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69" r:id="rId3"/>
    <p:sldId id="270" r:id="rId4"/>
    <p:sldId id="271" r:id="rId5"/>
    <p:sldId id="275" r:id="rId6"/>
    <p:sldId id="272" r:id="rId7"/>
    <p:sldId id="274" r:id="rId8"/>
    <p:sldId id="273"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6DE002-E366-4E12-ABF4-F1C3E599A641}" v="1167" dt="2024-10-30T04:22:04.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25"/>
  </p:normalViewPr>
  <p:slideViewPr>
    <p:cSldViewPr showGuides="1">
      <p:cViewPr>
        <p:scale>
          <a:sx n="58" d="100"/>
          <a:sy n="58" d="100"/>
        </p:scale>
        <p:origin x="1520" y="2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Wu" userId="R/ygYBFZ4QKKtPKMNwj1XUa7RH1qwUlvZONtAPNYQxI=" providerId="None" clId="Web-{166DE002-E366-4E12-ABF4-F1C3E599A641}"/>
    <pc:docChg chg="addSld delSld modSld sldOrd">
      <pc:chgData name="Dennis Wu" userId="R/ygYBFZ4QKKtPKMNwj1XUa7RH1qwUlvZONtAPNYQxI=" providerId="None" clId="Web-{166DE002-E366-4E12-ABF4-F1C3E599A641}" dt="2024-10-30T04:22:02.077" v="818" actId="20577"/>
      <pc:docMkLst>
        <pc:docMk/>
      </pc:docMkLst>
      <pc:sldChg chg="addSp delSp modSp">
        <pc:chgData name="Dennis Wu" userId="R/ygYBFZ4QKKtPKMNwj1XUa7RH1qwUlvZONtAPNYQxI=" providerId="None" clId="Web-{166DE002-E366-4E12-ABF4-F1C3E599A641}" dt="2024-10-30T03:46:06.364" v="148" actId="1076"/>
        <pc:sldMkLst>
          <pc:docMk/>
          <pc:sldMk cId="0" sldId="264"/>
        </pc:sldMkLst>
        <pc:spChg chg="add mod">
          <ac:chgData name="Dennis Wu" userId="R/ygYBFZ4QKKtPKMNwj1XUa7RH1qwUlvZONtAPNYQxI=" providerId="None" clId="Web-{166DE002-E366-4E12-ABF4-F1C3E599A641}" dt="2024-10-30T03:44:29.438" v="134" actId="20577"/>
          <ac:spMkLst>
            <pc:docMk/>
            <pc:sldMk cId="0" sldId="264"/>
            <ac:spMk id="3" creationId="{158AEF09-43B8-1169-EF81-500053A410EA}"/>
          </ac:spMkLst>
        </pc:spChg>
        <pc:spChg chg="add mod">
          <ac:chgData name="Dennis Wu" userId="R/ygYBFZ4QKKtPKMNwj1XUa7RH1qwUlvZONtAPNYQxI=" providerId="None" clId="Web-{166DE002-E366-4E12-ABF4-F1C3E599A641}" dt="2024-10-30T03:44:51.330" v="141" actId="1076"/>
          <ac:spMkLst>
            <pc:docMk/>
            <pc:sldMk cId="0" sldId="264"/>
            <ac:spMk id="4" creationId="{43C72B4E-1B73-45D7-50E2-BBCA134786FA}"/>
          </ac:spMkLst>
        </pc:spChg>
        <pc:spChg chg="add mod">
          <ac:chgData name="Dennis Wu" userId="R/ygYBFZ4QKKtPKMNwj1XUa7RH1qwUlvZONtAPNYQxI=" providerId="None" clId="Web-{166DE002-E366-4E12-ABF4-F1C3E599A641}" dt="2024-10-30T03:44:45.767" v="140" actId="1076"/>
          <ac:spMkLst>
            <pc:docMk/>
            <pc:sldMk cId="0" sldId="264"/>
            <ac:spMk id="5" creationId="{8667F8AA-4534-720B-27B0-749FE2BC7C96}"/>
          </ac:spMkLst>
        </pc:spChg>
        <pc:spChg chg="mod">
          <ac:chgData name="Dennis Wu" userId="R/ygYBFZ4QKKtPKMNwj1XUa7RH1qwUlvZONtAPNYQxI=" providerId="None" clId="Web-{166DE002-E366-4E12-ABF4-F1C3E599A641}" dt="2024-10-30T03:45:44.707" v="143" actId="20577"/>
          <ac:spMkLst>
            <pc:docMk/>
            <pc:sldMk cId="0" sldId="264"/>
            <ac:spMk id="14338" creationId="{F3343086-E5A1-52F3-588F-A68DAEB234AD}"/>
          </ac:spMkLst>
        </pc:spChg>
        <pc:spChg chg="mod">
          <ac:chgData name="Dennis Wu" userId="R/ygYBFZ4QKKtPKMNwj1XUa7RH1qwUlvZONtAPNYQxI=" providerId="None" clId="Web-{166DE002-E366-4E12-ABF4-F1C3E599A641}" dt="2024-10-30T03:46:06.364" v="148" actId="1076"/>
          <ac:spMkLst>
            <pc:docMk/>
            <pc:sldMk cId="0" sldId="264"/>
            <ac:spMk id="14339" creationId="{71C88D31-12BD-3690-633C-E4EED795D022}"/>
          </ac:spMkLst>
        </pc:spChg>
        <pc:picChg chg="add mod">
          <ac:chgData name="Dennis Wu" userId="R/ygYBFZ4QKKtPKMNwj1XUa7RH1qwUlvZONtAPNYQxI=" providerId="None" clId="Web-{166DE002-E366-4E12-ABF4-F1C3E599A641}" dt="2024-10-30T03:43:14.826" v="69" actId="1076"/>
          <ac:picMkLst>
            <pc:docMk/>
            <pc:sldMk cId="0" sldId="264"/>
            <ac:picMk id="2" creationId="{85F34E2A-F73B-603F-E471-DA98FE683411}"/>
          </ac:picMkLst>
        </pc:picChg>
        <pc:picChg chg="del">
          <ac:chgData name="Dennis Wu" userId="R/ygYBFZ4QKKtPKMNwj1XUa7RH1qwUlvZONtAPNYQxI=" providerId="None" clId="Web-{166DE002-E366-4E12-ABF4-F1C3E599A641}" dt="2024-10-30T03:40:42.837" v="9"/>
          <ac:picMkLst>
            <pc:docMk/>
            <pc:sldMk cId="0" sldId="264"/>
            <ac:picMk id="14341" creationId="{C3E49696-B8F6-E559-AE07-B0FA469CD5FB}"/>
          </ac:picMkLst>
        </pc:picChg>
        <pc:picChg chg="del">
          <ac:chgData name="Dennis Wu" userId="R/ygYBFZ4QKKtPKMNwj1XUa7RH1qwUlvZONtAPNYQxI=" providerId="None" clId="Web-{166DE002-E366-4E12-ABF4-F1C3E599A641}" dt="2024-10-30T03:40:42.837" v="8"/>
          <ac:picMkLst>
            <pc:docMk/>
            <pc:sldMk cId="0" sldId="264"/>
            <ac:picMk id="14345" creationId="{BD1FA383-9019-755A-317A-8C9DAB988D16}"/>
          </ac:picMkLst>
        </pc:picChg>
        <pc:picChg chg="del">
          <ac:chgData name="Dennis Wu" userId="R/ygYBFZ4QKKtPKMNwj1XUa7RH1qwUlvZONtAPNYQxI=" providerId="None" clId="Web-{166DE002-E366-4E12-ABF4-F1C3E599A641}" dt="2024-10-30T03:40:42.837" v="7"/>
          <ac:picMkLst>
            <pc:docMk/>
            <pc:sldMk cId="0" sldId="264"/>
            <ac:picMk id="14347" creationId="{B4A89279-8F27-4A50-7593-650D21E76962}"/>
          </ac:picMkLst>
        </pc:picChg>
        <pc:picChg chg="del">
          <ac:chgData name="Dennis Wu" userId="R/ygYBFZ4QKKtPKMNwj1XUa7RH1qwUlvZONtAPNYQxI=" providerId="None" clId="Web-{166DE002-E366-4E12-ABF4-F1C3E599A641}" dt="2024-10-30T03:40:42.837" v="6"/>
          <ac:picMkLst>
            <pc:docMk/>
            <pc:sldMk cId="0" sldId="264"/>
            <ac:picMk id="14349" creationId="{86075B54-DEEE-033F-140C-781487AD8AFA}"/>
          </ac:picMkLst>
        </pc:picChg>
        <pc:picChg chg="del">
          <ac:chgData name="Dennis Wu" userId="R/ygYBFZ4QKKtPKMNwj1XUa7RH1qwUlvZONtAPNYQxI=" providerId="None" clId="Web-{166DE002-E366-4E12-ABF4-F1C3E599A641}" dt="2024-10-30T03:40:42.837" v="5"/>
          <ac:picMkLst>
            <pc:docMk/>
            <pc:sldMk cId="0" sldId="264"/>
            <ac:picMk id="14351" creationId="{F7132CF7-ABB9-3D73-B494-855C907497A6}"/>
          </ac:picMkLst>
        </pc:picChg>
        <pc:picChg chg="del">
          <ac:chgData name="Dennis Wu" userId="R/ygYBFZ4QKKtPKMNwj1XUa7RH1qwUlvZONtAPNYQxI=" providerId="None" clId="Web-{166DE002-E366-4E12-ABF4-F1C3E599A641}" dt="2024-10-30T03:40:42.837" v="4"/>
          <ac:picMkLst>
            <pc:docMk/>
            <pc:sldMk cId="0" sldId="264"/>
            <ac:picMk id="14353" creationId="{16504FCF-4142-B9DE-6C39-B0337EDB8320}"/>
          </ac:picMkLst>
        </pc:picChg>
      </pc:sldChg>
      <pc:sldChg chg="addSp delSp modSp addAnim delAnim">
        <pc:chgData name="Dennis Wu" userId="R/ygYBFZ4QKKtPKMNwj1XUa7RH1qwUlvZONtAPNYQxI=" providerId="None" clId="Web-{166DE002-E366-4E12-ABF4-F1C3E599A641}" dt="2024-10-30T04:20:12.526" v="816" actId="1076"/>
        <pc:sldMkLst>
          <pc:docMk/>
          <pc:sldMk cId="0" sldId="268"/>
        </pc:sldMkLst>
        <pc:spChg chg="mod">
          <ac:chgData name="Dennis Wu" userId="R/ygYBFZ4QKKtPKMNwj1XUa7RH1qwUlvZONtAPNYQxI=" providerId="None" clId="Web-{166DE002-E366-4E12-ABF4-F1C3E599A641}" dt="2024-10-30T04:17:50.365" v="729" actId="20577"/>
          <ac:spMkLst>
            <pc:docMk/>
            <pc:sldMk cId="0" sldId="268"/>
            <ac:spMk id="3" creationId="{34C99A8E-888B-4BD2-18A8-E62DDE2D2068}"/>
          </ac:spMkLst>
        </pc:spChg>
        <pc:spChg chg="add mod">
          <ac:chgData name="Dennis Wu" userId="R/ygYBFZ4QKKtPKMNwj1XUa7RH1qwUlvZONtAPNYQxI=" providerId="None" clId="Web-{166DE002-E366-4E12-ABF4-F1C3E599A641}" dt="2024-10-30T04:20:12.526" v="816" actId="1076"/>
          <ac:spMkLst>
            <pc:docMk/>
            <pc:sldMk cId="0" sldId="268"/>
            <ac:spMk id="9" creationId="{30E6032B-F1DC-B0D9-93CB-F9350C0C127A}"/>
          </ac:spMkLst>
        </pc:spChg>
        <pc:spChg chg="add del mod">
          <ac:chgData name="Dennis Wu" userId="R/ygYBFZ4QKKtPKMNwj1XUa7RH1qwUlvZONtAPNYQxI=" providerId="None" clId="Web-{166DE002-E366-4E12-ABF4-F1C3E599A641}" dt="2024-10-30T04:19:47.557" v="786"/>
          <ac:spMkLst>
            <pc:docMk/>
            <pc:sldMk cId="0" sldId="268"/>
            <ac:spMk id="10" creationId="{CDB996FB-5C99-DDA1-1F08-A65F98D07B7F}"/>
          </ac:spMkLst>
        </pc:spChg>
        <pc:spChg chg="add del">
          <ac:chgData name="Dennis Wu" userId="R/ygYBFZ4QKKtPKMNwj1XUa7RH1qwUlvZONtAPNYQxI=" providerId="None" clId="Web-{166DE002-E366-4E12-ABF4-F1C3E599A641}" dt="2024-10-30T04:17:18.552" v="681"/>
          <ac:spMkLst>
            <pc:docMk/>
            <pc:sldMk cId="0" sldId="268"/>
            <ac:spMk id="11" creationId="{B49400C3-73D0-6C0D-4AFE-78E8833A6C12}"/>
          </ac:spMkLst>
        </pc:spChg>
        <pc:spChg chg="add del mod">
          <ac:chgData name="Dennis Wu" userId="R/ygYBFZ4QKKtPKMNwj1XUa7RH1qwUlvZONtAPNYQxI=" providerId="None" clId="Web-{166DE002-E366-4E12-ABF4-F1C3E599A641}" dt="2024-10-30T04:20:06.058" v="814" actId="20577"/>
          <ac:spMkLst>
            <pc:docMk/>
            <pc:sldMk cId="0" sldId="268"/>
            <ac:spMk id="12" creationId="{DB847D77-694D-E146-644B-BF4727229F66}"/>
          </ac:spMkLst>
        </pc:spChg>
        <pc:spChg chg="mod">
          <ac:chgData name="Dennis Wu" userId="R/ygYBFZ4QKKtPKMNwj1XUa7RH1qwUlvZONtAPNYQxI=" providerId="None" clId="Web-{166DE002-E366-4E12-ABF4-F1C3E599A641}" dt="2024-10-30T04:07:51.388" v="584" actId="20577"/>
          <ac:spMkLst>
            <pc:docMk/>
            <pc:sldMk cId="0" sldId="268"/>
            <ac:spMk id="22529" creationId="{DAF2369F-AB40-98CC-4957-1673172E99FE}"/>
          </ac:spMkLst>
        </pc:spChg>
        <pc:picChg chg="add del mod">
          <ac:chgData name="Dennis Wu" userId="R/ygYBFZ4QKKtPKMNwj1XUa7RH1qwUlvZONtAPNYQxI=" providerId="None" clId="Web-{166DE002-E366-4E12-ABF4-F1C3E599A641}" dt="2024-10-30T04:10:15.112" v="589"/>
          <ac:picMkLst>
            <pc:docMk/>
            <pc:sldMk cId="0" sldId="268"/>
            <ac:picMk id="2" creationId="{626119D8-61DF-F2F4-CE9B-2B5F51C8F641}"/>
          </ac:picMkLst>
        </pc:picChg>
        <pc:picChg chg="add del mod">
          <ac:chgData name="Dennis Wu" userId="R/ygYBFZ4QKKtPKMNwj1XUa7RH1qwUlvZONtAPNYQxI=" providerId="None" clId="Web-{166DE002-E366-4E12-ABF4-F1C3E599A641}" dt="2024-10-30T04:15:35.859" v="604"/>
          <ac:picMkLst>
            <pc:docMk/>
            <pc:sldMk cId="0" sldId="268"/>
            <ac:picMk id="4" creationId="{7084781F-BD6A-0D7E-2BB8-D6BBE163E3B6}"/>
          </ac:picMkLst>
        </pc:picChg>
        <pc:picChg chg="add del mod">
          <ac:chgData name="Dennis Wu" userId="R/ygYBFZ4QKKtPKMNwj1XUa7RH1qwUlvZONtAPNYQxI=" providerId="None" clId="Web-{166DE002-E366-4E12-ABF4-F1C3E599A641}" dt="2024-10-30T04:14:22.575" v="598"/>
          <ac:picMkLst>
            <pc:docMk/>
            <pc:sldMk cId="0" sldId="268"/>
            <ac:picMk id="5" creationId="{2BB4E844-8881-0374-D8D7-608A483DAE2E}"/>
          </ac:picMkLst>
        </pc:picChg>
        <pc:picChg chg="add del mod">
          <ac:chgData name="Dennis Wu" userId="R/ygYBFZ4QKKtPKMNwj1XUa7RH1qwUlvZONtAPNYQxI=" providerId="None" clId="Web-{166DE002-E366-4E12-ABF4-F1C3E599A641}" dt="2024-10-30T04:19:27.603" v="780" actId="1076"/>
          <ac:picMkLst>
            <pc:docMk/>
            <pc:sldMk cId="0" sldId="268"/>
            <ac:picMk id="6" creationId="{9384FCD5-3716-714D-079C-C80F550785E0}"/>
          </ac:picMkLst>
        </pc:picChg>
        <pc:picChg chg="add mod">
          <ac:chgData name="Dennis Wu" userId="R/ygYBFZ4QKKtPKMNwj1XUa7RH1qwUlvZONtAPNYQxI=" providerId="None" clId="Web-{166DE002-E366-4E12-ABF4-F1C3E599A641}" dt="2024-10-30T04:20:12.526" v="815" actId="1076"/>
          <ac:picMkLst>
            <pc:docMk/>
            <pc:sldMk cId="0" sldId="268"/>
            <ac:picMk id="7" creationId="{4772A493-5F3B-0B0F-6599-1D8F1FD2FD83}"/>
          </ac:picMkLst>
        </pc:picChg>
        <pc:picChg chg="add del mod">
          <ac:chgData name="Dennis Wu" userId="R/ygYBFZ4QKKtPKMNwj1XUa7RH1qwUlvZONtAPNYQxI=" providerId="None" clId="Web-{166DE002-E366-4E12-ABF4-F1C3E599A641}" dt="2024-10-30T04:19:42.775" v="784"/>
          <ac:picMkLst>
            <pc:docMk/>
            <pc:sldMk cId="0" sldId="268"/>
            <ac:picMk id="8" creationId="{3A30094C-2541-1353-D57B-99C87CB61FB9}"/>
          </ac:picMkLst>
        </pc:picChg>
        <pc:picChg chg="del">
          <ac:chgData name="Dennis Wu" userId="R/ygYBFZ4QKKtPKMNwj1XUa7RH1qwUlvZONtAPNYQxI=" providerId="None" clId="Web-{166DE002-E366-4E12-ABF4-F1C3E599A641}" dt="2024-10-30T03:49:42.934" v="234"/>
          <ac:picMkLst>
            <pc:docMk/>
            <pc:sldMk cId="0" sldId="268"/>
            <ac:picMk id="22533" creationId="{8A20D290-C3E7-0EB9-E770-7E998367185E}"/>
          </ac:picMkLst>
        </pc:picChg>
        <pc:picChg chg="del">
          <ac:chgData name="Dennis Wu" userId="R/ygYBFZ4QKKtPKMNwj1XUa7RH1qwUlvZONtAPNYQxI=" providerId="None" clId="Web-{166DE002-E366-4E12-ABF4-F1C3E599A641}" dt="2024-10-30T03:49:42.934" v="233"/>
          <ac:picMkLst>
            <pc:docMk/>
            <pc:sldMk cId="0" sldId="268"/>
            <ac:picMk id="22535" creationId="{740A598D-BAFF-C2B5-9A8A-39CBBFBC0EC4}"/>
          </ac:picMkLst>
        </pc:picChg>
        <pc:picChg chg="del">
          <ac:chgData name="Dennis Wu" userId="R/ygYBFZ4QKKtPKMNwj1XUa7RH1qwUlvZONtAPNYQxI=" providerId="None" clId="Web-{166DE002-E366-4E12-ABF4-F1C3E599A641}" dt="2024-10-30T03:49:42.934" v="232"/>
          <ac:picMkLst>
            <pc:docMk/>
            <pc:sldMk cId="0" sldId="268"/>
            <ac:picMk id="22541" creationId="{E9A007FF-74F9-E395-2933-7357DF6A7D44}"/>
          </ac:picMkLst>
        </pc:picChg>
      </pc:sldChg>
      <pc:sldChg chg="addSp delSp modSp">
        <pc:chgData name="Dennis Wu" userId="R/ygYBFZ4QKKtPKMNwj1XUa7RH1qwUlvZONtAPNYQxI=" providerId="None" clId="Web-{166DE002-E366-4E12-ABF4-F1C3E599A641}" dt="2024-10-30T03:47:27.335" v="158" actId="1076"/>
        <pc:sldMkLst>
          <pc:docMk/>
          <pc:sldMk cId="0" sldId="269"/>
        </pc:sldMkLst>
        <pc:spChg chg="mod">
          <ac:chgData name="Dennis Wu" userId="R/ygYBFZ4QKKtPKMNwj1XUa7RH1qwUlvZONtAPNYQxI=" providerId="None" clId="Web-{166DE002-E366-4E12-ABF4-F1C3E599A641}" dt="2024-10-30T03:47:27.335" v="158" actId="1076"/>
          <ac:spMkLst>
            <pc:docMk/>
            <pc:sldMk cId="0" sldId="269"/>
            <ac:spMk id="15362" creationId="{9C4F7135-E1CE-DB6E-5CB4-CFB4D162B2A8}"/>
          </ac:spMkLst>
        </pc:spChg>
        <pc:picChg chg="add del">
          <ac:chgData name="Dennis Wu" userId="R/ygYBFZ4QKKtPKMNwj1XUa7RH1qwUlvZONtAPNYQxI=" providerId="None" clId="Web-{166DE002-E366-4E12-ABF4-F1C3E599A641}" dt="2024-10-30T03:46:41.162" v="155"/>
          <ac:picMkLst>
            <pc:docMk/>
            <pc:sldMk cId="0" sldId="269"/>
            <ac:picMk id="6" creationId="{549779A1-B77F-211F-A5C9-1B6D4D0F8691}"/>
          </ac:picMkLst>
        </pc:picChg>
        <pc:picChg chg="add del">
          <ac:chgData name="Dennis Wu" userId="R/ygYBFZ4QKKtPKMNwj1XUa7RH1qwUlvZONtAPNYQxI=" providerId="None" clId="Web-{166DE002-E366-4E12-ABF4-F1C3E599A641}" dt="2024-10-30T03:46:42.334" v="156"/>
          <ac:picMkLst>
            <pc:docMk/>
            <pc:sldMk cId="0" sldId="269"/>
            <ac:picMk id="15391" creationId="{837B8267-89B0-E538-ABC5-FF6B843659B5}"/>
          </ac:picMkLst>
        </pc:picChg>
      </pc:sldChg>
      <pc:sldChg chg="addSp delSp modSp">
        <pc:chgData name="Dennis Wu" userId="R/ygYBFZ4QKKtPKMNwj1XUa7RH1qwUlvZONtAPNYQxI=" providerId="None" clId="Web-{166DE002-E366-4E12-ABF4-F1C3E599A641}" dt="2024-10-30T03:47:56.071" v="163" actId="20577"/>
        <pc:sldMkLst>
          <pc:docMk/>
          <pc:sldMk cId="0" sldId="270"/>
        </pc:sldMkLst>
        <pc:spChg chg="add mod">
          <ac:chgData name="Dennis Wu" userId="R/ygYBFZ4QKKtPKMNwj1XUa7RH1qwUlvZONtAPNYQxI=" providerId="None" clId="Web-{166DE002-E366-4E12-ABF4-F1C3E599A641}" dt="2024-10-30T03:47:56.071" v="163" actId="20577"/>
          <ac:spMkLst>
            <pc:docMk/>
            <pc:sldMk cId="0" sldId="270"/>
            <ac:spMk id="5" creationId="{DFD512E3-70BC-A94B-0D71-C572729F8979}"/>
          </ac:spMkLst>
        </pc:spChg>
        <pc:spChg chg="del">
          <ac:chgData name="Dennis Wu" userId="R/ygYBFZ4QKKtPKMNwj1XUa7RH1qwUlvZONtAPNYQxI=" providerId="None" clId="Web-{166DE002-E366-4E12-ABF4-F1C3E599A641}" dt="2024-10-30T03:47:48.867" v="161"/>
          <ac:spMkLst>
            <pc:docMk/>
            <pc:sldMk cId="0" sldId="270"/>
            <ac:spMk id="16386" creationId="{34D490C3-6C5C-463F-3044-88920E1A39B1}"/>
          </ac:spMkLst>
        </pc:spChg>
        <pc:picChg chg="add del">
          <ac:chgData name="Dennis Wu" userId="R/ygYBFZ4QKKtPKMNwj1XUa7RH1qwUlvZONtAPNYQxI=" providerId="None" clId="Web-{166DE002-E366-4E12-ABF4-F1C3E599A641}" dt="2024-10-30T03:46:48.381" v="157"/>
          <ac:picMkLst>
            <pc:docMk/>
            <pc:sldMk cId="0" sldId="270"/>
            <ac:picMk id="16405" creationId="{83C405E7-2F08-9160-F243-02569A8B0127}"/>
          </ac:picMkLst>
        </pc:picChg>
      </pc:sldChg>
      <pc:sldChg chg="addSp delSp modSp addAnim delAnim modAnim">
        <pc:chgData name="Dennis Wu" userId="R/ygYBFZ4QKKtPKMNwj1XUa7RH1qwUlvZONtAPNYQxI=" providerId="None" clId="Web-{166DE002-E366-4E12-ABF4-F1C3E599A641}" dt="2024-10-30T04:22:02.077" v="818" actId="20577"/>
        <pc:sldMkLst>
          <pc:docMk/>
          <pc:sldMk cId="0" sldId="271"/>
        </pc:sldMkLst>
        <pc:spChg chg="add mod">
          <ac:chgData name="Dennis Wu" userId="R/ygYBFZ4QKKtPKMNwj1XUa7RH1qwUlvZONtAPNYQxI=" providerId="None" clId="Web-{166DE002-E366-4E12-ABF4-F1C3E599A641}" dt="2024-10-30T04:22:02.077" v="818" actId="20577"/>
          <ac:spMkLst>
            <pc:docMk/>
            <pc:sldMk cId="0" sldId="271"/>
            <ac:spMk id="17" creationId="{DC8D4E45-0754-C933-DC98-247B7095F150}"/>
          </ac:spMkLst>
        </pc:spChg>
        <pc:spChg chg="add mod">
          <ac:chgData name="Dennis Wu" userId="R/ygYBFZ4QKKtPKMNwj1XUa7RH1qwUlvZONtAPNYQxI=" providerId="None" clId="Web-{166DE002-E366-4E12-ABF4-F1C3E599A641}" dt="2024-10-30T03:51:56.206" v="277" actId="1076"/>
          <ac:spMkLst>
            <pc:docMk/>
            <pc:sldMk cId="0" sldId="271"/>
            <ac:spMk id="19" creationId="{FF5ABF2C-7E70-A696-02E4-ED2C305279EF}"/>
          </ac:spMkLst>
        </pc:spChg>
        <pc:spChg chg="add mod">
          <ac:chgData name="Dennis Wu" userId="R/ygYBFZ4QKKtPKMNwj1XUa7RH1qwUlvZONtAPNYQxI=" providerId="None" clId="Web-{166DE002-E366-4E12-ABF4-F1C3E599A641}" dt="2024-10-30T03:51:54.144" v="276" actId="1076"/>
          <ac:spMkLst>
            <pc:docMk/>
            <pc:sldMk cId="0" sldId="271"/>
            <ac:spMk id="21" creationId="{4FA63940-54A5-FE14-8E11-DDC0B218D799}"/>
          </ac:spMkLst>
        </pc:spChg>
        <pc:spChg chg="del">
          <ac:chgData name="Dennis Wu" userId="R/ygYBFZ4QKKtPKMNwj1XUa7RH1qwUlvZONtAPNYQxI=" providerId="None" clId="Web-{166DE002-E366-4E12-ABF4-F1C3E599A641}" dt="2024-10-30T03:48:23.290" v="169"/>
          <ac:spMkLst>
            <pc:docMk/>
            <pc:sldMk cId="0" sldId="271"/>
            <ac:spMk id="17410" creationId="{7482EBD3-0ABF-8EAF-7564-7C346916EDAD}"/>
          </ac:spMkLst>
        </pc:spChg>
        <pc:picChg chg="del">
          <ac:chgData name="Dennis Wu" userId="R/ygYBFZ4QKKtPKMNwj1XUa7RH1qwUlvZONtAPNYQxI=" providerId="None" clId="Web-{166DE002-E366-4E12-ABF4-F1C3E599A641}" dt="2024-10-30T03:48:04.821" v="165"/>
          <ac:picMkLst>
            <pc:docMk/>
            <pc:sldMk cId="0" sldId="271"/>
            <ac:picMk id="17441" creationId="{74B76FBA-BCDE-E598-511F-0C9F74F19599}"/>
          </ac:picMkLst>
        </pc:picChg>
        <pc:picChg chg="del">
          <ac:chgData name="Dennis Wu" userId="R/ygYBFZ4QKKtPKMNwj1XUa7RH1qwUlvZONtAPNYQxI=" providerId="None" clId="Web-{166DE002-E366-4E12-ABF4-F1C3E599A641}" dt="2024-10-30T03:48:02.883" v="164"/>
          <ac:picMkLst>
            <pc:docMk/>
            <pc:sldMk cId="0" sldId="271"/>
            <ac:picMk id="17443" creationId="{EDB86667-7428-729A-157D-7ADB43185687}"/>
          </ac:picMkLst>
        </pc:picChg>
        <pc:picChg chg="del">
          <ac:chgData name="Dennis Wu" userId="R/ygYBFZ4QKKtPKMNwj1XUa7RH1qwUlvZONtAPNYQxI=" providerId="None" clId="Web-{166DE002-E366-4E12-ABF4-F1C3E599A641}" dt="2024-10-30T03:48:06.509" v="166"/>
          <ac:picMkLst>
            <pc:docMk/>
            <pc:sldMk cId="0" sldId="271"/>
            <ac:picMk id="17445" creationId="{289E9F76-2562-D077-37DB-F5A19F62A4E9}"/>
          </ac:picMkLst>
        </pc:picChg>
      </pc:sldChg>
      <pc:sldChg chg="addSp delSp modSp delAnim">
        <pc:chgData name="Dennis Wu" userId="R/ygYBFZ4QKKtPKMNwj1XUa7RH1qwUlvZONtAPNYQxI=" providerId="None" clId="Web-{166DE002-E366-4E12-ABF4-F1C3E599A641}" dt="2024-10-30T04:05:54.790" v="518" actId="1076"/>
        <pc:sldMkLst>
          <pc:docMk/>
          <pc:sldMk cId="0" sldId="272"/>
        </pc:sldMkLst>
        <pc:spChg chg="mod">
          <ac:chgData name="Dennis Wu" userId="R/ygYBFZ4QKKtPKMNwj1XUa7RH1qwUlvZONtAPNYQxI=" providerId="None" clId="Web-{166DE002-E366-4E12-ABF4-F1C3E599A641}" dt="2024-10-30T04:05:43.477" v="490" actId="1076"/>
          <ac:spMkLst>
            <pc:docMk/>
            <pc:sldMk cId="0" sldId="272"/>
            <ac:spMk id="2" creationId="{D1CBCC0F-9C49-08F9-A472-81C3F17A1C38}"/>
          </ac:spMkLst>
        </pc:spChg>
        <pc:spChg chg="mod">
          <ac:chgData name="Dennis Wu" userId="R/ygYBFZ4QKKtPKMNwj1XUa7RH1qwUlvZONtAPNYQxI=" providerId="None" clId="Web-{166DE002-E366-4E12-ABF4-F1C3E599A641}" dt="2024-10-30T04:05:43.493" v="493" actId="1076"/>
          <ac:spMkLst>
            <pc:docMk/>
            <pc:sldMk cId="0" sldId="272"/>
            <ac:spMk id="3" creationId="{77764F94-C392-B233-955C-D1299729E893}"/>
          </ac:spMkLst>
        </pc:spChg>
        <pc:spChg chg="mod">
          <ac:chgData name="Dennis Wu" userId="R/ygYBFZ4QKKtPKMNwj1XUa7RH1qwUlvZONtAPNYQxI=" providerId="None" clId="Web-{166DE002-E366-4E12-ABF4-F1C3E599A641}" dt="2024-10-30T04:05:43.509" v="495" actId="1076"/>
          <ac:spMkLst>
            <pc:docMk/>
            <pc:sldMk cId="0" sldId="272"/>
            <ac:spMk id="4" creationId="{115A17EC-A72D-B7C0-B416-E6AA51CACE7B}"/>
          </ac:spMkLst>
        </pc:spChg>
        <pc:spChg chg="mod">
          <ac:chgData name="Dennis Wu" userId="R/ygYBFZ4QKKtPKMNwj1XUa7RH1qwUlvZONtAPNYQxI=" providerId="None" clId="Web-{166DE002-E366-4E12-ABF4-F1C3E599A641}" dt="2024-10-30T04:05:43.634" v="512" actId="1076"/>
          <ac:spMkLst>
            <pc:docMk/>
            <pc:sldMk cId="0" sldId="272"/>
            <ac:spMk id="5" creationId="{15306319-C4C4-76FD-7125-D9C42151B43C}"/>
          </ac:spMkLst>
        </pc:spChg>
        <pc:spChg chg="add del mod">
          <ac:chgData name="Dennis Wu" userId="R/ygYBFZ4QKKtPKMNwj1XUa7RH1qwUlvZONtAPNYQxI=" providerId="None" clId="Web-{166DE002-E366-4E12-ABF4-F1C3E599A641}" dt="2024-10-30T04:05:43.649" v="513" actId="1076"/>
          <ac:spMkLst>
            <pc:docMk/>
            <pc:sldMk cId="0" sldId="272"/>
            <ac:spMk id="7" creationId="{24867202-BB4B-8848-AE81-D043BE522FEF}"/>
          </ac:spMkLst>
        </pc:spChg>
        <pc:spChg chg="add del">
          <ac:chgData name="Dennis Wu" userId="R/ygYBFZ4QKKtPKMNwj1XUa7RH1qwUlvZONtAPNYQxI=" providerId="None" clId="Web-{166DE002-E366-4E12-ABF4-F1C3E599A641}" dt="2024-10-30T03:48:42.713" v="174"/>
          <ac:spMkLst>
            <pc:docMk/>
            <pc:sldMk cId="0" sldId="272"/>
            <ac:spMk id="9" creationId="{CE545294-BEE3-EFD7-41CD-45DC982FBD87}"/>
          </ac:spMkLst>
        </pc:spChg>
        <pc:spChg chg="mod">
          <ac:chgData name="Dennis Wu" userId="R/ygYBFZ4QKKtPKMNwj1XUa7RH1qwUlvZONtAPNYQxI=" providerId="None" clId="Web-{166DE002-E366-4E12-ABF4-F1C3E599A641}" dt="2024-10-30T04:05:43.540" v="498" actId="1076"/>
          <ac:spMkLst>
            <pc:docMk/>
            <pc:sldMk cId="0" sldId="272"/>
            <ac:spMk id="10" creationId="{FD1D0B13-4355-E3BC-518F-9A95B43D5052}"/>
          </ac:spMkLst>
        </pc:spChg>
        <pc:spChg chg="mod">
          <ac:chgData name="Dennis Wu" userId="R/ygYBFZ4QKKtPKMNwj1XUa7RH1qwUlvZONtAPNYQxI=" providerId="None" clId="Web-{166DE002-E366-4E12-ABF4-F1C3E599A641}" dt="2024-10-30T04:05:43.555" v="501" actId="1076"/>
          <ac:spMkLst>
            <pc:docMk/>
            <pc:sldMk cId="0" sldId="272"/>
            <ac:spMk id="11" creationId="{24F84492-E724-89F8-B96F-A5CD37C979B5}"/>
          </ac:spMkLst>
        </pc:spChg>
        <pc:spChg chg="mod">
          <ac:chgData name="Dennis Wu" userId="R/ygYBFZ4QKKtPKMNwj1XUa7RH1qwUlvZONtAPNYQxI=" providerId="None" clId="Web-{166DE002-E366-4E12-ABF4-F1C3E599A641}" dt="2024-10-30T04:05:43.571" v="503" actId="1076"/>
          <ac:spMkLst>
            <pc:docMk/>
            <pc:sldMk cId="0" sldId="272"/>
            <ac:spMk id="12" creationId="{93B81E8D-4429-0DC0-C40C-C40B6308442D}"/>
          </ac:spMkLst>
        </pc:spChg>
        <pc:spChg chg="mod">
          <ac:chgData name="Dennis Wu" userId="R/ygYBFZ4QKKtPKMNwj1XUa7RH1qwUlvZONtAPNYQxI=" providerId="None" clId="Web-{166DE002-E366-4E12-ABF4-F1C3E599A641}" dt="2024-10-30T04:05:45.821" v="516" actId="1076"/>
          <ac:spMkLst>
            <pc:docMk/>
            <pc:sldMk cId="0" sldId="272"/>
            <ac:spMk id="15" creationId="{D13E007C-5B11-ADAB-AA11-DDD29D50F9D3}"/>
          </ac:spMkLst>
        </pc:spChg>
        <pc:spChg chg="add mod">
          <ac:chgData name="Dennis Wu" userId="R/ygYBFZ4QKKtPKMNwj1XUa7RH1qwUlvZONtAPNYQxI=" providerId="None" clId="Web-{166DE002-E366-4E12-ABF4-F1C3E599A641}" dt="2024-10-30T03:48:50.979" v="178" actId="20577"/>
          <ac:spMkLst>
            <pc:docMk/>
            <pc:sldMk cId="0" sldId="272"/>
            <ac:spMk id="16" creationId="{8B60C9A8-6A57-84D5-075C-8011C53748F2}"/>
          </ac:spMkLst>
        </pc:spChg>
        <pc:spChg chg="del">
          <ac:chgData name="Dennis Wu" userId="R/ygYBFZ4QKKtPKMNwj1XUa7RH1qwUlvZONtAPNYQxI=" providerId="None" clId="Web-{166DE002-E366-4E12-ABF4-F1C3E599A641}" dt="2024-10-30T04:04:21.645" v="481"/>
          <ac:spMkLst>
            <pc:docMk/>
            <pc:sldMk cId="0" sldId="272"/>
            <ac:spMk id="35" creationId="{E81C377F-F580-7990-B4EA-4E03455755FF}"/>
          </ac:spMkLst>
        </pc:spChg>
        <pc:spChg chg="mod">
          <ac:chgData name="Dennis Wu" userId="R/ygYBFZ4QKKtPKMNwj1XUa7RH1qwUlvZONtAPNYQxI=" providerId="None" clId="Web-{166DE002-E366-4E12-ABF4-F1C3E599A641}" dt="2024-10-30T04:05:54.790" v="518" actId="1076"/>
          <ac:spMkLst>
            <pc:docMk/>
            <pc:sldMk cId="0" sldId="272"/>
            <ac:spMk id="38" creationId="{A66A8A96-3C4C-4F44-49D0-4B2CBEF4A854}"/>
          </ac:spMkLst>
        </pc:spChg>
        <pc:spChg chg="del">
          <ac:chgData name="Dennis Wu" userId="R/ygYBFZ4QKKtPKMNwj1XUa7RH1qwUlvZONtAPNYQxI=" providerId="None" clId="Web-{166DE002-E366-4E12-ABF4-F1C3E599A641}" dt="2024-10-30T04:04:21.645" v="482"/>
          <ac:spMkLst>
            <pc:docMk/>
            <pc:sldMk cId="0" sldId="272"/>
            <ac:spMk id="51" creationId="{704CA245-DD93-BB7D-FC46-E2467CADDB47}"/>
          </ac:spMkLst>
        </pc:spChg>
        <pc:spChg chg="mod">
          <ac:chgData name="Dennis Wu" userId="R/ygYBFZ4QKKtPKMNwj1XUa7RH1qwUlvZONtAPNYQxI=" providerId="None" clId="Web-{166DE002-E366-4E12-ABF4-F1C3E599A641}" dt="2024-10-30T04:05:51.400" v="517" actId="1076"/>
          <ac:spMkLst>
            <pc:docMk/>
            <pc:sldMk cId="0" sldId="272"/>
            <ac:spMk id="52" creationId="{0B4DCFCD-CAF2-88A3-D971-5BBE1880FDF5}"/>
          </ac:spMkLst>
        </pc:spChg>
        <pc:spChg chg="mod">
          <ac:chgData name="Dennis Wu" userId="R/ygYBFZ4QKKtPKMNwj1XUa7RH1qwUlvZONtAPNYQxI=" providerId="None" clId="Web-{166DE002-E366-4E12-ABF4-F1C3E599A641}" dt="2024-10-30T04:05:43.571" v="502" actId="1076"/>
          <ac:spMkLst>
            <pc:docMk/>
            <pc:sldMk cId="0" sldId="272"/>
            <ac:spMk id="61" creationId="{CDA74F1D-DE93-89F9-AEC1-A54686997742}"/>
          </ac:spMkLst>
        </pc:spChg>
        <pc:spChg chg="mod">
          <ac:chgData name="Dennis Wu" userId="R/ygYBFZ4QKKtPKMNwj1XUa7RH1qwUlvZONtAPNYQxI=" providerId="None" clId="Web-{166DE002-E366-4E12-ABF4-F1C3E599A641}" dt="2024-10-30T04:05:43.602" v="508" actId="1076"/>
          <ac:spMkLst>
            <pc:docMk/>
            <pc:sldMk cId="0" sldId="272"/>
            <ac:spMk id="67" creationId="{E271F7A5-A6D7-4BEB-E111-FB92B7096F17}"/>
          </ac:spMkLst>
        </pc:spChg>
        <pc:spChg chg="mod">
          <ac:chgData name="Dennis Wu" userId="R/ygYBFZ4QKKtPKMNwj1XUa7RH1qwUlvZONtAPNYQxI=" providerId="None" clId="Web-{166DE002-E366-4E12-ABF4-F1C3E599A641}" dt="2024-10-30T04:05:43.618" v="509" actId="1076"/>
          <ac:spMkLst>
            <pc:docMk/>
            <pc:sldMk cId="0" sldId="272"/>
            <ac:spMk id="68" creationId="{75247447-4698-91AC-0750-ACE40E988227}"/>
          </ac:spMkLst>
        </pc:spChg>
        <pc:spChg chg="mod">
          <ac:chgData name="Dennis Wu" userId="R/ygYBFZ4QKKtPKMNwj1XUa7RH1qwUlvZONtAPNYQxI=" providerId="None" clId="Web-{166DE002-E366-4E12-ABF4-F1C3E599A641}" dt="2024-10-30T04:05:43.634" v="510" actId="1076"/>
          <ac:spMkLst>
            <pc:docMk/>
            <pc:sldMk cId="0" sldId="272"/>
            <ac:spMk id="69" creationId="{4B6A5D25-A1ED-D7F1-4E62-56A25D2C549B}"/>
          </ac:spMkLst>
        </pc:spChg>
        <pc:spChg chg="mod">
          <ac:chgData name="Dennis Wu" userId="R/ygYBFZ4QKKtPKMNwj1XUa7RH1qwUlvZONtAPNYQxI=" providerId="None" clId="Web-{166DE002-E366-4E12-ABF4-F1C3E599A641}" dt="2024-10-30T04:05:43.462" v="488" actId="1076"/>
          <ac:spMkLst>
            <pc:docMk/>
            <pc:sldMk cId="0" sldId="272"/>
            <ac:spMk id="8226" creationId="{73220FF7-2840-804B-0FE1-CCD7827BCB9F}"/>
          </ac:spMkLst>
        </pc:spChg>
        <pc:spChg chg="mod">
          <ac:chgData name="Dennis Wu" userId="R/ygYBFZ4QKKtPKMNwj1XUa7RH1qwUlvZONtAPNYQxI=" providerId="None" clId="Web-{166DE002-E366-4E12-ABF4-F1C3E599A641}" dt="2024-10-30T04:05:43.540" v="499" actId="1076"/>
          <ac:spMkLst>
            <pc:docMk/>
            <pc:sldMk cId="0" sldId="272"/>
            <ac:spMk id="11270" creationId="{42782D12-FD2E-B157-F5A3-5F5FA300A681}"/>
          </ac:spMkLst>
        </pc:spChg>
        <pc:spChg chg="mod">
          <ac:chgData name="Dennis Wu" userId="R/ygYBFZ4QKKtPKMNwj1XUa7RH1qwUlvZONtAPNYQxI=" providerId="None" clId="Web-{166DE002-E366-4E12-ABF4-F1C3E599A641}" dt="2024-10-30T04:05:43.602" v="506" actId="1076"/>
          <ac:spMkLst>
            <pc:docMk/>
            <pc:sldMk cId="0" sldId="272"/>
            <ac:spMk id="11271" creationId="{915A2A80-276A-BBA5-5529-911E613DB47C}"/>
          </ac:spMkLst>
        </pc:spChg>
        <pc:spChg chg="mod">
          <ac:chgData name="Dennis Wu" userId="R/ygYBFZ4QKKtPKMNwj1XUa7RH1qwUlvZONtAPNYQxI=" providerId="None" clId="Web-{166DE002-E366-4E12-ABF4-F1C3E599A641}" dt="2024-10-30T04:05:43.493" v="492" actId="1076"/>
          <ac:spMkLst>
            <pc:docMk/>
            <pc:sldMk cId="0" sldId="272"/>
            <ac:spMk id="11273" creationId="{5592E9D8-3ACD-CA9D-4880-23027B73F398}"/>
          </ac:spMkLst>
        </pc:spChg>
        <pc:spChg chg="mod">
          <ac:chgData name="Dennis Wu" userId="R/ygYBFZ4QKKtPKMNwj1XUa7RH1qwUlvZONtAPNYQxI=" providerId="None" clId="Web-{166DE002-E366-4E12-ABF4-F1C3E599A641}" dt="2024-10-30T04:05:43.587" v="505" actId="1076"/>
          <ac:spMkLst>
            <pc:docMk/>
            <pc:sldMk cId="0" sldId="272"/>
            <ac:spMk id="11275" creationId="{92B28EBC-7CB5-7770-D169-C039FA7766DF}"/>
          </ac:spMkLst>
        </pc:spChg>
        <pc:spChg chg="mod">
          <ac:chgData name="Dennis Wu" userId="R/ygYBFZ4QKKtPKMNwj1XUa7RH1qwUlvZONtAPNYQxI=" providerId="None" clId="Web-{166DE002-E366-4E12-ABF4-F1C3E599A641}" dt="2024-10-30T04:05:43.555" v="500" actId="1076"/>
          <ac:spMkLst>
            <pc:docMk/>
            <pc:sldMk cId="0" sldId="272"/>
            <ac:spMk id="11284" creationId="{9AC9C92D-D1D4-DCE5-FB16-77B4F374DE0D}"/>
          </ac:spMkLst>
        </pc:spChg>
        <pc:spChg chg="del mod">
          <ac:chgData name="Dennis Wu" userId="R/ygYBFZ4QKKtPKMNwj1XUa7RH1qwUlvZONtAPNYQxI=" providerId="None" clId="Web-{166DE002-E366-4E12-ABF4-F1C3E599A641}" dt="2024-10-30T03:48:47.651" v="176"/>
          <ac:spMkLst>
            <pc:docMk/>
            <pc:sldMk cId="0" sldId="272"/>
            <ac:spMk id="19458" creationId="{9E7EC3AD-C9F2-CEB0-5E2F-781CE16EF628}"/>
          </ac:spMkLst>
        </pc:spChg>
        <pc:spChg chg="mod">
          <ac:chgData name="Dennis Wu" userId="R/ygYBFZ4QKKtPKMNwj1XUa7RH1qwUlvZONtAPNYQxI=" providerId="None" clId="Web-{166DE002-E366-4E12-ABF4-F1C3E599A641}" dt="2024-10-30T04:05:43.477" v="491" actId="1076"/>
          <ac:spMkLst>
            <pc:docMk/>
            <pc:sldMk cId="0" sldId="272"/>
            <ac:spMk id="19463" creationId="{B0FFB5AD-3AEF-BB05-5DDC-9B8766EAC207}"/>
          </ac:spMkLst>
        </pc:spChg>
        <pc:spChg chg="mod">
          <ac:chgData name="Dennis Wu" userId="R/ygYBFZ4QKKtPKMNwj1XUa7RH1qwUlvZONtAPNYQxI=" providerId="None" clId="Web-{166DE002-E366-4E12-ABF4-F1C3E599A641}" dt="2024-10-30T04:05:43.509" v="494" actId="1076"/>
          <ac:spMkLst>
            <pc:docMk/>
            <pc:sldMk cId="0" sldId="272"/>
            <ac:spMk id="19466" creationId="{F66B420A-A23E-B8FE-15CF-AB77CC2B5A7E}"/>
          </ac:spMkLst>
        </pc:spChg>
        <pc:spChg chg="mod">
          <ac:chgData name="Dennis Wu" userId="R/ygYBFZ4QKKtPKMNwj1XUa7RH1qwUlvZONtAPNYQxI=" providerId="None" clId="Web-{166DE002-E366-4E12-ABF4-F1C3E599A641}" dt="2024-10-30T04:05:43.524" v="496" actId="1076"/>
          <ac:spMkLst>
            <pc:docMk/>
            <pc:sldMk cId="0" sldId="272"/>
            <ac:spMk id="19468" creationId="{3616913A-1BE2-F7C0-DBC3-2F08C6DFAC52}"/>
          </ac:spMkLst>
        </pc:spChg>
        <pc:spChg chg="mod">
          <ac:chgData name="Dennis Wu" userId="R/ygYBFZ4QKKtPKMNwj1XUa7RH1qwUlvZONtAPNYQxI=" providerId="None" clId="Web-{166DE002-E366-4E12-ABF4-F1C3E599A641}" dt="2024-10-30T04:05:43.587" v="504" actId="1076"/>
          <ac:spMkLst>
            <pc:docMk/>
            <pc:sldMk cId="0" sldId="272"/>
            <ac:spMk id="19476" creationId="{FA608D1A-4097-2111-2690-A840583F6498}"/>
          </ac:spMkLst>
        </pc:spChg>
        <pc:picChg chg="mod">
          <ac:chgData name="Dennis Wu" userId="R/ygYBFZ4QKKtPKMNwj1XUa7RH1qwUlvZONtAPNYQxI=" providerId="None" clId="Web-{166DE002-E366-4E12-ABF4-F1C3E599A641}" dt="2024-10-30T04:05:43.446" v="487" actId="1076"/>
          <ac:picMkLst>
            <pc:docMk/>
            <pc:sldMk cId="0" sldId="272"/>
            <ac:picMk id="19457" creationId="{A7F77D9B-196D-846E-67C9-86F6E776DC3C}"/>
          </ac:picMkLst>
        </pc:picChg>
        <pc:picChg chg="del">
          <ac:chgData name="Dennis Wu" userId="R/ygYBFZ4QKKtPKMNwj1XUa7RH1qwUlvZONtAPNYQxI=" providerId="None" clId="Web-{166DE002-E366-4E12-ABF4-F1C3E599A641}" dt="2024-10-30T03:48:53.291" v="180"/>
          <ac:picMkLst>
            <pc:docMk/>
            <pc:sldMk cId="0" sldId="272"/>
            <ac:picMk id="19492" creationId="{B331DD02-2F28-1662-12E2-36615118E3D8}"/>
          </ac:picMkLst>
        </pc:picChg>
        <pc:picChg chg="del">
          <ac:chgData name="Dennis Wu" userId="R/ygYBFZ4QKKtPKMNwj1XUa7RH1qwUlvZONtAPNYQxI=" providerId="None" clId="Web-{166DE002-E366-4E12-ABF4-F1C3E599A641}" dt="2024-10-30T03:48:53.276" v="179"/>
          <ac:picMkLst>
            <pc:docMk/>
            <pc:sldMk cId="0" sldId="272"/>
            <ac:picMk id="19494" creationId="{9807E267-6C71-031C-5CD9-A00C2BA52565}"/>
          </ac:picMkLst>
        </pc:picChg>
        <pc:cxnChg chg="mod">
          <ac:chgData name="Dennis Wu" userId="R/ygYBFZ4QKKtPKMNwj1XUa7RH1qwUlvZONtAPNYQxI=" providerId="None" clId="Web-{166DE002-E366-4E12-ABF4-F1C3E599A641}" dt="2024-10-30T04:05:43.524" v="497" actId="1076"/>
          <ac:cxnSpMkLst>
            <pc:docMk/>
            <pc:sldMk cId="0" sldId="272"/>
            <ac:cxnSpMk id="6" creationId="{FEBF335A-DFCA-6DD8-3AB0-D142B1D4C2CE}"/>
          </ac:cxnSpMkLst>
        </pc:cxnChg>
        <pc:cxnChg chg="mod">
          <ac:chgData name="Dennis Wu" userId="R/ygYBFZ4QKKtPKMNwj1XUa7RH1qwUlvZONtAPNYQxI=" providerId="None" clId="Web-{166DE002-E366-4E12-ABF4-F1C3E599A641}" dt="2024-10-30T04:05:43.602" v="507" actId="1076"/>
          <ac:cxnSpMkLst>
            <pc:docMk/>
            <pc:sldMk cId="0" sldId="272"/>
            <ac:cxnSpMk id="14" creationId="{BD21EA80-5461-0D4D-F4CF-E26631F60BE8}"/>
          </ac:cxnSpMkLst>
        </pc:cxnChg>
        <pc:cxnChg chg="mod">
          <ac:chgData name="Dennis Wu" userId="R/ygYBFZ4QKKtPKMNwj1XUa7RH1qwUlvZONtAPNYQxI=" providerId="None" clId="Web-{166DE002-E366-4E12-ABF4-F1C3E599A641}" dt="2024-10-30T04:05:43.634" v="511" actId="1076"/>
          <ac:cxnSpMkLst>
            <pc:docMk/>
            <pc:sldMk cId="0" sldId="272"/>
            <ac:cxnSpMk id="17" creationId="{64929E20-C286-D655-5965-8CDD48157150}"/>
          </ac:cxnSpMkLst>
        </pc:cxnChg>
        <pc:cxnChg chg="mod">
          <ac:chgData name="Dennis Wu" userId="R/ygYBFZ4QKKtPKMNwj1XUa7RH1qwUlvZONtAPNYQxI=" providerId="None" clId="Web-{166DE002-E366-4E12-ABF4-F1C3E599A641}" dt="2024-10-30T04:05:43.665" v="515" actId="1076"/>
          <ac:cxnSpMkLst>
            <pc:docMk/>
            <pc:sldMk cId="0" sldId="272"/>
            <ac:cxnSpMk id="65" creationId="{BEACDF14-DDE0-FD3B-6E7C-D0EFCDD94D5A}"/>
          </ac:cxnSpMkLst>
        </pc:cxnChg>
      </pc:sldChg>
      <pc:sldChg chg="addSp delSp modSp">
        <pc:chgData name="Dennis Wu" userId="R/ygYBFZ4QKKtPKMNwj1XUa7RH1qwUlvZONtAPNYQxI=" providerId="None" clId="Web-{166DE002-E366-4E12-ABF4-F1C3E599A641}" dt="2024-10-30T04:07:30.044" v="581" actId="1076"/>
        <pc:sldMkLst>
          <pc:docMk/>
          <pc:sldMk cId="0" sldId="273"/>
        </pc:sldMkLst>
        <pc:spChg chg="add del">
          <ac:chgData name="Dennis Wu" userId="R/ygYBFZ4QKKtPKMNwj1XUa7RH1qwUlvZONtAPNYQxI=" providerId="None" clId="Web-{166DE002-E366-4E12-ABF4-F1C3E599A641}" dt="2024-10-30T03:49:11.073" v="187"/>
          <ac:spMkLst>
            <pc:docMk/>
            <pc:sldMk cId="0" sldId="273"/>
            <ac:spMk id="3" creationId="{6DDC38F8-A74E-091D-A395-4B7E910F599A}"/>
          </ac:spMkLst>
        </pc:spChg>
        <pc:spChg chg="mod">
          <ac:chgData name="Dennis Wu" userId="R/ygYBFZ4QKKtPKMNwj1XUa7RH1qwUlvZONtAPNYQxI=" providerId="None" clId="Web-{166DE002-E366-4E12-ABF4-F1C3E599A641}" dt="2024-10-30T04:07:05.621" v="571" actId="1076"/>
          <ac:spMkLst>
            <pc:docMk/>
            <pc:sldMk cId="0" sldId="273"/>
            <ac:spMk id="4" creationId="{3451ADC8-FECD-3745-6912-CA4FFCB52B9E}"/>
          </ac:spMkLst>
        </pc:spChg>
        <pc:spChg chg="mod">
          <ac:chgData name="Dennis Wu" userId="R/ygYBFZ4QKKtPKMNwj1XUa7RH1qwUlvZONtAPNYQxI=" providerId="None" clId="Web-{166DE002-E366-4E12-ABF4-F1C3E599A641}" dt="2024-10-30T04:07:05.621" v="569" actId="1076"/>
          <ac:spMkLst>
            <pc:docMk/>
            <pc:sldMk cId="0" sldId="273"/>
            <ac:spMk id="5" creationId="{BB4DFA9B-5F4A-0DF6-EF14-A452B9258FC8}"/>
          </ac:spMkLst>
        </pc:spChg>
        <pc:spChg chg="mod">
          <ac:chgData name="Dennis Wu" userId="R/ygYBFZ4QKKtPKMNwj1XUa7RH1qwUlvZONtAPNYQxI=" providerId="None" clId="Web-{166DE002-E366-4E12-ABF4-F1C3E599A641}" dt="2024-10-30T04:07:05.621" v="567" actId="1076"/>
          <ac:spMkLst>
            <pc:docMk/>
            <pc:sldMk cId="0" sldId="273"/>
            <ac:spMk id="6" creationId="{D0DB76A7-0601-1BAE-D845-62D7982F5EBE}"/>
          </ac:spMkLst>
        </pc:spChg>
        <pc:spChg chg="mod">
          <ac:chgData name="Dennis Wu" userId="R/ygYBFZ4QKKtPKMNwj1XUa7RH1qwUlvZONtAPNYQxI=" providerId="None" clId="Web-{166DE002-E366-4E12-ABF4-F1C3E599A641}" dt="2024-10-30T04:07:23.747" v="580" actId="1076"/>
          <ac:spMkLst>
            <pc:docMk/>
            <pc:sldMk cId="0" sldId="273"/>
            <ac:spMk id="8" creationId="{AEB2EF52-0BA4-FC61-47CC-61861F5F3447}"/>
          </ac:spMkLst>
        </pc:spChg>
        <pc:spChg chg="add mod">
          <ac:chgData name="Dennis Wu" userId="R/ygYBFZ4QKKtPKMNwj1XUa7RH1qwUlvZONtAPNYQxI=" providerId="None" clId="Web-{166DE002-E366-4E12-ABF4-F1C3E599A641}" dt="2024-10-30T03:49:16.417" v="190" actId="20577"/>
          <ac:spMkLst>
            <pc:docMk/>
            <pc:sldMk cId="0" sldId="273"/>
            <ac:spMk id="9" creationId="{18E3B0D3-911E-4EBD-F612-F1895626C6C5}"/>
          </ac:spMkLst>
        </pc:spChg>
        <pc:spChg chg="mod">
          <ac:chgData name="Dennis Wu" userId="R/ygYBFZ4QKKtPKMNwj1XUa7RH1qwUlvZONtAPNYQxI=" providerId="None" clId="Web-{166DE002-E366-4E12-ABF4-F1C3E599A641}" dt="2024-10-30T04:07:05.621" v="573" actId="1076"/>
          <ac:spMkLst>
            <pc:docMk/>
            <pc:sldMk cId="0" sldId="273"/>
            <ac:spMk id="30" creationId="{089B7C4E-2C9E-A3CA-F186-04C06641C1A4}"/>
          </ac:spMkLst>
        </pc:spChg>
        <pc:spChg chg="mod">
          <ac:chgData name="Dennis Wu" userId="R/ygYBFZ4QKKtPKMNwj1XUa7RH1qwUlvZONtAPNYQxI=" providerId="None" clId="Web-{166DE002-E366-4E12-ABF4-F1C3E599A641}" dt="2024-10-30T04:07:05.621" v="563" actId="1076"/>
          <ac:spMkLst>
            <pc:docMk/>
            <pc:sldMk cId="0" sldId="273"/>
            <ac:spMk id="36" creationId="{681BCB53-2081-FFCA-735B-4403825971B9}"/>
          </ac:spMkLst>
        </pc:spChg>
        <pc:spChg chg="mod">
          <ac:chgData name="Dennis Wu" userId="R/ygYBFZ4QKKtPKMNwj1XUa7RH1qwUlvZONtAPNYQxI=" providerId="None" clId="Web-{166DE002-E366-4E12-ABF4-F1C3E599A641}" dt="2024-10-30T04:07:05.621" v="564" actId="1076"/>
          <ac:spMkLst>
            <pc:docMk/>
            <pc:sldMk cId="0" sldId="273"/>
            <ac:spMk id="12295" creationId="{166ABCBC-53DC-B530-74A6-28BC727E5E60}"/>
          </ac:spMkLst>
        </pc:spChg>
        <pc:spChg chg="mod">
          <ac:chgData name="Dennis Wu" userId="R/ygYBFZ4QKKtPKMNwj1XUa7RH1qwUlvZONtAPNYQxI=" providerId="None" clId="Web-{166DE002-E366-4E12-ABF4-F1C3E599A641}" dt="2024-10-30T04:07:05.621" v="568" actId="1076"/>
          <ac:spMkLst>
            <pc:docMk/>
            <pc:sldMk cId="0" sldId="273"/>
            <ac:spMk id="12296" creationId="{49596911-BC07-5BCC-11C3-6BC35C4BC75D}"/>
          </ac:spMkLst>
        </pc:spChg>
        <pc:spChg chg="mod">
          <ac:chgData name="Dennis Wu" userId="R/ygYBFZ4QKKtPKMNwj1XUa7RH1qwUlvZONtAPNYQxI=" providerId="None" clId="Web-{166DE002-E366-4E12-ABF4-F1C3E599A641}" dt="2024-10-30T04:07:05.621" v="570" actId="1076"/>
          <ac:spMkLst>
            <pc:docMk/>
            <pc:sldMk cId="0" sldId="273"/>
            <ac:spMk id="12297" creationId="{4BBE3B9A-02B3-26F3-3860-A8941235E8C8}"/>
          </ac:spMkLst>
        </pc:spChg>
        <pc:spChg chg="mod">
          <ac:chgData name="Dennis Wu" userId="R/ygYBFZ4QKKtPKMNwj1XUa7RH1qwUlvZONtAPNYQxI=" providerId="None" clId="Web-{166DE002-E366-4E12-ABF4-F1C3E599A641}" dt="2024-10-30T04:07:05.621" v="575" actId="1076"/>
          <ac:spMkLst>
            <pc:docMk/>
            <pc:sldMk cId="0" sldId="273"/>
            <ac:spMk id="12298" creationId="{773339A0-9365-86C9-011D-0AC7F51480EF}"/>
          </ac:spMkLst>
        </pc:spChg>
        <pc:spChg chg="mod">
          <ac:chgData name="Dennis Wu" userId="R/ygYBFZ4QKKtPKMNwj1XUa7RH1qwUlvZONtAPNYQxI=" providerId="None" clId="Web-{166DE002-E366-4E12-ABF4-F1C3E599A641}" dt="2024-10-30T04:07:05.621" v="566" actId="1076"/>
          <ac:spMkLst>
            <pc:docMk/>
            <pc:sldMk cId="0" sldId="273"/>
            <ac:spMk id="12299" creationId="{B752AA21-6552-2024-16C8-17B72846806E}"/>
          </ac:spMkLst>
        </pc:spChg>
        <pc:spChg chg="mod">
          <ac:chgData name="Dennis Wu" userId="R/ygYBFZ4QKKtPKMNwj1XUa7RH1qwUlvZONtAPNYQxI=" providerId="None" clId="Web-{166DE002-E366-4E12-ABF4-F1C3E599A641}" dt="2024-10-30T04:07:05.621" v="565" actId="1076"/>
          <ac:spMkLst>
            <pc:docMk/>
            <pc:sldMk cId="0" sldId="273"/>
            <ac:spMk id="12300" creationId="{967938CA-68EB-D008-A664-D6809BF6E858}"/>
          </ac:spMkLst>
        </pc:spChg>
        <pc:spChg chg="mod">
          <ac:chgData name="Dennis Wu" userId="R/ygYBFZ4QKKtPKMNwj1XUa7RH1qwUlvZONtAPNYQxI=" providerId="None" clId="Web-{166DE002-E366-4E12-ABF4-F1C3E599A641}" dt="2024-10-30T04:07:05.621" v="561" actId="1076"/>
          <ac:spMkLst>
            <pc:docMk/>
            <pc:sldMk cId="0" sldId="273"/>
            <ac:spMk id="12301" creationId="{97B399BE-2438-4E76-A95C-E44CD9BFBBF6}"/>
          </ac:spMkLst>
        </pc:spChg>
        <pc:spChg chg="mod">
          <ac:chgData name="Dennis Wu" userId="R/ygYBFZ4QKKtPKMNwj1XUa7RH1qwUlvZONtAPNYQxI=" providerId="None" clId="Web-{166DE002-E366-4E12-ABF4-F1C3E599A641}" dt="2024-10-30T04:07:05.621" v="572" actId="1076"/>
          <ac:spMkLst>
            <pc:docMk/>
            <pc:sldMk cId="0" sldId="273"/>
            <ac:spMk id="12302" creationId="{47BD868C-C875-F456-D51D-DC3BE113D643}"/>
          </ac:spMkLst>
        </pc:spChg>
        <pc:spChg chg="mod">
          <ac:chgData name="Dennis Wu" userId="R/ygYBFZ4QKKtPKMNwj1XUa7RH1qwUlvZONtAPNYQxI=" providerId="None" clId="Web-{166DE002-E366-4E12-ABF4-F1C3E599A641}" dt="2024-10-30T04:07:05.621" v="560" actId="1076"/>
          <ac:spMkLst>
            <pc:docMk/>
            <pc:sldMk cId="0" sldId="273"/>
            <ac:spMk id="12303" creationId="{B92BF1B1-D28B-6578-BAB6-7F585FC7B4CA}"/>
          </ac:spMkLst>
        </pc:spChg>
        <pc:spChg chg="mod">
          <ac:chgData name="Dennis Wu" userId="R/ygYBFZ4QKKtPKMNwj1XUa7RH1qwUlvZONtAPNYQxI=" providerId="None" clId="Web-{166DE002-E366-4E12-ABF4-F1C3E599A641}" dt="2024-10-30T04:07:05.621" v="562" actId="1076"/>
          <ac:spMkLst>
            <pc:docMk/>
            <pc:sldMk cId="0" sldId="273"/>
            <ac:spMk id="12304" creationId="{5FE37602-01A8-C594-1D70-EAB3E794FAFE}"/>
          </ac:spMkLst>
        </pc:spChg>
        <pc:spChg chg="del">
          <ac:chgData name="Dennis Wu" userId="R/ygYBFZ4QKKtPKMNwj1XUa7RH1qwUlvZONtAPNYQxI=" providerId="None" clId="Web-{166DE002-E366-4E12-ABF4-F1C3E599A641}" dt="2024-10-30T03:49:13.605" v="188"/>
          <ac:spMkLst>
            <pc:docMk/>
            <pc:sldMk cId="0" sldId="273"/>
            <ac:spMk id="21506" creationId="{C0DA0437-014D-660F-A9BE-1118F4B1713B}"/>
          </ac:spMkLst>
        </pc:spChg>
        <pc:picChg chg="mod">
          <ac:chgData name="Dennis Wu" userId="R/ygYBFZ4QKKtPKMNwj1XUa7RH1qwUlvZONtAPNYQxI=" providerId="None" clId="Web-{166DE002-E366-4E12-ABF4-F1C3E599A641}" dt="2024-10-30T04:07:05.621" v="558" actId="1076"/>
          <ac:picMkLst>
            <pc:docMk/>
            <pc:sldMk cId="0" sldId="273"/>
            <ac:picMk id="21505" creationId="{95E04E7F-90F4-7A31-BFC6-361C18D3936E}"/>
          </ac:picMkLst>
        </pc:picChg>
        <pc:picChg chg="mod">
          <ac:chgData name="Dennis Wu" userId="R/ygYBFZ4QKKtPKMNwj1XUa7RH1qwUlvZONtAPNYQxI=" providerId="None" clId="Web-{166DE002-E366-4E12-ABF4-F1C3E599A641}" dt="2024-10-30T04:07:09.434" v="576" actId="1076"/>
          <ac:picMkLst>
            <pc:docMk/>
            <pc:sldMk cId="0" sldId="273"/>
            <ac:picMk id="21525" creationId="{FB3E5878-9804-5007-8756-FB47FCFB99E1}"/>
          </ac:picMkLst>
        </pc:picChg>
        <pc:picChg chg="del">
          <ac:chgData name="Dennis Wu" userId="R/ygYBFZ4QKKtPKMNwj1XUa7RH1qwUlvZONtAPNYQxI=" providerId="None" clId="Web-{166DE002-E366-4E12-ABF4-F1C3E599A641}" dt="2024-10-30T03:49:09.964" v="185"/>
          <ac:picMkLst>
            <pc:docMk/>
            <pc:sldMk cId="0" sldId="273"/>
            <ac:picMk id="21527" creationId="{D27CCABA-D1D4-B4F3-195B-1A6C201EBA25}"/>
          </ac:picMkLst>
        </pc:picChg>
        <pc:picChg chg="del">
          <ac:chgData name="Dennis Wu" userId="R/ygYBFZ4QKKtPKMNwj1XUa7RH1qwUlvZONtAPNYQxI=" providerId="None" clId="Web-{166DE002-E366-4E12-ABF4-F1C3E599A641}" dt="2024-10-30T03:49:09.964" v="184"/>
          <ac:picMkLst>
            <pc:docMk/>
            <pc:sldMk cId="0" sldId="273"/>
            <ac:picMk id="21529" creationId="{0CE71E1D-A7B6-D7D4-522F-DEED2D421997}"/>
          </ac:picMkLst>
        </pc:picChg>
        <pc:cxnChg chg="mod">
          <ac:chgData name="Dennis Wu" userId="R/ygYBFZ4QKKtPKMNwj1XUa7RH1qwUlvZONtAPNYQxI=" providerId="None" clId="Web-{166DE002-E366-4E12-ABF4-F1C3E599A641}" dt="2024-10-30T04:07:30.044" v="581" actId="1076"/>
          <ac:cxnSpMkLst>
            <pc:docMk/>
            <pc:sldMk cId="0" sldId="273"/>
            <ac:cxnSpMk id="16" creationId="{96DF4F69-182F-E26E-6BFE-40A5FAAB8F53}"/>
          </ac:cxnSpMkLst>
        </pc:cxnChg>
        <pc:cxnChg chg="mod">
          <ac:chgData name="Dennis Wu" userId="R/ygYBFZ4QKKtPKMNwj1XUa7RH1qwUlvZONtAPNYQxI=" providerId="None" clId="Web-{166DE002-E366-4E12-ABF4-F1C3E599A641}" dt="2024-10-30T04:07:05.621" v="574" actId="1076"/>
          <ac:cxnSpMkLst>
            <pc:docMk/>
            <pc:sldMk cId="0" sldId="273"/>
            <ac:cxnSpMk id="29" creationId="{2AE68D99-4EC2-986B-A2D1-668BE7947F53}"/>
          </ac:cxnSpMkLst>
        </pc:cxnChg>
      </pc:sldChg>
      <pc:sldChg chg="addSp delSp modSp">
        <pc:chgData name="Dennis Wu" userId="R/ygYBFZ4QKKtPKMNwj1XUa7RH1qwUlvZONtAPNYQxI=" providerId="None" clId="Web-{166DE002-E366-4E12-ABF4-F1C3E599A641}" dt="2024-10-30T03:49:39.293" v="231"/>
        <pc:sldMkLst>
          <pc:docMk/>
          <pc:sldMk cId="0" sldId="274"/>
        </pc:sldMkLst>
        <pc:spChg chg="add mod">
          <ac:chgData name="Dennis Wu" userId="R/ygYBFZ4QKKtPKMNwj1XUa7RH1qwUlvZONtAPNYQxI=" providerId="None" clId="Web-{166DE002-E366-4E12-ABF4-F1C3E599A641}" dt="2024-10-30T03:49:05.776" v="183" actId="20577"/>
          <ac:spMkLst>
            <pc:docMk/>
            <pc:sldMk cId="0" sldId="274"/>
            <ac:spMk id="13" creationId="{DB891BD6-8736-DA87-700A-B83AF422C20F}"/>
          </ac:spMkLst>
        </pc:spChg>
        <pc:spChg chg="del">
          <ac:chgData name="Dennis Wu" userId="R/ygYBFZ4QKKtPKMNwj1XUa7RH1qwUlvZONtAPNYQxI=" providerId="None" clId="Web-{166DE002-E366-4E12-ABF4-F1C3E599A641}" dt="2024-10-30T03:49:02.854" v="181"/>
          <ac:spMkLst>
            <pc:docMk/>
            <pc:sldMk cId="0" sldId="274"/>
            <ac:spMk id="20482" creationId="{964D9B9C-805D-AED0-3D69-45E32D2D1F7B}"/>
          </ac:spMkLst>
        </pc:spChg>
        <pc:picChg chg="del">
          <ac:chgData name="Dennis Wu" userId="R/ygYBFZ4QKKtPKMNwj1XUa7RH1qwUlvZONtAPNYQxI=" providerId="None" clId="Web-{166DE002-E366-4E12-ABF4-F1C3E599A641}" dt="2024-10-30T03:49:39.293" v="231"/>
          <ac:picMkLst>
            <pc:docMk/>
            <pc:sldMk cId="0" sldId="274"/>
            <ac:picMk id="20515" creationId="{91605F80-34AD-23F1-7856-F798683D2C0A}"/>
          </ac:picMkLst>
        </pc:picChg>
      </pc:sldChg>
      <pc:sldChg chg="addSp delSp modSp new ord addAnim delAnim modAnim">
        <pc:chgData name="Dennis Wu" userId="R/ygYBFZ4QKKtPKMNwj1XUa7RH1qwUlvZONtAPNYQxI=" providerId="None" clId="Web-{166DE002-E366-4E12-ABF4-F1C3E599A641}" dt="2024-10-30T04:04:03.848" v="480"/>
        <pc:sldMkLst>
          <pc:docMk/>
          <pc:sldMk cId="2267829214" sldId="275"/>
        </pc:sldMkLst>
        <pc:spChg chg="del">
          <ac:chgData name="Dennis Wu" userId="R/ygYBFZ4QKKtPKMNwj1XUa7RH1qwUlvZONtAPNYQxI=" providerId="None" clId="Web-{166DE002-E366-4E12-ABF4-F1C3E599A641}" dt="2024-10-30T03:54:50.447" v="295"/>
          <ac:spMkLst>
            <pc:docMk/>
            <pc:sldMk cId="2267829214" sldId="275"/>
            <ac:spMk id="2" creationId="{887B681D-064B-8CD8-33C2-FA5F16695DDB}"/>
          </ac:spMkLst>
        </pc:spChg>
        <pc:spChg chg="del">
          <ac:chgData name="Dennis Wu" userId="R/ygYBFZ4QKKtPKMNwj1XUa7RH1qwUlvZONtAPNYQxI=" providerId="None" clId="Web-{166DE002-E366-4E12-ABF4-F1C3E599A641}" dt="2024-10-30T03:54:47.947" v="294"/>
          <ac:spMkLst>
            <pc:docMk/>
            <pc:sldMk cId="2267829214" sldId="275"/>
            <ac:spMk id="3" creationId="{637AC511-9158-86A4-8304-E1D80C579285}"/>
          </ac:spMkLst>
        </pc:spChg>
        <pc:spChg chg="add del">
          <ac:chgData name="Dennis Wu" userId="R/ygYBFZ4QKKtPKMNwj1XUa7RH1qwUlvZONtAPNYQxI=" providerId="None" clId="Web-{166DE002-E366-4E12-ABF4-F1C3E599A641}" dt="2024-10-30T03:55:07.760" v="302"/>
          <ac:spMkLst>
            <pc:docMk/>
            <pc:sldMk cId="2267829214" sldId="275"/>
            <ac:spMk id="7" creationId="{02504CF0-D3C8-330C-25F2-2D4FF577FA94}"/>
          </ac:spMkLst>
        </pc:spChg>
        <pc:spChg chg="add del">
          <ac:chgData name="Dennis Wu" userId="R/ygYBFZ4QKKtPKMNwj1XUa7RH1qwUlvZONtAPNYQxI=" providerId="None" clId="Web-{166DE002-E366-4E12-ABF4-F1C3E599A641}" dt="2024-10-30T03:55:07.760" v="301"/>
          <ac:spMkLst>
            <pc:docMk/>
            <pc:sldMk cId="2267829214" sldId="275"/>
            <ac:spMk id="9" creationId="{F9C21A99-AF37-802B-BE36-ADC08E2BD48C}"/>
          </ac:spMkLst>
        </pc:spChg>
        <pc:spChg chg="add del">
          <ac:chgData name="Dennis Wu" userId="R/ygYBFZ4QKKtPKMNwj1XUa7RH1qwUlvZONtAPNYQxI=" providerId="None" clId="Web-{166DE002-E366-4E12-ABF4-F1C3E599A641}" dt="2024-10-30T03:55:07.760" v="300"/>
          <ac:spMkLst>
            <pc:docMk/>
            <pc:sldMk cId="2267829214" sldId="275"/>
            <ac:spMk id="11" creationId="{1A137A2F-C7F2-38F7-1895-E59701A06742}"/>
          </ac:spMkLst>
        </pc:spChg>
        <pc:spChg chg="add">
          <ac:chgData name="Dennis Wu" userId="R/ygYBFZ4QKKtPKMNwj1XUa7RH1qwUlvZONtAPNYQxI=" providerId="None" clId="Web-{166DE002-E366-4E12-ABF4-F1C3E599A641}" dt="2024-10-30T03:55:15.713" v="303"/>
          <ac:spMkLst>
            <pc:docMk/>
            <pc:sldMk cId="2267829214" sldId="275"/>
            <ac:spMk id="13" creationId="{CFEDAA1F-9FDC-C7DA-9EA9-D8E13A7C89F4}"/>
          </ac:spMkLst>
        </pc:spChg>
        <pc:spChg chg="add mod">
          <ac:chgData name="Dennis Wu" userId="R/ygYBFZ4QKKtPKMNwj1XUa7RH1qwUlvZONtAPNYQxI=" providerId="None" clId="Web-{166DE002-E366-4E12-ABF4-F1C3E599A641}" dt="2024-10-30T03:55:26.761" v="307" actId="14100"/>
          <ac:spMkLst>
            <pc:docMk/>
            <pc:sldMk cId="2267829214" sldId="275"/>
            <ac:spMk id="15" creationId="{AE51979B-79B4-32A2-5624-1B04BBA70D1A}"/>
          </ac:spMkLst>
        </pc:spChg>
        <pc:spChg chg="add mod">
          <ac:chgData name="Dennis Wu" userId="R/ygYBFZ4QKKtPKMNwj1XUa7RH1qwUlvZONtAPNYQxI=" providerId="None" clId="Web-{166DE002-E366-4E12-ABF4-F1C3E599A641}" dt="2024-10-30T03:55:32.870" v="310" actId="1076"/>
          <ac:spMkLst>
            <pc:docMk/>
            <pc:sldMk cId="2267829214" sldId="275"/>
            <ac:spMk id="17" creationId="{B3C8944F-6B0F-D081-F839-123AEBB97A42}"/>
          </ac:spMkLst>
        </pc:spChg>
        <pc:spChg chg="add mod">
          <ac:chgData name="Dennis Wu" userId="R/ygYBFZ4QKKtPKMNwj1XUa7RH1qwUlvZONtAPNYQxI=" providerId="None" clId="Web-{166DE002-E366-4E12-ABF4-F1C3E599A641}" dt="2024-10-30T03:55:51.871" v="317" actId="14100"/>
          <ac:spMkLst>
            <pc:docMk/>
            <pc:sldMk cId="2267829214" sldId="275"/>
            <ac:spMk id="18" creationId="{07100B96-66F1-A949-5ED6-9157969B66ED}"/>
          </ac:spMkLst>
        </pc:spChg>
        <pc:spChg chg="add mod">
          <ac:chgData name="Dennis Wu" userId="R/ygYBFZ4QKKtPKMNwj1XUa7RH1qwUlvZONtAPNYQxI=" providerId="None" clId="Web-{166DE002-E366-4E12-ABF4-F1C3E599A641}" dt="2024-10-30T04:02:37.532" v="474" actId="1076"/>
          <ac:spMkLst>
            <pc:docMk/>
            <pc:sldMk cId="2267829214" sldId="275"/>
            <ac:spMk id="25" creationId="{D4329183-18FE-3410-BAD5-4118EF4E2CF2}"/>
          </ac:spMkLst>
        </pc:spChg>
        <pc:spChg chg="add mod">
          <ac:chgData name="Dennis Wu" userId="R/ygYBFZ4QKKtPKMNwj1XUa7RH1qwUlvZONtAPNYQxI=" providerId="None" clId="Web-{166DE002-E366-4E12-ABF4-F1C3E599A641}" dt="2024-10-30T04:02:34.313" v="468" actId="1076"/>
          <ac:spMkLst>
            <pc:docMk/>
            <pc:sldMk cId="2267829214" sldId="275"/>
            <ac:spMk id="27" creationId="{9C92A218-7EF5-6008-30A1-604C88857FF9}"/>
          </ac:spMkLst>
        </pc:spChg>
        <pc:spChg chg="add">
          <ac:chgData name="Dennis Wu" userId="R/ygYBFZ4QKKtPKMNwj1XUa7RH1qwUlvZONtAPNYQxI=" providerId="None" clId="Web-{166DE002-E366-4E12-ABF4-F1C3E599A641}" dt="2024-10-30T03:57:02.754" v="326"/>
          <ac:spMkLst>
            <pc:docMk/>
            <pc:sldMk cId="2267829214" sldId="275"/>
            <ac:spMk id="29" creationId="{65C7E1E5-7D03-7C93-D100-5CBC0B2FCB39}"/>
          </ac:spMkLst>
        </pc:spChg>
        <pc:spChg chg="add mod">
          <ac:chgData name="Dennis Wu" userId="R/ygYBFZ4QKKtPKMNwj1XUa7RH1qwUlvZONtAPNYQxI=" providerId="None" clId="Web-{166DE002-E366-4E12-ABF4-F1C3E599A641}" dt="2024-10-30T04:02:34.329" v="469" actId="1076"/>
          <ac:spMkLst>
            <pc:docMk/>
            <pc:sldMk cId="2267829214" sldId="275"/>
            <ac:spMk id="31" creationId="{B15ADAEF-F0C1-03AA-4C0C-3791AA89F9E3}"/>
          </ac:spMkLst>
        </pc:spChg>
        <pc:spChg chg="add mod">
          <ac:chgData name="Dennis Wu" userId="R/ygYBFZ4QKKtPKMNwj1XUa7RH1qwUlvZONtAPNYQxI=" providerId="None" clId="Web-{166DE002-E366-4E12-ABF4-F1C3E599A641}" dt="2024-10-30T04:03:47.660" v="479"/>
          <ac:spMkLst>
            <pc:docMk/>
            <pc:sldMk cId="2267829214" sldId="275"/>
            <ac:spMk id="32" creationId="{EEE729EB-AC9B-055E-347C-C878F0D91558}"/>
          </ac:spMkLst>
        </pc:spChg>
        <pc:spChg chg="add mod">
          <ac:chgData name="Dennis Wu" userId="R/ygYBFZ4QKKtPKMNwj1XUa7RH1qwUlvZONtAPNYQxI=" providerId="None" clId="Web-{166DE002-E366-4E12-ABF4-F1C3E599A641}" dt="2024-10-30T04:02:34.329" v="471" actId="1076"/>
          <ac:spMkLst>
            <pc:docMk/>
            <pc:sldMk cId="2267829214" sldId="275"/>
            <ac:spMk id="34" creationId="{F5E3FEB4-92E6-84C0-53D4-138E605B414A}"/>
          </ac:spMkLst>
        </pc:spChg>
        <pc:spChg chg="add mod">
          <ac:chgData name="Dennis Wu" userId="R/ygYBFZ4QKKtPKMNwj1XUa7RH1qwUlvZONtAPNYQxI=" providerId="None" clId="Web-{166DE002-E366-4E12-ABF4-F1C3E599A641}" dt="2024-10-30T04:02:34.344" v="472" actId="1076"/>
          <ac:spMkLst>
            <pc:docMk/>
            <pc:sldMk cId="2267829214" sldId="275"/>
            <ac:spMk id="36" creationId="{CB32250A-0A49-B3A5-6284-45253454CC88}"/>
          </ac:spMkLst>
        </pc:spChg>
        <pc:grpChg chg="add del">
          <ac:chgData name="Dennis Wu" userId="R/ygYBFZ4QKKtPKMNwj1XUa7RH1qwUlvZONtAPNYQxI=" providerId="None" clId="Web-{166DE002-E366-4E12-ABF4-F1C3E599A641}" dt="2024-10-30T03:56:36.753" v="322"/>
          <ac:grpSpMkLst>
            <pc:docMk/>
            <pc:sldMk cId="2267829214" sldId="275"/>
            <ac:grpSpMk id="19" creationId="{22E2922A-712C-2BC0-3FEC-74466FBB4472}"/>
          </ac:grpSpMkLst>
        </pc:grpChg>
        <pc:picChg chg="add">
          <ac:chgData name="Dennis Wu" userId="R/ygYBFZ4QKKtPKMNwj1XUa7RH1qwUlvZONtAPNYQxI=" providerId="None" clId="Web-{166DE002-E366-4E12-ABF4-F1C3E599A641}" dt="2024-10-30T03:54:50.962" v="296"/>
          <ac:picMkLst>
            <pc:docMk/>
            <pc:sldMk cId="2267829214" sldId="275"/>
            <ac:picMk id="5" creationId="{E298E765-EDEF-BD33-3323-A2FE136E1FBC}"/>
          </ac:picMkLst>
        </pc:picChg>
        <pc:picChg chg="add del">
          <ac:chgData name="Dennis Wu" userId="R/ygYBFZ4QKKtPKMNwj1XUa7RH1qwUlvZONtAPNYQxI=" providerId="None" clId="Web-{166DE002-E366-4E12-ABF4-F1C3E599A641}" dt="2024-10-30T03:56:26.028" v="320"/>
          <ac:picMkLst>
            <pc:docMk/>
            <pc:sldMk cId="2267829214" sldId="275"/>
            <ac:picMk id="21" creationId="{20C2EF4B-096B-6A40-709F-75E67F0CB783}"/>
          </ac:picMkLst>
        </pc:picChg>
        <pc:picChg chg="add mod">
          <ac:chgData name="Dennis Wu" userId="R/ygYBFZ4QKKtPKMNwj1XUa7RH1qwUlvZONtAPNYQxI=" providerId="None" clId="Web-{166DE002-E366-4E12-ABF4-F1C3E599A641}" dt="2024-10-30T04:02:34.313" v="467" actId="1076"/>
          <ac:picMkLst>
            <pc:docMk/>
            <pc:sldMk cId="2267829214" sldId="275"/>
            <ac:picMk id="23" creationId="{505433F7-F007-9698-C63E-13AE6673FC81}"/>
          </ac:picMkLst>
        </pc:picChg>
        <pc:cxnChg chg="add mod">
          <ac:chgData name="Dennis Wu" userId="R/ygYBFZ4QKKtPKMNwj1XUa7RH1qwUlvZONtAPNYQxI=" providerId="None" clId="Web-{166DE002-E366-4E12-ABF4-F1C3E599A641}" dt="2024-10-30T04:02:34.344" v="473" actId="1076"/>
          <ac:cxnSpMkLst>
            <pc:docMk/>
            <pc:sldMk cId="2267829214" sldId="275"/>
            <ac:cxnSpMk id="37" creationId="{A6DF12BE-0B89-0769-DAD4-BE797FB0A8A5}"/>
          </ac:cxnSpMkLst>
        </pc:cxnChg>
      </pc:sldChg>
      <pc:sldChg chg="add del replId">
        <pc:chgData name="Dennis Wu" userId="R/ygYBFZ4QKKtPKMNwj1XUa7RH1qwUlvZONtAPNYQxI=" providerId="None" clId="Web-{166DE002-E366-4E12-ABF4-F1C3E599A641}" dt="2024-10-30T04:06:17.104" v="519"/>
        <pc:sldMkLst>
          <pc:docMk/>
          <pc:sldMk cId="3132224447" sldId="276"/>
        </pc:sldMkLst>
      </pc:sldChg>
      <pc:sldChg chg="del">
        <pc:chgData name="Dennis Wu" userId="R/ygYBFZ4QKKtPKMNwj1XUa7RH1qwUlvZONtAPNYQxI=" providerId="None" clId="Web-{166DE002-E366-4E12-ABF4-F1C3E599A641}" dt="2024-10-30T03:49:45.028" v="235"/>
        <pc:sldMkLst>
          <pc:docMk/>
          <pc:sldMk cId="272244887" sldId="3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D91B21E-C740-1CEB-C3D3-3BAFCF023BC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7171" name="Rectangle 3">
            <a:extLst>
              <a:ext uri="{FF2B5EF4-FFF2-40B4-BE49-F238E27FC236}">
                <a16:creationId xmlns:a16="http://schemas.microsoft.com/office/drawing/2014/main" id="{25A3B110-1BF4-575B-9782-00B678D7580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13316" name="Rectangle 4">
            <a:extLst>
              <a:ext uri="{FF2B5EF4-FFF2-40B4-BE49-F238E27FC236}">
                <a16:creationId xmlns:a16="http://schemas.microsoft.com/office/drawing/2014/main" id="{2C975D66-DAF8-C040-DF84-B9A97569885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8A98B1CE-60E9-7768-D48B-863E49F9EEE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a:extLst>
              <a:ext uri="{FF2B5EF4-FFF2-40B4-BE49-F238E27FC236}">
                <a16:creationId xmlns:a16="http://schemas.microsoft.com/office/drawing/2014/main" id="{DA0DE72D-93B5-1CA7-2CD0-DD7DF52057A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7175" name="Rectangle 7">
            <a:extLst>
              <a:ext uri="{FF2B5EF4-FFF2-40B4-BE49-F238E27FC236}">
                <a16:creationId xmlns:a16="http://schemas.microsoft.com/office/drawing/2014/main" id="{5C9B68FB-F773-1B50-53A8-B97C77F75EA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2F3F87-0F6D-6D43-A1AD-3AD43342CEF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AE98B106-F9F6-CC11-1668-315BE49827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F476B00-4020-1D48-B564-700AB8985C67}" type="slidenum">
              <a:rPr lang="en-US" altLang="en-US" smtClean="0"/>
              <a:pPr>
                <a:spcBef>
                  <a:spcPct val="0"/>
                </a:spcBef>
              </a:pPr>
              <a:t>4</a:t>
            </a:fld>
            <a:endParaRPr lang="en-US" altLang="en-US"/>
          </a:p>
        </p:txBody>
      </p:sp>
      <p:sp>
        <p:nvSpPr>
          <p:cNvPr id="18434" name="Rectangle 2">
            <a:extLst>
              <a:ext uri="{FF2B5EF4-FFF2-40B4-BE49-F238E27FC236}">
                <a16:creationId xmlns:a16="http://schemas.microsoft.com/office/drawing/2014/main" id="{07CD9853-C4F0-B29E-6070-FA91D5E68800}"/>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62E57B6D-7F52-7B2F-F132-6163260A9F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C91E3E4-01EB-AE87-37B5-9C061F415C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41F8EAB-4C53-8BFF-7377-174214CC21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E57A4E-1C8C-94E0-7FA8-8741D2B207E7}"/>
              </a:ext>
            </a:extLst>
          </p:cNvPr>
          <p:cNvSpPr>
            <a:spLocks noGrp="1" noChangeArrowheads="1"/>
          </p:cNvSpPr>
          <p:nvPr>
            <p:ph type="sldNum" sz="quarter" idx="12"/>
          </p:nvPr>
        </p:nvSpPr>
        <p:spPr>
          <a:ln/>
        </p:spPr>
        <p:txBody>
          <a:bodyPr/>
          <a:lstStyle>
            <a:lvl1pPr>
              <a:defRPr/>
            </a:lvl1pPr>
          </a:lstStyle>
          <a:p>
            <a:pPr>
              <a:defRPr/>
            </a:pPr>
            <a:fld id="{78755AF5-4FBA-3743-ADE4-8C4B66928E15}" type="slidenum">
              <a:rPr lang="en-US" altLang="en-US"/>
              <a:pPr>
                <a:defRPr/>
              </a:pPr>
              <a:t>‹#›</a:t>
            </a:fld>
            <a:endParaRPr lang="en-US" altLang="en-US"/>
          </a:p>
        </p:txBody>
      </p:sp>
    </p:spTree>
    <p:extLst>
      <p:ext uri="{BB962C8B-B14F-4D97-AF65-F5344CB8AC3E}">
        <p14:creationId xmlns:p14="http://schemas.microsoft.com/office/powerpoint/2010/main" val="343963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2072681-750D-15F1-DC27-029F063A79A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0DAF0A9-5ED0-D075-792A-9B8A5C9F34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A84906-41A0-FCCF-5028-8D407956FC44}"/>
              </a:ext>
            </a:extLst>
          </p:cNvPr>
          <p:cNvSpPr>
            <a:spLocks noGrp="1" noChangeArrowheads="1"/>
          </p:cNvSpPr>
          <p:nvPr>
            <p:ph type="sldNum" sz="quarter" idx="12"/>
          </p:nvPr>
        </p:nvSpPr>
        <p:spPr>
          <a:ln/>
        </p:spPr>
        <p:txBody>
          <a:bodyPr/>
          <a:lstStyle>
            <a:lvl1pPr>
              <a:defRPr/>
            </a:lvl1pPr>
          </a:lstStyle>
          <a:p>
            <a:pPr>
              <a:defRPr/>
            </a:pPr>
            <a:fld id="{FF3343B0-090B-414E-B9B3-EA2BA7C06A6A}" type="slidenum">
              <a:rPr lang="en-US" altLang="en-US"/>
              <a:pPr>
                <a:defRPr/>
              </a:pPr>
              <a:t>‹#›</a:t>
            </a:fld>
            <a:endParaRPr lang="en-US" altLang="en-US"/>
          </a:p>
        </p:txBody>
      </p:sp>
    </p:spTree>
    <p:extLst>
      <p:ext uri="{BB962C8B-B14F-4D97-AF65-F5344CB8AC3E}">
        <p14:creationId xmlns:p14="http://schemas.microsoft.com/office/powerpoint/2010/main" val="26292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374EEC2-3BC4-52B0-E016-4117DA6899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A8DA12B-5C52-0CC7-7AEB-50DA15525C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400A91D-EFFA-ED41-4410-D9B8F2BD70D6}"/>
              </a:ext>
            </a:extLst>
          </p:cNvPr>
          <p:cNvSpPr>
            <a:spLocks noGrp="1" noChangeArrowheads="1"/>
          </p:cNvSpPr>
          <p:nvPr>
            <p:ph type="sldNum" sz="quarter" idx="12"/>
          </p:nvPr>
        </p:nvSpPr>
        <p:spPr>
          <a:ln/>
        </p:spPr>
        <p:txBody>
          <a:bodyPr/>
          <a:lstStyle>
            <a:lvl1pPr>
              <a:defRPr/>
            </a:lvl1pPr>
          </a:lstStyle>
          <a:p>
            <a:pPr>
              <a:defRPr/>
            </a:pPr>
            <a:fld id="{5D834AE5-852B-1D41-82A9-6F0E2C995047}" type="slidenum">
              <a:rPr lang="en-US" altLang="en-US"/>
              <a:pPr>
                <a:defRPr/>
              </a:pPr>
              <a:t>‹#›</a:t>
            </a:fld>
            <a:endParaRPr lang="en-US" altLang="en-US"/>
          </a:p>
        </p:txBody>
      </p:sp>
    </p:spTree>
    <p:extLst>
      <p:ext uri="{BB962C8B-B14F-4D97-AF65-F5344CB8AC3E}">
        <p14:creationId xmlns:p14="http://schemas.microsoft.com/office/powerpoint/2010/main" val="413631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F89B7C3-055A-6497-4FD4-DB830E9FE12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7B680E-EEA3-48E7-0764-DB3BD6DDDA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02E7BF-1236-1ACC-8B1E-7DB2A6B0C0D8}"/>
              </a:ext>
            </a:extLst>
          </p:cNvPr>
          <p:cNvSpPr>
            <a:spLocks noGrp="1" noChangeArrowheads="1"/>
          </p:cNvSpPr>
          <p:nvPr>
            <p:ph type="sldNum" sz="quarter" idx="12"/>
          </p:nvPr>
        </p:nvSpPr>
        <p:spPr>
          <a:ln/>
        </p:spPr>
        <p:txBody>
          <a:bodyPr/>
          <a:lstStyle>
            <a:lvl1pPr>
              <a:defRPr/>
            </a:lvl1pPr>
          </a:lstStyle>
          <a:p>
            <a:pPr>
              <a:defRPr/>
            </a:pPr>
            <a:fld id="{E18C72D6-1CF5-DA4D-AE94-578B57E602BF}" type="slidenum">
              <a:rPr lang="en-US" altLang="en-US"/>
              <a:pPr>
                <a:defRPr/>
              </a:pPr>
              <a:t>‹#›</a:t>
            </a:fld>
            <a:endParaRPr lang="en-US" altLang="en-US"/>
          </a:p>
        </p:txBody>
      </p:sp>
    </p:spTree>
    <p:extLst>
      <p:ext uri="{BB962C8B-B14F-4D97-AF65-F5344CB8AC3E}">
        <p14:creationId xmlns:p14="http://schemas.microsoft.com/office/powerpoint/2010/main" val="2736504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928F653-0ADD-0487-57C2-ED860D08B5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F6B12C5-AD3C-EDC0-4DD8-FCF5A89368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615BB1F-95BF-C717-E7C5-57D16F303D7B}"/>
              </a:ext>
            </a:extLst>
          </p:cNvPr>
          <p:cNvSpPr>
            <a:spLocks noGrp="1" noChangeArrowheads="1"/>
          </p:cNvSpPr>
          <p:nvPr>
            <p:ph type="sldNum" sz="quarter" idx="12"/>
          </p:nvPr>
        </p:nvSpPr>
        <p:spPr>
          <a:ln/>
        </p:spPr>
        <p:txBody>
          <a:bodyPr/>
          <a:lstStyle>
            <a:lvl1pPr>
              <a:defRPr/>
            </a:lvl1pPr>
          </a:lstStyle>
          <a:p>
            <a:pPr>
              <a:defRPr/>
            </a:pPr>
            <a:fld id="{59F7F745-38D1-554A-A3FA-A944EFA54FE5}" type="slidenum">
              <a:rPr lang="en-US" altLang="en-US"/>
              <a:pPr>
                <a:defRPr/>
              </a:pPr>
              <a:t>‹#›</a:t>
            </a:fld>
            <a:endParaRPr lang="en-US" altLang="en-US"/>
          </a:p>
        </p:txBody>
      </p:sp>
    </p:spTree>
    <p:extLst>
      <p:ext uri="{BB962C8B-B14F-4D97-AF65-F5344CB8AC3E}">
        <p14:creationId xmlns:p14="http://schemas.microsoft.com/office/powerpoint/2010/main" val="15391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70769E7-BC2B-96C8-CBE8-A1FABC5A22B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1D943F0-3CB8-16A9-6F62-67B4116995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AA6A4B-FCD5-26D4-43E5-465CA6568819}"/>
              </a:ext>
            </a:extLst>
          </p:cNvPr>
          <p:cNvSpPr>
            <a:spLocks noGrp="1" noChangeArrowheads="1"/>
          </p:cNvSpPr>
          <p:nvPr>
            <p:ph type="sldNum" sz="quarter" idx="12"/>
          </p:nvPr>
        </p:nvSpPr>
        <p:spPr>
          <a:ln/>
        </p:spPr>
        <p:txBody>
          <a:bodyPr/>
          <a:lstStyle>
            <a:lvl1pPr>
              <a:defRPr/>
            </a:lvl1pPr>
          </a:lstStyle>
          <a:p>
            <a:pPr>
              <a:defRPr/>
            </a:pPr>
            <a:fld id="{7A37B769-9863-0F46-90C2-02B81B940F5F}" type="slidenum">
              <a:rPr lang="en-US" altLang="en-US"/>
              <a:pPr>
                <a:defRPr/>
              </a:pPr>
              <a:t>‹#›</a:t>
            </a:fld>
            <a:endParaRPr lang="en-US" altLang="en-US"/>
          </a:p>
        </p:txBody>
      </p:sp>
    </p:spTree>
    <p:extLst>
      <p:ext uri="{BB962C8B-B14F-4D97-AF65-F5344CB8AC3E}">
        <p14:creationId xmlns:p14="http://schemas.microsoft.com/office/powerpoint/2010/main" val="379604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33BD77B-D924-BF9B-90EB-513EA733A04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7F3566-2F8F-2A87-2701-79D082B9B2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1B2222E-99B8-8C3A-D7F9-56126C2C4082}"/>
              </a:ext>
            </a:extLst>
          </p:cNvPr>
          <p:cNvSpPr>
            <a:spLocks noGrp="1" noChangeArrowheads="1"/>
          </p:cNvSpPr>
          <p:nvPr>
            <p:ph type="sldNum" sz="quarter" idx="12"/>
          </p:nvPr>
        </p:nvSpPr>
        <p:spPr>
          <a:ln/>
        </p:spPr>
        <p:txBody>
          <a:bodyPr/>
          <a:lstStyle>
            <a:lvl1pPr>
              <a:defRPr/>
            </a:lvl1pPr>
          </a:lstStyle>
          <a:p>
            <a:pPr>
              <a:defRPr/>
            </a:pPr>
            <a:fld id="{49E39ABA-6612-5748-8D48-8729801A915F}" type="slidenum">
              <a:rPr lang="en-US" altLang="en-US"/>
              <a:pPr>
                <a:defRPr/>
              </a:pPr>
              <a:t>‹#›</a:t>
            </a:fld>
            <a:endParaRPr lang="en-US" altLang="en-US"/>
          </a:p>
        </p:txBody>
      </p:sp>
    </p:spTree>
    <p:extLst>
      <p:ext uri="{BB962C8B-B14F-4D97-AF65-F5344CB8AC3E}">
        <p14:creationId xmlns:p14="http://schemas.microsoft.com/office/powerpoint/2010/main" val="48615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3135265-B9CC-50B0-B96E-B7BD7B7DE2F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E5EEB5B-FA4E-2DE2-32DF-0A08A70524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5C8456A-E37A-056E-00C5-EE3306B3B1DA}"/>
              </a:ext>
            </a:extLst>
          </p:cNvPr>
          <p:cNvSpPr>
            <a:spLocks noGrp="1" noChangeArrowheads="1"/>
          </p:cNvSpPr>
          <p:nvPr>
            <p:ph type="sldNum" sz="quarter" idx="12"/>
          </p:nvPr>
        </p:nvSpPr>
        <p:spPr>
          <a:ln/>
        </p:spPr>
        <p:txBody>
          <a:bodyPr/>
          <a:lstStyle>
            <a:lvl1pPr>
              <a:defRPr/>
            </a:lvl1pPr>
          </a:lstStyle>
          <a:p>
            <a:pPr>
              <a:defRPr/>
            </a:pPr>
            <a:fld id="{D54FAA23-3B39-5444-A2ED-A31464FC649F}" type="slidenum">
              <a:rPr lang="en-US" altLang="en-US"/>
              <a:pPr>
                <a:defRPr/>
              </a:pPr>
              <a:t>‹#›</a:t>
            </a:fld>
            <a:endParaRPr lang="en-US" altLang="en-US"/>
          </a:p>
        </p:txBody>
      </p:sp>
    </p:spTree>
    <p:extLst>
      <p:ext uri="{BB962C8B-B14F-4D97-AF65-F5344CB8AC3E}">
        <p14:creationId xmlns:p14="http://schemas.microsoft.com/office/powerpoint/2010/main" val="104357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6214498-3DAF-F5C3-4724-8A87C1569D4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59EA6BB-D761-B004-16DC-FAE97D58ED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C595B66-AC5B-B28F-3931-A5257C567305}"/>
              </a:ext>
            </a:extLst>
          </p:cNvPr>
          <p:cNvSpPr>
            <a:spLocks noGrp="1" noChangeArrowheads="1"/>
          </p:cNvSpPr>
          <p:nvPr>
            <p:ph type="sldNum" sz="quarter" idx="12"/>
          </p:nvPr>
        </p:nvSpPr>
        <p:spPr>
          <a:ln/>
        </p:spPr>
        <p:txBody>
          <a:bodyPr/>
          <a:lstStyle>
            <a:lvl1pPr>
              <a:defRPr/>
            </a:lvl1pPr>
          </a:lstStyle>
          <a:p>
            <a:pPr>
              <a:defRPr/>
            </a:pPr>
            <a:fld id="{C5F19E85-038F-5740-BC80-3DF9D1383FE8}" type="slidenum">
              <a:rPr lang="en-US" altLang="en-US"/>
              <a:pPr>
                <a:defRPr/>
              </a:pPr>
              <a:t>‹#›</a:t>
            </a:fld>
            <a:endParaRPr lang="en-US" altLang="en-US"/>
          </a:p>
        </p:txBody>
      </p:sp>
    </p:spTree>
    <p:extLst>
      <p:ext uri="{BB962C8B-B14F-4D97-AF65-F5344CB8AC3E}">
        <p14:creationId xmlns:p14="http://schemas.microsoft.com/office/powerpoint/2010/main" val="3716209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5C2F2D6-4823-D653-5BCE-F739A90431A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0C77DA2-0DFF-BD62-E08F-CE3E3F03E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A15DB62-764B-3C4F-E0D8-263F4AC66F88}"/>
              </a:ext>
            </a:extLst>
          </p:cNvPr>
          <p:cNvSpPr>
            <a:spLocks noGrp="1" noChangeArrowheads="1"/>
          </p:cNvSpPr>
          <p:nvPr>
            <p:ph type="sldNum" sz="quarter" idx="12"/>
          </p:nvPr>
        </p:nvSpPr>
        <p:spPr>
          <a:ln/>
        </p:spPr>
        <p:txBody>
          <a:bodyPr/>
          <a:lstStyle>
            <a:lvl1pPr>
              <a:defRPr/>
            </a:lvl1pPr>
          </a:lstStyle>
          <a:p>
            <a:pPr>
              <a:defRPr/>
            </a:pPr>
            <a:fld id="{2BEAB222-2241-0B41-9336-57C2725E9DA1}" type="slidenum">
              <a:rPr lang="en-US" altLang="en-US"/>
              <a:pPr>
                <a:defRPr/>
              </a:pPr>
              <a:t>‹#›</a:t>
            </a:fld>
            <a:endParaRPr lang="en-US" altLang="en-US"/>
          </a:p>
        </p:txBody>
      </p:sp>
    </p:spTree>
    <p:extLst>
      <p:ext uri="{BB962C8B-B14F-4D97-AF65-F5344CB8AC3E}">
        <p14:creationId xmlns:p14="http://schemas.microsoft.com/office/powerpoint/2010/main" val="361867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24DA990-A60D-1693-5A51-A337712A6AD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901B227-8B73-9C90-D8E3-5F67EB9F02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66BDFD1-98F4-4CAC-89D5-F20C104011F1}"/>
              </a:ext>
            </a:extLst>
          </p:cNvPr>
          <p:cNvSpPr>
            <a:spLocks noGrp="1" noChangeArrowheads="1"/>
          </p:cNvSpPr>
          <p:nvPr>
            <p:ph type="sldNum" sz="quarter" idx="12"/>
          </p:nvPr>
        </p:nvSpPr>
        <p:spPr>
          <a:ln/>
        </p:spPr>
        <p:txBody>
          <a:bodyPr/>
          <a:lstStyle>
            <a:lvl1pPr>
              <a:defRPr/>
            </a:lvl1pPr>
          </a:lstStyle>
          <a:p>
            <a:pPr>
              <a:defRPr/>
            </a:pPr>
            <a:fld id="{BAA5CFC4-985F-1B42-A126-AAE95007E721}" type="slidenum">
              <a:rPr lang="en-US" altLang="en-US"/>
              <a:pPr>
                <a:defRPr/>
              </a:pPr>
              <a:t>‹#›</a:t>
            </a:fld>
            <a:endParaRPr lang="en-US" altLang="en-US"/>
          </a:p>
        </p:txBody>
      </p:sp>
    </p:spTree>
    <p:extLst>
      <p:ext uri="{BB962C8B-B14F-4D97-AF65-F5344CB8AC3E}">
        <p14:creationId xmlns:p14="http://schemas.microsoft.com/office/powerpoint/2010/main" val="375996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396ED93-1720-A630-0E5D-E4D3D55A92F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F1A7E67-DF9E-A5DD-F642-4A4DA0AF8CA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BF4DB61-06FF-AD20-743C-BA1AAC5F6E6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337255FE-3331-28A7-CC2F-B615B89DDAD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7D4D78D2-DDDB-F33D-4F0E-8E6A4E88A40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3EE10AF-69FD-B545-87E2-EF043DC1F4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id="{F3343086-E5A1-52F3-588F-A68DAEB234AD}"/>
              </a:ext>
            </a:extLst>
          </p:cNvPr>
          <p:cNvSpPr>
            <a:spLocks noGrp="1" noChangeArrowheads="1"/>
          </p:cNvSpPr>
          <p:nvPr>
            <p:ph type="ctrTitle"/>
          </p:nvPr>
        </p:nvSpPr>
        <p:spPr>
          <a:xfrm>
            <a:off x="538163" y="0"/>
            <a:ext cx="7772400" cy="1470025"/>
          </a:xfrm>
        </p:spPr>
        <p:txBody>
          <a:bodyPr/>
          <a:lstStyle/>
          <a:p>
            <a:pPr eaLnBrk="1" hangingPunct="1"/>
            <a:r>
              <a:rPr lang="en-US" altLang="en-US" sz="5400" b="1" dirty="0">
                <a:solidFill>
                  <a:srgbClr val="00B0F0"/>
                </a:solidFill>
                <a:latin typeface="Times New Roman"/>
              </a:rPr>
              <a:t>Exercise 4.39</a:t>
            </a:r>
          </a:p>
        </p:txBody>
      </p:sp>
      <p:sp>
        <p:nvSpPr>
          <p:cNvPr id="14339" name="Rectangle 5">
            <a:extLst>
              <a:ext uri="{FF2B5EF4-FFF2-40B4-BE49-F238E27FC236}">
                <a16:creationId xmlns:a16="http://schemas.microsoft.com/office/drawing/2014/main" id="{71C88D31-12BD-3690-633C-E4EED795D022}"/>
              </a:ext>
            </a:extLst>
          </p:cNvPr>
          <p:cNvSpPr>
            <a:spLocks noGrp="1" noChangeArrowheads="1"/>
          </p:cNvSpPr>
          <p:nvPr>
            <p:ph type="subTitle" idx="1"/>
          </p:nvPr>
        </p:nvSpPr>
        <p:spPr>
          <a:xfrm>
            <a:off x="447675" y="5224463"/>
            <a:ext cx="7962900" cy="809625"/>
          </a:xfrm>
        </p:spPr>
        <p:txBody>
          <a:bodyPr/>
          <a:lstStyle/>
          <a:p>
            <a:pPr algn="l" eaLnBrk="1" hangingPunct="1"/>
            <a:r>
              <a:rPr lang="en-US" altLang="en-US" sz="1400" dirty="0"/>
              <a:t>Created by: Kori Dunn (’09)</a:t>
            </a:r>
            <a:endParaRPr lang="en-US" sz="1400"/>
          </a:p>
          <a:p>
            <a:pPr algn="l" eaLnBrk="1" hangingPunct="1"/>
            <a:r>
              <a:rPr lang="en-US" altLang="en-US" sz="1400" dirty="0"/>
              <a:t>Edited by: Norman Su (’11), Jon Kienzle (‘12), McKenzie Huston (‘14), Ian </a:t>
            </a:r>
            <a:r>
              <a:rPr lang="en-US" altLang="en-US" sz="1400" err="1"/>
              <a:t>Slauch</a:t>
            </a:r>
            <a:r>
              <a:rPr lang="en-US" altLang="en-US" sz="1400" dirty="0"/>
              <a:t> (‘15), Matt Ferguson (‘16), Jenny Bushnell (‘17), Amy Penick (‘17), Joe Hassler (‘18), Jordan Fuller (’19), Kasim Khan (‘20), Emily Spiek (‘21), Kelsey Levine (’22), Ariel Struzyk (23’) Austin Vollweiler(24’), Dennis Wu ('24)</a:t>
            </a:r>
          </a:p>
          <a:p>
            <a:pPr algn="r" eaLnBrk="1" hangingPunct="1"/>
            <a:endParaRPr lang="en-US" altLang="en-US" sz="1400" dirty="0"/>
          </a:p>
        </p:txBody>
      </p:sp>
      <p:pic>
        <p:nvPicPr>
          <p:cNvPr id="2" name="Picture 1" descr="How Usain Bolt can run faster – effortlessly | University of Cambridge">
            <a:extLst>
              <a:ext uri="{FF2B5EF4-FFF2-40B4-BE49-F238E27FC236}">
                <a16:creationId xmlns:a16="http://schemas.microsoft.com/office/drawing/2014/main" id="{85F34E2A-F73B-603F-E471-DA98FE683411}"/>
              </a:ext>
            </a:extLst>
          </p:cNvPr>
          <p:cNvPicPr>
            <a:picLocks noChangeAspect="1"/>
          </p:cNvPicPr>
          <p:nvPr/>
        </p:nvPicPr>
        <p:blipFill>
          <a:blip r:embed="rId2"/>
          <a:stretch>
            <a:fillRect/>
          </a:stretch>
        </p:blipFill>
        <p:spPr>
          <a:xfrm>
            <a:off x="1200150" y="1209675"/>
            <a:ext cx="6743700" cy="3800475"/>
          </a:xfrm>
          <a:prstGeom prst="rect">
            <a:avLst/>
          </a:prstGeom>
        </p:spPr>
      </p:pic>
      <p:sp>
        <p:nvSpPr>
          <p:cNvPr id="3" name="TextBox 2">
            <a:extLst>
              <a:ext uri="{FF2B5EF4-FFF2-40B4-BE49-F238E27FC236}">
                <a16:creationId xmlns:a16="http://schemas.microsoft.com/office/drawing/2014/main" id="{158AEF09-43B8-1169-EF81-500053A410EA}"/>
              </a:ext>
            </a:extLst>
          </p:cNvPr>
          <p:cNvSpPr txBox="1"/>
          <p:nvPr/>
        </p:nvSpPr>
        <p:spPr>
          <a:xfrm>
            <a:off x="1349346" y="1717639"/>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bg1"/>
                </a:solidFill>
                <a:latin typeface="Arial"/>
                <a:cs typeface="Arial"/>
              </a:rPr>
              <a:t>Majoring in Chemical Engineering</a:t>
            </a:r>
            <a:endParaRPr lang="en-US" b="1" dirty="0">
              <a:solidFill>
                <a:schemeClr val="bg1"/>
              </a:solidFill>
            </a:endParaRPr>
          </a:p>
        </p:txBody>
      </p:sp>
      <p:sp>
        <p:nvSpPr>
          <p:cNvPr id="4" name="TextBox 3">
            <a:extLst>
              <a:ext uri="{FF2B5EF4-FFF2-40B4-BE49-F238E27FC236}">
                <a16:creationId xmlns:a16="http://schemas.microsoft.com/office/drawing/2014/main" id="{43C72B4E-1B73-45D7-50E2-BBCA134786FA}"/>
              </a:ext>
            </a:extLst>
          </p:cNvPr>
          <p:cNvSpPr txBox="1"/>
          <p:nvPr/>
        </p:nvSpPr>
        <p:spPr>
          <a:xfrm>
            <a:off x="2282795" y="3289263"/>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bg1"/>
                </a:solidFill>
                <a:latin typeface="Arial"/>
                <a:cs typeface="Arial"/>
              </a:rPr>
              <a:t>Sophomores after taking ENGRD 2190 Prelim 2</a:t>
            </a:r>
            <a:endParaRPr lang="en-US" b="1" dirty="0">
              <a:solidFill>
                <a:schemeClr val="bg1"/>
              </a:solidFill>
            </a:endParaRPr>
          </a:p>
        </p:txBody>
      </p:sp>
      <p:sp>
        <p:nvSpPr>
          <p:cNvPr id="5" name="TextBox 4">
            <a:extLst>
              <a:ext uri="{FF2B5EF4-FFF2-40B4-BE49-F238E27FC236}">
                <a16:creationId xmlns:a16="http://schemas.microsoft.com/office/drawing/2014/main" id="{8667F8AA-4534-720B-27B0-749FE2BC7C96}"/>
              </a:ext>
            </a:extLst>
          </p:cNvPr>
          <p:cNvSpPr txBox="1"/>
          <p:nvPr/>
        </p:nvSpPr>
        <p:spPr>
          <a:xfrm>
            <a:off x="5197445" y="2460588"/>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bg1"/>
                </a:solidFill>
                <a:latin typeface="Arial"/>
                <a:cs typeface="Arial"/>
              </a:rPr>
              <a:t>Switching to Computer Science</a:t>
            </a:r>
            <a:endParaRPr lang="en-US"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a:extLst>
              <a:ext uri="{FF2B5EF4-FFF2-40B4-BE49-F238E27FC236}">
                <a16:creationId xmlns:a16="http://schemas.microsoft.com/office/drawing/2014/main" id="{6BD1564D-C378-1536-7A8F-7EF51C7AF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90600"/>
            <a:ext cx="7483475"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Text Box 6">
            <a:extLst>
              <a:ext uri="{FF2B5EF4-FFF2-40B4-BE49-F238E27FC236}">
                <a16:creationId xmlns:a16="http://schemas.microsoft.com/office/drawing/2014/main" id="{9C4F7135-E1CE-DB6E-5CB4-CFB4D162B2A8}"/>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ea typeface="Arial Unicode MS" panose="020B0604020202020204" pitchFamily="34" charset="-128"/>
                <a:cs typeface="Arial Unicode MS" panose="020B0604020202020204" pitchFamily="34" charset="-128"/>
              </a:rPr>
              <a:t>4.39 (A)</a:t>
            </a:r>
          </a:p>
        </p:txBody>
      </p:sp>
      <p:sp>
        <p:nvSpPr>
          <p:cNvPr id="10" name="Line 78">
            <a:extLst>
              <a:ext uri="{FF2B5EF4-FFF2-40B4-BE49-F238E27FC236}">
                <a16:creationId xmlns:a16="http://schemas.microsoft.com/office/drawing/2014/main" id="{457A3C96-7C37-DC39-8380-AB46D5CDCFAE}"/>
              </a:ext>
            </a:extLst>
          </p:cNvPr>
          <p:cNvSpPr>
            <a:spLocks noChangeShapeType="1"/>
          </p:cNvSpPr>
          <p:nvPr/>
        </p:nvSpPr>
        <p:spPr bwMode="auto">
          <a:xfrm>
            <a:off x="2590800" y="2209800"/>
            <a:ext cx="457200" cy="0"/>
          </a:xfrm>
          <a:prstGeom prst="line">
            <a:avLst/>
          </a:prstGeom>
          <a:noFill/>
          <a:ln w="635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82">
            <a:extLst>
              <a:ext uri="{FF2B5EF4-FFF2-40B4-BE49-F238E27FC236}">
                <a16:creationId xmlns:a16="http://schemas.microsoft.com/office/drawing/2014/main" id="{B562AD18-0D6D-24E8-244A-E86CBC275F80}"/>
              </a:ext>
            </a:extLst>
          </p:cNvPr>
          <p:cNvSpPr>
            <a:spLocks noChangeShapeType="1"/>
          </p:cNvSpPr>
          <p:nvPr/>
        </p:nvSpPr>
        <p:spPr bwMode="auto">
          <a:xfrm>
            <a:off x="2590800" y="3657600"/>
            <a:ext cx="1524000" cy="0"/>
          </a:xfrm>
          <a:prstGeom prst="line">
            <a:avLst/>
          </a:prstGeom>
          <a:noFill/>
          <a:ln w="635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81">
            <a:extLst>
              <a:ext uri="{FF2B5EF4-FFF2-40B4-BE49-F238E27FC236}">
                <a16:creationId xmlns:a16="http://schemas.microsoft.com/office/drawing/2014/main" id="{67ABD1D1-FB55-E35C-537B-198C46BDBC36}"/>
              </a:ext>
            </a:extLst>
          </p:cNvPr>
          <p:cNvSpPr>
            <a:spLocks noChangeShapeType="1"/>
          </p:cNvSpPr>
          <p:nvPr/>
        </p:nvSpPr>
        <p:spPr bwMode="auto">
          <a:xfrm flipV="1">
            <a:off x="3048000" y="2209800"/>
            <a:ext cx="0" cy="2667000"/>
          </a:xfrm>
          <a:prstGeom prst="line">
            <a:avLst/>
          </a:prstGeom>
          <a:noFill/>
          <a:ln w="6350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Line 83">
            <a:extLst>
              <a:ext uri="{FF2B5EF4-FFF2-40B4-BE49-F238E27FC236}">
                <a16:creationId xmlns:a16="http://schemas.microsoft.com/office/drawing/2014/main" id="{7F18BE33-B93C-2B31-AF40-23F7611D0420}"/>
              </a:ext>
            </a:extLst>
          </p:cNvPr>
          <p:cNvSpPr>
            <a:spLocks noChangeShapeType="1"/>
          </p:cNvSpPr>
          <p:nvPr/>
        </p:nvSpPr>
        <p:spPr bwMode="auto">
          <a:xfrm flipV="1">
            <a:off x="4154488" y="3657600"/>
            <a:ext cx="0" cy="1219200"/>
          </a:xfrm>
          <a:prstGeom prst="line">
            <a:avLst/>
          </a:prstGeom>
          <a:noFill/>
          <a:ln w="635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7" name="Straight Arrow Connector 16">
            <a:extLst>
              <a:ext uri="{FF2B5EF4-FFF2-40B4-BE49-F238E27FC236}">
                <a16:creationId xmlns:a16="http://schemas.microsoft.com/office/drawing/2014/main" id="{AAD4E368-6A48-179C-9A7B-52D78F67FA31}"/>
              </a:ext>
            </a:extLst>
          </p:cNvPr>
          <p:cNvCxnSpPr/>
          <p:nvPr/>
        </p:nvCxnSpPr>
        <p:spPr>
          <a:xfrm>
            <a:off x="1066800" y="2209800"/>
            <a:ext cx="0" cy="1538288"/>
          </a:xfrm>
          <a:prstGeom prst="straightConnector1">
            <a:avLst/>
          </a:prstGeom>
          <a:ln w="76200">
            <a:solidFill>
              <a:srgbClr val="0033CC"/>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585FD9B-B9A0-3BC2-5AC8-4D294C3C1D23}"/>
              </a:ext>
            </a:extLst>
          </p:cNvPr>
          <p:cNvCxnSpPr/>
          <p:nvPr/>
        </p:nvCxnSpPr>
        <p:spPr>
          <a:xfrm flipH="1">
            <a:off x="3200400" y="1601788"/>
            <a:ext cx="914400" cy="482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 Box 84">
            <a:extLst>
              <a:ext uri="{FF2B5EF4-FFF2-40B4-BE49-F238E27FC236}">
                <a16:creationId xmlns:a16="http://schemas.microsoft.com/office/drawing/2014/main" id="{B4B58945-8B6A-B359-4D84-450B3A2D8BA4}"/>
              </a:ext>
            </a:extLst>
          </p:cNvPr>
          <p:cNvSpPr txBox="1">
            <a:spLocks noChangeArrowheads="1"/>
          </p:cNvSpPr>
          <p:nvPr/>
        </p:nvSpPr>
        <p:spPr bwMode="auto">
          <a:xfrm>
            <a:off x="4114800" y="11938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FF0000"/>
                </a:solidFill>
                <a:ea typeface="Arial Unicode MS" panose="020B0604020202020204" pitchFamily="34" charset="-128"/>
                <a:cs typeface="Arial Unicode MS" panose="020B0604020202020204" pitchFamily="34" charset="-128"/>
              </a:rPr>
              <a:t>input streams</a:t>
            </a:r>
          </a:p>
        </p:txBody>
      </p:sp>
      <p:cxnSp>
        <p:nvCxnSpPr>
          <p:cNvPr id="20" name="Straight Arrow Connector 19">
            <a:extLst>
              <a:ext uri="{FF2B5EF4-FFF2-40B4-BE49-F238E27FC236}">
                <a16:creationId xmlns:a16="http://schemas.microsoft.com/office/drawing/2014/main" id="{2D51B8B8-BA09-BCFF-E9C2-AD75AF28E468}"/>
              </a:ext>
            </a:extLst>
          </p:cNvPr>
          <p:cNvCxnSpPr/>
          <p:nvPr/>
        </p:nvCxnSpPr>
        <p:spPr>
          <a:xfrm flipH="1">
            <a:off x="4332288" y="3614738"/>
            <a:ext cx="1066800" cy="101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 Box 84">
            <a:extLst>
              <a:ext uri="{FF2B5EF4-FFF2-40B4-BE49-F238E27FC236}">
                <a16:creationId xmlns:a16="http://schemas.microsoft.com/office/drawing/2014/main" id="{CC2AE523-04F5-B31F-6B5C-1148B8943372}"/>
              </a:ext>
            </a:extLst>
          </p:cNvPr>
          <p:cNvSpPr txBox="1">
            <a:spLocks noChangeArrowheads="1"/>
          </p:cNvSpPr>
          <p:nvPr/>
        </p:nvSpPr>
        <p:spPr bwMode="auto">
          <a:xfrm>
            <a:off x="5399088" y="3292475"/>
            <a:ext cx="1925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FF0000"/>
                </a:solidFill>
                <a:ea typeface="Arial Unicode MS" panose="020B0604020202020204" pitchFamily="34" charset="-128"/>
                <a:cs typeface="Arial Unicode MS" panose="020B0604020202020204" pitchFamily="34" charset="-128"/>
              </a:rPr>
              <a:t>output streams (at equilibrium)</a:t>
            </a:r>
          </a:p>
        </p:txBody>
      </p:sp>
      <p:sp>
        <p:nvSpPr>
          <p:cNvPr id="2" name="Rectangle 1">
            <a:extLst>
              <a:ext uri="{FF2B5EF4-FFF2-40B4-BE49-F238E27FC236}">
                <a16:creationId xmlns:a16="http://schemas.microsoft.com/office/drawing/2014/main" id="{6BF05A84-8EF7-B63E-7DC1-32C8173D9234}"/>
              </a:ext>
            </a:extLst>
          </p:cNvPr>
          <p:cNvSpPr/>
          <p:nvPr/>
        </p:nvSpPr>
        <p:spPr>
          <a:xfrm>
            <a:off x="1752600" y="1981200"/>
            <a:ext cx="762000" cy="4222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a:extLst>
              <a:ext uri="{FF2B5EF4-FFF2-40B4-BE49-F238E27FC236}">
                <a16:creationId xmlns:a16="http://schemas.microsoft.com/office/drawing/2014/main" id="{988980FA-515F-E5B8-01A8-E690C41350F8}"/>
              </a:ext>
            </a:extLst>
          </p:cNvPr>
          <p:cNvSpPr/>
          <p:nvPr/>
        </p:nvSpPr>
        <p:spPr>
          <a:xfrm>
            <a:off x="1730375" y="3411538"/>
            <a:ext cx="882650" cy="4222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00" name="Text Box 84">
            <a:extLst>
              <a:ext uri="{FF2B5EF4-FFF2-40B4-BE49-F238E27FC236}">
                <a16:creationId xmlns:a16="http://schemas.microsoft.com/office/drawing/2014/main" id="{4EC83223-0097-5ED7-01F5-748318D40A0D}"/>
              </a:ext>
            </a:extLst>
          </p:cNvPr>
          <p:cNvSpPr txBox="1">
            <a:spLocks noChangeArrowheads="1"/>
          </p:cNvSpPr>
          <p:nvPr/>
        </p:nvSpPr>
        <p:spPr bwMode="auto">
          <a:xfrm>
            <a:off x="1622425" y="2036763"/>
            <a:ext cx="741363"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1. in</a:t>
            </a:r>
          </a:p>
        </p:txBody>
      </p:sp>
      <p:sp>
        <p:nvSpPr>
          <p:cNvPr id="4101" name="Text Box 85">
            <a:extLst>
              <a:ext uri="{FF2B5EF4-FFF2-40B4-BE49-F238E27FC236}">
                <a16:creationId xmlns:a16="http://schemas.microsoft.com/office/drawing/2014/main" id="{EB18702F-6CA6-3762-22F8-0CD419730A1D}"/>
              </a:ext>
            </a:extLst>
          </p:cNvPr>
          <p:cNvSpPr txBox="1">
            <a:spLocks noChangeArrowheads="1"/>
          </p:cNvSpPr>
          <p:nvPr/>
        </p:nvSpPr>
        <p:spPr bwMode="auto">
          <a:xfrm>
            <a:off x="1543050" y="3484563"/>
            <a:ext cx="87630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2. out</a:t>
            </a:r>
          </a:p>
        </p:txBody>
      </p:sp>
      <p:sp>
        <p:nvSpPr>
          <p:cNvPr id="3" name="Rectangle 2">
            <a:extLst>
              <a:ext uri="{FF2B5EF4-FFF2-40B4-BE49-F238E27FC236}">
                <a16:creationId xmlns:a16="http://schemas.microsoft.com/office/drawing/2014/main" id="{5AB07BBD-F89D-F8E3-0C8F-DBAB556B3280}"/>
              </a:ext>
            </a:extLst>
          </p:cNvPr>
          <p:cNvSpPr/>
          <p:nvPr/>
        </p:nvSpPr>
        <p:spPr>
          <a:xfrm>
            <a:off x="2781300" y="5060950"/>
            <a:ext cx="1790700" cy="646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07" name="Text Box 87">
            <a:extLst>
              <a:ext uri="{FF2B5EF4-FFF2-40B4-BE49-F238E27FC236}">
                <a16:creationId xmlns:a16="http://schemas.microsoft.com/office/drawing/2014/main" id="{0708CA38-C9A3-5C98-E55F-081FB3E762FB}"/>
              </a:ext>
            </a:extLst>
          </p:cNvPr>
          <p:cNvSpPr txBox="1">
            <a:spLocks noChangeArrowheads="1"/>
          </p:cNvSpPr>
          <p:nvPr/>
        </p:nvSpPr>
        <p:spPr bwMode="auto">
          <a:xfrm>
            <a:off x="3621088" y="5097463"/>
            <a:ext cx="106680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4. out</a:t>
            </a:r>
          </a:p>
        </p:txBody>
      </p:sp>
      <p:sp>
        <p:nvSpPr>
          <p:cNvPr id="4106" name="Text Box 86">
            <a:extLst>
              <a:ext uri="{FF2B5EF4-FFF2-40B4-BE49-F238E27FC236}">
                <a16:creationId xmlns:a16="http://schemas.microsoft.com/office/drawing/2014/main" id="{9DCE7126-DDF6-248E-87DC-2459E04B93C8}"/>
              </a:ext>
            </a:extLst>
          </p:cNvPr>
          <p:cNvSpPr txBox="1">
            <a:spLocks noChangeArrowheads="1"/>
          </p:cNvSpPr>
          <p:nvPr/>
        </p:nvSpPr>
        <p:spPr bwMode="auto">
          <a:xfrm>
            <a:off x="2754313" y="5105400"/>
            <a:ext cx="715962"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3. in</a:t>
            </a:r>
          </a:p>
        </p:txBody>
      </p:sp>
      <p:sp>
        <p:nvSpPr>
          <p:cNvPr id="23" name="Text Box 84">
            <a:extLst>
              <a:ext uri="{FF2B5EF4-FFF2-40B4-BE49-F238E27FC236}">
                <a16:creationId xmlns:a16="http://schemas.microsoft.com/office/drawing/2014/main" id="{28DE486C-4D31-2565-F736-5EAB3805D3B1}"/>
              </a:ext>
            </a:extLst>
          </p:cNvPr>
          <p:cNvSpPr txBox="1">
            <a:spLocks noChangeArrowheads="1"/>
          </p:cNvSpPr>
          <p:nvPr/>
        </p:nvSpPr>
        <p:spPr bwMode="auto">
          <a:xfrm>
            <a:off x="2308225" y="685800"/>
            <a:ext cx="739775"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a:t>
            </a:r>
          </a:p>
        </p:txBody>
      </p:sp>
      <p:sp>
        <p:nvSpPr>
          <p:cNvPr id="24" name="Text Box 87">
            <a:extLst>
              <a:ext uri="{FF2B5EF4-FFF2-40B4-BE49-F238E27FC236}">
                <a16:creationId xmlns:a16="http://schemas.microsoft.com/office/drawing/2014/main" id="{785B6307-CA28-39C2-33DD-658BD413BA78}"/>
              </a:ext>
            </a:extLst>
          </p:cNvPr>
          <p:cNvSpPr txBox="1">
            <a:spLocks noChangeArrowheads="1"/>
          </p:cNvSpPr>
          <p:nvPr/>
        </p:nvSpPr>
        <p:spPr bwMode="auto">
          <a:xfrm>
            <a:off x="7869238" y="4735513"/>
            <a:ext cx="963612"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a:t>
            </a:r>
          </a:p>
        </p:txBody>
      </p:sp>
      <p:cxnSp>
        <p:nvCxnSpPr>
          <p:cNvPr id="16" name="Straight Arrow Connector 15">
            <a:extLst>
              <a:ext uri="{FF2B5EF4-FFF2-40B4-BE49-F238E27FC236}">
                <a16:creationId xmlns:a16="http://schemas.microsoft.com/office/drawing/2014/main" id="{1CD62286-DAE0-341D-954E-5F8C1A6A4DF4}"/>
              </a:ext>
            </a:extLst>
          </p:cNvPr>
          <p:cNvCxnSpPr/>
          <p:nvPr/>
        </p:nvCxnSpPr>
        <p:spPr>
          <a:xfrm>
            <a:off x="2819400" y="5638800"/>
            <a:ext cx="1752600" cy="0"/>
          </a:xfrm>
          <a:prstGeom prst="straightConnector1">
            <a:avLst/>
          </a:prstGeom>
          <a:ln w="762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906253A-ED01-29F1-B495-2F451C087EEE}"/>
              </a:ext>
            </a:extLst>
          </p:cNvPr>
          <p:cNvSpPr txBox="1">
            <a:spLocks noChangeArrowheads="1"/>
          </p:cNvSpPr>
          <p:nvPr/>
        </p:nvSpPr>
        <p:spPr bwMode="auto">
          <a:xfrm rot="-5400000">
            <a:off x="-168275" y="2674938"/>
            <a:ext cx="1712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a:solidFill>
                  <a:srgbClr val="0033CC"/>
                </a:solidFill>
              </a:rPr>
              <a:t>O</a:t>
            </a:r>
            <a:r>
              <a:rPr lang="en-US" altLang="en-US" sz="1100">
                <a:solidFill>
                  <a:srgbClr val="0033CC"/>
                </a:solidFill>
              </a:rPr>
              <a:t>2</a:t>
            </a:r>
            <a:r>
              <a:rPr lang="en-US" altLang="en-US" sz="1800">
                <a:solidFill>
                  <a:srgbClr val="0033CC"/>
                </a:solidFill>
              </a:rPr>
              <a:t> leaving air</a:t>
            </a:r>
          </a:p>
        </p:txBody>
      </p:sp>
      <p:sp>
        <p:nvSpPr>
          <p:cNvPr id="25" name="TextBox 24">
            <a:extLst>
              <a:ext uri="{FF2B5EF4-FFF2-40B4-BE49-F238E27FC236}">
                <a16:creationId xmlns:a16="http://schemas.microsoft.com/office/drawing/2014/main" id="{4B7AD7DA-8B6C-C990-F1D3-51227BB2B407}"/>
              </a:ext>
            </a:extLst>
          </p:cNvPr>
          <p:cNvSpPr txBox="1"/>
          <p:nvPr/>
        </p:nvSpPr>
        <p:spPr>
          <a:xfrm>
            <a:off x="2706688" y="5846763"/>
            <a:ext cx="2932112" cy="369887"/>
          </a:xfrm>
          <a:prstGeom prst="rect">
            <a:avLst/>
          </a:prstGeom>
          <a:noFill/>
        </p:spPr>
        <p:txBody>
          <a:bodyPr>
            <a:spAutoFit/>
          </a:bodyPr>
          <a:lstStyle/>
          <a:p>
            <a:pPr>
              <a:defRPr/>
            </a:pPr>
            <a:r>
              <a:rPr lang="en-US" dirty="0">
                <a:solidFill>
                  <a:srgbClr val="009900"/>
                </a:solidFill>
              </a:rPr>
              <a:t>Blood absorbing O</a:t>
            </a:r>
            <a:r>
              <a:rPr lang="en-US" sz="1050" dirty="0">
                <a:solidFill>
                  <a:srgbClr val="009900"/>
                </a:solidFill>
              </a:rPr>
              <a:t>2</a:t>
            </a:r>
            <a:endParaRPr lang="en-US" dirty="0">
              <a:solidFill>
                <a:srgbClr val="009900"/>
              </a:solidFill>
            </a:endParaRPr>
          </a:p>
        </p:txBody>
      </p:sp>
      <p:sp>
        <p:nvSpPr>
          <p:cNvPr id="5" name="Rectangle 4">
            <a:extLst>
              <a:ext uri="{FF2B5EF4-FFF2-40B4-BE49-F238E27FC236}">
                <a16:creationId xmlns:a16="http://schemas.microsoft.com/office/drawing/2014/main" id="{0B4C9644-5F5C-298B-D5A2-08456E11CDCF}"/>
              </a:ext>
            </a:extLst>
          </p:cNvPr>
          <p:cNvSpPr/>
          <p:nvPr/>
        </p:nvSpPr>
        <p:spPr>
          <a:xfrm>
            <a:off x="228600" y="5410200"/>
            <a:ext cx="2319338" cy="1290638"/>
          </a:xfrm>
          <a:prstGeom prst="rect">
            <a:avLst/>
          </a:prstGeom>
          <a:solidFill>
            <a:schemeClr val="bg1"/>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Let’s label the points!</a:t>
            </a:r>
          </a:p>
        </p:txBody>
      </p:sp>
      <p:pic>
        <p:nvPicPr>
          <p:cNvPr id="15385" name="Picture 8" descr="Diagram&#10;&#10;Description automatically generated">
            <a:extLst>
              <a:ext uri="{FF2B5EF4-FFF2-40B4-BE49-F238E27FC236}">
                <a16:creationId xmlns:a16="http://schemas.microsoft.com/office/drawing/2014/main" id="{F93FE157-6185-42D0-0BDA-0EFC32E291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7925" y="85725"/>
            <a:ext cx="2890838" cy="24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6" name="Text Box 84">
            <a:extLst>
              <a:ext uri="{FF2B5EF4-FFF2-40B4-BE49-F238E27FC236}">
                <a16:creationId xmlns:a16="http://schemas.microsoft.com/office/drawing/2014/main" id="{20F03A6D-18B4-EF86-564A-BA7EC8C12BE9}"/>
              </a:ext>
            </a:extLst>
          </p:cNvPr>
          <p:cNvSpPr txBox="1">
            <a:spLocks noChangeArrowheads="1"/>
          </p:cNvSpPr>
          <p:nvPr/>
        </p:nvSpPr>
        <p:spPr bwMode="auto">
          <a:xfrm>
            <a:off x="5883275" y="2757488"/>
            <a:ext cx="2212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ea typeface="Arial Unicode MS" panose="020B0604020202020204" pitchFamily="34" charset="-128"/>
                <a:cs typeface="Arial Unicode MS" panose="020B0604020202020204" pitchFamily="34" charset="-128"/>
              </a:rPr>
              <a:t>equilibrium line</a:t>
            </a:r>
          </a:p>
        </p:txBody>
      </p:sp>
      <p:cxnSp>
        <p:nvCxnSpPr>
          <p:cNvPr id="31" name="Straight Arrow Connector 30">
            <a:extLst>
              <a:ext uri="{FF2B5EF4-FFF2-40B4-BE49-F238E27FC236}">
                <a16:creationId xmlns:a16="http://schemas.microsoft.com/office/drawing/2014/main" id="{A11A2AAF-5A27-CD85-411E-0A3B6780CED2}"/>
              </a:ext>
            </a:extLst>
          </p:cNvPr>
          <p:cNvCxnSpPr>
            <a:cxnSpLocks/>
          </p:cNvCxnSpPr>
          <p:nvPr/>
        </p:nvCxnSpPr>
        <p:spPr>
          <a:xfrm flipH="1" flipV="1">
            <a:off x="5553075" y="2633663"/>
            <a:ext cx="339725" cy="2111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499"/>
                                          </p:stCondLst>
                                        </p:cTn>
                                        <p:tgtEl>
                                          <p:spTgt spid="20"/>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2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18"/>
                                        </p:tgtEl>
                                        <p:attrNameLst>
                                          <p:attrName>style.visibility</p:attrName>
                                        </p:attrNameLst>
                                      </p:cBhvr>
                                      <p:to>
                                        <p:strVal val="visible"/>
                                      </p:to>
                                    </p:se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499"/>
                                          </p:stCondLst>
                                        </p:cTn>
                                        <p:tgtEl>
                                          <p:spTgt spid="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
                                        </p:tgtEl>
                                        <p:attrNameLst>
                                          <p:attrName>style.visibility</p:attrName>
                                        </p:attrNameLst>
                                      </p:cBhvr>
                                      <p:to>
                                        <p:strVal val="visible"/>
                                      </p:to>
                                    </p:set>
                                  </p:childTnLst>
                                </p:cTn>
                              </p:par>
                            </p:childTnLst>
                          </p:cTn>
                        </p:par>
                        <p:par>
                          <p:cTn id="27" fill="hold" nodeType="afterGroup">
                            <p:stCondLst>
                              <p:cond delay="500"/>
                            </p:stCondLst>
                            <p:childTnLst>
                              <p:par>
                                <p:cTn id="28" presetID="1" presetClass="entr" presetSubtype="0" fill="hold" grpId="0" nodeType="afterEffect">
                                  <p:stCondLst>
                                    <p:cond delay="0"/>
                                  </p:stCondLst>
                                  <p:childTnLst>
                                    <p:set>
                                      <p:cBhvr>
                                        <p:cTn id="29" dur="1" fill="hold">
                                          <p:stCondLst>
                                            <p:cond delay="499"/>
                                          </p:stCondLst>
                                        </p:cTn>
                                        <p:tgtEl>
                                          <p:spTgt spid="2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par>
                          <p:cTn id="35" fill="hold" nodeType="afterGroup">
                            <p:stCondLst>
                              <p:cond delay="500"/>
                            </p:stCondLst>
                            <p:childTnLst>
                              <p:par>
                                <p:cTn id="36" presetID="1" presetClass="entr" presetSubtype="0" fill="hold" grpId="0" nodeType="afterEffect">
                                  <p:stCondLst>
                                    <p:cond delay="0"/>
                                  </p:stCondLst>
                                  <p:childTnLst>
                                    <p:set>
                                      <p:cBhvr>
                                        <p:cTn id="37" dur="1" fill="hold">
                                          <p:stCondLst>
                                            <p:cond delay="499"/>
                                          </p:stCondLst>
                                        </p:cTn>
                                        <p:tgtEl>
                                          <p:spTgt spid="4100"/>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par>
                          <p:cTn id="43" fill="hold" nodeType="afterGroup">
                            <p:stCondLst>
                              <p:cond delay="500"/>
                            </p:stCondLst>
                            <p:childTnLst>
                              <p:par>
                                <p:cTn id="44" presetID="1" presetClass="entr" presetSubtype="0" fill="hold" grpId="0" nodeType="afterEffect">
                                  <p:stCondLst>
                                    <p:cond delay="0"/>
                                  </p:stCondLst>
                                  <p:childTnLst>
                                    <p:set>
                                      <p:cBhvr>
                                        <p:cTn id="45" dur="1" fill="hold">
                                          <p:stCondLst>
                                            <p:cond delay="499"/>
                                          </p:stCondLst>
                                        </p:cTn>
                                        <p:tgtEl>
                                          <p:spTgt spid="4101"/>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499"/>
                                          </p:stCondLst>
                                        </p:cTn>
                                        <p:tgtEl>
                                          <p:spTgt spid="1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4"/>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down)">
                                      <p:cBhvr>
                                        <p:cTn id="56" dur="500"/>
                                        <p:tgtEl>
                                          <p:spTgt spid="12"/>
                                        </p:tgtEl>
                                      </p:cBhvr>
                                    </p:animEffect>
                                  </p:childTnLst>
                                </p:cTn>
                              </p:par>
                            </p:childTnLst>
                          </p:cTn>
                        </p:par>
                        <p:par>
                          <p:cTn id="57" fill="hold" nodeType="afterGroup">
                            <p:stCondLst>
                              <p:cond delay="500"/>
                            </p:stCondLst>
                            <p:childTnLst>
                              <p:par>
                                <p:cTn id="58" presetID="1" presetClass="entr" presetSubtype="0" fill="hold" grpId="0" nodeType="afterEffect">
                                  <p:stCondLst>
                                    <p:cond delay="0"/>
                                  </p:stCondLst>
                                  <p:childTnLst>
                                    <p:set>
                                      <p:cBhvr>
                                        <p:cTn id="59" dur="1" fill="hold">
                                          <p:stCondLst>
                                            <p:cond delay="499"/>
                                          </p:stCondLst>
                                        </p:cTn>
                                        <p:tgtEl>
                                          <p:spTgt spid="4106"/>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4" fill="hold"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par>
                          <p:cTn id="65" fill="hold" nodeType="afterGroup">
                            <p:stCondLst>
                              <p:cond delay="500"/>
                            </p:stCondLst>
                            <p:childTnLst>
                              <p:par>
                                <p:cTn id="66" presetID="1" presetClass="entr" presetSubtype="0" fill="hold" grpId="0" nodeType="afterEffect">
                                  <p:stCondLst>
                                    <p:cond delay="0"/>
                                  </p:stCondLst>
                                  <p:childTnLst>
                                    <p:set>
                                      <p:cBhvr>
                                        <p:cTn id="67" dur="1" fill="hold">
                                          <p:stCondLst>
                                            <p:cond delay="499"/>
                                          </p:stCondLst>
                                        </p:cTn>
                                        <p:tgtEl>
                                          <p:spTgt spid="4107"/>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nodeType="clickEffect">
                                  <p:stCondLst>
                                    <p:cond delay="0"/>
                                  </p:stCondLst>
                                  <p:childTnLst>
                                    <p:set>
                                      <p:cBhvr>
                                        <p:cTn id="71" dur="1" fill="hold">
                                          <p:stCondLst>
                                            <p:cond delay="499"/>
                                          </p:stCondLst>
                                        </p:cTn>
                                        <p:tgtEl>
                                          <p:spTgt spid="16"/>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utoUpdateAnimBg="0"/>
      <p:bldP spid="21" grpId="0" autoUpdateAnimBg="0"/>
      <p:bldP spid="4100" grpId="0" animBg="1" autoUpdateAnimBg="0"/>
      <p:bldP spid="4101" grpId="0" animBg="1" autoUpdateAnimBg="0"/>
      <p:bldP spid="4107" grpId="0" animBg="1" autoUpdateAnimBg="0"/>
      <p:bldP spid="4106" grpId="0" animBg="1" autoUpdateAnimBg="0"/>
      <p:bldP spid="23" grpId="0" animBg="1" autoUpdateAnimBg="0"/>
      <p:bldP spid="24" grpId="0" animBg="1" autoUpdateAnimBg="0"/>
      <p:bldP spid="4" grpId="0"/>
      <p:bldP spid="25"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7">
            <a:extLst>
              <a:ext uri="{FF2B5EF4-FFF2-40B4-BE49-F238E27FC236}">
                <a16:creationId xmlns:a16="http://schemas.microsoft.com/office/drawing/2014/main" id="{D66E056B-2C72-835F-77CE-37C99DF148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5938" y="1125538"/>
            <a:ext cx="8001000" cy="504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87">
            <a:extLst>
              <a:ext uri="{FF2B5EF4-FFF2-40B4-BE49-F238E27FC236}">
                <a16:creationId xmlns:a16="http://schemas.microsoft.com/office/drawing/2014/main" id="{5F369BB0-E61E-3BDB-87CC-7749C79A8525}"/>
              </a:ext>
            </a:extLst>
          </p:cNvPr>
          <p:cNvSpPr txBox="1">
            <a:spLocks noChangeArrowheads="1"/>
          </p:cNvSpPr>
          <p:nvPr/>
        </p:nvSpPr>
        <p:spPr bwMode="auto">
          <a:xfrm>
            <a:off x="3781425" y="5403850"/>
            <a:ext cx="1444625" cy="784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out</a:t>
            </a:r>
          </a:p>
          <a:p>
            <a:pPr algn="ctr" eaLnBrk="1" hangingPunct="1">
              <a:spcBef>
                <a:spcPct val="50000"/>
              </a:spcBef>
              <a:buFontTx/>
              <a:buNone/>
            </a:pPr>
            <a:endParaRPr lang="en-US" altLang="en-US" sz="1800" b="1">
              <a:solidFill>
                <a:srgbClr val="009900"/>
              </a:solidFill>
              <a:ea typeface="Arial Unicode MS" panose="020B0604020202020204" pitchFamily="34" charset="-128"/>
              <a:cs typeface="Arial Unicode MS" panose="020B0604020202020204" pitchFamily="34" charset="-128"/>
            </a:endParaRPr>
          </a:p>
        </p:txBody>
      </p:sp>
      <p:grpSp>
        <p:nvGrpSpPr>
          <p:cNvPr id="9" name="Group 8">
            <a:extLst>
              <a:ext uri="{FF2B5EF4-FFF2-40B4-BE49-F238E27FC236}">
                <a16:creationId xmlns:a16="http://schemas.microsoft.com/office/drawing/2014/main" id="{3F00B71D-5100-91A5-2A94-4BB778C380BE}"/>
              </a:ext>
            </a:extLst>
          </p:cNvPr>
          <p:cNvGrpSpPr>
            <a:grpSpLocks/>
          </p:cNvGrpSpPr>
          <p:nvPr/>
        </p:nvGrpSpPr>
        <p:grpSpPr bwMode="auto">
          <a:xfrm>
            <a:off x="6073775" y="766763"/>
            <a:ext cx="2443163" cy="762000"/>
            <a:chOff x="4057745" y="1203378"/>
            <a:chExt cx="2443394" cy="762000"/>
          </a:xfrm>
        </p:grpSpPr>
        <p:graphicFrame>
          <p:nvGraphicFramePr>
            <p:cNvPr id="16402" name="Object 4">
              <a:extLst>
                <a:ext uri="{FF2B5EF4-FFF2-40B4-BE49-F238E27FC236}">
                  <a16:creationId xmlns:a16="http://schemas.microsoft.com/office/drawing/2014/main" id="{2D094456-FE11-B6BF-2E7C-5DBEF0525E50}"/>
                </a:ext>
              </a:extLst>
            </p:cNvPr>
            <p:cNvGraphicFramePr>
              <a:graphicFrameLocks noChangeAspect="1"/>
            </p:cNvGraphicFramePr>
            <p:nvPr/>
          </p:nvGraphicFramePr>
          <p:xfrm>
            <a:off x="5959854" y="1203378"/>
            <a:ext cx="541285" cy="762000"/>
          </p:xfrm>
          <a:graphic>
            <a:graphicData uri="http://schemas.openxmlformats.org/presentationml/2006/ole">
              <mc:AlternateContent xmlns:mc="http://schemas.openxmlformats.org/markup-compatibility/2006">
                <mc:Choice xmlns:v="urn:schemas-microsoft-com:vml" Requires="v">
                  <p:oleObj name="Equation" r:id="rId3" imgW="6438900" imgH="9067800" progId="Equation.3">
                    <p:embed/>
                  </p:oleObj>
                </mc:Choice>
                <mc:Fallback>
                  <p:oleObj name="Equation" r:id="rId3" imgW="6438900" imgH="9067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9854" y="1203378"/>
                          <a:ext cx="54128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03" name="Text Box 15">
              <a:extLst>
                <a:ext uri="{FF2B5EF4-FFF2-40B4-BE49-F238E27FC236}">
                  <a16:creationId xmlns:a16="http://schemas.microsoft.com/office/drawing/2014/main" id="{A1D76584-58D0-7C58-08CF-B74570FB127E}"/>
                </a:ext>
              </a:extLst>
            </p:cNvPr>
            <p:cNvSpPr txBox="1">
              <a:spLocks noChangeArrowheads="1"/>
            </p:cNvSpPr>
            <p:nvPr/>
          </p:nvSpPr>
          <p:spPr bwMode="auto">
            <a:xfrm>
              <a:off x="4057745" y="1399712"/>
              <a:ext cx="22095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Original Slope = </a:t>
              </a:r>
            </a:p>
          </p:txBody>
        </p:sp>
      </p:grpSp>
      <p:grpSp>
        <p:nvGrpSpPr>
          <p:cNvPr id="29" name="Group 28">
            <a:extLst>
              <a:ext uri="{FF2B5EF4-FFF2-40B4-BE49-F238E27FC236}">
                <a16:creationId xmlns:a16="http://schemas.microsoft.com/office/drawing/2014/main" id="{A33D2F01-DF71-27ED-2C51-D794A91CFA18}"/>
              </a:ext>
            </a:extLst>
          </p:cNvPr>
          <p:cNvGrpSpPr>
            <a:grpSpLocks/>
          </p:cNvGrpSpPr>
          <p:nvPr/>
        </p:nvGrpSpPr>
        <p:grpSpPr bwMode="auto">
          <a:xfrm>
            <a:off x="6181725" y="3424238"/>
            <a:ext cx="2051050" cy="762000"/>
            <a:chOff x="3810000" y="2362200"/>
            <a:chExt cx="2051050" cy="762000"/>
          </a:xfrm>
        </p:grpSpPr>
        <p:sp>
          <p:nvSpPr>
            <p:cNvPr id="16400" name="Text Box 15">
              <a:extLst>
                <a:ext uri="{FF2B5EF4-FFF2-40B4-BE49-F238E27FC236}">
                  <a16:creationId xmlns:a16="http://schemas.microsoft.com/office/drawing/2014/main" id="{5BAE6A83-0C59-023E-2428-08A85540F4A5}"/>
                </a:ext>
              </a:extLst>
            </p:cNvPr>
            <p:cNvSpPr txBox="1">
              <a:spLocks noChangeArrowheads="1"/>
            </p:cNvSpPr>
            <p:nvPr/>
          </p:nvSpPr>
          <p:spPr bwMode="auto">
            <a:xfrm>
              <a:off x="3810000" y="25146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New Slope= </a:t>
              </a:r>
            </a:p>
          </p:txBody>
        </p:sp>
        <p:graphicFrame>
          <p:nvGraphicFramePr>
            <p:cNvPr id="16401" name="Object 18">
              <a:extLst>
                <a:ext uri="{FF2B5EF4-FFF2-40B4-BE49-F238E27FC236}">
                  <a16:creationId xmlns:a16="http://schemas.microsoft.com/office/drawing/2014/main" id="{30CF5477-2802-4CE2-FBE8-9869FCFF57A6}"/>
                </a:ext>
              </a:extLst>
            </p:cNvPr>
            <p:cNvGraphicFramePr>
              <a:graphicFrameLocks noChangeAspect="1"/>
            </p:cNvGraphicFramePr>
            <p:nvPr/>
          </p:nvGraphicFramePr>
          <p:xfrm>
            <a:off x="5146675" y="2362200"/>
            <a:ext cx="714375" cy="762000"/>
          </p:xfrm>
          <a:graphic>
            <a:graphicData uri="http://schemas.openxmlformats.org/presentationml/2006/ole">
              <mc:AlternateContent xmlns:mc="http://schemas.openxmlformats.org/markup-compatibility/2006">
                <mc:Choice xmlns:v="urn:schemas-microsoft-com:vml" Requires="v">
                  <p:oleObj name="Equation" r:id="rId5" imgW="8483600" imgH="9067800" progId="Equation.3">
                    <p:embed/>
                  </p:oleObj>
                </mc:Choice>
                <mc:Fallback>
                  <p:oleObj name="Equation" r:id="rId5" imgW="8483600" imgH="9067800" progId="Equation.3">
                    <p:embed/>
                    <p:pic>
                      <p:nvPicPr>
                        <p:cNvPr id="0"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6675" y="2362200"/>
                          <a:ext cx="714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7" name="Text Box 19">
            <a:extLst>
              <a:ext uri="{FF2B5EF4-FFF2-40B4-BE49-F238E27FC236}">
                <a16:creationId xmlns:a16="http://schemas.microsoft.com/office/drawing/2014/main" id="{258ACCDF-2854-681A-6D38-8F64C81D808D}"/>
              </a:ext>
            </a:extLst>
          </p:cNvPr>
          <p:cNvSpPr txBox="1">
            <a:spLocks noChangeArrowheads="1"/>
          </p:cNvSpPr>
          <p:nvPr/>
        </p:nvSpPr>
        <p:spPr bwMode="auto">
          <a:xfrm>
            <a:off x="5919788" y="3021013"/>
            <a:ext cx="2708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t>Vapor flow doubles</a:t>
            </a:r>
            <a:r>
              <a:rPr lang="en-US" altLang="en-US" sz="1800"/>
              <a:t> </a:t>
            </a:r>
          </a:p>
        </p:txBody>
      </p:sp>
      <p:sp>
        <p:nvSpPr>
          <p:cNvPr id="7173" name="Text Box 85">
            <a:extLst>
              <a:ext uri="{FF2B5EF4-FFF2-40B4-BE49-F238E27FC236}">
                <a16:creationId xmlns:a16="http://schemas.microsoft.com/office/drawing/2014/main" id="{BAF7D8B1-093A-9A19-4256-925892C01ED9}"/>
              </a:ext>
            </a:extLst>
          </p:cNvPr>
          <p:cNvSpPr txBox="1">
            <a:spLocks noChangeArrowheads="1"/>
          </p:cNvSpPr>
          <p:nvPr/>
        </p:nvSpPr>
        <p:spPr bwMode="auto">
          <a:xfrm>
            <a:off x="939800" y="3444875"/>
            <a:ext cx="129540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2. Air out</a:t>
            </a:r>
          </a:p>
        </p:txBody>
      </p:sp>
      <p:sp>
        <p:nvSpPr>
          <p:cNvPr id="3" name="Rectangle 2">
            <a:extLst>
              <a:ext uri="{FF2B5EF4-FFF2-40B4-BE49-F238E27FC236}">
                <a16:creationId xmlns:a16="http://schemas.microsoft.com/office/drawing/2014/main" id="{F08A9EE3-E1E8-33E1-65A4-6A5E3098B699}"/>
              </a:ext>
            </a:extLst>
          </p:cNvPr>
          <p:cNvSpPr/>
          <p:nvPr/>
        </p:nvSpPr>
        <p:spPr>
          <a:xfrm>
            <a:off x="4495800" y="3633788"/>
            <a:ext cx="152400" cy="1638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Line 7">
            <a:extLst>
              <a:ext uri="{FF2B5EF4-FFF2-40B4-BE49-F238E27FC236}">
                <a16:creationId xmlns:a16="http://schemas.microsoft.com/office/drawing/2014/main" id="{6E44F521-5294-DFBE-86F3-CD68527E243D}"/>
              </a:ext>
            </a:extLst>
          </p:cNvPr>
          <p:cNvSpPr>
            <a:spLocks noChangeShapeType="1"/>
          </p:cNvSpPr>
          <p:nvPr/>
        </p:nvSpPr>
        <p:spPr bwMode="auto">
          <a:xfrm flipV="1">
            <a:off x="4516438" y="3622675"/>
            <a:ext cx="0" cy="1711325"/>
          </a:xfrm>
          <a:prstGeom prst="line">
            <a:avLst/>
          </a:prstGeom>
          <a:noFill/>
          <a:ln w="635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Rectangle 3">
            <a:extLst>
              <a:ext uri="{FF2B5EF4-FFF2-40B4-BE49-F238E27FC236}">
                <a16:creationId xmlns:a16="http://schemas.microsoft.com/office/drawing/2014/main" id="{86FF979F-8074-B75D-0B33-D67B8E494B75}"/>
              </a:ext>
            </a:extLst>
          </p:cNvPr>
          <p:cNvSpPr/>
          <p:nvPr/>
        </p:nvSpPr>
        <p:spPr>
          <a:xfrm>
            <a:off x="2895600" y="3571875"/>
            <a:ext cx="762000" cy="114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a:extLst>
              <a:ext uri="{FF2B5EF4-FFF2-40B4-BE49-F238E27FC236}">
                <a16:creationId xmlns:a16="http://schemas.microsoft.com/office/drawing/2014/main" id="{0DC30533-F170-34B6-13FF-24451B78A247}"/>
              </a:ext>
            </a:extLst>
          </p:cNvPr>
          <p:cNvSpPr/>
          <p:nvPr/>
        </p:nvSpPr>
        <p:spPr>
          <a:xfrm>
            <a:off x="2403475" y="3511550"/>
            <a:ext cx="369888" cy="1222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a:extLst>
              <a:ext uri="{FF2B5EF4-FFF2-40B4-BE49-F238E27FC236}">
                <a16:creationId xmlns:a16="http://schemas.microsoft.com/office/drawing/2014/main" id="{005D88BF-D38D-ADDF-9DCC-4F717F05AB22}"/>
              </a:ext>
            </a:extLst>
          </p:cNvPr>
          <p:cNvSpPr/>
          <p:nvPr/>
        </p:nvSpPr>
        <p:spPr>
          <a:xfrm>
            <a:off x="3748088" y="3511550"/>
            <a:ext cx="723900" cy="111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Line 14">
            <a:extLst>
              <a:ext uri="{FF2B5EF4-FFF2-40B4-BE49-F238E27FC236}">
                <a16:creationId xmlns:a16="http://schemas.microsoft.com/office/drawing/2014/main" id="{FF594592-E905-F5CF-43DA-2B92BD1A6601}"/>
              </a:ext>
            </a:extLst>
          </p:cNvPr>
          <p:cNvSpPr>
            <a:spLocks noChangeShapeType="1"/>
          </p:cNvSpPr>
          <p:nvPr/>
        </p:nvSpPr>
        <p:spPr bwMode="auto">
          <a:xfrm>
            <a:off x="2833688" y="2441575"/>
            <a:ext cx="1676400" cy="1157288"/>
          </a:xfrm>
          <a:prstGeom prst="line">
            <a:avLst/>
          </a:prstGeom>
          <a:noFill/>
          <a:ln w="50800">
            <a:solidFill>
              <a:srgbClr val="FF6600"/>
            </a:solidFill>
            <a:round/>
            <a:headEnd/>
            <a:tailEnd type="stealth" w="lg" len="lg"/>
          </a:ln>
          <a:extLst>
            <a:ext uri="{909E8E84-426E-40DD-AFC4-6F175D3DCCD1}">
              <a14:hiddenFill xmlns:a14="http://schemas.microsoft.com/office/drawing/2010/main">
                <a:noFill/>
              </a14:hiddenFill>
            </a:ext>
          </a:extLst>
        </p:spPr>
        <p:txBody>
          <a:bodyPr/>
          <a:lstStyle/>
          <a:p>
            <a:endParaRPr lang="en-US" dirty="0"/>
          </a:p>
        </p:txBody>
      </p:sp>
      <p:sp>
        <p:nvSpPr>
          <p:cNvPr id="11" name="Line 6">
            <a:extLst>
              <a:ext uri="{FF2B5EF4-FFF2-40B4-BE49-F238E27FC236}">
                <a16:creationId xmlns:a16="http://schemas.microsoft.com/office/drawing/2014/main" id="{16546018-6137-C9C1-4086-C80E5E17977D}"/>
              </a:ext>
            </a:extLst>
          </p:cNvPr>
          <p:cNvSpPr>
            <a:spLocks noChangeShapeType="1"/>
          </p:cNvSpPr>
          <p:nvPr/>
        </p:nvSpPr>
        <p:spPr bwMode="auto">
          <a:xfrm>
            <a:off x="2370138" y="3611563"/>
            <a:ext cx="2133600" cy="17462"/>
          </a:xfrm>
          <a:prstGeom prst="line">
            <a:avLst/>
          </a:prstGeom>
          <a:noFill/>
          <a:ln w="635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Text Box 6">
            <a:extLst>
              <a:ext uri="{FF2B5EF4-FFF2-40B4-BE49-F238E27FC236}">
                <a16:creationId xmlns:a16="http://schemas.microsoft.com/office/drawing/2014/main" id="{DFD512E3-70BC-A94B-0D71-C572729F8979}"/>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up)">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499"/>
                                          </p:stCondLst>
                                        </p:cTn>
                                        <p:tgtEl>
                                          <p:spTgt spid="717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5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autoUpdateAnimBg="0"/>
      <p:bldP spid="37" grpId="0" autoUpdateAnimBg="0"/>
      <p:bldP spid="7173" grpId="0" animBg="1" autoUpdateAnimBg="0"/>
      <p:bldP spid="17" grpId="0" animBg="1" autoUpdateAnimBg="0"/>
      <p:bldP spid="13" grpId="0" animBg="1" autoUpdateAnimBg="0"/>
      <p:bldP spid="1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0">
            <a:extLst>
              <a:ext uri="{FF2B5EF4-FFF2-40B4-BE49-F238E27FC236}">
                <a16:creationId xmlns:a16="http://schemas.microsoft.com/office/drawing/2014/main" id="{0858A8A4-43B8-93C3-EE2B-B74ABC892F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419225"/>
            <a:ext cx="8169275" cy="521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 Box 10">
            <a:extLst>
              <a:ext uri="{FF2B5EF4-FFF2-40B4-BE49-F238E27FC236}">
                <a16:creationId xmlns:a16="http://schemas.microsoft.com/office/drawing/2014/main" id="{C8F2EB16-E651-591B-874A-6DA7986153CB}"/>
              </a:ext>
            </a:extLst>
          </p:cNvPr>
          <p:cNvSpPr txBox="1">
            <a:spLocks noChangeArrowheads="1"/>
          </p:cNvSpPr>
          <p:nvPr/>
        </p:nvSpPr>
        <p:spPr bwMode="auto">
          <a:xfrm>
            <a:off x="2838450" y="5903913"/>
            <a:ext cx="1066800" cy="641350"/>
          </a:xfrm>
          <a:prstGeom prst="rect">
            <a:avLst/>
          </a:prstGeom>
          <a:solidFill>
            <a:schemeClr val="bg1"/>
          </a:solidFill>
          <a:ln w="9525">
            <a:solidFill>
              <a:schemeClr val="bg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ea typeface="Arial Unicode MS" panose="020B0604020202020204" pitchFamily="34" charset="-128"/>
                <a:cs typeface="Arial Unicode MS" panose="020B0604020202020204" pitchFamily="34" charset="-128"/>
              </a:rPr>
              <a:t>Blood in</a:t>
            </a:r>
          </a:p>
        </p:txBody>
      </p:sp>
      <p:sp>
        <p:nvSpPr>
          <p:cNvPr id="17412" name="Oval 12">
            <a:extLst>
              <a:ext uri="{FF2B5EF4-FFF2-40B4-BE49-F238E27FC236}">
                <a16:creationId xmlns:a16="http://schemas.microsoft.com/office/drawing/2014/main" id="{39817DFB-CB29-D410-03DF-9ED70C04B4A2}"/>
              </a:ext>
            </a:extLst>
          </p:cNvPr>
          <p:cNvSpPr>
            <a:spLocks noChangeArrowheads="1"/>
          </p:cNvSpPr>
          <p:nvPr/>
        </p:nvSpPr>
        <p:spPr bwMode="auto">
          <a:xfrm>
            <a:off x="3327400" y="3567113"/>
            <a:ext cx="152400" cy="152400"/>
          </a:xfrm>
          <a:prstGeom prst="ellipse">
            <a:avLst/>
          </a:prstGeom>
          <a:solidFill>
            <a:schemeClr val="tx1"/>
          </a:solidFill>
          <a:ln w="63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6160" name="Text Box 16">
            <a:extLst>
              <a:ext uri="{FF2B5EF4-FFF2-40B4-BE49-F238E27FC236}">
                <a16:creationId xmlns:a16="http://schemas.microsoft.com/office/drawing/2014/main" id="{28E24012-8A35-66C7-7670-65B32B8B37DC}"/>
              </a:ext>
            </a:extLst>
          </p:cNvPr>
          <p:cNvSpPr txBox="1">
            <a:spLocks noChangeArrowheads="1"/>
          </p:cNvSpPr>
          <p:nvPr/>
        </p:nvSpPr>
        <p:spPr bwMode="auto">
          <a:xfrm>
            <a:off x="5032375" y="633413"/>
            <a:ext cx="410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t>O</a:t>
            </a:r>
            <a:r>
              <a:rPr lang="en-US" altLang="en-US" sz="1800" b="1" baseline="-25000">
                <a:ea typeface="Arial Unicode MS" panose="020B0604020202020204" pitchFamily="34" charset="-128"/>
                <a:cs typeface="Arial Unicode MS" panose="020B0604020202020204" pitchFamily="34" charset="-128"/>
              </a:rPr>
              <a:t>2</a:t>
            </a:r>
            <a:r>
              <a:rPr lang="en-US" altLang="en-US" sz="1800" b="1"/>
              <a:t> concentration in the air is lower</a:t>
            </a:r>
          </a:p>
        </p:txBody>
      </p:sp>
      <p:sp>
        <p:nvSpPr>
          <p:cNvPr id="6172" name="TextBox 17">
            <a:extLst>
              <a:ext uri="{FF2B5EF4-FFF2-40B4-BE49-F238E27FC236}">
                <a16:creationId xmlns:a16="http://schemas.microsoft.com/office/drawing/2014/main" id="{38BFB8DC-7AF2-7675-355B-A12B13998028}"/>
              </a:ext>
            </a:extLst>
          </p:cNvPr>
          <p:cNvSpPr txBox="1">
            <a:spLocks noChangeArrowheads="1"/>
          </p:cNvSpPr>
          <p:nvPr/>
        </p:nvSpPr>
        <p:spPr bwMode="auto">
          <a:xfrm>
            <a:off x="5842000" y="3675063"/>
            <a:ext cx="3124200" cy="3698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800" dirty="0"/>
              <a:t>New Slope </a:t>
            </a:r>
            <a:r>
              <a:rPr lang="en-US" altLang="en-US" sz="1800" dirty="0">
                <a:latin typeface="Calibri" panose="020F0502020204030204" pitchFamily="34" charset="0"/>
              </a:rPr>
              <a:t>≈ </a:t>
            </a:r>
            <a:r>
              <a:rPr lang="en-US" altLang="en-US" sz="1800" dirty="0">
                <a:latin typeface="+mj-lt"/>
              </a:rPr>
              <a:t>Half Old Slope</a:t>
            </a:r>
          </a:p>
        </p:txBody>
      </p:sp>
      <p:sp>
        <p:nvSpPr>
          <p:cNvPr id="18" name="Text Box 16">
            <a:extLst>
              <a:ext uri="{FF2B5EF4-FFF2-40B4-BE49-F238E27FC236}">
                <a16:creationId xmlns:a16="http://schemas.microsoft.com/office/drawing/2014/main" id="{07EB7AF2-952C-66ED-F34F-272392F4EC1E}"/>
              </a:ext>
            </a:extLst>
          </p:cNvPr>
          <p:cNvSpPr txBox="1">
            <a:spLocks noChangeArrowheads="1"/>
          </p:cNvSpPr>
          <p:nvPr/>
        </p:nvSpPr>
        <p:spPr bwMode="auto">
          <a:xfrm>
            <a:off x="5300663" y="4765675"/>
            <a:ext cx="3962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solidFill>
                  <a:srgbClr val="FF0000"/>
                </a:solidFill>
              </a:rPr>
              <a:t>So breathe twice as fast!</a:t>
            </a:r>
          </a:p>
        </p:txBody>
      </p:sp>
      <p:cxnSp>
        <p:nvCxnSpPr>
          <p:cNvPr id="4" name="Straight Arrow Connector 3">
            <a:extLst>
              <a:ext uri="{FF2B5EF4-FFF2-40B4-BE49-F238E27FC236}">
                <a16:creationId xmlns:a16="http://schemas.microsoft.com/office/drawing/2014/main" id="{EC0748BA-E391-17E5-04E7-C41E3618D555}"/>
              </a:ext>
            </a:extLst>
          </p:cNvPr>
          <p:cNvCxnSpPr/>
          <p:nvPr/>
        </p:nvCxnSpPr>
        <p:spPr>
          <a:xfrm>
            <a:off x="3479800" y="3675063"/>
            <a:ext cx="1060450" cy="685800"/>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BAD2D-A324-7CE2-162B-AEC516665616}"/>
              </a:ext>
            </a:extLst>
          </p:cNvPr>
          <p:cNvSpPr/>
          <p:nvPr/>
        </p:nvSpPr>
        <p:spPr>
          <a:xfrm>
            <a:off x="4394200" y="4024313"/>
            <a:ext cx="214313" cy="3190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a:extLst>
              <a:ext uri="{FF2B5EF4-FFF2-40B4-BE49-F238E27FC236}">
                <a16:creationId xmlns:a16="http://schemas.microsoft.com/office/drawing/2014/main" id="{FF49BAC7-204A-417E-350E-9DB1451F5752}"/>
              </a:ext>
            </a:extLst>
          </p:cNvPr>
          <p:cNvSpPr/>
          <p:nvPr/>
        </p:nvSpPr>
        <p:spPr>
          <a:xfrm>
            <a:off x="3327400" y="2032000"/>
            <a:ext cx="152400" cy="174625"/>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Arrow Connector 7">
            <a:extLst>
              <a:ext uri="{FF2B5EF4-FFF2-40B4-BE49-F238E27FC236}">
                <a16:creationId xmlns:a16="http://schemas.microsoft.com/office/drawing/2014/main" id="{F706EA2C-4C6D-D0C7-7FFB-82499AD7445C}"/>
              </a:ext>
            </a:extLst>
          </p:cNvPr>
          <p:cNvCxnSpPr>
            <a:stCxn id="6" idx="5"/>
          </p:cNvCxnSpPr>
          <p:nvPr/>
        </p:nvCxnSpPr>
        <p:spPr>
          <a:xfrm>
            <a:off x="3457575" y="2181225"/>
            <a:ext cx="1130300" cy="2179638"/>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830390B-CDDD-48A3-7754-5F8D7486A88D}"/>
              </a:ext>
            </a:extLst>
          </p:cNvPr>
          <p:cNvSpPr/>
          <p:nvPr/>
        </p:nvSpPr>
        <p:spPr>
          <a:xfrm>
            <a:off x="3403600" y="4343400"/>
            <a:ext cx="1136650" cy="138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a:extLst>
              <a:ext uri="{FF2B5EF4-FFF2-40B4-BE49-F238E27FC236}">
                <a16:creationId xmlns:a16="http://schemas.microsoft.com/office/drawing/2014/main" id="{D196BD08-7A99-36AF-9F34-C113E33C40D7}"/>
              </a:ext>
            </a:extLst>
          </p:cNvPr>
          <p:cNvSpPr/>
          <p:nvPr/>
        </p:nvSpPr>
        <p:spPr>
          <a:xfrm>
            <a:off x="2990850" y="4314825"/>
            <a:ext cx="381000" cy="138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4" name="Line 20">
            <a:extLst>
              <a:ext uri="{FF2B5EF4-FFF2-40B4-BE49-F238E27FC236}">
                <a16:creationId xmlns:a16="http://schemas.microsoft.com/office/drawing/2014/main" id="{EB1751BC-43CB-490C-D26F-A34851A0FCFA}"/>
              </a:ext>
            </a:extLst>
          </p:cNvPr>
          <p:cNvSpPr>
            <a:spLocks noChangeShapeType="1"/>
          </p:cNvSpPr>
          <p:nvPr/>
        </p:nvSpPr>
        <p:spPr bwMode="auto">
          <a:xfrm flipV="1">
            <a:off x="2990850" y="4427538"/>
            <a:ext cx="1597025" cy="3175"/>
          </a:xfrm>
          <a:prstGeom prst="line">
            <a:avLst/>
          </a:prstGeom>
          <a:noFill/>
          <a:ln w="635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Rectangle 12">
            <a:extLst>
              <a:ext uri="{FF2B5EF4-FFF2-40B4-BE49-F238E27FC236}">
                <a16:creationId xmlns:a16="http://schemas.microsoft.com/office/drawing/2014/main" id="{24E49309-2649-8B58-F6D2-9199D56CA3D2}"/>
              </a:ext>
            </a:extLst>
          </p:cNvPr>
          <p:cNvSpPr/>
          <p:nvPr/>
        </p:nvSpPr>
        <p:spPr>
          <a:xfrm>
            <a:off x="4540250" y="4537075"/>
            <a:ext cx="188913" cy="13668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2" name="Line 17">
            <a:extLst>
              <a:ext uri="{FF2B5EF4-FFF2-40B4-BE49-F238E27FC236}">
                <a16:creationId xmlns:a16="http://schemas.microsoft.com/office/drawing/2014/main" id="{D65A9198-FB9D-E053-B72C-72D9C58038E8}"/>
              </a:ext>
            </a:extLst>
          </p:cNvPr>
          <p:cNvSpPr>
            <a:spLocks noChangeShapeType="1"/>
          </p:cNvSpPr>
          <p:nvPr/>
        </p:nvSpPr>
        <p:spPr bwMode="auto">
          <a:xfrm flipH="1" flipV="1">
            <a:off x="4605338" y="4452938"/>
            <a:ext cx="28575" cy="1428750"/>
          </a:xfrm>
          <a:prstGeom prst="line">
            <a:avLst/>
          </a:prstGeom>
          <a:noFill/>
          <a:ln w="25400">
            <a:solidFill>
              <a:srgbClr val="0099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Rectangle 13">
            <a:extLst>
              <a:ext uri="{FF2B5EF4-FFF2-40B4-BE49-F238E27FC236}">
                <a16:creationId xmlns:a16="http://schemas.microsoft.com/office/drawing/2014/main" id="{A8AED356-8777-9453-6515-7A85B2292F57}"/>
              </a:ext>
            </a:extLst>
          </p:cNvPr>
          <p:cNvSpPr/>
          <p:nvPr/>
        </p:nvSpPr>
        <p:spPr>
          <a:xfrm>
            <a:off x="2032000" y="3338513"/>
            <a:ext cx="896938" cy="5270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52" name="Text Box 8">
            <a:extLst>
              <a:ext uri="{FF2B5EF4-FFF2-40B4-BE49-F238E27FC236}">
                <a16:creationId xmlns:a16="http://schemas.microsoft.com/office/drawing/2014/main" id="{3CC69F01-EB2B-285B-9010-6543EFF0D902}"/>
              </a:ext>
            </a:extLst>
          </p:cNvPr>
          <p:cNvSpPr txBox="1">
            <a:spLocks noChangeArrowheads="1"/>
          </p:cNvSpPr>
          <p:nvPr/>
        </p:nvSpPr>
        <p:spPr bwMode="auto">
          <a:xfrm>
            <a:off x="1947863" y="2887663"/>
            <a:ext cx="895350" cy="366712"/>
          </a:xfrm>
          <a:prstGeom prst="rect">
            <a:avLst/>
          </a:prstGeom>
          <a:solidFill>
            <a:schemeClr val="bg1"/>
          </a:solidFill>
          <a:ln w="9525">
            <a:solidFill>
              <a:schemeClr val="bg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in</a:t>
            </a:r>
          </a:p>
        </p:txBody>
      </p:sp>
      <p:sp>
        <p:nvSpPr>
          <p:cNvPr id="15" name="Rectangle 14">
            <a:extLst>
              <a:ext uri="{FF2B5EF4-FFF2-40B4-BE49-F238E27FC236}">
                <a16:creationId xmlns:a16="http://schemas.microsoft.com/office/drawing/2014/main" id="{FBBE8A9C-AE1E-19EC-E4A0-C2B27E749B7F}"/>
              </a:ext>
            </a:extLst>
          </p:cNvPr>
          <p:cNvSpPr/>
          <p:nvPr/>
        </p:nvSpPr>
        <p:spPr>
          <a:xfrm>
            <a:off x="1803400" y="4184650"/>
            <a:ext cx="1123950" cy="392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3" name="Text Box 19">
            <a:extLst>
              <a:ext uri="{FF2B5EF4-FFF2-40B4-BE49-F238E27FC236}">
                <a16:creationId xmlns:a16="http://schemas.microsoft.com/office/drawing/2014/main" id="{FBAF7F2D-3393-059F-1440-E0304AA9782E}"/>
              </a:ext>
            </a:extLst>
          </p:cNvPr>
          <p:cNvSpPr txBox="1">
            <a:spLocks noChangeArrowheads="1"/>
          </p:cNvSpPr>
          <p:nvPr/>
        </p:nvSpPr>
        <p:spPr bwMode="auto">
          <a:xfrm>
            <a:off x="1897063" y="4222750"/>
            <a:ext cx="1049337" cy="366713"/>
          </a:xfrm>
          <a:prstGeom prst="rect">
            <a:avLst/>
          </a:prstGeom>
          <a:solidFill>
            <a:schemeClr val="bg1"/>
          </a:solidFill>
          <a:ln w="9525">
            <a:solidFill>
              <a:schemeClr val="bg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out</a:t>
            </a:r>
          </a:p>
        </p:txBody>
      </p:sp>
      <p:sp>
        <p:nvSpPr>
          <p:cNvPr id="16" name="Rectangle 15">
            <a:extLst>
              <a:ext uri="{FF2B5EF4-FFF2-40B4-BE49-F238E27FC236}">
                <a16:creationId xmlns:a16="http://schemas.microsoft.com/office/drawing/2014/main" id="{E82C15B2-BBE0-39C9-1009-732713282161}"/>
              </a:ext>
            </a:extLst>
          </p:cNvPr>
          <p:cNvSpPr/>
          <p:nvPr/>
        </p:nvSpPr>
        <p:spPr>
          <a:xfrm>
            <a:off x="2990850" y="3567113"/>
            <a:ext cx="56515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30" name="Line 5">
            <a:extLst>
              <a:ext uri="{FF2B5EF4-FFF2-40B4-BE49-F238E27FC236}">
                <a16:creationId xmlns:a16="http://schemas.microsoft.com/office/drawing/2014/main" id="{4822681C-EF2D-C09F-727D-23CC1DC85BC9}"/>
              </a:ext>
            </a:extLst>
          </p:cNvPr>
          <p:cNvSpPr>
            <a:spLocks noChangeShapeType="1"/>
          </p:cNvSpPr>
          <p:nvPr/>
        </p:nvSpPr>
        <p:spPr bwMode="auto">
          <a:xfrm flipV="1">
            <a:off x="3403600" y="2195513"/>
            <a:ext cx="0" cy="358140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Line 18">
            <a:extLst>
              <a:ext uri="{FF2B5EF4-FFF2-40B4-BE49-F238E27FC236}">
                <a16:creationId xmlns:a16="http://schemas.microsoft.com/office/drawing/2014/main" id="{0592156A-A60D-2282-AC4D-85FB0C6AC855}"/>
              </a:ext>
            </a:extLst>
          </p:cNvPr>
          <p:cNvSpPr>
            <a:spLocks noChangeShapeType="1"/>
          </p:cNvSpPr>
          <p:nvPr/>
        </p:nvSpPr>
        <p:spPr bwMode="auto">
          <a:xfrm>
            <a:off x="3416300" y="3048000"/>
            <a:ext cx="1244600" cy="1349375"/>
          </a:xfrm>
          <a:prstGeom prst="line">
            <a:avLst/>
          </a:prstGeom>
          <a:noFill/>
          <a:ln w="50800">
            <a:solidFill>
              <a:srgbClr val="FF6600"/>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7" name="Line 4">
            <a:extLst>
              <a:ext uri="{FF2B5EF4-FFF2-40B4-BE49-F238E27FC236}">
                <a16:creationId xmlns:a16="http://schemas.microsoft.com/office/drawing/2014/main" id="{B0DDA41B-5056-09AF-1019-8FBC8A1E36FC}"/>
              </a:ext>
            </a:extLst>
          </p:cNvPr>
          <p:cNvSpPr>
            <a:spLocks noChangeShapeType="1"/>
          </p:cNvSpPr>
          <p:nvPr/>
        </p:nvSpPr>
        <p:spPr bwMode="auto">
          <a:xfrm>
            <a:off x="2927350" y="3070225"/>
            <a:ext cx="457200" cy="0"/>
          </a:xfrm>
          <a:prstGeom prst="line">
            <a:avLst/>
          </a:prstGeom>
          <a:noFill/>
          <a:ln w="635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16">
            <a:extLst>
              <a:ext uri="{FF2B5EF4-FFF2-40B4-BE49-F238E27FC236}">
                <a16:creationId xmlns:a16="http://schemas.microsoft.com/office/drawing/2014/main" id="{1569593F-FCFA-0F68-A21A-6177BA34BF9B}"/>
              </a:ext>
            </a:extLst>
          </p:cNvPr>
          <p:cNvSpPr txBox="1">
            <a:spLocks noChangeArrowheads="1"/>
          </p:cNvSpPr>
          <p:nvPr/>
        </p:nvSpPr>
        <p:spPr bwMode="auto">
          <a:xfrm>
            <a:off x="4879975" y="1020763"/>
            <a:ext cx="410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t>O</a:t>
            </a:r>
            <a:r>
              <a:rPr lang="en-US" altLang="en-US" sz="1800" b="1" baseline="-25000">
                <a:ea typeface="Arial Unicode MS" panose="020B0604020202020204" pitchFamily="34" charset="-128"/>
                <a:cs typeface="Arial Unicode MS" panose="020B0604020202020204" pitchFamily="34" charset="-128"/>
              </a:rPr>
              <a:t>2</a:t>
            </a:r>
            <a:r>
              <a:rPr lang="en-US" altLang="en-US" sz="1800"/>
              <a:t> </a:t>
            </a:r>
            <a:r>
              <a:rPr lang="en-US" altLang="en-US" sz="1800" b="1"/>
              <a:t>in blood must stay the same</a:t>
            </a:r>
          </a:p>
        </p:txBody>
      </p:sp>
      <p:sp>
        <p:nvSpPr>
          <p:cNvPr id="10" name="Rectangle 9">
            <a:extLst>
              <a:ext uri="{FF2B5EF4-FFF2-40B4-BE49-F238E27FC236}">
                <a16:creationId xmlns:a16="http://schemas.microsoft.com/office/drawing/2014/main" id="{D02B03A4-BB6F-C65F-29A8-D1CD9F567F57}"/>
              </a:ext>
            </a:extLst>
          </p:cNvPr>
          <p:cNvSpPr/>
          <p:nvPr/>
        </p:nvSpPr>
        <p:spPr>
          <a:xfrm>
            <a:off x="4038600" y="5881688"/>
            <a:ext cx="1112838" cy="7477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ext Box 11">
            <a:extLst>
              <a:ext uri="{FF2B5EF4-FFF2-40B4-BE49-F238E27FC236}">
                <a16:creationId xmlns:a16="http://schemas.microsoft.com/office/drawing/2014/main" id="{E705AF41-454A-186A-D92E-511E0D672BE8}"/>
              </a:ext>
            </a:extLst>
          </p:cNvPr>
          <p:cNvSpPr txBox="1">
            <a:spLocks noChangeArrowheads="1"/>
          </p:cNvSpPr>
          <p:nvPr/>
        </p:nvSpPr>
        <p:spPr bwMode="auto">
          <a:xfrm>
            <a:off x="4071938" y="5842000"/>
            <a:ext cx="1066800" cy="641350"/>
          </a:xfrm>
          <a:prstGeom prst="rect">
            <a:avLst/>
          </a:prstGeom>
          <a:solidFill>
            <a:schemeClr val="bg1"/>
          </a:solidFill>
          <a:ln w="9525">
            <a:solidFill>
              <a:schemeClr val="bg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out</a:t>
            </a:r>
          </a:p>
        </p:txBody>
      </p:sp>
      <p:grpSp>
        <p:nvGrpSpPr>
          <p:cNvPr id="29" name="Group 28">
            <a:extLst>
              <a:ext uri="{FF2B5EF4-FFF2-40B4-BE49-F238E27FC236}">
                <a16:creationId xmlns:a16="http://schemas.microsoft.com/office/drawing/2014/main" id="{F0ECA826-A5CD-D629-2001-BC9A4F169D4A}"/>
              </a:ext>
            </a:extLst>
          </p:cNvPr>
          <p:cNvGrpSpPr>
            <a:grpSpLocks/>
          </p:cNvGrpSpPr>
          <p:nvPr/>
        </p:nvGrpSpPr>
        <p:grpSpPr bwMode="auto">
          <a:xfrm>
            <a:off x="6219825" y="4035425"/>
            <a:ext cx="2051050" cy="762000"/>
            <a:chOff x="3810000" y="2362200"/>
            <a:chExt cx="2051050" cy="762000"/>
          </a:xfrm>
        </p:grpSpPr>
        <p:sp>
          <p:nvSpPr>
            <p:cNvPr id="17438" name="Text Box 15">
              <a:extLst>
                <a:ext uri="{FF2B5EF4-FFF2-40B4-BE49-F238E27FC236}">
                  <a16:creationId xmlns:a16="http://schemas.microsoft.com/office/drawing/2014/main" id="{627BB927-3E68-06B7-77B9-5CEED4047B5F}"/>
                </a:ext>
              </a:extLst>
            </p:cNvPr>
            <p:cNvSpPr txBox="1">
              <a:spLocks noChangeArrowheads="1"/>
            </p:cNvSpPr>
            <p:nvPr/>
          </p:nvSpPr>
          <p:spPr bwMode="auto">
            <a:xfrm>
              <a:off x="3810000" y="25146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a:t>New Slope= </a:t>
              </a:r>
            </a:p>
          </p:txBody>
        </p:sp>
        <p:graphicFrame>
          <p:nvGraphicFramePr>
            <p:cNvPr id="17439" name="Object 18">
              <a:extLst>
                <a:ext uri="{FF2B5EF4-FFF2-40B4-BE49-F238E27FC236}">
                  <a16:creationId xmlns:a16="http://schemas.microsoft.com/office/drawing/2014/main" id="{4148609A-BB07-6003-D769-324CCAD855B5}"/>
                </a:ext>
              </a:extLst>
            </p:cNvPr>
            <p:cNvGraphicFramePr>
              <a:graphicFrameLocks noChangeAspect="1"/>
            </p:cNvGraphicFramePr>
            <p:nvPr/>
          </p:nvGraphicFramePr>
          <p:xfrm>
            <a:off x="5146675" y="2362200"/>
            <a:ext cx="714375" cy="762000"/>
          </p:xfrm>
          <a:graphic>
            <a:graphicData uri="http://schemas.openxmlformats.org/presentationml/2006/ole">
              <mc:AlternateContent xmlns:mc="http://schemas.openxmlformats.org/markup-compatibility/2006">
                <mc:Choice xmlns:v="urn:schemas-microsoft-com:vml" Requires="v">
                  <p:oleObj name="Equation" r:id="rId4" imgW="8483600" imgH="9067800" progId="Equation.3">
                    <p:embed/>
                  </p:oleObj>
                </mc:Choice>
                <mc:Fallback>
                  <p:oleObj name="Equation" r:id="rId4" imgW="8483600" imgH="9067800" progId="Equation.3">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6675" y="2362200"/>
                          <a:ext cx="714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7" name="Text Box 6">
            <a:extLst>
              <a:ext uri="{FF2B5EF4-FFF2-40B4-BE49-F238E27FC236}">
                <a16:creationId xmlns:a16="http://schemas.microsoft.com/office/drawing/2014/main" id="{DC8D4E45-0754-C933-DC98-247B7095F150}"/>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(C)</a:t>
            </a:r>
          </a:p>
        </p:txBody>
      </p:sp>
      <p:sp>
        <p:nvSpPr>
          <p:cNvPr id="19" name="Left Brace 18">
            <a:extLst>
              <a:ext uri="{FF2B5EF4-FFF2-40B4-BE49-F238E27FC236}">
                <a16:creationId xmlns:a16="http://schemas.microsoft.com/office/drawing/2014/main" id="{FF5ABF2C-7E70-A696-02E4-ED2C305279EF}"/>
              </a:ext>
            </a:extLst>
          </p:cNvPr>
          <p:cNvSpPr/>
          <p:nvPr/>
        </p:nvSpPr>
        <p:spPr>
          <a:xfrm>
            <a:off x="1406485" y="3046798"/>
            <a:ext cx="395570" cy="2707856"/>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 Box 19">
            <a:extLst>
              <a:ext uri="{FF2B5EF4-FFF2-40B4-BE49-F238E27FC236}">
                <a16:creationId xmlns:a16="http://schemas.microsoft.com/office/drawing/2014/main" id="{4FA63940-54A5-FE14-8E11-DDC0B218D799}"/>
              </a:ext>
            </a:extLst>
          </p:cNvPr>
          <p:cNvSpPr txBox="1">
            <a:spLocks noChangeArrowheads="1"/>
          </p:cNvSpPr>
          <p:nvPr/>
        </p:nvSpPr>
        <p:spPr bwMode="auto">
          <a:xfrm>
            <a:off x="279500" y="3970035"/>
            <a:ext cx="1054161" cy="923330"/>
          </a:xfrm>
          <a:prstGeom prst="rect">
            <a:avLst/>
          </a:prstGeom>
          <a:solidFill>
            <a:schemeClr val="bg1"/>
          </a:solidFill>
          <a:ln w="9525">
            <a:solidFill>
              <a:schemeClr val="bg1"/>
            </a:solidFill>
            <a:miter lim="800000"/>
            <a:headEnd/>
            <a:tailEnd/>
          </a:ln>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1800" b="1" dirty="0">
                <a:solidFill>
                  <a:srgbClr val="0033CC"/>
                </a:solidFill>
                <a:latin typeface="Arial"/>
                <a:ea typeface="Arial Unicode MS"/>
                <a:cs typeface="Arial Unicode MS"/>
              </a:rPr>
              <a:t>75% of Original [O2]</a:t>
            </a:r>
            <a:endParaRPr lang="en-US" altLang="en-US" sz="1800" b="1" dirty="0">
              <a:solidFill>
                <a:srgbClr val="0033CC"/>
              </a:solidFill>
              <a:ea typeface="Arial Unicode MS" panose="020B0604020202020204" pitchFamily="34" charset="-128"/>
              <a:cs typeface="Arial Unicode MS" panose="020B060402020202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52"/>
                                        </p:tgtEl>
                                        <p:attrNameLst>
                                          <p:attrName>style.visibility</p:attrName>
                                        </p:attrNameLst>
                                      </p:cBhvr>
                                      <p:to>
                                        <p:strVal val="visible"/>
                                      </p:to>
                                    </p:se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
                                        </p:tgtEl>
                                        <p:attrNameLst>
                                          <p:attrName>style.visibility</p:attrName>
                                        </p:attrNameLst>
                                      </p:cBhvr>
                                      <p:to>
                                        <p:strVal val="visible"/>
                                      </p:to>
                                    </p:set>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499"/>
                                          </p:stCondLst>
                                        </p:cTn>
                                        <p:tgtEl>
                                          <p:spTgt spid="616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6164"/>
                                        </p:tgtEl>
                                        <p:attrNameLst>
                                          <p:attrName>style.visibility</p:attrName>
                                        </p:attrNameLst>
                                      </p:cBhvr>
                                      <p:to>
                                        <p:strVal val="visible"/>
                                      </p:to>
                                    </p:set>
                                    <p:animEffect transition="in" filter="wipe(right)">
                                      <p:cBhvr>
                                        <p:cTn id="36" dur="500"/>
                                        <p:tgtEl>
                                          <p:spTgt spid="6164"/>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616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strips(downRight)">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617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499"/>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0" grpId="0" autoUpdateAnimBg="0"/>
      <p:bldP spid="6172" grpId="0" autoUpdateAnimBg="0"/>
      <p:bldP spid="18" grpId="0" autoUpdateAnimBg="0"/>
      <p:bldP spid="6164" grpId="0" animBg="1" autoUpdateAnimBg="0"/>
      <p:bldP spid="6162" grpId="0" animBg="1" autoUpdateAnimBg="0"/>
      <p:bldP spid="6152" grpId="0" animBg="1" autoUpdateAnimBg="0"/>
      <p:bldP spid="6163" grpId="0" animBg="1" autoUpdateAnimBg="0"/>
      <p:bldP spid="3" grpId="0" animBg="1" autoUpdateAnimBg="0"/>
      <p:bldP spid="7" grpId="0" animBg="1" autoUpdateAnimBg="0"/>
      <p:bldP spid="31" grpId="0" autoUpdateAnimBg="0"/>
      <p:bldP spid="2" grpId="0" animBg="1" autoUpdateAnimBg="0"/>
      <p:bldP spid="19"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a:extLst>
              <a:ext uri="{FF2B5EF4-FFF2-40B4-BE49-F238E27FC236}">
                <a16:creationId xmlns:a16="http://schemas.microsoft.com/office/drawing/2014/main" id="{505433F7-F007-9698-C63E-13AE6673FC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604" y="1169324"/>
            <a:ext cx="7483475"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6">
            <a:extLst>
              <a:ext uri="{FF2B5EF4-FFF2-40B4-BE49-F238E27FC236}">
                <a16:creationId xmlns:a16="http://schemas.microsoft.com/office/drawing/2014/main" id="{D4329183-18FE-3410-BAD5-4118EF4E2CF2}"/>
              </a:ext>
            </a:extLst>
          </p:cNvPr>
          <p:cNvSpPr txBox="1">
            <a:spLocks noChangeArrowheads="1"/>
          </p:cNvSpPr>
          <p:nvPr/>
        </p:nvSpPr>
        <p:spPr bwMode="auto">
          <a:xfrm>
            <a:off x="5167007" y="684265"/>
            <a:ext cx="3603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t>We lost half our blood!</a:t>
            </a:r>
          </a:p>
        </p:txBody>
      </p:sp>
      <p:sp>
        <p:nvSpPr>
          <p:cNvPr id="27" name="Text Box 16">
            <a:extLst>
              <a:ext uri="{FF2B5EF4-FFF2-40B4-BE49-F238E27FC236}">
                <a16:creationId xmlns:a16="http://schemas.microsoft.com/office/drawing/2014/main" id="{9C92A218-7EF5-6008-30A1-604C88857FF9}"/>
              </a:ext>
            </a:extLst>
          </p:cNvPr>
          <p:cNvSpPr txBox="1">
            <a:spLocks noChangeArrowheads="1"/>
          </p:cNvSpPr>
          <p:nvPr/>
        </p:nvSpPr>
        <p:spPr bwMode="auto">
          <a:xfrm>
            <a:off x="4823443" y="1075541"/>
            <a:ext cx="394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dirty="0">
                <a:latin typeface="Arial"/>
                <a:cs typeface="Arial"/>
              </a:rPr>
              <a:t>Can only absorb half as much O</a:t>
            </a:r>
            <a:r>
              <a:rPr lang="en-US" altLang="en-US" sz="1200" b="1" dirty="0">
                <a:latin typeface="Arial"/>
                <a:cs typeface="Arial"/>
              </a:rPr>
              <a:t>2</a:t>
            </a:r>
          </a:p>
        </p:txBody>
      </p:sp>
      <p:sp>
        <p:nvSpPr>
          <p:cNvPr id="29" name="Text Box 6">
            <a:extLst>
              <a:ext uri="{FF2B5EF4-FFF2-40B4-BE49-F238E27FC236}">
                <a16:creationId xmlns:a16="http://schemas.microsoft.com/office/drawing/2014/main" id="{65C7E1E5-7D03-7C93-D100-5CBC0B2FCB39}"/>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(D)</a:t>
            </a:r>
          </a:p>
        </p:txBody>
      </p:sp>
      <p:sp>
        <p:nvSpPr>
          <p:cNvPr id="31" name="Text Box 16">
            <a:extLst>
              <a:ext uri="{FF2B5EF4-FFF2-40B4-BE49-F238E27FC236}">
                <a16:creationId xmlns:a16="http://schemas.microsoft.com/office/drawing/2014/main" id="{B15ADAEF-F0C1-03AA-4C0C-3791AA89F9E3}"/>
              </a:ext>
            </a:extLst>
          </p:cNvPr>
          <p:cNvSpPr txBox="1">
            <a:spLocks noChangeArrowheads="1"/>
          </p:cNvSpPr>
          <p:nvPr/>
        </p:nvSpPr>
        <p:spPr bwMode="auto">
          <a:xfrm>
            <a:off x="4411578" y="3407840"/>
            <a:ext cx="39449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None/>
            </a:pPr>
            <a:r>
              <a:rPr lang="en-US" altLang="en-US" sz="1800" b="1" dirty="0">
                <a:solidFill>
                  <a:srgbClr val="00B0F0"/>
                </a:solidFill>
                <a:latin typeface="Arial"/>
                <a:cs typeface="Arial"/>
              </a:rPr>
              <a:t>Redefine</a:t>
            </a:r>
            <a:r>
              <a:rPr lang="en-US" altLang="en-US" sz="1800" b="1" dirty="0">
                <a:latin typeface="Arial"/>
                <a:cs typeface="Arial"/>
              </a:rPr>
              <a:t>: it takes twice the concentration of </a:t>
            </a:r>
            <a:r>
              <a:rPr lang="en-US" sz="1800" b="1" dirty="0">
                <a:latin typeface="Arial"/>
                <a:cs typeface="Arial"/>
              </a:rPr>
              <a:t>O</a:t>
            </a:r>
            <a:r>
              <a:rPr lang="en-US" sz="1200" b="1" dirty="0">
                <a:latin typeface="Arial"/>
                <a:cs typeface="Arial"/>
              </a:rPr>
              <a:t>2 </a:t>
            </a:r>
            <a:r>
              <a:rPr lang="en-US" altLang="en-US" sz="1800" b="1" dirty="0">
                <a:latin typeface="Arial"/>
                <a:cs typeface="Arial"/>
              </a:rPr>
              <a:t>in air to reach the same concentration </a:t>
            </a:r>
            <a:r>
              <a:rPr lang="en-US" sz="1800" b="1" dirty="0">
                <a:latin typeface="Arial"/>
                <a:cs typeface="Arial"/>
              </a:rPr>
              <a:t>O</a:t>
            </a:r>
            <a:r>
              <a:rPr lang="en-US" sz="1200" b="1" dirty="0">
                <a:latin typeface="Arial"/>
                <a:cs typeface="Arial"/>
              </a:rPr>
              <a:t>2 </a:t>
            </a:r>
            <a:r>
              <a:rPr lang="en-US" altLang="en-US" sz="1800" b="1" dirty="0">
                <a:latin typeface="Arial"/>
                <a:cs typeface="Arial"/>
              </a:rPr>
              <a:t>in undiluted blood</a:t>
            </a:r>
            <a:endParaRPr lang="en-US" altLang="en-US" sz="1800" b="1"/>
          </a:p>
        </p:txBody>
      </p:sp>
      <p:sp>
        <p:nvSpPr>
          <p:cNvPr id="32" name="Oval 31">
            <a:extLst>
              <a:ext uri="{FF2B5EF4-FFF2-40B4-BE49-F238E27FC236}">
                <a16:creationId xmlns:a16="http://schemas.microsoft.com/office/drawing/2014/main" id="{EEE729EB-AC9B-055E-347C-C878F0D91558}"/>
              </a:ext>
            </a:extLst>
          </p:cNvPr>
          <p:cNvSpPr/>
          <p:nvPr/>
        </p:nvSpPr>
        <p:spPr>
          <a:xfrm>
            <a:off x="3513122" y="2623592"/>
            <a:ext cx="169394" cy="169395"/>
          </a:xfrm>
          <a:prstGeom prst="ellipse">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Left Brace 33">
            <a:extLst>
              <a:ext uri="{FF2B5EF4-FFF2-40B4-BE49-F238E27FC236}">
                <a16:creationId xmlns:a16="http://schemas.microsoft.com/office/drawing/2014/main" id="{F5E3FEB4-92E6-84C0-53D4-138E605B414A}"/>
              </a:ext>
            </a:extLst>
          </p:cNvPr>
          <p:cNvSpPr/>
          <p:nvPr/>
        </p:nvSpPr>
        <p:spPr>
          <a:xfrm flipH="1">
            <a:off x="3601761" y="3873914"/>
            <a:ext cx="344263" cy="1165847"/>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Left Brace 35">
            <a:extLst>
              <a:ext uri="{FF2B5EF4-FFF2-40B4-BE49-F238E27FC236}">
                <a16:creationId xmlns:a16="http://schemas.microsoft.com/office/drawing/2014/main" id="{CB32250A-0A49-B3A5-6284-45253454CC88}"/>
              </a:ext>
            </a:extLst>
          </p:cNvPr>
          <p:cNvSpPr/>
          <p:nvPr/>
        </p:nvSpPr>
        <p:spPr>
          <a:xfrm flipH="1">
            <a:off x="3600375" y="2708747"/>
            <a:ext cx="323482" cy="1165847"/>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Arrow Connector 36">
            <a:extLst>
              <a:ext uri="{FF2B5EF4-FFF2-40B4-BE49-F238E27FC236}">
                <a16:creationId xmlns:a16="http://schemas.microsoft.com/office/drawing/2014/main" id="{A6DF12BE-0B89-0769-DAD4-BE797FB0A8A5}"/>
              </a:ext>
            </a:extLst>
          </p:cNvPr>
          <p:cNvCxnSpPr/>
          <p:nvPr/>
        </p:nvCxnSpPr>
        <p:spPr>
          <a:xfrm flipH="1">
            <a:off x="2078183" y="1458884"/>
            <a:ext cx="2306781" cy="3574473"/>
          </a:xfrm>
          <a:prstGeom prst="straightConnector1">
            <a:avLst/>
          </a:prstGeom>
          <a:ln w="57150">
            <a:solidFill>
              <a:srgbClr val="0070C0"/>
            </a:solidFill>
            <a:prstDash val="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6782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down)">
                                      <p:cBhvr>
                                        <p:cTn id="3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utoUpdateAnimBg="0"/>
      <p:bldP spid="27" grpId="0" autoUpdateAnimBg="0"/>
      <p:bldP spid="31" grpId="0" autoUpdateAnimBg="0"/>
      <p:bldP spid="32" grpId="0" animBg="1"/>
      <p:bldP spid="34" grpId="0" animBg="1"/>
      <p:bldP spid="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a:extLst>
              <a:ext uri="{FF2B5EF4-FFF2-40B4-BE49-F238E27FC236}">
                <a16:creationId xmlns:a16="http://schemas.microsoft.com/office/drawing/2014/main" id="{A7F77D9B-196D-846E-67C9-86F6E776DC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07" y="615142"/>
            <a:ext cx="8650288" cy="567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6" name="TextBox 17">
            <a:extLst>
              <a:ext uri="{FF2B5EF4-FFF2-40B4-BE49-F238E27FC236}">
                <a16:creationId xmlns:a16="http://schemas.microsoft.com/office/drawing/2014/main" id="{73220FF7-2840-804B-0FE1-CCD7827BCB9F}"/>
              </a:ext>
            </a:extLst>
          </p:cNvPr>
          <p:cNvSpPr txBox="1">
            <a:spLocks noChangeArrowheads="1"/>
          </p:cNvSpPr>
          <p:nvPr/>
        </p:nvSpPr>
        <p:spPr bwMode="auto">
          <a:xfrm>
            <a:off x="4622107" y="3856817"/>
            <a:ext cx="4092575" cy="36988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800" dirty="0"/>
              <a:t>New Slope </a:t>
            </a:r>
            <a:r>
              <a:rPr lang="en-US" altLang="en-US" sz="1800" dirty="0">
                <a:latin typeface="Calibri" panose="020F0502020204030204" pitchFamily="34" charset="0"/>
              </a:rPr>
              <a:t>≈ </a:t>
            </a:r>
            <a:r>
              <a:rPr lang="en-US" altLang="en-US" sz="1800" dirty="0">
                <a:latin typeface="+mj-lt"/>
              </a:rPr>
              <a:t>A fifth the original Slope</a:t>
            </a:r>
          </a:p>
        </p:txBody>
      </p:sp>
      <p:sp>
        <p:nvSpPr>
          <p:cNvPr id="52" name="Text Box 16">
            <a:extLst>
              <a:ext uri="{FF2B5EF4-FFF2-40B4-BE49-F238E27FC236}">
                <a16:creationId xmlns:a16="http://schemas.microsoft.com/office/drawing/2014/main" id="{0B4DCFCD-CAF2-88A3-D971-5BBE1880FDF5}"/>
              </a:ext>
            </a:extLst>
          </p:cNvPr>
          <p:cNvSpPr txBox="1">
            <a:spLocks noChangeArrowheads="1"/>
          </p:cNvSpPr>
          <p:nvPr/>
        </p:nvSpPr>
        <p:spPr bwMode="auto">
          <a:xfrm>
            <a:off x="4667625" y="4227917"/>
            <a:ext cx="430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solidFill>
                  <a:srgbClr val="FF0000"/>
                </a:solidFill>
              </a:rPr>
              <a:t>So breathe 5 times faster</a:t>
            </a:r>
          </a:p>
        </p:txBody>
      </p:sp>
      <p:sp>
        <p:nvSpPr>
          <p:cNvPr id="2" name="Rectangle 1">
            <a:extLst>
              <a:ext uri="{FF2B5EF4-FFF2-40B4-BE49-F238E27FC236}">
                <a16:creationId xmlns:a16="http://schemas.microsoft.com/office/drawing/2014/main" id="{D1CBCC0F-9C49-08F9-A472-81C3F17A1C38}"/>
              </a:ext>
            </a:extLst>
          </p:cNvPr>
          <p:cNvSpPr/>
          <p:nvPr/>
        </p:nvSpPr>
        <p:spPr>
          <a:xfrm>
            <a:off x="1158182" y="1721630"/>
            <a:ext cx="1135063" cy="8556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463" name="Text Box 8">
            <a:extLst>
              <a:ext uri="{FF2B5EF4-FFF2-40B4-BE49-F238E27FC236}">
                <a16:creationId xmlns:a16="http://schemas.microsoft.com/office/drawing/2014/main" id="{B0FFB5AD-3AEF-BB05-5DDC-9B8766EAC207}"/>
              </a:ext>
            </a:extLst>
          </p:cNvPr>
          <p:cNvSpPr txBox="1">
            <a:spLocks noChangeArrowheads="1"/>
          </p:cNvSpPr>
          <p:nvPr/>
        </p:nvSpPr>
        <p:spPr bwMode="auto">
          <a:xfrm>
            <a:off x="1470920" y="1888317"/>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in</a:t>
            </a:r>
          </a:p>
        </p:txBody>
      </p:sp>
      <p:sp>
        <p:nvSpPr>
          <p:cNvPr id="11273" name="Text Box 9">
            <a:extLst>
              <a:ext uri="{FF2B5EF4-FFF2-40B4-BE49-F238E27FC236}">
                <a16:creationId xmlns:a16="http://schemas.microsoft.com/office/drawing/2014/main" id="{5592E9D8-3ACD-CA9D-4880-23027B73F398}"/>
              </a:ext>
            </a:extLst>
          </p:cNvPr>
          <p:cNvSpPr txBox="1">
            <a:spLocks noChangeArrowheads="1"/>
          </p:cNvSpPr>
          <p:nvPr/>
        </p:nvSpPr>
        <p:spPr bwMode="auto">
          <a:xfrm>
            <a:off x="1369320" y="2248680"/>
            <a:ext cx="129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out</a:t>
            </a:r>
          </a:p>
        </p:txBody>
      </p:sp>
      <p:sp>
        <p:nvSpPr>
          <p:cNvPr id="3" name="Rectangle 2">
            <a:extLst>
              <a:ext uri="{FF2B5EF4-FFF2-40B4-BE49-F238E27FC236}">
                <a16:creationId xmlns:a16="http://schemas.microsoft.com/office/drawing/2014/main" id="{77764F94-C392-B233-955C-D1299729E893}"/>
              </a:ext>
            </a:extLst>
          </p:cNvPr>
          <p:cNvSpPr/>
          <p:nvPr/>
        </p:nvSpPr>
        <p:spPr>
          <a:xfrm>
            <a:off x="2326582" y="1920067"/>
            <a:ext cx="371475" cy="1825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466" name="Line 4">
            <a:extLst>
              <a:ext uri="{FF2B5EF4-FFF2-40B4-BE49-F238E27FC236}">
                <a16:creationId xmlns:a16="http://schemas.microsoft.com/office/drawing/2014/main" id="{F66B420A-A23E-B8FE-15CF-AB77CC2B5A7E}"/>
              </a:ext>
            </a:extLst>
          </p:cNvPr>
          <p:cNvSpPr>
            <a:spLocks noChangeShapeType="1"/>
          </p:cNvSpPr>
          <p:nvPr/>
        </p:nvSpPr>
        <p:spPr bwMode="auto">
          <a:xfrm>
            <a:off x="2326582" y="2102630"/>
            <a:ext cx="457200" cy="0"/>
          </a:xfrm>
          <a:prstGeom prst="line">
            <a:avLst/>
          </a:prstGeom>
          <a:noFill/>
          <a:ln w="25400">
            <a:solidFill>
              <a:srgbClr val="0033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 name="Rectangle 3">
            <a:extLst>
              <a:ext uri="{FF2B5EF4-FFF2-40B4-BE49-F238E27FC236}">
                <a16:creationId xmlns:a16="http://schemas.microsoft.com/office/drawing/2014/main" id="{115A17EC-A72D-B7C0-B416-E6AA51CACE7B}"/>
              </a:ext>
            </a:extLst>
          </p:cNvPr>
          <p:cNvSpPr/>
          <p:nvPr/>
        </p:nvSpPr>
        <p:spPr>
          <a:xfrm>
            <a:off x="2326582" y="2313767"/>
            <a:ext cx="1719263" cy="1444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468" name="Line 5">
            <a:extLst>
              <a:ext uri="{FF2B5EF4-FFF2-40B4-BE49-F238E27FC236}">
                <a16:creationId xmlns:a16="http://schemas.microsoft.com/office/drawing/2014/main" id="{3616913A-1BE2-F7C0-DBC3-2F08C6DFAC52}"/>
              </a:ext>
            </a:extLst>
          </p:cNvPr>
          <p:cNvSpPr>
            <a:spLocks noChangeShapeType="1"/>
          </p:cNvSpPr>
          <p:nvPr/>
        </p:nvSpPr>
        <p:spPr bwMode="auto">
          <a:xfrm flipV="1">
            <a:off x="2783782" y="2102630"/>
            <a:ext cx="0" cy="2971800"/>
          </a:xfrm>
          <a:prstGeom prst="line">
            <a:avLst/>
          </a:prstGeom>
          <a:noFill/>
          <a:ln w="25400">
            <a:solidFill>
              <a:srgbClr val="008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cxnSp>
        <p:nvCxnSpPr>
          <p:cNvPr id="6" name="Straight Connector 5">
            <a:extLst>
              <a:ext uri="{FF2B5EF4-FFF2-40B4-BE49-F238E27FC236}">
                <a16:creationId xmlns:a16="http://schemas.microsoft.com/office/drawing/2014/main" id="{FEBF335A-DFCA-6DD8-3AB0-D142B1D4C2CE}"/>
              </a:ext>
            </a:extLst>
          </p:cNvPr>
          <p:cNvCxnSpPr/>
          <p:nvPr/>
        </p:nvCxnSpPr>
        <p:spPr>
          <a:xfrm>
            <a:off x="2802832" y="2070880"/>
            <a:ext cx="358775" cy="5064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1D0B13-4355-E3BC-518F-9A95B43D5052}"/>
              </a:ext>
            </a:extLst>
          </p:cNvPr>
          <p:cNvSpPr/>
          <p:nvPr/>
        </p:nvSpPr>
        <p:spPr>
          <a:xfrm rot="1101246">
            <a:off x="2882207" y="1981980"/>
            <a:ext cx="1143000" cy="314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0" name="Line 6">
            <a:extLst>
              <a:ext uri="{FF2B5EF4-FFF2-40B4-BE49-F238E27FC236}">
                <a16:creationId xmlns:a16="http://schemas.microsoft.com/office/drawing/2014/main" id="{42782D12-FD2E-B157-F5A3-5F5FA300A681}"/>
              </a:ext>
            </a:extLst>
          </p:cNvPr>
          <p:cNvSpPr>
            <a:spLocks noChangeShapeType="1"/>
          </p:cNvSpPr>
          <p:nvPr/>
        </p:nvSpPr>
        <p:spPr bwMode="auto">
          <a:xfrm>
            <a:off x="2293245" y="2421717"/>
            <a:ext cx="1752600" cy="11113"/>
          </a:xfrm>
          <a:prstGeom prst="line">
            <a:avLst/>
          </a:prstGeom>
          <a:noFill/>
          <a:ln w="635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Line 20">
            <a:extLst>
              <a:ext uri="{FF2B5EF4-FFF2-40B4-BE49-F238E27FC236}">
                <a16:creationId xmlns:a16="http://schemas.microsoft.com/office/drawing/2014/main" id="{9AC9C92D-D1D4-DCE5-FB16-77B4F374DE0D}"/>
              </a:ext>
            </a:extLst>
          </p:cNvPr>
          <p:cNvSpPr>
            <a:spLocks noChangeShapeType="1"/>
          </p:cNvSpPr>
          <p:nvPr/>
        </p:nvSpPr>
        <p:spPr bwMode="auto">
          <a:xfrm>
            <a:off x="2813945" y="2094692"/>
            <a:ext cx="1231900" cy="327025"/>
          </a:xfrm>
          <a:prstGeom prst="line">
            <a:avLst/>
          </a:prstGeom>
          <a:noFill/>
          <a:ln w="50800">
            <a:solidFill>
              <a:srgbClr val="FF6600"/>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1" name="Rectangle 10">
            <a:extLst>
              <a:ext uri="{FF2B5EF4-FFF2-40B4-BE49-F238E27FC236}">
                <a16:creationId xmlns:a16="http://schemas.microsoft.com/office/drawing/2014/main" id="{24F84492-E724-89F8-B96F-A5CD37C979B5}"/>
              </a:ext>
            </a:extLst>
          </p:cNvPr>
          <p:cNvSpPr/>
          <p:nvPr/>
        </p:nvSpPr>
        <p:spPr>
          <a:xfrm>
            <a:off x="3985520" y="2480455"/>
            <a:ext cx="120650" cy="1276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ectangle 60">
            <a:extLst>
              <a:ext uri="{FF2B5EF4-FFF2-40B4-BE49-F238E27FC236}">
                <a16:creationId xmlns:a16="http://schemas.microsoft.com/office/drawing/2014/main" id="{CDA74F1D-DE93-89F9-AEC1-A54686997742}"/>
              </a:ext>
            </a:extLst>
          </p:cNvPr>
          <p:cNvSpPr/>
          <p:nvPr/>
        </p:nvSpPr>
        <p:spPr>
          <a:xfrm>
            <a:off x="3950595" y="3936192"/>
            <a:ext cx="119062" cy="1276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a:extLst>
              <a:ext uri="{FF2B5EF4-FFF2-40B4-BE49-F238E27FC236}">
                <a16:creationId xmlns:a16="http://schemas.microsoft.com/office/drawing/2014/main" id="{93B81E8D-4429-0DC0-C40C-C40B6308442D}"/>
              </a:ext>
            </a:extLst>
          </p:cNvPr>
          <p:cNvSpPr/>
          <p:nvPr/>
        </p:nvSpPr>
        <p:spPr>
          <a:xfrm>
            <a:off x="2537720" y="5366530"/>
            <a:ext cx="2041525" cy="10461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476" name="Text Box 10">
            <a:extLst>
              <a:ext uri="{FF2B5EF4-FFF2-40B4-BE49-F238E27FC236}">
                <a16:creationId xmlns:a16="http://schemas.microsoft.com/office/drawing/2014/main" id="{FA608D1A-4097-2111-2690-A840583F6498}"/>
              </a:ext>
            </a:extLst>
          </p:cNvPr>
          <p:cNvSpPr txBox="1">
            <a:spLocks noChangeArrowheads="1"/>
          </p:cNvSpPr>
          <p:nvPr/>
        </p:nvSpPr>
        <p:spPr bwMode="auto">
          <a:xfrm>
            <a:off x="2464695" y="5366530"/>
            <a:ext cx="974725"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in</a:t>
            </a:r>
          </a:p>
        </p:txBody>
      </p:sp>
      <p:sp>
        <p:nvSpPr>
          <p:cNvPr id="11275" name="Text Box 11">
            <a:extLst>
              <a:ext uri="{FF2B5EF4-FFF2-40B4-BE49-F238E27FC236}">
                <a16:creationId xmlns:a16="http://schemas.microsoft.com/office/drawing/2014/main" id="{92B28EBC-7CB5-7770-D169-C039FA7766DF}"/>
              </a:ext>
            </a:extLst>
          </p:cNvPr>
          <p:cNvSpPr txBox="1">
            <a:spLocks noChangeArrowheads="1"/>
          </p:cNvSpPr>
          <p:nvPr/>
        </p:nvSpPr>
        <p:spPr bwMode="auto">
          <a:xfrm>
            <a:off x="3475932" y="5369705"/>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out</a:t>
            </a:r>
          </a:p>
        </p:txBody>
      </p:sp>
      <p:sp>
        <p:nvSpPr>
          <p:cNvPr id="11271" name="Line 7">
            <a:extLst>
              <a:ext uri="{FF2B5EF4-FFF2-40B4-BE49-F238E27FC236}">
                <a16:creationId xmlns:a16="http://schemas.microsoft.com/office/drawing/2014/main" id="{915A2A80-276A-BBA5-5529-911E613DB47C}"/>
              </a:ext>
            </a:extLst>
          </p:cNvPr>
          <p:cNvSpPr>
            <a:spLocks noChangeShapeType="1"/>
          </p:cNvSpPr>
          <p:nvPr/>
        </p:nvSpPr>
        <p:spPr bwMode="auto">
          <a:xfrm flipV="1">
            <a:off x="4025207" y="2434417"/>
            <a:ext cx="19050" cy="2886075"/>
          </a:xfrm>
          <a:prstGeom prst="line">
            <a:avLst/>
          </a:prstGeom>
          <a:noFill/>
          <a:ln w="635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4" name="Straight Connector 13">
            <a:extLst>
              <a:ext uri="{FF2B5EF4-FFF2-40B4-BE49-F238E27FC236}">
                <a16:creationId xmlns:a16="http://schemas.microsoft.com/office/drawing/2014/main" id="{BD21EA80-5461-0D4D-F4CF-E26631F60BE8}"/>
              </a:ext>
            </a:extLst>
          </p:cNvPr>
          <p:cNvCxnSpPr/>
          <p:nvPr/>
        </p:nvCxnSpPr>
        <p:spPr>
          <a:xfrm flipV="1">
            <a:off x="2305945" y="848505"/>
            <a:ext cx="2667000" cy="444976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BEACDF14-DDE0-FD3B-6E7C-D0EFCDD94D5A}"/>
              </a:ext>
            </a:extLst>
          </p:cNvPr>
          <p:cNvCxnSpPr/>
          <p:nvPr/>
        </p:nvCxnSpPr>
        <p:spPr>
          <a:xfrm flipV="1">
            <a:off x="2329757" y="805642"/>
            <a:ext cx="2667000" cy="4449763"/>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D13E007C-5B11-ADAB-AA11-DDD29D50F9D3}"/>
              </a:ext>
            </a:extLst>
          </p:cNvPr>
          <p:cNvSpPr/>
          <p:nvPr/>
        </p:nvSpPr>
        <p:spPr>
          <a:xfrm>
            <a:off x="5091228" y="515389"/>
            <a:ext cx="2151062" cy="5349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ectangle 66">
            <a:extLst>
              <a:ext uri="{FF2B5EF4-FFF2-40B4-BE49-F238E27FC236}">
                <a16:creationId xmlns:a16="http://schemas.microsoft.com/office/drawing/2014/main" id="{E271F7A5-A6D7-4BEB-E111-FB92B7096F17}"/>
              </a:ext>
            </a:extLst>
          </p:cNvPr>
          <p:cNvSpPr/>
          <p:nvPr/>
        </p:nvSpPr>
        <p:spPr>
          <a:xfrm>
            <a:off x="5025332" y="1065992"/>
            <a:ext cx="1233488" cy="8778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a:extLst>
              <a:ext uri="{FF2B5EF4-FFF2-40B4-BE49-F238E27FC236}">
                <a16:creationId xmlns:a16="http://schemas.microsoft.com/office/drawing/2014/main" id="{75247447-4698-91AC-0750-ACE40E988227}"/>
              </a:ext>
            </a:extLst>
          </p:cNvPr>
          <p:cNvSpPr/>
          <p:nvPr/>
        </p:nvSpPr>
        <p:spPr>
          <a:xfrm>
            <a:off x="4633220" y="1516842"/>
            <a:ext cx="1250950" cy="768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ectangle 68">
            <a:extLst>
              <a:ext uri="{FF2B5EF4-FFF2-40B4-BE49-F238E27FC236}">
                <a16:creationId xmlns:a16="http://schemas.microsoft.com/office/drawing/2014/main" id="{4B6A5D25-A1ED-D7F1-4E62-56A25D2C549B}"/>
              </a:ext>
            </a:extLst>
          </p:cNvPr>
          <p:cNvSpPr/>
          <p:nvPr/>
        </p:nvSpPr>
        <p:spPr>
          <a:xfrm>
            <a:off x="4774507" y="1418417"/>
            <a:ext cx="1250950" cy="768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7" name="Straight Arrow Connector 16">
            <a:extLst>
              <a:ext uri="{FF2B5EF4-FFF2-40B4-BE49-F238E27FC236}">
                <a16:creationId xmlns:a16="http://schemas.microsoft.com/office/drawing/2014/main" id="{64929E20-C286-D655-5965-8CDD48157150}"/>
              </a:ext>
            </a:extLst>
          </p:cNvPr>
          <p:cNvCxnSpPr/>
          <p:nvPr/>
        </p:nvCxnSpPr>
        <p:spPr>
          <a:xfrm flipH="1" flipV="1">
            <a:off x="4674495" y="1372380"/>
            <a:ext cx="350837" cy="1635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5306319-C4C4-76FD-7125-D9C42151B43C}"/>
              </a:ext>
            </a:extLst>
          </p:cNvPr>
          <p:cNvSpPr txBox="1">
            <a:spLocks noChangeArrowheads="1"/>
          </p:cNvSpPr>
          <p:nvPr/>
        </p:nvSpPr>
        <p:spPr bwMode="auto">
          <a:xfrm>
            <a:off x="5092007" y="1118380"/>
            <a:ext cx="1495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a:t>Equilibrium Line with Blood Loss</a:t>
            </a:r>
          </a:p>
        </p:txBody>
      </p:sp>
      <p:sp>
        <p:nvSpPr>
          <p:cNvPr id="7" name="Rectangle 6">
            <a:extLst>
              <a:ext uri="{FF2B5EF4-FFF2-40B4-BE49-F238E27FC236}">
                <a16:creationId xmlns:a16="http://schemas.microsoft.com/office/drawing/2014/main" id="{24867202-BB4B-8848-AE81-D043BE522FEF}"/>
              </a:ext>
            </a:extLst>
          </p:cNvPr>
          <p:cNvSpPr/>
          <p:nvPr/>
        </p:nvSpPr>
        <p:spPr>
          <a:xfrm>
            <a:off x="6912870" y="1454930"/>
            <a:ext cx="2057400" cy="18605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Text Box 16">
            <a:extLst>
              <a:ext uri="{FF2B5EF4-FFF2-40B4-BE49-F238E27FC236}">
                <a16:creationId xmlns:a16="http://schemas.microsoft.com/office/drawing/2014/main" id="{A66A8A96-3C4C-4F44-49D0-4B2CBEF4A854}"/>
              </a:ext>
            </a:extLst>
          </p:cNvPr>
          <p:cNvSpPr txBox="1">
            <a:spLocks noChangeArrowheads="1"/>
          </p:cNvSpPr>
          <p:nvPr/>
        </p:nvSpPr>
        <p:spPr bwMode="auto">
          <a:xfrm>
            <a:off x="4666557" y="4614344"/>
            <a:ext cx="430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solidFill>
                  <a:srgbClr val="FF0000"/>
                </a:solidFill>
              </a:rPr>
              <a:t>Or??</a:t>
            </a:r>
          </a:p>
        </p:txBody>
      </p:sp>
      <p:sp>
        <p:nvSpPr>
          <p:cNvPr id="16" name="Text Box 6">
            <a:extLst>
              <a:ext uri="{FF2B5EF4-FFF2-40B4-BE49-F238E27FC236}">
                <a16:creationId xmlns:a16="http://schemas.microsoft.com/office/drawing/2014/main" id="{8B60C9A8-6A57-84D5-075C-8011C53748F2}"/>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17"/>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271"/>
                                        </p:tgtEl>
                                        <p:attrNameLst>
                                          <p:attrName>style.visibility</p:attrName>
                                        </p:attrNameLst>
                                      </p:cBhvr>
                                      <p:to>
                                        <p:strVal val="visible"/>
                                      </p:to>
                                    </p:set>
                                    <p:animEffect transition="in" filter="wipe(down)">
                                      <p:cBhvr>
                                        <p:cTn id="17" dur="500"/>
                                        <p:tgtEl>
                                          <p:spTgt spid="11271"/>
                                        </p:tgtEl>
                                      </p:cBhvr>
                                    </p:animEffec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499"/>
                                          </p:stCondLst>
                                        </p:cTn>
                                        <p:tgtEl>
                                          <p:spTgt spid="1127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11284"/>
                                        </p:tgtEl>
                                        <p:attrNameLst>
                                          <p:attrName>style.visibility</p:attrName>
                                        </p:attrNameLst>
                                      </p:cBhvr>
                                      <p:to>
                                        <p:strVal val="visible"/>
                                      </p:to>
                                    </p:set>
                                    <p:animEffect transition="in" filter="strips(downRight)">
                                      <p:cBhvr>
                                        <p:cTn id="25" dur="500"/>
                                        <p:tgtEl>
                                          <p:spTgt spid="1128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1270"/>
                                        </p:tgtEl>
                                        <p:attrNameLst>
                                          <p:attrName>style.visibility</p:attrName>
                                        </p:attrNameLst>
                                      </p:cBhvr>
                                      <p:to>
                                        <p:strVal val="visible"/>
                                      </p:to>
                                    </p:set>
                                    <p:animEffect transition="in" filter="wipe(right)">
                                      <p:cBhvr>
                                        <p:cTn id="30" dur="500"/>
                                        <p:tgtEl>
                                          <p:spTgt spid="11270"/>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499"/>
                                          </p:stCondLst>
                                        </p:cTn>
                                        <p:tgtEl>
                                          <p:spTgt spid="1127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822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5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6" grpId="0" autoUpdateAnimBg="0"/>
      <p:bldP spid="52" grpId="0" autoUpdateAnimBg="0"/>
      <p:bldP spid="11273" grpId="0" autoUpdateAnimBg="0"/>
      <p:bldP spid="11270" grpId="0" animBg="1" autoUpdateAnimBg="0"/>
      <p:bldP spid="11284" grpId="0" animBg="1" autoUpdateAnimBg="0"/>
      <p:bldP spid="11275" grpId="0" autoUpdateAnimBg="0"/>
      <p:bldP spid="11271" grpId="0" animBg="1" autoUpdateAnimBg="0"/>
      <p:bldP spid="5" grpId="0" autoUpdateAnimBg="0"/>
      <p:bldP spid="3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a:extLst>
              <a:ext uri="{FF2B5EF4-FFF2-40B4-BE49-F238E27FC236}">
                <a16:creationId xmlns:a16="http://schemas.microsoft.com/office/drawing/2014/main" id="{2D0409C6-7FB2-4A04-3977-F783F09D7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84188"/>
            <a:ext cx="8650288" cy="567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8194AFF-21DD-0A86-F3AF-3D662F21C828}"/>
              </a:ext>
            </a:extLst>
          </p:cNvPr>
          <p:cNvSpPr/>
          <p:nvPr/>
        </p:nvSpPr>
        <p:spPr>
          <a:xfrm>
            <a:off x="1274763" y="1612900"/>
            <a:ext cx="1135062" cy="8556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7" name="Text Box 8">
            <a:extLst>
              <a:ext uri="{FF2B5EF4-FFF2-40B4-BE49-F238E27FC236}">
                <a16:creationId xmlns:a16="http://schemas.microsoft.com/office/drawing/2014/main" id="{C2D8D3CC-AE2C-1808-76E5-E76077F10523}"/>
              </a:ext>
            </a:extLst>
          </p:cNvPr>
          <p:cNvSpPr txBox="1">
            <a:spLocks noChangeArrowheads="1"/>
          </p:cNvSpPr>
          <p:nvPr/>
        </p:nvSpPr>
        <p:spPr bwMode="auto">
          <a:xfrm>
            <a:off x="1655763" y="379413"/>
            <a:ext cx="1066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in</a:t>
            </a:r>
          </a:p>
        </p:txBody>
      </p:sp>
      <p:sp>
        <p:nvSpPr>
          <p:cNvPr id="3" name="Rectangle 2">
            <a:extLst>
              <a:ext uri="{FF2B5EF4-FFF2-40B4-BE49-F238E27FC236}">
                <a16:creationId xmlns:a16="http://schemas.microsoft.com/office/drawing/2014/main" id="{9F8FBFF2-8345-8125-215D-CC4A2E3DE8A1}"/>
              </a:ext>
            </a:extLst>
          </p:cNvPr>
          <p:cNvSpPr/>
          <p:nvPr/>
        </p:nvSpPr>
        <p:spPr>
          <a:xfrm>
            <a:off x="2443163" y="1811338"/>
            <a:ext cx="371475" cy="1825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Line 4">
            <a:extLst>
              <a:ext uri="{FF2B5EF4-FFF2-40B4-BE49-F238E27FC236}">
                <a16:creationId xmlns:a16="http://schemas.microsoft.com/office/drawing/2014/main" id="{A7DF2AEB-FDE7-24D5-71DE-A23073021177}"/>
              </a:ext>
            </a:extLst>
          </p:cNvPr>
          <p:cNvSpPr>
            <a:spLocks noChangeShapeType="1"/>
          </p:cNvSpPr>
          <p:nvPr/>
        </p:nvSpPr>
        <p:spPr bwMode="auto">
          <a:xfrm>
            <a:off x="2455863" y="584200"/>
            <a:ext cx="457200" cy="0"/>
          </a:xfrm>
          <a:prstGeom prst="line">
            <a:avLst/>
          </a:prstGeom>
          <a:noFill/>
          <a:ln w="25400">
            <a:solidFill>
              <a:srgbClr val="0033CC"/>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 name="Rectangle 3">
            <a:extLst>
              <a:ext uri="{FF2B5EF4-FFF2-40B4-BE49-F238E27FC236}">
                <a16:creationId xmlns:a16="http://schemas.microsoft.com/office/drawing/2014/main" id="{DF59D857-E514-EC59-1E75-1860801752F1}"/>
              </a:ext>
            </a:extLst>
          </p:cNvPr>
          <p:cNvSpPr/>
          <p:nvPr/>
        </p:nvSpPr>
        <p:spPr>
          <a:xfrm>
            <a:off x="2443163" y="2205038"/>
            <a:ext cx="1719262" cy="1444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88" name="Line 5">
            <a:extLst>
              <a:ext uri="{FF2B5EF4-FFF2-40B4-BE49-F238E27FC236}">
                <a16:creationId xmlns:a16="http://schemas.microsoft.com/office/drawing/2014/main" id="{40DD16FC-2398-2FE6-916A-2BD0C2B1EF80}"/>
              </a:ext>
            </a:extLst>
          </p:cNvPr>
          <p:cNvSpPr>
            <a:spLocks noChangeShapeType="1"/>
          </p:cNvSpPr>
          <p:nvPr/>
        </p:nvSpPr>
        <p:spPr bwMode="auto">
          <a:xfrm flipV="1">
            <a:off x="2900363" y="304800"/>
            <a:ext cx="12700" cy="4660900"/>
          </a:xfrm>
          <a:prstGeom prst="line">
            <a:avLst/>
          </a:prstGeom>
          <a:noFill/>
          <a:ln w="25400">
            <a:solidFill>
              <a:srgbClr val="008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cxnSp>
        <p:nvCxnSpPr>
          <p:cNvPr id="6" name="Straight Connector 5">
            <a:extLst>
              <a:ext uri="{FF2B5EF4-FFF2-40B4-BE49-F238E27FC236}">
                <a16:creationId xmlns:a16="http://schemas.microsoft.com/office/drawing/2014/main" id="{9AD82C20-FA32-577C-E453-FB147E608616}"/>
              </a:ext>
            </a:extLst>
          </p:cNvPr>
          <p:cNvCxnSpPr/>
          <p:nvPr/>
        </p:nvCxnSpPr>
        <p:spPr>
          <a:xfrm>
            <a:off x="2919413" y="1962150"/>
            <a:ext cx="358775" cy="5064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66E5B73D-A05C-D4D2-A639-B91903513A60}"/>
              </a:ext>
            </a:extLst>
          </p:cNvPr>
          <p:cNvSpPr/>
          <p:nvPr/>
        </p:nvSpPr>
        <p:spPr>
          <a:xfrm rot="1101246">
            <a:off x="2998788" y="1873250"/>
            <a:ext cx="1143000" cy="314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a:extLst>
              <a:ext uri="{FF2B5EF4-FFF2-40B4-BE49-F238E27FC236}">
                <a16:creationId xmlns:a16="http://schemas.microsoft.com/office/drawing/2014/main" id="{0CBF1EF7-4C11-AFC5-1327-09C8AD3ACFA1}"/>
              </a:ext>
            </a:extLst>
          </p:cNvPr>
          <p:cNvSpPr/>
          <p:nvPr/>
        </p:nvSpPr>
        <p:spPr>
          <a:xfrm>
            <a:off x="4102100" y="2371725"/>
            <a:ext cx="120650" cy="1276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ectangle 60">
            <a:extLst>
              <a:ext uri="{FF2B5EF4-FFF2-40B4-BE49-F238E27FC236}">
                <a16:creationId xmlns:a16="http://schemas.microsoft.com/office/drawing/2014/main" id="{EAE73C73-5CAC-C2A4-914C-5DD694A60E8A}"/>
              </a:ext>
            </a:extLst>
          </p:cNvPr>
          <p:cNvSpPr/>
          <p:nvPr/>
        </p:nvSpPr>
        <p:spPr>
          <a:xfrm>
            <a:off x="4067175" y="3827463"/>
            <a:ext cx="119063" cy="1276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a:extLst>
              <a:ext uri="{FF2B5EF4-FFF2-40B4-BE49-F238E27FC236}">
                <a16:creationId xmlns:a16="http://schemas.microsoft.com/office/drawing/2014/main" id="{5B2BF8B9-0DC2-926A-22D3-1BBB1985EA53}"/>
              </a:ext>
            </a:extLst>
          </p:cNvPr>
          <p:cNvSpPr/>
          <p:nvPr/>
        </p:nvSpPr>
        <p:spPr>
          <a:xfrm>
            <a:off x="2654300" y="5257800"/>
            <a:ext cx="2041525" cy="10461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94" name="Text Box 10">
            <a:extLst>
              <a:ext uri="{FF2B5EF4-FFF2-40B4-BE49-F238E27FC236}">
                <a16:creationId xmlns:a16="http://schemas.microsoft.com/office/drawing/2014/main" id="{774030F9-99D7-6949-F898-52192257304A}"/>
              </a:ext>
            </a:extLst>
          </p:cNvPr>
          <p:cNvSpPr txBox="1">
            <a:spLocks noChangeArrowheads="1"/>
          </p:cNvSpPr>
          <p:nvPr/>
        </p:nvSpPr>
        <p:spPr bwMode="auto">
          <a:xfrm>
            <a:off x="2571750" y="5257800"/>
            <a:ext cx="974725"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in</a:t>
            </a:r>
          </a:p>
        </p:txBody>
      </p:sp>
      <p:sp>
        <p:nvSpPr>
          <p:cNvPr id="20495" name="Text Box 11">
            <a:extLst>
              <a:ext uri="{FF2B5EF4-FFF2-40B4-BE49-F238E27FC236}">
                <a16:creationId xmlns:a16="http://schemas.microsoft.com/office/drawing/2014/main" id="{2E4BDCBE-56D3-0C62-07AB-E5853356A4D3}"/>
              </a:ext>
            </a:extLst>
          </p:cNvPr>
          <p:cNvSpPr txBox="1">
            <a:spLocks noChangeArrowheads="1"/>
          </p:cNvSpPr>
          <p:nvPr/>
        </p:nvSpPr>
        <p:spPr bwMode="auto">
          <a:xfrm>
            <a:off x="3592513" y="5260975"/>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out</a:t>
            </a:r>
          </a:p>
        </p:txBody>
      </p:sp>
      <p:sp>
        <p:nvSpPr>
          <p:cNvPr id="20496" name="Oval 19">
            <a:extLst>
              <a:ext uri="{FF2B5EF4-FFF2-40B4-BE49-F238E27FC236}">
                <a16:creationId xmlns:a16="http://schemas.microsoft.com/office/drawing/2014/main" id="{9593EEB7-FD71-B9B5-1928-E69BBD41C226}"/>
              </a:ext>
            </a:extLst>
          </p:cNvPr>
          <p:cNvSpPr>
            <a:spLocks noChangeArrowheads="1"/>
          </p:cNvSpPr>
          <p:nvPr/>
        </p:nvSpPr>
        <p:spPr bwMode="auto">
          <a:xfrm>
            <a:off x="4067175" y="2203450"/>
            <a:ext cx="152400" cy="152400"/>
          </a:xfrm>
          <a:prstGeom prst="ellipse">
            <a:avLst/>
          </a:prstGeom>
          <a:solidFill>
            <a:schemeClr val="tx1"/>
          </a:solidFill>
          <a:ln w="63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7" name="Line 7">
            <a:extLst>
              <a:ext uri="{FF2B5EF4-FFF2-40B4-BE49-F238E27FC236}">
                <a16:creationId xmlns:a16="http://schemas.microsoft.com/office/drawing/2014/main" id="{A3C2751B-BE3C-7174-2330-05DA2214EFFD}"/>
              </a:ext>
            </a:extLst>
          </p:cNvPr>
          <p:cNvSpPr>
            <a:spLocks noChangeShapeType="1"/>
          </p:cNvSpPr>
          <p:nvPr/>
        </p:nvSpPr>
        <p:spPr bwMode="auto">
          <a:xfrm flipH="1" flipV="1">
            <a:off x="4135438" y="350838"/>
            <a:ext cx="6350" cy="4860925"/>
          </a:xfrm>
          <a:prstGeom prst="line">
            <a:avLst/>
          </a:prstGeom>
          <a:noFill/>
          <a:ln w="19050">
            <a:solidFill>
              <a:srgbClr val="0099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4" name="Straight Connector 13">
            <a:extLst>
              <a:ext uri="{FF2B5EF4-FFF2-40B4-BE49-F238E27FC236}">
                <a16:creationId xmlns:a16="http://schemas.microsoft.com/office/drawing/2014/main" id="{95EB412D-462C-570D-4A4A-BE85DD789AB8}"/>
              </a:ext>
            </a:extLst>
          </p:cNvPr>
          <p:cNvCxnSpPr/>
          <p:nvPr/>
        </p:nvCxnSpPr>
        <p:spPr>
          <a:xfrm flipV="1">
            <a:off x="2409825" y="762000"/>
            <a:ext cx="2667000" cy="444976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F8BB554-5949-BB2C-24C8-8B20A09C2734}"/>
              </a:ext>
            </a:extLst>
          </p:cNvPr>
          <p:cNvCxnSpPr/>
          <p:nvPr/>
        </p:nvCxnSpPr>
        <p:spPr>
          <a:xfrm flipV="1">
            <a:off x="2419350" y="731838"/>
            <a:ext cx="2667000" cy="4449762"/>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5E46BFA-FFB8-AD76-AE26-F7F36A23140C}"/>
              </a:ext>
            </a:extLst>
          </p:cNvPr>
          <p:cNvSpPr/>
          <p:nvPr/>
        </p:nvSpPr>
        <p:spPr>
          <a:xfrm>
            <a:off x="5137150" y="506413"/>
            <a:ext cx="2151063" cy="534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ectangle 66">
            <a:extLst>
              <a:ext uri="{FF2B5EF4-FFF2-40B4-BE49-F238E27FC236}">
                <a16:creationId xmlns:a16="http://schemas.microsoft.com/office/drawing/2014/main" id="{C55D62B2-C8B0-72F2-E3C6-ACCAB61EC4F6}"/>
              </a:ext>
            </a:extLst>
          </p:cNvPr>
          <p:cNvSpPr/>
          <p:nvPr/>
        </p:nvSpPr>
        <p:spPr>
          <a:xfrm>
            <a:off x="5141913" y="957263"/>
            <a:ext cx="1233487" cy="877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a:extLst>
              <a:ext uri="{FF2B5EF4-FFF2-40B4-BE49-F238E27FC236}">
                <a16:creationId xmlns:a16="http://schemas.microsoft.com/office/drawing/2014/main" id="{0EBC71DE-F646-A680-E7DE-B6EAE681A897}"/>
              </a:ext>
            </a:extLst>
          </p:cNvPr>
          <p:cNvSpPr/>
          <p:nvPr/>
        </p:nvSpPr>
        <p:spPr>
          <a:xfrm>
            <a:off x="4749800" y="1408113"/>
            <a:ext cx="1250950" cy="768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ectangle 68">
            <a:extLst>
              <a:ext uri="{FF2B5EF4-FFF2-40B4-BE49-F238E27FC236}">
                <a16:creationId xmlns:a16="http://schemas.microsoft.com/office/drawing/2014/main" id="{F0C7EE23-D513-3534-4398-AA801091C32D}"/>
              </a:ext>
            </a:extLst>
          </p:cNvPr>
          <p:cNvSpPr/>
          <p:nvPr/>
        </p:nvSpPr>
        <p:spPr>
          <a:xfrm>
            <a:off x="4891088" y="1309688"/>
            <a:ext cx="1250950" cy="768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0504" name="Picture 4">
            <a:extLst>
              <a:ext uri="{FF2B5EF4-FFF2-40B4-BE49-F238E27FC236}">
                <a16:creationId xmlns:a16="http://schemas.microsoft.com/office/drawing/2014/main" id="{0ACB4E59-C2F7-5E33-7C81-F4AC869BD8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5663" r="25212" b="70726"/>
          <a:stretch>
            <a:fillRect/>
          </a:stretch>
        </p:blipFill>
        <p:spPr bwMode="auto">
          <a:xfrm>
            <a:off x="5124450" y="549275"/>
            <a:ext cx="1752600"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187D5D20-FEEA-2B27-4CC7-1EF2BB60F237}"/>
              </a:ext>
            </a:extLst>
          </p:cNvPr>
          <p:cNvCxnSpPr/>
          <p:nvPr/>
        </p:nvCxnSpPr>
        <p:spPr>
          <a:xfrm flipH="1" flipV="1">
            <a:off x="4695825" y="1538288"/>
            <a:ext cx="350838" cy="16351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44">
            <a:extLst>
              <a:ext uri="{FF2B5EF4-FFF2-40B4-BE49-F238E27FC236}">
                <a16:creationId xmlns:a16="http://schemas.microsoft.com/office/drawing/2014/main" id="{33254067-B8BB-D936-3D0A-DB9201F16326}"/>
              </a:ext>
            </a:extLst>
          </p:cNvPr>
          <p:cNvGrpSpPr>
            <a:grpSpLocks/>
          </p:cNvGrpSpPr>
          <p:nvPr/>
        </p:nvGrpSpPr>
        <p:grpSpPr bwMode="auto">
          <a:xfrm>
            <a:off x="533400" y="2128838"/>
            <a:ext cx="2301875" cy="985837"/>
            <a:chOff x="381000" y="2404722"/>
            <a:chExt cx="2301277" cy="984985"/>
          </a:xfrm>
        </p:grpSpPr>
        <p:sp>
          <p:nvSpPr>
            <p:cNvPr id="20512" name="TextBox 41">
              <a:extLst>
                <a:ext uri="{FF2B5EF4-FFF2-40B4-BE49-F238E27FC236}">
                  <a16:creationId xmlns:a16="http://schemas.microsoft.com/office/drawing/2014/main" id="{4AD764FF-9CF6-AE09-7D01-13CB13FABB4B}"/>
                </a:ext>
              </a:extLst>
            </p:cNvPr>
            <p:cNvSpPr txBox="1">
              <a:spLocks noChangeArrowheads="1"/>
            </p:cNvSpPr>
            <p:nvPr/>
          </p:nvSpPr>
          <p:spPr bwMode="auto">
            <a:xfrm>
              <a:off x="381000" y="2743200"/>
              <a:ext cx="1479892" cy="646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FF0000"/>
                  </a:solidFill>
                </a:rPr>
                <a:t>Is this point</a:t>
              </a:r>
            </a:p>
            <a:p>
              <a:pPr eaLnBrk="1" hangingPunct="1">
                <a:spcBef>
                  <a:spcPct val="0"/>
                </a:spcBef>
                <a:buFontTx/>
                <a:buNone/>
              </a:pPr>
              <a:r>
                <a:rPr lang="en-US" altLang="en-US" sz="1800" b="1">
                  <a:solidFill>
                    <a:srgbClr val="FF0000"/>
                  </a:solidFill>
                </a:rPr>
                <a:t>fixed?</a:t>
              </a:r>
            </a:p>
          </p:txBody>
        </p:sp>
        <p:cxnSp>
          <p:nvCxnSpPr>
            <p:cNvPr id="37" name="Straight Arrow Connector 36">
              <a:extLst>
                <a:ext uri="{FF2B5EF4-FFF2-40B4-BE49-F238E27FC236}">
                  <a16:creationId xmlns:a16="http://schemas.microsoft.com/office/drawing/2014/main" id="{FB13D476-D8F4-4442-3072-A1BB24FB56E8}"/>
                </a:ext>
              </a:extLst>
            </p:cNvPr>
            <p:cNvCxnSpPr>
              <a:stCxn id="20512" idx="3"/>
            </p:cNvCxnSpPr>
            <p:nvPr/>
          </p:nvCxnSpPr>
          <p:spPr>
            <a:xfrm flipV="1">
              <a:off x="1860166" y="2404722"/>
              <a:ext cx="822111" cy="66141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7352DF0E-03E3-0491-6379-BE51801C18D9}"/>
              </a:ext>
            </a:extLst>
          </p:cNvPr>
          <p:cNvCxnSpPr/>
          <p:nvPr/>
        </p:nvCxnSpPr>
        <p:spPr>
          <a:xfrm>
            <a:off x="2922588" y="584200"/>
            <a:ext cx="1200150" cy="1663700"/>
          </a:xfrm>
          <a:prstGeom prst="straightConnector1">
            <a:avLst/>
          </a:prstGeom>
          <a:ln w="28575">
            <a:solidFill>
              <a:srgbClr val="EA6A00"/>
            </a:solidFill>
            <a:tailEnd type="triangle"/>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FDD9C591-DA2B-DF5A-7B60-40CC220BDF32}"/>
              </a:ext>
            </a:extLst>
          </p:cNvPr>
          <p:cNvSpPr/>
          <p:nvPr/>
        </p:nvSpPr>
        <p:spPr>
          <a:xfrm>
            <a:off x="2860675" y="539750"/>
            <a:ext cx="123825" cy="1365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52" name="TextBox 17">
            <a:extLst>
              <a:ext uri="{FF2B5EF4-FFF2-40B4-BE49-F238E27FC236}">
                <a16:creationId xmlns:a16="http://schemas.microsoft.com/office/drawing/2014/main" id="{1DCBAABE-0C00-A650-3821-F1876265115D}"/>
              </a:ext>
            </a:extLst>
          </p:cNvPr>
          <p:cNvSpPr txBox="1">
            <a:spLocks noChangeArrowheads="1"/>
          </p:cNvSpPr>
          <p:nvPr/>
        </p:nvSpPr>
        <p:spPr bwMode="auto">
          <a:xfrm>
            <a:off x="5562600" y="3425825"/>
            <a:ext cx="3192463" cy="36830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800" dirty="0"/>
              <a:t>New Slope </a:t>
            </a:r>
            <a:r>
              <a:rPr lang="en-US" altLang="en-US" sz="1800" dirty="0">
                <a:latin typeface="Calibri" panose="020F0502020204030204" pitchFamily="34" charset="0"/>
              </a:rPr>
              <a:t>= </a:t>
            </a:r>
            <a:r>
              <a:rPr lang="en-US" altLang="en-US" sz="1800" dirty="0">
                <a:latin typeface="+mj-lt"/>
              </a:rPr>
              <a:t>Original Slope </a:t>
            </a:r>
          </a:p>
        </p:txBody>
      </p:sp>
      <p:sp>
        <p:nvSpPr>
          <p:cNvPr id="45" name="Text Box 16">
            <a:extLst>
              <a:ext uri="{FF2B5EF4-FFF2-40B4-BE49-F238E27FC236}">
                <a16:creationId xmlns:a16="http://schemas.microsoft.com/office/drawing/2014/main" id="{14B1E1AD-D2B9-99FC-1241-23BEF3D85E32}"/>
              </a:ext>
            </a:extLst>
          </p:cNvPr>
          <p:cNvSpPr txBox="1">
            <a:spLocks noChangeArrowheads="1"/>
          </p:cNvSpPr>
          <p:nvPr/>
        </p:nvSpPr>
        <p:spPr bwMode="auto">
          <a:xfrm>
            <a:off x="4813300" y="4114800"/>
            <a:ext cx="4149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a:solidFill>
                  <a:srgbClr val="FF0000"/>
                </a:solidFill>
              </a:rPr>
              <a:t>Breathe normally with an oxygen mask</a:t>
            </a:r>
          </a:p>
        </p:txBody>
      </p:sp>
      <p:sp>
        <p:nvSpPr>
          <p:cNvPr id="13" name="Text Box 6">
            <a:extLst>
              <a:ext uri="{FF2B5EF4-FFF2-40B4-BE49-F238E27FC236}">
                <a16:creationId xmlns:a16="http://schemas.microsoft.com/office/drawing/2014/main" id="{DB891BD6-8736-DA87-700A-B83AF422C20F}"/>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7"/>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5"/>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499"/>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92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utoUpdateAnimBg="0"/>
      <p:bldP spid="5" grpId="0" animBg="1" autoUpdateAnimBg="0"/>
      <p:bldP spid="9" grpId="0" animBg="1" autoUpdateAnimBg="0"/>
      <p:bldP spid="9252" grpId="0" autoUpdateAnimBg="0"/>
      <p:bldP spid="4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a:extLst>
              <a:ext uri="{FF2B5EF4-FFF2-40B4-BE49-F238E27FC236}">
                <a16:creationId xmlns:a16="http://schemas.microsoft.com/office/drawing/2014/main" id="{95E04E7F-90F4-7A31-BFC6-361C18D393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4444" y="1120485"/>
            <a:ext cx="8470670" cy="4643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Line 10">
            <a:extLst>
              <a:ext uri="{FF2B5EF4-FFF2-40B4-BE49-F238E27FC236}">
                <a16:creationId xmlns:a16="http://schemas.microsoft.com/office/drawing/2014/main" id="{773339A0-9365-86C9-011D-0AC7F51480EF}"/>
              </a:ext>
            </a:extLst>
          </p:cNvPr>
          <p:cNvSpPr>
            <a:spLocks noChangeShapeType="1"/>
          </p:cNvSpPr>
          <p:nvPr/>
        </p:nvSpPr>
        <p:spPr bwMode="auto">
          <a:xfrm>
            <a:off x="2270645" y="4984461"/>
            <a:ext cx="2506663" cy="7938"/>
          </a:xfrm>
          <a:prstGeom prst="line">
            <a:avLst/>
          </a:prstGeom>
          <a:noFill/>
          <a:ln w="635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9" name="Straight Arrow Connector 28">
            <a:extLst>
              <a:ext uri="{FF2B5EF4-FFF2-40B4-BE49-F238E27FC236}">
                <a16:creationId xmlns:a16="http://schemas.microsoft.com/office/drawing/2014/main" id="{2AE68D99-4EC2-986B-A2D1-668BE7947F53}"/>
              </a:ext>
            </a:extLst>
          </p:cNvPr>
          <p:cNvCxnSpPr/>
          <p:nvPr/>
        </p:nvCxnSpPr>
        <p:spPr>
          <a:xfrm flipH="1">
            <a:off x="3572395" y="2915949"/>
            <a:ext cx="1204913" cy="3016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 Box 84">
            <a:extLst>
              <a:ext uri="{FF2B5EF4-FFF2-40B4-BE49-F238E27FC236}">
                <a16:creationId xmlns:a16="http://schemas.microsoft.com/office/drawing/2014/main" id="{089B7C4E-2C9E-A3CA-F186-04C06641C1A4}"/>
              </a:ext>
            </a:extLst>
          </p:cNvPr>
          <p:cNvSpPr txBox="1">
            <a:spLocks noChangeArrowheads="1"/>
          </p:cNvSpPr>
          <p:nvPr/>
        </p:nvSpPr>
        <p:spPr bwMode="auto">
          <a:xfrm>
            <a:off x="4853508" y="2571461"/>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dirty="0">
                <a:solidFill>
                  <a:srgbClr val="FF0000"/>
                </a:solidFill>
                <a:ea typeface="Arial Unicode MS" panose="020B0604020202020204" pitchFamily="34" charset="-128"/>
                <a:cs typeface="Arial Unicode MS" panose="020B0604020202020204" pitchFamily="34" charset="-128"/>
              </a:rPr>
              <a:t>output streams</a:t>
            </a:r>
          </a:p>
        </p:txBody>
      </p:sp>
      <p:sp>
        <p:nvSpPr>
          <p:cNvPr id="12302" name="Text Box 14">
            <a:extLst>
              <a:ext uri="{FF2B5EF4-FFF2-40B4-BE49-F238E27FC236}">
                <a16:creationId xmlns:a16="http://schemas.microsoft.com/office/drawing/2014/main" id="{47BD868C-C875-F456-D51D-DC3BE113D643}"/>
              </a:ext>
            </a:extLst>
          </p:cNvPr>
          <p:cNvSpPr txBox="1">
            <a:spLocks noChangeArrowheads="1"/>
          </p:cNvSpPr>
          <p:nvPr/>
        </p:nvSpPr>
        <p:spPr bwMode="auto">
          <a:xfrm>
            <a:off x="1249362" y="3022006"/>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dirty="0">
                <a:solidFill>
                  <a:srgbClr val="0033CC"/>
                </a:solidFill>
                <a:ea typeface="Arial Unicode MS" panose="020B0604020202020204" pitchFamily="34" charset="-128"/>
                <a:cs typeface="Arial Unicode MS" panose="020B0604020202020204" pitchFamily="34" charset="-128"/>
              </a:rPr>
              <a:t> Air out</a:t>
            </a:r>
          </a:p>
        </p:txBody>
      </p:sp>
      <p:sp>
        <p:nvSpPr>
          <p:cNvPr id="4" name="Rectangle 3">
            <a:extLst>
              <a:ext uri="{FF2B5EF4-FFF2-40B4-BE49-F238E27FC236}">
                <a16:creationId xmlns:a16="http://schemas.microsoft.com/office/drawing/2014/main" id="{3451ADC8-FECD-3745-6912-CA4FFCB52B9E}"/>
              </a:ext>
            </a:extLst>
          </p:cNvPr>
          <p:cNvSpPr/>
          <p:nvPr/>
        </p:nvSpPr>
        <p:spPr>
          <a:xfrm>
            <a:off x="730770" y="4692361"/>
            <a:ext cx="1504950" cy="5222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297" name="Text Box 9">
            <a:extLst>
              <a:ext uri="{FF2B5EF4-FFF2-40B4-BE49-F238E27FC236}">
                <a16:creationId xmlns:a16="http://schemas.microsoft.com/office/drawing/2014/main" id="{4BBE3B9A-02B3-26F3-3860-A8941235E8C8}"/>
              </a:ext>
            </a:extLst>
          </p:cNvPr>
          <p:cNvSpPr txBox="1">
            <a:spLocks noChangeArrowheads="1"/>
          </p:cNvSpPr>
          <p:nvPr/>
        </p:nvSpPr>
        <p:spPr bwMode="auto">
          <a:xfrm>
            <a:off x="1560674" y="4553216"/>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a:solidFill>
                  <a:srgbClr val="0033CC"/>
                </a:solidFill>
                <a:ea typeface="Arial Unicode MS" panose="020B0604020202020204" pitchFamily="34" charset="-128"/>
                <a:cs typeface="Arial Unicode MS" panose="020B0604020202020204" pitchFamily="34" charset="-128"/>
              </a:rPr>
              <a:t>Air in</a:t>
            </a:r>
          </a:p>
        </p:txBody>
      </p:sp>
      <p:sp>
        <p:nvSpPr>
          <p:cNvPr id="5" name="Rectangle 4">
            <a:extLst>
              <a:ext uri="{FF2B5EF4-FFF2-40B4-BE49-F238E27FC236}">
                <a16:creationId xmlns:a16="http://schemas.microsoft.com/office/drawing/2014/main" id="{BB4DFA9B-5F4A-0DF6-EF14-A452B9258FC8}"/>
              </a:ext>
            </a:extLst>
          </p:cNvPr>
          <p:cNvSpPr/>
          <p:nvPr/>
        </p:nvSpPr>
        <p:spPr>
          <a:xfrm>
            <a:off x="2308745" y="3206461"/>
            <a:ext cx="1052513" cy="1412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296" name="Oval 8">
            <a:extLst>
              <a:ext uri="{FF2B5EF4-FFF2-40B4-BE49-F238E27FC236}">
                <a16:creationId xmlns:a16="http://schemas.microsoft.com/office/drawing/2014/main" id="{49596911-BC07-5BCC-11C3-6BC35C4BC75D}"/>
              </a:ext>
            </a:extLst>
          </p:cNvPr>
          <p:cNvSpPr>
            <a:spLocks noChangeArrowheads="1"/>
          </p:cNvSpPr>
          <p:nvPr/>
        </p:nvSpPr>
        <p:spPr bwMode="auto">
          <a:xfrm>
            <a:off x="4091508" y="3592224"/>
            <a:ext cx="152400" cy="152400"/>
          </a:xfrm>
          <a:prstGeom prst="ellipse">
            <a:avLst/>
          </a:prstGeom>
          <a:solidFill>
            <a:schemeClr val="tx1"/>
          </a:solidFill>
          <a:ln w="63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6" name="Rectangle 5">
            <a:extLst>
              <a:ext uri="{FF2B5EF4-FFF2-40B4-BE49-F238E27FC236}">
                <a16:creationId xmlns:a16="http://schemas.microsoft.com/office/drawing/2014/main" id="{D0DB76A7-0601-1BAE-D845-62D7982F5EBE}"/>
              </a:ext>
            </a:extLst>
          </p:cNvPr>
          <p:cNvSpPr/>
          <p:nvPr/>
        </p:nvSpPr>
        <p:spPr>
          <a:xfrm>
            <a:off x="3350145" y="3355686"/>
            <a:ext cx="1312863" cy="15827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AEB2EF52-0BA4-FC61-47CC-61861F5F3447}"/>
              </a:ext>
            </a:extLst>
          </p:cNvPr>
          <p:cNvSpPr/>
          <p:nvPr/>
        </p:nvSpPr>
        <p:spPr>
          <a:xfrm>
            <a:off x="2805113" y="5405438"/>
            <a:ext cx="2552700" cy="10191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299" name="Text Box 11">
            <a:extLst>
              <a:ext uri="{FF2B5EF4-FFF2-40B4-BE49-F238E27FC236}">
                <a16:creationId xmlns:a16="http://schemas.microsoft.com/office/drawing/2014/main" id="{B752AA21-6552-2024-16C8-17B72846806E}"/>
              </a:ext>
            </a:extLst>
          </p:cNvPr>
          <p:cNvSpPr txBox="1">
            <a:spLocks noChangeArrowheads="1"/>
          </p:cNvSpPr>
          <p:nvPr/>
        </p:nvSpPr>
        <p:spPr bwMode="auto">
          <a:xfrm>
            <a:off x="3923233" y="5154324"/>
            <a:ext cx="1600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in</a:t>
            </a:r>
          </a:p>
        </p:txBody>
      </p:sp>
      <p:sp>
        <p:nvSpPr>
          <p:cNvPr id="12300" name="Text Box 12">
            <a:extLst>
              <a:ext uri="{FF2B5EF4-FFF2-40B4-BE49-F238E27FC236}">
                <a16:creationId xmlns:a16="http://schemas.microsoft.com/office/drawing/2014/main" id="{967938CA-68EB-D008-A664-D6809BF6E858}"/>
              </a:ext>
            </a:extLst>
          </p:cNvPr>
          <p:cNvSpPr txBox="1">
            <a:spLocks noChangeArrowheads="1"/>
          </p:cNvSpPr>
          <p:nvPr/>
        </p:nvSpPr>
        <p:spPr bwMode="auto">
          <a:xfrm>
            <a:off x="2719908" y="5120986"/>
            <a:ext cx="1219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b="1">
                <a:solidFill>
                  <a:srgbClr val="009900"/>
                </a:solidFill>
                <a:ea typeface="Arial Unicode MS" panose="020B0604020202020204" pitchFamily="34" charset="-128"/>
                <a:cs typeface="Arial Unicode MS" panose="020B0604020202020204" pitchFamily="34" charset="-128"/>
              </a:rPr>
              <a:t>Blood out</a:t>
            </a:r>
          </a:p>
        </p:txBody>
      </p:sp>
      <p:sp>
        <p:nvSpPr>
          <p:cNvPr id="12295" name="Oval 7">
            <a:extLst>
              <a:ext uri="{FF2B5EF4-FFF2-40B4-BE49-F238E27FC236}">
                <a16:creationId xmlns:a16="http://schemas.microsoft.com/office/drawing/2014/main" id="{166ABCBC-53DC-B530-74A6-28BC727E5E60}"/>
              </a:ext>
            </a:extLst>
          </p:cNvPr>
          <p:cNvSpPr>
            <a:spLocks noChangeArrowheads="1"/>
          </p:cNvSpPr>
          <p:nvPr/>
        </p:nvSpPr>
        <p:spPr bwMode="auto">
          <a:xfrm>
            <a:off x="4615383" y="4898736"/>
            <a:ext cx="152400" cy="152400"/>
          </a:xfrm>
          <a:prstGeom prst="ellipse">
            <a:avLst/>
          </a:prstGeom>
          <a:solidFill>
            <a:schemeClr val="tx1"/>
          </a:solidFill>
          <a:ln w="63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6" name="Oval 7">
            <a:extLst>
              <a:ext uri="{FF2B5EF4-FFF2-40B4-BE49-F238E27FC236}">
                <a16:creationId xmlns:a16="http://schemas.microsoft.com/office/drawing/2014/main" id="{681BCB53-2081-FFCA-735B-4403825971B9}"/>
              </a:ext>
            </a:extLst>
          </p:cNvPr>
          <p:cNvSpPr>
            <a:spLocks noChangeArrowheads="1"/>
          </p:cNvSpPr>
          <p:nvPr/>
        </p:nvSpPr>
        <p:spPr bwMode="auto">
          <a:xfrm>
            <a:off x="3318395" y="3155661"/>
            <a:ext cx="152400" cy="152400"/>
          </a:xfrm>
          <a:prstGeom prst="ellipse">
            <a:avLst/>
          </a:prstGeom>
          <a:solidFill>
            <a:schemeClr val="tx1"/>
          </a:solidFill>
          <a:ln w="63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2304" name="Line 16">
            <a:extLst>
              <a:ext uri="{FF2B5EF4-FFF2-40B4-BE49-F238E27FC236}">
                <a16:creationId xmlns:a16="http://schemas.microsoft.com/office/drawing/2014/main" id="{5FE37602-01A8-C594-1D70-EAB3E794FAFE}"/>
              </a:ext>
            </a:extLst>
          </p:cNvPr>
          <p:cNvSpPr>
            <a:spLocks noChangeShapeType="1"/>
          </p:cNvSpPr>
          <p:nvPr/>
        </p:nvSpPr>
        <p:spPr bwMode="auto">
          <a:xfrm flipH="1" flipV="1">
            <a:off x="3435870" y="3282661"/>
            <a:ext cx="1262063" cy="1704975"/>
          </a:xfrm>
          <a:prstGeom prst="line">
            <a:avLst/>
          </a:prstGeom>
          <a:noFill/>
          <a:ln w="50800">
            <a:solidFill>
              <a:srgbClr val="FF6600"/>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2301" name="Line 13">
            <a:extLst>
              <a:ext uri="{FF2B5EF4-FFF2-40B4-BE49-F238E27FC236}">
                <a16:creationId xmlns:a16="http://schemas.microsoft.com/office/drawing/2014/main" id="{97B399BE-2438-4E76-A95C-E44CD9BFBBF6}"/>
              </a:ext>
            </a:extLst>
          </p:cNvPr>
          <p:cNvSpPr>
            <a:spLocks noChangeShapeType="1"/>
          </p:cNvSpPr>
          <p:nvPr/>
        </p:nvSpPr>
        <p:spPr bwMode="auto">
          <a:xfrm flipV="1">
            <a:off x="3389833" y="3320761"/>
            <a:ext cx="0" cy="1752600"/>
          </a:xfrm>
          <a:prstGeom prst="line">
            <a:avLst/>
          </a:prstGeom>
          <a:noFill/>
          <a:ln w="635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3" name="Line 15">
            <a:extLst>
              <a:ext uri="{FF2B5EF4-FFF2-40B4-BE49-F238E27FC236}">
                <a16:creationId xmlns:a16="http://schemas.microsoft.com/office/drawing/2014/main" id="{B92BF1B1-D28B-6578-BAB6-7F585FC7B4CA}"/>
              </a:ext>
            </a:extLst>
          </p:cNvPr>
          <p:cNvSpPr>
            <a:spLocks noChangeShapeType="1"/>
          </p:cNvSpPr>
          <p:nvPr/>
        </p:nvSpPr>
        <p:spPr bwMode="auto">
          <a:xfrm flipV="1">
            <a:off x="2294458" y="3233449"/>
            <a:ext cx="1009650" cy="7937"/>
          </a:xfrm>
          <a:prstGeom prst="line">
            <a:avLst/>
          </a:prstGeom>
          <a:noFill/>
          <a:ln w="635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6" name="Straight Arrow Connector 15">
            <a:extLst>
              <a:ext uri="{FF2B5EF4-FFF2-40B4-BE49-F238E27FC236}">
                <a16:creationId xmlns:a16="http://schemas.microsoft.com/office/drawing/2014/main" id="{96DF4F69-182F-E26E-6BFE-40A5FAAB8F53}"/>
              </a:ext>
            </a:extLst>
          </p:cNvPr>
          <p:cNvCxnSpPr/>
          <p:nvPr/>
        </p:nvCxnSpPr>
        <p:spPr>
          <a:xfrm flipH="1">
            <a:off x="3178175" y="5957281"/>
            <a:ext cx="1719263" cy="0"/>
          </a:xfrm>
          <a:prstGeom prst="straightConnector1">
            <a:avLst/>
          </a:prstGeom>
          <a:ln w="76200">
            <a:solidFill>
              <a:srgbClr val="009900"/>
            </a:solidFill>
            <a:tailEnd type="arrow"/>
          </a:ln>
        </p:spPr>
        <p:style>
          <a:lnRef idx="1">
            <a:schemeClr val="accent1"/>
          </a:lnRef>
          <a:fillRef idx="0">
            <a:schemeClr val="accent1"/>
          </a:fillRef>
          <a:effectRef idx="0">
            <a:schemeClr val="accent1"/>
          </a:effectRef>
          <a:fontRef idx="minor">
            <a:schemeClr val="tx1"/>
          </a:fontRef>
        </p:style>
      </p:cxnSp>
      <p:pic>
        <p:nvPicPr>
          <p:cNvPr id="21525" name="Picture 2" descr="Diagram&#10;&#10;Description automatically generated">
            <a:extLst>
              <a:ext uri="{FF2B5EF4-FFF2-40B4-BE49-F238E27FC236}">
                <a16:creationId xmlns:a16="http://schemas.microsoft.com/office/drawing/2014/main" id="{FB3E5878-9804-5007-8756-FB47FCFB99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6152" y="307773"/>
            <a:ext cx="3114675" cy="281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a16="http://schemas.microsoft.com/office/drawing/2014/main" id="{18E3B0D3-911E-4EBD-F612-F1895626C6C5}"/>
              </a:ext>
            </a:extLst>
          </p:cNvPr>
          <p:cNvSpPr txBox="1">
            <a:spLocks noChangeArrowheads="1"/>
          </p:cNvSpPr>
          <p:nvPr/>
        </p:nvSpPr>
        <p:spPr bwMode="auto">
          <a:xfrm>
            <a:off x="1813790" y="228640"/>
            <a:ext cx="502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b="1" dirty="0">
                <a:latin typeface="Arial"/>
                <a:ea typeface="Arial Unicode MS"/>
                <a:cs typeface="Arial Unicode MS"/>
              </a:rPr>
              <a:t>4.39 (E)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7"/>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12298"/>
                                        </p:tgtEl>
                                        <p:attrNameLst>
                                          <p:attrName>style.visibility</p:attrName>
                                        </p:attrNameLst>
                                      </p:cBhvr>
                                      <p:to>
                                        <p:strVal val="visible"/>
                                      </p:to>
                                    </p:set>
                                    <p:animEffect transition="in" filter="wipe(left)">
                                      <p:cBhvr>
                                        <p:cTn id="10" dur="500"/>
                                        <p:tgtEl>
                                          <p:spTgt spid="1229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5"/>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1229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304"/>
                                        </p:tgtEl>
                                        <p:attrNameLst>
                                          <p:attrName>style.visibility</p:attrName>
                                        </p:attrNameLst>
                                      </p:cBhvr>
                                      <p:to>
                                        <p:strVal val="visible"/>
                                      </p:to>
                                    </p:set>
                                    <p:animEffect transition="in" filter="wipe(down)">
                                      <p:cBhvr>
                                        <p:cTn id="22" dur="500"/>
                                        <p:tgtEl>
                                          <p:spTgt spid="12304"/>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499"/>
                                          </p:stCondLst>
                                        </p:cTn>
                                        <p:tgtEl>
                                          <p:spTgt spid="36"/>
                                        </p:tgtEl>
                                        <p:attrNameLst>
                                          <p:attrName>style.visibility</p:attrName>
                                        </p:attrNameLst>
                                      </p:cBhvr>
                                      <p:to>
                                        <p:strVal val="visible"/>
                                      </p:to>
                                    </p:set>
                                  </p:childTnLst>
                                </p:cTn>
                              </p:par>
                            </p:childTnLst>
                          </p:cTn>
                        </p:par>
                        <p:par>
                          <p:cTn id="26" fill="hold">
                            <p:stCondLst>
                              <p:cond delay="1000"/>
                            </p:stCondLst>
                            <p:childTnLst>
                              <p:par>
                                <p:cTn id="27" presetID="1" presetClass="entr" presetSubtype="0" fill="hold" grpId="0" nodeType="afterEffect">
                                  <p:stCondLst>
                                    <p:cond delay="0"/>
                                  </p:stCondLst>
                                  <p:childTnLst>
                                    <p:set>
                                      <p:cBhvr>
                                        <p:cTn id="28" dur="1" fill="hold">
                                          <p:stCondLst>
                                            <p:cond delay="499"/>
                                          </p:stCondLst>
                                        </p:cTn>
                                        <p:tgtEl>
                                          <p:spTgt spid="1229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0"/>
                                        </p:tgtEl>
                                        <p:attrNameLst>
                                          <p:attrName>style.visibility</p:attrName>
                                        </p:attrNameLst>
                                      </p:cBhvr>
                                      <p:to>
                                        <p:strVal val="visible"/>
                                      </p:to>
                                    </p:set>
                                  </p:childTnLst>
                                </p:cTn>
                              </p:par>
                            </p:childTnLst>
                          </p:cTn>
                        </p:par>
                        <p:par>
                          <p:cTn id="33" fill="hold">
                            <p:stCondLst>
                              <p:cond delay="500"/>
                            </p:stCondLst>
                            <p:childTnLst>
                              <p:par>
                                <p:cTn id="34" presetID="1" presetClass="entr" presetSubtype="0" fill="hold" nodeType="afterEffect">
                                  <p:stCondLst>
                                    <p:cond delay="0"/>
                                  </p:stCondLst>
                                  <p:childTnLst>
                                    <p:set>
                                      <p:cBhvr>
                                        <p:cTn id="35" dur="1" fill="hold">
                                          <p:stCondLst>
                                            <p:cond delay="499"/>
                                          </p:stCondLst>
                                        </p:cTn>
                                        <p:tgtEl>
                                          <p:spTgt spid="29"/>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2301"/>
                                        </p:tgtEl>
                                        <p:attrNameLst>
                                          <p:attrName>style.visibility</p:attrName>
                                        </p:attrNameLst>
                                      </p:cBhvr>
                                      <p:to>
                                        <p:strVal val="visible"/>
                                      </p:to>
                                    </p:set>
                                    <p:animEffect transition="in" filter="wipe(up)">
                                      <p:cBhvr>
                                        <p:cTn id="40" dur="500"/>
                                        <p:tgtEl>
                                          <p:spTgt spid="12301"/>
                                        </p:tgtEl>
                                      </p:cBhvr>
                                    </p:animEffect>
                                  </p:childTnLst>
                                </p:cTn>
                              </p:par>
                            </p:childTnLst>
                          </p:cTn>
                        </p:par>
                        <p:par>
                          <p:cTn id="41" fill="hold">
                            <p:stCondLst>
                              <p:cond delay="500"/>
                            </p:stCondLst>
                            <p:childTnLst>
                              <p:par>
                                <p:cTn id="42" presetID="1" presetClass="entr" presetSubtype="0" fill="hold" grpId="0" nodeType="afterEffect">
                                  <p:stCondLst>
                                    <p:cond delay="0"/>
                                  </p:stCondLst>
                                  <p:childTnLst>
                                    <p:set>
                                      <p:cBhvr>
                                        <p:cTn id="43" dur="1" fill="hold">
                                          <p:stCondLst>
                                            <p:cond delay="499"/>
                                          </p:stCondLst>
                                        </p:cTn>
                                        <p:tgtEl>
                                          <p:spTgt spid="1230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12303"/>
                                        </p:tgtEl>
                                        <p:attrNameLst>
                                          <p:attrName>style.visibility</p:attrName>
                                        </p:attrNameLst>
                                      </p:cBhvr>
                                      <p:to>
                                        <p:strVal val="visible"/>
                                      </p:to>
                                    </p:set>
                                    <p:animEffect transition="in" filter="wipe(right)">
                                      <p:cBhvr>
                                        <p:cTn id="48" dur="500"/>
                                        <p:tgtEl>
                                          <p:spTgt spid="12303"/>
                                        </p:tgtEl>
                                      </p:cBhvr>
                                    </p:animEffect>
                                  </p:childTnLst>
                                </p:cTn>
                              </p:par>
                            </p:childTnLst>
                          </p:cTn>
                        </p:par>
                        <p:par>
                          <p:cTn id="49" fill="hold">
                            <p:stCondLst>
                              <p:cond delay="500"/>
                            </p:stCondLst>
                            <p:childTnLst>
                              <p:par>
                                <p:cTn id="50" presetID="1" presetClass="entr" presetSubtype="0" fill="hold" grpId="0" nodeType="afterEffect">
                                  <p:stCondLst>
                                    <p:cond delay="0"/>
                                  </p:stCondLst>
                                  <p:childTnLst>
                                    <p:set>
                                      <p:cBhvr>
                                        <p:cTn id="51" dur="1" fill="hold">
                                          <p:stCondLst>
                                            <p:cond delay="499"/>
                                          </p:stCondLst>
                                        </p:cTn>
                                        <p:tgtEl>
                                          <p:spTgt spid="1230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499"/>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8" grpId="0" animBg="1" autoUpdateAnimBg="0"/>
      <p:bldP spid="30" grpId="0" autoUpdateAnimBg="0"/>
      <p:bldP spid="12302" grpId="0" autoUpdateAnimBg="0"/>
      <p:bldP spid="12297" grpId="0" autoUpdateAnimBg="0"/>
      <p:bldP spid="12296" grpId="0" animBg="1" autoUpdateAnimBg="0"/>
      <p:bldP spid="12299" grpId="0" autoUpdateAnimBg="0"/>
      <p:bldP spid="12300" grpId="0" autoUpdateAnimBg="0"/>
      <p:bldP spid="12295" grpId="0" animBg="1" autoUpdateAnimBg="0"/>
      <p:bldP spid="36" grpId="0" animBg="1" autoUpdateAnimBg="0"/>
      <p:bldP spid="12304" grpId="0" animBg="1" autoUpdateAnimBg="0"/>
      <p:bldP spid="12301" grpId="0" animBg="1" autoUpdateAnimBg="0"/>
      <p:bldP spid="12303"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DAF2369F-AB40-98CC-4957-1673172E99FE}"/>
              </a:ext>
            </a:extLst>
          </p:cNvPr>
          <p:cNvSpPr>
            <a:spLocks noGrp="1" noChangeArrowheads="1"/>
          </p:cNvSpPr>
          <p:nvPr>
            <p:ph type="title"/>
          </p:nvPr>
        </p:nvSpPr>
        <p:spPr>
          <a:xfrm>
            <a:off x="457200" y="327938"/>
            <a:ext cx="8229600" cy="1143000"/>
          </a:xfrm>
        </p:spPr>
        <p:txBody>
          <a:bodyPr/>
          <a:lstStyle/>
          <a:p>
            <a:r>
              <a:rPr lang="en-US" altLang="en-US" b="1" dirty="0">
                <a:solidFill>
                  <a:srgbClr val="00B0F0"/>
                </a:solidFill>
                <a:latin typeface="Times New Roman"/>
              </a:rPr>
              <a:t>Takeaways</a:t>
            </a:r>
          </a:p>
        </p:txBody>
      </p:sp>
      <p:sp>
        <p:nvSpPr>
          <p:cNvPr id="3" name="Content Placeholder 2">
            <a:extLst>
              <a:ext uri="{FF2B5EF4-FFF2-40B4-BE49-F238E27FC236}">
                <a16:creationId xmlns:a16="http://schemas.microsoft.com/office/drawing/2014/main" id="{34C99A8E-888B-4BD2-18A8-E62DDE2D2068}"/>
              </a:ext>
            </a:extLst>
          </p:cNvPr>
          <p:cNvSpPr>
            <a:spLocks noGrp="1"/>
          </p:cNvSpPr>
          <p:nvPr>
            <p:ph idx="1"/>
          </p:nvPr>
        </p:nvSpPr>
        <p:spPr>
          <a:xfrm>
            <a:off x="457200" y="1343025"/>
            <a:ext cx="8229600" cy="4525963"/>
          </a:xfrm>
        </p:spPr>
        <p:txBody>
          <a:bodyPr/>
          <a:lstStyle/>
          <a:p>
            <a:pPr>
              <a:defRPr/>
            </a:pPr>
            <a:r>
              <a:rPr lang="en-US" dirty="0" err="1"/>
              <a:t>ChemE</a:t>
            </a:r>
            <a:r>
              <a:rPr lang="en-US" dirty="0"/>
              <a:t> skills can be applied to a variety of systems</a:t>
            </a:r>
          </a:p>
          <a:p>
            <a:pPr>
              <a:defRPr/>
            </a:pPr>
            <a:r>
              <a:rPr lang="en-US" dirty="0"/>
              <a:t>Graphical methods can help check our intuition</a:t>
            </a:r>
          </a:p>
          <a:p>
            <a:pPr marL="0" indent="0">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p:txBody>
      </p:sp>
      <p:pic>
        <p:nvPicPr>
          <p:cNvPr id="6" name="Picture 5" descr="BYU runner Kenneth Rooks describes dramatic victory after falling during  race">
            <a:extLst>
              <a:ext uri="{FF2B5EF4-FFF2-40B4-BE49-F238E27FC236}">
                <a16:creationId xmlns:a16="http://schemas.microsoft.com/office/drawing/2014/main" id="{9384FCD5-3716-714D-079C-C80F550785E0}"/>
              </a:ext>
            </a:extLst>
          </p:cNvPr>
          <p:cNvPicPr>
            <a:picLocks noChangeAspect="1"/>
          </p:cNvPicPr>
          <p:nvPr/>
        </p:nvPicPr>
        <p:blipFill>
          <a:blip r:embed="rId2"/>
          <a:stretch>
            <a:fillRect/>
          </a:stretch>
        </p:blipFill>
        <p:spPr>
          <a:xfrm>
            <a:off x="2600325" y="3056467"/>
            <a:ext cx="2495549" cy="1402291"/>
          </a:xfrm>
          <a:prstGeom prst="rect">
            <a:avLst/>
          </a:prstGeom>
        </p:spPr>
      </p:pic>
      <p:pic>
        <p:nvPicPr>
          <p:cNvPr id="7" name="Picture 6" descr="Passing the baton meme Template - template post">
            <a:extLst>
              <a:ext uri="{FF2B5EF4-FFF2-40B4-BE49-F238E27FC236}">
                <a16:creationId xmlns:a16="http://schemas.microsoft.com/office/drawing/2014/main" id="{4772A493-5F3B-0B0F-6599-1D8F1FD2FD83}"/>
              </a:ext>
            </a:extLst>
          </p:cNvPr>
          <p:cNvPicPr>
            <a:picLocks noChangeAspect="1"/>
          </p:cNvPicPr>
          <p:nvPr/>
        </p:nvPicPr>
        <p:blipFill>
          <a:blip r:embed="rId3"/>
          <a:stretch>
            <a:fillRect/>
          </a:stretch>
        </p:blipFill>
        <p:spPr>
          <a:xfrm>
            <a:off x="5657850" y="3613288"/>
            <a:ext cx="2743199" cy="1841223"/>
          </a:xfrm>
          <a:prstGeom prst="rect">
            <a:avLst/>
          </a:prstGeom>
        </p:spPr>
      </p:pic>
      <p:pic>
        <p:nvPicPr>
          <p:cNvPr id="8" name="Picture 7" descr="man breaking chains meme but the chain is unbroken : r/HelpMeFind">
            <a:extLst>
              <a:ext uri="{FF2B5EF4-FFF2-40B4-BE49-F238E27FC236}">
                <a16:creationId xmlns:a16="http://schemas.microsoft.com/office/drawing/2014/main" id="{3A30094C-2541-1353-D57B-99C87CB61FB9}"/>
              </a:ext>
            </a:extLst>
          </p:cNvPr>
          <p:cNvPicPr>
            <a:picLocks noChangeAspect="1"/>
          </p:cNvPicPr>
          <p:nvPr/>
        </p:nvPicPr>
        <p:blipFill>
          <a:blip r:embed="rId4"/>
          <a:stretch>
            <a:fillRect/>
          </a:stretch>
        </p:blipFill>
        <p:spPr>
          <a:xfrm>
            <a:off x="2600325" y="4456467"/>
            <a:ext cx="2495550" cy="2136065"/>
          </a:xfrm>
          <a:prstGeom prst="rect">
            <a:avLst/>
          </a:prstGeom>
        </p:spPr>
      </p:pic>
      <p:sp>
        <p:nvSpPr>
          <p:cNvPr id="9" name="TextBox 8">
            <a:extLst>
              <a:ext uri="{FF2B5EF4-FFF2-40B4-BE49-F238E27FC236}">
                <a16:creationId xmlns:a16="http://schemas.microsoft.com/office/drawing/2014/main" id="{30E6032B-F1DC-B0D9-93CB-F9350C0C127A}"/>
              </a:ext>
            </a:extLst>
          </p:cNvPr>
          <p:cNvSpPr txBox="1"/>
          <p:nvPr/>
        </p:nvSpPr>
        <p:spPr>
          <a:xfrm>
            <a:off x="6865031" y="3810714"/>
            <a:ext cx="1533525" cy="57708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solidFill>
                  <a:srgbClr val="FFFFFF"/>
                </a:solidFill>
                <a:latin typeface="Arial"/>
                <a:cs typeface="Arial"/>
              </a:rPr>
              <a:t>TAs trying to pass on knowledge before forgetting it all</a:t>
            </a:r>
            <a:endParaRPr lang="en-US" sz="1050" b="1" dirty="0">
              <a:solidFill>
                <a:srgbClr val="FFFFFF"/>
              </a:solidFill>
            </a:endParaRPr>
          </a:p>
        </p:txBody>
      </p:sp>
      <p:sp>
        <p:nvSpPr>
          <p:cNvPr id="12" name="TextBox 11">
            <a:extLst>
              <a:ext uri="{FF2B5EF4-FFF2-40B4-BE49-F238E27FC236}">
                <a16:creationId xmlns:a16="http://schemas.microsoft.com/office/drawing/2014/main" id="{DB847D77-694D-E146-644B-BF4727229F66}"/>
              </a:ext>
            </a:extLst>
          </p:cNvPr>
          <p:cNvSpPr txBox="1"/>
          <p:nvPr/>
        </p:nvSpPr>
        <p:spPr>
          <a:xfrm>
            <a:off x="2597830" y="4191713"/>
            <a:ext cx="1362075" cy="738664"/>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FFFFFF"/>
                </a:solidFill>
                <a:latin typeface="Arial"/>
                <a:cs typeface="Arial"/>
              </a:rPr>
              <a:t>My core: finishing </a:t>
            </a:r>
            <a:r>
              <a:rPr lang="en-US" sz="1400" b="1" dirty="0" err="1">
                <a:solidFill>
                  <a:srgbClr val="FFFFFF"/>
                </a:solidFill>
                <a:latin typeface="Arial"/>
                <a:cs typeface="Arial"/>
              </a:rPr>
              <a:t>cheme</a:t>
            </a:r>
            <a:endParaRPr lang="en-US" sz="1400" b="1" dirty="0" err="1">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3404</TotalTime>
  <Words>349</Words>
  <Application>Microsoft Office PowerPoint</Application>
  <PresentationFormat>On-screen Show (4:3)</PresentationFormat>
  <Paragraphs>73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Exercise 4.39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dc:creator>
  <cp:lastModifiedBy>Austin Alexander Vollweiler</cp:lastModifiedBy>
  <cp:revision>332</cp:revision>
  <dcterms:created xsi:type="dcterms:W3CDTF">2008-11-03T23:54:01Z</dcterms:created>
  <dcterms:modified xsi:type="dcterms:W3CDTF">2024-10-30T04:22:12Z</dcterms:modified>
</cp:coreProperties>
</file>