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4" r:id="rId2"/>
    <p:sldId id="276" r:id="rId3"/>
    <p:sldId id="269" r:id="rId4"/>
    <p:sldId id="270" r:id="rId5"/>
    <p:sldId id="271" r:id="rId6"/>
    <p:sldId id="275" r:id="rId7"/>
    <p:sldId id="272" r:id="rId8"/>
    <p:sldId id="274" r:id="rId9"/>
    <p:sldId id="273" r:id="rId10"/>
    <p:sldId id="268" r:id="rId1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BE0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6DE002-E366-4E12-ABF4-F1C3E599A641}" v="1167" dt="2024-10-30T04:22:04.9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725"/>
  </p:normalViewPr>
  <p:slideViewPr>
    <p:cSldViewPr showGuides="1">
      <p:cViewPr varScale="1">
        <p:scale>
          <a:sx n="105" d="100"/>
          <a:sy n="105" d="100"/>
        </p:scale>
        <p:origin x="12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ennis Wu" userId="R/ygYBFZ4QKKtPKMNwj1XUa7RH1qwUlvZONtAPNYQxI=" providerId="None" clId="Web-{166DE002-E366-4E12-ABF4-F1C3E599A641}"/>
    <pc:docChg chg="addSld delSld modSld sldOrd">
      <pc:chgData name="Dennis Wu" userId="R/ygYBFZ4QKKtPKMNwj1XUa7RH1qwUlvZONtAPNYQxI=" providerId="None" clId="Web-{166DE002-E366-4E12-ABF4-F1C3E599A641}" dt="2024-10-30T04:22:02.077" v="818" actId="20577"/>
      <pc:docMkLst>
        <pc:docMk/>
      </pc:docMkLst>
      <pc:sldChg chg="addSp delSp modSp">
        <pc:chgData name="Dennis Wu" userId="R/ygYBFZ4QKKtPKMNwj1XUa7RH1qwUlvZONtAPNYQxI=" providerId="None" clId="Web-{166DE002-E366-4E12-ABF4-F1C3E599A641}" dt="2024-10-30T03:46:06.364" v="148" actId="1076"/>
        <pc:sldMkLst>
          <pc:docMk/>
          <pc:sldMk cId="0" sldId="264"/>
        </pc:sldMkLst>
        <pc:spChg chg="add mod">
          <ac:chgData name="Dennis Wu" userId="R/ygYBFZ4QKKtPKMNwj1XUa7RH1qwUlvZONtAPNYQxI=" providerId="None" clId="Web-{166DE002-E366-4E12-ABF4-F1C3E599A641}" dt="2024-10-30T03:44:29.438" v="134" actId="20577"/>
          <ac:spMkLst>
            <pc:docMk/>
            <pc:sldMk cId="0" sldId="264"/>
            <ac:spMk id="3" creationId="{158AEF09-43B8-1169-EF81-500053A410EA}"/>
          </ac:spMkLst>
        </pc:spChg>
        <pc:spChg chg="add mod">
          <ac:chgData name="Dennis Wu" userId="R/ygYBFZ4QKKtPKMNwj1XUa7RH1qwUlvZONtAPNYQxI=" providerId="None" clId="Web-{166DE002-E366-4E12-ABF4-F1C3E599A641}" dt="2024-10-30T03:44:51.330" v="141" actId="1076"/>
          <ac:spMkLst>
            <pc:docMk/>
            <pc:sldMk cId="0" sldId="264"/>
            <ac:spMk id="4" creationId="{43C72B4E-1B73-45D7-50E2-BBCA134786FA}"/>
          </ac:spMkLst>
        </pc:spChg>
        <pc:spChg chg="add mod">
          <ac:chgData name="Dennis Wu" userId="R/ygYBFZ4QKKtPKMNwj1XUa7RH1qwUlvZONtAPNYQxI=" providerId="None" clId="Web-{166DE002-E366-4E12-ABF4-F1C3E599A641}" dt="2024-10-30T03:44:45.767" v="140" actId="1076"/>
          <ac:spMkLst>
            <pc:docMk/>
            <pc:sldMk cId="0" sldId="264"/>
            <ac:spMk id="5" creationId="{8667F8AA-4534-720B-27B0-749FE2BC7C96}"/>
          </ac:spMkLst>
        </pc:spChg>
        <pc:spChg chg="mod">
          <ac:chgData name="Dennis Wu" userId="R/ygYBFZ4QKKtPKMNwj1XUa7RH1qwUlvZONtAPNYQxI=" providerId="None" clId="Web-{166DE002-E366-4E12-ABF4-F1C3E599A641}" dt="2024-10-30T03:45:44.707" v="143" actId="20577"/>
          <ac:spMkLst>
            <pc:docMk/>
            <pc:sldMk cId="0" sldId="264"/>
            <ac:spMk id="14338" creationId="{F3343086-E5A1-52F3-588F-A68DAEB234AD}"/>
          </ac:spMkLst>
        </pc:spChg>
        <pc:spChg chg="mod">
          <ac:chgData name="Dennis Wu" userId="R/ygYBFZ4QKKtPKMNwj1XUa7RH1qwUlvZONtAPNYQxI=" providerId="None" clId="Web-{166DE002-E366-4E12-ABF4-F1C3E599A641}" dt="2024-10-30T03:46:06.364" v="148" actId="1076"/>
          <ac:spMkLst>
            <pc:docMk/>
            <pc:sldMk cId="0" sldId="264"/>
            <ac:spMk id="14339" creationId="{71C88D31-12BD-3690-633C-E4EED795D022}"/>
          </ac:spMkLst>
        </pc:spChg>
        <pc:picChg chg="add mod">
          <ac:chgData name="Dennis Wu" userId="R/ygYBFZ4QKKtPKMNwj1XUa7RH1qwUlvZONtAPNYQxI=" providerId="None" clId="Web-{166DE002-E366-4E12-ABF4-F1C3E599A641}" dt="2024-10-30T03:43:14.826" v="69" actId="1076"/>
          <ac:picMkLst>
            <pc:docMk/>
            <pc:sldMk cId="0" sldId="264"/>
            <ac:picMk id="2" creationId="{85F34E2A-F73B-603F-E471-DA98FE683411}"/>
          </ac:picMkLst>
        </pc:picChg>
        <pc:picChg chg="del">
          <ac:chgData name="Dennis Wu" userId="R/ygYBFZ4QKKtPKMNwj1XUa7RH1qwUlvZONtAPNYQxI=" providerId="None" clId="Web-{166DE002-E366-4E12-ABF4-F1C3E599A641}" dt="2024-10-30T03:40:42.837" v="9"/>
          <ac:picMkLst>
            <pc:docMk/>
            <pc:sldMk cId="0" sldId="264"/>
            <ac:picMk id="14341" creationId="{C3E49696-B8F6-E559-AE07-B0FA469CD5FB}"/>
          </ac:picMkLst>
        </pc:picChg>
        <pc:picChg chg="del">
          <ac:chgData name="Dennis Wu" userId="R/ygYBFZ4QKKtPKMNwj1XUa7RH1qwUlvZONtAPNYQxI=" providerId="None" clId="Web-{166DE002-E366-4E12-ABF4-F1C3E599A641}" dt="2024-10-30T03:40:42.837" v="8"/>
          <ac:picMkLst>
            <pc:docMk/>
            <pc:sldMk cId="0" sldId="264"/>
            <ac:picMk id="14345" creationId="{BD1FA383-9019-755A-317A-8C9DAB988D16}"/>
          </ac:picMkLst>
        </pc:picChg>
        <pc:picChg chg="del">
          <ac:chgData name="Dennis Wu" userId="R/ygYBFZ4QKKtPKMNwj1XUa7RH1qwUlvZONtAPNYQxI=" providerId="None" clId="Web-{166DE002-E366-4E12-ABF4-F1C3E599A641}" dt="2024-10-30T03:40:42.837" v="7"/>
          <ac:picMkLst>
            <pc:docMk/>
            <pc:sldMk cId="0" sldId="264"/>
            <ac:picMk id="14347" creationId="{B4A89279-8F27-4A50-7593-650D21E76962}"/>
          </ac:picMkLst>
        </pc:picChg>
        <pc:picChg chg="del">
          <ac:chgData name="Dennis Wu" userId="R/ygYBFZ4QKKtPKMNwj1XUa7RH1qwUlvZONtAPNYQxI=" providerId="None" clId="Web-{166DE002-E366-4E12-ABF4-F1C3E599A641}" dt="2024-10-30T03:40:42.837" v="6"/>
          <ac:picMkLst>
            <pc:docMk/>
            <pc:sldMk cId="0" sldId="264"/>
            <ac:picMk id="14349" creationId="{86075B54-DEEE-033F-140C-781487AD8AFA}"/>
          </ac:picMkLst>
        </pc:picChg>
        <pc:picChg chg="del">
          <ac:chgData name="Dennis Wu" userId="R/ygYBFZ4QKKtPKMNwj1XUa7RH1qwUlvZONtAPNYQxI=" providerId="None" clId="Web-{166DE002-E366-4E12-ABF4-F1C3E599A641}" dt="2024-10-30T03:40:42.837" v="5"/>
          <ac:picMkLst>
            <pc:docMk/>
            <pc:sldMk cId="0" sldId="264"/>
            <ac:picMk id="14351" creationId="{F7132CF7-ABB9-3D73-B494-855C907497A6}"/>
          </ac:picMkLst>
        </pc:picChg>
        <pc:picChg chg="del">
          <ac:chgData name="Dennis Wu" userId="R/ygYBFZ4QKKtPKMNwj1XUa7RH1qwUlvZONtAPNYQxI=" providerId="None" clId="Web-{166DE002-E366-4E12-ABF4-F1C3E599A641}" dt="2024-10-30T03:40:42.837" v="4"/>
          <ac:picMkLst>
            <pc:docMk/>
            <pc:sldMk cId="0" sldId="264"/>
            <ac:picMk id="14353" creationId="{16504FCF-4142-B9DE-6C39-B0337EDB8320}"/>
          </ac:picMkLst>
        </pc:picChg>
      </pc:sldChg>
      <pc:sldChg chg="addSp delSp modSp addAnim delAnim">
        <pc:chgData name="Dennis Wu" userId="R/ygYBFZ4QKKtPKMNwj1XUa7RH1qwUlvZONtAPNYQxI=" providerId="None" clId="Web-{166DE002-E366-4E12-ABF4-F1C3E599A641}" dt="2024-10-30T04:20:12.526" v="816" actId="1076"/>
        <pc:sldMkLst>
          <pc:docMk/>
          <pc:sldMk cId="0" sldId="268"/>
        </pc:sldMkLst>
        <pc:spChg chg="mod">
          <ac:chgData name="Dennis Wu" userId="R/ygYBFZ4QKKtPKMNwj1XUa7RH1qwUlvZONtAPNYQxI=" providerId="None" clId="Web-{166DE002-E366-4E12-ABF4-F1C3E599A641}" dt="2024-10-30T04:17:50.365" v="729" actId="20577"/>
          <ac:spMkLst>
            <pc:docMk/>
            <pc:sldMk cId="0" sldId="268"/>
            <ac:spMk id="3" creationId="{34C99A8E-888B-4BD2-18A8-E62DDE2D2068}"/>
          </ac:spMkLst>
        </pc:spChg>
        <pc:spChg chg="add mod">
          <ac:chgData name="Dennis Wu" userId="R/ygYBFZ4QKKtPKMNwj1XUa7RH1qwUlvZONtAPNYQxI=" providerId="None" clId="Web-{166DE002-E366-4E12-ABF4-F1C3E599A641}" dt="2024-10-30T04:20:12.526" v="816" actId="1076"/>
          <ac:spMkLst>
            <pc:docMk/>
            <pc:sldMk cId="0" sldId="268"/>
            <ac:spMk id="9" creationId="{30E6032B-F1DC-B0D9-93CB-F9350C0C127A}"/>
          </ac:spMkLst>
        </pc:spChg>
        <pc:spChg chg="add del mod">
          <ac:chgData name="Dennis Wu" userId="R/ygYBFZ4QKKtPKMNwj1XUa7RH1qwUlvZONtAPNYQxI=" providerId="None" clId="Web-{166DE002-E366-4E12-ABF4-F1C3E599A641}" dt="2024-10-30T04:19:47.557" v="786"/>
          <ac:spMkLst>
            <pc:docMk/>
            <pc:sldMk cId="0" sldId="268"/>
            <ac:spMk id="10" creationId="{CDB996FB-5C99-DDA1-1F08-A65F98D07B7F}"/>
          </ac:spMkLst>
        </pc:spChg>
        <pc:spChg chg="add del">
          <ac:chgData name="Dennis Wu" userId="R/ygYBFZ4QKKtPKMNwj1XUa7RH1qwUlvZONtAPNYQxI=" providerId="None" clId="Web-{166DE002-E366-4E12-ABF4-F1C3E599A641}" dt="2024-10-30T04:17:18.552" v="681"/>
          <ac:spMkLst>
            <pc:docMk/>
            <pc:sldMk cId="0" sldId="268"/>
            <ac:spMk id="11" creationId="{B49400C3-73D0-6C0D-4AFE-78E8833A6C12}"/>
          </ac:spMkLst>
        </pc:spChg>
        <pc:spChg chg="add del mod">
          <ac:chgData name="Dennis Wu" userId="R/ygYBFZ4QKKtPKMNwj1XUa7RH1qwUlvZONtAPNYQxI=" providerId="None" clId="Web-{166DE002-E366-4E12-ABF4-F1C3E599A641}" dt="2024-10-30T04:20:06.058" v="814" actId="20577"/>
          <ac:spMkLst>
            <pc:docMk/>
            <pc:sldMk cId="0" sldId="268"/>
            <ac:spMk id="12" creationId="{DB847D77-694D-E146-644B-BF4727229F66}"/>
          </ac:spMkLst>
        </pc:spChg>
        <pc:spChg chg="mod">
          <ac:chgData name="Dennis Wu" userId="R/ygYBFZ4QKKtPKMNwj1XUa7RH1qwUlvZONtAPNYQxI=" providerId="None" clId="Web-{166DE002-E366-4E12-ABF4-F1C3E599A641}" dt="2024-10-30T04:07:51.388" v="584" actId="20577"/>
          <ac:spMkLst>
            <pc:docMk/>
            <pc:sldMk cId="0" sldId="268"/>
            <ac:spMk id="22529" creationId="{DAF2369F-AB40-98CC-4957-1673172E99FE}"/>
          </ac:spMkLst>
        </pc:spChg>
        <pc:picChg chg="add del mod">
          <ac:chgData name="Dennis Wu" userId="R/ygYBFZ4QKKtPKMNwj1XUa7RH1qwUlvZONtAPNYQxI=" providerId="None" clId="Web-{166DE002-E366-4E12-ABF4-F1C3E599A641}" dt="2024-10-30T04:10:15.112" v="589"/>
          <ac:picMkLst>
            <pc:docMk/>
            <pc:sldMk cId="0" sldId="268"/>
            <ac:picMk id="2" creationId="{626119D8-61DF-F2F4-CE9B-2B5F51C8F641}"/>
          </ac:picMkLst>
        </pc:picChg>
        <pc:picChg chg="add del mod">
          <ac:chgData name="Dennis Wu" userId="R/ygYBFZ4QKKtPKMNwj1XUa7RH1qwUlvZONtAPNYQxI=" providerId="None" clId="Web-{166DE002-E366-4E12-ABF4-F1C3E599A641}" dt="2024-10-30T04:15:35.859" v="604"/>
          <ac:picMkLst>
            <pc:docMk/>
            <pc:sldMk cId="0" sldId="268"/>
            <ac:picMk id="4" creationId="{7084781F-BD6A-0D7E-2BB8-D6BBE163E3B6}"/>
          </ac:picMkLst>
        </pc:picChg>
        <pc:picChg chg="add del mod">
          <ac:chgData name="Dennis Wu" userId="R/ygYBFZ4QKKtPKMNwj1XUa7RH1qwUlvZONtAPNYQxI=" providerId="None" clId="Web-{166DE002-E366-4E12-ABF4-F1C3E599A641}" dt="2024-10-30T04:14:22.575" v="598"/>
          <ac:picMkLst>
            <pc:docMk/>
            <pc:sldMk cId="0" sldId="268"/>
            <ac:picMk id="5" creationId="{2BB4E844-8881-0374-D8D7-608A483DAE2E}"/>
          </ac:picMkLst>
        </pc:picChg>
        <pc:picChg chg="add del mod">
          <ac:chgData name="Dennis Wu" userId="R/ygYBFZ4QKKtPKMNwj1XUa7RH1qwUlvZONtAPNYQxI=" providerId="None" clId="Web-{166DE002-E366-4E12-ABF4-F1C3E599A641}" dt="2024-10-30T04:19:27.603" v="780" actId="1076"/>
          <ac:picMkLst>
            <pc:docMk/>
            <pc:sldMk cId="0" sldId="268"/>
            <ac:picMk id="6" creationId="{9384FCD5-3716-714D-079C-C80F550785E0}"/>
          </ac:picMkLst>
        </pc:picChg>
        <pc:picChg chg="add mod">
          <ac:chgData name="Dennis Wu" userId="R/ygYBFZ4QKKtPKMNwj1XUa7RH1qwUlvZONtAPNYQxI=" providerId="None" clId="Web-{166DE002-E366-4E12-ABF4-F1C3E599A641}" dt="2024-10-30T04:20:12.526" v="815" actId="1076"/>
          <ac:picMkLst>
            <pc:docMk/>
            <pc:sldMk cId="0" sldId="268"/>
            <ac:picMk id="7" creationId="{4772A493-5F3B-0B0F-6599-1D8F1FD2FD83}"/>
          </ac:picMkLst>
        </pc:picChg>
        <pc:picChg chg="add del mod">
          <ac:chgData name="Dennis Wu" userId="R/ygYBFZ4QKKtPKMNwj1XUa7RH1qwUlvZONtAPNYQxI=" providerId="None" clId="Web-{166DE002-E366-4E12-ABF4-F1C3E599A641}" dt="2024-10-30T04:19:42.775" v="784"/>
          <ac:picMkLst>
            <pc:docMk/>
            <pc:sldMk cId="0" sldId="268"/>
            <ac:picMk id="8" creationId="{3A30094C-2541-1353-D57B-99C87CB61FB9}"/>
          </ac:picMkLst>
        </pc:picChg>
        <pc:picChg chg="del">
          <ac:chgData name="Dennis Wu" userId="R/ygYBFZ4QKKtPKMNwj1XUa7RH1qwUlvZONtAPNYQxI=" providerId="None" clId="Web-{166DE002-E366-4E12-ABF4-F1C3E599A641}" dt="2024-10-30T03:49:42.934" v="234"/>
          <ac:picMkLst>
            <pc:docMk/>
            <pc:sldMk cId="0" sldId="268"/>
            <ac:picMk id="22533" creationId="{8A20D290-C3E7-0EB9-E770-7E998367185E}"/>
          </ac:picMkLst>
        </pc:picChg>
        <pc:picChg chg="del">
          <ac:chgData name="Dennis Wu" userId="R/ygYBFZ4QKKtPKMNwj1XUa7RH1qwUlvZONtAPNYQxI=" providerId="None" clId="Web-{166DE002-E366-4E12-ABF4-F1C3E599A641}" dt="2024-10-30T03:49:42.934" v="233"/>
          <ac:picMkLst>
            <pc:docMk/>
            <pc:sldMk cId="0" sldId="268"/>
            <ac:picMk id="22535" creationId="{740A598D-BAFF-C2B5-9A8A-39CBBFBC0EC4}"/>
          </ac:picMkLst>
        </pc:picChg>
        <pc:picChg chg="del">
          <ac:chgData name="Dennis Wu" userId="R/ygYBFZ4QKKtPKMNwj1XUa7RH1qwUlvZONtAPNYQxI=" providerId="None" clId="Web-{166DE002-E366-4E12-ABF4-F1C3E599A641}" dt="2024-10-30T03:49:42.934" v="232"/>
          <ac:picMkLst>
            <pc:docMk/>
            <pc:sldMk cId="0" sldId="268"/>
            <ac:picMk id="22541" creationId="{E9A007FF-74F9-E395-2933-7357DF6A7D44}"/>
          </ac:picMkLst>
        </pc:picChg>
      </pc:sldChg>
      <pc:sldChg chg="addSp delSp modSp">
        <pc:chgData name="Dennis Wu" userId="R/ygYBFZ4QKKtPKMNwj1XUa7RH1qwUlvZONtAPNYQxI=" providerId="None" clId="Web-{166DE002-E366-4E12-ABF4-F1C3E599A641}" dt="2024-10-30T03:47:27.335" v="158" actId="1076"/>
        <pc:sldMkLst>
          <pc:docMk/>
          <pc:sldMk cId="0" sldId="269"/>
        </pc:sldMkLst>
        <pc:spChg chg="mod">
          <ac:chgData name="Dennis Wu" userId="R/ygYBFZ4QKKtPKMNwj1XUa7RH1qwUlvZONtAPNYQxI=" providerId="None" clId="Web-{166DE002-E366-4E12-ABF4-F1C3E599A641}" dt="2024-10-30T03:47:27.335" v="158" actId="1076"/>
          <ac:spMkLst>
            <pc:docMk/>
            <pc:sldMk cId="0" sldId="269"/>
            <ac:spMk id="15362" creationId="{9C4F7135-E1CE-DB6E-5CB4-CFB4D162B2A8}"/>
          </ac:spMkLst>
        </pc:spChg>
        <pc:picChg chg="add del">
          <ac:chgData name="Dennis Wu" userId="R/ygYBFZ4QKKtPKMNwj1XUa7RH1qwUlvZONtAPNYQxI=" providerId="None" clId="Web-{166DE002-E366-4E12-ABF4-F1C3E599A641}" dt="2024-10-30T03:46:41.162" v="155"/>
          <ac:picMkLst>
            <pc:docMk/>
            <pc:sldMk cId="0" sldId="269"/>
            <ac:picMk id="6" creationId="{549779A1-B77F-211F-A5C9-1B6D4D0F8691}"/>
          </ac:picMkLst>
        </pc:picChg>
        <pc:picChg chg="add del">
          <ac:chgData name="Dennis Wu" userId="R/ygYBFZ4QKKtPKMNwj1XUa7RH1qwUlvZONtAPNYQxI=" providerId="None" clId="Web-{166DE002-E366-4E12-ABF4-F1C3E599A641}" dt="2024-10-30T03:46:42.334" v="156"/>
          <ac:picMkLst>
            <pc:docMk/>
            <pc:sldMk cId="0" sldId="269"/>
            <ac:picMk id="15391" creationId="{837B8267-89B0-E538-ABC5-FF6B843659B5}"/>
          </ac:picMkLst>
        </pc:picChg>
      </pc:sldChg>
      <pc:sldChg chg="addSp delSp modSp">
        <pc:chgData name="Dennis Wu" userId="R/ygYBFZ4QKKtPKMNwj1XUa7RH1qwUlvZONtAPNYQxI=" providerId="None" clId="Web-{166DE002-E366-4E12-ABF4-F1C3E599A641}" dt="2024-10-30T03:47:56.071" v="163" actId="20577"/>
        <pc:sldMkLst>
          <pc:docMk/>
          <pc:sldMk cId="0" sldId="270"/>
        </pc:sldMkLst>
        <pc:spChg chg="add mod">
          <ac:chgData name="Dennis Wu" userId="R/ygYBFZ4QKKtPKMNwj1XUa7RH1qwUlvZONtAPNYQxI=" providerId="None" clId="Web-{166DE002-E366-4E12-ABF4-F1C3E599A641}" dt="2024-10-30T03:47:56.071" v="163" actId="20577"/>
          <ac:spMkLst>
            <pc:docMk/>
            <pc:sldMk cId="0" sldId="270"/>
            <ac:spMk id="5" creationId="{DFD512E3-70BC-A94B-0D71-C572729F8979}"/>
          </ac:spMkLst>
        </pc:spChg>
        <pc:spChg chg="del">
          <ac:chgData name="Dennis Wu" userId="R/ygYBFZ4QKKtPKMNwj1XUa7RH1qwUlvZONtAPNYQxI=" providerId="None" clId="Web-{166DE002-E366-4E12-ABF4-F1C3E599A641}" dt="2024-10-30T03:47:48.867" v="161"/>
          <ac:spMkLst>
            <pc:docMk/>
            <pc:sldMk cId="0" sldId="270"/>
            <ac:spMk id="16386" creationId="{34D490C3-6C5C-463F-3044-88920E1A39B1}"/>
          </ac:spMkLst>
        </pc:spChg>
        <pc:picChg chg="add del">
          <ac:chgData name="Dennis Wu" userId="R/ygYBFZ4QKKtPKMNwj1XUa7RH1qwUlvZONtAPNYQxI=" providerId="None" clId="Web-{166DE002-E366-4E12-ABF4-F1C3E599A641}" dt="2024-10-30T03:46:48.381" v="157"/>
          <ac:picMkLst>
            <pc:docMk/>
            <pc:sldMk cId="0" sldId="270"/>
            <ac:picMk id="16405" creationId="{83C405E7-2F08-9160-F243-02569A8B0127}"/>
          </ac:picMkLst>
        </pc:picChg>
      </pc:sldChg>
      <pc:sldChg chg="addSp delSp modSp addAnim delAnim modAnim">
        <pc:chgData name="Dennis Wu" userId="R/ygYBFZ4QKKtPKMNwj1XUa7RH1qwUlvZONtAPNYQxI=" providerId="None" clId="Web-{166DE002-E366-4E12-ABF4-F1C3E599A641}" dt="2024-10-30T04:22:02.077" v="818" actId="20577"/>
        <pc:sldMkLst>
          <pc:docMk/>
          <pc:sldMk cId="0" sldId="271"/>
        </pc:sldMkLst>
        <pc:spChg chg="add mod">
          <ac:chgData name="Dennis Wu" userId="R/ygYBFZ4QKKtPKMNwj1XUa7RH1qwUlvZONtAPNYQxI=" providerId="None" clId="Web-{166DE002-E366-4E12-ABF4-F1C3E599A641}" dt="2024-10-30T04:22:02.077" v="818" actId="20577"/>
          <ac:spMkLst>
            <pc:docMk/>
            <pc:sldMk cId="0" sldId="271"/>
            <ac:spMk id="17" creationId="{DC8D4E45-0754-C933-DC98-247B7095F150}"/>
          </ac:spMkLst>
        </pc:spChg>
        <pc:spChg chg="add mod">
          <ac:chgData name="Dennis Wu" userId="R/ygYBFZ4QKKtPKMNwj1XUa7RH1qwUlvZONtAPNYQxI=" providerId="None" clId="Web-{166DE002-E366-4E12-ABF4-F1C3E599A641}" dt="2024-10-30T03:51:56.206" v="277" actId="1076"/>
          <ac:spMkLst>
            <pc:docMk/>
            <pc:sldMk cId="0" sldId="271"/>
            <ac:spMk id="19" creationId="{FF5ABF2C-7E70-A696-02E4-ED2C305279EF}"/>
          </ac:spMkLst>
        </pc:spChg>
        <pc:spChg chg="add mod">
          <ac:chgData name="Dennis Wu" userId="R/ygYBFZ4QKKtPKMNwj1XUa7RH1qwUlvZONtAPNYQxI=" providerId="None" clId="Web-{166DE002-E366-4E12-ABF4-F1C3E599A641}" dt="2024-10-30T03:51:54.144" v="276" actId="1076"/>
          <ac:spMkLst>
            <pc:docMk/>
            <pc:sldMk cId="0" sldId="271"/>
            <ac:spMk id="21" creationId="{4FA63940-54A5-FE14-8E11-DDC0B218D799}"/>
          </ac:spMkLst>
        </pc:spChg>
        <pc:spChg chg="del">
          <ac:chgData name="Dennis Wu" userId="R/ygYBFZ4QKKtPKMNwj1XUa7RH1qwUlvZONtAPNYQxI=" providerId="None" clId="Web-{166DE002-E366-4E12-ABF4-F1C3E599A641}" dt="2024-10-30T03:48:23.290" v="169"/>
          <ac:spMkLst>
            <pc:docMk/>
            <pc:sldMk cId="0" sldId="271"/>
            <ac:spMk id="17410" creationId="{7482EBD3-0ABF-8EAF-7564-7C346916EDAD}"/>
          </ac:spMkLst>
        </pc:spChg>
        <pc:picChg chg="del">
          <ac:chgData name="Dennis Wu" userId="R/ygYBFZ4QKKtPKMNwj1XUa7RH1qwUlvZONtAPNYQxI=" providerId="None" clId="Web-{166DE002-E366-4E12-ABF4-F1C3E599A641}" dt="2024-10-30T03:48:04.821" v="165"/>
          <ac:picMkLst>
            <pc:docMk/>
            <pc:sldMk cId="0" sldId="271"/>
            <ac:picMk id="17441" creationId="{74B76FBA-BCDE-E598-511F-0C9F74F19599}"/>
          </ac:picMkLst>
        </pc:picChg>
        <pc:picChg chg="del">
          <ac:chgData name="Dennis Wu" userId="R/ygYBFZ4QKKtPKMNwj1XUa7RH1qwUlvZONtAPNYQxI=" providerId="None" clId="Web-{166DE002-E366-4E12-ABF4-F1C3E599A641}" dt="2024-10-30T03:48:02.883" v="164"/>
          <ac:picMkLst>
            <pc:docMk/>
            <pc:sldMk cId="0" sldId="271"/>
            <ac:picMk id="17443" creationId="{EDB86667-7428-729A-157D-7ADB43185687}"/>
          </ac:picMkLst>
        </pc:picChg>
        <pc:picChg chg="del">
          <ac:chgData name="Dennis Wu" userId="R/ygYBFZ4QKKtPKMNwj1XUa7RH1qwUlvZONtAPNYQxI=" providerId="None" clId="Web-{166DE002-E366-4E12-ABF4-F1C3E599A641}" dt="2024-10-30T03:48:06.509" v="166"/>
          <ac:picMkLst>
            <pc:docMk/>
            <pc:sldMk cId="0" sldId="271"/>
            <ac:picMk id="17445" creationId="{289E9F76-2562-D077-37DB-F5A19F62A4E9}"/>
          </ac:picMkLst>
        </pc:picChg>
      </pc:sldChg>
      <pc:sldChg chg="addSp delSp modSp delAnim">
        <pc:chgData name="Dennis Wu" userId="R/ygYBFZ4QKKtPKMNwj1XUa7RH1qwUlvZONtAPNYQxI=" providerId="None" clId="Web-{166DE002-E366-4E12-ABF4-F1C3E599A641}" dt="2024-10-30T04:05:54.790" v="518" actId="1076"/>
        <pc:sldMkLst>
          <pc:docMk/>
          <pc:sldMk cId="0" sldId="272"/>
        </pc:sldMkLst>
        <pc:spChg chg="mod">
          <ac:chgData name="Dennis Wu" userId="R/ygYBFZ4QKKtPKMNwj1XUa7RH1qwUlvZONtAPNYQxI=" providerId="None" clId="Web-{166DE002-E366-4E12-ABF4-F1C3E599A641}" dt="2024-10-30T04:05:43.477" v="490" actId="1076"/>
          <ac:spMkLst>
            <pc:docMk/>
            <pc:sldMk cId="0" sldId="272"/>
            <ac:spMk id="2" creationId="{D1CBCC0F-9C49-08F9-A472-81C3F17A1C38}"/>
          </ac:spMkLst>
        </pc:spChg>
        <pc:spChg chg="mod">
          <ac:chgData name="Dennis Wu" userId="R/ygYBFZ4QKKtPKMNwj1XUa7RH1qwUlvZONtAPNYQxI=" providerId="None" clId="Web-{166DE002-E366-4E12-ABF4-F1C3E599A641}" dt="2024-10-30T04:05:43.493" v="493" actId="1076"/>
          <ac:spMkLst>
            <pc:docMk/>
            <pc:sldMk cId="0" sldId="272"/>
            <ac:spMk id="3" creationId="{77764F94-C392-B233-955C-D1299729E893}"/>
          </ac:spMkLst>
        </pc:spChg>
        <pc:spChg chg="mod">
          <ac:chgData name="Dennis Wu" userId="R/ygYBFZ4QKKtPKMNwj1XUa7RH1qwUlvZONtAPNYQxI=" providerId="None" clId="Web-{166DE002-E366-4E12-ABF4-F1C3E599A641}" dt="2024-10-30T04:05:43.509" v="495" actId="1076"/>
          <ac:spMkLst>
            <pc:docMk/>
            <pc:sldMk cId="0" sldId="272"/>
            <ac:spMk id="4" creationId="{115A17EC-A72D-B7C0-B416-E6AA51CACE7B}"/>
          </ac:spMkLst>
        </pc:spChg>
        <pc:spChg chg="mod">
          <ac:chgData name="Dennis Wu" userId="R/ygYBFZ4QKKtPKMNwj1XUa7RH1qwUlvZONtAPNYQxI=" providerId="None" clId="Web-{166DE002-E366-4E12-ABF4-F1C3E599A641}" dt="2024-10-30T04:05:43.634" v="512" actId="1076"/>
          <ac:spMkLst>
            <pc:docMk/>
            <pc:sldMk cId="0" sldId="272"/>
            <ac:spMk id="5" creationId="{15306319-C4C4-76FD-7125-D9C42151B43C}"/>
          </ac:spMkLst>
        </pc:spChg>
        <pc:spChg chg="add del mod">
          <ac:chgData name="Dennis Wu" userId="R/ygYBFZ4QKKtPKMNwj1XUa7RH1qwUlvZONtAPNYQxI=" providerId="None" clId="Web-{166DE002-E366-4E12-ABF4-F1C3E599A641}" dt="2024-10-30T04:05:43.649" v="513" actId="1076"/>
          <ac:spMkLst>
            <pc:docMk/>
            <pc:sldMk cId="0" sldId="272"/>
            <ac:spMk id="7" creationId="{24867202-BB4B-8848-AE81-D043BE522FEF}"/>
          </ac:spMkLst>
        </pc:spChg>
        <pc:spChg chg="add del">
          <ac:chgData name="Dennis Wu" userId="R/ygYBFZ4QKKtPKMNwj1XUa7RH1qwUlvZONtAPNYQxI=" providerId="None" clId="Web-{166DE002-E366-4E12-ABF4-F1C3E599A641}" dt="2024-10-30T03:48:42.713" v="174"/>
          <ac:spMkLst>
            <pc:docMk/>
            <pc:sldMk cId="0" sldId="272"/>
            <ac:spMk id="9" creationId="{CE545294-BEE3-EFD7-41CD-45DC982FBD87}"/>
          </ac:spMkLst>
        </pc:spChg>
        <pc:spChg chg="mod">
          <ac:chgData name="Dennis Wu" userId="R/ygYBFZ4QKKtPKMNwj1XUa7RH1qwUlvZONtAPNYQxI=" providerId="None" clId="Web-{166DE002-E366-4E12-ABF4-F1C3E599A641}" dt="2024-10-30T04:05:43.540" v="498" actId="1076"/>
          <ac:spMkLst>
            <pc:docMk/>
            <pc:sldMk cId="0" sldId="272"/>
            <ac:spMk id="10" creationId="{FD1D0B13-4355-E3BC-518F-9A95B43D5052}"/>
          </ac:spMkLst>
        </pc:spChg>
        <pc:spChg chg="mod">
          <ac:chgData name="Dennis Wu" userId="R/ygYBFZ4QKKtPKMNwj1XUa7RH1qwUlvZONtAPNYQxI=" providerId="None" clId="Web-{166DE002-E366-4E12-ABF4-F1C3E599A641}" dt="2024-10-30T04:05:43.555" v="501" actId="1076"/>
          <ac:spMkLst>
            <pc:docMk/>
            <pc:sldMk cId="0" sldId="272"/>
            <ac:spMk id="11" creationId="{24F84492-E724-89F8-B96F-A5CD37C979B5}"/>
          </ac:spMkLst>
        </pc:spChg>
        <pc:spChg chg="mod">
          <ac:chgData name="Dennis Wu" userId="R/ygYBFZ4QKKtPKMNwj1XUa7RH1qwUlvZONtAPNYQxI=" providerId="None" clId="Web-{166DE002-E366-4E12-ABF4-F1C3E599A641}" dt="2024-10-30T04:05:43.571" v="503" actId="1076"/>
          <ac:spMkLst>
            <pc:docMk/>
            <pc:sldMk cId="0" sldId="272"/>
            <ac:spMk id="12" creationId="{93B81E8D-4429-0DC0-C40C-C40B6308442D}"/>
          </ac:spMkLst>
        </pc:spChg>
        <pc:spChg chg="mod">
          <ac:chgData name="Dennis Wu" userId="R/ygYBFZ4QKKtPKMNwj1XUa7RH1qwUlvZONtAPNYQxI=" providerId="None" clId="Web-{166DE002-E366-4E12-ABF4-F1C3E599A641}" dt="2024-10-30T04:05:45.821" v="516" actId="1076"/>
          <ac:spMkLst>
            <pc:docMk/>
            <pc:sldMk cId="0" sldId="272"/>
            <ac:spMk id="15" creationId="{D13E007C-5B11-ADAB-AA11-DDD29D50F9D3}"/>
          </ac:spMkLst>
        </pc:spChg>
        <pc:spChg chg="add mod">
          <ac:chgData name="Dennis Wu" userId="R/ygYBFZ4QKKtPKMNwj1XUa7RH1qwUlvZONtAPNYQxI=" providerId="None" clId="Web-{166DE002-E366-4E12-ABF4-F1C3E599A641}" dt="2024-10-30T03:48:50.979" v="178" actId="20577"/>
          <ac:spMkLst>
            <pc:docMk/>
            <pc:sldMk cId="0" sldId="272"/>
            <ac:spMk id="16" creationId="{8B60C9A8-6A57-84D5-075C-8011C53748F2}"/>
          </ac:spMkLst>
        </pc:spChg>
        <pc:spChg chg="del">
          <ac:chgData name="Dennis Wu" userId="R/ygYBFZ4QKKtPKMNwj1XUa7RH1qwUlvZONtAPNYQxI=" providerId="None" clId="Web-{166DE002-E366-4E12-ABF4-F1C3E599A641}" dt="2024-10-30T04:04:21.645" v="481"/>
          <ac:spMkLst>
            <pc:docMk/>
            <pc:sldMk cId="0" sldId="272"/>
            <ac:spMk id="35" creationId="{E81C377F-F580-7990-B4EA-4E03455755FF}"/>
          </ac:spMkLst>
        </pc:spChg>
        <pc:spChg chg="mod">
          <ac:chgData name="Dennis Wu" userId="R/ygYBFZ4QKKtPKMNwj1XUa7RH1qwUlvZONtAPNYQxI=" providerId="None" clId="Web-{166DE002-E366-4E12-ABF4-F1C3E599A641}" dt="2024-10-30T04:05:54.790" v="518" actId="1076"/>
          <ac:spMkLst>
            <pc:docMk/>
            <pc:sldMk cId="0" sldId="272"/>
            <ac:spMk id="38" creationId="{A66A8A96-3C4C-4F44-49D0-4B2CBEF4A854}"/>
          </ac:spMkLst>
        </pc:spChg>
        <pc:spChg chg="del">
          <ac:chgData name="Dennis Wu" userId="R/ygYBFZ4QKKtPKMNwj1XUa7RH1qwUlvZONtAPNYQxI=" providerId="None" clId="Web-{166DE002-E366-4E12-ABF4-F1C3E599A641}" dt="2024-10-30T04:04:21.645" v="482"/>
          <ac:spMkLst>
            <pc:docMk/>
            <pc:sldMk cId="0" sldId="272"/>
            <ac:spMk id="51" creationId="{704CA245-DD93-BB7D-FC46-E2467CADDB47}"/>
          </ac:spMkLst>
        </pc:spChg>
        <pc:spChg chg="mod">
          <ac:chgData name="Dennis Wu" userId="R/ygYBFZ4QKKtPKMNwj1XUa7RH1qwUlvZONtAPNYQxI=" providerId="None" clId="Web-{166DE002-E366-4E12-ABF4-F1C3E599A641}" dt="2024-10-30T04:05:51.400" v="517" actId="1076"/>
          <ac:spMkLst>
            <pc:docMk/>
            <pc:sldMk cId="0" sldId="272"/>
            <ac:spMk id="52" creationId="{0B4DCFCD-CAF2-88A3-D971-5BBE1880FDF5}"/>
          </ac:spMkLst>
        </pc:spChg>
        <pc:spChg chg="mod">
          <ac:chgData name="Dennis Wu" userId="R/ygYBFZ4QKKtPKMNwj1XUa7RH1qwUlvZONtAPNYQxI=" providerId="None" clId="Web-{166DE002-E366-4E12-ABF4-F1C3E599A641}" dt="2024-10-30T04:05:43.571" v="502" actId="1076"/>
          <ac:spMkLst>
            <pc:docMk/>
            <pc:sldMk cId="0" sldId="272"/>
            <ac:spMk id="61" creationId="{CDA74F1D-DE93-89F9-AEC1-A54686997742}"/>
          </ac:spMkLst>
        </pc:spChg>
        <pc:spChg chg="mod">
          <ac:chgData name="Dennis Wu" userId="R/ygYBFZ4QKKtPKMNwj1XUa7RH1qwUlvZONtAPNYQxI=" providerId="None" clId="Web-{166DE002-E366-4E12-ABF4-F1C3E599A641}" dt="2024-10-30T04:05:43.602" v="508" actId="1076"/>
          <ac:spMkLst>
            <pc:docMk/>
            <pc:sldMk cId="0" sldId="272"/>
            <ac:spMk id="67" creationId="{E271F7A5-A6D7-4BEB-E111-FB92B7096F17}"/>
          </ac:spMkLst>
        </pc:spChg>
        <pc:spChg chg="mod">
          <ac:chgData name="Dennis Wu" userId="R/ygYBFZ4QKKtPKMNwj1XUa7RH1qwUlvZONtAPNYQxI=" providerId="None" clId="Web-{166DE002-E366-4E12-ABF4-F1C3E599A641}" dt="2024-10-30T04:05:43.618" v="509" actId="1076"/>
          <ac:spMkLst>
            <pc:docMk/>
            <pc:sldMk cId="0" sldId="272"/>
            <ac:spMk id="68" creationId="{75247447-4698-91AC-0750-ACE40E988227}"/>
          </ac:spMkLst>
        </pc:spChg>
        <pc:spChg chg="mod">
          <ac:chgData name="Dennis Wu" userId="R/ygYBFZ4QKKtPKMNwj1XUa7RH1qwUlvZONtAPNYQxI=" providerId="None" clId="Web-{166DE002-E366-4E12-ABF4-F1C3E599A641}" dt="2024-10-30T04:05:43.634" v="510" actId="1076"/>
          <ac:spMkLst>
            <pc:docMk/>
            <pc:sldMk cId="0" sldId="272"/>
            <ac:spMk id="69" creationId="{4B6A5D25-A1ED-D7F1-4E62-56A25D2C549B}"/>
          </ac:spMkLst>
        </pc:spChg>
        <pc:spChg chg="mod">
          <ac:chgData name="Dennis Wu" userId="R/ygYBFZ4QKKtPKMNwj1XUa7RH1qwUlvZONtAPNYQxI=" providerId="None" clId="Web-{166DE002-E366-4E12-ABF4-F1C3E599A641}" dt="2024-10-30T04:05:43.462" v="488" actId="1076"/>
          <ac:spMkLst>
            <pc:docMk/>
            <pc:sldMk cId="0" sldId="272"/>
            <ac:spMk id="8226" creationId="{73220FF7-2840-804B-0FE1-CCD7827BCB9F}"/>
          </ac:spMkLst>
        </pc:spChg>
        <pc:spChg chg="mod">
          <ac:chgData name="Dennis Wu" userId="R/ygYBFZ4QKKtPKMNwj1XUa7RH1qwUlvZONtAPNYQxI=" providerId="None" clId="Web-{166DE002-E366-4E12-ABF4-F1C3E599A641}" dt="2024-10-30T04:05:43.540" v="499" actId="1076"/>
          <ac:spMkLst>
            <pc:docMk/>
            <pc:sldMk cId="0" sldId="272"/>
            <ac:spMk id="11270" creationId="{42782D12-FD2E-B157-F5A3-5F5FA300A681}"/>
          </ac:spMkLst>
        </pc:spChg>
        <pc:spChg chg="mod">
          <ac:chgData name="Dennis Wu" userId="R/ygYBFZ4QKKtPKMNwj1XUa7RH1qwUlvZONtAPNYQxI=" providerId="None" clId="Web-{166DE002-E366-4E12-ABF4-F1C3E599A641}" dt="2024-10-30T04:05:43.602" v="506" actId="1076"/>
          <ac:spMkLst>
            <pc:docMk/>
            <pc:sldMk cId="0" sldId="272"/>
            <ac:spMk id="11271" creationId="{915A2A80-276A-BBA5-5529-911E613DB47C}"/>
          </ac:spMkLst>
        </pc:spChg>
        <pc:spChg chg="mod">
          <ac:chgData name="Dennis Wu" userId="R/ygYBFZ4QKKtPKMNwj1XUa7RH1qwUlvZONtAPNYQxI=" providerId="None" clId="Web-{166DE002-E366-4E12-ABF4-F1C3E599A641}" dt="2024-10-30T04:05:43.493" v="492" actId="1076"/>
          <ac:spMkLst>
            <pc:docMk/>
            <pc:sldMk cId="0" sldId="272"/>
            <ac:spMk id="11273" creationId="{5592E9D8-3ACD-CA9D-4880-23027B73F398}"/>
          </ac:spMkLst>
        </pc:spChg>
        <pc:spChg chg="mod">
          <ac:chgData name="Dennis Wu" userId="R/ygYBFZ4QKKtPKMNwj1XUa7RH1qwUlvZONtAPNYQxI=" providerId="None" clId="Web-{166DE002-E366-4E12-ABF4-F1C3E599A641}" dt="2024-10-30T04:05:43.587" v="505" actId="1076"/>
          <ac:spMkLst>
            <pc:docMk/>
            <pc:sldMk cId="0" sldId="272"/>
            <ac:spMk id="11275" creationId="{92B28EBC-7CB5-7770-D169-C039FA7766DF}"/>
          </ac:spMkLst>
        </pc:spChg>
        <pc:spChg chg="mod">
          <ac:chgData name="Dennis Wu" userId="R/ygYBFZ4QKKtPKMNwj1XUa7RH1qwUlvZONtAPNYQxI=" providerId="None" clId="Web-{166DE002-E366-4E12-ABF4-F1C3E599A641}" dt="2024-10-30T04:05:43.555" v="500" actId="1076"/>
          <ac:spMkLst>
            <pc:docMk/>
            <pc:sldMk cId="0" sldId="272"/>
            <ac:spMk id="11284" creationId="{9AC9C92D-D1D4-DCE5-FB16-77B4F374DE0D}"/>
          </ac:spMkLst>
        </pc:spChg>
        <pc:spChg chg="del mod">
          <ac:chgData name="Dennis Wu" userId="R/ygYBFZ4QKKtPKMNwj1XUa7RH1qwUlvZONtAPNYQxI=" providerId="None" clId="Web-{166DE002-E366-4E12-ABF4-F1C3E599A641}" dt="2024-10-30T03:48:47.651" v="176"/>
          <ac:spMkLst>
            <pc:docMk/>
            <pc:sldMk cId="0" sldId="272"/>
            <ac:spMk id="19458" creationId="{9E7EC3AD-C9F2-CEB0-5E2F-781CE16EF628}"/>
          </ac:spMkLst>
        </pc:spChg>
        <pc:spChg chg="mod">
          <ac:chgData name="Dennis Wu" userId="R/ygYBFZ4QKKtPKMNwj1XUa7RH1qwUlvZONtAPNYQxI=" providerId="None" clId="Web-{166DE002-E366-4E12-ABF4-F1C3E599A641}" dt="2024-10-30T04:05:43.477" v="491" actId="1076"/>
          <ac:spMkLst>
            <pc:docMk/>
            <pc:sldMk cId="0" sldId="272"/>
            <ac:spMk id="19463" creationId="{B0FFB5AD-3AEF-BB05-5DDC-9B8766EAC207}"/>
          </ac:spMkLst>
        </pc:spChg>
        <pc:spChg chg="mod">
          <ac:chgData name="Dennis Wu" userId="R/ygYBFZ4QKKtPKMNwj1XUa7RH1qwUlvZONtAPNYQxI=" providerId="None" clId="Web-{166DE002-E366-4E12-ABF4-F1C3E599A641}" dt="2024-10-30T04:05:43.509" v="494" actId="1076"/>
          <ac:spMkLst>
            <pc:docMk/>
            <pc:sldMk cId="0" sldId="272"/>
            <ac:spMk id="19466" creationId="{F66B420A-A23E-B8FE-15CF-AB77CC2B5A7E}"/>
          </ac:spMkLst>
        </pc:spChg>
        <pc:spChg chg="mod">
          <ac:chgData name="Dennis Wu" userId="R/ygYBFZ4QKKtPKMNwj1XUa7RH1qwUlvZONtAPNYQxI=" providerId="None" clId="Web-{166DE002-E366-4E12-ABF4-F1C3E599A641}" dt="2024-10-30T04:05:43.524" v="496" actId="1076"/>
          <ac:spMkLst>
            <pc:docMk/>
            <pc:sldMk cId="0" sldId="272"/>
            <ac:spMk id="19468" creationId="{3616913A-1BE2-F7C0-DBC3-2F08C6DFAC52}"/>
          </ac:spMkLst>
        </pc:spChg>
        <pc:spChg chg="mod">
          <ac:chgData name="Dennis Wu" userId="R/ygYBFZ4QKKtPKMNwj1XUa7RH1qwUlvZONtAPNYQxI=" providerId="None" clId="Web-{166DE002-E366-4E12-ABF4-F1C3E599A641}" dt="2024-10-30T04:05:43.587" v="504" actId="1076"/>
          <ac:spMkLst>
            <pc:docMk/>
            <pc:sldMk cId="0" sldId="272"/>
            <ac:spMk id="19476" creationId="{FA608D1A-4097-2111-2690-A840583F6498}"/>
          </ac:spMkLst>
        </pc:spChg>
        <pc:picChg chg="mod">
          <ac:chgData name="Dennis Wu" userId="R/ygYBFZ4QKKtPKMNwj1XUa7RH1qwUlvZONtAPNYQxI=" providerId="None" clId="Web-{166DE002-E366-4E12-ABF4-F1C3E599A641}" dt="2024-10-30T04:05:43.446" v="487" actId="1076"/>
          <ac:picMkLst>
            <pc:docMk/>
            <pc:sldMk cId="0" sldId="272"/>
            <ac:picMk id="19457" creationId="{A7F77D9B-196D-846E-67C9-86F6E776DC3C}"/>
          </ac:picMkLst>
        </pc:picChg>
        <pc:picChg chg="del">
          <ac:chgData name="Dennis Wu" userId="R/ygYBFZ4QKKtPKMNwj1XUa7RH1qwUlvZONtAPNYQxI=" providerId="None" clId="Web-{166DE002-E366-4E12-ABF4-F1C3E599A641}" dt="2024-10-30T03:48:53.291" v="180"/>
          <ac:picMkLst>
            <pc:docMk/>
            <pc:sldMk cId="0" sldId="272"/>
            <ac:picMk id="19492" creationId="{B331DD02-2F28-1662-12E2-36615118E3D8}"/>
          </ac:picMkLst>
        </pc:picChg>
        <pc:picChg chg="del">
          <ac:chgData name="Dennis Wu" userId="R/ygYBFZ4QKKtPKMNwj1XUa7RH1qwUlvZONtAPNYQxI=" providerId="None" clId="Web-{166DE002-E366-4E12-ABF4-F1C3E599A641}" dt="2024-10-30T03:48:53.276" v="179"/>
          <ac:picMkLst>
            <pc:docMk/>
            <pc:sldMk cId="0" sldId="272"/>
            <ac:picMk id="19494" creationId="{9807E267-6C71-031C-5CD9-A00C2BA52565}"/>
          </ac:picMkLst>
        </pc:picChg>
        <pc:cxnChg chg="mod">
          <ac:chgData name="Dennis Wu" userId="R/ygYBFZ4QKKtPKMNwj1XUa7RH1qwUlvZONtAPNYQxI=" providerId="None" clId="Web-{166DE002-E366-4E12-ABF4-F1C3E599A641}" dt="2024-10-30T04:05:43.524" v="497" actId="1076"/>
          <ac:cxnSpMkLst>
            <pc:docMk/>
            <pc:sldMk cId="0" sldId="272"/>
            <ac:cxnSpMk id="6" creationId="{FEBF335A-DFCA-6DD8-3AB0-D142B1D4C2CE}"/>
          </ac:cxnSpMkLst>
        </pc:cxnChg>
        <pc:cxnChg chg="mod">
          <ac:chgData name="Dennis Wu" userId="R/ygYBFZ4QKKtPKMNwj1XUa7RH1qwUlvZONtAPNYQxI=" providerId="None" clId="Web-{166DE002-E366-4E12-ABF4-F1C3E599A641}" dt="2024-10-30T04:05:43.602" v="507" actId="1076"/>
          <ac:cxnSpMkLst>
            <pc:docMk/>
            <pc:sldMk cId="0" sldId="272"/>
            <ac:cxnSpMk id="14" creationId="{BD21EA80-5461-0D4D-F4CF-E26631F60BE8}"/>
          </ac:cxnSpMkLst>
        </pc:cxnChg>
        <pc:cxnChg chg="mod">
          <ac:chgData name="Dennis Wu" userId="R/ygYBFZ4QKKtPKMNwj1XUa7RH1qwUlvZONtAPNYQxI=" providerId="None" clId="Web-{166DE002-E366-4E12-ABF4-F1C3E599A641}" dt="2024-10-30T04:05:43.634" v="511" actId="1076"/>
          <ac:cxnSpMkLst>
            <pc:docMk/>
            <pc:sldMk cId="0" sldId="272"/>
            <ac:cxnSpMk id="17" creationId="{64929E20-C286-D655-5965-8CDD48157150}"/>
          </ac:cxnSpMkLst>
        </pc:cxnChg>
        <pc:cxnChg chg="mod">
          <ac:chgData name="Dennis Wu" userId="R/ygYBFZ4QKKtPKMNwj1XUa7RH1qwUlvZONtAPNYQxI=" providerId="None" clId="Web-{166DE002-E366-4E12-ABF4-F1C3E599A641}" dt="2024-10-30T04:05:43.665" v="515" actId="1076"/>
          <ac:cxnSpMkLst>
            <pc:docMk/>
            <pc:sldMk cId="0" sldId="272"/>
            <ac:cxnSpMk id="65" creationId="{BEACDF14-DDE0-FD3B-6E7C-D0EFCDD94D5A}"/>
          </ac:cxnSpMkLst>
        </pc:cxnChg>
      </pc:sldChg>
      <pc:sldChg chg="addSp delSp modSp">
        <pc:chgData name="Dennis Wu" userId="R/ygYBFZ4QKKtPKMNwj1XUa7RH1qwUlvZONtAPNYQxI=" providerId="None" clId="Web-{166DE002-E366-4E12-ABF4-F1C3E599A641}" dt="2024-10-30T04:07:30.044" v="581" actId="1076"/>
        <pc:sldMkLst>
          <pc:docMk/>
          <pc:sldMk cId="0" sldId="273"/>
        </pc:sldMkLst>
        <pc:spChg chg="add del">
          <ac:chgData name="Dennis Wu" userId="R/ygYBFZ4QKKtPKMNwj1XUa7RH1qwUlvZONtAPNYQxI=" providerId="None" clId="Web-{166DE002-E366-4E12-ABF4-F1C3E599A641}" dt="2024-10-30T03:49:11.073" v="187"/>
          <ac:spMkLst>
            <pc:docMk/>
            <pc:sldMk cId="0" sldId="273"/>
            <ac:spMk id="3" creationId="{6DDC38F8-A74E-091D-A395-4B7E910F599A}"/>
          </ac:spMkLst>
        </pc:spChg>
        <pc:spChg chg="mod">
          <ac:chgData name="Dennis Wu" userId="R/ygYBFZ4QKKtPKMNwj1XUa7RH1qwUlvZONtAPNYQxI=" providerId="None" clId="Web-{166DE002-E366-4E12-ABF4-F1C3E599A641}" dt="2024-10-30T04:07:05.621" v="571" actId="1076"/>
          <ac:spMkLst>
            <pc:docMk/>
            <pc:sldMk cId="0" sldId="273"/>
            <ac:spMk id="4" creationId="{3451ADC8-FECD-3745-6912-CA4FFCB52B9E}"/>
          </ac:spMkLst>
        </pc:spChg>
        <pc:spChg chg="mod">
          <ac:chgData name="Dennis Wu" userId="R/ygYBFZ4QKKtPKMNwj1XUa7RH1qwUlvZONtAPNYQxI=" providerId="None" clId="Web-{166DE002-E366-4E12-ABF4-F1C3E599A641}" dt="2024-10-30T04:07:05.621" v="569" actId="1076"/>
          <ac:spMkLst>
            <pc:docMk/>
            <pc:sldMk cId="0" sldId="273"/>
            <ac:spMk id="5" creationId="{BB4DFA9B-5F4A-0DF6-EF14-A452B9258FC8}"/>
          </ac:spMkLst>
        </pc:spChg>
        <pc:spChg chg="mod">
          <ac:chgData name="Dennis Wu" userId="R/ygYBFZ4QKKtPKMNwj1XUa7RH1qwUlvZONtAPNYQxI=" providerId="None" clId="Web-{166DE002-E366-4E12-ABF4-F1C3E599A641}" dt="2024-10-30T04:07:05.621" v="567" actId="1076"/>
          <ac:spMkLst>
            <pc:docMk/>
            <pc:sldMk cId="0" sldId="273"/>
            <ac:spMk id="6" creationId="{D0DB76A7-0601-1BAE-D845-62D7982F5EBE}"/>
          </ac:spMkLst>
        </pc:spChg>
        <pc:spChg chg="mod">
          <ac:chgData name="Dennis Wu" userId="R/ygYBFZ4QKKtPKMNwj1XUa7RH1qwUlvZONtAPNYQxI=" providerId="None" clId="Web-{166DE002-E366-4E12-ABF4-F1C3E599A641}" dt="2024-10-30T04:07:23.747" v="580" actId="1076"/>
          <ac:spMkLst>
            <pc:docMk/>
            <pc:sldMk cId="0" sldId="273"/>
            <ac:spMk id="8" creationId="{AEB2EF52-0BA4-FC61-47CC-61861F5F3447}"/>
          </ac:spMkLst>
        </pc:spChg>
        <pc:spChg chg="add mod">
          <ac:chgData name="Dennis Wu" userId="R/ygYBFZ4QKKtPKMNwj1XUa7RH1qwUlvZONtAPNYQxI=" providerId="None" clId="Web-{166DE002-E366-4E12-ABF4-F1C3E599A641}" dt="2024-10-30T03:49:16.417" v="190" actId="20577"/>
          <ac:spMkLst>
            <pc:docMk/>
            <pc:sldMk cId="0" sldId="273"/>
            <ac:spMk id="9" creationId="{18E3B0D3-911E-4EBD-F612-F1895626C6C5}"/>
          </ac:spMkLst>
        </pc:spChg>
        <pc:spChg chg="mod">
          <ac:chgData name="Dennis Wu" userId="R/ygYBFZ4QKKtPKMNwj1XUa7RH1qwUlvZONtAPNYQxI=" providerId="None" clId="Web-{166DE002-E366-4E12-ABF4-F1C3E599A641}" dt="2024-10-30T04:07:05.621" v="573" actId="1076"/>
          <ac:spMkLst>
            <pc:docMk/>
            <pc:sldMk cId="0" sldId="273"/>
            <ac:spMk id="30" creationId="{089B7C4E-2C9E-A3CA-F186-04C06641C1A4}"/>
          </ac:spMkLst>
        </pc:spChg>
        <pc:spChg chg="mod">
          <ac:chgData name="Dennis Wu" userId="R/ygYBFZ4QKKtPKMNwj1XUa7RH1qwUlvZONtAPNYQxI=" providerId="None" clId="Web-{166DE002-E366-4E12-ABF4-F1C3E599A641}" dt="2024-10-30T04:07:05.621" v="563" actId="1076"/>
          <ac:spMkLst>
            <pc:docMk/>
            <pc:sldMk cId="0" sldId="273"/>
            <ac:spMk id="36" creationId="{681BCB53-2081-FFCA-735B-4403825971B9}"/>
          </ac:spMkLst>
        </pc:spChg>
        <pc:spChg chg="mod">
          <ac:chgData name="Dennis Wu" userId="R/ygYBFZ4QKKtPKMNwj1XUa7RH1qwUlvZONtAPNYQxI=" providerId="None" clId="Web-{166DE002-E366-4E12-ABF4-F1C3E599A641}" dt="2024-10-30T04:07:05.621" v="564" actId="1076"/>
          <ac:spMkLst>
            <pc:docMk/>
            <pc:sldMk cId="0" sldId="273"/>
            <ac:spMk id="12295" creationId="{166ABCBC-53DC-B530-74A6-28BC727E5E60}"/>
          </ac:spMkLst>
        </pc:spChg>
        <pc:spChg chg="mod">
          <ac:chgData name="Dennis Wu" userId="R/ygYBFZ4QKKtPKMNwj1XUa7RH1qwUlvZONtAPNYQxI=" providerId="None" clId="Web-{166DE002-E366-4E12-ABF4-F1C3E599A641}" dt="2024-10-30T04:07:05.621" v="568" actId="1076"/>
          <ac:spMkLst>
            <pc:docMk/>
            <pc:sldMk cId="0" sldId="273"/>
            <ac:spMk id="12296" creationId="{49596911-BC07-5BCC-11C3-6BC35C4BC75D}"/>
          </ac:spMkLst>
        </pc:spChg>
        <pc:spChg chg="mod">
          <ac:chgData name="Dennis Wu" userId="R/ygYBFZ4QKKtPKMNwj1XUa7RH1qwUlvZONtAPNYQxI=" providerId="None" clId="Web-{166DE002-E366-4E12-ABF4-F1C3E599A641}" dt="2024-10-30T04:07:05.621" v="570" actId="1076"/>
          <ac:spMkLst>
            <pc:docMk/>
            <pc:sldMk cId="0" sldId="273"/>
            <ac:spMk id="12297" creationId="{4BBE3B9A-02B3-26F3-3860-A8941235E8C8}"/>
          </ac:spMkLst>
        </pc:spChg>
        <pc:spChg chg="mod">
          <ac:chgData name="Dennis Wu" userId="R/ygYBFZ4QKKtPKMNwj1XUa7RH1qwUlvZONtAPNYQxI=" providerId="None" clId="Web-{166DE002-E366-4E12-ABF4-F1C3E599A641}" dt="2024-10-30T04:07:05.621" v="575" actId="1076"/>
          <ac:spMkLst>
            <pc:docMk/>
            <pc:sldMk cId="0" sldId="273"/>
            <ac:spMk id="12298" creationId="{773339A0-9365-86C9-011D-0AC7F51480EF}"/>
          </ac:spMkLst>
        </pc:spChg>
        <pc:spChg chg="mod">
          <ac:chgData name="Dennis Wu" userId="R/ygYBFZ4QKKtPKMNwj1XUa7RH1qwUlvZONtAPNYQxI=" providerId="None" clId="Web-{166DE002-E366-4E12-ABF4-F1C3E599A641}" dt="2024-10-30T04:07:05.621" v="566" actId="1076"/>
          <ac:spMkLst>
            <pc:docMk/>
            <pc:sldMk cId="0" sldId="273"/>
            <ac:spMk id="12299" creationId="{B752AA21-6552-2024-16C8-17B72846806E}"/>
          </ac:spMkLst>
        </pc:spChg>
        <pc:spChg chg="mod">
          <ac:chgData name="Dennis Wu" userId="R/ygYBFZ4QKKtPKMNwj1XUa7RH1qwUlvZONtAPNYQxI=" providerId="None" clId="Web-{166DE002-E366-4E12-ABF4-F1C3E599A641}" dt="2024-10-30T04:07:05.621" v="565" actId="1076"/>
          <ac:spMkLst>
            <pc:docMk/>
            <pc:sldMk cId="0" sldId="273"/>
            <ac:spMk id="12300" creationId="{967938CA-68EB-D008-A664-D6809BF6E858}"/>
          </ac:spMkLst>
        </pc:spChg>
        <pc:spChg chg="mod">
          <ac:chgData name="Dennis Wu" userId="R/ygYBFZ4QKKtPKMNwj1XUa7RH1qwUlvZONtAPNYQxI=" providerId="None" clId="Web-{166DE002-E366-4E12-ABF4-F1C3E599A641}" dt="2024-10-30T04:07:05.621" v="561" actId="1076"/>
          <ac:spMkLst>
            <pc:docMk/>
            <pc:sldMk cId="0" sldId="273"/>
            <ac:spMk id="12301" creationId="{97B399BE-2438-4E76-A95C-E44CD9BFBBF6}"/>
          </ac:spMkLst>
        </pc:spChg>
        <pc:spChg chg="mod">
          <ac:chgData name="Dennis Wu" userId="R/ygYBFZ4QKKtPKMNwj1XUa7RH1qwUlvZONtAPNYQxI=" providerId="None" clId="Web-{166DE002-E366-4E12-ABF4-F1C3E599A641}" dt="2024-10-30T04:07:05.621" v="572" actId="1076"/>
          <ac:spMkLst>
            <pc:docMk/>
            <pc:sldMk cId="0" sldId="273"/>
            <ac:spMk id="12302" creationId="{47BD868C-C875-F456-D51D-DC3BE113D643}"/>
          </ac:spMkLst>
        </pc:spChg>
        <pc:spChg chg="mod">
          <ac:chgData name="Dennis Wu" userId="R/ygYBFZ4QKKtPKMNwj1XUa7RH1qwUlvZONtAPNYQxI=" providerId="None" clId="Web-{166DE002-E366-4E12-ABF4-F1C3E599A641}" dt="2024-10-30T04:07:05.621" v="560" actId="1076"/>
          <ac:spMkLst>
            <pc:docMk/>
            <pc:sldMk cId="0" sldId="273"/>
            <ac:spMk id="12303" creationId="{B92BF1B1-D28B-6578-BAB6-7F585FC7B4CA}"/>
          </ac:spMkLst>
        </pc:spChg>
        <pc:spChg chg="mod">
          <ac:chgData name="Dennis Wu" userId="R/ygYBFZ4QKKtPKMNwj1XUa7RH1qwUlvZONtAPNYQxI=" providerId="None" clId="Web-{166DE002-E366-4E12-ABF4-F1C3E599A641}" dt="2024-10-30T04:07:05.621" v="562" actId="1076"/>
          <ac:spMkLst>
            <pc:docMk/>
            <pc:sldMk cId="0" sldId="273"/>
            <ac:spMk id="12304" creationId="{5FE37602-01A8-C594-1D70-EAB3E794FAFE}"/>
          </ac:spMkLst>
        </pc:spChg>
        <pc:spChg chg="del">
          <ac:chgData name="Dennis Wu" userId="R/ygYBFZ4QKKtPKMNwj1XUa7RH1qwUlvZONtAPNYQxI=" providerId="None" clId="Web-{166DE002-E366-4E12-ABF4-F1C3E599A641}" dt="2024-10-30T03:49:13.605" v="188"/>
          <ac:spMkLst>
            <pc:docMk/>
            <pc:sldMk cId="0" sldId="273"/>
            <ac:spMk id="21506" creationId="{C0DA0437-014D-660F-A9BE-1118F4B1713B}"/>
          </ac:spMkLst>
        </pc:spChg>
        <pc:picChg chg="mod">
          <ac:chgData name="Dennis Wu" userId="R/ygYBFZ4QKKtPKMNwj1XUa7RH1qwUlvZONtAPNYQxI=" providerId="None" clId="Web-{166DE002-E366-4E12-ABF4-F1C3E599A641}" dt="2024-10-30T04:07:05.621" v="558" actId="1076"/>
          <ac:picMkLst>
            <pc:docMk/>
            <pc:sldMk cId="0" sldId="273"/>
            <ac:picMk id="21505" creationId="{95E04E7F-90F4-7A31-BFC6-361C18D3936E}"/>
          </ac:picMkLst>
        </pc:picChg>
        <pc:picChg chg="mod">
          <ac:chgData name="Dennis Wu" userId="R/ygYBFZ4QKKtPKMNwj1XUa7RH1qwUlvZONtAPNYQxI=" providerId="None" clId="Web-{166DE002-E366-4E12-ABF4-F1C3E599A641}" dt="2024-10-30T04:07:09.434" v="576" actId="1076"/>
          <ac:picMkLst>
            <pc:docMk/>
            <pc:sldMk cId="0" sldId="273"/>
            <ac:picMk id="21525" creationId="{FB3E5878-9804-5007-8756-FB47FCFB99E1}"/>
          </ac:picMkLst>
        </pc:picChg>
        <pc:picChg chg="del">
          <ac:chgData name="Dennis Wu" userId="R/ygYBFZ4QKKtPKMNwj1XUa7RH1qwUlvZONtAPNYQxI=" providerId="None" clId="Web-{166DE002-E366-4E12-ABF4-F1C3E599A641}" dt="2024-10-30T03:49:09.964" v="185"/>
          <ac:picMkLst>
            <pc:docMk/>
            <pc:sldMk cId="0" sldId="273"/>
            <ac:picMk id="21527" creationId="{D27CCABA-D1D4-B4F3-195B-1A6C201EBA25}"/>
          </ac:picMkLst>
        </pc:picChg>
        <pc:picChg chg="del">
          <ac:chgData name="Dennis Wu" userId="R/ygYBFZ4QKKtPKMNwj1XUa7RH1qwUlvZONtAPNYQxI=" providerId="None" clId="Web-{166DE002-E366-4E12-ABF4-F1C3E599A641}" dt="2024-10-30T03:49:09.964" v="184"/>
          <ac:picMkLst>
            <pc:docMk/>
            <pc:sldMk cId="0" sldId="273"/>
            <ac:picMk id="21529" creationId="{0CE71E1D-A7B6-D7D4-522F-DEED2D421997}"/>
          </ac:picMkLst>
        </pc:picChg>
        <pc:cxnChg chg="mod">
          <ac:chgData name="Dennis Wu" userId="R/ygYBFZ4QKKtPKMNwj1XUa7RH1qwUlvZONtAPNYQxI=" providerId="None" clId="Web-{166DE002-E366-4E12-ABF4-F1C3E599A641}" dt="2024-10-30T04:07:30.044" v="581" actId="1076"/>
          <ac:cxnSpMkLst>
            <pc:docMk/>
            <pc:sldMk cId="0" sldId="273"/>
            <ac:cxnSpMk id="16" creationId="{96DF4F69-182F-E26E-6BFE-40A5FAAB8F53}"/>
          </ac:cxnSpMkLst>
        </pc:cxnChg>
        <pc:cxnChg chg="mod">
          <ac:chgData name="Dennis Wu" userId="R/ygYBFZ4QKKtPKMNwj1XUa7RH1qwUlvZONtAPNYQxI=" providerId="None" clId="Web-{166DE002-E366-4E12-ABF4-F1C3E599A641}" dt="2024-10-30T04:07:05.621" v="574" actId="1076"/>
          <ac:cxnSpMkLst>
            <pc:docMk/>
            <pc:sldMk cId="0" sldId="273"/>
            <ac:cxnSpMk id="29" creationId="{2AE68D99-4EC2-986B-A2D1-668BE7947F53}"/>
          </ac:cxnSpMkLst>
        </pc:cxnChg>
      </pc:sldChg>
      <pc:sldChg chg="addSp delSp modSp">
        <pc:chgData name="Dennis Wu" userId="R/ygYBFZ4QKKtPKMNwj1XUa7RH1qwUlvZONtAPNYQxI=" providerId="None" clId="Web-{166DE002-E366-4E12-ABF4-F1C3E599A641}" dt="2024-10-30T03:49:39.293" v="231"/>
        <pc:sldMkLst>
          <pc:docMk/>
          <pc:sldMk cId="0" sldId="274"/>
        </pc:sldMkLst>
        <pc:spChg chg="add mod">
          <ac:chgData name="Dennis Wu" userId="R/ygYBFZ4QKKtPKMNwj1XUa7RH1qwUlvZONtAPNYQxI=" providerId="None" clId="Web-{166DE002-E366-4E12-ABF4-F1C3E599A641}" dt="2024-10-30T03:49:05.776" v="183" actId="20577"/>
          <ac:spMkLst>
            <pc:docMk/>
            <pc:sldMk cId="0" sldId="274"/>
            <ac:spMk id="13" creationId="{DB891BD6-8736-DA87-700A-B83AF422C20F}"/>
          </ac:spMkLst>
        </pc:spChg>
        <pc:spChg chg="del">
          <ac:chgData name="Dennis Wu" userId="R/ygYBFZ4QKKtPKMNwj1XUa7RH1qwUlvZONtAPNYQxI=" providerId="None" clId="Web-{166DE002-E366-4E12-ABF4-F1C3E599A641}" dt="2024-10-30T03:49:02.854" v="181"/>
          <ac:spMkLst>
            <pc:docMk/>
            <pc:sldMk cId="0" sldId="274"/>
            <ac:spMk id="20482" creationId="{964D9B9C-805D-AED0-3D69-45E32D2D1F7B}"/>
          </ac:spMkLst>
        </pc:spChg>
        <pc:picChg chg="del">
          <ac:chgData name="Dennis Wu" userId="R/ygYBFZ4QKKtPKMNwj1XUa7RH1qwUlvZONtAPNYQxI=" providerId="None" clId="Web-{166DE002-E366-4E12-ABF4-F1C3E599A641}" dt="2024-10-30T03:49:39.293" v="231"/>
          <ac:picMkLst>
            <pc:docMk/>
            <pc:sldMk cId="0" sldId="274"/>
            <ac:picMk id="20515" creationId="{91605F80-34AD-23F1-7856-F798683D2C0A}"/>
          </ac:picMkLst>
        </pc:picChg>
      </pc:sldChg>
      <pc:sldChg chg="addSp delSp modSp new ord addAnim delAnim modAnim">
        <pc:chgData name="Dennis Wu" userId="R/ygYBFZ4QKKtPKMNwj1XUa7RH1qwUlvZONtAPNYQxI=" providerId="None" clId="Web-{166DE002-E366-4E12-ABF4-F1C3E599A641}" dt="2024-10-30T04:04:03.848" v="480"/>
        <pc:sldMkLst>
          <pc:docMk/>
          <pc:sldMk cId="2267829214" sldId="275"/>
        </pc:sldMkLst>
        <pc:spChg chg="del">
          <ac:chgData name="Dennis Wu" userId="R/ygYBFZ4QKKtPKMNwj1XUa7RH1qwUlvZONtAPNYQxI=" providerId="None" clId="Web-{166DE002-E366-4E12-ABF4-F1C3E599A641}" dt="2024-10-30T03:54:50.447" v="295"/>
          <ac:spMkLst>
            <pc:docMk/>
            <pc:sldMk cId="2267829214" sldId="275"/>
            <ac:spMk id="2" creationId="{887B681D-064B-8CD8-33C2-FA5F16695DDB}"/>
          </ac:spMkLst>
        </pc:spChg>
        <pc:spChg chg="del">
          <ac:chgData name="Dennis Wu" userId="R/ygYBFZ4QKKtPKMNwj1XUa7RH1qwUlvZONtAPNYQxI=" providerId="None" clId="Web-{166DE002-E366-4E12-ABF4-F1C3E599A641}" dt="2024-10-30T03:54:47.947" v="294"/>
          <ac:spMkLst>
            <pc:docMk/>
            <pc:sldMk cId="2267829214" sldId="275"/>
            <ac:spMk id="3" creationId="{637AC511-9158-86A4-8304-E1D80C579285}"/>
          </ac:spMkLst>
        </pc:spChg>
        <pc:spChg chg="add del">
          <ac:chgData name="Dennis Wu" userId="R/ygYBFZ4QKKtPKMNwj1XUa7RH1qwUlvZONtAPNYQxI=" providerId="None" clId="Web-{166DE002-E366-4E12-ABF4-F1C3E599A641}" dt="2024-10-30T03:55:07.760" v="302"/>
          <ac:spMkLst>
            <pc:docMk/>
            <pc:sldMk cId="2267829214" sldId="275"/>
            <ac:spMk id="7" creationId="{02504CF0-D3C8-330C-25F2-2D4FF577FA94}"/>
          </ac:spMkLst>
        </pc:spChg>
        <pc:spChg chg="add del">
          <ac:chgData name="Dennis Wu" userId="R/ygYBFZ4QKKtPKMNwj1XUa7RH1qwUlvZONtAPNYQxI=" providerId="None" clId="Web-{166DE002-E366-4E12-ABF4-F1C3E599A641}" dt="2024-10-30T03:55:07.760" v="301"/>
          <ac:spMkLst>
            <pc:docMk/>
            <pc:sldMk cId="2267829214" sldId="275"/>
            <ac:spMk id="9" creationId="{F9C21A99-AF37-802B-BE36-ADC08E2BD48C}"/>
          </ac:spMkLst>
        </pc:spChg>
        <pc:spChg chg="add del">
          <ac:chgData name="Dennis Wu" userId="R/ygYBFZ4QKKtPKMNwj1XUa7RH1qwUlvZONtAPNYQxI=" providerId="None" clId="Web-{166DE002-E366-4E12-ABF4-F1C3E599A641}" dt="2024-10-30T03:55:07.760" v="300"/>
          <ac:spMkLst>
            <pc:docMk/>
            <pc:sldMk cId="2267829214" sldId="275"/>
            <ac:spMk id="11" creationId="{1A137A2F-C7F2-38F7-1895-E59701A06742}"/>
          </ac:spMkLst>
        </pc:spChg>
        <pc:spChg chg="add">
          <ac:chgData name="Dennis Wu" userId="R/ygYBFZ4QKKtPKMNwj1XUa7RH1qwUlvZONtAPNYQxI=" providerId="None" clId="Web-{166DE002-E366-4E12-ABF4-F1C3E599A641}" dt="2024-10-30T03:55:15.713" v="303"/>
          <ac:spMkLst>
            <pc:docMk/>
            <pc:sldMk cId="2267829214" sldId="275"/>
            <ac:spMk id="13" creationId="{CFEDAA1F-9FDC-C7DA-9EA9-D8E13A7C89F4}"/>
          </ac:spMkLst>
        </pc:spChg>
        <pc:spChg chg="add mod">
          <ac:chgData name="Dennis Wu" userId="R/ygYBFZ4QKKtPKMNwj1XUa7RH1qwUlvZONtAPNYQxI=" providerId="None" clId="Web-{166DE002-E366-4E12-ABF4-F1C3E599A641}" dt="2024-10-30T03:55:26.761" v="307" actId="14100"/>
          <ac:spMkLst>
            <pc:docMk/>
            <pc:sldMk cId="2267829214" sldId="275"/>
            <ac:spMk id="15" creationId="{AE51979B-79B4-32A2-5624-1B04BBA70D1A}"/>
          </ac:spMkLst>
        </pc:spChg>
        <pc:spChg chg="add mod">
          <ac:chgData name="Dennis Wu" userId="R/ygYBFZ4QKKtPKMNwj1XUa7RH1qwUlvZONtAPNYQxI=" providerId="None" clId="Web-{166DE002-E366-4E12-ABF4-F1C3E599A641}" dt="2024-10-30T03:55:32.870" v="310" actId="1076"/>
          <ac:spMkLst>
            <pc:docMk/>
            <pc:sldMk cId="2267829214" sldId="275"/>
            <ac:spMk id="17" creationId="{B3C8944F-6B0F-D081-F839-123AEBB97A42}"/>
          </ac:spMkLst>
        </pc:spChg>
        <pc:spChg chg="add mod">
          <ac:chgData name="Dennis Wu" userId="R/ygYBFZ4QKKtPKMNwj1XUa7RH1qwUlvZONtAPNYQxI=" providerId="None" clId="Web-{166DE002-E366-4E12-ABF4-F1C3E599A641}" dt="2024-10-30T03:55:51.871" v="317" actId="14100"/>
          <ac:spMkLst>
            <pc:docMk/>
            <pc:sldMk cId="2267829214" sldId="275"/>
            <ac:spMk id="18" creationId="{07100B96-66F1-A949-5ED6-9157969B66ED}"/>
          </ac:spMkLst>
        </pc:spChg>
        <pc:spChg chg="add mod">
          <ac:chgData name="Dennis Wu" userId="R/ygYBFZ4QKKtPKMNwj1XUa7RH1qwUlvZONtAPNYQxI=" providerId="None" clId="Web-{166DE002-E366-4E12-ABF4-F1C3E599A641}" dt="2024-10-30T04:02:37.532" v="474" actId="1076"/>
          <ac:spMkLst>
            <pc:docMk/>
            <pc:sldMk cId="2267829214" sldId="275"/>
            <ac:spMk id="25" creationId="{D4329183-18FE-3410-BAD5-4118EF4E2CF2}"/>
          </ac:spMkLst>
        </pc:spChg>
        <pc:spChg chg="add mod">
          <ac:chgData name="Dennis Wu" userId="R/ygYBFZ4QKKtPKMNwj1XUa7RH1qwUlvZONtAPNYQxI=" providerId="None" clId="Web-{166DE002-E366-4E12-ABF4-F1C3E599A641}" dt="2024-10-30T04:02:34.313" v="468" actId="1076"/>
          <ac:spMkLst>
            <pc:docMk/>
            <pc:sldMk cId="2267829214" sldId="275"/>
            <ac:spMk id="27" creationId="{9C92A218-7EF5-6008-30A1-604C88857FF9}"/>
          </ac:spMkLst>
        </pc:spChg>
        <pc:spChg chg="add">
          <ac:chgData name="Dennis Wu" userId="R/ygYBFZ4QKKtPKMNwj1XUa7RH1qwUlvZONtAPNYQxI=" providerId="None" clId="Web-{166DE002-E366-4E12-ABF4-F1C3E599A641}" dt="2024-10-30T03:57:02.754" v="326"/>
          <ac:spMkLst>
            <pc:docMk/>
            <pc:sldMk cId="2267829214" sldId="275"/>
            <ac:spMk id="29" creationId="{65C7E1E5-7D03-7C93-D100-5CBC0B2FCB39}"/>
          </ac:spMkLst>
        </pc:spChg>
        <pc:spChg chg="add mod">
          <ac:chgData name="Dennis Wu" userId="R/ygYBFZ4QKKtPKMNwj1XUa7RH1qwUlvZONtAPNYQxI=" providerId="None" clId="Web-{166DE002-E366-4E12-ABF4-F1C3E599A641}" dt="2024-10-30T04:02:34.329" v="469" actId="1076"/>
          <ac:spMkLst>
            <pc:docMk/>
            <pc:sldMk cId="2267829214" sldId="275"/>
            <ac:spMk id="31" creationId="{B15ADAEF-F0C1-03AA-4C0C-3791AA89F9E3}"/>
          </ac:spMkLst>
        </pc:spChg>
        <pc:spChg chg="add mod">
          <ac:chgData name="Dennis Wu" userId="R/ygYBFZ4QKKtPKMNwj1XUa7RH1qwUlvZONtAPNYQxI=" providerId="None" clId="Web-{166DE002-E366-4E12-ABF4-F1C3E599A641}" dt="2024-10-30T04:03:47.660" v="479"/>
          <ac:spMkLst>
            <pc:docMk/>
            <pc:sldMk cId="2267829214" sldId="275"/>
            <ac:spMk id="32" creationId="{EEE729EB-AC9B-055E-347C-C878F0D91558}"/>
          </ac:spMkLst>
        </pc:spChg>
        <pc:spChg chg="add mod">
          <ac:chgData name="Dennis Wu" userId="R/ygYBFZ4QKKtPKMNwj1XUa7RH1qwUlvZONtAPNYQxI=" providerId="None" clId="Web-{166DE002-E366-4E12-ABF4-F1C3E599A641}" dt="2024-10-30T04:02:34.329" v="471" actId="1076"/>
          <ac:spMkLst>
            <pc:docMk/>
            <pc:sldMk cId="2267829214" sldId="275"/>
            <ac:spMk id="34" creationId="{F5E3FEB4-92E6-84C0-53D4-138E605B414A}"/>
          </ac:spMkLst>
        </pc:spChg>
        <pc:spChg chg="add mod">
          <ac:chgData name="Dennis Wu" userId="R/ygYBFZ4QKKtPKMNwj1XUa7RH1qwUlvZONtAPNYQxI=" providerId="None" clId="Web-{166DE002-E366-4E12-ABF4-F1C3E599A641}" dt="2024-10-30T04:02:34.344" v="472" actId="1076"/>
          <ac:spMkLst>
            <pc:docMk/>
            <pc:sldMk cId="2267829214" sldId="275"/>
            <ac:spMk id="36" creationId="{CB32250A-0A49-B3A5-6284-45253454CC88}"/>
          </ac:spMkLst>
        </pc:spChg>
        <pc:grpChg chg="add del">
          <ac:chgData name="Dennis Wu" userId="R/ygYBFZ4QKKtPKMNwj1XUa7RH1qwUlvZONtAPNYQxI=" providerId="None" clId="Web-{166DE002-E366-4E12-ABF4-F1C3E599A641}" dt="2024-10-30T03:56:36.753" v="322"/>
          <ac:grpSpMkLst>
            <pc:docMk/>
            <pc:sldMk cId="2267829214" sldId="275"/>
            <ac:grpSpMk id="19" creationId="{22E2922A-712C-2BC0-3FEC-74466FBB4472}"/>
          </ac:grpSpMkLst>
        </pc:grpChg>
        <pc:picChg chg="add">
          <ac:chgData name="Dennis Wu" userId="R/ygYBFZ4QKKtPKMNwj1XUa7RH1qwUlvZONtAPNYQxI=" providerId="None" clId="Web-{166DE002-E366-4E12-ABF4-F1C3E599A641}" dt="2024-10-30T03:54:50.962" v="296"/>
          <ac:picMkLst>
            <pc:docMk/>
            <pc:sldMk cId="2267829214" sldId="275"/>
            <ac:picMk id="5" creationId="{E298E765-EDEF-BD33-3323-A2FE136E1FBC}"/>
          </ac:picMkLst>
        </pc:picChg>
        <pc:picChg chg="add del">
          <ac:chgData name="Dennis Wu" userId="R/ygYBFZ4QKKtPKMNwj1XUa7RH1qwUlvZONtAPNYQxI=" providerId="None" clId="Web-{166DE002-E366-4E12-ABF4-F1C3E599A641}" dt="2024-10-30T03:56:26.028" v="320"/>
          <ac:picMkLst>
            <pc:docMk/>
            <pc:sldMk cId="2267829214" sldId="275"/>
            <ac:picMk id="21" creationId="{20C2EF4B-096B-6A40-709F-75E67F0CB783}"/>
          </ac:picMkLst>
        </pc:picChg>
        <pc:picChg chg="add mod">
          <ac:chgData name="Dennis Wu" userId="R/ygYBFZ4QKKtPKMNwj1XUa7RH1qwUlvZONtAPNYQxI=" providerId="None" clId="Web-{166DE002-E366-4E12-ABF4-F1C3E599A641}" dt="2024-10-30T04:02:34.313" v="467" actId="1076"/>
          <ac:picMkLst>
            <pc:docMk/>
            <pc:sldMk cId="2267829214" sldId="275"/>
            <ac:picMk id="23" creationId="{505433F7-F007-9698-C63E-13AE6673FC81}"/>
          </ac:picMkLst>
        </pc:picChg>
        <pc:cxnChg chg="add mod">
          <ac:chgData name="Dennis Wu" userId="R/ygYBFZ4QKKtPKMNwj1XUa7RH1qwUlvZONtAPNYQxI=" providerId="None" clId="Web-{166DE002-E366-4E12-ABF4-F1C3E599A641}" dt="2024-10-30T04:02:34.344" v="473" actId="1076"/>
          <ac:cxnSpMkLst>
            <pc:docMk/>
            <pc:sldMk cId="2267829214" sldId="275"/>
            <ac:cxnSpMk id="37" creationId="{A6DF12BE-0B89-0769-DAD4-BE797FB0A8A5}"/>
          </ac:cxnSpMkLst>
        </pc:cxnChg>
      </pc:sldChg>
      <pc:sldChg chg="add del replId">
        <pc:chgData name="Dennis Wu" userId="R/ygYBFZ4QKKtPKMNwj1XUa7RH1qwUlvZONtAPNYQxI=" providerId="None" clId="Web-{166DE002-E366-4E12-ABF4-F1C3E599A641}" dt="2024-10-30T04:06:17.104" v="519"/>
        <pc:sldMkLst>
          <pc:docMk/>
          <pc:sldMk cId="3132224447" sldId="276"/>
        </pc:sldMkLst>
      </pc:sldChg>
      <pc:sldChg chg="del">
        <pc:chgData name="Dennis Wu" userId="R/ygYBFZ4QKKtPKMNwj1XUa7RH1qwUlvZONtAPNYQxI=" providerId="None" clId="Web-{166DE002-E366-4E12-ABF4-F1C3E599A641}" dt="2024-10-30T03:49:45.028" v="235"/>
        <pc:sldMkLst>
          <pc:docMk/>
          <pc:sldMk cId="272244887" sldId="33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91B21E-C740-1CEB-C3D3-3BAFCF023BC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7171" name="Rectangle 3">
            <a:extLst>
              <a:ext uri="{FF2B5EF4-FFF2-40B4-BE49-F238E27FC236}">
                <a16:creationId xmlns:a16="http://schemas.microsoft.com/office/drawing/2014/main" id="{25A3B110-1BF4-575B-9782-00B678D75806}"/>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13316" name="Rectangle 4">
            <a:extLst>
              <a:ext uri="{FF2B5EF4-FFF2-40B4-BE49-F238E27FC236}">
                <a16:creationId xmlns:a16="http://schemas.microsoft.com/office/drawing/2014/main" id="{2C975D66-DAF8-C040-DF84-B9A975698851}"/>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a:extLst>
              <a:ext uri="{FF2B5EF4-FFF2-40B4-BE49-F238E27FC236}">
                <a16:creationId xmlns:a16="http://schemas.microsoft.com/office/drawing/2014/main" id="{8A98B1CE-60E9-7768-D48B-863E49F9EEE5}"/>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a:extLst>
              <a:ext uri="{FF2B5EF4-FFF2-40B4-BE49-F238E27FC236}">
                <a16:creationId xmlns:a16="http://schemas.microsoft.com/office/drawing/2014/main" id="{DA0DE72D-93B5-1CA7-2CD0-DD7DF52057AB}"/>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7175" name="Rectangle 7">
            <a:extLst>
              <a:ext uri="{FF2B5EF4-FFF2-40B4-BE49-F238E27FC236}">
                <a16:creationId xmlns:a16="http://schemas.microsoft.com/office/drawing/2014/main" id="{5C9B68FB-F773-1B50-53A8-B97C77F75EA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02F3F87-0F6D-6D43-A1AD-3AD43342CEF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AE98B106-F9F6-CC11-1668-315BE498279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CF476B00-4020-1D48-B564-700AB8985C67}" type="slidenum">
              <a:rPr lang="en-US" altLang="en-US" smtClean="0"/>
              <a:pPr>
                <a:spcBef>
                  <a:spcPct val="0"/>
                </a:spcBef>
              </a:pPr>
              <a:t>5</a:t>
            </a:fld>
            <a:endParaRPr lang="en-US" altLang="en-US"/>
          </a:p>
        </p:txBody>
      </p:sp>
      <p:sp>
        <p:nvSpPr>
          <p:cNvPr id="18434" name="Rectangle 2">
            <a:extLst>
              <a:ext uri="{FF2B5EF4-FFF2-40B4-BE49-F238E27FC236}">
                <a16:creationId xmlns:a16="http://schemas.microsoft.com/office/drawing/2014/main" id="{07CD9853-C4F0-B29E-6070-FA91D5E68800}"/>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62E57B6D-7F52-7B2F-F132-6163260A9F4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7C91E3E4-01EB-AE87-37B5-9C061F415C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41F8EAB-4C53-8BFF-7377-174214CC21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BE57A4E-1C8C-94E0-7FA8-8741D2B207E7}"/>
              </a:ext>
            </a:extLst>
          </p:cNvPr>
          <p:cNvSpPr>
            <a:spLocks noGrp="1" noChangeArrowheads="1"/>
          </p:cNvSpPr>
          <p:nvPr>
            <p:ph type="sldNum" sz="quarter" idx="12"/>
          </p:nvPr>
        </p:nvSpPr>
        <p:spPr>
          <a:ln/>
        </p:spPr>
        <p:txBody>
          <a:bodyPr/>
          <a:lstStyle>
            <a:lvl1pPr>
              <a:defRPr/>
            </a:lvl1pPr>
          </a:lstStyle>
          <a:p>
            <a:pPr>
              <a:defRPr/>
            </a:pPr>
            <a:fld id="{78755AF5-4FBA-3743-ADE4-8C4B66928E15}" type="slidenum">
              <a:rPr lang="en-US" altLang="en-US"/>
              <a:pPr>
                <a:defRPr/>
              </a:pPr>
              <a:t>‹#›</a:t>
            </a:fld>
            <a:endParaRPr lang="en-US" altLang="en-US"/>
          </a:p>
        </p:txBody>
      </p:sp>
    </p:spTree>
    <p:extLst>
      <p:ext uri="{BB962C8B-B14F-4D97-AF65-F5344CB8AC3E}">
        <p14:creationId xmlns:p14="http://schemas.microsoft.com/office/powerpoint/2010/main" val="3439635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02072681-750D-15F1-DC27-029F063A79A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00DAF0A9-5ED0-D075-792A-9B8A5C9F34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1A84906-41A0-FCCF-5028-8D407956FC44}"/>
              </a:ext>
            </a:extLst>
          </p:cNvPr>
          <p:cNvSpPr>
            <a:spLocks noGrp="1" noChangeArrowheads="1"/>
          </p:cNvSpPr>
          <p:nvPr>
            <p:ph type="sldNum" sz="quarter" idx="12"/>
          </p:nvPr>
        </p:nvSpPr>
        <p:spPr>
          <a:ln/>
        </p:spPr>
        <p:txBody>
          <a:bodyPr/>
          <a:lstStyle>
            <a:lvl1pPr>
              <a:defRPr/>
            </a:lvl1pPr>
          </a:lstStyle>
          <a:p>
            <a:pPr>
              <a:defRPr/>
            </a:pPr>
            <a:fld id="{FF3343B0-090B-414E-B9B3-EA2BA7C06A6A}" type="slidenum">
              <a:rPr lang="en-US" altLang="en-US"/>
              <a:pPr>
                <a:defRPr/>
              </a:pPr>
              <a:t>‹#›</a:t>
            </a:fld>
            <a:endParaRPr lang="en-US" altLang="en-US"/>
          </a:p>
        </p:txBody>
      </p:sp>
    </p:spTree>
    <p:extLst>
      <p:ext uri="{BB962C8B-B14F-4D97-AF65-F5344CB8AC3E}">
        <p14:creationId xmlns:p14="http://schemas.microsoft.com/office/powerpoint/2010/main" val="2629290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374EEC2-3BC4-52B0-E016-4117DA6899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EA8DA12B-5C52-0CC7-7AEB-50DA15525C2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400A91D-EFFA-ED41-4410-D9B8F2BD70D6}"/>
              </a:ext>
            </a:extLst>
          </p:cNvPr>
          <p:cNvSpPr>
            <a:spLocks noGrp="1" noChangeArrowheads="1"/>
          </p:cNvSpPr>
          <p:nvPr>
            <p:ph type="sldNum" sz="quarter" idx="12"/>
          </p:nvPr>
        </p:nvSpPr>
        <p:spPr>
          <a:ln/>
        </p:spPr>
        <p:txBody>
          <a:bodyPr/>
          <a:lstStyle>
            <a:lvl1pPr>
              <a:defRPr/>
            </a:lvl1pPr>
          </a:lstStyle>
          <a:p>
            <a:pPr>
              <a:defRPr/>
            </a:pPr>
            <a:fld id="{5D834AE5-852B-1D41-82A9-6F0E2C995047}" type="slidenum">
              <a:rPr lang="en-US" altLang="en-US"/>
              <a:pPr>
                <a:defRPr/>
              </a:pPr>
              <a:t>‹#›</a:t>
            </a:fld>
            <a:endParaRPr lang="en-US" altLang="en-US"/>
          </a:p>
        </p:txBody>
      </p:sp>
    </p:spTree>
    <p:extLst>
      <p:ext uri="{BB962C8B-B14F-4D97-AF65-F5344CB8AC3E}">
        <p14:creationId xmlns:p14="http://schemas.microsoft.com/office/powerpoint/2010/main" val="4136318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F89B7C3-055A-6497-4FD4-DB830E9FE12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867B680E-EEA3-48E7-0764-DB3BD6DDDA1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8802E7BF-1236-1ACC-8B1E-7DB2A6B0C0D8}"/>
              </a:ext>
            </a:extLst>
          </p:cNvPr>
          <p:cNvSpPr>
            <a:spLocks noGrp="1" noChangeArrowheads="1"/>
          </p:cNvSpPr>
          <p:nvPr>
            <p:ph type="sldNum" sz="quarter" idx="12"/>
          </p:nvPr>
        </p:nvSpPr>
        <p:spPr>
          <a:ln/>
        </p:spPr>
        <p:txBody>
          <a:bodyPr/>
          <a:lstStyle>
            <a:lvl1pPr>
              <a:defRPr/>
            </a:lvl1pPr>
          </a:lstStyle>
          <a:p>
            <a:pPr>
              <a:defRPr/>
            </a:pPr>
            <a:fld id="{E18C72D6-1CF5-DA4D-AE94-578B57E602BF}" type="slidenum">
              <a:rPr lang="en-US" altLang="en-US"/>
              <a:pPr>
                <a:defRPr/>
              </a:pPr>
              <a:t>‹#›</a:t>
            </a:fld>
            <a:endParaRPr lang="en-US" altLang="en-US"/>
          </a:p>
        </p:txBody>
      </p:sp>
    </p:spTree>
    <p:extLst>
      <p:ext uri="{BB962C8B-B14F-4D97-AF65-F5344CB8AC3E}">
        <p14:creationId xmlns:p14="http://schemas.microsoft.com/office/powerpoint/2010/main" val="27365046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928F653-0ADD-0487-57C2-ED860D08B59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F6B12C5-AD3C-EDC0-4DD8-FCF5A89368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615BB1F-95BF-C717-E7C5-57D16F303D7B}"/>
              </a:ext>
            </a:extLst>
          </p:cNvPr>
          <p:cNvSpPr>
            <a:spLocks noGrp="1" noChangeArrowheads="1"/>
          </p:cNvSpPr>
          <p:nvPr>
            <p:ph type="sldNum" sz="quarter" idx="12"/>
          </p:nvPr>
        </p:nvSpPr>
        <p:spPr>
          <a:ln/>
        </p:spPr>
        <p:txBody>
          <a:bodyPr/>
          <a:lstStyle>
            <a:lvl1pPr>
              <a:defRPr/>
            </a:lvl1pPr>
          </a:lstStyle>
          <a:p>
            <a:pPr>
              <a:defRPr/>
            </a:pPr>
            <a:fld id="{59F7F745-38D1-554A-A3FA-A944EFA54FE5}" type="slidenum">
              <a:rPr lang="en-US" altLang="en-US"/>
              <a:pPr>
                <a:defRPr/>
              </a:pPr>
              <a:t>‹#›</a:t>
            </a:fld>
            <a:endParaRPr lang="en-US" altLang="en-US"/>
          </a:p>
        </p:txBody>
      </p:sp>
    </p:spTree>
    <p:extLst>
      <p:ext uri="{BB962C8B-B14F-4D97-AF65-F5344CB8AC3E}">
        <p14:creationId xmlns:p14="http://schemas.microsoft.com/office/powerpoint/2010/main" val="1539163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F70769E7-BC2B-96C8-CBE8-A1FABC5A22B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1D943F0-3CB8-16A9-6F62-67B4116995A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3AA6A4B-FCD5-26D4-43E5-465CA6568819}"/>
              </a:ext>
            </a:extLst>
          </p:cNvPr>
          <p:cNvSpPr>
            <a:spLocks noGrp="1" noChangeArrowheads="1"/>
          </p:cNvSpPr>
          <p:nvPr>
            <p:ph type="sldNum" sz="quarter" idx="12"/>
          </p:nvPr>
        </p:nvSpPr>
        <p:spPr>
          <a:ln/>
        </p:spPr>
        <p:txBody>
          <a:bodyPr/>
          <a:lstStyle>
            <a:lvl1pPr>
              <a:defRPr/>
            </a:lvl1pPr>
          </a:lstStyle>
          <a:p>
            <a:pPr>
              <a:defRPr/>
            </a:pPr>
            <a:fld id="{7A37B769-9863-0F46-90C2-02B81B940F5F}" type="slidenum">
              <a:rPr lang="en-US" altLang="en-US"/>
              <a:pPr>
                <a:defRPr/>
              </a:pPr>
              <a:t>‹#›</a:t>
            </a:fld>
            <a:endParaRPr lang="en-US" altLang="en-US"/>
          </a:p>
        </p:txBody>
      </p:sp>
    </p:spTree>
    <p:extLst>
      <p:ext uri="{BB962C8B-B14F-4D97-AF65-F5344CB8AC3E}">
        <p14:creationId xmlns:p14="http://schemas.microsoft.com/office/powerpoint/2010/main" val="37960458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33BD77B-D924-BF9B-90EB-513EA733A04A}"/>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127F3566-2F8F-2A87-2701-79D082B9B22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B1B2222E-99B8-8C3A-D7F9-56126C2C4082}"/>
              </a:ext>
            </a:extLst>
          </p:cNvPr>
          <p:cNvSpPr>
            <a:spLocks noGrp="1" noChangeArrowheads="1"/>
          </p:cNvSpPr>
          <p:nvPr>
            <p:ph type="sldNum" sz="quarter" idx="12"/>
          </p:nvPr>
        </p:nvSpPr>
        <p:spPr>
          <a:ln/>
        </p:spPr>
        <p:txBody>
          <a:bodyPr/>
          <a:lstStyle>
            <a:lvl1pPr>
              <a:defRPr/>
            </a:lvl1pPr>
          </a:lstStyle>
          <a:p>
            <a:pPr>
              <a:defRPr/>
            </a:pPr>
            <a:fld id="{49E39ABA-6612-5748-8D48-8729801A915F}" type="slidenum">
              <a:rPr lang="en-US" altLang="en-US"/>
              <a:pPr>
                <a:defRPr/>
              </a:pPr>
              <a:t>‹#›</a:t>
            </a:fld>
            <a:endParaRPr lang="en-US" altLang="en-US"/>
          </a:p>
        </p:txBody>
      </p:sp>
    </p:spTree>
    <p:extLst>
      <p:ext uri="{BB962C8B-B14F-4D97-AF65-F5344CB8AC3E}">
        <p14:creationId xmlns:p14="http://schemas.microsoft.com/office/powerpoint/2010/main" val="486158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B3135265-B9CC-50B0-B96E-B7BD7B7DE2F9}"/>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3E5EEB5B-FA4E-2DE2-32DF-0A08A705241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85C8456A-E37A-056E-00C5-EE3306B3B1DA}"/>
              </a:ext>
            </a:extLst>
          </p:cNvPr>
          <p:cNvSpPr>
            <a:spLocks noGrp="1" noChangeArrowheads="1"/>
          </p:cNvSpPr>
          <p:nvPr>
            <p:ph type="sldNum" sz="quarter" idx="12"/>
          </p:nvPr>
        </p:nvSpPr>
        <p:spPr>
          <a:ln/>
        </p:spPr>
        <p:txBody>
          <a:bodyPr/>
          <a:lstStyle>
            <a:lvl1pPr>
              <a:defRPr/>
            </a:lvl1pPr>
          </a:lstStyle>
          <a:p>
            <a:pPr>
              <a:defRPr/>
            </a:pPr>
            <a:fld id="{D54FAA23-3B39-5444-A2ED-A31464FC649F}" type="slidenum">
              <a:rPr lang="en-US" altLang="en-US"/>
              <a:pPr>
                <a:defRPr/>
              </a:pPr>
              <a:t>‹#›</a:t>
            </a:fld>
            <a:endParaRPr lang="en-US" altLang="en-US"/>
          </a:p>
        </p:txBody>
      </p:sp>
    </p:spTree>
    <p:extLst>
      <p:ext uri="{BB962C8B-B14F-4D97-AF65-F5344CB8AC3E}">
        <p14:creationId xmlns:p14="http://schemas.microsoft.com/office/powerpoint/2010/main" val="1043579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6214498-3DAF-F5C3-4724-8A87C1569D49}"/>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959EA6BB-D761-B004-16DC-FAE97D58ED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DC595B66-AC5B-B28F-3931-A5257C567305}"/>
              </a:ext>
            </a:extLst>
          </p:cNvPr>
          <p:cNvSpPr>
            <a:spLocks noGrp="1" noChangeArrowheads="1"/>
          </p:cNvSpPr>
          <p:nvPr>
            <p:ph type="sldNum" sz="quarter" idx="12"/>
          </p:nvPr>
        </p:nvSpPr>
        <p:spPr>
          <a:ln/>
        </p:spPr>
        <p:txBody>
          <a:bodyPr/>
          <a:lstStyle>
            <a:lvl1pPr>
              <a:defRPr/>
            </a:lvl1pPr>
          </a:lstStyle>
          <a:p>
            <a:pPr>
              <a:defRPr/>
            </a:pPr>
            <a:fld id="{C5F19E85-038F-5740-BC80-3DF9D1383FE8}" type="slidenum">
              <a:rPr lang="en-US" altLang="en-US"/>
              <a:pPr>
                <a:defRPr/>
              </a:pPr>
              <a:t>‹#›</a:t>
            </a:fld>
            <a:endParaRPr lang="en-US" altLang="en-US"/>
          </a:p>
        </p:txBody>
      </p:sp>
    </p:spTree>
    <p:extLst>
      <p:ext uri="{BB962C8B-B14F-4D97-AF65-F5344CB8AC3E}">
        <p14:creationId xmlns:p14="http://schemas.microsoft.com/office/powerpoint/2010/main" val="3716209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5C2F2D6-4823-D653-5BCE-F739A90431A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0C77DA2-0DFF-BD62-E08F-CE3E3F03EF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A15DB62-764B-3C4F-E0D8-263F4AC66F88}"/>
              </a:ext>
            </a:extLst>
          </p:cNvPr>
          <p:cNvSpPr>
            <a:spLocks noGrp="1" noChangeArrowheads="1"/>
          </p:cNvSpPr>
          <p:nvPr>
            <p:ph type="sldNum" sz="quarter" idx="12"/>
          </p:nvPr>
        </p:nvSpPr>
        <p:spPr>
          <a:ln/>
        </p:spPr>
        <p:txBody>
          <a:bodyPr/>
          <a:lstStyle>
            <a:lvl1pPr>
              <a:defRPr/>
            </a:lvl1pPr>
          </a:lstStyle>
          <a:p>
            <a:pPr>
              <a:defRPr/>
            </a:pPr>
            <a:fld id="{2BEAB222-2241-0B41-9336-57C2725E9DA1}" type="slidenum">
              <a:rPr lang="en-US" altLang="en-US"/>
              <a:pPr>
                <a:defRPr/>
              </a:pPr>
              <a:t>‹#›</a:t>
            </a:fld>
            <a:endParaRPr lang="en-US" altLang="en-US"/>
          </a:p>
        </p:txBody>
      </p:sp>
    </p:spTree>
    <p:extLst>
      <p:ext uri="{BB962C8B-B14F-4D97-AF65-F5344CB8AC3E}">
        <p14:creationId xmlns:p14="http://schemas.microsoft.com/office/powerpoint/2010/main" val="3618674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24DA990-A60D-1693-5A51-A337712A6AD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901B227-8B73-9C90-D8E3-5F67EB9F02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66BDFD1-98F4-4CAC-89D5-F20C104011F1}"/>
              </a:ext>
            </a:extLst>
          </p:cNvPr>
          <p:cNvSpPr>
            <a:spLocks noGrp="1" noChangeArrowheads="1"/>
          </p:cNvSpPr>
          <p:nvPr>
            <p:ph type="sldNum" sz="quarter" idx="12"/>
          </p:nvPr>
        </p:nvSpPr>
        <p:spPr>
          <a:ln/>
        </p:spPr>
        <p:txBody>
          <a:bodyPr/>
          <a:lstStyle>
            <a:lvl1pPr>
              <a:defRPr/>
            </a:lvl1pPr>
          </a:lstStyle>
          <a:p>
            <a:pPr>
              <a:defRPr/>
            </a:pPr>
            <a:fld id="{BAA5CFC4-985F-1B42-A126-AAE95007E721}" type="slidenum">
              <a:rPr lang="en-US" altLang="en-US"/>
              <a:pPr>
                <a:defRPr/>
              </a:pPr>
              <a:t>‹#›</a:t>
            </a:fld>
            <a:endParaRPr lang="en-US" altLang="en-US"/>
          </a:p>
        </p:txBody>
      </p:sp>
    </p:spTree>
    <p:extLst>
      <p:ext uri="{BB962C8B-B14F-4D97-AF65-F5344CB8AC3E}">
        <p14:creationId xmlns:p14="http://schemas.microsoft.com/office/powerpoint/2010/main" val="3759968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396ED93-1720-A630-0E5D-E4D3D55A92FE}"/>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2F1A7E67-DF9E-A5DD-F642-4A4DA0AF8CA7}"/>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DBF4DB61-06FF-AD20-743C-BA1AAC5F6E69}"/>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337255FE-3331-28A7-CC2F-B615B89DDAD1}"/>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7D4D78D2-DDDB-F33D-4F0E-8E6A4E88A40E}"/>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23EE10AF-69FD-B545-87E2-EF043DC1F4D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2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7" Type="http://schemas.openxmlformats.org/officeDocument/2006/relationships/image" Target="../media/image10.gif"/><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9.emf"/><Relationship Id="rId5" Type="http://schemas.openxmlformats.org/officeDocument/2006/relationships/oleObject" Target="../embeddings/oleObject2.bin"/><Relationship Id="rId4" Type="http://schemas.openxmlformats.org/officeDocument/2006/relationships/image" Target="../media/image8.emf"/></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2.jpeg"/><Relationship Id="rId5" Type="http://schemas.openxmlformats.org/officeDocument/2006/relationships/image" Target="../media/image9.e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5.emf"/><Relationship Id="rId1" Type="http://schemas.openxmlformats.org/officeDocument/2006/relationships/slideLayout" Target="../slideLayouts/slideLayout1.xml"/><Relationship Id="rId4" Type="http://schemas.openxmlformats.org/officeDocument/2006/relationships/image" Target="../media/image10.gif"/></Relationships>
</file>

<file path=ppt/slides/_rels/slide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5.emf"/><Relationship Id="rId1" Type="http://schemas.openxmlformats.org/officeDocument/2006/relationships/slideLayout" Target="../slideLayouts/slideLayout1.xml"/><Relationship Id="rId4" Type="http://schemas.openxmlformats.org/officeDocument/2006/relationships/image" Target="../media/image16.jpeg"/></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a:extLst>
              <a:ext uri="{FF2B5EF4-FFF2-40B4-BE49-F238E27FC236}">
                <a16:creationId xmlns:a16="http://schemas.microsoft.com/office/drawing/2014/main" id="{F3343086-E5A1-52F3-588F-A68DAEB234AD}"/>
              </a:ext>
            </a:extLst>
          </p:cNvPr>
          <p:cNvSpPr>
            <a:spLocks noGrp="1" noChangeArrowheads="1"/>
          </p:cNvSpPr>
          <p:nvPr>
            <p:ph type="ctrTitle"/>
          </p:nvPr>
        </p:nvSpPr>
        <p:spPr>
          <a:xfrm>
            <a:off x="538163" y="0"/>
            <a:ext cx="7772400" cy="1470025"/>
          </a:xfrm>
        </p:spPr>
        <p:txBody>
          <a:bodyPr/>
          <a:lstStyle/>
          <a:p>
            <a:pPr eaLnBrk="1" hangingPunct="1"/>
            <a:r>
              <a:rPr lang="en-US" altLang="en-US" sz="5400" b="1" dirty="0">
                <a:solidFill>
                  <a:srgbClr val="00B0F0"/>
                </a:solidFill>
                <a:latin typeface="Times New Roman"/>
              </a:rPr>
              <a:t>Exercise 4.39</a:t>
            </a:r>
          </a:p>
        </p:txBody>
      </p:sp>
      <p:sp>
        <p:nvSpPr>
          <p:cNvPr id="14339" name="Rectangle 5">
            <a:extLst>
              <a:ext uri="{FF2B5EF4-FFF2-40B4-BE49-F238E27FC236}">
                <a16:creationId xmlns:a16="http://schemas.microsoft.com/office/drawing/2014/main" id="{71C88D31-12BD-3690-633C-E4EED795D022}"/>
              </a:ext>
            </a:extLst>
          </p:cNvPr>
          <p:cNvSpPr>
            <a:spLocks noGrp="1" noChangeArrowheads="1"/>
          </p:cNvSpPr>
          <p:nvPr>
            <p:ph type="subTitle" idx="1"/>
          </p:nvPr>
        </p:nvSpPr>
        <p:spPr>
          <a:xfrm>
            <a:off x="447675" y="5224463"/>
            <a:ext cx="7962900" cy="809625"/>
          </a:xfrm>
        </p:spPr>
        <p:txBody>
          <a:bodyPr/>
          <a:lstStyle/>
          <a:p>
            <a:pPr algn="l" eaLnBrk="1" hangingPunct="1"/>
            <a:r>
              <a:rPr lang="en-US" altLang="en-US" sz="1400" dirty="0"/>
              <a:t>Created by: Kori Dunn (’09)</a:t>
            </a:r>
            <a:endParaRPr lang="en-US" sz="1400" dirty="0"/>
          </a:p>
          <a:p>
            <a:pPr algn="l" eaLnBrk="1" hangingPunct="1"/>
            <a:r>
              <a:rPr lang="en-US" altLang="en-US" sz="1400" dirty="0"/>
              <a:t>Edited by: Norman Su (’11), Jon Kienzle (‘12), McKenzie Huston (‘14), Ian </a:t>
            </a:r>
            <a:r>
              <a:rPr lang="en-US" altLang="en-US" sz="1400" dirty="0" err="1"/>
              <a:t>Slauch</a:t>
            </a:r>
            <a:r>
              <a:rPr lang="en-US" altLang="en-US" sz="1400" dirty="0"/>
              <a:t> (‘15), Matt Ferguson (‘16), Jenny Bushnell (‘17), Amy Penick (‘17), Joe Hassler (‘18), Jordan Fuller (’19), Kasim Khan (‘20), Emily Spiek (‘21), Kelsey Levine (’22), Ariel Struzyk (23’) Austin Vollweiler(24’), Dennis Wu (‘25), </a:t>
            </a:r>
            <a:r>
              <a:rPr lang="en-US" altLang="en-US" sz="1400" b="1" dirty="0"/>
              <a:t>Amy Wu (‘26)</a:t>
            </a:r>
          </a:p>
          <a:p>
            <a:pPr algn="r" eaLnBrk="1" hangingPunct="1"/>
            <a:endParaRPr lang="en-US" altLang="en-US" sz="1400" dirty="0"/>
          </a:p>
        </p:txBody>
      </p:sp>
      <p:pic>
        <p:nvPicPr>
          <p:cNvPr id="2" name="Picture 1" descr="How Usain Bolt can run faster – effortlessly | University of Cambridge">
            <a:extLst>
              <a:ext uri="{FF2B5EF4-FFF2-40B4-BE49-F238E27FC236}">
                <a16:creationId xmlns:a16="http://schemas.microsoft.com/office/drawing/2014/main" id="{85F34E2A-F73B-603F-E471-DA98FE683411}"/>
              </a:ext>
            </a:extLst>
          </p:cNvPr>
          <p:cNvPicPr>
            <a:picLocks noChangeAspect="1"/>
          </p:cNvPicPr>
          <p:nvPr/>
        </p:nvPicPr>
        <p:blipFill>
          <a:blip r:embed="rId2"/>
          <a:stretch>
            <a:fillRect/>
          </a:stretch>
        </p:blipFill>
        <p:spPr>
          <a:xfrm>
            <a:off x="381000" y="1828800"/>
            <a:ext cx="4895850" cy="2759102"/>
          </a:xfrm>
          <a:prstGeom prst="rect">
            <a:avLst/>
          </a:prstGeom>
        </p:spPr>
      </p:pic>
      <p:sp>
        <p:nvSpPr>
          <p:cNvPr id="3" name="TextBox 2">
            <a:extLst>
              <a:ext uri="{FF2B5EF4-FFF2-40B4-BE49-F238E27FC236}">
                <a16:creationId xmlns:a16="http://schemas.microsoft.com/office/drawing/2014/main" id="{158AEF09-43B8-1169-EF81-500053A410EA}"/>
              </a:ext>
            </a:extLst>
          </p:cNvPr>
          <p:cNvSpPr txBox="1"/>
          <p:nvPr/>
        </p:nvSpPr>
        <p:spPr>
          <a:xfrm>
            <a:off x="447675" y="1951434"/>
            <a:ext cx="1991532"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accent5"/>
                </a:solidFill>
                <a:latin typeface="Arial"/>
                <a:cs typeface="Arial"/>
              </a:rPr>
              <a:t>Majoring in Chemical Engineering</a:t>
            </a:r>
            <a:endParaRPr lang="en-US" sz="1600" b="1" dirty="0">
              <a:solidFill>
                <a:schemeClr val="accent5"/>
              </a:solidFill>
            </a:endParaRPr>
          </a:p>
        </p:txBody>
      </p:sp>
      <p:sp>
        <p:nvSpPr>
          <p:cNvPr id="4" name="TextBox 3">
            <a:extLst>
              <a:ext uri="{FF2B5EF4-FFF2-40B4-BE49-F238E27FC236}">
                <a16:creationId xmlns:a16="http://schemas.microsoft.com/office/drawing/2014/main" id="{43C72B4E-1B73-45D7-50E2-BBCA134786FA}"/>
              </a:ext>
            </a:extLst>
          </p:cNvPr>
          <p:cNvSpPr txBox="1"/>
          <p:nvPr/>
        </p:nvSpPr>
        <p:spPr>
          <a:xfrm>
            <a:off x="435483" y="3287956"/>
            <a:ext cx="1991532" cy="83099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accent5"/>
                </a:solidFill>
                <a:latin typeface="Arial"/>
                <a:cs typeface="Arial"/>
              </a:rPr>
              <a:t>Sophomores after taking ENGRD 2190 Prelim 2</a:t>
            </a:r>
            <a:endParaRPr lang="en-US" sz="1600" b="1" dirty="0">
              <a:solidFill>
                <a:schemeClr val="accent5"/>
              </a:solidFill>
            </a:endParaRPr>
          </a:p>
        </p:txBody>
      </p:sp>
      <p:sp>
        <p:nvSpPr>
          <p:cNvPr id="5" name="TextBox 4">
            <a:extLst>
              <a:ext uri="{FF2B5EF4-FFF2-40B4-BE49-F238E27FC236}">
                <a16:creationId xmlns:a16="http://schemas.microsoft.com/office/drawing/2014/main" id="{8667F8AA-4534-720B-27B0-749FE2BC7C96}"/>
              </a:ext>
            </a:extLst>
          </p:cNvPr>
          <p:cNvSpPr txBox="1"/>
          <p:nvPr/>
        </p:nvSpPr>
        <p:spPr>
          <a:xfrm>
            <a:off x="3303606" y="2623576"/>
            <a:ext cx="199153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b="1" dirty="0">
                <a:solidFill>
                  <a:schemeClr val="accent5"/>
                </a:solidFill>
                <a:latin typeface="Arial"/>
                <a:cs typeface="Arial"/>
              </a:rPr>
              <a:t>Switching to Computer Science</a:t>
            </a:r>
            <a:endParaRPr lang="en-US" sz="1600" b="1" dirty="0">
              <a:solidFill>
                <a:schemeClr val="accent5"/>
              </a:solidFill>
            </a:endParaRPr>
          </a:p>
        </p:txBody>
      </p:sp>
      <p:pic>
        <p:nvPicPr>
          <p:cNvPr id="8" name="Picture 7" descr="A black and white text on a black background&#10;&#10;AI-generated content may be incorrect.">
            <a:extLst>
              <a:ext uri="{FF2B5EF4-FFF2-40B4-BE49-F238E27FC236}">
                <a16:creationId xmlns:a16="http://schemas.microsoft.com/office/drawing/2014/main" id="{9C90A993-0FDD-94D8-DD8C-5FF53050E9C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86400" y="1702052"/>
            <a:ext cx="3438022" cy="3012598"/>
          </a:xfrm>
          <a:prstGeom prst="rect">
            <a:avLst/>
          </a:prstGeom>
        </p:spPr>
      </p:pic>
      <p:sp>
        <p:nvSpPr>
          <p:cNvPr id="9" name="Rectangle 8">
            <a:extLst>
              <a:ext uri="{FF2B5EF4-FFF2-40B4-BE49-F238E27FC236}">
                <a16:creationId xmlns:a16="http://schemas.microsoft.com/office/drawing/2014/main" id="{51178D4D-55EB-5091-E40C-E97FB64986BB}"/>
              </a:ext>
            </a:extLst>
          </p:cNvPr>
          <p:cNvSpPr/>
          <p:nvPr/>
        </p:nvSpPr>
        <p:spPr>
          <a:xfrm>
            <a:off x="7086600" y="2366932"/>
            <a:ext cx="1609725" cy="256644"/>
          </a:xfrm>
          <a:prstGeom prst="rect">
            <a:avLst/>
          </a:prstGeom>
          <a:solidFill>
            <a:srgbClr val="BBE0E3">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B5F3711-653B-CCA7-0C72-2FCB1BA7EC82}"/>
              </a:ext>
            </a:extLst>
          </p:cNvPr>
          <p:cNvSpPr/>
          <p:nvPr/>
        </p:nvSpPr>
        <p:spPr>
          <a:xfrm>
            <a:off x="5524501" y="2689574"/>
            <a:ext cx="723900" cy="256644"/>
          </a:xfrm>
          <a:prstGeom prst="rect">
            <a:avLst/>
          </a:prstGeom>
          <a:solidFill>
            <a:srgbClr val="BBE0E3">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9A11A725-029E-90B3-8677-13C250A6C3AE}"/>
              </a:ext>
            </a:extLst>
          </p:cNvPr>
          <p:cNvSpPr txBox="1"/>
          <p:nvPr/>
        </p:nvSpPr>
        <p:spPr>
          <a:xfrm>
            <a:off x="5486400" y="4714650"/>
            <a:ext cx="1088760" cy="276999"/>
          </a:xfrm>
          <a:prstGeom prst="rect">
            <a:avLst/>
          </a:prstGeom>
          <a:noFill/>
        </p:spPr>
        <p:txBody>
          <a:bodyPr wrap="none" rtlCol="0">
            <a:spAutoFit/>
          </a:bodyPr>
          <a:lstStyle/>
          <a:p>
            <a:r>
              <a:rPr lang="en-US" sz="1200" i="1" dirty="0"/>
              <a:t>Source: CNN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1000"/>
                                        <p:tgtEl>
                                          <p:spTgt spid="10"/>
                                        </p:tgtEl>
                                      </p:cBhvr>
                                    </p:animEffect>
                                    <p:anim calcmode="lin" valueType="num">
                                      <p:cBhvr>
                                        <p:cTn id="18" dur="1000" fill="hold"/>
                                        <p:tgtEl>
                                          <p:spTgt spid="10"/>
                                        </p:tgtEl>
                                        <p:attrNameLst>
                                          <p:attrName>ppt_x</p:attrName>
                                        </p:attrNameLst>
                                      </p:cBhvr>
                                      <p:tavLst>
                                        <p:tav tm="0">
                                          <p:val>
                                            <p:strVal val="#ppt_x"/>
                                          </p:val>
                                        </p:tav>
                                        <p:tav tm="100000">
                                          <p:val>
                                            <p:strVal val="#ppt_x"/>
                                          </p:val>
                                        </p:tav>
                                      </p:tavLst>
                                    </p:anim>
                                    <p:anim calcmode="lin" valueType="num">
                                      <p:cBhvr>
                                        <p:cTn id="19" dur="1000" fill="hold"/>
                                        <p:tgtEl>
                                          <p:spTgt spid="10"/>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1000"/>
                                        <p:tgtEl>
                                          <p:spTgt spid="11"/>
                                        </p:tgtEl>
                                      </p:cBhvr>
                                    </p:animEffect>
                                    <p:anim calcmode="lin" valueType="num">
                                      <p:cBhvr>
                                        <p:cTn id="23" dur="1000" fill="hold"/>
                                        <p:tgtEl>
                                          <p:spTgt spid="11"/>
                                        </p:tgtEl>
                                        <p:attrNameLst>
                                          <p:attrName>ppt_x</p:attrName>
                                        </p:attrNameLst>
                                      </p:cBhvr>
                                      <p:tavLst>
                                        <p:tav tm="0">
                                          <p:val>
                                            <p:strVal val="#ppt_x"/>
                                          </p:val>
                                        </p:tav>
                                        <p:tav tm="100000">
                                          <p:val>
                                            <p:strVal val="#ppt_x"/>
                                          </p:val>
                                        </p:tav>
                                      </p:tavLst>
                                    </p:anim>
                                    <p:anim calcmode="lin" valueType="num">
                                      <p:cBhvr>
                                        <p:cTn id="2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29" name="Title 1">
            <a:extLst>
              <a:ext uri="{FF2B5EF4-FFF2-40B4-BE49-F238E27FC236}">
                <a16:creationId xmlns:a16="http://schemas.microsoft.com/office/drawing/2014/main" id="{DAF2369F-AB40-98CC-4957-1673172E99FE}"/>
              </a:ext>
            </a:extLst>
          </p:cNvPr>
          <p:cNvSpPr>
            <a:spLocks noGrp="1" noChangeArrowheads="1"/>
          </p:cNvSpPr>
          <p:nvPr>
            <p:ph type="title"/>
          </p:nvPr>
        </p:nvSpPr>
        <p:spPr>
          <a:xfrm>
            <a:off x="457200" y="327938"/>
            <a:ext cx="8229600" cy="1143000"/>
          </a:xfrm>
        </p:spPr>
        <p:txBody>
          <a:bodyPr/>
          <a:lstStyle/>
          <a:p>
            <a:r>
              <a:rPr lang="en-US" altLang="en-US" b="1" dirty="0">
                <a:solidFill>
                  <a:srgbClr val="00B0F0"/>
                </a:solidFill>
                <a:latin typeface="Times New Roman"/>
              </a:rPr>
              <a:t>Takeaways</a:t>
            </a:r>
          </a:p>
        </p:txBody>
      </p:sp>
      <p:sp>
        <p:nvSpPr>
          <p:cNvPr id="3" name="Content Placeholder 2">
            <a:extLst>
              <a:ext uri="{FF2B5EF4-FFF2-40B4-BE49-F238E27FC236}">
                <a16:creationId xmlns:a16="http://schemas.microsoft.com/office/drawing/2014/main" id="{34C99A8E-888B-4BD2-18A8-E62DDE2D2068}"/>
              </a:ext>
            </a:extLst>
          </p:cNvPr>
          <p:cNvSpPr>
            <a:spLocks noGrp="1"/>
          </p:cNvSpPr>
          <p:nvPr>
            <p:ph idx="1"/>
          </p:nvPr>
        </p:nvSpPr>
        <p:spPr>
          <a:xfrm>
            <a:off x="457200" y="1343025"/>
            <a:ext cx="8229600" cy="4525963"/>
          </a:xfrm>
        </p:spPr>
        <p:txBody>
          <a:bodyPr/>
          <a:lstStyle/>
          <a:p>
            <a:pPr>
              <a:defRPr/>
            </a:pPr>
            <a:r>
              <a:rPr lang="en-US" dirty="0" err="1"/>
              <a:t>ChemE</a:t>
            </a:r>
            <a:r>
              <a:rPr lang="en-US" dirty="0"/>
              <a:t> skills can be applied to a variety of systems</a:t>
            </a:r>
          </a:p>
          <a:p>
            <a:pPr>
              <a:defRPr/>
            </a:pPr>
            <a:r>
              <a:rPr lang="en-US" dirty="0"/>
              <a:t>Graphical methods can help check our intuition</a:t>
            </a:r>
          </a:p>
          <a:p>
            <a:pPr marL="0" indent="0">
              <a:buFontTx/>
              <a:buNone/>
              <a:defRPr/>
            </a:pPr>
            <a:endParaRPr lang="en-US" dirty="0"/>
          </a:p>
          <a:p>
            <a:pPr marL="0" indent="0" algn="ctr">
              <a:buFontTx/>
              <a:buNone/>
              <a:defRPr/>
            </a:pPr>
            <a:endParaRPr lang="en-US" dirty="0"/>
          </a:p>
          <a:p>
            <a:pPr marL="0" indent="0" algn="ctr">
              <a:buFontTx/>
              <a:buNone/>
              <a:defRPr/>
            </a:pPr>
            <a:endParaRPr lang="en-US" dirty="0"/>
          </a:p>
          <a:p>
            <a:pPr marL="0" indent="0" algn="ctr">
              <a:buFontTx/>
              <a:buNone/>
              <a:defRPr/>
            </a:pPr>
            <a:endParaRPr lang="en-US" dirty="0"/>
          </a:p>
        </p:txBody>
      </p:sp>
      <p:pic>
        <p:nvPicPr>
          <p:cNvPr id="6" name="Picture 5" descr="BYU runner Kenneth Rooks describes dramatic victory after falling during  race">
            <a:extLst>
              <a:ext uri="{FF2B5EF4-FFF2-40B4-BE49-F238E27FC236}">
                <a16:creationId xmlns:a16="http://schemas.microsoft.com/office/drawing/2014/main" id="{9384FCD5-3716-714D-079C-C80F550785E0}"/>
              </a:ext>
            </a:extLst>
          </p:cNvPr>
          <p:cNvPicPr>
            <a:picLocks noChangeAspect="1"/>
          </p:cNvPicPr>
          <p:nvPr/>
        </p:nvPicPr>
        <p:blipFill>
          <a:blip r:embed="rId2"/>
          <a:stretch>
            <a:fillRect/>
          </a:stretch>
        </p:blipFill>
        <p:spPr>
          <a:xfrm>
            <a:off x="2600325" y="3056467"/>
            <a:ext cx="2495549" cy="1402291"/>
          </a:xfrm>
          <a:prstGeom prst="rect">
            <a:avLst/>
          </a:prstGeom>
        </p:spPr>
      </p:pic>
      <p:pic>
        <p:nvPicPr>
          <p:cNvPr id="7" name="Picture 6" descr="Passing the baton meme Template - template post">
            <a:extLst>
              <a:ext uri="{FF2B5EF4-FFF2-40B4-BE49-F238E27FC236}">
                <a16:creationId xmlns:a16="http://schemas.microsoft.com/office/drawing/2014/main" id="{4772A493-5F3B-0B0F-6599-1D8F1FD2FD83}"/>
              </a:ext>
            </a:extLst>
          </p:cNvPr>
          <p:cNvPicPr>
            <a:picLocks noChangeAspect="1"/>
          </p:cNvPicPr>
          <p:nvPr/>
        </p:nvPicPr>
        <p:blipFill>
          <a:blip r:embed="rId3"/>
          <a:stretch>
            <a:fillRect/>
          </a:stretch>
        </p:blipFill>
        <p:spPr>
          <a:xfrm>
            <a:off x="5657850" y="3613288"/>
            <a:ext cx="2743199" cy="1841223"/>
          </a:xfrm>
          <a:prstGeom prst="rect">
            <a:avLst/>
          </a:prstGeom>
        </p:spPr>
      </p:pic>
      <p:pic>
        <p:nvPicPr>
          <p:cNvPr id="8" name="Picture 7" descr="man breaking chains meme but the chain is unbroken : r/HelpMeFind">
            <a:extLst>
              <a:ext uri="{FF2B5EF4-FFF2-40B4-BE49-F238E27FC236}">
                <a16:creationId xmlns:a16="http://schemas.microsoft.com/office/drawing/2014/main" id="{3A30094C-2541-1353-D57B-99C87CB61FB9}"/>
              </a:ext>
            </a:extLst>
          </p:cNvPr>
          <p:cNvPicPr>
            <a:picLocks noChangeAspect="1"/>
          </p:cNvPicPr>
          <p:nvPr/>
        </p:nvPicPr>
        <p:blipFill>
          <a:blip r:embed="rId4"/>
          <a:stretch>
            <a:fillRect/>
          </a:stretch>
        </p:blipFill>
        <p:spPr>
          <a:xfrm>
            <a:off x="2600325" y="4456467"/>
            <a:ext cx="2495550" cy="2136065"/>
          </a:xfrm>
          <a:prstGeom prst="rect">
            <a:avLst/>
          </a:prstGeom>
        </p:spPr>
      </p:pic>
      <p:sp>
        <p:nvSpPr>
          <p:cNvPr id="9" name="TextBox 8">
            <a:extLst>
              <a:ext uri="{FF2B5EF4-FFF2-40B4-BE49-F238E27FC236}">
                <a16:creationId xmlns:a16="http://schemas.microsoft.com/office/drawing/2014/main" id="{30E6032B-F1DC-B0D9-93CB-F9350C0C127A}"/>
              </a:ext>
            </a:extLst>
          </p:cNvPr>
          <p:cNvSpPr txBox="1"/>
          <p:nvPr/>
        </p:nvSpPr>
        <p:spPr>
          <a:xfrm>
            <a:off x="6865031" y="3810714"/>
            <a:ext cx="1533525" cy="577081"/>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50" b="1" dirty="0">
                <a:solidFill>
                  <a:srgbClr val="FFFFFF"/>
                </a:solidFill>
                <a:latin typeface="Arial"/>
                <a:cs typeface="Arial"/>
              </a:rPr>
              <a:t>TAs trying to pass on knowledge before forgetting it all</a:t>
            </a:r>
            <a:endParaRPr lang="en-US" sz="1050" b="1" dirty="0">
              <a:solidFill>
                <a:srgbClr val="FFFFFF"/>
              </a:solidFill>
            </a:endParaRPr>
          </a:p>
        </p:txBody>
      </p:sp>
      <p:sp>
        <p:nvSpPr>
          <p:cNvPr id="12" name="TextBox 11">
            <a:extLst>
              <a:ext uri="{FF2B5EF4-FFF2-40B4-BE49-F238E27FC236}">
                <a16:creationId xmlns:a16="http://schemas.microsoft.com/office/drawing/2014/main" id="{DB847D77-694D-E146-644B-BF4727229F66}"/>
              </a:ext>
            </a:extLst>
          </p:cNvPr>
          <p:cNvSpPr txBox="1"/>
          <p:nvPr/>
        </p:nvSpPr>
        <p:spPr>
          <a:xfrm>
            <a:off x="2597830" y="4191713"/>
            <a:ext cx="1362075" cy="738664"/>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400" b="1" dirty="0">
                <a:solidFill>
                  <a:srgbClr val="FFFFFF"/>
                </a:solidFill>
                <a:latin typeface="Arial"/>
                <a:cs typeface="Arial"/>
              </a:rPr>
              <a:t>My core: finishing </a:t>
            </a:r>
            <a:r>
              <a:rPr lang="en-US" sz="1400" b="1" dirty="0" err="1">
                <a:solidFill>
                  <a:srgbClr val="FFFFFF"/>
                </a:solidFill>
                <a:latin typeface="Arial"/>
                <a:cs typeface="Arial"/>
              </a:rPr>
              <a:t>cheme</a:t>
            </a:r>
            <a:endParaRPr lang="en-US" sz="1400" b="1" dirty="0" err="1">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D86BDE9-48D0-29CF-EB81-69FA40C18C87}"/>
              </a:ext>
            </a:extLst>
          </p:cNvPr>
          <p:cNvPicPr>
            <a:picLocks noChangeAspect="1"/>
          </p:cNvPicPr>
          <p:nvPr/>
        </p:nvPicPr>
        <p:blipFill>
          <a:blip r:embed="rId2"/>
          <a:stretch>
            <a:fillRect/>
          </a:stretch>
        </p:blipFill>
        <p:spPr>
          <a:xfrm>
            <a:off x="0" y="316606"/>
            <a:ext cx="9144000" cy="6224788"/>
          </a:xfrm>
          <a:prstGeom prst="rect">
            <a:avLst/>
          </a:prstGeom>
        </p:spPr>
      </p:pic>
      <p:pic>
        <p:nvPicPr>
          <p:cNvPr id="2050" name="Picture 2" descr="Human lungs in cute cartoon style. Kawaii characters">
            <a:extLst>
              <a:ext uri="{FF2B5EF4-FFF2-40B4-BE49-F238E27FC236}">
                <a16:creationId xmlns:a16="http://schemas.microsoft.com/office/drawing/2014/main" id="{12455DD9-087F-C917-D571-AFE8592037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184400"/>
            <a:ext cx="3733800" cy="248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3892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a:extLst>
              <a:ext uri="{FF2B5EF4-FFF2-40B4-BE49-F238E27FC236}">
                <a16:creationId xmlns:a16="http://schemas.microsoft.com/office/drawing/2014/main" id="{6BD1564D-C378-1536-7A8F-7EF51C7AFE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90600"/>
            <a:ext cx="7483475" cy="471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2" name="Text Box 6">
            <a:extLst>
              <a:ext uri="{FF2B5EF4-FFF2-40B4-BE49-F238E27FC236}">
                <a16:creationId xmlns:a16="http://schemas.microsoft.com/office/drawing/2014/main" id="{9C4F7135-E1CE-DB6E-5CB4-CFB4D162B2A8}"/>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ea typeface="Arial Unicode MS" panose="020B0604020202020204" pitchFamily="34" charset="-128"/>
                <a:cs typeface="Arial Unicode MS" panose="020B0604020202020204" pitchFamily="34" charset="-128"/>
              </a:rPr>
              <a:t>4.39 (A)</a:t>
            </a:r>
          </a:p>
        </p:txBody>
      </p:sp>
      <p:sp>
        <p:nvSpPr>
          <p:cNvPr id="10" name="Line 78">
            <a:extLst>
              <a:ext uri="{FF2B5EF4-FFF2-40B4-BE49-F238E27FC236}">
                <a16:creationId xmlns:a16="http://schemas.microsoft.com/office/drawing/2014/main" id="{457A3C96-7C37-DC39-8380-AB46D5CDCFAE}"/>
              </a:ext>
            </a:extLst>
          </p:cNvPr>
          <p:cNvSpPr>
            <a:spLocks noChangeShapeType="1"/>
          </p:cNvSpPr>
          <p:nvPr/>
        </p:nvSpPr>
        <p:spPr bwMode="auto">
          <a:xfrm>
            <a:off x="2590800" y="2209800"/>
            <a:ext cx="457200" cy="0"/>
          </a:xfrm>
          <a:prstGeom prst="line">
            <a:avLst/>
          </a:prstGeom>
          <a:noFill/>
          <a:ln w="63500">
            <a:solidFill>
              <a:srgbClr val="00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 name="Line 82">
            <a:extLst>
              <a:ext uri="{FF2B5EF4-FFF2-40B4-BE49-F238E27FC236}">
                <a16:creationId xmlns:a16="http://schemas.microsoft.com/office/drawing/2014/main" id="{B562AD18-0D6D-24E8-244A-E86CBC275F80}"/>
              </a:ext>
            </a:extLst>
          </p:cNvPr>
          <p:cNvSpPr>
            <a:spLocks noChangeShapeType="1"/>
          </p:cNvSpPr>
          <p:nvPr/>
        </p:nvSpPr>
        <p:spPr bwMode="auto">
          <a:xfrm>
            <a:off x="2590800" y="3657600"/>
            <a:ext cx="1524000" cy="0"/>
          </a:xfrm>
          <a:prstGeom prst="line">
            <a:avLst/>
          </a:prstGeom>
          <a:noFill/>
          <a:ln w="635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 name="Line 81">
            <a:extLst>
              <a:ext uri="{FF2B5EF4-FFF2-40B4-BE49-F238E27FC236}">
                <a16:creationId xmlns:a16="http://schemas.microsoft.com/office/drawing/2014/main" id="{67ABD1D1-FB55-E35C-537B-198C46BDBC36}"/>
              </a:ext>
            </a:extLst>
          </p:cNvPr>
          <p:cNvSpPr>
            <a:spLocks noChangeShapeType="1"/>
          </p:cNvSpPr>
          <p:nvPr/>
        </p:nvSpPr>
        <p:spPr bwMode="auto">
          <a:xfrm flipV="1">
            <a:off x="3048000" y="2209800"/>
            <a:ext cx="0" cy="2667000"/>
          </a:xfrm>
          <a:prstGeom prst="line">
            <a:avLst/>
          </a:prstGeom>
          <a:noFill/>
          <a:ln w="63500">
            <a:solidFill>
              <a:srgbClr val="008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Line 83">
            <a:extLst>
              <a:ext uri="{FF2B5EF4-FFF2-40B4-BE49-F238E27FC236}">
                <a16:creationId xmlns:a16="http://schemas.microsoft.com/office/drawing/2014/main" id="{7F18BE33-B93C-2B31-AF40-23F7611D0420}"/>
              </a:ext>
            </a:extLst>
          </p:cNvPr>
          <p:cNvSpPr>
            <a:spLocks noChangeShapeType="1"/>
          </p:cNvSpPr>
          <p:nvPr/>
        </p:nvSpPr>
        <p:spPr bwMode="auto">
          <a:xfrm flipV="1">
            <a:off x="4154488" y="3657600"/>
            <a:ext cx="0" cy="1219200"/>
          </a:xfrm>
          <a:prstGeom prst="line">
            <a:avLst/>
          </a:prstGeom>
          <a:noFill/>
          <a:ln w="63500">
            <a:solidFill>
              <a:srgbClr val="0099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7" name="Straight Arrow Connector 16">
            <a:extLst>
              <a:ext uri="{FF2B5EF4-FFF2-40B4-BE49-F238E27FC236}">
                <a16:creationId xmlns:a16="http://schemas.microsoft.com/office/drawing/2014/main" id="{AAD4E368-6A48-179C-9A7B-52D78F67FA31}"/>
              </a:ext>
            </a:extLst>
          </p:cNvPr>
          <p:cNvCxnSpPr/>
          <p:nvPr/>
        </p:nvCxnSpPr>
        <p:spPr>
          <a:xfrm>
            <a:off x="1066800" y="2209800"/>
            <a:ext cx="0" cy="1538288"/>
          </a:xfrm>
          <a:prstGeom prst="straightConnector1">
            <a:avLst/>
          </a:prstGeom>
          <a:ln w="76200">
            <a:solidFill>
              <a:srgbClr val="0033CC"/>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9585FD9B-B9A0-3BC2-5AC8-4D294C3C1D23}"/>
              </a:ext>
            </a:extLst>
          </p:cNvPr>
          <p:cNvCxnSpPr/>
          <p:nvPr/>
        </p:nvCxnSpPr>
        <p:spPr>
          <a:xfrm flipH="1">
            <a:off x="3200400" y="1601788"/>
            <a:ext cx="914400" cy="4826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Text Box 84">
            <a:extLst>
              <a:ext uri="{FF2B5EF4-FFF2-40B4-BE49-F238E27FC236}">
                <a16:creationId xmlns:a16="http://schemas.microsoft.com/office/drawing/2014/main" id="{B4B58945-8B6A-B359-4D84-450B3A2D8BA4}"/>
              </a:ext>
            </a:extLst>
          </p:cNvPr>
          <p:cNvSpPr txBox="1">
            <a:spLocks noChangeArrowheads="1"/>
          </p:cNvSpPr>
          <p:nvPr/>
        </p:nvSpPr>
        <p:spPr bwMode="auto">
          <a:xfrm>
            <a:off x="4114800" y="1193800"/>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FF0000"/>
                </a:solidFill>
                <a:ea typeface="Arial Unicode MS" panose="020B0604020202020204" pitchFamily="34" charset="-128"/>
                <a:cs typeface="Arial Unicode MS" panose="020B0604020202020204" pitchFamily="34" charset="-128"/>
              </a:rPr>
              <a:t>input streams</a:t>
            </a:r>
          </a:p>
        </p:txBody>
      </p:sp>
      <p:cxnSp>
        <p:nvCxnSpPr>
          <p:cNvPr id="20" name="Straight Arrow Connector 19">
            <a:extLst>
              <a:ext uri="{FF2B5EF4-FFF2-40B4-BE49-F238E27FC236}">
                <a16:creationId xmlns:a16="http://schemas.microsoft.com/office/drawing/2014/main" id="{2D51B8B8-BA09-BCFF-E9C2-AD75AF28E468}"/>
              </a:ext>
            </a:extLst>
          </p:cNvPr>
          <p:cNvCxnSpPr/>
          <p:nvPr/>
        </p:nvCxnSpPr>
        <p:spPr>
          <a:xfrm flipH="1">
            <a:off x="4332288" y="3614738"/>
            <a:ext cx="1066800" cy="10160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Text Box 84">
            <a:extLst>
              <a:ext uri="{FF2B5EF4-FFF2-40B4-BE49-F238E27FC236}">
                <a16:creationId xmlns:a16="http://schemas.microsoft.com/office/drawing/2014/main" id="{CC2AE523-04F5-B31F-6B5C-1148B8943372}"/>
              </a:ext>
            </a:extLst>
          </p:cNvPr>
          <p:cNvSpPr txBox="1">
            <a:spLocks noChangeArrowheads="1"/>
          </p:cNvSpPr>
          <p:nvPr/>
        </p:nvSpPr>
        <p:spPr bwMode="auto">
          <a:xfrm>
            <a:off x="5399088" y="3292475"/>
            <a:ext cx="19256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FF0000"/>
                </a:solidFill>
                <a:ea typeface="Arial Unicode MS" panose="020B0604020202020204" pitchFamily="34" charset="-128"/>
                <a:cs typeface="Arial Unicode MS" panose="020B0604020202020204" pitchFamily="34" charset="-128"/>
              </a:rPr>
              <a:t>output streams (at equilibrium)</a:t>
            </a:r>
          </a:p>
        </p:txBody>
      </p:sp>
      <p:sp>
        <p:nvSpPr>
          <p:cNvPr id="2" name="Rectangle 1">
            <a:extLst>
              <a:ext uri="{FF2B5EF4-FFF2-40B4-BE49-F238E27FC236}">
                <a16:creationId xmlns:a16="http://schemas.microsoft.com/office/drawing/2014/main" id="{6BF05A84-8EF7-B63E-7DC1-32C8173D9234}"/>
              </a:ext>
            </a:extLst>
          </p:cNvPr>
          <p:cNvSpPr/>
          <p:nvPr/>
        </p:nvSpPr>
        <p:spPr>
          <a:xfrm>
            <a:off x="1752600" y="1981200"/>
            <a:ext cx="762000" cy="4222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Rectangle 21">
            <a:extLst>
              <a:ext uri="{FF2B5EF4-FFF2-40B4-BE49-F238E27FC236}">
                <a16:creationId xmlns:a16="http://schemas.microsoft.com/office/drawing/2014/main" id="{988980FA-515F-E5B8-01A8-E690C41350F8}"/>
              </a:ext>
            </a:extLst>
          </p:cNvPr>
          <p:cNvSpPr/>
          <p:nvPr/>
        </p:nvSpPr>
        <p:spPr>
          <a:xfrm>
            <a:off x="1730375" y="3411538"/>
            <a:ext cx="882650" cy="4222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00" name="Text Box 84">
            <a:extLst>
              <a:ext uri="{FF2B5EF4-FFF2-40B4-BE49-F238E27FC236}">
                <a16:creationId xmlns:a16="http://schemas.microsoft.com/office/drawing/2014/main" id="{4EC83223-0097-5ED7-01F5-748318D40A0D}"/>
              </a:ext>
            </a:extLst>
          </p:cNvPr>
          <p:cNvSpPr txBox="1">
            <a:spLocks noChangeArrowheads="1"/>
          </p:cNvSpPr>
          <p:nvPr/>
        </p:nvSpPr>
        <p:spPr bwMode="auto">
          <a:xfrm>
            <a:off x="1622425" y="2036763"/>
            <a:ext cx="741363" cy="36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1. in</a:t>
            </a:r>
          </a:p>
        </p:txBody>
      </p:sp>
      <p:sp>
        <p:nvSpPr>
          <p:cNvPr id="4101" name="Text Box 85">
            <a:extLst>
              <a:ext uri="{FF2B5EF4-FFF2-40B4-BE49-F238E27FC236}">
                <a16:creationId xmlns:a16="http://schemas.microsoft.com/office/drawing/2014/main" id="{EB18702F-6CA6-3762-22F8-0CD419730A1D}"/>
              </a:ext>
            </a:extLst>
          </p:cNvPr>
          <p:cNvSpPr txBox="1">
            <a:spLocks noChangeArrowheads="1"/>
          </p:cNvSpPr>
          <p:nvPr/>
        </p:nvSpPr>
        <p:spPr bwMode="auto">
          <a:xfrm>
            <a:off x="1543050" y="3484563"/>
            <a:ext cx="876300" cy="3667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2. out</a:t>
            </a:r>
          </a:p>
        </p:txBody>
      </p:sp>
      <p:sp>
        <p:nvSpPr>
          <p:cNvPr id="3" name="Rectangle 2">
            <a:extLst>
              <a:ext uri="{FF2B5EF4-FFF2-40B4-BE49-F238E27FC236}">
                <a16:creationId xmlns:a16="http://schemas.microsoft.com/office/drawing/2014/main" id="{5AB07BBD-F89D-F8E3-0C8F-DBAB556B3280}"/>
              </a:ext>
            </a:extLst>
          </p:cNvPr>
          <p:cNvSpPr/>
          <p:nvPr/>
        </p:nvSpPr>
        <p:spPr>
          <a:xfrm>
            <a:off x="2781300" y="5060950"/>
            <a:ext cx="1790700" cy="646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07" name="Text Box 87">
            <a:extLst>
              <a:ext uri="{FF2B5EF4-FFF2-40B4-BE49-F238E27FC236}">
                <a16:creationId xmlns:a16="http://schemas.microsoft.com/office/drawing/2014/main" id="{0708CA38-C9A3-5C98-E55F-081FB3E762FB}"/>
              </a:ext>
            </a:extLst>
          </p:cNvPr>
          <p:cNvSpPr txBox="1">
            <a:spLocks noChangeArrowheads="1"/>
          </p:cNvSpPr>
          <p:nvPr/>
        </p:nvSpPr>
        <p:spPr bwMode="auto">
          <a:xfrm>
            <a:off x="3621088" y="5097463"/>
            <a:ext cx="1066800"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4. out</a:t>
            </a:r>
          </a:p>
        </p:txBody>
      </p:sp>
      <p:sp>
        <p:nvSpPr>
          <p:cNvPr id="4106" name="Text Box 86">
            <a:extLst>
              <a:ext uri="{FF2B5EF4-FFF2-40B4-BE49-F238E27FC236}">
                <a16:creationId xmlns:a16="http://schemas.microsoft.com/office/drawing/2014/main" id="{9DCE7126-DDF6-248E-87DC-2459E04B93C8}"/>
              </a:ext>
            </a:extLst>
          </p:cNvPr>
          <p:cNvSpPr txBox="1">
            <a:spLocks noChangeArrowheads="1"/>
          </p:cNvSpPr>
          <p:nvPr/>
        </p:nvSpPr>
        <p:spPr bwMode="auto">
          <a:xfrm>
            <a:off x="2754313" y="5105400"/>
            <a:ext cx="715962"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3. in</a:t>
            </a:r>
          </a:p>
        </p:txBody>
      </p:sp>
      <p:sp>
        <p:nvSpPr>
          <p:cNvPr id="23" name="Text Box 84">
            <a:extLst>
              <a:ext uri="{FF2B5EF4-FFF2-40B4-BE49-F238E27FC236}">
                <a16:creationId xmlns:a16="http://schemas.microsoft.com/office/drawing/2014/main" id="{28DE486C-4D31-2565-F736-5EAB3805D3B1}"/>
              </a:ext>
            </a:extLst>
          </p:cNvPr>
          <p:cNvSpPr txBox="1">
            <a:spLocks noChangeArrowheads="1"/>
          </p:cNvSpPr>
          <p:nvPr/>
        </p:nvSpPr>
        <p:spPr bwMode="auto">
          <a:xfrm>
            <a:off x="2308225" y="685800"/>
            <a:ext cx="739775"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a:t>
            </a:r>
          </a:p>
        </p:txBody>
      </p:sp>
      <p:sp>
        <p:nvSpPr>
          <p:cNvPr id="24" name="Text Box 87">
            <a:extLst>
              <a:ext uri="{FF2B5EF4-FFF2-40B4-BE49-F238E27FC236}">
                <a16:creationId xmlns:a16="http://schemas.microsoft.com/office/drawing/2014/main" id="{785B6307-CA28-39C2-33DD-658BD413BA78}"/>
              </a:ext>
            </a:extLst>
          </p:cNvPr>
          <p:cNvSpPr txBox="1">
            <a:spLocks noChangeArrowheads="1"/>
          </p:cNvSpPr>
          <p:nvPr/>
        </p:nvSpPr>
        <p:spPr bwMode="auto">
          <a:xfrm>
            <a:off x="7869238" y="4735513"/>
            <a:ext cx="963612" cy="369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a:t>
            </a:r>
          </a:p>
        </p:txBody>
      </p:sp>
      <p:cxnSp>
        <p:nvCxnSpPr>
          <p:cNvPr id="16" name="Straight Arrow Connector 15">
            <a:extLst>
              <a:ext uri="{FF2B5EF4-FFF2-40B4-BE49-F238E27FC236}">
                <a16:creationId xmlns:a16="http://schemas.microsoft.com/office/drawing/2014/main" id="{1CD62286-DAE0-341D-954E-5F8C1A6A4DF4}"/>
              </a:ext>
            </a:extLst>
          </p:cNvPr>
          <p:cNvCxnSpPr/>
          <p:nvPr/>
        </p:nvCxnSpPr>
        <p:spPr>
          <a:xfrm>
            <a:off x="2819400" y="5638800"/>
            <a:ext cx="1752600" cy="0"/>
          </a:xfrm>
          <a:prstGeom prst="straightConnector1">
            <a:avLst/>
          </a:prstGeom>
          <a:ln w="76200">
            <a:solidFill>
              <a:srgbClr val="009900"/>
            </a:solidFill>
            <a:tailEnd type="arrow"/>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E906253A-ED01-29F1-B495-2F451C087EEE}"/>
              </a:ext>
            </a:extLst>
          </p:cNvPr>
          <p:cNvSpPr txBox="1">
            <a:spLocks noChangeArrowheads="1"/>
          </p:cNvSpPr>
          <p:nvPr/>
        </p:nvSpPr>
        <p:spPr bwMode="auto">
          <a:xfrm rot="-5400000">
            <a:off x="-168275" y="2674938"/>
            <a:ext cx="17129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800">
                <a:solidFill>
                  <a:srgbClr val="0033CC"/>
                </a:solidFill>
              </a:rPr>
              <a:t>O</a:t>
            </a:r>
            <a:r>
              <a:rPr lang="en-US" altLang="en-US" sz="1100">
                <a:solidFill>
                  <a:srgbClr val="0033CC"/>
                </a:solidFill>
              </a:rPr>
              <a:t>2</a:t>
            </a:r>
            <a:r>
              <a:rPr lang="en-US" altLang="en-US" sz="1800">
                <a:solidFill>
                  <a:srgbClr val="0033CC"/>
                </a:solidFill>
              </a:rPr>
              <a:t> leaving air</a:t>
            </a:r>
          </a:p>
        </p:txBody>
      </p:sp>
      <p:sp>
        <p:nvSpPr>
          <p:cNvPr id="25" name="TextBox 24">
            <a:extLst>
              <a:ext uri="{FF2B5EF4-FFF2-40B4-BE49-F238E27FC236}">
                <a16:creationId xmlns:a16="http://schemas.microsoft.com/office/drawing/2014/main" id="{4B7AD7DA-8B6C-C990-F1D3-51227BB2B407}"/>
              </a:ext>
            </a:extLst>
          </p:cNvPr>
          <p:cNvSpPr txBox="1"/>
          <p:nvPr/>
        </p:nvSpPr>
        <p:spPr>
          <a:xfrm>
            <a:off x="2706688" y="5846763"/>
            <a:ext cx="2932112" cy="369887"/>
          </a:xfrm>
          <a:prstGeom prst="rect">
            <a:avLst/>
          </a:prstGeom>
          <a:noFill/>
        </p:spPr>
        <p:txBody>
          <a:bodyPr>
            <a:spAutoFit/>
          </a:bodyPr>
          <a:lstStyle/>
          <a:p>
            <a:pPr>
              <a:defRPr/>
            </a:pPr>
            <a:r>
              <a:rPr lang="en-US" dirty="0">
                <a:solidFill>
                  <a:srgbClr val="009900"/>
                </a:solidFill>
              </a:rPr>
              <a:t>Blood absorbing O</a:t>
            </a:r>
            <a:r>
              <a:rPr lang="en-US" sz="1050" dirty="0">
                <a:solidFill>
                  <a:srgbClr val="009900"/>
                </a:solidFill>
              </a:rPr>
              <a:t>2</a:t>
            </a:r>
            <a:endParaRPr lang="en-US" dirty="0">
              <a:solidFill>
                <a:srgbClr val="009900"/>
              </a:solidFill>
            </a:endParaRPr>
          </a:p>
        </p:txBody>
      </p:sp>
      <p:sp>
        <p:nvSpPr>
          <p:cNvPr id="5" name="Rectangle 4">
            <a:extLst>
              <a:ext uri="{FF2B5EF4-FFF2-40B4-BE49-F238E27FC236}">
                <a16:creationId xmlns:a16="http://schemas.microsoft.com/office/drawing/2014/main" id="{0B4C9644-5F5C-298B-D5A2-08456E11CDCF}"/>
              </a:ext>
            </a:extLst>
          </p:cNvPr>
          <p:cNvSpPr/>
          <p:nvPr/>
        </p:nvSpPr>
        <p:spPr>
          <a:xfrm>
            <a:off x="228600" y="5410200"/>
            <a:ext cx="2319338" cy="1290638"/>
          </a:xfrm>
          <a:prstGeom prst="rect">
            <a:avLst/>
          </a:prstGeom>
          <a:solidFill>
            <a:schemeClr val="bg1"/>
          </a:solidFill>
          <a:ln w="381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Let’s label the points!</a:t>
            </a:r>
          </a:p>
        </p:txBody>
      </p:sp>
      <p:pic>
        <p:nvPicPr>
          <p:cNvPr id="15385" name="Picture 8" descr="Diagram&#10;&#10;Description automatically generated">
            <a:extLst>
              <a:ext uri="{FF2B5EF4-FFF2-40B4-BE49-F238E27FC236}">
                <a16:creationId xmlns:a16="http://schemas.microsoft.com/office/drawing/2014/main" id="{F93FE157-6185-42D0-0BDA-0EFC32E291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7925" y="85725"/>
            <a:ext cx="2890838" cy="2401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86" name="Text Box 84">
            <a:extLst>
              <a:ext uri="{FF2B5EF4-FFF2-40B4-BE49-F238E27FC236}">
                <a16:creationId xmlns:a16="http://schemas.microsoft.com/office/drawing/2014/main" id="{20F03A6D-18B4-EF86-564A-BA7EC8C12BE9}"/>
              </a:ext>
            </a:extLst>
          </p:cNvPr>
          <p:cNvSpPr txBox="1">
            <a:spLocks noChangeArrowheads="1"/>
          </p:cNvSpPr>
          <p:nvPr/>
        </p:nvSpPr>
        <p:spPr bwMode="auto">
          <a:xfrm>
            <a:off x="5883275" y="2757488"/>
            <a:ext cx="22129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ea typeface="Arial Unicode MS" panose="020B0604020202020204" pitchFamily="34" charset="-128"/>
                <a:cs typeface="Arial Unicode MS" panose="020B0604020202020204" pitchFamily="34" charset="-128"/>
              </a:rPr>
              <a:t>equilibrium line</a:t>
            </a:r>
          </a:p>
        </p:txBody>
      </p:sp>
      <p:cxnSp>
        <p:nvCxnSpPr>
          <p:cNvPr id="31" name="Straight Arrow Connector 30">
            <a:extLst>
              <a:ext uri="{FF2B5EF4-FFF2-40B4-BE49-F238E27FC236}">
                <a16:creationId xmlns:a16="http://schemas.microsoft.com/office/drawing/2014/main" id="{A11A2AAF-5A27-CD85-411E-0A3B6780CED2}"/>
              </a:ext>
            </a:extLst>
          </p:cNvPr>
          <p:cNvCxnSpPr>
            <a:cxnSpLocks/>
          </p:cNvCxnSpPr>
          <p:nvPr/>
        </p:nvCxnSpPr>
        <p:spPr>
          <a:xfrm flipH="1" flipV="1">
            <a:off x="5553075" y="2633663"/>
            <a:ext cx="339725" cy="21113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499"/>
                                          </p:stCondLst>
                                        </p:cTn>
                                        <p:tgtEl>
                                          <p:spTgt spid="18"/>
                                        </p:tgtEl>
                                        <p:attrNameLst>
                                          <p:attrName>style.visibility</p:attrName>
                                        </p:attrNameLst>
                                      </p:cBhvr>
                                      <p:to>
                                        <p:strVal val="visible"/>
                                      </p:to>
                                    </p:set>
                                  </p:childTnLst>
                                </p:cTn>
                              </p:par>
                            </p:childTnLst>
                          </p:cTn>
                        </p:par>
                        <p:par>
                          <p:cTn id="13" fill="hold" nodeType="withGroup">
                            <p:stCondLst>
                              <p:cond delay="500"/>
                            </p:stCondLst>
                            <p:childTnLst>
                              <p:par>
                                <p:cTn id="14" presetID="1" presetClass="entr" presetSubtype="0" fill="hold" grpId="0" nodeType="afterEffect">
                                  <p:stCondLst>
                                    <p:cond delay="0"/>
                                  </p:stCondLst>
                                  <p:childTnLst>
                                    <p:set>
                                      <p:cBhvr>
                                        <p:cTn id="15" dur="1" fill="hold">
                                          <p:stCondLst>
                                            <p:cond delay="499"/>
                                          </p:stCondLst>
                                        </p:cTn>
                                        <p:tgtEl>
                                          <p:spTgt spid="19"/>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499"/>
                                          </p:stCondLst>
                                        </p:cTn>
                                        <p:tgtEl>
                                          <p:spTgt spid="20"/>
                                        </p:tgtEl>
                                        <p:attrNameLst>
                                          <p:attrName>style.visibility</p:attrName>
                                        </p:attrNameLst>
                                      </p:cBhvr>
                                      <p:to>
                                        <p:strVal val="visible"/>
                                      </p:to>
                                    </p:set>
                                  </p:childTnLst>
                                </p:cTn>
                              </p:par>
                            </p:childTnLst>
                          </p:cTn>
                        </p:par>
                        <p:par>
                          <p:cTn id="20" fill="hold" nodeType="afterGroup">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21"/>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3"/>
                                        </p:tgtEl>
                                        <p:attrNameLst>
                                          <p:attrName>style.visibility</p:attrName>
                                        </p:attrNameLst>
                                      </p:cBhvr>
                                      <p:to>
                                        <p:strVal val="visible"/>
                                      </p:to>
                                    </p:set>
                                  </p:childTnLst>
                                </p:cTn>
                              </p:par>
                            </p:childTnLst>
                          </p:cTn>
                        </p:par>
                        <p:par>
                          <p:cTn id="27" fill="hold" nodeType="afterGroup">
                            <p:stCondLst>
                              <p:cond delay="500"/>
                            </p:stCondLst>
                            <p:childTnLst>
                              <p:par>
                                <p:cTn id="28" presetID="1" presetClass="entr" presetSubtype="0" fill="hold" grpId="0" nodeType="afterEffect">
                                  <p:stCondLst>
                                    <p:cond delay="0"/>
                                  </p:stCondLst>
                                  <p:childTnLst>
                                    <p:set>
                                      <p:cBhvr>
                                        <p:cTn id="29" dur="1" fill="hold">
                                          <p:stCondLst>
                                            <p:cond delay="499"/>
                                          </p:stCondLst>
                                        </p:cTn>
                                        <p:tgtEl>
                                          <p:spTgt spid="24"/>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8" fill="hold"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wipe(left)">
                                      <p:cBhvr>
                                        <p:cTn id="34" dur="500"/>
                                        <p:tgtEl>
                                          <p:spTgt spid="10"/>
                                        </p:tgtEl>
                                      </p:cBhvr>
                                    </p:animEffect>
                                  </p:childTnLst>
                                </p:cTn>
                              </p:par>
                            </p:childTnLst>
                          </p:cTn>
                        </p:par>
                        <p:par>
                          <p:cTn id="35" fill="hold" nodeType="afterGroup">
                            <p:stCondLst>
                              <p:cond delay="500"/>
                            </p:stCondLst>
                            <p:childTnLst>
                              <p:par>
                                <p:cTn id="36" presetID="1" presetClass="entr" presetSubtype="0" fill="hold" grpId="0" nodeType="afterEffect">
                                  <p:stCondLst>
                                    <p:cond delay="0"/>
                                  </p:stCondLst>
                                  <p:childTnLst>
                                    <p:set>
                                      <p:cBhvr>
                                        <p:cTn id="37" dur="1" fill="hold">
                                          <p:stCondLst>
                                            <p:cond delay="499"/>
                                          </p:stCondLst>
                                        </p:cTn>
                                        <p:tgtEl>
                                          <p:spTgt spid="4100"/>
                                        </p:tgtEl>
                                        <p:attrNameLst>
                                          <p:attrName>style.visibility</p:attrName>
                                        </p:attrNameLst>
                                      </p:cBhvr>
                                      <p:to>
                                        <p:strVal val="visible"/>
                                      </p:to>
                                    </p:se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ipe(left)">
                                      <p:cBhvr>
                                        <p:cTn id="42" dur="500"/>
                                        <p:tgtEl>
                                          <p:spTgt spid="11"/>
                                        </p:tgtEl>
                                      </p:cBhvr>
                                    </p:animEffect>
                                  </p:childTnLst>
                                </p:cTn>
                              </p:par>
                            </p:childTnLst>
                          </p:cTn>
                        </p:par>
                        <p:par>
                          <p:cTn id="43" fill="hold" nodeType="afterGroup">
                            <p:stCondLst>
                              <p:cond delay="500"/>
                            </p:stCondLst>
                            <p:childTnLst>
                              <p:par>
                                <p:cTn id="44" presetID="1" presetClass="entr" presetSubtype="0" fill="hold" grpId="0" nodeType="afterEffect">
                                  <p:stCondLst>
                                    <p:cond delay="0"/>
                                  </p:stCondLst>
                                  <p:childTnLst>
                                    <p:set>
                                      <p:cBhvr>
                                        <p:cTn id="45" dur="1" fill="hold">
                                          <p:stCondLst>
                                            <p:cond delay="499"/>
                                          </p:stCondLst>
                                        </p:cTn>
                                        <p:tgtEl>
                                          <p:spTgt spid="4101"/>
                                        </p:tgtEl>
                                        <p:attrNameLst>
                                          <p:attrName>style.visibility</p:attrName>
                                        </p:attrNameLst>
                                      </p:cBhvr>
                                      <p:to>
                                        <p:strVal val="visible"/>
                                      </p:to>
                                    </p:set>
                                  </p:childTnLst>
                                </p:cTn>
                              </p:par>
                            </p:childTnLst>
                          </p:cTn>
                        </p:par>
                      </p:childTnLst>
                    </p:cTn>
                  </p:par>
                  <p:par>
                    <p:cTn id="46" fill="hold" nodeType="clickPar">
                      <p:stCondLst>
                        <p:cond delay="indefinite"/>
                      </p:stCondLst>
                      <p:childTnLst>
                        <p:par>
                          <p:cTn id="47" fill="hold" nodeType="withGroup">
                            <p:stCondLst>
                              <p:cond delay="0"/>
                            </p:stCondLst>
                            <p:childTnLst>
                              <p:par>
                                <p:cTn id="48" presetID="1" presetClass="entr" presetSubtype="0" fill="hold" nodeType="clickEffect">
                                  <p:stCondLst>
                                    <p:cond delay="0"/>
                                  </p:stCondLst>
                                  <p:childTnLst>
                                    <p:set>
                                      <p:cBhvr>
                                        <p:cTn id="49" dur="1" fill="hold">
                                          <p:stCondLst>
                                            <p:cond delay="499"/>
                                          </p:stCondLst>
                                        </p:cTn>
                                        <p:tgtEl>
                                          <p:spTgt spid="17"/>
                                        </p:tgtEl>
                                        <p:attrNameLst>
                                          <p:attrName>style.visibility</p:attrName>
                                        </p:attrNameLst>
                                      </p:cBhvr>
                                      <p:to>
                                        <p:strVal val="visible"/>
                                      </p:to>
                                    </p:set>
                                  </p:childTnLst>
                                </p:cTn>
                              </p:par>
                              <p:par>
                                <p:cTn id="50" presetID="1" presetClass="entr" presetSubtype="0" fill="hold" grpId="0" nodeType="withEffect">
                                  <p:stCondLst>
                                    <p:cond delay="0"/>
                                  </p:stCondLst>
                                  <p:childTnLst>
                                    <p:set>
                                      <p:cBhvr>
                                        <p:cTn id="51" dur="1" fill="hold">
                                          <p:stCondLst>
                                            <p:cond delay="0"/>
                                          </p:stCondLst>
                                        </p:cTn>
                                        <p:tgtEl>
                                          <p:spTgt spid="4"/>
                                        </p:tgtEl>
                                        <p:attrNameLst>
                                          <p:attrName>style.visibility</p:attrName>
                                        </p:attrNameLst>
                                      </p:cBhvr>
                                      <p:to>
                                        <p:strVal val="visible"/>
                                      </p:to>
                                    </p:set>
                                  </p:childTnLst>
                                </p:cTn>
                              </p:par>
                            </p:childTnLst>
                          </p:cTn>
                        </p:par>
                      </p:childTnLst>
                    </p:cTn>
                  </p:par>
                  <p:par>
                    <p:cTn id="52" fill="hold" nodeType="clickPar">
                      <p:stCondLst>
                        <p:cond delay="indefinite"/>
                      </p:stCondLst>
                      <p:childTnLst>
                        <p:par>
                          <p:cTn id="53" fill="hold" nodeType="withGroup">
                            <p:stCondLst>
                              <p:cond delay="0"/>
                            </p:stCondLst>
                            <p:childTnLst>
                              <p:par>
                                <p:cTn id="54" presetID="22" presetClass="entr" presetSubtype="4"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Effect transition="in" filter="wipe(down)">
                                      <p:cBhvr>
                                        <p:cTn id="56" dur="500"/>
                                        <p:tgtEl>
                                          <p:spTgt spid="12"/>
                                        </p:tgtEl>
                                      </p:cBhvr>
                                    </p:animEffect>
                                  </p:childTnLst>
                                </p:cTn>
                              </p:par>
                            </p:childTnLst>
                          </p:cTn>
                        </p:par>
                        <p:par>
                          <p:cTn id="57" fill="hold" nodeType="afterGroup">
                            <p:stCondLst>
                              <p:cond delay="500"/>
                            </p:stCondLst>
                            <p:childTnLst>
                              <p:par>
                                <p:cTn id="58" presetID="1" presetClass="entr" presetSubtype="0" fill="hold" grpId="0" nodeType="afterEffect">
                                  <p:stCondLst>
                                    <p:cond delay="0"/>
                                  </p:stCondLst>
                                  <p:childTnLst>
                                    <p:set>
                                      <p:cBhvr>
                                        <p:cTn id="59" dur="1" fill="hold">
                                          <p:stCondLst>
                                            <p:cond delay="499"/>
                                          </p:stCondLst>
                                        </p:cTn>
                                        <p:tgtEl>
                                          <p:spTgt spid="4106"/>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22" presetClass="entr" presetSubtype="4" fill="hold" nodeType="clickEffect">
                                  <p:stCondLst>
                                    <p:cond delay="0"/>
                                  </p:stCondLst>
                                  <p:childTnLst>
                                    <p:set>
                                      <p:cBhvr>
                                        <p:cTn id="63" dur="1" fill="hold">
                                          <p:stCondLst>
                                            <p:cond delay="0"/>
                                          </p:stCondLst>
                                        </p:cTn>
                                        <p:tgtEl>
                                          <p:spTgt spid="13"/>
                                        </p:tgtEl>
                                        <p:attrNameLst>
                                          <p:attrName>style.visibility</p:attrName>
                                        </p:attrNameLst>
                                      </p:cBhvr>
                                      <p:to>
                                        <p:strVal val="visible"/>
                                      </p:to>
                                    </p:set>
                                    <p:animEffect transition="in" filter="wipe(down)">
                                      <p:cBhvr>
                                        <p:cTn id="64" dur="500"/>
                                        <p:tgtEl>
                                          <p:spTgt spid="13"/>
                                        </p:tgtEl>
                                      </p:cBhvr>
                                    </p:animEffect>
                                  </p:childTnLst>
                                </p:cTn>
                              </p:par>
                            </p:childTnLst>
                          </p:cTn>
                        </p:par>
                        <p:par>
                          <p:cTn id="65" fill="hold" nodeType="afterGroup">
                            <p:stCondLst>
                              <p:cond delay="500"/>
                            </p:stCondLst>
                            <p:childTnLst>
                              <p:par>
                                <p:cTn id="66" presetID="1" presetClass="entr" presetSubtype="0" fill="hold" grpId="0" nodeType="afterEffect">
                                  <p:stCondLst>
                                    <p:cond delay="0"/>
                                  </p:stCondLst>
                                  <p:childTnLst>
                                    <p:set>
                                      <p:cBhvr>
                                        <p:cTn id="67" dur="1" fill="hold">
                                          <p:stCondLst>
                                            <p:cond delay="499"/>
                                          </p:stCondLst>
                                        </p:cTn>
                                        <p:tgtEl>
                                          <p:spTgt spid="4107"/>
                                        </p:tgtEl>
                                        <p:attrNameLst>
                                          <p:attrName>style.visibility</p:attrName>
                                        </p:attrNameLst>
                                      </p:cBhvr>
                                      <p:to>
                                        <p:strVal val="visible"/>
                                      </p:to>
                                    </p:set>
                                  </p:childTnLst>
                                </p:cTn>
                              </p:par>
                            </p:childTnLst>
                          </p:cTn>
                        </p:par>
                      </p:childTnLst>
                    </p:cTn>
                  </p:par>
                  <p:par>
                    <p:cTn id="68" fill="hold" nodeType="clickPar">
                      <p:stCondLst>
                        <p:cond delay="indefinite"/>
                      </p:stCondLst>
                      <p:childTnLst>
                        <p:par>
                          <p:cTn id="69" fill="hold" nodeType="withGroup">
                            <p:stCondLst>
                              <p:cond delay="0"/>
                            </p:stCondLst>
                            <p:childTnLst>
                              <p:par>
                                <p:cTn id="70" presetID="1" presetClass="entr" presetSubtype="0" fill="hold" nodeType="clickEffect">
                                  <p:stCondLst>
                                    <p:cond delay="0"/>
                                  </p:stCondLst>
                                  <p:childTnLst>
                                    <p:set>
                                      <p:cBhvr>
                                        <p:cTn id="71" dur="1" fill="hold">
                                          <p:stCondLst>
                                            <p:cond delay="499"/>
                                          </p:stCondLst>
                                        </p:cTn>
                                        <p:tgtEl>
                                          <p:spTgt spid="16"/>
                                        </p:tgtEl>
                                        <p:attrNameLst>
                                          <p:attrName>style.visibility</p:attrName>
                                        </p:attrNameLst>
                                      </p:cBhvr>
                                      <p:to>
                                        <p:strVal val="visible"/>
                                      </p:to>
                                    </p:set>
                                  </p:childTnLst>
                                </p:cTn>
                              </p:par>
                              <p:par>
                                <p:cTn id="72" presetID="1" presetClass="entr" presetSubtype="0" fill="hold" grpId="0" nodeType="withEffect">
                                  <p:stCondLst>
                                    <p:cond delay="0"/>
                                  </p:stCondLst>
                                  <p:childTnLst>
                                    <p:set>
                                      <p:cBhvr>
                                        <p:cTn id="73"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utoUpdateAnimBg="0"/>
      <p:bldP spid="21" grpId="0" autoUpdateAnimBg="0"/>
      <p:bldP spid="4100" grpId="0" animBg="1" autoUpdateAnimBg="0"/>
      <p:bldP spid="4101" grpId="0" animBg="1" autoUpdateAnimBg="0"/>
      <p:bldP spid="4107" grpId="0" animBg="1" autoUpdateAnimBg="0"/>
      <p:bldP spid="4106" grpId="0" animBg="1" autoUpdateAnimBg="0"/>
      <p:bldP spid="23" grpId="0" animBg="1" autoUpdateAnimBg="0"/>
      <p:bldP spid="24" grpId="0" animBg="1" autoUpdateAnimBg="0"/>
      <p:bldP spid="4" grpId="0"/>
      <p:bldP spid="25"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Picture 7">
            <a:extLst>
              <a:ext uri="{FF2B5EF4-FFF2-40B4-BE49-F238E27FC236}">
                <a16:creationId xmlns:a16="http://schemas.microsoft.com/office/drawing/2014/main" id="{D66E056B-2C72-835F-77CE-37C99DF148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5938" y="1125538"/>
            <a:ext cx="8001000" cy="504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87">
            <a:extLst>
              <a:ext uri="{FF2B5EF4-FFF2-40B4-BE49-F238E27FC236}">
                <a16:creationId xmlns:a16="http://schemas.microsoft.com/office/drawing/2014/main" id="{5F369BB0-E61E-3BDB-87CC-7749C79A8525}"/>
              </a:ext>
            </a:extLst>
          </p:cNvPr>
          <p:cNvSpPr txBox="1">
            <a:spLocks noChangeArrowheads="1"/>
          </p:cNvSpPr>
          <p:nvPr/>
        </p:nvSpPr>
        <p:spPr bwMode="auto">
          <a:xfrm>
            <a:off x="3781425" y="5403850"/>
            <a:ext cx="1444625" cy="7842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out</a:t>
            </a:r>
          </a:p>
          <a:p>
            <a:pPr algn="ctr" eaLnBrk="1" hangingPunct="1">
              <a:spcBef>
                <a:spcPct val="50000"/>
              </a:spcBef>
              <a:buFontTx/>
              <a:buNone/>
            </a:pPr>
            <a:endParaRPr lang="en-US" altLang="en-US" sz="1800" b="1">
              <a:solidFill>
                <a:srgbClr val="009900"/>
              </a:solidFill>
              <a:ea typeface="Arial Unicode MS" panose="020B0604020202020204" pitchFamily="34" charset="-128"/>
              <a:cs typeface="Arial Unicode MS" panose="020B0604020202020204" pitchFamily="34" charset="-128"/>
            </a:endParaRPr>
          </a:p>
        </p:txBody>
      </p:sp>
      <p:grpSp>
        <p:nvGrpSpPr>
          <p:cNvPr id="9" name="Group 8">
            <a:extLst>
              <a:ext uri="{FF2B5EF4-FFF2-40B4-BE49-F238E27FC236}">
                <a16:creationId xmlns:a16="http://schemas.microsoft.com/office/drawing/2014/main" id="{3F00B71D-5100-91A5-2A94-4BB778C380BE}"/>
              </a:ext>
            </a:extLst>
          </p:cNvPr>
          <p:cNvGrpSpPr>
            <a:grpSpLocks/>
          </p:cNvGrpSpPr>
          <p:nvPr/>
        </p:nvGrpSpPr>
        <p:grpSpPr bwMode="auto">
          <a:xfrm>
            <a:off x="6073775" y="766763"/>
            <a:ext cx="2443163" cy="762000"/>
            <a:chOff x="4057745" y="1203378"/>
            <a:chExt cx="2443394" cy="762000"/>
          </a:xfrm>
        </p:grpSpPr>
        <p:graphicFrame>
          <p:nvGraphicFramePr>
            <p:cNvPr id="16402" name="Object 4">
              <a:extLst>
                <a:ext uri="{FF2B5EF4-FFF2-40B4-BE49-F238E27FC236}">
                  <a16:creationId xmlns:a16="http://schemas.microsoft.com/office/drawing/2014/main" id="{2D094456-FE11-B6BF-2E7C-5DBEF0525E50}"/>
                </a:ext>
              </a:extLst>
            </p:cNvPr>
            <p:cNvGraphicFramePr>
              <a:graphicFrameLocks noChangeAspect="1"/>
            </p:cNvGraphicFramePr>
            <p:nvPr/>
          </p:nvGraphicFramePr>
          <p:xfrm>
            <a:off x="5959854" y="1203378"/>
            <a:ext cx="541285" cy="762000"/>
          </p:xfrm>
          <a:graphic>
            <a:graphicData uri="http://schemas.openxmlformats.org/presentationml/2006/ole">
              <mc:AlternateContent xmlns:mc="http://schemas.openxmlformats.org/markup-compatibility/2006">
                <mc:Choice xmlns:v="urn:schemas-microsoft-com:vml" Requires="v">
                  <p:oleObj name="Equation" r:id="rId3" imgW="6438900" imgH="9067800" progId="Equation.3">
                    <p:embed/>
                  </p:oleObj>
                </mc:Choice>
                <mc:Fallback>
                  <p:oleObj name="Equation" r:id="rId3" imgW="6438900" imgH="90678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9854" y="1203378"/>
                          <a:ext cx="54128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403" name="Text Box 15">
              <a:extLst>
                <a:ext uri="{FF2B5EF4-FFF2-40B4-BE49-F238E27FC236}">
                  <a16:creationId xmlns:a16="http://schemas.microsoft.com/office/drawing/2014/main" id="{A1D76584-58D0-7C58-08CF-B74570FB127E}"/>
                </a:ext>
              </a:extLst>
            </p:cNvPr>
            <p:cNvSpPr txBox="1">
              <a:spLocks noChangeArrowheads="1"/>
            </p:cNvSpPr>
            <p:nvPr/>
          </p:nvSpPr>
          <p:spPr bwMode="auto">
            <a:xfrm>
              <a:off x="4057745" y="1399712"/>
              <a:ext cx="22095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a:t>Original Slope = </a:t>
              </a:r>
            </a:p>
          </p:txBody>
        </p:sp>
      </p:grpSp>
      <p:grpSp>
        <p:nvGrpSpPr>
          <p:cNvPr id="29" name="Group 28">
            <a:extLst>
              <a:ext uri="{FF2B5EF4-FFF2-40B4-BE49-F238E27FC236}">
                <a16:creationId xmlns:a16="http://schemas.microsoft.com/office/drawing/2014/main" id="{A33D2F01-DF71-27ED-2C51-D794A91CFA18}"/>
              </a:ext>
            </a:extLst>
          </p:cNvPr>
          <p:cNvGrpSpPr>
            <a:grpSpLocks/>
          </p:cNvGrpSpPr>
          <p:nvPr/>
        </p:nvGrpSpPr>
        <p:grpSpPr bwMode="auto">
          <a:xfrm>
            <a:off x="6181725" y="3424238"/>
            <a:ext cx="2051050" cy="762000"/>
            <a:chOff x="3810000" y="2362200"/>
            <a:chExt cx="2051050" cy="762000"/>
          </a:xfrm>
        </p:grpSpPr>
        <p:sp>
          <p:nvSpPr>
            <p:cNvPr id="16400" name="Text Box 15">
              <a:extLst>
                <a:ext uri="{FF2B5EF4-FFF2-40B4-BE49-F238E27FC236}">
                  <a16:creationId xmlns:a16="http://schemas.microsoft.com/office/drawing/2014/main" id="{5BAE6A83-0C59-023E-2428-08A85540F4A5}"/>
                </a:ext>
              </a:extLst>
            </p:cNvPr>
            <p:cNvSpPr txBox="1">
              <a:spLocks noChangeArrowheads="1"/>
            </p:cNvSpPr>
            <p:nvPr/>
          </p:nvSpPr>
          <p:spPr bwMode="auto">
            <a:xfrm>
              <a:off x="3810000" y="25146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a:t>New Slope= </a:t>
              </a:r>
            </a:p>
          </p:txBody>
        </p:sp>
        <p:graphicFrame>
          <p:nvGraphicFramePr>
            <p:cNvPr id="16401" name="Object 18">
              <a:extLst>
                <a:ext uri="{FF2B5EF4-FFF2-40B4-BE49-F238E27FC236}">
                  <a16:creationId xmlns:a16="http://schemas.microsoft.com/office/drawing/2014/main" id="{30CF5477-2802-4CE2-FBE8-9869FCFF57A6}"/>
                </a:ext>
              </a:extLst>
            </p:cNvPr>
            <p:cNvGraphicFramePr>
              <a:graphicFrameLocks noChangeAspect="1"/>
            </p:cNvGraphicFramePr>
            <p:nvPr/>
          </p:nvGraphicFramePr>
          <p:xfrm>
            <a:off x="5146675" y="2362200"/>
            <a:ext cx="714375" cy="762000"/>
          </p:xfrm>
          <a:graphic>
            <a:graphicData uri="http://schemas.openxmlformats.org/presentationml/2006/ole">
              <mc:AlternateContent xmlns:mc="http://schemas.openxmlformats.org/markup-compatibility/2006">
                <mc:Choice xmlns:v="urn:schemas-microsoft-com:vml" Requires="v">
                  <p:oleObj name="Equation" r:id="rId5" imgW="8483600" imgH="9067800" progId="Equation.3">
                    <p:embed/>
                  </p:oleObj>
                </mc:Choice>
                <mc:Fallback>
                  <p:oleObj name="Equation" r:id="rId5" imgW="8483600" imgH="9067800" progId="Equation.3">
                    <p:embed/>
                    <p:pic>
                      <p:nvPicPr>
                        <p:cNvPr id="0" name="Object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46675" y="2362200"/>
                          <a:ext cx="7143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37" name="Text Box 19">
            <a:extLst>
              <a:ext uri="{FF2B5EF4-FFF2-40B4-BE49-F238E27FC236}">
                <a16:creationId xmlns:a16="http://schemas.microsoft.com/office/drawing/2014/main" id="{258ACCDF-2854-681A-6D38-8F64C81D808D}"/>
              </a:ext>
            </a:extLst>
          </p:cNvPr>
          <p:cNvSpPr txBox="1">
            <a:spLocks noChangeArrowheads="1"/>
          </p:cNvSpPr>
          <p:nvPr/>
        </p:nvSpPr>
        <p:spPr bwMode="auto">
          <a:xfrm>
            <a:off x="5919788" y="3021013"/>
            <a:ext cx="27082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t>Vapor flow doubles</a:t>
            </a:r>
            <a:r>
              <a:rPr lang="en-US" altLang="en-US" sz="1800"/>
              <a:t> </a:t>
            </a:r>
          </a:p>
        </p:txBody>
      </p:sp>
      <p:sp>
        <p:nvSpPr>
          <p:cNvPr id="7173" name="Text Box 85">
            <a:extLst>
              <a:ext uri="{FF2B5EF4-FFF2-40B4-BE49-F238E27FC236}">
                <a16:creationId xmlns:a16="http://schemas.microsoft.com/office/drawing/2014/main" id="{BAF7D8B1-093A-9A19-4256-925892C01ED9}"/>
              </a:ext>
            </a:extLst>
          </p:cNvPr>
          <p:cNvSpPr txBox="1">
            <a:spLocks noChangeArrowheads="1"/>
          </p:cNvSpPr>
          <p:nvPr/>
        </p:nvSpPr>
        <p:spPr bwMode="auto">
          <a:xfrm>
            <a:off x="939800" y="3444875"/>
            <a:ext cx="1295400" cy="368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2. Air out</a:t>
            </a:r>
          </a:p>
        </p:txBody>
      </p:sp>
      <p:sp>
        <p:nvSpPr>
          <p:cNvPr id="3" name="Rectangle 2">
            <a:extLst>
              <a:ext uri="{FF2B5EF4-FFF2-40B4-BE49-F238E27FC236}">
                <a16:creationId xmlns:a16="http://schemas.microsoft.com/office/drawing/2014/main" id="{F08A9EE3-E1E8-33E1-65A4-6A5E3098B699}"/>
              </a:ext>
            </a:extLst>
          </p:cNvPr>
          <p:cNvSpPr/>
          <p:nvPr/>
        </p:nvSpPr>
        <p:spPr>
          <a:xfrm>
            <a:off x="4495800" y="3633788"/>
            <a:ext cx="152400" cy="1638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Line 7">
            <a:extLst>
              <a:ext uri="{FF2B5EF4-FFF2-40B4-BE49-F238E27FC236}">
                <a16:creationId xmlns:a16="http://schemas.microsoft.com/office/drawing/2014/main" id="{6E44F521-5294-DFBE-86F3-CD68527E243D}"/>
              </a:ext>
            </a:extLst>
          </p:cNvPr>
          <p:cNvSpPr>
            <a:spLocks noChangeShapeType="1"/>
          </p:cNvSpPr>
          <p:nvPr/>
        </p:nvSpPr>
        <p:spPr bwMode="auto">
          <a:xfrm flipV="1">
            <a:off x="4516438" y="3622675"/>
            <a:ext cx="0" cy="1711325"/>
          </a:xfrm>
          <a:prstGeom prst="line">
            <a:avLst/>
          </a:prstGeom>
          <a:noFill/>
          <a:ln w="63500">
            <a:solidFill>
              <a:srgbClr val="0099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 name="Rectangle 3">
            <a:extLst>
              <a:ext uri="{FF2B5EF4-FFF2-40B4-BE49-F238E27FC236}">
                <a16:creationId xmlns:a16="http://schemas.microsoft.com/office/drawing/2014/main" id="{86FF979F-8074-B75D-0B33-D67B8E494B75}"/>
              </a:ext>
            </a:extLst>
          </p:cNvPr>
          <p:cNvSpPr/>
          <p:nvPr/>
        </p:nvSpPr>
        <p:spPr>
          <a:xfrm>
            <a:off x="2895600" y="3571875"/>
            <a:ext cx="762000" cy="1143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ectangle 31">
            <a:extLst>
              <a:ext uri="{FF2B5EF4-FFF2-40B4-BE49-F238E27FC236}">
                <a16:creationId xmlns:a16="http://schemas.microsoft.com/office/drawing/2014/main" id="{0DC30533-F170-34B6-13FF-24451B78A247}"/>
              </a:ext>
            </a:extLst>
          </p:cNvPr>
          <p:cNvSpPr/>
          <p:nvPr/>
        </p:nvSpPr>
        <p:spPr>
          <a:xfrm>
            <a:off x="2403475" y="3511550"/>
            <a:ext cx="369888" cy="1222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ectangle 33">
            <a:extLst>
              <a:ext uri="{FF2B5EF4-FFF2-40B4-BE49-F238E27FC236}">
                <a16:creationId xmlns:a16="http://schemas.microsoft.com/office/drawing/2014/main" id="{005D88BF-D38D-ADDF-9DCC-4F717F05AB22}"/>
              </a:ext>
            </a:extLst>
          </p:cNvPr>
          <p:cNvSpPr/>
          <p:nvPr/>
        </p:nvSpPr>
        <p:spPr>
          <a:xfrm>
            <a:off x="3748088" y="3511550"/>
            <a:ext cx="723900" cy="1111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Line 14">
            <a:extLst>
              <a:ext uri="{FF2B5EF4-FFF2-40B4-BE49-F238E27FC236}">
                <a16:creationId xmlns:a16="http://schemas.microsoft.com/office/drawing/2014/main" id="{FF594592-E905-F5CF-43DA-2B92BD1A6601}"/>
              </a:ext>
            </a:extLst>
          </p:cNvPr>
          <p:cNvSpPr>
            <a:spLocks noChangeShapeType="1"/>
          </p:cNvSpPr>
          <p:nvPr/>
        </p:nvSpPr>
        <p:spPr bwMode="auto">
          <a:xfrm>
            <a:off x="2833688" y="2441575"/>
            <a:ext cx="1676400" cy="1157288"/>
          </a:xfrm>
          <a:prstGeom prst="line">
            <a:avLst/>
          </a:prstGeom>
          <a:noFill/>
          <a:ln w="508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en-US" dirty="0"/>
          </a:p>
        </p:txBody>
      </p:sp>
      <p:sp>
        <p:nvSpPr>
          <p:cNvPr id="11" name="Line 6">
            <a:extLst>
              <a:ext uri="{FF2B5EF4-FFF2-40B4-BE49-F238E27FC236}">
                <a16:creationId xmlns:a16="http://schemas.microsoft.com/office/drawing/2014/main" id="{16546018-6137-C9C1-4086-C80E5E17977D}"/>
              </a:ext>
            </a:extLst>
          </p:cNvPr>
          <p:cNvSpPr>
            <a:spLocks noChangeShapeType="1"/>
          </p:cNvSpPr>
          <p:nvPr/>
        </p:nvSpPr>
        <p:spPr bwMode="auto">
          <a:xfrm>
            <a:off x="2370138" y="3611563"/>
            <a:ext cx="2133600" cy="17462"/>
          </a:xfrm>
          <a:prstGeom prst="line">
            <a:avLst/>
          </a:prstGeom>
          <a:noFill/>
          <a:ln w="635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 name="Text Box 6">
            <a:extLst>
              <a:ext uri="{FF2B5EF4-FFF2-40B4-BE49-F238E27FC236}">
                <a16:creationId xmlns:a16="http://schemas.microsoft.com/office/drawing/2014/main" id="{DFD512E3-70BC-A94B-0D71-C572729F8979}"/>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(B)</a:t>
            </a:r>
          </a:p>
        </p:txBody>
      </p:sp>
      <p:pic>
        <p:nvPicPr>
          <p:cNvPr id="3074" name="Picture 2" descr="Hyperventilate GIFs | Tenor">
            <a:extLst>
              <a:ext uri="{FF2B5EF4-FFF2-40B4-BE49-F238E27FC236}">
                <a16:creationId xmlns:a16="http://schemas.microsoft.com/office/drawing/2014/main" id="{CABE83A1-F991-9FA3-2870-6884E52F0EE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4813" y="87514"/>
            <a:ext cx="1667827" cy="11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wipe(up)">
                                      <p:cBhvr>
                                        <p:cTn id="19" dur="500"/>
                                        <p:tgtEl>
                                          <p:spTgt spid="13"/>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2"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wipe(right)">
                                      <p:cBhvr>
                                        <p:cTn id="24" dur="500"/>
                                        <p:tgtEl>
                                          <p:spTgt spid="11"/>
                                        </p:tgtEl>
                                      </p:cBhvr>
                                    </p:animEffect>
                                  </p:childTnLst>
                                </p:cTn>
                              </p:par>
                            </p:childTnLst>
                          </p:cTn>
                        </p:par>
                        <p:par>
                          <p:cTn id="25" fill="hold">
                            <p:stCondLst>
                              <p:cond delay="500"/>
                            </p:stCondLst>
                            <p:childTnLst>
                              <p:par>
                                <p:cTn id="26" presetID="1" presetClass="entr" presetSubtype="0" fill="hold" grpId="0" nodeType="afterEffect">
                                  <p:stCondLst>
                                    <p:cond delay="0"/>
                                  </p:stCondLst>
                                  <p:childTnLst>
                                    <p:set>
                                      <p:cBhvr>
                                        <p:cTn id="27" dur="1" fill="hold">
                                          <p:stCondLst>
                                            <p:cond delay="499"/>
                                          </p:stCondLst>
                                        </p:cTn>
                                        <p:tgtEl>
                                          <p:spTgt spid="7173"/>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wipe(up)">
                                      <p:cBhvr>
                                        <p:cTn id="32" dur="500"/>
                                        <p:tgtEl>
                                          <p:spTgt spid="17"/>
                                        </p:tgtEl>
                                      </p:cBhvr>
                                    </p:animEffect>
                                  </p:childTnLst>
                                </p:cTn>
                              </p:par>
                            </p:childTnLst>
                          </p:cTn>
                        </p:par>
                        <p:par>
                          <p:cTn id="33" fill="hold">
                            <p:stCondLst>
                              <p:cond delay="500"/>
                            </p:stCondLst>
                            <p:childTnLst>
                              <p:par>
                                <p:cTn id="34" presetID="1" presetClass="entr" presetSubtype="0" fill="hold" grpId="0" nodeType="afterEffect">
                                  <p:stCondLst>
                                    <p:cond delay="0"/>
                                  </p:stCondLst>
                                  <p:childTnLst>
                                    <p:set>
                                      <p:cBhvr>
                                        <p:cTn id="35" dur="1" fill="hold">
                                          <p:stCondLst>
                                            <p:cond delay="499"/>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6" grpId="0" animBg="1" autoUpdateAnimBg="0"/>
      <p:bldP spid="37" grpId="0" autoUpdateAnimBg="0"/>
      <p:bldP spid="7173" grpId="0" animBg="1" autoUpdateAnimBg="0"/>
      <p:bldP spid="17" grpId="0" animBg="1" autoUpdateAnimBg="0"/>
      <p:bldP spid="13" grpId="0" animBg="1" autoUpdateAnimBg="0"/>
      <p:bldP spid="11" grpId="0" animBg="1"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09" name="Picture 20">
            <a:extLst>
              <a:ext uri="{FF2B5EF4-FFF2-40B4-BE49-F238E27FC236}">
                <a16:creationId xmlns:a16="http://schemas.microsoft.com/office/drawing/2014/main" id="{0858A8A4-43B8-93C3-EE2B-B74ABC892FA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150" y="1526129"/>
            <a:ext cx="8169275" cy="521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Rectangle 19">
            <a:extLst>
              <a:ext uri="{FF2B5EF4-FFF2-40B4-BE49-F238E27FC236}">
                <a16:creationId xmlns:a16="http://schemas.microsoft.com/office/drawing/2014/main" id="{250AAC4A-F12A-E184-54D6-5A0F4C960E59}"/>
              </a:ext>
            </a:extLst>
          </p:cNvPr>
          <p:cNvSpPr/>
          <p:nvPr/>
        </p:nvSpPr>
        <p:spPr>
          <a:xfrm rot="2334571">
            <a:off x="3737126" y="4208586"/>
            <a:ext cx="555537" cy="8653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Rectangle 21">
            <a:extLst>
              <a:ext uri="{FF2B5EF4-FFF2-40B4-BE49-F238E27FC236}">
                <a16:creationId xmlns:a16="http://schemas.microsoft.com/office/drawing/2014/main" id="{8F432EA1-3275-69CC-734C-FBE57D681768}"/>
              </a:ext>
            </a:extLst>
          </p:cNvPr>
          <p:cNvSpPr/>
          <p:nvPr/>
        </p:nvSpPr>
        <p:spPr>
          <a:xfrm>
            <a:off x="2712974" y="6023483"/>
            <a:ext cx="896938" cy="62972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411" name="Text Box 10">
            <a:extLst>
              <a:ext uri="{FF2B5EF4-FFF2-40B4-BE49-F238E27FC236}">
                <a16:creationId xmlns:a16="http://schemas.microsoft.com/office/drawing/2014/main" id="{C8F2EB16-E651-591B-874A-6DA7986153CB}"/>
              </a:ext>
            </a:extLst>
          </p:cNvPr>
          <p:cNvSpPr txBox="1">
            <a:spLocks noChangeArrowheads="1"/>
          </p:cNvSpPr>
          <p:nvPr/>
        </p:nvSpPr>
        <p:spPr bwMode="auto">
          <a:xfrm>
            <a:off x="2622550" y="6020088"/>
            <a:ext cx="1066800" cy="641350"/>
          </a:xfrm>
          <a:prstGeom prst="rect">
            <a:avLst/>
          </a:prstGeom>
          <a:solidFill>
            <a:schemeClr val="bg1"/>
          </a:solidFill>
          <a:ln w="9525">
            <a:solidFill>
              <a:schemeClr val="bg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dirty="0">
                <a:ea typeface="Arial Unicode MS" panose="020B0604020202020204" pitchFamily="34" charset="-128"/>
                <a:cs typeface="Arial Unicode MS" panose="020B0604020202020204" pitchFamily="34" charset="-128"/>
              </a:rPr>
              <a:t>Blood in</a:t>
            </a:r>
          </a:p>
        </p:txBody>
      </p:sp>
      <p:sp>
        <p:nvSpPr>
          <p:cNvPr id="17412" name="Oval 12">
            <a:extLst>
              <a:ext uri="{FF2B5EF4-FFF2-40B4-BE49-F238E27FC236}">
                <a16:creationId xmlns:a16="http://schemas.microsoft.com/office/drawing/2014/main" id="{39817DFB-CB29-D410-03DF-9ED70C04B4A2}"/>
              </a:ext>
            </a:extLst>
          </p:cNvPr>
          <p:cNvSpPr>
            <a:spLocks noChangeArrowheads="1"/>
          </p:cNvSpPr>
          <p:nvPr/>
        </p:nvSpPr>
        <p:spPr bwMode="auto">
          <a:xfrm>
            <a:off x="3327400" y="3567113"/>
            <a:ext cx="152400" cy="152400"/>
          </a:xfrm>
          <a:prstGeom prst="ellipse">
            <a:avLst/>
          </a:prstGeom>
          <a:solidFill>
            <a:schemeClr val="tx1"/>
          </a:solidFill>
          <a:ln w="63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6160" name="Text Box 16">
            <a:extLst>
              <a:ext uri="{FF2B5EF4-FFF2-40B4-BE49-F238E27FC236}">
                <a16:creationId xmlns:a16="http://schemas.microsoft.com/office/drawing/2014/main" id="{28E24012-8A35-66C7-7670-65B32B8B37DC}"/>
              </a:ext>
            </a:extLst>
          </p:cNvPr>
          <p:cNvSpPr txBox="1">
            <a:spLocks noChangeArrowheads="1"/>
          </p:cNvSpPr>
          <p:nvPr/>
        </p:nvSpPr>
        <p:spPr bwMode="auto">
          <a:xfrm>
            <a:off x="5032375" y="633413"/>
            <a:ext cx="410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t>O</a:t>
            </a:r>
            <a:r>
              <a:rPr lang="en-US" altLang="en-US" sz="1800" b="1" baseline="-25000">
                <a:ea typeface="Arial Unicode MS" panose="020B0604020202020204" pitchFamily="34" charset="-128"/>
                <a:cs typeface="Arial Unicode MS" panose="020B0604020202020204" pitchFamily="34" charset="-128"/>
              </a:rPr>
              <a:t>2</a:t>
            </a:r>
            <a:r>
              <a:rPr lang="en-US" altLang="en-US" sz="1800" b="1"/>
              <a:t> concentration in the air is lower</a:t>
            </a:r>
          </a:p>
        </p:txBody>
      </p:sp>
      <p:sp>
        <p:nvSpPr>
          <p:cNvPr id="6172" name="TextBox 17">
            <a:extLst>
              <a:ext uri="{FF2B5EF4-FFF2-40B4-BE49-F238E27FC236}">
                <a16:creationId xmlns:a16="http://schemas.microsoft.com/office/drawing/2014/main" id="{38BFB8DC-7AF2-7675-355B-A12B13998028}"/>
              </a:ext>
            </a:extLst>
          </p:cNvPr>
          <p:cNvSpPr txBox="1">
            <a:spLocks noChangeArrowheads="1"/>
          </p:cNvSpPr>
          <p:nvPr/>
        </p:nvSpPr>
        <p:spPr bwMode="auto">
          <a:xfrm>
            <a:off x="5594350" y="3781967"/>
            <a:ext cx="3124200" cy="369887"/>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800" dirty="0"/>
              <a:t>New Slope </a:t>
            </a:r>
            <a:r>
              <a:rPr lang="en-US" altLang="en-US" sz="1800" dirty="0">
                <a:latin typeface="Calibri" panose="020F0502020204030204" pitchFamily="34" charset="0"/>
              </a:rPr>
              <a:t>≈ </a:t>
            </a:r>
            <a:r>
              <a:rPr lang="en-US" altLang="en-US" sz="1800" dirty="0">
                <a:latin typeface="+mj-lt"/>
              </a:rPr>
              <a:t>Half Old Slope</a:t>
            </a:r>
          </a:p>
        </p:txBody>
      </p:sp>
      <p:sp>
        <p:nvSpPr>
          <p:cNvPr id="18" name="Text Box 16">
            <a:extLst>
              <a:ext uri="{FF2B5EF4-FFF2-40B4-BE49-F238E27FC236}">
                <a16:creationId xmlns:a16="http://schemas.microsoft.com/office/drawing/2014/main" id="{07EB7AF2-952C-66ED-F34F-272392F4EC1E}"/>
              </a:ext>
            </a:extLst>
          </p:cNvPr>
          <p:cNvSpPr txBox="1">
            <a:spLocks noChangeArrowheads="1"/>
          </p:cNvSpPr>
          <p:nvPr/>
        </p:nvSpPr>
        <p:spPr bwMode="auto">
          <a:xfrm>
            <a:off x="5053013" y="4872579"/>
            <a:ext cx="3962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solidFill>
                  <a:srgbClr val="FF0000"/>
                </a:solidFill>
              </a:rPr>
              <a:t>So breathe twice as fast!</a:t>
            </a:r>
          </a:p>
        </p:txBody>
      </p:sp>
      <p:cxnSp>
        <p:nvCxnSpPr>
          <p:cNvPr id="4" name="Straight Arrow Connector 3">
            <a:extLst>
              <a:ext uri="{FF2B5EF4-FFF2-40B4-BE49-F238E27FC236}">
                <a16:creationId xmlns:a16="http://schemas.microsoft.com/office/drawing/2014/main" id="{EC0748BA-E391-17E5-04E7-C41E3618D555}"/>
              </a:ext>
            </a:extLst>
          </p:cNvPr>
          <p:cNvCxnSpPr/>
          <p:nvPr/>
        </p:nvCxnSpPr>
        <p:spPr>
          <a:xfrm>
            <a:off x="3479800" y="3675063"/>
            <a:ext cx="1060450" cy="685800"/>
          </a:xfrm>
          <a:prstGeom prst="straightConnector1">
            <a:avLst/>
          </a:prstGeom>
          <a:ln w="76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877BAD2D-A324-7CE2-162B-AEC516665616}"/>
              </a:ext>
            </a:extLst>
          </p:cNvPr>
          <p:cNvSpPr/>
          <p:nvPr/>
        </p:nvSpPr>
        <p:spPr>
          <a:xfrm>
            <a:off x="3318669" y="3792157"/>
            <a:ext cx="214313" cy="3190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Oval 5">
            <a:extLst>
              <a:ext uri="{FF2B5EF4-FFF2-40B4-BE49-F238E27FC236}">
                <a16:creationId xmlns:a16="http://schemas.microsoft.com/office/drawing/2014/main" id="{FF49BAC7-204A-417E-350E-9DB1451F5752}"/>
              </a:ext>
            </a:extLst>
          </p:cNvPr>
          <p:cNvSpPr/>
          <p:nvPr/>
        </p:nvSpPr>
        <p:spPr>
          <a:xfrm>
            <a:off x="3079750" y="2138904"/>
            <a:ext cx="152400" cy="174625"/>
          </a:xfrm>
          <a:prstGeom prst="ellipse">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8" name="Straight Arrow Connector 7">
            <a:extLst>
              <a:ext uri="{FF2B5EF4-FFF2-40B4-BE49-F238E27FC236}">
                <a16:creationId xmlns:a16="http://schemas.microsoft.com/office/drawing/2014/main" id="{F706EA2C-4C6D-D0C7-7FFB-82499AD7445C}"/>
              </a:ext>
            </a:extLst>
          </p:cNvPr>
          <p:cNvCxnSpPr>
            <a:stCxn id="6" idx="5"/>
          </p:cNvCxnSpPr>
          <p:nvPr/>
        </p:nvCxnSpPr>
        <p:spPr>
          <a:xfrm>
            <a:off x="3209925" y="2288129"/>
            <a:ext cx="1130300" cy="2179638"/>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11" name="Rectangle 10">
            <a:extLst>
              <a:ext uri="{FF2B5EF4-FFF2-40B4-BE49-F238E27FC236}">
                <a16:creationId xmlns:a16="http://schemas.microsoft.com/office/drawing/2014/main" id="{3830390B-CDDD-48A3-7754-5F8D7486A88D}"/>
              </a:ext>
            </a:extLst>
          </p:cNvPr>
          <p:cNvSpPr/>
          <p:nvPr/>
        </p:nvSpPr>
        <p:spPr>
          <a:xfrm>
            <a:off x="2739943" y="4443576"/>
            <a:ext cx="1457405" cy="1162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D196BD08-7A99-36AF-9F34-C113E33C40D7}"/>
              </a:ext>
            </a:extLst>
          </p:cNvPr>
          <p:cNvSpPr/>
          <p:nvPr/>
        </p:nvSpPr>
        <p:spPr>
          <a:xfrm>
            <a:off x="2990850" y="4314825"/>
            <a:ext cx="381000" cy="138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64" name="Line 20">
            <a:extLst>
              <a:ext uri="{FF2B5EF4-FFF2-40B4-BE49-F238E27FC236}">
                <a16:creationId xmlns:a16="http://schemas.microsoft.com/office/drawing/2014/main" id="{EB1751BC-43CB-490C-D26F-A34851A0FCFA}"/>
              </a:ext>
            </a:extLst>
          </p:cNvPr>
          <p:cNvSpPr>
            <a:spLocks noChangeShapeType="1"/>
          </p:cNvSpPr>
          <p:nvPr/>
        </p:nvSpPr>
        <p:spPr bwMode="auto">
          <a:xfrm flipV="1">
            <a:off x="2706878" y="4481005"/>
            <a:ext cx="1597025" cy="3175"/>
          </a:xfrm>
          <a:prstGeom prst="line">
            <a:avLst/>
          </a:prstGeom>
          <a:noFill/>
          <a:ln w="635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3" name="Rectangle 12">
            <a:extLst>
              <a:ext uri="{FF2B5EF4-FFF2-40B4-BE49-F238E27FC236}">
                <a16:creationId xmlns:a16="http://schemas.microsoft.com/office/drawing/2014/main" id="{24E49309-2649-8B58-F6D2-9199D56CA3D2}"/>
              </a:ext>
            </a:extLst>
          </p:cNvPr>
          <p:cNvSpPr/>
          <p:nvPr/>
        </p:nvSpPr>
        <p:spPr>
          <a:xfrm>
            <a:off x="4284201" y="4578764"/>
            <a:ext cx="188913" cy="13668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62" name="Line 17">
            <a:extLst>
              <a:ext uri="{FF2B5EF4-FFF2-40B4-BE49-F238E27FC236}">
                <a16:creationId xmlns:a16="http://schemas.microsoft.com/office/drawing/2014/main" id="{D65A9198-FB9D-E053-B72C-72D9C58038E8}"/>
              </a:ext>
            </a:extLst>
          </p:cNvPr>
          <p:cNvSpPr>
            <a:spLocks noChangeShapeType="1"/>
          </p:cNvSpPr>
          <p:nvPr/>
        </p:nvSpPr>
        <p:spPr bwMode="auto">
          <a:xfrm flipH="1" flipV="1">
            <a:off x="4357688" y="4559842"/>
            <a:ext cx="28575" cy="1428750"/>
          </a:xfrm>
          <a:prstGeom prst="line">
            <a:avLst/>
          </a:prstGeom>
          <a:noFill/>
          <a:ln w="25400">
            <a:solidFill>
              <a:srgbClr val="0099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14" name="Rectangle 13">
            <a:extLst>
              <a:ext uri="{FF2B5EF4-FFF2-40B4-BE49-F238E27FC236}">
                <a16:creationId xmlns:a16="http://schemas.microsoft.com/office/drawing/2014/main" id="{A8AED356-8777-9453-6515-7A85B2292F57}"/>
              </a:ext>
            </a:extLst>
          </p:cNvPr>
          <p:cNvSpPr/>
          <p:nvPr/>
        </p:nvSpPr>
        <p:spPr>
          <a:xfrm>
            <a:off x="1785334" y="3446909"/>
            <a:ext cx="896938" cy="5270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52" name="Text Box 8">
            <a:extLst>
              <a:ext uri="{FF2B5EF4-FFF2-40B4-BE49-F238E27FC236}">
                <a16:creationId xmlns:a16="http://schemas.microsoft.com/office/drawing/2014/main" id="{3CC69F01-EB2B-285B-9010-6543EFF0D902}"/>
              </a:ext>
            </a:extLst>
          </p:cNvPr>
          <p:cNvSpPr txBox="1">
            <a:spLocks noChangeArrowheads="1"/>
          </p:cNvSpPr>
          <p:nvPr/>
        </p:nvSpPr>
        <p:spPr bwMode="auto">
          <a:xfrm>
            <a:off x="1700213" y="2994567"/>
            <a:ext cx="895350" cy="366712"/>
          </a:xfrm>
          <a:prstGeom prst="rect">
            <a:avLst/>
          </a:prstGeom>
          <a:solidFill>
            <a:schemeClr val="bg1"/>
          </a:solidFill>
          <a:ln w="9525">
            <a:solidFill>
              <a:schemeClr val="bg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dirty="0">
                <a:solidFill>
                  <a:srgbClr val="0033CC"/>
                </a:solidFill>
                <a:ea typeface="Arial Unicode MS" panose="020B0604020202020204" pitchFamily="34" charset="-128"/>
                <a:cs typeface="Arial Unicode MS" panose="020B0604020202020204" pitchFamily="34" charset="-128"/>
              </a:rPr>
              <a:t>Air in</a:t>
            </a:r>
          </a:p>
        </p:txBody>
      </p:sp>
      <p:sp>
        <p:nvSpPr>
          <p:cNvPr id="15" name="Rectangle 14">
            <a:extLst>
              <a:ext uri="{FF2B5EF4-FFF2-40B4-BE49-F238E27FC236}">
                <a16:creationId xmlns:a16="http://schemas.microsoft.com/office/drawing/2014/main" id="{FBBE8A9C-AE1E-19EC-E4A0-C2B27E749B7F}"/>
              </a:ext>
            </a:extLst>
          </p:cNvPr>
          <p:cNvSpPr/>
          <p:nvPr/>
        </p:nvSpPr>
        <p:spPr>
          <a:xfrm>
            <a:off x="1520986" y="4305935"/>
            <a:ext cx="1123950" cy="3921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63" name="Text Box 19">
            <a:extLst>
              <a:ext uri="{FF2B5EF4-FFF2-40B4-BE49-F238E27FC236}">
                <a16:creationId xmlns:a16="http://schemas.microsoft.com/office/drawing/2014/main" id="{FBAF7F2D-3393-059F-1440-E0304AA9782E}"/>
              </a:ext>
            </a:extLst>
          </p:cNvPr>
          <p:cNvSpPr txBox="1">
            <a:spLocks noChangeArrowheads="1"/>
          </p:cNvSpPr>
          <p:nvPr/>
        </p:nvSpPr>
        <p:spPr bwMode="auto">
          <a:xfrm>
            <a:off x="1649413" y="4329654"/>
            <a:ext cx="1049337" cy="366713"/>
          </a:xfrm>
          <a:prstGeom prst="rect">
            <a:avLst/>
          </a:prstGeom>
          <a:solidFill>
            <a:schemeClr val="bg1"/>
          </a:solidFill>
          <a:ln w="9525">
            <a:solidFill>
              <a:schemeClr val="bg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 out</a:t>
            </a:r>
          </a:p>
        </p:txBody>
      </p:sp>
      <p:sp>
        <p:nvSpPr>
          <p:cNvPr id="16" name="Rectangle 15">
            <a:extLst>
              <a:ext uri="{FF2B5EF4-FFF2-40B4-BE49-F238E27FC236}">
                <a16:creationId xmlns:a16="http://schemas.microsoft.com/office/drawing/2014/main" id="{E82C15B2-BBE0-39C9-1009-732713282161}"/>
              </a:ext>
            </a:extLst>
          </p:cNvPr>
          <p:cNvSpPr/>
          <p:nvPr/>
        </p:nvSpPr>
        <p:spPr>
          <a:xfrm>
            <a:off x="2950559" y="3575939"/>
            <a:ext cx="565150" cy="2451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430" name="Line 5">
            <a:extLst>
              <a:ext uri="{FF2B5EF4-FFF2-40B4-BE49-F238E27FC236}">
                <a16:creationId xmlns:a16="http://schemas.microsoft.com/office/drawing/2014/main" id="{4822681C-EF2D-C09F-727D-23CC1DC85BC9}"/>
              </a:ext>
            </a:extLst>
          </p:cNvPr>
          <p:cNvSpPr>
            <a:spLocks noChangeShapeType="1"/>
          </p:cNvSpPr>
          <p:nvPr/>
        </p:nvSpPr>
        <p:spPr bwMode="auto">
          <a:xfrm flipV="1">
            <a:off x="3155950" y="2302417"/>
            <a:ext cx="0" cy="3581400"/>
          </a:xfrm>
          <a:prstGeom prst="line">
            <a:avLst/>
          </a:prstGeom>
          <a:noFill/>
          <a:ln w="254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3" name="Line 18">
            <a:extLst>
              <a:ext uri="{FF2B5EF4-FFF2-40B4-BE49-F238E27FC236}">
                <a16:creationId xmlns:a16="http://schemas.microsoft.com/office/drawing/2014/main" id="{0592156A-A60D-2282-AC4D-85FB0C6AC855}"/>
              </a:ext>
            </a:extLst>
          </p:cNvPr>
          <p:cNvSpPr>
            <a:spLocks noChangeShapeType="1"/>
          </p:cNvSpPr>
          <p:nvPr/>
        </p:nvSpPr>
        <p:spPr bwMode="auto">
          <a:xfrm>
            <a:off x="3168650" y="3154904"/>
            <a:ext cx="1244600" cy="1349375"/>
          </a:xfrm>
          <a:prstGeom prst="line">
            <a:avLst/>
          </a:prstGeom>
          <a:noFill/>
          <a:ln w="508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7" name="Line 4">
            <a:extLst>
              <a:ext uri="{FF2B5EF4-FFF2-40B4-BE49-F238E27FC236}">
                <a16:creationId xmlns:a16="http://schemas.microsoft.com/office/drawing/2014/main" id="{B0DDA41B-5056-09AF-1019-8FBC8A1E36FC}"/>
              </a:ext>
            </a:extLst>
          </p:cNvPr>
          <p:cNvSpPr>
            <a:spLocks noChangeShapeType="1"/>
          </p:cNvSpPr>
          <p:nvPr/>
        </p:nvSpPr>
        <p:spPr bwMode="auto">
          <a:xfrm>
            <a:off x="2679700" y="3177129"/>
            <a:ext cx="457200" cy="0"/>
          </a:xfrm>
          <a:prstGeom prst="line">
            <a:avLst/>
          </a:prstGeom>
          <a:noFill/>
          <a:ln w="63500">
            <a:solidFill>
              <a:srgbClr val="0033CC"/>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 name="Text Box 16">
            <a:extLst>
              <a:ext uri="{FF2B5EF4-FFF2-40B4-BE49-F238E27FC236}">
                <a16:creationId xmlns:a16="http://schemas.microsoft.com/office/drawing/2014/main" id="{1569593F-FCFA-0F68-A21A-6177BA34BF9B}"/>
              </a:ext>
            </a:extLst>
          </p:cNvPr>
          <p:cNvSpPr txBox="1">
            <a:spLocks noChangeArrowheads="1"/>
          </p:cNvSpPr>
          <p:nvPr/>
        </p:nvSpPr>
        <p:spPr bwMode="auto">
          <a:xfrm>
            <a:off x="4879975" y="1020763"/>
            <a:ext cx="41084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t>O</a:t>
            </a:r>
            <a:r>
              <a:rPr lang="en-US" altLang="en-US" sz="1800" b="1" baseline="-25000">
                <a:ea typeface="Arial Unicode MS" panose="020B0604020202020204" pitchFamily="34" charset="-128"/>
                <a:cs typeface="Arial Unicode MS" panose="020B0604020202020204" pitchFamily="34" charset="-128"/>
              </a:rPr>
              <a:t>2</a:t>
            </a:r>
            <a:r>
              <a:rPr lang="en-US" altLang="en-US" sz="1800"/>
              <a:t> </a:t>
            </a:r>
            <a:r>
              <a:rPr lang="en-US" altLang="en-US" sz="1800" b="1"/>
              <a:t>in blood must stay the same</a:t>
            </a:r>
          </a:p>
        </p:txBody>
      </p:sp>
      <p:sp>
        <p:nvSpPr>
          <p:cNvPr id="10" name="Rectangle 9">
            <a:extLst>
              <a:ext uri="{FF2B5EF4-FFF2-40B4-BE49-F238E27FC236}">
                <a16:creationId xmlns:a16="http://schemas.microsoft.com/office/drawing/2014/main" id="{D02B03A4-BB6F-C65F-29A8-D1CD9F567F57}"/>
              </a:ext>
            </a:extLst>
          </p:cNvPr>
          <p:cNvSpPr/>
          <p:nvPr/>
        </p:nvSpPr>
        <p:spPr>
          <a:xfrm>
            <a:off x="3790950" y="5908201"/>
            <a:ext cx="1112838" cy="74771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ext Box 11">
            <a:extLst>
              <a:ext uri="{FF2B5EF4-FFF2-40B4-BE49-F238E27FC236}">
                <a16:creationId xmlns:a16="http://schemas.microsoft.com/office/drawing/2014/main" id="{E705AF41-454A-186A-D92E-511E0D672BE8}"/>
              </a:ext>
            </a:extLst>
          </p:cNvPr>
          <p:cNvSpPr txBox="1">
            <a:spLocks noChangeArrowheads="1"/>
          </p:cNvSpPr>
          <p:nvPr/>
        </p:nvSpPr>
        <p:spPr bwMode="auto">
          <a:xfrm>
            <a:off x="3824288" y="5948904"/>
            <a:ext cx="1066800" cy="641350"/>
          </a:xfrm>
          <a:prstGeom prst="rect">
            <a:avLst/>
          </a:prstGeom>
          <a:solidFill>
            <a:schemeClr val="bg1"/>
          </a:solidFill>
          <a:ln w="9525">
            <a:solidFill>
              <a:schemeClr val="bg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dirty="0">
                <a:solidFill>
                  <a:srgbClr val="009900"/>
                </a:solidFill>
                <a:ea typeface="Arial Unicode MS" panose="020B0604020202020204" pitchFamily="34" charset="-128"/>
                <a:cs typeface="Arial Unicode MS" panose="020B0604020202020204" pitchFamily="34" charset="-128"/>
              </a:rPr>
              <a:t>Blood out</a:t>
            </a:r>
          </a:p>
        </p:txBody>
      </p:sp>
      <p:grpSp>
        <p:nvGrpSpPr>
          <p:cNvPr id="29" name="Group 28">
            <a:extLst>
              <a:ext uri="{FF2B5EF4-FFF2-40B4-BE49-F238E27FC236}">
                <a16:creationId xmlns:a16="http://schemas.microsoft.com/office/drawing/2014/main" id="{F0ECA826-A5CD-D629-2001-BC9A4F169D4A}"/>
              </a:ext>
            </a:extLst>
          </p:cNvPr>
          <p:cNvGrpSpPr>
            <a:grpSpLocks/>
          </p:cNvGrpSpPr>
          <p:nvPr/>
        </p:nvGrpSpPr>
        <p:grpSpPr bwMode="auto">
          <a:xfrm>
            <a:off x="5972175" y="4142329"/>
            <a:ext cx="2051050" cy="762000"/>
            <a:chOff x="3810000" y="2362200"/>
            <a:chExt cx="2051050" cy="762000"/>
          </a:xfrm>
        </p:grpSpPr>
        <p:sp>
          <p:nvSpPr>
            <p:cNvPr id="17438" name="Text Box 15">
              <a:extLst>
                <a:ext uri="{FF2B5EF4-FFF2-40B4-BE49-F238E27FC236}">
                  <a16:creationId xmlns:a16="http://schemas.microsoft.com/office/drawing/2014/main" id="{627BB927-3E68-06B7-77B9-5CEED4047B5F}"/>
                </a:ext>
              </a:extLst>
            </p:cNvPr>
            <p:cNvSpPr txBox="1">
              <a:spLocks noChangeArrowheads="1"/>
            </p:cNvSpPr>
            <p:nvPr/>
          </p:nvSpPr>
          <p:spPr bwMode="auto">
            <a:xfrm>
              <a:off x="3810000" y="25146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a:t>New Slope= </a:t>
              </a:r>
            </a:p>
          </p:txBody>
        </p:sp>
        <p:graphicFrame>
          <p:nvGraphicFramePr>
            <p:cNvPr id="17439" name="Object 18">
              <a:extLst>
                <a:ext uri="{FF2B5EF4-FFF2-40B4-BE49-F238E27FC236}">
                  <a16:creationId xmlns:a16="http://schemas.microsoft.com/office/drawing/2014/main" id="{4148609A-BB07-6003-D769-324CCAD855B5}"/>
                </a:ext>
              </a:extLst>
            </p:cNvPr>
            <p:cNvGraphicFramePr>
              <a:graphicFrameLocks noChangeAspect="1"/>
            </p:cNvGraphicFramePr>
            <p:nvPr/>
          </p:nvGraphicFramePr>
          <p:xfrm>
            <a:off x="5146675" y="2362200"/>
            <a:ext cx="714375" cy="762000"/>
          </p:xfrm>
          <a:graphic>
            <a:graphicData uri="http://schemas.openxmlformats.org/presentationml/2006/ole">
              <mc:AlternateContent xmlns:mc="http://schemas.openxmlformats.org/markup-compatibility/2006">
                <mc:Choice xmlns:v="urn:schemas-microsoft-com:vml" Requires="v">
                  <p:oleObj name="Equation" r:id="rId4" imgW="8483600" imgH="9067800" progId="Equation.3">
                    <p:embed/>
                  </p:oleObj>
                </mc:Choice>
                <mc:Fallback>
                  <p:oleObj name="Equation" r:id="rId4" imgW="8483600" imgH="9067800" progId="Equation.3">
                    <p:embed/>
                    <p:pic>
                      <p:nvPicPr>
                        <p:cNvPr id="0" name="Object 1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6675" y="2362200"/>
                          <a:ext cx="71437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7" name="Text Box 6">
            <a:extLst>
              <a:ext uri="{FF2B5EF4-FFF2-40B4-BE49-F238E27FC236}">
                <a16:creationId xmlns:a16="http://schemas.microsoft.com/office/drawing/2014/main" id="{DC8D4E45-0754-C933-DC98-247B7095F150}"/>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(C)</a:t>
            </a:r>
          </a:p>
        </p:txBody>
      </p:sp>
      <p:sp>
        <p:nvSpPr>
          <p:cNvPr id="19" name="Left Brace 18">
            <a:extLst>
              <a:ext uri="{FF2B5EF4-FFF2-40B4-BE49-F238E27FC236}">
                <a16:creationId xmlns:a16="http://schemas.microsoft.com/office/drawing/2014/main" id="{FF5ABF2C-7E70-A696-02E4-ED2C305279EF}"/>
              </a:ext>
            </a:extLst>
          </p:cNvPr>
          <p:cNvSpPr/>
          <p:nvPr/>
        </p:nvSpPr>
        <p:spPr>
          <a:xfrm>
            <a:off x="1158835" y="3153702"/>
            <a:ext cx="395570" cy="2707856"/>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 Box 19">
            <a:extLst>
              <a:ext uri="{FF2B5EF4-FFF2-40B4-BE49-F238E27FC236}">
                <a16:creationId xmlns:a16="http://schemas.microsoft.com/office/drawing/2014/main" id="{4FA63940-54A5-FE14-8E11-DDC0B218D799}"/>
              </a:ext>
            </a:extLst>
          </p:cNvPr>
          <p:cNvSpPr txBox="1">
            <a:spLocks noChangeArrowheads="1"/>
          </p:cNvSpPr>
          <p:nvPr/>
        </p:nvSpPr>
        <p:spPr bwMode="auto">
          <a:xfrm>
            <a:off x="31850" y="4076939"/>
            <a:ext cx="1054161" cy="923330"/>
          </a:xfrm>
          <a:prstGeom prst="rect">
            <a:avLst/>
          </a:prstGeom>
          <a:solidFill>
            <a:schemeClr val="bg1"/>
          </a:solidFill>
          <a:ln w="9525">
            <a:solidFill>
              <a:schemeClr val="bg1"/>
            </a:solidFill>
            <a:miter lim="800000"/>
            <a:headEnd/>
            <a:tailEnd/>
          </a:ln>
        </p:spPr>
        <p:txBody>
          <a:bodyPr wrap="square"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None/>
            </a:pPr>
            <a:r>
              <a:rPr lang="en-US" altLang="en-US" sz="1800" b="1" dirty="0">
                <a:solidFill>
                  <a:srgbClr val="0033CC"/>
                </a:solidFill>
                <a:latin typeface="Arial"/>
                <a:ea typeface="Arial Unicode MS"/>
                <a:cs typeface="Arial Unicode MS"/>
              </a:rPr>
              <a:t>75% of Original [O2]</a:t>
            </a:r>
            <a:endParaRPr lang="en-US" altLang="en-US" sz="1800" b="1" dirty="0">
              <a:solidFill>
                <a:srgbClr val="0033CC"/>
              </a:solidFill>
              <a:ea typeface="Arial Unicode MS" panose="020B0604020202020204" pitchFamily="34" charset="-128"/>
              <a:cs typeface="Arial Unicode MS" panose="020B0604020202020204" pitchFamily="34" charset="-128"/>
            </a:endParaRPr>
          </a:p>
        </p:txBody>
      </p:sp>
      <p:pic>
        <p:nvPicPr>
          <p:cNvPr id="4098" name="Picture 2" descr="Three aliens exploring the new planet 445602 Vector Art at Vecteezy">
            <a:extLst>
              <a:ext uri="{FF2B5EF4-FFF2-40B4-BE49-F238E27FC236}">
                <a16:creationId xmlns:a16="http://schemas.microsoft.com/office/drawing/2014/main" id="{335F1C3C-F6CF-2F21-49F6-7222571BF3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5545" y="71944"/>
            <a:ext cx="2457450" cy="146134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a:extLst>
              <a:ext uri="{FF2B5EF4-FFF2-40B4-BE49-F238E27FC236}">
                <a16:creationId xmlns:a16="http://schemas.microsoft.com/office/drawing/2014/main" id="{12281C70-08A1-7343-E048-EFBF2DAB065B}"/>
              </a:ext>
            </a:extLst>
          </p:cNvPr>
          <p:cNvSpPr/>
          <p:nvPr/>
        </p:nvSpPr>
        <p:spPr>
          <a:xfrm>
            <a:off x="3322448" y="3937781"/>
            <a:ext cx="468502" cy="24517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52"/>
                                        </p:tgtEl>
                                        <p:attrNameLst>
                                          <p:attrName>style.visibility</p:attrName>
                                        </p:attrNameLst>
                                      </p:cBhvr>
                                      <p:to>
                                        <p:strVal val="visible"/>
                                      </p:to>
                                    </p:set>
                                  </p:childTnLst>
                                </p:cTn>
                              </p:par>
                            </p:childTnLst>
                          </p:cTn>
                        </p:par>
                        <p:par>
                          <p:cTn id="11" fill="hold">
                            <p:stCondLst>
                              <p:cond delay="500"/>
                            </p:stCondLst>
                            <p:childTnLst>
                              <p:par>
                                <p:cTn id="12" presetID="22" presetClass="entr" presetSubtype="8" fill="hold" grpId="0"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left)">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2"/>
                                        </p:tgtEl>
                                        <p:attrNameLst>
                                          <p:attrName>style.visibility</p:attrName>
                                        </p:attrNameLst>
                                      </p:cBhvr>
                                      <p:to>
                                        <p:strVal val="visible"/>
                                      </p:to>
                                    </p:set>
                                  </p:childTnLst>
                                </p:cTn>
                              </p:par>
                            </p:childTnLst>
                          </p:cTn>
                        </p:par>
                        <p:par>
                          <p:cTn id="29" fill="hold">
                            <p:stCondLst>
                              <p:cond delay="500"/>
                            </p:stCondLst>
                            <p:childTnLst>
                              <p:par>
                                <p:cTn id="30" presetID="1" presetClass="entr" presetSubtype="0" fill="hold" grpId="0" nodeType="afterEffect">
                                  <p:stCondLst>
                                    <p:cond delay="0"/>
                                  </p:stCondLst>
                                  <p:childTnLst>
                                    <p:set>
                                      <p:cBhvr>
                                        <p:cTn id="31" dur="1" fill="hold">
                                          <p:stCondLst>
                                            <p:cond delay="499"/>
                                          </p:stCondLst>
                                        </p:cTn>
                                        <p:tgtEl>
                                          <p:spTgt spid="6162"/>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22" presetClass="entr" presetSubtype="2" fill="hold" grpId="0" nodeType="clickEffect">
                                  <p:stCondLst>
                                    <p:cond delay="0"/>
                                  </p:stCondLst>
                                  <p:childTnLst>
                                    <p:set>
                                      <p:cBhvr>
                                        <p:cTn id="35" dur="1" fill="hold">
                                          <p:stCondLst>
                                            <p:cond delay="0"/>
                                          </p:stCondLst>
                                        </p:cTn>
                                        <p:tgtEl>
                                          <p:spTgt spid="6164"/>
                                        </p:tgtEl>
                                        <p:attrNameLst>
                                          <p:attrName>style.visibility</p:attrName>
                                        </p:attrNameLst>
                                      </p:cBhvr>
                                      <p:to>
                                        <p:strVal val="visible"/>
                                      </p:to>
                                    </p:set>
                                    <p:animEffect transition="in" filter="wipe(right)">
                                      <p:cBhvr>
                                        <p:cTn id="36" dur="500"/>
                                        <p:tgtEl>
                                          <p:spTgt spid="6164"/>
                                        </p:tgtEl>
                                      </p:cBhvr>
                                    </p:animEffect>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499"/>
                                          </p:stCondLst>
                                        </p:cTn>
                                        <p:tgtEl>
                                          <p:spTgt spid="6163"/>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18" presetClass="entr" presetSubtype="6" fill="hold" grpId="0" nodeType="clickEffect">
                                  <p:stCondLst>
                                    <p:cond delay="0"/>
                                  </p:stCondLst>
                                  <p:childTnLst>
                                    <p:set>
                                      <p:cBhvr>
                                        <p:cTn id="43" dur="1" fill="hold">
                                          <p:stCondLst>
                                            <p:cond delay="0"/>
                                          </p:stCondLst>
                                        </p:cTn>
                                        <p:tgtEl>
                                          <p:spTgt spid="3"/>
                                        </p:tgtEl>
                                        <p:attrNameLst>
                                          <p:attrName>style.visibility</p:attrName>
                                        </p:attrNameLst>
                                      </p:cBhvr>
                                      <p:to>
                                        <p:strVal val="visible"/>
                                      </p:to>
                                    </p:set>
                                    <p:animEffect transition="in" filter="strips(downRight)">
                                      <p:cBhvr>
                                        <p:cTn id="44" dur="500"/>
                                        <p:tgtEl>
                                          <p:spTgt spid="3"/>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499"/>
                                          </p:stCondLst>
                                        </p:cTn>
                                        <p:tgtEl>
                                          <p:spTgt spid="6172"/>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499"/>
                                          </p:stCondLst>
                                        </p:cTn>
                                        <p:tgtEl>
                                          <p:spTgt spid="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499"/>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60" grpId="0" autoUpdateAnimBg="0"/>
      <p:bldP spid="6172" grpId="0" autoUpdateAnimBg="0"/>
      <p:bldP spid="18" grpId="0" autoUpdateAnimBg="0"/>
      <p:bldP spid="6164" grpId="0" animBg="1" autoUpdateAnimBg="0"/>
      <p:bldP spid="6162" grpId="0" animBg="1" autoUpdateAnimBg="0"/>
      <p:bldP spid="6152" grpId="0" animBg="1" autoUpdateAnimBg="0"/>
      <p:bldP spid="6163" grpId="0" animBg="1" autoUpdateAnimBg="0"/>
      <p:bldP spid="3" grpId="0" animBg="1" autoUpdateAnimBg="0"/>
      <p:bldP spid="7" grpId="0" animBg="1" autoUpdateAnimBg="0"/>
      <p:bldP spid="31" grpId="0" autoUpdateAnimBg="0"/>
      <p:bldP spid="2" grpId="0" animBg="1" autoUpdateAnimBg="0"/>
      <p:bldP spid="19"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
            <a:extLst>
              <a:ext uri="{FF2B5EF4-FFF2-40B4-BE49-F238E27FC236}">
                <a16:creationId xmlns:a16="http://schemas.microsoft.com/office/drawing/2014/main" id="{505433F7-F007-9698-C63E-13AE6673FC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828800"/>
            <a:ext cx="7483475" cy="4719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Text Box 16">
            <a:extLst>
              <a:ext uri="{FF2B5EF4-FFF2-40B4-BE49-F238E27FC236}">
                <a16:creationId xmlns:a16="http://schemas.microsoft.com/office/drawing/2014/main" id="{D4329183-18FE-3410-BAD5-4118EF4E2CF2}"/>
              </a:ext>
            </a:extLst>
          </p:cNvPr>
          <p:cNvSpPr txBox="1">
            <a:spLocks noChangeArrowheads="1"/>
          </p:cNvSpPr>
          <p:nvPr/>
        </p:nvSpPr>
        <p:spPr bwMode="auto">
          <a:xfrm>
            <a:off x="5262603" y="1343741"/>
            <a:ext cx="36036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dirty="0"/>
              <a:t>We lost half our blood!</a:t>
            </a:r>
          </a:p>
        </p:txBody>
      </p:sp>
      <p:sp>
        <p:nvSpPr>
          <p:cNvPr id="27" name="Text Box 16">
            <a:extLst>
              <a:ext uri="{FF2B5EF4-FFF2-40B4-BE49-F238E27FC236}">
                <a16:creationId xmlns:a16="http://schemas.microsoft.com/office/drawing/2014/main" id="{9C92A218-7EF5-6008-30A1-604C88857FF9}"/>
              </a:ext>
            </a:extLst>
          </p:cNvPr>
          <p:cNvSpPr txBox="1">
            <a:spLocks noChangeArrowheads="1"/>
          </p:cNvSpPr>
          <p:nvPr/>
        </p:nvSpPr>
        <p:spPr bwMode="auto">
          <a:xfrm>
            <a:off x="4919039" y="1735017"/>
            <a:ext cx="394493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dirty="0">
                <a:latin typeface="Arial"/>
                <a:cs typeface="Arial"/>
              </a:rPr>
              <a:t>Can only absorb half as much O</a:t>
            </a:r>
            <a:r>
              <a:rPr lang="en-US" altLang="en-US" sz="1200" b="1" dirty="0">
                <a:latin typeface="Arial"/>
                <a:cs typeface="Arial"/>
              </a:rPr>
              <a:t>2</a:t>
            </a:r>
          </a:p>
        </p:txBody>
      </p:sp>
      <p:sp>
        <p:nvSpPr>
          <p:cNvPr id="29" name="Text Box 6">
            <a:extLst>
              <a:ext uri="{FF2B5EF4-FFF2-40B4-BE49-F238E27FC236}">
                <a16:creationId xmlns:a16="http://schemas.microsoft.com/office/drawing/2014/main" id="{65C7E1E5-7D03-7C93-D100-5CBC0B2FCB39}"/>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(D)</a:t>
            </a:r>
          </a:p>
        </p:txBody>
      </p:sp>
      <p:sp>
        <p:nvSpPr>
          <p:cNvPr id="31" name="Text Box 16">
            <a:extLst>
              <a:ext uri="{FF2B5EF4-FFF2-40B4-BE49-F238E27FC236}">
                <a16:creationId xmlns:a16="http://schemas.microsoft.com/office/drawing/2014/main" id="{B15ADAEF-F0C1-03AA-4C0C-3791AA89F9E3}"/>
              </a:ext>
            </a:extLst>
          </p:cNvPr>
          <p:cNvSpPr txBox="1">
            <a:spLocks noChangeArrowheads="1"/>
          </p:cNvSpPr>
          <p:nvPr/>
        </p:nvSpPr>
        <p:spPr bwMode="auto">
          <a:xfrm>
            <a:off x="4507174" y="4067316"/>
            <a:ext cx="394493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None/>
            </a:pPr>
            <a:r>
              <a:rPr lang="en-US" altLang="en-US" sz="1800" b="1" dirty="0">
                <a:solidFill>
                  <a:srgbClr val="00B0F0"/>
                </a:solidFill>
                <a:latin typeface="Arial"/>
                <a:cs typeface="Arial"/>
              </a:rPr>
              <a:t>Redefine</a:t>
            </a:r>
            <a:r>
              <a:rPr lang="en-US" altLang="en-US" sz="1800" b="1" dirty="0">
                <a:latin typeface="Arial"/>
                <a:cs typeface="Arial"/>
              </a:rPr>
              <a:t>: it takes twice the concentration of </a:t>
            </a:r>
            <a:r>
              <a:rPr lang="en-US" sz="1800" b="1" dirty="0">
                <a:latin typeface="Arial"/>
                <a:cs typeface="Arial"/>
              </a:rPr>
              <a:t>O</a:t>
            </a:r>
            <a:r>
              <a:rPr lang="en-US" sz="1200" b="1" dirty="0">
                <a:latin typeface="Arial"/>
                <a:cs typeface="Arial"/>
              </a:rPr>
              <a:t>2 </a:t>
            </a:r>
            <a:r>
              <a:rPr lang="en-US" altLang="en-US" sz="1800" b="1" dirty="0">
                <a:latin typeface="Arial"/>
                <a:cs typeface="Arial"/>
              </a:rPr>
              <a:t>in air to reach the same concentration </a:t>
            </a:r>
            <a:r>
              <a:rPr lang="en-US" sz="1800" b="1" dirty="0">
                <a:latin typeface="Arial"/>
                <a:cs typeface="Arial"/>
              </a:rPr>
              <a:t>O</a:t>
            </a:r>
            <a:r>
              <a:rPr lang="en-US" sz="1200" b="1" dirty="0">
                <a:latin typeface="Arial"/>
                <a:cs typeface="Arial"/>
              </a:rPr>
              <a:t>2 </a:t>
            </a:r>
            <a:r>
              <a:rPr lang="en-US" altLang="en-US" sz="1800" b="1" dirty="0">
                <a:latin typeface="Arial"/>
                <a:cs typeface="Arial"/>
              </a:rPr>
              <a:t>in undiluted blood</a:t>
            </a:r>
            <a:endParaRPr lang="en-US" altLang="en-US" sz="1800" b="1"/>
          </a:p>
        </p:txBody>
      </p:sp>
      <p:sp>
        <p:nvSpPr>
          <p:cNvPr id="32" name="Oval 31">
            <a:extLst>
              <a:ext uri="{FF2B5EF4-FFF2-40B4-BE49-F238E27FC236}">
                <a16:creationId xmlns:a16="http://schemas.microsoft.com/office/drawing/2014/main" id="{EEE729EB-AC9B-055E-347C-C878F0D91558}"/>
              </a:ext>
            </a:extLst>
          </p:cNvPr>
          <p:cNvSpPr/>
          <p:nvPr/>
        </p:nvSpPr>
        <p:spPr>
          <a:xfrm>
            <a:off x="3608718" y="3283068"/>
            <a:ext cx="169394" cy="169395"/>
          </a:xfrm>
          <a:prstGeom prst="ellipse">
            <a:avLst/>
          </a:prstGeom>
          <a:solidFill>
            <a:srgbClr val="00B0F0"/>
          </a:solidFill>
          <a:ln>
            <a:solidFill>
              <a:srgbClr val="00B0F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Left Brace 33">
            <a:extLst>
              <a:ext uri="{FF2B5EF4-FFF2-40B4-BE49-F238E27FC236}">
                <a16:creationId xmlns:a16="http://schemas.microsoft.com/office/drawing/2014/main" id="{F5E3FEB4-92E6-84C0-53D4-138E605B414A}"/>
              </a:ext>
            </a:extLst>
          </p:cNvPr>
          <p:cNvSpPr/>
          <p:nvPr/>
        </p:nvSpPr>
        <p:spPr>
          <a:xfrm flipH="1">
            <a:off x="3697357" y="4533390"/>
            <a:ext cx="344263" cy="1165847"/>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Left Brace 35">
            <a:extLst>
              <a:ext uri="{FF2B5EF4-FFF2-40B4-BE49-F238E27FC236}">
                <a16:creationId xmlns:a16="http://schemas.microsoft.com/office/drawing/2014/main" id="{CB32250A-0A49-B3A5-6284-45253454CC88}"/>
              </a:ext>
            </a:extLst>
          </p:cNvPr>
          <p:cNvSpPr/>
          <p:nvPr/>
        </p:nvSpPr>
        <p:spPr>
          <a:xfrm flipH="1">
            <a:off x="3695971" y="3368223"/>
            <a:ext cx="323482" cy="1165847"/>
          </a:xfrm>
          <a:prstGeom prst="leftBrace">
            <a:avLst/>
          </a:prstGeom>
          <a:ln w="5715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37" name="Straight Arrow Connector 36">
            <a:extLst>
              <a:ext uri="{FF2B5EF4-FFF2-40B4-BE49-F238E27FC236}">
                <a16:creationId xmlns:a16="http://schemas.microsoft.com/office/drawing/2014/main" id="{A6DF12BE-0B89-0769-DAD4-BE797FB0A8A5}"/>
              </a:ext>
            </a:extLst>
          </p:cNvPr>
          <p:cNvCxnSpPr/>
          <p:nvPr/>
        </p:nvCxnSpPr>
        <p:spPr>
          <a:xfrm flipH="1">
            <a:off x="2173779" y="2118360"/>
            <a:ext cx="2306781" cy="3574473"/>
          </a:xfrm>
          <a:prstGeom prst="straightConnector1">
            <a:avLst/>
          </a:prstGeom>
          <a:ln w="57150">
            <a:solidFill>
              <a:srgbClr val="0070C0"/>
            </a:solidFill>
            <a:prstDash val="dash"/>
          </a:ln>
        </p:spPr>
        <p:style>
          <a:lnRef idx="1">
            <a:schemeClr val="accent2"/>
          </a:lnRef>
          <a:fillRef idx="0">
            <a:schemeClr val="accent2"/>
          </a:fillRef>
          <a:effectRef idx="0">
            <a:schemeClr val="accent2"/>
          </a:effectRef>
          <a:fontRef idx="minor">
            <a:schemeClr val="tx1"/>
          </a:fontRef>
        </p:style>
      </p:cxnSp>
      <p:pic>
        <p:nvPicPr>
          <p:cNvPr id="5122" name="Picture 2" descr="1+ Thousand Iv Cartoon Royalty-Free Images, Stock Photos &amp; Pictures |  Shutterstock">
            <a:extLst>
              <a:ext uri="{FF2B5EF4-FFF2-40B4-BE49-F238E27FC236}">
                <a16:creationId xmlns:a16="http://schemas.microsoft.com/office/drawing/2014/main" id="{7754015D-3090-E4A0-67A9-055F09AEBB0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2857"/>
          <a:stretch>
            <a:fillRect/>
          </a:stretch>
        </p:blipFill>
        <p:spPr bwMode="auto">
          <a:xfrm>
            <a:off x="533400" y="3048"/>
            <a:ext cx="1807694" cy="1696451"/>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a:extLst>
              <a:ext uri="{FF2B5EF4-FFF2-40B4-BE49-F238E27FC236}">
                <a16:creationId xmlns:a16="http://schemas.microsoft.com/office/drawing/2014/main" id="{D044E06C-32F4-8673-FCD3-9E85EC50E68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02415" y="-76160"/>
            <a:ext cx="1524000"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7829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
                                        </p:tgtEl>
                                        <p:attrNameLst>
                                          <p:attrName>style.visibility</p:attrName>
                                        </p:attrNameLst>
                                      </p:cBhvr>
                                      <p:to>
                                        <p:strVal val="visible"/>
                                      </p:to>
                                    </p:set>
                                  </p:childTnLst>
                                </p:cTn>
                              </p:par>
                            </p:childTnLst>
                          </p:cTn>
                        </p:par>
                        <p:par>
                          <p:cTn id="7" fill="hold">
                            <p:stCondLst>
                              <p:cond delay="500"/>
                            </p:stCondLst>
                            <p:childTnLst>
                              <p:par>
                                <p:cTn id="8" presetID="10" presetClass="entr" presetSubtype="0" fill="hold" nodeType="afterEffect">
                                  <p:stCondLst>
                                    <p:cond delay="0"/>
                                  </p:stCondLst>
                                  <p:childTnLst>
                                    <p:set>
                                      <p:cBhvr>
                                        <p:cTn id="9" dur="1" fill="hold">
                                          <p:stCondLst>
                                            <p:cond delay="0"/>
                                          </p:stCondLst>
                                        </p:cTn>
                                        <p:tgtEl>
                                          <p:spTgt spid="5124"/>
                                        </p:tgtEl>
                                        <p:attrNameLst>
                                          <p:attrName>style.visibility</p:attrName>
                                        </p:attrNameLst>
                                      </p:cBhvr>
                                      <p:to>
                                        <p:strVal val="visible"/>
                                      </p:to>
                                    </p:set>
                                    <p:animEffect transition="in" filter="fade">
                                      <p:cBhvr>
                                        <p:cTn id="10" dur="500"/>
                                        <p:tgtEl>
                                          <p:spTgt spid="5124"/>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37"/>
                                        </p:tgtEl>
                                        <p:attrNameLst>
                                          <p:attrName>style.visibility</p:attrName>
                                        </p:attrNameLst>
                                      </p:cBhvr>
                                      <p:to>
                                        <p:strVal val="visible"/>
                                      </p:to>
                                    </p:set>
                                    <p:animEffect transition="in" filter="wipe(down)">
                                      <p:cBhvr>
                                        <p:cTn id="35" dur="5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utoUpdateAnimBg="0"/>
      <p:bldP spid="27" grpId="0" autoUpdateAnimBg="0"/>
      <p:bldP spid="31" grpId="0" autoUpdateAnimBg="0"/>
      <p:bldP spid="32" grpId="0" animBg="1"/>
      <p:bldP spid="34" grpId="0" animBg="1"/>
      <p:bldP spid="3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7" name="Picture 2">
            <a:extLst>
              <a:ext uri="{FF2B5EF4-FFF2-40B4-BE49-F238E27FC236}">
                <a16:creationId xmlns:a16="http://schemas.microsoft.com/office/drawing/2014/main" id="{A7F77D9B-196D-846E-67C9-86F6E776DC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955635"/>
            <a:ext cx="8650288" cy="567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26" name="TextBox 17">
            <a:extLst>
              <a:ext uri="{FF2B5EF4-FFF2-40B4-BE49-F238E27FC236}">
                <a16:creationId xmlns:a16="http://schemas.microsoft.com/office/drawing/2014/main" id="{73220FF7-2840-804B-0FE1-CCD7827BCB9F}"/>
              </a:ext>
            </a:extLst>
          </p:cNvPr>
          <p:cNvSpPr txBox="1">
            <a:spLocks noChangeArrowheads="1"/>
          </p:cNvSpPr>
          <p:nvPr/>
        </p:nvSpPr>
        <p:spPr bwMode="auto">
          <a:xfrm>
            <a:off x="4737100" y="4197310"/>
            <a:ext cx="4302125" cy="369332"/>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800" dirty="0"/>
              <a:t>New Slope </a:t>
            </a:r>
            <a:r>
              <a:rPr lang="en-US" altLang="en-US" sz="1800" dirty="0">
                <a:latin typeface="Calibri" panose="020F0502020204030204" pitchFamily="34" charset="0"/>
              </a:rPr>
              <a:t>≈ </a:t>
            </a:r>
            <a:r>
              <a:rPr lang="en-US" altLang="en-US" sz="1800" dirty="0">
                <a:latin typeface="+mj-lt"/>
              </a:rPr>
              <a:t>One fifth the original Slope</a:t>
            </a:r>
          </a:p>
        </p:txBody>
      </p:sp>
      <p:sp>
        <p:nvSpPr>
          <p:cNvPr id="52" name="Text Box 16">
            <a:extLst>
              <a:ext uri="{FF2B5EF4-FFF2-40B4-BE49-F238E27FC236}">
                <a16:creationId xmlns:a16="http://schemas.microsoft.com/office/drawing/2014/main" id="{0B4DCFCD-CAF2-88A3-D971-5BBE1880FDF5}"/>
              </a:ext>
            </a:extLst>
          </p:cNvPr>
          <p:cNvSpPr txBox="1">
            <a:spLocks noChangeArrowheads="1"/>
          </p:cNvSpPr>
          <p:nvPr/>
        </p:nvSpPr>
        <p:spPr bwMode="auto">
          <a:xfrm>
            <a:off x="4782618" y="4568410"/>
            <a:ext cx="4302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solidFill>
                  <a:srgbClr val="FF0000"/>
                </a:solidFill>
              </a:rPr>
              <a:t>So breathe 5 times faster</a:t>
            </a:r>
          </a:p>
        </p:txBody>
      </p:sp>
      <p:sp>
        <p:nvSpPr>
          <p:cNvPr id="2" name="Rectangle 1">
            <a:extLst>
              <a:ext uri="{FF2B5EF4-FFF2-40B4-BE49-F238E27FC236}">
                <a16:creationId xmlns:a16="http://schemas.microsoft.com/office/drawing/2014/main" id="{D1CBCC0F-9C49-08F9-A472-81C3F17A1C38}"/>
              </a:ext>
            </a:extLst>
          </p:cNvPr>
          <p:cNvSpPr/>
          <p:nvPr/>
        </p:nvSpPr>
        <p:spPr>
          <a:xfrm>
            <a:off x="1273175" y="2062123"/>
            <a:ext cx="1135063" cy="8556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63" name="Text Box 8">
            <a:extLst>
              <a:ext uri="{FF2B5EF4-FFF2-40B4-BE49-F238E27FC236}">
                <a16:creationId xmlns:a16="http://schemas.microsoft.com/office/drawing/2014/main" id="{B0FFB5AD-3AEF-BB05-5DDC-9B8766EAC207}"/>
              </a:ext>
            </a:extLst>
          </p:cNvPr>
          <p:cNvSpPr txBox="1">
            <a:spLocks noChangeArrowheads="1"/>
          </p:cNvSpPr>
          <p:nvPr/>
        </p:nvSpPr>
        <p:spPr bwMode="auto">
          <a:xfrm>
            <a:off x="1585913" y="2228810"/>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 in</a:t>
            </a:r>
          </a:p>
        </p:txBody>
      </p:sp>
      <p:sp>
        <p:nvSpPr>
          <p:cNvPr id="11273" name="Text Box 9">
            <a:extLst>
              <a:ext uri="{FF2B5EF4-FFF2-40B4-BE49-F238E27FC236}">
                <a16:creationId xmlns:a16="http://schemas.microsoft.com/office/drawing/2014/main" id="{5592E9D8-3ACD-CA9D-4880-23027B73F398}"/>
              </a:ext>
            </a:extLst>
          </p:cNvPr>
          <p:cNvSpPr txBox="1">
            <a:spLocks noChangeArrowheads="1"/>
          </p:cNvSpPr>
          <p:nvPr/>
        </p:nvSpPr>
        <p:spPr bwMode="auto">
          <a:xfrm>
            <a:off x="1484313" y="2589173"/>
            <a:ext cx="12954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 out</a:t>
            </a:r>
          </a:p>
        </p:txBody>
      </p:sp>
      <p:sp>
        <p:nvSpPr>
          <p:cNvPr id="3" name="Rectangle 2">
            <a:extLst>
              <a:ext uri="{FF2B5EF4-FFF2-40B4-BE49-F238E27FC236}">
                <a16:creationId xmlns:a16="http://schemas.microsoft.com/office/drawing/2014/main" id="{77764F94-C392-B233-955C-D1299729E893}"/>
              </a:ext>
            </a:extLst>
          </p:cNvPr>
          <p:cNvSpPr/>
          <p:nvPr/>
        </p:nvSpPr>
        <p:spPr>
          <a:xfrm>
            <a:off x="2441575" y="2260560"/>
            <a:ext cx="371475" cy="1825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66" name="Line 4">
            <a:extLst>
              <a:ext uri="{FF2B5EF4-FFF2-40B4-BE49-F238E27FC236}">
                <a16:creationId xmlns:a16="http://schemas.microsoft.com/office/drawing/2014/main" id="{F66B420A-A23E-B8FE-15CF-AB77CC2B5A7E}"/>
              </a:ext>
            </a:extLst>
          </p:cNvPr>
          <p:cNvSpPr>
            <a:spLocks noChangeShapeType="1"/>
          </p:cNvSpPr>
          <p:nvPr/>
        </p:nvSpPr>
        <p:spPr bwMode="auto">
          <a:xfrm>
            <a:off x="2441575" y="2443123"/>
            <a:ext cx="457200" cy="0"/>
          </a:xfrm>
          <a:prstGeom prst="line">
            <a:avLst/>
          </a:prstGeom>
          <a:noFill/>
          <a:ln w="25400">
            <a:solidFill>
              <a:srgbClr val="0033CC"/>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 name="Rectangle 3">
            <a:extLst>
              <a:ext uri="{FF2B5EF4-FFF2-40B4-BE49-F238E27FC236}">
                <a16:creationId xmlns:a16="http://schemas.microsoft.com/office/drawing/2014/main" id="{115A17EC-A72D-B7C0-B416-E6AA51CACE7B}"/>
              </a:ext>
            </a:extLst>
          </p:cNvPr>
          <p:cNvSpPr/>
          <p:nvPr/>
        </p:nvSpPr>
        <p:spPr>
          <a:xfrm>
            <a:off x="2441575" y="2654260"/>
            <a:ext cx="1719263" cy="1444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68" name="Line 5">
            <a:extLst>
              <a:ext uri="{FF2B5EF4-FFF2-40B4-BE49-F238E27FC236}">
                <a16:creationId xmlns:a16="http://schemas.microsoft.com/office/drawing/2014/main" id="{3616913A-1BE2-F7C0-DBC3-2F08C6DFAC52}"/>
              </a:ext>
            </a:extLst>
          </p:cNvPr>
          <p:cNvSpPr>
            <a:spLocks noChangeShapeType="1"/>
          </p:cNvSpPr>
          <p:nvPr/>
        </p:nvSpPr>
        <p:spPr bwMode="auto">
          <a:xfrm flipV="1">
            <a:off x="2898775" y="2443123"/>
            <a:ext cx="0" cy="2971800"/>
          </a:xfrm>
          <a:prstGeom prst="line">
            <a:avLst/>
          </a:prstGeom>
          <a:noFill/>
          <a:ln w="25400">
            <a:solidFill>
              <a:srgbClr val="008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6" name="Straight Connector 5">
            <a:extLst>
              <a:ext uri="{FF2B5EF4-FFF2-40B4-BE49-F238E27FC236}">
                <a16:creationId xmlns:a16="http://schemas.microsoft.com/office/drawing/2014/main" id="{FEBF335A-DFCA-6DD8-3AB0-D142B1D4C2CE}"/>
              </a:ext>
            </a:extLst>
          </p:cNvPr>
          <p:cNvCxnSpPr/>
          <p:nvPr/>
        </p:nvCxnSpPr>
        <p:spPr>
          <a:xfrm>
            <a:off x="2917825" y="2411373"/>
            <a:ext cx="358775" cy="5064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FD1D0B13-4355-E3BC-518F-9A95B43D5052}"/>
              </a:ext>
            </a:extLst>
          </p:cNvPr>
          <p:cNvSpPr/>
          <p:nvPr/>
        </p:nvSpPr>
        <p:spPr>
          <a:xfrm rot="1101246">
            <a:off x="2997200" y="2322473"/>
            <a:ext cx="1143000" cy="3143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270" name="Line 6">
            <a:extLst>
              <a:ext uri="{FF2B5EF4-FFF2-40B4-BE49-F238E27FC236}">
                <a16:creationId xmlns:a16="http://schemas.microsoft.com/office/drawing/2014/main" id="{42782D12-FD2E-B157-F5A3-5F5FA300A681}"/>
              </a:ext>
            </a:extLst>
          </p:cNvPr>
          <p:cNvSpPr>
            <a:spLocks noChangeShapeType="1"/>
          </p:cNvSpPr>
          <p:nvPr/>
        </p:nvSpPr>
        <p:spPr bwMode="auto">
          <a:xfrm>
            <a:off x="2408238" y="2762210"/>
            <a:ext cx="1752600" cy="11113"/>
          </a:xfrm>
          <a:prstGeom prst="line">
            <a:avLst/>
          </a:prstGeom>
          <a:noFill/>
          <a:ln w="635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284" name="Line 20">
            <a:extLst>
              <a:ext uri="{FF2B5EF4-FFF2-40B4-BE49-F238E27FC236}">
                <a16:creationId xmlns:a16="http://schemas.microsoft.com/office/drawing/2014/main" id="{9AC9C92D-D1D4-DCE5-FB16-77B4F374DE0D}"/>
              </a:ext>
            </a:extLst>
          </p:cNvPr>
          <p:cNvSpPr>
            <a:spLocks noChangeShapeType="1"/>
          </p:cNvSpPr>
          <p:nvPr/>
        </p:nvSpPr>
        <p:spPr bwMode="auto">
          <a:xfrm>
            <a:off x="2928938" y="2435185"/>
            <a:ext cx="1231900" cy="327025"/>
          </a:xfrm>
          <a:prstGeom prst="line">
            <a:avLst/>
          </a:prstGeom>
          <a:noFill/>
          <a:ln w="508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1" name="Rectangle 10">
            <a:extLst>
              <a:ext uri="{FF2B5EF4-FFF2-40B4-BE49-F238E27FC236}">
                <a16:creationId xmlns:a16="http://schemas.microsoft.com/office/drawing/2014/main" id="{24F84492-E724-89F8-B96F-A5CD37C979B5}"/>
              </a:ext>
            </a:extLst>
          </p:cNvPr>
          <p:cNvSpPr/>
          <p:nvPr/>
        </p:nvSpPr>
        <p:spPr>
          <a:xfrm>
            <a:off x="4100513" y="2820948"/>
            <a:ext cx="120650" cy="1276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ectangle 60">
            <a:extLst>
              <a:ext uri="{FF2B5EF4-FFF2-40B4-BE49-F238E27FC236}">
                <a16:creationId xmlns:a16="http://schemas.microsoft.com/office/drawing/2014/main" id="{CDA74F1D-DE93-89F9-AEC1-A54686997742}"/>
              </a:ext>
            </a:extLst>
          </p:cNvPr>
          <p:cNvSpPr/>
          <p:nvPr/>
        </p:nvSpPr>
        <p:spPr>
          <a:xfrm>
            <a:off x="4065588" y="4276685"/>
            <a:ext cx="119062" cy="1276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93B81E8D-4429-0DC0-C40C-C40B6308442D}"/>
              </a:ext>
            </a:extLst>
          </p:cNvPr>
          <p:cNvSpPr/>
          <p:nvPr/>
        </p:nvSpPr>
        <p:spPr>
          <a:xfrm>
            <a:off x="2652713" y="5707023"/>
            <a:ext cx="2041525" cy="10461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76" name="Text Box 10">
            <a:extLst>
              <a:ext uri="{FF2B5EF4-FFF2-40B4-BE49-F238E27FC236}">
                <a16:creationId xmlns:a16="http://schemas.microsoft.com/office/drawing/2014/main" id="{FA608D1A-4097-2111-2690-A840583F6498}"/>
              </a:ext>
            </a:extLst>
          </p:cNvPr>
          <p:cNvSpPr txBox="1">
            <a:spLocks noChangeArrowheads="1"/>
          </p:cNvSpPr>
          <p:nvPr/>
        </p:nvSpPr>
        <p:spPr bwMode="auto">
          <a:xfrm>
            <a:off x="2579688" y="5707023"/>
            <a:ext cx="974725" cy="64611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in</a:t>
            </a:r>
          </a:p>
        </p:txBody>
      </p:sp>
      <p:sp>
        <p:nvSpPr>
          <p:cNvPr id="11275" name="Text Box 11">
            <a:extLst>
              <a:ext uri="{FF2B5EF4-FFF2-40B4-BE49-F238E27FC236}">
                <a16:creationId xmlns:a16="http://schemas.microsoft.com/office/drawing/2014/main" id="{92B28EBC-7CB5-7770-D169-C039FA7766DF}"/>
              </a:ext>
            </a:extLst>
          </p:cNvPr>
          <p:cNvSpPr txBox="1">
            <a:spLocks noChangeArrowheads="1"/>
          </p:cNvSpPr>
          <p:nvPr/>
        </p:nvSpPr>
        <p:spPr bwMode="auto">
          <a:xfrm>
            <a:off x="3590925" y="5710198"/>
            <a:ext cx="106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out</a:t>
            </a:r>
          </a:p>
        </p:txBody>
      </p:sp>
      <p:sp>
        <p:nvSpPr>
          <p:cNvPr id="11271" name="Line 7">
            <a:extLst>
              <a:ext uri="{FF2B5EF4-FFF2-40B4-BE49-F238E27FC236}">
                <a16:creationId xmlns:a16="http://schemas.microsoft.com/office/drawing/2014/main" id="{915A2A80-276A-BBA5-5529-911E613DB47C}"/>
              </a:ext>
            </a:extLst>
          </p:cNvPr>
          <p:cNvSpPr>
            <a:spLocks noChangeShapeType="1"/>
          </p:cNvSpPr>
          <p:nvPr/>
        </p:nvSpPr>
        <p:spPr bwMode="auto">
          <a:xfrm flipV="1">
            <a:off x="4140200" y="2774910"/>
            <a:ext cx="19050" cy="2886075"/>
          </a:xfrm>
          <a:prstGeom prst="line">
            <a:avLst/>
          </a:prstGeom>
          <a:noFill/>
          <a:ln w="63500">
            <a:solidFill>
              <a:srgbClr val="009900"/>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4" name="Straight Connector 13">
            <a:extLst>
              <a:ext uri="{FF2B5EF4-FFF2-40B4-BE49-F238E27FC236}">
                <a16:creationId xmlns:a16="http://schemas.microsoft.com/office/drawing/2014/main" id="{BD21EA80-5461-0D4D-F4CF-E26631F60BE8}"/>
              </a:ext>
            </a:extLst>
          </p:cNvPr>
          <p:cNvCxnSpPr/>
          <p:nvPr/>
        </p:nvCxnSpPr>
        <p:spPr>
          <a:xfrm flipV="1">
            <a:off x="2420938" y="1188998"/>
            <a:ext cx="2667000" cy="4449762"/>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BEACDF14-DDE0-FD3B-6E7C-D0EFCDD94D5A}"/>
              </a:ext>
            </a:extLst>
          </p:cNvPr>
          <p:cNvCxnSpPr/>
          <p:nvPr/>
        </p:nvCxnSpPr>
        <p:spPr>
          <a:xfrm flipV="1">
            <a:off x="2444750" y="1146135"/>
            <a:ext cx="2667000" cy="4449763"/>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D13E007C-5B11-ADAB-AA11-DDD29D50F9D3}"/>
              </a:ext>
            </a:extLst>
          </p:cNvPr>
          <p:cNvSpPr/>
          <p:nvPr/>
        </p:nvSpPr>
        <p:spPr>
          <a:xfrm>
            <a:off x="5142040" y="836283"/>
            <a:ext cx="2151062" cy="5349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ectangle 66">
            <a:extLst>
              <a:ext uri="{FF2B5EF4-FFF2-40B4-BE49-F238E27FC236}">
                <a16:creationId xmlns:a16="http://schemas.microsoft.com/office/drawing/2014/main" id="{E271F7A5-A6D7-4BEB-E111-FB92B7096F17}"/>
              </a:ext>
            </a:extLst>
          </p:cNvPr>
          <p:cNvSpPr/>
          <p:nvPr/>
        </p:nvSpPr>
        <p:spPr>
          <a:xfrm>
            <a:off x="5140325" y="1406485"/>
            <a:ext cx="1233488" cy="8778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75247447-4698-91AC-0750-ACE40E988227}"/>
              </a:ext>
            </a:extLst>
          </p:cNvPr>
          <p:cNvSpPr/>
          <p:nvPr/>
        </p:nvSpPr>
        <p:spPr>
          <a:xfrm>
            <a:off x="4748213" y="1857335"/>
            <a:ext cx="1250950" cy="76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ectangle 68">
            <a:extLst>
              <a:ext uri="{FF2B5EF4-FFF2-40B4-BE49-F238E27FC236}">
                <a16:creationId xmlns:a16="http://schemas.microsoft.com/office/drawing/2014/main" id="{4B6A5D25-A1ED-D7F1-4E62-56A25D2C549B}"/>
              </a:ext>
            </a:extLst>
          </p:cNvPr>
          <p:cNvSpPr/>
          <p:nvPr/>
        </p:nvSpPr>
        <p:spPr>
          <a:xfrm>
            <a:off x="4889500" y="1758910"/>
            <a:ext cx="1250950" cy="76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17" name="Straight Arrow Connector 16">
            <a:extLst>
              <a:ext uri="{FF2B5EF4-FFF2-40B4-BE49-F238E27FC236}">
                <a16:creationId xmlns:a16="http://schemas.microsoft.com/office/drawing/2014/main" id="{64929E20-C286-D655-5965-8CDD48157150}"/>
              </a:ext>
            </a:extLst>
          </p:cNvPr>
          <p:cNvCxnSpPr/>
          <p:nvPr/>
        </p:nvCxnSpPr>
        <p:spPr>
          <a:xfrm flipH="1" flipV="1">
            <a:off x="4789488" y="1712873"/>
            <a:ext cx="350837" cy="16351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15306319-C4C4-76FD-7125-D9C42151B43C}"/>
              </a:ext>
            </a:extLst>
          </p:cNvPr>
          <p:cNvSpPr txBox="1">
            <a:spLocks noChangeArrowheads="1"/>
          </p:cNvSpPr>
          <p:nvPr/>
        </p:nvSpPr>
        <p:spPr bwMode="auto">
          <a:xfrm>
            <a:off x="5207000" y="1458873"/>
            <a:ext cx="14954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sz="1800"/>
              <a:t>Equilibrium Line with Blood Loss</a:t>
            </a:r>
          </a:p>
        </p:txBody>
      </p:sp>
      <p:sp>
        <p:nvSpPr>
          <p:cNvPr id="7" name="Rectangle 6">
            <a:extLst>
              <a:ext uri="{FF2B5EF4-FFF2-40B4-BE49-F238E27FC236}">
                <a16:creationId xmlns:a16="http://schemas.microsoft.com/office/drawing/2014/main" id="{24867202-BB4B-8848-AE81-D043BE522FEF}"/>
              </a:ext>
            </a:extLst>
          </p:cNvPr>
          <p:cNvSpPr/>
          <p:nvPr/>
        </p:nvSpPr>
        <p:spPr>
          <a:xfrm>
            <a:off x="7027863" y="1795423"/>
            <a:ext cx="2057400" cy="18605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Text Box 16">
            <a:extLst>
              <a:ext uri="{FF2B5EF4-FFF2-40B4-BE49-F238E27FC236}">
                <a16:creationId xmlns:a16="http://schemas.microsoft.com/office/drawing/2014/main" id="{A66A8A96-3C4C-4F44-49D0-4B2CBEF4A854}"/>
              </a:ext>
            </a:extLst>
          </p:cNvPr>
          <p:cNvSpPr txBox="1">
            <a:spLocks noChangeArrowheads="1"/>
          </p:cNvSpPr>
          <p:nvPr/>
        </p:nvSpPr>
        <p:spPr bwMode="auto">
          <a:xfrm>
            <a:off x="4781550" y="4954837"/>
            <a:ext cx="43021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solidFill>
                  <a:srgbClr val="FF0000"/>
                </a:solidFill>
              </a:rPr>
              <a:t>Or??</a:t>
            </a:r>
          </a:p>
        </p:txBody>
      </p:sp>
      <p:sp>
        <p:nvSpPr>
          <p:cNvPr id="16" name="Text Box 6">
            <a:extLst>
              <a:ext uri="{FF2B5EF4-FFF2-40B4-BE49-F238E27FC236}">
                <a16:creationId xmlns:a16="http://schemas.microsoft.com/office/drawing/2014/main" id="{8B60C9A8-6A57-84D5-075C-8011C53748F2}"/>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(D)</a:t>
            </a:r>
          </a:p>
        </p:txBody>
      </p:sp>
      <p:pic>
        <p:nvPicPr>
          <p:cNvPr id="8" name="Picture 2" descr="1+ Thousand Iv Cartoon Royalty-Free Images, Stock Photos &amp; Pictures |  Shutterstock">
            <a:extLst>
              <a:ext uri="{FF2B5EF4-FFF2-40B4-BE49-F238E27FC236}">
                <a16:creationId xmlns:a16="http://schemas.microsoft.com/office/drawing/2014/main" id="{37F54A66-1448-755D-8EB4-0929279E739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2857"/>
          <a:stretch>
            <a:fillRect/>
          </a:stretch>
        </p:blipFill>
        <p:spPr bwMode="auto">
          <a:xfrm>
            <a:off x="838200" y="82383"/>
            <a:ext cx="1133506" cy="10637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yperventilate GIFs | Tenor">
            <a:extLst>
              <a:ext uri="{FF2B5EF4-FFF2-40B4-BE49-F238E27FC236}">
                <a16:creationId xmlns:a16="http://schemas.microsoft.com/office/drawing/2014/main" id="{4276BEBE-189E-7E1E-B9A3-0B6D6E2C890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7012" y="5034269"/>
            <a:ext cx="1066801" cy="76130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5"/>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nodeType="afterEffect">
                                  <p:stCondLst>
                                    <p:cond delay="0"/>
                                  </p:stCondLst>
                                  <p:childTnLst>
                                    <p:set>
                                      <p:cBhvr>
                                        <p:cTn id="9" dur="1" fill="hold">
                                          <p:stCondLst>
                                            <p:cond delay="499"/>
                                          </p:stCondLst>
                                        </p:cTn>
                                        <p:tgtEl>
                                          <p:spTgt spid="17"/>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271"/>
                                        </p:tgtEl>
                                        <p:attrNameLst>
                                          <p:attrName>style.visibility</p:attrName>
                                        </p:attrNameLst>
                                      </p:cBhvr>
                                      <p:to>
                                        <p:strVal val="visible"/>
                                      </p:to>
                                    </p:set>
                                    <p:animEffect transition="in" filter="wipe(down)">
                                      <p:cBhvr>
                                        <p:cTn id="17" dur="500"/>
                                        <p:tgtEl>
                                          <p:spTgt spid="11271"/>
                                        </p:tgtEl>
                                      </p:cBhvr>
                                    </p:animEffect>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499"/>
                                          </p:stCondLst>
                                        </p:cTn>
                                        <p:tgtEl>
                                          <p:spTgt spid="1127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8" presetClass="entr" presetSubtype="6" fill="hold" grpId="0" nodeType="clickEffect">
                                  <p:stCondLst>
                                    <p:cond delay="0"/>
                                  </p:stCondLst>
                                  <p:childTnLst>
                                    <p:set>
                                      <p:cBhvr>
                                        <p:cTn id="24" dur="1" fill="hold">
                                          <p:stCondLst>
                                            <p:cond delay="0"/>
                                          </p:stCondLst>
                                        </p:cTn>
                                        <p:tgtEl>
                                          <p:spTgt spid="11284"/>
                                        </p:tgtEl>
                                        <p:attrNameLst>
                                          <p:attrName>style.visibility</p:attrName>
                                        </p:attrNameLst>
                                      </p:cBhvr>
                                      <p:to>
                                        <p:strVal val="visible"/>
                                      </p:to>
                                    </p:set>
                                    <p:animEffect transition="in" filter="strips(downRight)">
                                      <p:cBhvr>
                                        <p:cTn id="25" dur="500"/>
                                        <p:tgtEl>
                                          <p:spTgt spid="11284"/>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grpId="0" nodeType="clickEffect">
                                  <p:stCondLst>
                                    <p:cond delay="0"/>
                                  </p:stCondLst>
                                  <p:childTnLst>
                                    <p:set>
                                      <p:cBhvr>
                                        <p:cTn id="29" dur="1" fill="hold">
                                          <p:stCondLst>
                                            <p:cond delay="0"/>
                                          </p:stCondLst>
                                        </p:cTn>
                                        <p:tgtEl>
                                          <p:spTgt spid="11270"/>
                                        </p:tgtEl>
                                        <p:attrNameLst>
                                          <p:attrName>style.visibility</p:attrName>
                                        </p:attrNameLst>
                                      </p:cBhvr>
                                      <p:to>
                                        <p:strVal val="visible"/>
                                      </p:to>
                                    </p:set>
                                    <p:animEffect transition="in" filter="wipe(right)">
                                      <p:cBhvr>
                                        <p:cTn id="30" dur="500"/>
                                        <p:tgtEl>
                                          <p:spTgt spid="11270"/>
                                        </p:tgtEl>
                                      </p:cBhvr>
                                    </p:animEffect>
                                  </p:childTnLst>
                                </p:cTn>
                              </p:par>
                            </p:childTnLst>
                          </p:cTn>
                        </p:par>
                        <p:par>
                          <p:cTn id="31" fill="hold">
                            <p:stCondLst>
                              <p:cond delay="500"/>
                            </p:stCondLst>
                            <p:childTnLst>
                              <p:par>
                                <p:cTn id="32" presetID="1" presetClass="entr" presetSubtype="0" fill="hold" grpId="0" nodeType="afterEffect">
                                  <p:stCondLst>
                                    <p:cond delay="0"/>
                                  </p:stCondLst>
                                  <p:childTnLst>
                                    <p:set>
                                      <p:cBhvr>
                                        <p:cTn id="33" dur="1" fill="hold">
                                          <p:stCondLst>
                                            <p:cond delay="499"/>
                                          </p:stCondLst>
                                        </p:cTn>
                                        <p:tgtEl>
                                          <p:spTgt spid="11273"/>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499"/>
                                          </p:stCondLst>
                                        </p:cTn>
                                        <p:tgtEl>
                                          <p:spTgt spid="8226"/>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499"/>
                                          </p:stCondLst>
                                        </p:cTn>
                                        <p:tgtEl>
                                          <p:spTgt spid="52"/>
                                        </p:tgtEl>
                                        <p:attrNameLst>
                                          <p:attrName>style.visibility</p:attrName>
                                        </p:attrNameLst>
                                      </p:cBhvr>
                                      <p:to>
                                        <p:strVal val="visible"/>
                                      </p:to>
                                    </p:set>
                                  </p:childTnLst>
                                </p:cTn>
                              </p:par>
                              <p:par>
                                <p:cTn id="42" presetID="2" presetClass="entr" presetSubtype="4" fill="hold" nodeType="withEffect">
                                  <p:stCondLst>
                                    <p:cond delay="0"/>
                                  </p:stCondLst>
                                  <p:childTnLst>
                                    <p:set>
                                      <p:cBhvr>
                                        <p:cTn id="43" dur="1" fill="hold">
                                          <p:stCondLst>
                                            <p:cond delay="0"/>
                                          </p:stCondLst>
                                        </p:cTn>
                                        <p:tgtEl>
                                          <p:spTgt spid="9"/>
                                        </p:tgtEl>
                                        <p:attrNameLst>
                                          <p:attrName>style.visibility</p:attrName>
                                        </p:attrNameLst>
                                      </p:cBhvr>
                                      <p:to>
                                        <p:strVal val="visible"/>
                                      </p:to>
                                    </p:set>
                                    <p:anim calcmode="lin" valueType="num">
                                      <p:cBhvr additive="base">
                                        <p:cTn id="44" dur="500" fill="hold"/>
                                        <p:tgtEl>
                                          <p:spTgt spid="9"/>
                                        </p:tgtEl>
                                        <p:attrNameLst>
                                          <p:attrName>ppt_x</p:attrName>
                                        </p:attrNameLst>
                                      </p:cBhvr>
                                      <p:tavLst>
                                        <p:tav tm="0">
                                          <p:val>
                                            <p:strVal val="#ppt_x"/>
                                          </p:val>
                                        </p:tav>
                                        <p:tav tm="100000">
                                          <p:val>
                                            <p:strVal val="#ppt_x"/>
                                          </p:val>
                                        </p:tav>
                                      </p:tavLst>
                                    </p:anim>
                                    <p:anim calcmode="lin" valueType="num">
                                      <p:cBhvr additive="base">
                                        <p:cTn id="4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499"/>
                                          </p:stCondLst>
                                        </p:cTn>
                                        <p:tgtEl>
                                          <p:spTgt spid="3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26" grpId="0" autoUpdateAnimBg="0"/>
      <p:bldP spid="52" grpId="0" autoUpdateAnimBg="0"/>
      <p:bldP spid="11273" grpId="0" autoUpdateAnimBg="0"/>
      <p:bldP spid="11270" grpId="0" animBg="1" autoUpdateAnimBg="0"/>
      <p:bldP spid="11284" grpId="0" animBg="1" autoUpdateAnimBg="0"/>
      <p:bldP spid="11275" grpId="0" autoUpdateAnimBg="0"/>
      <p:bldP spid="11271" grpId="0" animBg="1" autoUpdateAnimBg="0"/>
      <p:bldP spid="5" grpId="0" autoUpdateAnimBg="0"/>
      <p:bldP spid="38"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Picture 2">
            <a:extLst>
              <a:ext uri="{FF2B5EF4-FFF2-40B4-BE49-F238E27FC236}">
                <a16:creationId xmlns:a16="http://schemas.microsoft.com/office/drawing/2014/main" id="{2D0409C6-7FB2-4A04-3977-F783F09D7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19937"/>
            <a:ext cx="8650288" cy="5673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D8194AFF-21DD-0A86-F3AF-3D662F21C828}"/>
              </a:ext>
            </a:extLst>
          </p:cNvPr>
          <p:cNvSpPr/>
          <p:nvPr/>
        </p:nvSpPr>
        <p:spPr>
          <a:xfrm>
            <a:off x="1122363" y="2148649"/>
            <a:ext cx="1135062" cy="8556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247" name="Text Box 8">
            <a:extLst>
              <a:ext uri="{FF2B5EF4-FFF2-40B4-BE49-F238E27FC236}">
                <a16:creationId xmlns:a16="http://schemas.microsoft.com/office/drawing/2014/main" id="{C2D8D3CC-AE2C-1808-76E5-E76077F10523}"/>
              </a:ext>
            </a:extLst>
          </p:cNvPr>
          <p:cNvSpPr txBox="1">
            <a:spLocks noChangeArrowheads="1"/>
          </p:cNvSpPr>
          <p:nvPr/>
        </p:nvSpPr>
        <p:spPr bwMode="auto">
          <a:xfrm>
            <a:off x="1503363" y="915162"/>
            <a:ext cx="10668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 in</a:t>
            </a:r>
          </a:p>
        </p:txBody>
      </p:sp>
      <p:sp>
        <p:nvSpPr>
          <p:cNvPr id="3" name="Rectangle 2">
            <a:extLst>
              <a:ext uri="{FF2B5EF4-FFF2-40B4-BE49-F238E27FC236}">
                <a16:creationId xmlns:a16="http://schemas.microsoft.com/office/drawing/2014/main" id="{9F8FBFF2-8345-8125-215D-CC4A2E3DE8A1}"/>
              </a:ext>
            </a:extLst>
          </p:cNvPr>
          <p:cNvSpPr/>
          <p:nvPr/>
        </p:nvSpPr>
        <p:spPr>
          <a:xfrm>
            <a:off x="2290763" y="2347087"/>
            <a:ext cx="371475" cy="1825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Line 4">
            <a:extLst>
              <a:ext uri="{FF2B5EF4-FFF2-40B4-BE49-F238E27FC236}">
                <a16:creationId xmlns:a16="http://schemas.microsoft.com/office/drawing/2014/main" id="{A7DF2AEB-FDE7-24D5-71DE-A23073021177}"/>
              </a:ext>
            </a:extLst>
          </p:cNvPr>
          <p:cNvSpPr>
            <a:spLocks noChangeShapeType="1"/>
          </p:cNvSpPr>
          <p:nvPr/>
        </p:nvSpPr>
        <p:spPr bwMode="auto">
          <a:xfrm>
            <a:off x="2303463" y="1119949"/>
            <a:ext cx="457200" cy="0"/>
          </a:xfrm>
          <a:prstGeom prst="line">
            <a:avLst/>
          </a:prstGeom>
          <a:noFill/>
          <a:ln w="25400">
            <a:solidFill>
              <a:srgbClr val="0033CC"/>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 name="Rectangle 3">
            <a:extLst>
              <a:ext uri="{FF2B5EF4-FFF2-40B4-BE49-F238E27FC236}">
                <a16:creationId xmlns:a16="http://schemas.microsoft.com/office/drawing/2014/main" id="{DF59D857-E514-EC59-1E75-1860801752F1}"/>
              </a:ext>
            </a:extLst>
          </p:cNvPr>
          <p:cNvSpPr/>
          <p:nvPr/>
        </p:nvSpPr>
        <p:spPr>
          <a:xfrm>
            <a:off x="2290763" y="2740787"/>
            <a:ext cx="1719262" cy="14446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488" name="Line 5">
            <a:extLst>
              <a:ext uri="{FF2B5EF4-FFF2-40B4-BE49-F238E27FC236}">
                <a16:creationId xmlns:a16="http://schemas.microsoft.com/office/drawing/2014/main" id="{40DD16FC-2398-2FE6-916A-2BD0C2B1EF80}"/>
              </a:ext>
            </a:extLst>
          </p:cNvPr>
          <p:cNvSpPr>
            <a:spLocks noChangeShapeType="1"/>
          </p:cNvSpPr>
          <p:nvPr/>
        </p:nvSpPr>
        <p:spPr bwMode="auto">
          <a:xfrm flipV="1">
            <a:off x="2747963" y="840549"/>
            <a:ext cx="12700" cy="4660900"/>
          </a:xfrm>
          <a:prstGeom prst="line">
            <a:avLst/>
          </a:prstGeom>
          <a:noFill/>
          <a:ln w="25400">
            <a:solidFill>
              <a:srgbClr val="0080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6" name="Straight Connector 5">
            <a:extLst>
              <a:ext uri="{FF2B5EF4-FFF2-40B4-BE49-F238E27FC236}">
                <a16:creationId xmlns:a16="http://schemas.microsoft.com/office/drawing/2014/main" id="{9AD82C20-FA32-577C-E453-FB147E608616}"/>
              </a:ext>
            </a:extLst>
          </p:cNvPr>
          <p:cNvCxnSpPr/>
          <p:nvPr/>
        </p:nvCxnSpPr>
        <p:spPr>
          <a:xfrm>
            <a:off x="2767013" y="2497899"/>
            <a:ext cx="358775" cy="50641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66E5B73D-A05C-D4D2-A639-B91903513A60}"/>
              </a:ext>
            </a:extLst>
          </p:cNvPr>
          <p:cNvSpPr/>
          <p:nvPr/>
        </p:nvSpPr>
        <p:spPr>
          <a:xfrm rot="1101246">
            <a:off x="2846388" y="2408999"/>
            <a:ext cx="1143000" cy="3143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Rectangle 10">
            <a:extLst>
              <a:ext uri="{FF2B5EF4-FFF2-40B4-BE49-F238E27FC236}">
                <a16:creationId xmlns:a16="http://schemas.microsoft.com/office/drawing/2014/main" id="{0CBF1EF7-4C11-AFC5-1327-09C8AD3ACFA1}"/>
              </a:ext>
            </a:extLst>
          </p:cNvPr>
          <p:cNvSpPr/>
          <p:nvPr/>
        </p:nvSpPr>
        <p:spPr>
          <a:xfrm>
            <a:off x="3949700" y="2907474"/>
            <a:ext cx="120650" cy="1276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Rectangle 60">
            <a:extLst>
              <a:ext uri="{FF2B5EF4-FFF2-40B4-BE49-F238E27FC236}">
                <a16:creationId xmlns:a16="http://schemas.microsoft.com/office/drawing/2014/main" id="{EAE73C73-5CAC-C2A4-914C-5DD694A60E8A}"/>
              </a:ext>
            </a:extLst>
          </p:cNvPr>
          <p:cNvSpPr/>
          <p:nvPr/>
        </p:nvSpPr>
        <p:spPr>
          <a:xfrm>
            <a:off x="3914775" y="4363212"/>
            <a:ext cx="119063" cy="1276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a:extLst>
              <a:ext uri="{FF2B5EF4-FFF2-40B4-BE49-F238E27FC236}">
                <a16:creationId xmlns:a16="http://schemas.microsoft.com/office/drawing/2014/main" id="{5B2BF8B9-0DC2-926A-22D3-1BBB1985EA53}"/>
              </a:ext>
            </a:extLst>
          </p:cNvPr>
          <p:cNvSpPr/>
          <p:nvPr/>
        </p:nvSpPr>
        <p:spPr>
          <a:xfrm>
            <a:off x="2501900" y="5793549"/>
            <a:ext cx="2041525" cy="104616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494" name="Text Box 10">
            <a:extLst>
              <a:ext uri="{FF2B5EF4-FFF2-40B4-BE49-F238E27FC236}">
                <a16:creationId xmlns:a16="http://schemas.microsoft.com/office/drawing/2014/main" id="{774030F9-99D7-6949-F898-52192257304A}"/>
              </a:ext>
            </a:extLst>
          </p:cNvPr>
          <p:cNvSpPr txBox="1">
            <a:spLocks noChangeArrowheads="1"/>
          </p:cNvSpPr>
          <p:nvPr/>
        </p:nvSpPr>
        <p:spPr bwMode="auto">
          <a:xfrm>
            <a:off x="2419350" y="5793549"/>
            <a:ext cx="974725" cy="6461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in</a:t>
            </a:r>
          </a:p>
        </p:txBody>
      </p:sp>
      <p:sp>
        <p:nvSpPr>
          <p:cNvPr id="20495" name="Text Box 11">
            <a:extLst>
              <a:ext uri="{FF2B5EF4-FFF2-40B4-BE49-F238E27FC236}">
                <a16:creationId xmlns:a16="http://schemas.microsoft.com/office/drawing/2014/main" id="{2E4BDCBE-56D3-0C62-07AB-E5853356A4D3}"/>
              </a:ext>
            </a:extLst>
          </p:cNvPr>
          <p:cNvSpPr txBox="1">
            <a:spLocks noChangeArrowheads="1"/>
          </p:cNvSpPr>
          <p:nvPr/>
        </p:nvSpPr>
        <p:spPr bwMode="auto">
          <a:xfrm>
            <a:off x="3440113" y="5796724"/>
            <a:ext cx="10668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out</a:t>
            </a:r>
          </a:p>
        </p:txBody>
      </p:sp>
      <p:sp>
        <p:nvSpPr>
          <p:cNvPr id="20496" name="Oval 19">
            <a:extLst>
              <a:ext uri="{FF2B5EF4-FFF2-40B4-BE49-F238E27FC236}">
                <a16:creationId xmlns:a16="http://schemas.microsoft.com/office/drawing/2014/main" id="{9593EEB7-FD71-B9B5-1928-E69BBD41C226}"/>
              </a:ext>
            </a:extLst>
          </p:cNvPr>
          <p:cNvSpPr>
            <a:spLocks noChangeArrowheads="1"/>
          </p:cNvSpPr>
          <p:nvPr/>
        </p:nvSpPr>
        <p:spPr bwMode="auto">
          <a:xfrm>
            <a:off x="3914775" y="2739199"/>
            <a:ext cx="152400" cy="152400"/>
          </a:xfrm>
          <a:prstGeom prst="ellipse">
            <a:avLst/>
          </a:prstGeom>
          <a:solidFill>
            <a:schemeClr val="tx1"/>
          </a:solidFill>
          <a:ln w="63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20497" name="Line 7">
            <a:extLst>
              <a:ext uri="{FF2B5EF4-FFF2-40B4-BE49-F238E27FC236}">
                <a16:creationId xmlns:a16="http://schemas.microsoft.com/office/drawing/2014/main" id="{A3C2751B-BE3C-7174-2330-05DA2214EFFD}"/>
              </a:ext>
            </a:extLst>
          </p:cNvPr>
          <p:cNvSpPr>
            <a:spLocks noChangeShapeType="1"/>
          </p:cNvSpPr>
          <p:nvPr/>
        </p:nvSpPr>
        <p:spPr bwMode="auto">
          <a:xfrm flipH="1" flipV="1">
            <a:off x="3983038" y="886587"/>
            <a:ext cx="6350" cy="4860925"/>
          </a:xfrm>
          <a:prstGeom prst="line">
            <a:avLst/>
          </a:prstGeom>
          <a:noFill/>
          <a:ln w="19050">
            <a:solidFill>
              <a:srgbClr val="009900"/>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4" name="Straight Connector 13">
            <a:extLst>
              <a:ext uri="{FF2B5EF4-FFF2-40B4-BE49-F238E27FC236}">
                <a16:creationId xmlns:a16="http://schemas.microsoft.com/office/drawing/2014/main" id="{95EB412D-462C-570D-4A4A-BE85DD789AB8}"/>
              </a:ext>
            </a:extLst>
          </p:cNvPr>
          <p:cNvCxnSpPr/>
          <p:nvPr/>
        </p:nvCxnSpPr>
        <p:spPr>
          <a:xfrm flipV="1">
            <a:off x="2257425" y="1297749"/>
            <a:ext cx="2667000" cy="4449763"/>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7F8BB554-5949-BB2C-24C8-8B20A09C2734}"/>
              </a:ext>
            </a:extLst>
          </p:cNvPr>
          <p:cNvCxnSpPr/>
          <p:nvPr/>
        </p:nvCxnSpPr>
        <p:spPr>
          <a:xfrm flipV="1">
            <a:off x="2266950" y="1267587"/>
            <a:ext cx="2667000" cy="4449762"/>
          </a:xfrm>
          <a:prstGeom prst="line">
            <a:avLst/>
          </a:prstGeom>
          <a:ln w="57150">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Rectangle 14">
            <a:extLst>
              <a:ext uri="{FF2B5EF4-FFF2-40B4-BE49-F238E27FC236}">
                <a16:creationId xmlns:a16="http://schemas.microsoft.com/office/drawing/2014/main" id="{85E46BFA-FFB8-AD76-AE26-F7F36A23140C}"/>
              </a:ext>
            </a:extLst>
          </p:cNvPr>
          <p:cNvSpPr/>
          <p:nvPr/>
        </p:nvSpPr>
        <p:spPr>
          <a:xfrm>
            <a:off x="4984750" y="1042162"/>
            <a:ext cx="2151063" cy="534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Rectangle 66">
            <a:extLst>
              <a:ext uri="{FF2B5EF4-FFF2-40B4-BE49-F238E27FC236}">
                <a16:creationId xmlns:a16="http://schemas.microsoft.com/office/drawing/2014/main" id="{C55D62B2-C8B0-72F2-E3C6-ACCAB61EC4F6}"/>
              </a:ext>
            </a:extLst>
          </p:cNvPr>
          <p:cNvSpPr/>
          <p:nvPr/>
        </p:nvSpPr>
        <p:spPr>
          <a:xfrm>
            <a:off x="4989513" y="1493012"/>
            <a:ext cx="1233487" cy="8778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Rectangle 67">
            <a:extLst>
              <a:ext uri="{FF2B5EF4-FFF2-40B4-BE49-F238E27FC236}">
                <a16:creationId xmlns:a16="http://schemas.microsoft.com/office/drawing/2014/main" id="{0EBC71DE-F646-A680-E7DE-B6EAE681A897}"/>
              </a:ext>
            </a:extLst>
          </p:cNvPr>
          <p:cNvSpPr/>
          <p:nvPr/>
        </p:nvSpPr>
        <p:spPr>
          <a:xfrm>
            <a:off x="4597400" y="1943862"/>
            <a:ext cx="1250950" cy="76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ectangle 68">
            <a:extLst>
              <a:ext uri="{FF2B5EF4-FFF2-40B4-BE49-F238E27FC236}">
                <a16:creationId xmlns:a16="http://schemas.microsoft.com/office/drawing/2014/main" id="{F0C7EE23-D513-3534-4398-AA801091C32D}"/>
              </a:ext>
            </a:extLst>
          </p:cNvPr>
          <p:cNvSpPr/>
          <p:nvPr/>
        </p:nvSpPr>
        <p:spPr>
          <a:xfrm>
            <a:off x="4738688" y="1845437"/>
            <a:ext cx="1250950" cy="768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0504" name="Picture 4">
            <a:extLst>
              <a:ext uri="{FF2B5EF4-FFF2-40B4-BE49-F238E27FC236}">
                <a16:creationId xmlns:a16="http://schemas.microsoft.com/office/drawing/2014/main" id="{0ACB4E59-C2F7-5E33-7C81-F4AC869BD8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5663" r="25212" b="70726"/>
          <a:stretch>
            <a:fillRect/>
          </a:stretch>
        </p:blipFill>
        <p:spPr bwMode="auto">
          <a:xfrm>
            <a:off x="4972050" y="1085024"/>
            <a:ext cx="1752600" cy="167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7" name="Straight Arrow Connector 16">
            <a:extLst>
              <a:ext uri="{FF2B5EF4-FFF2-40B4-BE49-F238E27FC236}">
                <a16:creationId xmlns:a16="http://schemas.microsoft.com/office/drawing/2014/main" id="{187D5D20-FEEA-2B27-4CC7-1EF2BB60F237}"/>
              </a:ext>
            </a:extLst>
          </p:cNvPr>
          <p:cNvCxnSpPr/>
          <p:nvPr/>
        </p:nvCxnSpPr>
        <p:spPr>
          <a:xfrm flipH="1" flipV="1">
            <a:off x="4543425" y="2074037"/>
            <a:ext cx="350838" cy="16351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nvGrpSpPr>
          <p:cNvPr id="35" name="Group 44">
            <a:extLst>
              <a:ext uri="{FF2B5EF4-FFF2-40B4-BE49-F238E27FC236}">
                <a16:creationId xmlns:a16="http://schemas.microsoft.com/office/drawing/2014/main" id="{33254067-B8BB-D936-3D0A-DB9201F16326}"/>
              </a:ext>
            </a:extLst>
          </p:cNvPr>
          <p:cNvGrpSpPr>
            <a:grpSpLocks/>
          </p:cNvGrpSpPr>
          <p:nvPr/>
        </p:nvGrpSpPr>
        <p:grpSpPr bwMode="auto">
          <a:xfrm>
            <a:off x="381000" y="2664587"/>
            <a:ext cx="2301875" cy="985837"/>
            <a:chOff x="381000" y="2404722"/>
            <a:chExt cx="2301277" cy="984985"/>
          </a:xfrm>
        </p:grpSpPr>
        <p:sp>
          <p:nvSpPr>
            <p:cNvPr id="20512" name="TextBox 41">
              <a:extLst>
                <a:ext uri="{FF2B5EF4-FFF2-40B4-BE49-F238E27FC236}">
                  <a16:creationId xmlns:a16="http://schemas.microsoft.com/office/drawing/2014/main" id="{4AD764FF-9CF6-AE09-7D01-13CB13FABB4B}"/>
                </a:ext>
              </a:extLst>
            </p:cNvPr>
            <p:cNvSpPr txBox="1">
              <a:spLocks noChangeArrowheads="1"/>
            </p:cNvSpPr>
            <p:nvPr/>
          </p:nvSpPr>
          <p:spPr bwMode="auto">
            <a:xfrm>
              <a:off x="381000" y="2743200"/>
              <a:ext cx="1479892" cy="6465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1800" b="1">
                  <a:solidFill>
                    <a:srgbClr val="FF0000"/>
                  </a:solidFill>
                </a:rPr>
                <a:t>Is this point</a:t>
              </a:r>
            </a:p>
            <a:p>
              <a:pPr eaLnBrk="1" hangingPunct="1">
                <a:spcBef>
                  <a:spcPct val="0"/>
                </a:spcBef>
                <a:buFontTx/>
                <a:buNone/>
              </a:pPr>
              <a:r>
                <a:rPr lang="en-US" altLang="en-US" sz="1800" b="1">
                  <a:solidFill>
                    <a:srgbClr val="FF0000"/>
                  </a:solidFill>
                </a:rPr>
                <a:t>fixed?</a:t>
              </a:r>
            </a:p>
          </p:txBody>
        </p:sp>
        <p:cxnSp>
          <p:nvCxnSpPr>
            <p:cNvPr id="37" name="Straight Arrow Connector 36">
              <a:extLst>
                <a:ext uri="{FF2B5EF4-FFF2-40B4-BE49-F238E27FC236}">
                  <a16:creationId xmlns:a16="http://schemas.microsoft.com/office/drawing/2014/main" id="{FB13D476-D8F4-4442-3072-A1BB24FB56E8}"/>
                </a:ext>
              </a:extLst>
            </p:cNvPr>
            <p:cNvCxnSpPr>
              <a:stCxn id="20512" idx="3"/>
            </p:cNvCxnSpPr>
            <p:nvPr/>
          </p:nvCxnSpPr>
          <p:spPr>
            <a:xfrm flipV="1">
              <a:off x="1860166" y="2404722"/>
              <a:ext cx="822111" cy="661415"/>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cxnSp>
        <p:nvCxnSpPr>
          <p:cNvPr id="8" name="Straight Arrow Connector 7">
            <a:extLst>
              <a:ext uri="{FF2B5EF4-FFF2-40B4-BE49-F238E27FC236}">
                <a16:creationId xmlns:a16="http://schemas.microsoft.com/office/drawing/2014/main" id="{7352DF0E-03E3-0491-6379-BE51801C18D9}"/>
              </a:ext>
            </a:extLst>
          </p:cNvPr>
          <p:cNvCxnSpPr/>
          <p:nvPr/>
        </p:nvCxnSpPr>
        <p:spPr>
          <a:xfrm>
            <a:off x="2770188" y="1119949"/>
            <a:ext cx="1200150" cy="1663700"/>
          </a:xfrm>
          <a:prstGeom prst="straightConnector1">
            <a:avLst/>
          </a:prstGeom>
          <a:ln w="28575">
            <a:solidFill>
              <a:srgbClr val="EA6A00"/>
            </a:solidFill>
            <a:tailEnd type="triangle"/>
          </a:ln>
        </p:spPr>
        <p:style>
          <a:lnRef idx="1">
            <a:schemeClr val="accent1"/>
          </a:lnRef>
          <a:fillRef idx="0">
            <a:schemeClr val="accent1"/>
          </a:fillRef>
          <a:effectRef idx="0">
            <a:schemeClr val="accent1"/>
          </a:effectRef>
          <a:fontRef idx="minor">
            <a:schemeClr val="tx1"/>
          </a:fontRef>
        </p:style>
      </p:cxnSp>
      <p:sp>
        <p:nvSpPr>
          <p:cNvPr id="9" name="Oval 8">
            <a:extLst>
              <a:ext uri="{FF2B5EF4-FFF2-40B4-BE49-F238E27FC236}">
                <a16:creationId xmlns:a16="http://schemas.microsoft.com/office/drawing/2014/main" id="{FDD9C591-DA2B-DF5A-7B60-40CC220BDF32}"/>
              </a:ext>
            </a:extLst>
          </p:cNvPr>
          <p:cNvSpPr/>
          <p:nvPr/>
        </p:nvSpPr>
        <p:spPr>
          <a:xfrm>
            <a:off x="2708275" y="1075499"/>
            <a:ext cx="123825" cy="13652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252" name="TextBox 17">
            <a:extLst>
              <a:ext uri="{FF2B5EF4-FFF2-40B4-BE49-F238E27FC236}">
                <a16:creationId xmlns:a16="http://schemas.microsoft.com/office/drawing/2014/main" id="{1DCBAABE-0C00-A650-3821-F1876265115D}"/>
              </a:ext>
            </a:extLst>
          </p:cNvPr>
          <p:cNvSpPr txBox="1">
            <a:spLocks noChangeArrowheads="1"/>
          </p:cNvSpPr>
          <p:nvPr/>
        </p:nvSpPr>
        <p:spPr bwMode="auto">
          <a:xfrm>
            <a:off x="5410200" y="3961574"/>
            <a:ext cx="3192463" cy="368300"/>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800" dirty="0"/>
              <a:t>New Slope </a:t>
            </a:r>
            <a:r>
              <a:rPr lang="en-US" altLang="en-US" sz="1800" dirty="0">
                <a:latin typeface="Calibri" panose="020F0502020204030204" pitchFamily="34" charset="0"/>
              </a:rPr>
              <a:t>= </a:t>
            </a:r>
            <a:r>
              <a:rPr lang="en-US" altLang="en-US" sz="1800" dirty="0">
                <a:latin typeface="+mj-lt"/>
              </a:rPr>
              <a:t>Original Slope </a:t>
            </a:r>
          </a:p>
        </p:txBody>
      </p:sp>
      <p:sp>
        <p:nvSpPr>
          <p:cNvPr id="45" name="Text Box 16">
            <a:extLst>
              <a:ext uri="{FF2B5EF4-FFF2-40B4-BE49-F238E27FC236}">
                <a16:creationId xmlns:a16="http://schemas.microsoft.com/office/drawing/2014/main" id="{14B1E1AD-D2B9-99FC-1241-23BEF3D85E32}"/>
              </a:ext>
            </a:extLst>
          </p:cNvPr>
          <p:cNvSpPr txBox="1">
            <a:spLocks noChangeArrowheads="1"/>
          </p:cNvSpPr>
          <p:nvPr/>
        </p:nvSpPr>
        <p:spPr bwMode="auto">
          <a:xfrm>
            <a:off x="4660900" y="4650549"/>
            <a:ext cx="41497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solidFill>
                  <a:srgbClr val="FF0000"/>
                </a:solidFill>
              </a:rPr>
              <a:t>Breathe normally with an oxygen mask</a:t>
            </a:r>
          </a:p>
        </p:txBody>
      </p:sp>
      <p:sp>
        <p:nvSpPr>
          <p:cNvPr id="13" name="Text Box 6">
            <a:extLst>
              <a:ext uri="{FF2B5EF4-FFF2-40B4-BE49-F238E27FC236}">
                <a16:creationId xmlns:a16="http://schemas.microsoft.com/office/drawing/2014/main" id="{DB891BD6-8736-DA87-700A-B83AF422C20F}"/>
              </a:ext>
            </a:extLst>
          </p:cNvPr>
          <p:cNvSpPr txBox="1">
            <a:spLocks noChangeArrowheads="1"/>
          </p:cNvSpPr>
          <p:nvPr/>
        </p:nvSpPr>
        <p:spPr bwMode="auto">
          <a:xfrm>
            <a:off x="2146300" y="51562"/>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(D)</a:t>
            </a:r>
          </a:p>
        </p:txBody>
      </p:sp>
      <p:pic>
        <p:nvPicPr>
          <p:cNvPr id="7" name="Picture 2" descr="1+ Thousand Iv Cartoon Royalty-Free Images, Stock Photos &amp; Pictures |  Shutterstock">
            <a:extLst>
              <a:ext uri="{FF2B5EF4-FFF2-40B4-BE49-F238E27FC236}">
                <a16:creationId xmlns:a16="http://schemas.microsoft.com/office/drawing/2014/main" id="{0E8C6BE2-3488-184B-6E37-0EB10A0658FF}"/>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b="12857"/>
          <a:stretch>
            <a:fillRect/>
          </a:stretch>
        </p:blipFill>
        <p:spPr bwMode="auto">
          <a:xfrm>
            <a:off x="902479" y="53806"/>
            <a:ext cx="900922" cy="845481"/>
          </a:xfrm>
          <a:prstGeom prst="rect">
            <a:avLst/>
          </a:prstGeom>
          <a:noFill/>
          <a:extLst>
            <a:ext uri="{909E8E84-426E-40DD-AFC4-6F175D3DCCD1}">
              <a14:hiddenFill xmlns:a14="http://schemas.microsoft.com/office/drawing/2010/main">
                <a:solidFill>
                  <a:srgbClr val="FFFFFF"/>
                </a:solidFill>
              </a14:hiddenFill>
            </a:ext>
          </a:extLst>
        </p:spPr>
      </p:pic>
      <p:pic>
        <p:nvPicPr>
          <p:cNvPr id="6146" name="Picture 2" descr="Cartoon Character Man On Oxygen Mask Stock Vector (Royalty Free) 2035098848  | Shutterstock">
            <a:extLst>
              <a:ext uri="{FF2B5EF4-FFF2-40B4-BE49-F238E27FC236}">
                <a16:creationId xmlns:a16="http://schemas.microsoft.com/office/drawing/2014/main" id="{7105F64F-9DD3-5EBA-8B9D-98CDC47ACD80}"/>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3397" t="4790" r="12555" b="16698"/>
          <a:stretch>
            <a:fillRect/>
          </a:stretch>
        </p:blipFill>
        <p:spPr bwMode="auto">
          <a:xfrm>
            <a:off x="7989887" y="5153780"/>
            <a:ext cx="1047751" cy="119637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25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10247"/>
                                        </p:tgtEl>
                                        <p:attrNameLst>
                                          <p:attrName>style.visibility</p:attrName>
                                        </p:attrNameLst>
                                      </p:cBhvr>
                                      <p:to>
                                        <p:strVal val="visible"/>
                                      </p:to>
                                    </p:set>
                                  </p:childTnLst>
                                </p:cTn>
                              </p:par>
                            </p:childTnLst>
                          </p:cTn>
                        </p:par>
                        <p:par>
                          <p:cTn id="19" fill="hold">
                            <p:stCondLst>
                              <p:cond delay="500"/>
                            </p:stCondLst>
                            <p:childTnLst>
                              <p:par>
                                <p:cTn id="20" presetID="1" presetClass="entr" presetSubtype="0" fill="hold" grpId="0" nodeType="afterEffect">
                                  <p:stCondLst>
                                    <p:cond delay="0"/>
                                  </p:stCondLst>
                                  <p:childTnLst>
                                    <p:set>
                                      <p:cBhvr>
                                        <p:cTn id="21" dur="1" fill="hold">
                                          <p:stCondLst>
                                            <p:cond delay="499"/>
                                          </p:stCondLst>
                                        </p:cTn>
                                        <p:tgtEl>
                                          <p:spTgt spid="5"/>
                                        </p:tgtEl>
                                        <p:attrNameLst>
                                          <p:attrName>style.visibility</p:attrName>
                                        </p:attrNameLst>
                                      </p:cBhvr>
                                      <p:to>
                                        <p:strVal val="visible"/>
                                      </p:to>
                                    </p:set>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499"/>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45"/>
                                        </p:tgtEl>
                                        <p:attrNameLst>
                                          <p:attrName>style.visibility</p:attrName>
                                        </p:attrNameLst>
                                      </p:cBhvr>
                                      <p:to>
                                        <p:strVal val="visible"/>
                                      </p:to>
                                    </p:set>
                                  </p:childTnLst>
                                </p:cTn>
                              </p:par>
                            </p:childTnLst>
                          </p:cTn>
                        </p:par>
                        <p:par>
                          <p:cTn id="29" fill="hold">
                            <p:stCondLst>
                              <p:cond delay="500"/>
                            </p:stCondLst>
                            <p:childTnLst>
                              <p:par>
                                <p:cTn id="30" presetID="2" presetClass="entr" presetSubtype="4" fill="hold" nodeType="afterEffect">
                                  <p:stCondLst>
                                    <p:cond delay="0"/>
                                  </p:stCondLst>
                                  <p:childTnLst>
                                    <p:set>
                                      <p:cBhvr>
                                        <p:cTn id="31" dur="1" fill="hold">
                                          <p:stCondLst>
                                            <p:cond delay="0"/>
                                          </p:stCondLst>
                                        </p:cTn>
                                        <p:tgtEl>
                                          <p:spTgt spid="6146"/>
                                        </p:tgtEl>
                                        <p:attrNameLst>
                                          <p:attrName>style.visibility</p:attrName>
                                        </p:attrNameLst>
                                      </p:cBhvr>
                                      <p:to>
                                        <p:strVal val="visible"/>
                                      </p:to>
                                    </p:set>
                                    <p:anim calcmode="lin" valueType="num">
                                      <p:cBhvr additive="base">
                                        <p:cTn id="32" dur="500" fill="hold"/>
                                        <p:tgtEl>
                                          <p:spTgt spid="6146"/>
                                        </p:tgtEl>
                                        <p:attrNameLst>
                                          <p:attrName>ppt_x</p:attrName>
                                        </p:attrNameLst>
                                      </p:cBhvr>
                                      <p:tavLst>
                                        <p:tav tm="0">
                                          <p:val>
                                            <p:strVal val="#ppt_x"/>
                                          </p:val>
                                        </p:tav>
                                        <p:tav tm="100000">
                                          <p:val>
                                            <p:strVal val="#ppt_x"/>
                                          </p:val>
                                        </p:tav>
                                      </p:tavLst>
                                    </p:anim>
                                    <p:anim calcmode="lin" valueType="num">
                                      <p:cBhvr additive="base">
                                        <p:cTn id="33" dur="500" fill="hold"/>
                                        <p:tgtEl>
                                          <p:spTgt spid="614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7" grpId="0" autoUpdateAnimBg="0"/>
      <p:bldP spid="5" grpId="0" animBg="1" autoUpdateAnimBg="0"/>
      <p:bldP spid="9" grpId="0" animBg="1" autoUpdateAnimBg="0"/>
      <p:bldP spid="9252" grpId="0" autoUpdateAnimBg="0"/>
      <p:bldP spid="45"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5" name="Picture 1">
            <a:extLst>
              <a:ext uri="{FF2B5EF4-FFF2-40B4-BE49-F238E27FC236}">
                <a16:creationId xmlns:a16="http://schemas.microsoft.com/office/drawing/2014/main" id="{95E04E7F-90F4-7A31-BFC6-361C18D3936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4444" y="1120485"/>
            <a:ext cx="8470670" cy="46434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8" name="Line 10">
            <a:extLst>
              <a:ext uri="{FF2B5EF4-FFF2-40B4-BE49-F238E27FC236}">
                <a16:creationId xmlns:a16="http://schemas.microsoft.com/office/drawing/2014/main" id="{773339A0-9365-86C9-011D-0AC7F51480EF}"/>
              </a:ext>
            </a:extLst>
          </p:cNvPr>
          <p:cNvSpPr>
            <a:spLocks noChangeShapeType="1"/>
          </p:cNvSpPr>
          <p:nvPr/>
        </p:nvSpPr>
        <p:spPr bwMode="auto">
          <a:xfrm>
            <a:off x="2270645" y="4984461"/>
            <a:ext cx="2506663" cy="7938"/>
          </a:xfrm>
          <a:prstGeom prst="line">
            <a:avLst/>
          </a:prstGeom>
          <a:noFill/>
          <a:ln w="63500">
            <a:solidFill>
              <a:srgbClr val="0033CC"/>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29" name="Straight Arrow Connector 28">
            <a:extLst>
              <a:ext uri="{FF2B5EF4-FFF2-40B4-BE49-F238E27FC236}">
                <a16:creationId xmlns:a16="http://schemas.microsoft.com/office/drawing/2014/main" id="{2AE68D99-4EC2-986B-A2D1-668BE7947F53}"/>
              </a:ext>
            </a:extLst>
          </p:cNvPr>
          <p:cNvCxnSpPr/>
          <p:nvPr/>
        </p:nvCxnSpPr>
        <p:spPr>
          <a:xfrm flipH="1">
            <a:off x="3572395" y="2915949"/>
            <a:ext cx="1204913" cy="301625"/>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0" name="Text Box 84">
            <a:extLst>
              <a:ext uri="{FF2B5EF4-FFF2-40B4-BE49-F238E27FC236}">
                <a16:creationId xmlns:a16="http://schemas.microsoft.com/office/drawing/2014/main" id="{089B7C4E-2C9E-A3CA-F186-04C06641C1A4}"/>
              </a:ext>
            </a:extLst>
          </p:cNvPr>
          <p:cNvSpPr txBox="1">
            <a:spLocks noChangeArrowheads="1"/>
          </p:cNvSpPr>
          <p:nvPr/>
        </p:nvSpPr>
        <p:spPr bwMode="auto">
          <a:xfrm>
            <a:off x="4853508" y="2571461"/>
            <a:ext cx="1066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dirty="0">
                <a:solidFill>
                  <a:srgbClr val="FF0000"/>
                </a:solidFill>
                <a:ea typeface="Arial Unicode MS" panose="020B0604020202020204" pitchFamily="34" charset="-128"/>
                <a:cs typeface="Arial Unicode MS" panose="020B0604020202020204" pitchFamily="34" charset="-128"/>
              </a:rPr>
              <a:t>output streams</a:t>
            </a:r>
          </a:p>
        </p:txBody>
      </p:sp>
      <p:sp>
        <p:nvSpPr>
          <p:cNvPr id="12302" name="Text Box 14">
            <a:extLst>
              <a:ext uri="{FF2B5EF4-FFF2-40B4-BE49-F238E27FC236}">
                <a16:creationId xmlns:a16="http://schemas.microsoft.com/office/drawing/2014/main" id="{47BD868C-C875-F456-D51D-DC3BE113D643}"/>
              </a:ext>
            </a:extLst>
          </p:cNvPr>
          <p:cNvSpPr txBox="1">
            <a:spLocks noChangeArrowheads="1"/>
          </p:cNvSpPr>
          <p:nvPr/>
        </p:nvSpPr>
        <p:spPr bwMode="auto">
          <a:xfrm>
            <a:off x="1249362" y="3022006"/>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dirty="0">
                <a:solidFill>
                  <a:srgbClr val="0033CC"/>
                </a:solidFill>
                <a:ea typeface="Arial Unicode MS" panose="020B0604020202020204" pitchFamily="34" charset="-128"/>
                <a:cs typeface="Arial Unicode MS" panose="020B0604020202020204" pitchFamily="34" charset="-128"/>
              </a:rPr>
              <a:t> Air out</a:t>
            </a:r>
          </a:p>
        </p:txBody>
      </p:sp>
      <p:sp>
        <p:nvSpPr>
          <p:cNvPr id="4" name="Rectangle 3">
            <a:extLst>
              <a:ext uri="{FF2B5EF4-FFF2-40B4-BE49-F238E27FC236}">
                <a16:creationId xmlns:a16="http://schemas.microsoft.com/office/drawing/2014/main" id="{3451ADC8-FECD-3745-6912-CA4FFCB52B9E}"/>
              </a:ext>
            </a:extLst>
          </p:cNvPr>
          <p:cNvSpPr/>
          <p:nvPr/>
        </p:nvSpPr>
        <p:spPr>
          <a:xfrm>
            <a:off x="730770" y="4692361"/>
            <a:ext cx="1504950" cy="5222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297" name="Text Box 9">
            <a:extLst>
              <a:ext uri="{FF2B5EF4-FFF2-40B4-BE49-F238E27FC236}">
                <a16:creationId xmlns:a16="http://schemas.microsoft.com/office/drawing/2014/main" id="{4BBE3B9A-02B3-26F3-3860-A8941235E8C8}"/>
              </a:ext>
            </a:extLst>
          </p:cNvPr>
          <p:cNvSpPr txBox="1">
            <a:spLocks noChangeArrowheads="1"/>
          </p:cNvSpPr>
          <p:nvPr/>
        </p:nvSpPr>
        <p:spPr bwMode="auto">
          <a:xfrm>
            <a:off x="1560674" y="4553216"/>
            <a:ext cx="1066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1800" b="1">
                <a:solidFill>
                  <a:srgbClr val="0033CC"/>
                </a:solidFill>
                <a:ea typeface="Arial Unicode MS" panose="020B0604020202020204" pitchFamily="34" charset="-128"/>
                <a:cs typeface="Arial Unicode MS" panose="020B0604020202020204" pitchFamily="34" charset="-128"/>
              </a:rPr>
              <a:t>Air in</a:t>
            </a:r>
          </a:p>
        </p:txBody>
      </p:sp>
      <p:sp>
        <p:nvSpPr>
          <p:cNvPr id="5" name="Rectangle 4">
            <a:extLst>
              <a:ext uri="{FF2B5EF4-FFF2-40B4-BE49-F238E27FC236}">
                <a16:creationId xmlns:a16="http://schemas.microsoft.com/office/drawing/2014/main" id="{BB4DFA9B-5F4A-0DF6-EF14-A452B9258FC8}"/>
              </a:ext>
            </a:extLst>
          </p:cNvPr>
          <p:cNvSpPr/>
          <p:nvPr/>
        </p:nvSpPr>
        <p:spPr>
          <a:xfrm>
            <a:off x="2308745" y="3206461"/>
            <a:ext cx="1052513" cy="1412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296" name="Oval 8">
            <a:extLst>
              <a:ext uri="{FF2B5EF4-FFF2-40B4-BE49-F238E27FC236}">
                <a16:creationId xmlns:a16="http://schemas.microsoft.com/office/drawing/2014/main" id="{49596911-BC07-5BCC-11C3-6BC35C4BC75D}"/>
              </a:ext>
            </a:extLst>
          </p:cNvPr>
          <p:cNvSpPr>
            <a:spLocks noChangeArrowheads="1"/>
          </p:cNvSpPr>
          <p:nvPr/>
        </p:nvSpPr>
        <p:spPr bwMode="auto">
          <a:xfrm>
            <a:off x="4091508" y="3592224"/>
            <a:ext cx="152400" cy="152400"/>
          </a:xfrm>
          <a:prstGeom prst="ellipse">
            <a:avLst/>
          </a:prstGeom>
          <a:solidFill>
            <a:schemeClr val="tx1"/>
          </a:solidFill>
          <a:ln w="63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6" name="Rectangle 5">
            <a:extLst>
              <a:ext uri="{FF2B5EF4-FFF2-40B4-BE49-F238E27FC236}">
                <a16:creationId xmlns:a16="http://schemas.microsoft.com/office/drawing/2014/main" id="{D0DB76A7-0601-1BAE-D845-62D7982F5EBE}"/>
              </a:ext>
            </a:extLst>
          </p:cNvPr>
          <p:cNvSpPr/>
          <p:nvPr/>
        </p:nvSpPr>
        <p:spPr>
          <a:xfrm>
            <a:off x="3350145" y="3355686"/>
            <a:ext cx="1312863" cy="158273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Rectangle 7">
            <a:extLst>
              <a:ext uri="{FF2B5EF4-FFF2-40B4-BE49-F238E27FC236}">
                <a16:creationId xmlns:a16="http://schemas.microsoft.com/office/drawing/2014/main" id="{AEB2EF52-0BA4-FC61-47CC-61861F5F3447}"/>
              </a:ext>
            </a:extLst>
          </p:cNvPr>
          <p:cNvSpPr/>
          <p:nvPr/>
        </p:nvSpPr>
        <p:spPr>
          <a:xfrm>
            <a:off x="2805113" y="5405438"/>
            <a:ext cx="2552700" cy="101917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299" name="Text Box 11">
            <a:extLst>
              <a:ext uri="{FF2B5EF4-FFF2-40B4-BE49-F238E27FC236}">
                <a16:creationId xmlns:a16="http://schemas.microsoft.com/office/drawing/2014/main" id="{B752AA21-6552-2024-16C8-17B72846806E}"/>
              </a:ext>
            </a:extLst>
          </p:cNvPr>
          <p:cNvSpPr txBox="1">
            <a:spLocks noChangeArrowheads="1"/>
          </p:cNvSpPr>
          <p:nvPr/>
        </p:nvSpPr>
        <p:spPr bwMode="auto">
          <a:xfrm>
            <a:off x="3923233" y="5154324"/>
            <a:ext cx="16002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in</a:t>
            </a:r>
          </a:p>
        </p:txBody>
      </p:sp>
      <p:sp>
        <p:nvSpPr>
          <p:cNvPr id="12300" name="Text Box 12">
            <a:extLst>
              <a:ext uri="{FF2B5EF4-FFF2-40B4-BE49-F238E27FC236}">
                <a16:creationId xmlns:a16="http://schemas.microsoft.com/office/drawing/2014/main" id="{967938CA-68EB-D008-A664-D6809BF6E858}"/>
              </a:ext>
            </a:extLst>
          </p:cNvPr>
          <p:cNvSpPr txBox="1">
            <a:spLocks noChangeArrowheads="1"/>
          </p:cNvSpPr>
          <p:nvPr/>
        </p:nvSpPr>
        <p:spPr bwMode="auto">
          <a:xfrm>
            <a:off x="2719908" y="5120986"/>
            <a:ext cx="1219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1800" b="1">
                <a:solidFill>
                  <a:srgbClr val="009900"/>
                </a:solidFill>
                <a:ea typeface="Arial Unicode MS" panose="020B0604020202020204" pitchFamily="34" charset="-128"/>
                <a:cs typeface="Arial Unicode MS" panose="020B0604020202020204" pitchFamily="34" charset="-128"/>
              </a:rPr>
              <a:t>Blood out</a:t>
            </a:r>
          </a:p>
        </p:txBody>
      </p:sp>
      <p:sp>
        <p:nvSpPr>
          <p:cNvPr id="12295" name="Oval 7">
            <a:extLst>
              <a:ext uri="{FF2B5EF4-FFF2-40B4-BE49-F238E27FC236}">
                <a16:creationId xmlns:a16="http://schemas.microsoft.com/office/drawing/2014/main" id="{166ABCBC-53DC-B530-74A6-28BC727E5E60}"/>
              </a:ext>
            </a:extLst>
          </p:cNvPr>
          <p:cNvSpPr>
            <a:spLocks noChangeArrowheads="1"/>
          </p:cNvSpPr>
          <p:nvPr/>
        </p:nvSpPr>
        <p:spPr bwMode="auto">
          <a:xfrm>
            <a:off x="4615383" y="4898736"/>
            <a:ext cx="152400" cy="152400"/>
          </a:xfrm>
          <a:prstGeom prst="ellipse">
            <a:avLst/>
          </a:prstGeom>
          <a:solidFill>
            <a:schemeClr val="tx1"/>
          </a:solidFill>
          <a:ln w="63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36" name="Oval 7">
            <a:extLst>
              <a:ext uri="{FF2B5EF4-FFF2-40B4-BE49-F238E27FC236}">
                <a16:creationId xmlns:a16="http://schemas.microsoft.com/office/drawing/2014/main" id="{681BCB53-2081-FFCA-735B-4403825971B9}"/>
              </a:ext>
            </a:extLst>
          </p:cNvPr>
          <p:cNvSpPr>
            <a:spLocks noChangeArrowheads="1"/>
          </p:cNvSpPr>
          <p:nvPr/>
        </p:nvSpPr>
        <p:spPr bwMode="auto">
          <a:xfrm>
            <a:off x="3318395" y="3155661"/>
            <a:ext cx="152400" cy="152400"/>
          </a:xfrm>
          <a:prstGeom prst="ellipse">
            <a:avLst/>
          </a:prstGeom>
          <a:solidFill>
            <a:schemeClr val="tx1"/>
          </a:solidFill>
          <a:ln w="6350">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1800"/>
          </a:p>
        </p:txBody>
      </p:sp>
      <p:sp>
        <p:nvSpPr>
          <p:cNvPr id="12304" name="Line 16">
            <a:extLst>
              <a:ext uri="{FF2B5EF4-FFF2-40B4-BE49-F238E27FC236}">
                <a16:creationId xmlns:a16="http://schemas.microsoft.com/office/drawing/2014/main" id="{5FE37602-01A8-C594-1D70-EAB3E794FAFE}"/>
              </a:ext>
            </a:extLst>
          </p:cNvPr>
          <p:cNvSpPr>
            <a:spLocks noChangeShapeType="1"/>
          </p:cNvSpPr>
          <p:nvPr/>
        </p:nvSpPr>
        <p:spPr bwMode="auto">
          <a:xfrm flipH="1" flipV="1">
            <a:off x="3435870" y="3282661"/>
            <a:ext cx="1262063" cy="1704975"/>
          </a:xfrm>
          <a:prstGeom prst="line">
            <a:avLst/>
          </a:prstGeom>
          <a:noFill/>
          <a:ln w="50800">
            <a:solidFill>
              <a:srgbClr val="FF6600"/>
            </a:solidFill>
            <a:round/>
            <a:headEnd/>
            <a:tailEnd type="stealth" w="lg" len="lg"/>
          </a:ln>
          <a:extLst>
            <a:ext uri="{909E8E84-426E-40DD-AFC4-6F175D3DCCD1}">
              <a14:hiddenFill xmlns:a14="http://schemas.microsoft.com/office/drawing/2010/main">
                <a:noFill/>
              </a14:hiddenFill>
            </a:ext>
          </a:extLst>
        </p:spPr>
        <p:txBody>
          <a:bodyPr/>
          <a:lstStyle/>
          <a:p>
            <a:endParaRPr lang="en-US"/>
          </a:p>
        </p:txBody>
      </p:sp>
      <p:sp>
        <p:nvSpPr>
          <p:cNvPr id="12301" name="Line 13">
            <a:extLst>
              <a:ext uri="{FF2B5EF4-FFF2-40B4-BE49-F238E27FC236}">
                <a16:creationId xmlns:a16="http://schemas.microsoft.com/office/drawing/2014/main" id="{97B399BE-2438-4E76-A95C-E44CD9BFBBF6}"/>
              </a:ext>
            </a:extLst>
          </p:cNvPr>
          <p:cNvSpPr>
            <a:spLocks noChangeShapeType="1"/>
          </p:cNvSpPr>
          <p:nvPr/>
        </p:nvSpPr>
        <p:spPr bwMode="auto">
          <a:xfrm flipV="1">
            <a:off x="3389833" y="3320761"/>
            <a:ext cx="0" cy="1752600"/>
          </a:xfrm>
          <a:prstGeom prst="line">
            <a:avLst/>
          </a:prstGeom>
          <a:noFill/>
          <a:ln w="63500">
            <a:solidFill>
              <a:srgbClr val="0099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2303" name="Line 15">
            <a:extLst>
              <a:ext uri="{FF2B5EF4-FFF2-40B4-BE49-F238E27FC236}">
                <a16:creationId xmlns:a16="http://schemas.microsoft.com/office/drawing/2014/main" id="{B92BF1B1-D28B-6578-BAB6-7F585FC7B4CA}"/>
              </a:ext>
            </a:extLst>
          </p:cNvPr>
          <p:cNvSpPr>
            <a:spLocks noChangeShapeType="1"/>
          </p:cNvSpPr>
          <p:nvPr/>
        </p:nvSpPr>
        <p:spPr bwMode="auto">
          <a:xfrm flipV="1">
            <a:off x="2294458" y="3233449"/>
            <a:ext cx="1009650" cy="7937"/>
          </a:xfrm>
          <a:prstGeom prst="line">
            <a:avLst/>
          </a:prstGeom>
          <a:noFill/>
          <a:ln w="63500">
            <a:solidFill>
              <a:srgbClr val="0000FF"/>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16" name="Straight Arrow Connector 15">
            <a:extLst>
              <a:ext uri="{FF2B5EF4-FFF2-40B4-BE49-F238E27FC236}">
                <a16:creationId xmlns:a16="http://schemas.microsoft.com/office/drawing/2014/main" id="{96DF4F69-182F-E26E-6BFE-40A5FAAB8F53}"/>
              </a:ext>
            </a:extLst>
          </p:cNvPr>
          <p:cNvCxnSpPr/>
          <p:nvPr/>
        </p:nvCxnSpPr>
        <p:spPr>
          <a:xfrm flipH="1">
            <a:off x="3178175" y="5957281"/>
            <a:ext cx="1719263" cy="0"/>
          </a:xfrm>
          <a:prstGeom prst="straightConnector1">
            <a:avLst/>
          </a:prstGeom>
          <a:ln w="76200">
            <a:solidFill>
              <a:srgbClr val="009900"/>
            </a:solidFill>
            <a:tailEnd type="arrow"/>
          </a:ln>
        </p:spPr>
        <p:style>
          <a:lnRef idx="1">
            <a:schemeClr val="accent1"/>
          </a:lnRef>
          <a:fillRef idx="0">
            <a:schemeClr val="accent1"/>
          </a:fillRef>
          <a:effectRef idx="0">
            <a:schemeClr val="accent1"/>
          </a:effectRef>
          <a:fontRef idx="minor">
            <a:schemeClr val="tx1"/>
          </a:fontRef>
        </p:style>
      </p:cxnSp>
      <p:pic>
        <p:nvPicPr>
          <p:cNvPr id="21525" name="Picture 2" descr="Diagram&#10;&#10;Description automatically generated">
            <a:extLst>
              <a:ext uri="{FF2B5EF4-FFF2-40B4-BE49-F238E27FC236}">
                <a16:creationId xmlns:a16="http://schemas.microsoft.com/office/drawing/2014/main" id="{FB3E5878-9804-5007-8756-FB47FCFB99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16152" y="307773"/>
            <a:ext cx="3114675" cy="281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Box 6">
            <a:extLst>
              <a:ext uri="{FF2B5EF4-FFF2-40B4-BE49-F238E27FC236}">
                <a16:creationId xmlns:a16="http://schemas.microsoft.com/office/drawing/2014/main" id="{18E3B0D3-911E-4EBD-F612-F1895626C6C5}"/>
              </a:ext>
            </a:extLst>
          </p:cNvPr>
          <p:cNvSpPr txBox="1">
            <a:spLocks noChangeArrowheads="1"/>
          </p:cNvSpPr>
          <p:nvPr/>
        </p:nvSpPr>
        <p:spPr bwMode="auto">
          <a:xfrm>
            <a:off x="1813790" y="228640"/>
            <a:ext cx="5029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t">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dirty="0">
                <a:latin typeface="Arial"/>
                <a:ea typeface="Arial Unicode MS"/>
                <a:cs typeface="Arial Unicode MS"/>
              </a:rPr>
              <a:t>4.39 (E)</a:t>
            </a:r>
          </a:p>
        </p:txBody>
      </p:sp>
      <p:sp>
        <p:nvSpPr>
          <p:cNvPr id="2" name="TextBox 17">
            <a:extLst>
              <a:ext uri="{FF2B5EF4-FFF2-40B4-BE49-F238E27FC236}">
                <a16:creationId xmlns:a16="http://schemas.microsoft.com/office/drawing/2014/main" id="{2F90C099-3BED-E892-17E4-937AE894C1C4}"/>
              </a:ext>
            </a:extLst>
          </p:cNvPr>
          <p:cNvSpPr txBox="1">
            <a:spLocks noChangeArrowheads="1"/>
          </p:cNvSpPr>
          <p:nvPr/>
        </p:nvSpPr>
        <p:spPr bwMode="auto">
          <a:xfrm>
            <a:off x="4462827" y="3607196"/>
            <a:ext cx="3192463" cy="646331"/>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defRPr/>
            </a:pPr>
            <a:r>
              <a:rPr lang="en-US" altLang="en-US" sz="1800" dirty="0"/>
              <a:t>Same Slope as part (a) </a:t>
            </a:r>
          </a:p>
          <a:p>
            <a:pPr eaLnBrk="1" hangingPunct="1">
              <a:spcBef>
                <a:spcPct val="0"/>
              </a:spcBef>
              <a:buFontTx/>
              <a:buNone/>
              <a:defRPr/>
            </a:pPr>
            <a:r>
              <a:rPr lang="en-US" altLang="en-US" sz="1800" dirty="0">
                <a:latin typeface="+mj-lt"/>
              </a:rPr>
              <a:t>Same lungs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2297"/>
                                        </p:tgtEl>
                                        <p:attrNameLst>
                                          <p:attrName>style.visibility</p:attrName>
                                        </p:attrNameLst>
                                      </p:cBhvr>
                                      <p:to>
                                        <p:strVal val="visible"/>
                                      </p:to>
                                    </p:set>
                                  </p:childTnLst>
                                </p:cTn>
                              </p:par>
                            </p:childTnLst>
                          </p:cTn>
                        </p:par>
                        <p:par>
                          <p:cTn id="7" fill="hold">
                            <p:stCondLst>
                              <p:cond delay="500"/>
                            </p:stCondLst>
                            <p:childTnLst>
                              <p:par>
                                <p:cTn id="8" presetID="22" presetClass="entr" presetSubtype="8" fill="hold" grpId="0" nodeType="afterEffect">
                                  <p:stCondLst>
                                    <p:cond delay="0"/>
                                  </p:stCondLst>
                                  <p:childTnLst>
                                    <p:set>
                                      <p:cBhvr>
                                        <p:cTn id="9" dur="1" fill="hold">
                                          <p:stCondLst>
                                            <p:cond delay="0"/>
                                          </p:stCondLst>
                                        </p:cTn>
                                        <p:tgtEl>
                                          <p:spTgt spid="12298"/>
                                        </p:tgtEl>
                                        <p:attrNameLst>
                                          <p:attrName>style.visibility</p:attrName>
                                        </p:attrNameLst>
                                      </p:cBhvr>
                                      <p:to>
                                        <p:strVal val="visible"/>
                                      </p:to>
                                    </p:set>
                                    <p:animEffect transition="in" filter="wipe(left)">
                                      <p:cBhvr>
                                        <p:cTn id="10" dur="500"/>
                                        <p:tgtEl>
                                          <p:spTgt spid="12298"/>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12295"/>
                                        </p:tgtEl>
                                        <p:attrNameLst>
                                          <p:attrName>style.visibility</p:attrName>
                                        </p:attrNameLst>
                                      </p:cBhvr>
                                      <p:to>
                                        <p:strVal val="visible"/>
                                      </p:to>
                                    </p:set>
                                  </p:childTnLst>
                                </p:cTn>
                              </p:par>
                            </p:childTnLst>
                          </p:cTn>
                        </p:par>
                        <p:par>
                          <p:cTn id="15" fill="hold">
                            <p:stCondLst>
                              <p:cond delay="500"/>
                            </p:stCondLst>
                            <p:childTnLst>
                              <p:par>
                                <p:cTn id="16" presetID="1" presetClass="entr" presetSubtype="0" fill="hold" grpId="0" nodeType="afterEffect">
                                  <p:stCondLst>
                                    <p:cond delay="0"/>
                                  </p:stCondLst>
                                  <p:childTnLst>
                                    <p:set>
                                      <p:cBhvr>
                                        <p:cTn id="17" dur="1" fill="hold">
                                          <p:stCondLst>
                                            <p:cond delay="499"/>
                                          </p:stCondLst>
                                        </p:cTn>
                                        <p:tgtEl>
                                          <p:spTgt spid="12299"/>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304"/>
                                        </p:tgtEl>
                                        <p:attrNameLst>
                                          <p:attrName>style.visibility</p:attrName>
                                        </p:attrNameLst>
                                      </p:cBhvr>
                                      <p:to>
                                        <p:strVal val="visible"/>
                                      </p:to>
                                    </p:set>
                                    <p:animEffect transition="in" filter="wipe(down)">
                                      <p:cBhvr>
                                        <p:cTn id="22" dur="500"/>
                                        <p:tgtEl>
                                          <p:spTgt spid="12304"/>
                                        </p:tgtEl>
                                      </p:cBhvr>
                                    </p:animEffec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499"/>
                                          </p:stCondLst>
                                        </p:cTn>
                                        <p:tgtEl>
                                          <p:spTgt spid="36"/>
                                        </p:tgtEl>
                                        <p:attrNameLst>
                                          <p:attrName>style.visibility</p:attrName>
                                        </p:attrNameLst>
                                      </p:cBhvr>
                                      <p:to>
                                        <p:strVal val="visible"/>
                                      </p:to>
                                    </p:set>
                                  </p:childTnLst>
                                </p:cTn>
                              </p:par>
                            </p:childTnLst>
                          </p:cTn>
                        </p:par>
                        <p:par>
                          <p:cTn id="26" fill="hold">
                            <p:stCondLst>
                              <p:cond delay="1000"/>
                            </p:stCondLst>
                            <p:childTnLst>
                              <p:par>
                                <p:cTn id="27" presetID="1" presetClass="entr" presetSubtype="0" fill="hold" grpId="0" nodeType="afterEffect">
                                  <p:stCondLst>
                                    <p:cond delay="0"/>
                                  </p:stCondLst>
                                  <p:childTnLst>
                                    <p:set>
                                      <p:cBhvr>
                                        <p:cTn id="28" dur="1" fill="hold">
                                          <p:stCondLst>
                                            <p:cond delay="499"/>
                                          </p:stCondLst>
                                        </p:cTn>
                                        <p:tgtEl>
                                          <p:spTgt spid="12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30"/>
                                        </p:tgtEl>
                                        <p:attrNameLst>
                                          <p:attrName>style.visibility</p:attrName>
                                        </p:attrNameLst>
                                      </p:cBhvr>
                                      <p:to>
                                        <p:strVal val="visible"/>
                                      </p:to>
                                    </p:set>
                                  </p:childTnLst>
                                </p:cTn>
                              </p:par>
                            </p:childTnLst>
                          </p:cTn>
                        </p:par>
                        <p:par>
                          <p:cTn id="37" fill="hold">
                            <p:stCondLst>
                              <p:cond delay="500"/>
                            </p:stCondLst>
                            <p:childTnLst>
                              <p:par>
                                <p:cTn id="38" presetID="1" presetClass="entr" presetSubtype="0" fill="hold" nodeType="afterEffect">
                                  <p:stCondLst>
                                    <p:cond delay="0"/>
                                  </p:stCondLst>
                                  <p:childTnLst>
                                    <p:set>
                                      <p:cBhvr>
                                        <p:cTn id="39" dur="1" fill="hold">
                                          <p:stCondLst>
                                            <p:cond delay="499"/>
                                          </p:stCondLst>
                                        </p:cTn>
                                        <p:tgtEl>
                                          <p:spTgt spid="29"/>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12301"/>
                                        </p:tgtEl>
                                        <p:attrNameLst>
                                          <p:attrName>style.visibility</p:attrName>
                                        </p:attrNameLst>
                                      </p:cBhvr>
                                      <p:to>
                                        <p:strVal val="visible"/>
                                      </p:to>
                                    </p:set>
                                    <p:animEffect transition="in" filter="wipe(up)">
                                      <p:cBhvr>
                                        <p:cTn id="44" dur="500"/>
                                        <p:tgtEl>
                                          <p:spTgt spid="12301"/>
                                        </p:tgtEl>
                                      </p:cBhvr>
                                    </p:animEffect>
                                  </p:childTnLst>
                                </p:cTn>
                              </p:par>
                            </p:childTnLst>
                          </p:cTn>
                        </p:par>
                        <p:par>
                          <p:cTn id="45" fill="hold">
                            <p:stCondLst>
                              <p:cond delay="500"/>
                            </p:stCondLst>
                            <p:childTnLst>
                              <p:par>
                                <p:cTn id="46" presetID="1" presetClass="entr" presetSubtype="0" fill="hold" grpId="0" nodeType="afterEffect">
                                  <p:stCondLst>
                                    <p:cond delay="0"/>
                                  </p:stCondLst>
                                  <p:childTnLst>
                                    <p:set>
                                      <p:cBhvr>
                                        <p:cTn id="47" dur="1" fill="hold">
                                          <p:stCondLst>
                                            <p:cond delay="499"/>
                                          </p:stCondLst>
                                        </p:cTn>
                                        <p:tgtEl>
                                          <p:spTgt spid="12300"/>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2303"/>
                                        </p:tgtEl>
                                        <p:attrNameLst>
                                          <p:attrName>style.visibility</p:attrName>
                                        </p:attrNameLst>
                                      </p:cBhvr>
                                      <p:to>
                                        <p:strVal val="visible"/>
                                      </p:to>
                                    </p:set>
                                    <p:animEffect transition="in" filter="wipe(right)">
                                      <p:cBhvr>
                                        <p:cTn id="52" dur="500"/>
                                        <p:tgtEl>
                                          <p:spTgt spid="12303"/>
                                        </p:tgtEl>
                                      </p:cBhvr>
                                    </p:animEffect>
                                  </p:childTnLst>
                                </p:cTn>
                              </p:par>
                            </p:childTnLst>
                          </p:cTn>
                        </p:par>
                        <p:par>
                          <p:cTn id="53" fill="hold">
                            <p:stCondLst>
                              <p:cond delay="500"/>
                            </p:stCondLst>
                            <p:childTnLst>
                              <p:par>
                                <p:cTn id="54" presetID="1" presetClass="entr" presetSubtype="0" fill="hold" grpId="0" nodeType="afterEffect">
                                  <p:stCondLst>
                                    <p:cond delay="0"/>
                                  </p:stCondLst>
                                  <p:childTnLst>
                                    <p:set>
                                      <p:cBhvr>
                                        <p:cTn id="55" dur="1" fill="hold">
                                          <p:stCondLst>
                                            <p:cond delay="499"/>
                                          </p:stCondLst>
                                        </p:cTn>
                                        <p:tgtEl>
                                          <p:spTgt spid="12302"/>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499"/>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8" grpId="0" animBg="1" autoUpdateAnimBg="0"/>
      <p:bldP spid="30" grpId="0" autoUpdateAnimBg="0"/>
      <p:bldP spid="12302" grpId="0" autoUpdateAnimBg="0"/>
      <p:bldP spid="12297" grpId="0" autoUpdateAnimBg="0"/>
      <p:bldP spid="12296" grpId="0" animBg="1" autoUpdateAnimBg="0"/>
      <p:bldP spid="12299" grpId="0" autoUpdateAnimBg="0"/>
      <p:bldP spid="12300" grpId="0" autoUpdateAnimBg="0"/>
      <p:bldP spid="12295" grpId="0" animBg="1" autoUpdateAnimBg="0"/>
      <p:bldP spid="36" grpId="0" animBg="1" autoUpdateAnimBg="0"/>
      <p:bldP spid="12304" grpId="0" animBg="1" autoUpdateAnimBg="0"/>
      <p:bldP spid="12301" grpId="0" animBg="1" autoUpdateAnimBg="0"/>
      <p:bldP spid="12303" grpId="0" animBg="1" autoUpdateAnimBg="0"/>
      <p:bldP spid="2" grpId="0"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3472</TotalTime>
  <Words>372</Words>
  <Application>Microsoft Office PowerPoint</Application>
  <PresentationFormat>On-screen Show (4:3)</PresentationFormat>
  <Paragraphs>74</Paragraphs>
  <Slides>10</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6" baseType="lpstr">
      <vt:lpstr>Arial</vt:lpstr>
      <vt:lpstr>Arial Unicode MS</vt:lpstr>
      <vt:lpstr>Calibri</vt:lpstr>
      <vt:lpstr>Times New Roman</vt:lpstr>
      <vt:lpstr>Default Design</vt:lpstr>
      <vt:lpstr>Equation</vt:lpstr>
      <vt:lpstr>Exercise 4.39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Kori</dc:creator>
  <cp:lastModifiedBy>Amy Wu</cp:lastModifiedBy>
  <cp:revision>335</cp:revision>
  <dcterms:created xsi:type="dcterms:W3CDTF">2008-11-03T23:54:01Z</dcterms:created>
  <dcterms:modified xsi:type="dcterms:W3CDTF">2025-10-29T03:42:26Z</dcterms:modified>
</cp:coreProperties>
</file>