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A79D36A7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5" r:id="rId7"/>
    <p:sldId id="264" r:id="rId8"/>
    <p:sldId id="266" r:id="rId9"/>
    <p:sldId id="257" r:id="rId10"/>
    <p:sldId id="259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58A13E-1BAE-01F9-18AF-4B9FC4C64969}" name="Ashlyn Dumaw" initials="AD" userId="S::ad733@cornell.edu::20d58436-96e1-4135-9af0-80fc87e6230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A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101FDF-5300-5CC5-3741-32A92DB06F35}" v="7" dt="2024-10-30T16:08:10.863"/>
    <p1510:client id="{7A0DFDAC-8361-4E6C-B6BC-0B8DF984D865}" v="733" dt="2024-10-30T01:44:12.377"/>
    <p1510:client id="{CC5089B9-2AD3-4661-B640-4ECECF1E5D33}" v="5" dt="2024-10-30T02:31:34.499"/>
    <p1510:client id="{DD9233B7-9259-20AA-4F7C-BB18E717B2EC}" v="2" dt="2024-10-30T01:35:46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2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ng de Silva" userId="bf8f6094-fb68-4f78-a908-62822373bc27" providerId="ADAL" clId="{F2741165-323E-4E01-8546-A1E6F16BC3E6}"/>
    <pc:docChg chg="custSel modSld">
      <pc:chgData name="Lauren Wang de Silva" userId="bf8f6094-fb68-4f78-a908-62822373bc27" providerId="ADAL" clId="{F2741165-323E-4E01-8546-A1E6F16BC3E6}" dt="2024-10-30T17:33:47.904" v="14" actId="1076"/>
      <pc:docMkLst>
        <pc:docMk/>
      </pc:docMkLst>
      <pc:sldChg chg="addSp delSp modSp mod">
        <pc:chgData name="Lauren Wang de Silva" userId="bf8f6094-fb68-4f78-a908-62822373bc27" providerId="ADAL" clId="{F2741165-323E-4E01-8546-A1E6F16BC3E6}" dt="2024-10-30T17:33:47.904" v="14" actId="1076"/>
        <pc:sldMkLst>
          <pc:docMk/>
          <pc:sldMk cId="964183118" sldId="258"/>
        </pc:sldMkLst>
        <pc:picChg chg="del">
          <ac:chgData name="Lauren Wang de Silva" userId="bf8f6094-fb68-4f78-a908-62822373bc27" providerId="ADAL" clId="{F2741165-323E-4E01-8546-A1E6F16BC3E6}" dt="2024-10-30T17:32:49.663" v="0" actId="478"/>
          <ac:picMkLst>
            <pc:docMk/>
            <pc:sldMk cId="964183118" sldId="258"/>
            <ac:picMk id="6" creationId="{C41A67D0-9E7A-FFC9-94CE-7D8B15CAD7F7}"/>
          </ac:picMkLst>
        </pc:picChg>
        <pc:picChg chg="add mod">
          <ac:chgData name="Lauren Wang de Silva" userId="bf8f6094-fb68-4f78-a908-62822373bc27" providerId="ADAL" clId="{F2741165-323E-4E01-8546-A1E6F16BC3E6}" dt="2024-10-30T17:33:02.769" v="5" actId="14100"/>
          <ac:picMkLst>
            <pc:docMk/>
            <pc:sldMk cId="964183118" sldId="258"/>
            <ac:picMk id="7" creationId="{3FE5EF87-CB68-156C-6642-D5255D7944D6}"/>
          </ac:picMkLst>
        </pc:picChg>
        <pc:picChg chg="add mod modCrop">
          <ac:chgData name="Lauren Wang de Silva" userId="bf8f6094-fb68-4f78-a908-62822373bc27" providerId="ADAL" clId="{F2741165-323E-4E01-8546-A1E6F16BC3E6}" dt="2024-10-30T17:33:47.904" v="14" actId="1076"/>
          <ac:picMkLst>
            <pc:docMk/>
            <pc:sldMk cId="964183118" sldId="258"/>
            <ac:picMk id="9" creationId="{C85371E1-BB32-F5BD-9C08-D8A22E4ED867}"/>
          </ac:picMkLst>
        </pc:picChg>
      </pc:sldChg>
    </pc:docChg>
  </pc:docChgLst>
  <pc:docChgLst>
    <pc:chgData name="Ashlyn Dumaw" userId="20d58436-96e1-4135-9af0-80fc87e62306" providerId="ADAL" clId="{7A0DFDAC-8361-4E6C-B6BC-0B8DF984D865}"/>
    <pc:docChg chg="undo custSel addSld modSld sldOrd">
      <pc:chgData name="Ashlyn Dumaw" userId="20d58436-96e1-4135-9af0-80fc87e62306" providerId="ADAL" clId="{7A0DFDAC-8361-4E6C-B6BC-0B8DF984D865}" dt="2024-10-30T13:18:34.902" v="879" actId="20577"/>
      <pc:docMkLst>
        <pc:docMk/>
      </pc:docMkLst>
      <pc:sldChg chg="ord">
        <pc:chgData name="Ashlyn Dumaw" userId="20d58436-96e1-4135-9af0-80fc87e62306" providerId="ADAL" clId="{7A0DFDAC-8361-4E6C-B6BC-0B8DF984D865}" dt="2024-10-30T13:17:48.326" v="855"/>
        <pc:sldMkLst>
          <pc:docMk/>
          <pc:sldMk cId="1558436115" sldId="257"/>
        </pc:sldMkLst>
      </pc:sldChg>
      <pc:sldChg chg="addSp modSp mod">
        <pc:chgData name="Ashlyn Dumaw" userId="20d58436-96e1-4135-9af0-80fc87e62306" providerId="ADAL" clId="{7A0DFDAC-8361-4E6C-B6BC-0B8DF984D865}" dt="2024-10-30T13:13:56.351" v="749" actId="1035"/>
        <pc:sldMkLst>
          <pc:docMk/>
          <pc:sldMk cId="964183118" sldId="258"/>
        </pc:sldMkLst>
        <pc:picChg chg="add mod">
          <ac:chgData name="Ashlyn Dumaw" userId="20d58436-96e1-4135-9af0-80fc87e62306" providerId="ADAL" clId="{7A0DFDAC-8361-4E6C-B6BC-0B8DF984D865}" dt="2024-10-30T13:13:56.351" v="749" actId="1035"/>
          <ac:picMkLst>
            <pc:docMk/>
            <pc:sldMk cId="964183118" sldId="258"/>
            <ac:picMk id="4" creationId="{FCB15C70-F23A-EB36-FF39-628267E1E8A0}"/>
          </ac:picMkLst>
        </pc:picChg>
        <pc:picChg chg="mod modCrop">
          <ac:chgData name="Ashlyn Dumaw" userId="20d58436-96e1-4135-9af0-80fc87e62306" providerId="ADAL" clId="{7A0DFDAC-8361-4E6C-B6BC-0B8DF984D865}" dt="2024-10-30T13:13:46.778" v="736" actId="732"/>
          <ac:picMkLst>
            <pc:docMk/>
            <pc:sldMk cId="964183118" sldId="258"/>
            <ac:picMk id="5" creationId="{CBA55537-657D-DE6A-1394-B00D5ECE8606}"/>
          </ac:picMkLst>
        </pc:picChg>
      </pc:sldChg>
      <pc:sldChg chg="addSp delSp modSp new mod ord">
        <pc:chgData name="Ashlyn Dumaw" userId="20d58436-96e1-4135-9af0-80fc87e62306" providerId="ADAL" clId="{7A0DFDAC-8361-4E6C-B6BC-0B8DF984D865}" dt="2024-10-30T13:15:46.316" v="751"/>
        <pc:sldMkLst>
          <pc:docMk/>
          <pc:sldMk cId="2984921968" sldId="264"/>
        </pc:sldMkLst>
        <pc:spChg chg="del mod">
          <ac:chgData name="Ashlyn Dumaw" userId="20d58436-96e1-4135-9af0-80fc87e62306" providerId="ADAL" clId="{7A0DFDAC-8361-4E6C-B6BC-0B8DF984D865}" dt="2024-10-30T01:37:17.541" v="38" actId="478"/>
          <ac:spMkLst>
            <pc:docMk/>
            <pc:sldMk cId="2984921968" sldId="264"/>
            <ac:spMk id="2" creationId="{2A378C2D-ECCB-A8B8-9B90-5F0F768777FA}"/>
          </ac:spMkLst>
        </pc:spChg>
        <pc:spChg chg="del">
          <ac:chgData name="Ashlyn Dumaw" userId="20d58436-96e1-4135-9af0-80fc87e62306" providerId="ADAL" clId="{7A0DFDAC-8361-4E6C-B6BC-0B8DF984D865}" dt="2024-10-30T01:37:17.541" v="38" actId="478"/>
          <ac:spMkLst>
            <pc:docMk/>
            <pc:sldMk cId="2984921968" sldId="264"/>
            <ac:spMk id="3" creationId="{39BDD121-4FCB-C8F0-B696-EC5D9E7FC365}"/>
          </ac:spMkLst>
        </pc:spChg>
        <pc:spChg chg="add del mod">
          <ac:chgData name="Ashlyn Dumaw" userId="20d58436-96e1-4135-9af0-80fc87e62306" providerId="ADAL" clId="{7A0DFDAC-8361-4E6C-B6BC-0B8DF984D865}" dt="2024-10-30T01:37:19.225" v="40" actId="478"/>
          <ac:spMkLst>
            <pc:docMk/>
            <pc:sldMk cId="2984921968" sldId="264"/>
            <ac:spMk id="5" creationId="{CE935141-7E4D-221F-3820-CB2252B48935}"/>
          </ac:spMkLst>
        </pc:spChg>
        <pc:spChg chg="add mod">
          <ac:chgData name="Ashlyn Dumaw" userId="20d58436-96e1-4135-9af0-80fc87e62306" providerId="ADAL" clId="{7A0DFDAC-8361-4E6C-B6BC-0B8DF984D865}" dt="2024-10-30T01:37:25.192" v="83" actId="20577"/>
          <ac:spMkLst>
            <pc:docMk/>
            <pc:sldMk cId="2984921968" sldId="264"/>
            <ac:spMk id="6" creationId="{6C5AFB15-8D79-39AC-195B-DEEC887E1C47}"/>
          </ac:spMkLst>
        </pc:spChg>
        <pc:spChg chg="add mod">
          <ac:chgData name="Ashlyn Dumaw" userId="20d58436-96e1-4135-9af0-80fc87e62306" providerId="ADAL" clId="{7A0DFDAC-8361-4E6C-B6BC-0B8DF984D865}" dt="2024-10-30T01:44:12.377" v="735" actId="20577"/>
          <ac:spMkLst>
            <pc:docMk/>
            <pc:sldMk cId="2984921968" sldId="264"/>
            <ac:spMk id="7" creationId="{6DA26B74-94C5-EC95-D530-67F8A1996B68}"/>
          </ac:spMkLst>
        </pc:spChg>
        <pc:picChg chg="add mod">
          <ac:chgData name="Ashlyn Dumaw" userId="20d58436-96e1-4135-9af0-80fc87e62306" providerId="ADAL" clId="{7A0DFDAC-8361-4E6C-B6BC-0B8DF984D865}" dt="2024-10-30T01:44:08.361" v="729" actId="1076"/>
          <ac:picMkLst>
            <pc:docMk/>
            <pc:sldMk cId="2984921968" sldId="264"/>
            <ac:picMk id="9" creationId="{16F2BC22-94E1-2F2C-22C9-171FE041129A}"/>
          </ac:picMkLst>
        </pc:picChg>
      </pc:sldChg>
      <pc:sldChg chg="addSp modSp new mod ord">
        <pc:chgData name="Ashlyn Dumaw" userId="20d58436-96e1-4135-9af0-80fc87e62306" providerId="ADAL" clId="{7A0DFDAC-8361-4E6C-B6BC-0B8DF984D865}" dt="2024-10-30T13:15:50.247" v="753"/>
        <pc:sldMkLst>
          <pc:docMk/>
          <pc:sldMk cId="3961062557" sldId="265"/>
        </pc:sldMkLst>
        <pc:spChg chg="add mod">
          <ac:chgData name="Ashlyn Dumaw" userId="20d58436-96e1-4135-9af0-80fc87e62306" providerId="ADAL" clId="{7A0DFDAC-8361-4E6C-B6BC-0B8DF984D865}" dt="2024-10-30T01:38:41.364" v="134" actId="207"/>
          <ac:spMkLst>
            <pc:docMk/>
            <pc:sldMk cId="3961062557" sldId="265"/>
            <ac:spMk id="2" creationId="{CE2A45BE-7632-7081-2A21-58708BE07BFF}"/>
          </ac:spMkLst>
        </pc:spChg>
        <pc:picChg chg="add">
          <ac:chgData name="Ashlyn Dumaw" userId="20d58436-96e1-4135-9af0-80fc87e62306" providerId="ADAL" clId="{7A0DFDAC-8361-4E6C-B6BC-0B8DF984D865}" dt="2024-10-30T01:38:21.895" v="130"/>
          <ac:picMkLst>
            <pc:docMk/>
            <pc:sldMk cId="3961062557" sldId="265"/>
            <ac:picMk id="1026" creationId="{0AF5410B-70D9-8AD6-FA8A-E958E63ED6AE}"/>
          </ac:picMkLst>
        </pc:picChg>
      </pc:sldChg>
      <pc:sldChg chg="addSp delSp modSp new mod">
        <pc:chgData name="Ashlyn Dumaw" userId="20d58436-96e1-4135-9af0-80fc87e62306" providerId="ADAL" clId="{7A0DFDAC-8361-4E6C-B6BC-0B8DF984D865}" dt="2024-10-30T13:18:34.902" v="879" actId="20577"/>
        <pc:sldMkLst>
          <pc:docMk/>
          <pc:sldMk cId="3806936579" sldId="266"/>
        </pc:sldMkLst>
        <pc:spChg chg="mod">
          <ac:chgData name="Ashlyn Dumaw" userId="20d58436-96e1-4135-9af0-80fc87e62306" providerId="ADAL" clId="{7A0DFDAC-8361-4E6C-B6BC-0B8DF984D865}" dt="2024-10-30T13:18:34.902" v="879" actId="20577"/>
          <ac:spMkLst>
            <pc:docMk/>
            <pc:sldMk cId="3806936579" sldId="266"/>
            <ac:spMk id="2" creationId="{2BC0E884-00D0-C926-E8B4-9BD518DDB18F}"/>
          </ac:spMkLst>
        </pc:spChg>
        <pc:spChg chg="add del mod">
          <ac:chgData name="Ashlyn Dumaw" userId="20d58436-96e1-4135-9af0-80fc87e62306" providerId="ADAL" clId="{7A0DFDAC-8361-4E6C-B6BC-0B8DF984D865}" dt="2024-10-30T13:17:46.202" v="853" actId="20577"/>
          <ac:spMkLst>
            <pc:docMk/>
            <pc:sldMk cId="3806936579" sldId="266"/>
            <ac:spMk id="3" creationId="{68697305-A0CD-8879-A231-74496D4CD2F8}"/>
          </ac:spMkLst>
        </pc:spChg>
      </pc:sldChg>
    </pc:docChg>
  </pc:docChgLst>
  <pc:docChgLst>
    <pc:chgData name="Dennis Japing Wu" userId="S::djw323@cornell.edu::cc485fe8-0c83-429a-b2e0-34789415e6ae" providerId="AD" clId="Web-{5ACE5D50-1759-E6A1-ACF0-848D47C43BE1}"/>
    <pc:docChg chg="modSld">
      <pc:chgData name="Dennis Japing Wu" userId="S::djw323@cornell.edu::cc485fe8-0c83-429a-b2e0-34789415e6ae" providerId="AD" clId="Web-{5ACE5D50-1759-E6A1-ACF0-848D47C43BE1}" dt="2024-04-24T16:06:13.565" v="8" actId="20577"/>
      <pc:docMkLst>
        <pc:docMk/>
      </pc:docMkLst>
      <pc:sldChg chg="modSp">
        <pc:chgData name="Dennis Japing Wu" userId="S::djw323@cornell.edu::cc485fe8-0c83-429a-b2e0-34789415e6ae" providerId="AD" clId="Web-{5ACE5D50-1759-E6A1-ACF0-848D47C43BE1}" dt="2024-04-24T16:05:34.017" v="5" actId="20577"/>
        <pc:sldMkLst>
          <pc:docMk/>
          <pc:sldMk cId="3183494091" sldId="262"/>
        </pc:sldMkLst>
        <pc:spChg chg="mod">
          <ac:chgData name="Dennis Japing Wu" userId="S::djw323@cornell.edu::cc485fe8-0c83-429a-b2e0-34789415e6ae" providerId="AD" clId="Web-{5ACE5D50-1759-E6A1-ACF0-848D47C43BE1}" dt="2024-04-24T16:05:34.017" v="5" actId="20577"/>
          <ac:spMkLst>
            <pc:docMk/>
            <pc:sldMk cId="3183494091" sldId="262"/>
            <ac:spMk id="3" creationId="{BC8A85A8-72CD-2438-DAE9-C0CC656DFEE5}"/>
          </ac:spMkLst>
        </pc:spChg>
      </pc:sldChg>
      <pc:sldChg chg="modSp">
        <pc:chgData name="Dennis Japing Wu" userId="S::djw323@cornell.edu::cc485fe8-0c83-429a-b2e0-34789415e6ae" providerId="AD" clId="Web-{5ACE5D50-1759-E6A1-ACF0-848D47C43BE1}" dt="2024-04-24T16:06:13.565" v="8" actId="20577"/>
        <pc:sldMkLst>
          <pc:docMk/>
          <pc:sldMk cId="3182821004" sldId="263"/>
        </pc:sldMkLst>
        <pc:spChg chg="mod">
          <ac:chgData name="Dennis Japing Wu" userId="S::djw323@cornell.edu::cc485fe8-0c83-429a-b2e0-34789415e6ae" providerId="AD" clId="Web-{5ACE5D50-1759-E6A1-ACF0-848D47C43BE1}" dt="2024-04-24T16:06:13.565" v="8" actId="20577"/>
          <ac:spMkLst>
            <pc:docMk/>
            <pc:sldMk cId="3182821004" sldId="263"/>
            <ac:spMk id="3" creationId="{BC8A85A8-72CD-2438-DAE9-C0CC656DFEE5}"/>
          </ac:spMkLst>
        </pc:spChg>
      </pc:sldChg>
    </pc:docChg>
  </pc:docChgLst>
  <pc:docChgLst>
    <pc:chgData name="Ashlyn Dumaw" userId="S::ad733@cornell.edu::20d58436-96e1-4135-9af0-80fc87e62306" providerId="AD" clId="Web-{DD9233B7-9259-20AA-4F7C-BB18E717B2EC}"/>
    <pc:docChg chg="modSld">
      <pc:chgData name="Ashlyn Dumaw" userId="S::ad733@cornell.edu::20d58436-96e1-4135-9af0-80fc87e62306" providerId="AD" clId="Web-{DD9233B7-9259-20AA-4F7C-BB18E717B2EC}" dt="2024-10-30T01:35:46.143" v="0" actId="20577"/>
      <pc:docMkLst>
        <pc:docMk/>
      </pc:docMkLst>
      <pc:sldChg chg="modSp">
        <pc:chgData name="Ashlyn Dumaw" userId="S::ad733@cornell.edu::20d58436-96e1-4135-9af0-80fc87e62306" providerId="AD" clId="Web-{DD9233B7-9259-20AA-4F7C-BB18E717B2EC}" dt="2024-10-30T01:35:46.143" v="0" actId="20577"/>
        <pc:sldMkLst>
          <pc:docMk/>
          <pc:sldMk cId="2812098215" sldId="256"/>
        </pc:sldMkLst>
        <pc:spChg chg="mod">
          <ac:chgData name="Ashlyn Dumaw" userId="S::ad733@cornell.edu::20d58436-96e1-4135-9af0-80fc87e62306" providerId="AD" clId="Web-{DD9233B7-9259-20AA-4F7C-BB18E717B2EC}" dt="2024-10-30T01:35:46.143" v="0" actId="20577"/>
          <ac:spMkLst>
            <pc:docMk/>
            <pc:sldMk cId="2812098215" sldId="256"/>
            <ac:spMk id="2" creationId="{5731D0A4-5108-0D6D-D0CB-EB4668379592}"/>
          </ac:spMkLst>
        </pc:spChg>
      </pc:sldChg>
    </pc:docChg>
  </pc:docChgLst>
  <pc:docChgLst>
    <pc:chgData name="Dennis Japing Wu" userId="S::djw323@cornell.edu::cc485fe8-0c83-429a-b2e0-34789415e6ae" providerId="AD" clId="Web-{F21F6C93-8F1B-B041-7239-515BD9CF6B7C}"/>
    <pc:docChg chg="addSld delSld modSld sldOrd">
      <pc:chgData name="Dennis Japing Wu" userId="S::djw323@cornell.edu::cc485fe8-0c83-429a-b2e0-34789415e6ae" providerId="AD" clId="Web-{F21F6C93-8F1B-B041-7239-515BD9CF6B7C}" dt="2024-04-23T21:37:11.775" v="5114" actId="20577"/>
      <pc:docMkLst>
        <pc:docMk/>
      </pc:docMkLst>
      <pc:sldChg chg="del">
        <pc:chgData name="Dennis Japing Wu" userId="S::djw323@cornell.edu::cc485fe8-0c83-429a-b2e0-34789415e6ae" providerId="AD" clId="Web-{F21F6C93-8F1B-B041-7239-515BD9CF6B7C}" dt="2024-04-23T21:26:35.737" v="4448"/>
        <pc:sldMkLst>
          <pc:docMk/>
          <pc:sldMk cId="3044342728" sldId="260"/>
        </pc:sldMkLst>
      </pc:sldChg>
      <pc:sldChg chg="modSp del">
        <pc:chgData name="Dennis Japing Wu" userId="S::djw323@cornell.edu::cc485fe8-0c83-429a-b2e0-34789415e6ae" providerId="AD" clId="Web-{F21F6C93-8F1B-B041-7239-515BD9CF6B7C}" dt="2024-04-23T20:01:46.713" v="4"/>
        <pc:sldMkLst>
          <pc:docMk/>
          <pc:sldMk cId="1484874650" sldId="261"/>
        </pc:sldMkLst>
        <pc:spChg chg="mod">
          <ac:chgData name="Dennis Japing Wu" userId="S::djw323@cornell.edu::cc485fe8-0c83-429a-b2e0-34789415e6ae" providerId="AD" clId="Web-{F21F6C93-8F1B-B041-7239-515BD9CF6B7C}" dt="2024-04-23T20:01:37.885" v="1" actId="20577"/>
          <ac:spMkLst>
            <pc:docMk/>
            <pc:sldMk cId="1484874650" sldId="261"/>
            <ac:spMk id="3" creationId="{4062C801-BEBA-E18F-08DA-DC03AD3A8565}"/>
          </ac:spMkLst>
        </pc:spChg>
      </pc:sldChg>
      <pc:sldChg chg="modSp add ord replId">
        <pc:chgData name="Dennis Japing Wu" userId="S::djw323@cornell.edu::cc485fe8-0c83-429a-b2e0-34789415e6ae" providerId="AD" clId="Web-{F21F6C93-8F1B-B041-7239-515BD9CF6B7C}" dt="2024-04-23T21:37:11.775" v="5114" actId="20577"/>
        <pc:sldMkLst>
          <pc:docMk/>
          <pc:sldMk cId="3183494091" sldId="262"/>
        </pc:sldMkLst>
        <pc:spChg chg="mod">
          <ac:chgData name="Dennis Japing Wu" userId="S::djw323@cornell.edu::cc485fe8-0c83-429a-b2e0-34789415e6ae" providerId="AD" clId="Web-{F21F6C93-8F1B-B041-7239-515BD9CF6B7C}" dt="2024-04-23T21:03:04.156" v="3198" actId="20577"/>
          <ac:spMkLst>
            <pc:docMk/>
            <pc:sldMk cId="3183494091" sldId="262"/>
            <ac:spMk id="2" creationId="{204898C5-C7B1-2EF3-D8A4-72B6E37C236F}"/>
          </ac:spMkLst>
        </pc:spChg>
        <pc:spChg chg="mod">
          <ac:chgData name="Dennis Japing Wu" userId="S::djw323@cornell.edu::cc485fe8-0c83-429a-b2e0-34789415e6ae" providerId="AD" clId="Web-{F21F6C93-8F1B-B041-7239-515BD9CF6B7C}" dt="2024-04-23T21:37:11.775" v="5114" actId="20577"/>
          <ac:spMkLst>
            <pc:docMk/>
            <pc:sldMk cId="3183494091" sldId="262"/>
            <ac:spMk id="3" creationId="{BC8A85A8-72CD-2438-DAE9-C0CC656DFEE5}"/>
          </ac:spMkLst>
        </pc:spChg>
      </pc:sldChg>
      <pc:sldChg chg="modSp add replId">
        <pc:chgData name="Dennis Japing Wu" userId="S::djw323@cornell.edu::cc485fe8-0c83-429a-b2e0-34789415e6ae" providerId="AD" clId="Web-{F21F6C93-8F1B-B041-7239-515BD9CF6B7C}" dt="2024-04-23T21:31:40.279" v="4877" actId="20577"/>
        <pc:sldMkLst>
          <pc:docMk/>
          <pc:sldMk cId="3182821004" sldId="263"/>
        </pc:sldMkLst>
        <pc:spChg chg="mod">
          <ac:chgData name="Dennis Japing Wu" userId="S::djw323@cornell.edu::cc485fe8-0c83-429a-b2e0-34789415e6ae" providerId="AD" clId="Web-{F21F6C93-8F1B-B041-7239-515BD9CF6B7C}" dt="2024-04-23T21:31:40.279" v="4877" actId="20577"/>
          <ac:spMkLst>
            <pc:docMk/>
            <pc:sldMk cId="3182821004" sldId="263"/>
            <ac:spMk id="3" creationId="{BC8A85A8-72CD-2438-DAE9-C0CC656DFEE5}"/>
          </ac:spMkLst>
        </pc:spChg>
      </pc:sldChg>
    </pc:docChg>
  </pc:docChgLst>
  <pc:docChgLst>
    <pc:chgData name="Dennis Japing Wu" userId="cc485fe8-0c83-429a-b2e0-34789415e6ae" providerId="ADAL" clId="{CC5089B9-2AD3-4661-B640-4ECECF1E5D33}"/>
    <pc:docChg chg="undo custSel modSld">
      <pc:chgData name="Dennis Japing Wu" userId="cc485fe8-0c83-429a-b2e0-34789415e6ae" providerId="ADAL" clId="{CC5089B9-2AD3-4661-B640-4ECECF1E5D33}" dt="2024-10-30T02:31:34.499" v="4" actId="1076"/>
      <pc:docMkLst>
        <pc:docMk/>
      </pc:docMkLst>
      <pc:sldChg chg="modSp mod">
        <pc:chgData name="Dennis Japing Wu" userId="cc485fe8-0c83-429a-b2e0-34789415e6ae" providerId="ADAL" clId="{CC5089B9-2AD3-4661-B640-4ECECF1E5D33}" dt="2024-10-30T02:31:01.043" v="3" actId="20577"/>
        <pc:sldMkLst>
          <pc:docMk/>
          <pc:sldMk cId="644461127" sldId="259"/>
        </pc:sldMkLst>
        <pc:spChg chg="mod">
          <ac:chgData name="Dennis Japing Wu" userId="cc485fe8-0c83-429a-b2e0-34789415e6ae" providerId="ADAL" clId="{CC5089B9-2AD3-4661-B640-4ECECF1E5D33}" dt="2024-10-30T02:31:01.043" v="3" actId="20577"/>
          <ac:spMkLst>
            <pc:docMk/>
            <pc:sldMk cId="644461127" sldId="259"/>
            <ac:spMk id="3" creationId="{1D03EAFF-1193-EAC0-4688-7C25513DA99E}"/>
          </ac:spMkLst>
        </pc:spChg>
      </pc:sldChg>
      <pc:sldChg chg="modSp mod">
        <pc:chgData name="Dennis Japing Wu" userId="cc485fe8-0c83-429a-b2e0-34789415e6ae" providerId="ADAL" clId="{CC5089B9-2AD3-4661-B640-4ECECF1E5D33}" dt="2024-10-30T02:31:34.499" v="4" actId="1076"/>
        <pc:sldMkLst>
          <pc:docMk/>
          <pc:sldMk cId="2984921968" sldId="264"/>
        </pc:sldMkLst>
        <pc:picChg chg="mod">
          <ac:chgData name="Dennis Japing Wu" userId="cc485fe8-0c83-429a-b2e0-34789415e6ae" providerId="ADAL" clId="{CC5089B9-2AD3-4661-B640-4ECECF1E5D33}" dt="2024-10-30T02:31:34.499" v="4" actId="1076"/>
          <ac:picMkLst>
            <pc:docMk/>
            <pc:sldMk cId="2984921968" sldId="264"/>
            <ac:picMk id="9" creationId="{16F2BC22-94E1-2F2C-22C9-171FE041129A}"/>
          </ac:picMkLst>
        </pc:picChg>
      </pc:sldChg>
    </pc:docChg>
  </pc:docChgLst>
  <pc:docChgLst>
    <pc:chgData name="Ashlyn Dumaw" userId="S::ad733@cornell.edu::20d58436-96e1-4135-9af0-80fc87e62306" providerId="AD" clId="Web-{53A7FFDF-EC85-1CF4-A86F-9D85D370C578}"/>
    <pc:docChg chg="modSld">
      <pc:chgData name="Ashlyn Dumaw" userId="S::ad733@cornell.edu::20d58436-96e1-4135-9af0-80fc87e62306" providerId="AD" clId="Web-{53A7FFDF-EC85-1CF4-A86F-9D85D370C578}" dt="2024-04-24T00:40:24.468" v="212" actId="20577"/>
      <pc:docMkLst>
        <pc:docMk/>
      </pc:docMkLst>
      <pc:sldChg chg="modSp">
        <pc:chgData name="Ashlyn Dumaw" userId="S::ad733@cornell.edu::20d58436-96e1-4135-9af0-80fc87e62306" providerId="AD" clId="Web-{53A7FFDF-EC85-1CF4-A86F-9D85D370C578}" dt="2024-04-24T00:39:54.295" v="191" actId="20577"/>
        <pc:sldMkLst>
          <pc:docMk/>
          <pc:sldMk cId="2812098215" sldId="256"/>
        </pc:sldMkLst>
        <pc:spChg chg="mod">
          <ac:chgData name="Ashlyn Dumaw" userId="S::ad733@cornell.edu::20d58436-96e1-4135-9af0-80fc87e62306" providerId="AD" clId="Web-{53A7FFDF-EC85-1CF4-A86F-9D85D370C578}" dt="2024-04-24T00:39:54.295" v="191" actId="20577"/>
          <ac:spMkLst>
            <pc:docMk/>
            <pc:sldMk cId="2812098215" sldId="256"/>
            <ac:spMk id="2" creationId="{5731D0A4-5108-0D6D-D0CB-EB4668379592}"/>
          </ac:spMkLst>
        </pc:spChg>
      </pc:sldChg>
      <pc:sldChg chg="modSp">
        <pc:chgData name="Ashlyn Dumaw" userId="S::ad733@cornell.edu::20d58436-96e1-4135-9af0-80fc87e62306" providerId="AD" clId="Web-{53A7FFDF-EC85-1CF4-A86F-9D85D370C578}" dt="2024-04-24T00:39:42.638" v="189" actId="20577"/>
        <pc:sldMkLst>
          <pc:docMk/>
          <pc:sldMk cId="1558436115" sldId="257"/>
        </pc:sldMkLst>
        <pc:spChg chg="mod">
          <ac:chgData name="Ashlyn Dumaw" userId="S::ad733@cornell.edu::20d58436-96e1-4135-9af0-80fc87e62306" providerId="AD" clId="Web-{53A7FFDF-EC85-1CF4-A86F-9D85D370C578}" dt="2024-04-24T00:39:42.638" v="189" actId="20577"/>
          <ac:spMkLst>
            <pc:docMk/>
            <pc:sldMk cId="1558436115" sldId="257"/>
            <ac:spMk id="2" creationId="{204898C5-C7B1-2EF3-D8A4-72B6E37C236F}"/>
          </ac:spMkLst>
        </pc:spChg>
      </pc:sldChg>
      <pc:sldChg chg="modSp">
        <pc:chgData name="Ashlyn Dumaw" userId="S::ad733@cornell.edu::20d58436-96e1-4135-9af0-80fc87e62306" providerId="AD" clId="Web-{53A7FFDF-EC85-1CF4-A86F-9D85D370C578}" dt="2024-04-24T00:39:47.482" v="190" actId="20577"/>
        <pc:sldMkLst>
          <pc:docMk/>
          <pc:sldMk cId="964183118" sldId="258"/>
        </pc:sldMkLst>
        <pc:spChg chg="mod">
          <ac:chgData name="Ashlyn Dumaw" userId="S::ad733@cornell.edu::20d58436-96e1-4135-9af0-80fc87e62306" providerId="AD" clId="Web-{53A7FFDF-EC85-1CF4-A86F-9D85D370C578}" dt="2024-04-24T00:39:47.482" v="190" actId="20577"/>
          <ac:spMkLst>
            <pc:docMk/>
            <pc:sldMk cId="964183118" sldId="258"/>
            <ac:spMk id="2" creationId="{03D1CEAB-3347-B149-7A2A-55ACE641E918}"/>
          </ac:spMkLst>
        </pc:spChg>
      </pc:sldChg>
      <pc:sldChg chg="addSp delSp modSp">
        <pc:chgData name="Ashlyn Dumaw" userId="S::ad733@cornell.edu::20d58436-96e1-4135-9af0-80fc87e62306" providerId="AD" clId="Web-{53A7FFDF-EC85-1CF4-A86F-9D85D370C578}" dt="2024-04-24T00:40:24.468" v="212" actId="20577"/>
        <pc:sldMkLst>
          <pc:docMk/>
          <pc:sldMk cId="644461127" sldId="259"/>
        </pc:sldMkLst>
        <pc:spChg chg="del mod">
          <ac:chgData name="Ashlyn Dumaw" userId="S::ad733@cornell.edu::20d58436-96e1-4135-9af0-80fc87e62306" providerId="AD" clId="Web-{53A7FFDF-EC85-1CF4-A86F-9D85D370C578}" dt="2024-04-24T00:40:15.734" v="199"/>
          <ac:spMkLst>
            <pc:docMk/>
            <pc:sldMk cId="644461127" sldId="259"/>
            <ac:spMk id="2" creationId="{1D2FFF58-A749-13E0-6397-3CF723305125}"/>
          </ac:spMkLst>
        </pc:spChg>
        <pc:spChg chg="del">
          <ac:chgData name="Ashlyn Dumaw" userId="S::ad733@cornell.edu::20d58436-96e1-4135-9af0-80fc87e62306" providerId="AD" clId="Web-{53A7FFDF-EC85-1CF4-A86F-9D85D370C578}" dt="2024-04-24T00:40:15.718" v="198"/>
          <ac:spMkLst>
            <pc:docMk/>
            <pc:sldMk cId="644461127" sldId="259"/>
            <ac:spMk id="3" creationId="{5A8A4C53-F496-2BDD-CED4-84A66334227D}"/>
          </ac:spMkLst>
        </pc:spChg>
        <pc:spChg chg="add del mod">
          <ac:chgData name="Ashlyn Dumaw" userId="S::ad733@cornell.edu::20d58436-96e1-4135-9af0-80fc87e62306" providerId="AD" clId="Web-{53A7FFDF-EC85-1CF4-A86F-9D85D370C578}" dt="2024-04-24T00:40:19.609" v="202"/>
          <ac:spMkLst>
            <pc:docMk/>
            <pc:sldMk cId="644461127" sldId="259"/>
            <ac:spMk id="5" creationId="{149DD3FD-9C4B-A90D-60DF-86E5A0741921}"/>
          </ac:spMkLst>
        </pc:spChg>
        <pc:spChg chg="add mod">
          <ac:chgData name="Ashlyn Dumaw" userId="S::ad733@cornell.edu::20d58436-96e1-4135-9af0-80fc87e62306" providerId="AD" clId="Web-{53A7FFDF-EC85-1CF4-A86F-9D85D370C578}" dt="2024-04-24T00:40:24.468" v="212" actId="20577"/>
          <ac:spMkLst>
            <pc:docMk/>
            <pc:sldMk cId="644461127" sldId="259"/>
            <ac:spMk id="7" creationId="{1DC17A67-D0C5-A450-3275-F7C22B33A096}"/>
          </ac:spMkLst>
        </pc:spChg>
        <pc:spChg chg="add mod">
          <ac:chgData name="Ashlyn Dumaw" userId="S::ad733@cornell.edu::20d58436-96e1-4135-9af0-80fc87e62306" providerId="AD" clId="Web-{53A7FFDF-EC85-1CF4-A86F-9D85D370C578}" dt="2024-04-24T00:40:20.875" v="204" actId="20577"/>
          <ac:spMkLst>
            <pc:docMk/>
            <pc:sldMk cId="644461127" sldId="259"/>
            <ac:spMk id="9" creationId="{774CAE1F-68B6-EE36-9AD5-29A3C861702B}"/>
          </ac:spMkLst>
        </pc:spChg>
      </pc:sldChg>
      <pc:sldChg chg="modSp">
        <pc:chgData name="Ashlyn Dumaw" userId="S::ad733@cornell.edu::20d58436-96e1-4135-9af0-80fc87e62306" providerId="AD" clId="Web-{53A7FFDF-EC85-1CF4-A86F-9D85D370C578}" dt="2024-04-24T00:40:03.296" v="195" actId="20577"/>
        <pc:sldMkLst>
          <pc:docMk/>
          <pc:sldMk cId="3183494091" sldId="262"/>
        </pc:sldMkLst>
        <pc:spChg chg="mod">
          <ac:chgData name="Ashlyn Dumaw" userId="S::ad733@cornell.edu::20d58436-96e1-4135-9af0-80fc87e62306" providerId="AD" clId="Web-{53A7FFDF-EC85-1CF4-A86F-9D85D370C578}" dt="2024-04-24T00:40:03.296" v="195" actId="20577"/>
          <ac:spMkLst>
            <pc:docMk/>
            <pc:sldMk cId="3183494091" sldId="262"/>
            <ac:spMk id="2" creationId="{204898C5-C7B1-2EF3-D8A4-72B6E37C236F}"/>
          </ac:spMkLst>
        </pc:spChg>
        <pc:spChg chg="mod">
          <ac:chgData name="Ashlyn Dumaw" userId="S::ad733@cornell.edu::20d58436-96e1-4135-9af0-80fc87e62306" providerId="AD" clId="Web-{53A7FFDF-EC85-1CF4-A86F-9D85D370C578}" dt="2024-04-24T00:38:51.792" v="166" actId="20577"/>
          <ac:spMkLst>
            <pc:docMk/>
            <pc:sldMk cId="3183494091" sldId="262"/>
            <ac:spMk id="3" creationId="{BC8A85A8-72CD-2438-DAE9-C0CC656DFEE5}"/>
          </ac:spMkLst>
        </pc:spChg>
      </pc:sldChg>
      <pc:sldChg chg="modSp">
        <pc:chgData name="Ashlyn Dumaw" userId="S::ad733@cornell.edu::20d58436-96e1-4135-9af0-80fc87e62306" providerId="AD" clId="Web-{53A7FFDF-EC85-1CF4-A86F-9D85D370C578}" dt="2024-04-24T00:40:06.327" v="197" actId="20577"/>
        <pc:sldMkLst>
          <pc:docMk/>
          <pc:sldMk cId="3182821004" sldId="263"/>
        </pc:sldMkLst>
        <pc:spChg chg="mod">
          <ac:chgData name="Ashlyn Dumaw" userId="S::ad733@cornell.edu::20d58436-96e1-4135-9af0-80fc87e62306" providerId="AD" clId="Web-{53A7FFDF-EC85-1CF4-A86F-9D85D370C578}" dt="2024-04-24T00:40:06.327" v="197" actId="20577"/>
          <ac:spMkLst>
            <pc:docMk/>
            <pc:sldMk cId="3182821004" sldId="263"/>
            <ac:spMk id="2" creationId="{204898C5-C7B1-2EF3-D8A4-72B6E37C236F}"/>
          </ac:spMkLst>
        </pc:spChg>
      </pc:sldChg>
    </pc:docChg>
  </pc:docChgLst>
  <pc:docChgLst>
    <pc:chgData name="Donovan Cho" userId="S::dc669@cornell.edu::a5208a5a-2a1c-40c6-849a-a322afed2720" providerId="AD" clId="Web-{2157E089-128E-F8B3-E0D6-E63B046DD3B1}"/>
    <pc:docChg chg="modSld">
      <pc:chgData name="Donovan Cho" userId="S::dc669@cornell.edu::a5208a5a-2a1c-40c6-849a-a322afed2720" providerId="AD" clId="Web-{2157E089-128E-F8B3-E0D6-E63B046DD3B1}" dt="2024-04-24T14:39:50.026" v="1290" actId="20577"/>
      <pc:docMkLst>
        <pc:docMk/>
      </pc:docMkLst>
      <pc:sldChg chg="addSp delSp modSp">
        <pc:chgData name="Donovan Cho" userId="S::dc669@cornell.edu::a5208a5a-2a1c-40c6-849a-a322afed2720" providerId="AD" clId="Web-{2157E089-128E-F8B3-E0D6-E63B046DD3B1}" dt="2024-04-24T14:39:50.026" v="1290" actId="20577"/>
        <pc:sldMkLst>
          <pc:docMk/>
          <pc:sldMk cId="644461127" sldId="259"/>
        </pc:sldMkLst>
        <pc:spChg chg="add mod">
          <ac:chgData name="Donovan Cho" userId="S::dc669@cornell.edu::a5208a5a-2a1c-40c6-849a-a322afed2720" providerId="AD" clId="Web-{2157E089-128E-F8B3-E0D6-E63B046DD3B1}" dt="2024-04-24T14:39:50.026" v="1290" actId="20577"/>
          <ac:spMkLst>
            <pc:docMk/>
            <pc:sldMk cId="644461127" sldId="259"/>
            <ac:spMk id="3" creationId="{1D03EAFF-1193-EAC0-4688-7C25513DA99E}"/>
          </ac:spMkLst>
        </pc:spChg>
        <pc:spChg chg="del">
          <ac:chgData name="Donovan Cho" userId="S::dc669@cornell.edu::a5208a5a-2a1c-40c6-849a-a322afed2720" providerId="AD" clId="Web-{2157E089-128E-F8B3-E0D6-E63B046DD3B1}" dt="2024-04-24T14:11:26.684" v="0"/>
          <ac:spMkLst>
            <pc:docMk/>
            <pc:sldMk cId="644461127" sldId="259"/>
            <ac:spMk id="9" creationId="{774CAE1F-68B6-EE36-9AD5-29A3C861702B}"/>
          </ac:spMkLst>
        </pc:spChg>
      </pc:sldChg>
    </pc:docChg>
  </pc:docChgLst>
  <pc:docChgLst>
    <pc:chgData name="Lauren Wang de Silva" userId="bf8f6094-fb68-4f78-a908-62822373bc27" providerId="ADAL" clId="{99469B58-A4D6-47E4-B9D1-403F79DA3C6E}"/>
    <pc:docChg chg="modSld">
      <pc:chgData name="Lauren Wang de Silva" userId="bf8f6094-fb68-4f78-a908-62822373bc27" providerId="ADAL" clId="{99469B58-A4D6-47E4-B9D1-403F79DA3C6E}" dt="2024-04-24T03:35:31.483" v="0" actId="1076"/>
      <pc:docMkLst>
        <pc:docMk/>
      </pc:docMkLst>
      <pc:sldChg chg="modSp mod">
        <pc:chgData name="Lauren Wang de Silva" userId="bf8f6094-fb68-4f78-a908-62822373bc27" providerId="ADAL" clId="{99469B58-A4D6-47E4-B9D1-403F79DA3C6E}" dt="2024-04-24T03:35:31.483" v="0" actId="1076"/>
        <pc:sldMkLst>
          <pc:docMk/>
          <pc:sldMk cId="964183118" sldId="258"/>
        </pc:sldMkLst>
        <pc:picChg chg="mod">
          <ac:chgData name="Lauren Wang de Silva" userId="bf8f6094-fb68-4f78-a908-62822373bc27" providerId="ADAL" clId="{99469B58-A4D6-47E4-B9D1-403F79DA3C6E}" dt="2024-04-24T03:35:31.483" v="0" actId="1076"/>
          <ac:picMkLst>
            <pc:docMk/>
            <pc:sldMk cId="964183118" sldId="258"/>
            <ac:picMk id="5" creationId="{CBA55537-657D-DE6A-1394-B00D5ECE8606}"/>
          </ac:picMkLst>
        </pc:picChg>
      </pc:sldChg>
    </pc:docChg>
  </pc:docChgLst>
  <pc:docChgLst>
    <pc:chgData name="Donovan Cho" userId="S::dc669@cornell.edu::a5208a5a-2a1c-40c6-849a-a322afed2720" providerId="AD" clId="Web-{23101FDF-5300-5CC5-3741-32A92DB06F35}"/>
    <pc:docChg chg="modSld">
      <pc:chgData name="Donovan Cho" userId="S::dc669@cornell.edu::a5208a5a-2a1c-40c6-849a-a322afed2720" providerId="AD" clId="Web-{23101FDF-5300-5CC5-3741-32A92DB06F35}" dt="2024-10-30T16:08:10.863" v="5" actId="1076"/>
      <pc:docMkLst>
        <pc:docMk/>
      </pc:docMkLst>
      <pc:sldChg chg="addSp delSp modSp">
        <pc:chgData name="Donovan Cho" userId="S::dc669@cornell.edu::a5208a5a-2a1c-40c6-849a-a322afed2720" providerId="AD" clId="Web-{23101FDF-5300-5CC5-3741-32A92DB06F35}" dt="2024-10-30T16:08:10.863" v="5" actId="1076"/>
        <pc:sldMkLst>
          <pc:docMk/>
          <pc:sldMk cId="964183118" sldId="258"/>
        </pc:sldMkLst>
        <pc:picChg chg="add mod modCrop">
          <ac:chgData name="Donovan Cho" userId="S::dc669@cornell.edu::a5208a5a-2a1c-40c6-849a-a322afed2720" providerId="AD" clId="Web-{23101FDF-5300-5CC5-3741-32A92DB06F35}" dt="2024-10-30T16:08:10.863" v="5" actId="1076"/>
          <ac:picMkLst>
            <pc:docMk/>
            <pc:sldMk cId="964183118" sldId="258"/>
            <ac:picMk id="3" creationId="{E6628316-11B5-A793-511E-51DC70DBECF9}"/>
          </ac:picMkLst>
        </pc:picChg>
        <pc:picChg chg="del">
          <ac:chgData name="Donovan Cho" userId="S::dc669@cornell.edu::a5208a5a-2a1c-40c6-849a-a322afed2720" providerId="AD" clId="Web-{23101FDF-5300-5CC5-3741-32A92DB06F35}" dt="2024-10-30T16:07:55.769" v="0"/>
          <ac:picMkLst>
            <pc:docMk/>
            <pc:sldMk cId="964183118" sldId="258"/>
            <ac:picMk id="5" creationId="{CBA55537-657D-DE6A-1394-B00D5ECE8606}"/>
          </ac:picMkLst>
        </pc:picChg>
      </pc:sldChg>
    </pc:docChg>
  </pc:docChgLst>
</pc:chgInfo>
</file>

<file path=ppt/comments/modernComment_100_A79D36A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2B70E34-E9FF-413B-A39A-25A814844010}" authorId="{2C58A13E-1BAE-01F9-18AF-4B9FC4C64969}" status="resolved" created="2024-10-30T13:15:22.439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812098215" sldId="256"/>
      <ac:spMk id="2" creationId="{5731D0A4-5108-0D6D-D0CB-EB4668379592}"/>
    </ac:deMkLst>
    <p188:txBody>
      <a:bodyPr/>
      <a:lstStyle/>
      <a:p>
        <a:r>
          <a:rPr lang="en-US"/>
          <a:t>Once again requesting that the presentation be renamed “panel” not “pannel” (the title of the actual file, not the title here)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99321-2C38-FF69-D533-70825048F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6D7C-934E-08C4-CA10-C5510C394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8A0FD-0298-F80F-A5D3-B2E4975BF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4FA76-7A19-9BE9-8AFB-09930F957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5DE36-F587-174F-7175-5BD076475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8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56C96-D996-7639-7D11-5573AF9EC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64ED0-02CB-AF45-20E7-2AF2309BB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0336C-DA8A-79F3-D0AA-26111D12B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56B1E-5B9E-9E6E-BBCA-8ECED50C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CA1B0-96DB-93B0-9E7D-D03E4ACC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4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7EB70A-1C7B-8B97-CD16-2C82F61551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BBD6BB-5FFD-FB75-B63D-BD7F3CFB2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E24F8-8B8E-90D0-21CB-B2AB33B1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7F15A-F33D-E352-D831-44C646B1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55555-FAC6-92CE-DC88-35CEB9F65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6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BEDCF-F75B-3618-B23A-ADF27D956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4259E-BD7C-A843-32AA-6E56568B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0F4E3-86ED-A326-603F-2D86712B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19D0C-F15B-A778-C177-F317A5BC0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BA1A8-C49E-7EBD-F1C8-A5F1DA19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7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0F33-83C8-EB31-7221-C34E58AF7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C5162-9418-81FC-86C5-66B9CCF80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163C7-CDEC-F3DB-D236-80C9FA143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A0117-87EB-DD67-BEF6-595DF52D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E6CF8-2969-FC89-CAEA-AC660DB7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3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62246-7763-2C50-3A7B-B442192C8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EA0A2-4A9F-9233-1D2F-8D44B2AD3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1D0A0B-94DF-9EDB-9937-E8BD7EB21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C0EF0-369F-4004-9757-8950018C3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4F83B-7E22-DB2C-DDDF-63A60D14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EDA4B-7360-FE05-1E06-7A3452C9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7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231D-1F84-3512-D918-35B4C0A0B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3C6B1-2EBD-75A3-0C44-E86A75E34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89E88-40A3-1675-86BB-887B082F3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979ED-A7F1-41BF-6C36-E6394C1A6D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60B9B1-F199-D166-1881-63A4AE24B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A3EEA5-1FA3-1E2E-9A24-9A19CEA1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10756-2C87-FF3D-59D4-24D7D225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72ECE2-46D0-4A20-7F4A-4F4E5A25A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4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386B2-3B85-A3E7-E7E1-BCBE3B2FB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A37FE3-14F0-C5ED-FB43-3EE61EDC4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56837-5393-EE71-2E52-ACEF369CB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DF76B-96FE-8DD7-D166-CB03D1986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6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F16BD-16FF-3196-235D-302C089B4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7B96-DE98-0197-D3B3-9CE51AF1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A3F60-FA9E-A438-DBCA-CB268E857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1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AE1A2-922D-9B42-E3D9-E2E3DBCAA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2B880-DD34-C5F0-1F86-0CBFF6063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513BC-BAC6-6BC4-B923-BC5108CE8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F9F27-703D-008D-7BD6-74BFCB33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0C2C7-78F6-9E25-AF54-FEC304D1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5157A-7C7F-913D-19AB-A7CDFA1B5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8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7D4E0-F20F-317C-4073-743C55B85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AAE867-5787-3B72-1E30-C0F00ED934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BFC52-5342-458F-95FD-1E2F337D3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08E51-2477-0EF8-847F-F009459C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1E149-0871-547A-A80E-FC4CE8622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5C0C1A-DF9F-8719-E855-AB6A76DB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BAE0AB-189F-4E5D-A696-A8B75E4E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C36F7-AAE8-E449-4A19-2968D1696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5186D-1B29-8C78-A013-BAFF30704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3D391D-8D04-45FC-B6F0-39BCDD19FA4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34D2E-CDB9-327E-E321-3039CDF38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CA418-7BB6-06E5-31AF-678796464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D543F-CEE9-4CE5-AF6B-78A46379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6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0_A79D36A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1D0A4-5108-0D6D-D0CB-EB466837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1A3D9"/>
                </a:solidFill>
                <a:latin typeface="Aptos Display"/>
                <a:cs typeface="Times"/>
              </a:rPr>
              <a:t>Pre-Enroll Panel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92F24E-E9D7-F231-0745-FB49371A2D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Donny Cho </a:t>
            </a:r>
          </a:p>
          <a:p>
            <a:r>
              <a:rPr lang="en-US"/>
              <a:t>Lauren de Silva </a:t>
            </a:r>
          </a:p>
          <a:p>
            <a:r>
              <a:rPr lang="en-US"/>
              <a:t>Ashlyn </a:t>
            </a:r>
            <a:r>
              <a:rPr lang="en-US" err="1"/>
              <a:t>Dumaw</a:t>
            </a:r>
            <a:r>
              <a:rPr lang="en-US"/>
              <a:t> </a:t>
            </a:r>
          </a:p>
          <a:p>
            <a:r>
              <a:rPr lang="en-US"/>
              <a:t>Dennis Wu </a:t>
            </a:r>
          </a:p>
        </p:txBody>
      </p:sp>
    </p:spTree>
    <p:extLst>
      <p:ext uri="{BB962C8B-B14F-4D97-AF65-F5344CB8AC3E}">
        <p14:creationId xmlns:p14="http://schemas.microsoft.com/office/powerpoint/2010/main" val="281209821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1CEAB-3347-B149-7A2A-55ACE641E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89" y="2236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rgbClr val="71A3D9"/>
                </a:solidFill>
                <a:latin typeface="Aptos Display"/>
                <a:cs typeface="Times"/>
              </a:rPr>
              <a:t>Classes we’ve taken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B15C70-F23A-EB36-FF39-628267E1E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97" y="4012130"/>
            <a:ext cx="5954195" cy="2511293"/>
          </a:xfrm>
          <a:prstGeom prst="rect">
            <a:avLst/>
          </a:prstGeom>
        </p:spPr>
      </p:pic>
      <p:pic>
        <p:nvPicPr>
          <p:cNvPr id="3" name="Picture 2" descr="A screenshot of a table&#10;&#10;Description automatically generated">
            <a:extLst>
              <a:ext uri="{FF2B5EF4-FFF2-40B4-BE49-F238E27FC236}">
                <a16:creationId xmlns:a16="http://schemas.microsoft.com/office/drawing/2014/main" id="{E6628316-11B5-A793-511E-51DC70DBECF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11" r="102" b="198"/>
          <a:stretch/>
        </p:blipFill>
        <p:spPr>
          <a:xfrm>
            <a:off x="199151" y="1008095"/>
            <a:ext cx="5806575" cy="30067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E5EF87-CB68-156C-6642-D5255D7944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5727" y="3516626"/>
            <a:ext cx="6027980" cy="30067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5371E1-BB32-F5BD-9C08-D8A22E4ED86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943"/>
          <a:stretch/>
        </p:blipFill>
        <p:spPr>
          <a:xfrm>
            <a:off x="6005726" y="1158628"/>
            <a:ext cx="6013940" cy="235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18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AF5410B-70D9-8AD6-FA8A-E958E63ED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0"/>
            <a:ext cx="9940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E2A45BE-7632-7081-2A21-58708BE07BFF}"/>
              </a:ext>
            </a:extLst>
          </p:cNvPr>
          <p:cNvSpPr/>
          <p:nvPr/>
        </p:nvSpPr>
        <p:spPr>
          <a:xfrm>
            <a:off x="4309110" y="1965960"/>
            <a:ext cx="1051560" cy="3851910"/>
          </a:xfrm>
          <a:prstGeom prst="rect">
            <a:avLst/>
          </a:prstGeom>
          <a:noFill/>
          <a:ln w="38100">
            <a:solidFill>
              <a:srgbClr val="71A3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6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C5AFB15-8D79-39AC-195B-DEEC887E1C47}"/>
              </a:ext>
            </a:extLst>
          </p:cNvPr>
          <p:cNvSpPr txBox="1">
            <a:spLocks/>
          </p:cNvSpPr>
          <p:nvPr/>
        </p:nvSpPr>
        <p:spPr>
          <a:xfrm>
            <a:off x="387928" y="876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71A3D9"/>
                </a:solidFill>
              </a:rPr>
              <a:t>Typical Sophomore Spring Courseload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A26B74-94C5-EC95-D530-67F8A1996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" y="1111827"/>
            <a:ext cx="11336481" cy="52785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500"/>
              <a:t>Linear Algebra for Engineers (MATH 2940)</a:t>
            </a:r>
          </a:p>
          <a:p>
            <a:pPr lvl="1"/>
            <a:r>
              <a:rPr lang="en-US" sz="2100"/>
              <a:t>OR Eng Probability and Statistics: Modeling and Data Science (ENGRD 2700)</a:t>
            </a:r>
          </a:p>
          <a:p>
            <a:pPr lvl="1"/>
            <a:r>
              <a:rPr lang="en-US" sz="2100"/>
              <a:t>OR Uncertainty Analysis in Engineering (CEE 3040) in </a:t>
            </a:r>
            <a:r>
              <a:rPr lang="en-US" sz="2100" err="1"/>
              <a:t>sem</a:t>
            </a:r>
            <a:r>
              <a:rPr lang="en-US" sz="2100"/>
              <a:t> 7</a:t>
            </a:r>
          </a:p>
          <a:p>
            <a:r>
              <a:rPr lang="en-US" sz="2500"/>
              <a:t>Introduction Physical Chemistry Laboratory (CHEM 2900)</a:t>
            </a:r>
          </a:p>
          <a:p>
            <a:r>
              <a:rPr lang="en-US" sz="2500"/>
              <a:t>Physical Chemistry II for Engineers (CHEME 2200)</a:t>
            </a:r>
          </a:p>
          <a:p>
            <a:r>
              <a:rPr lang="en-US" sz="2500"/>
              <a:t>Fluid Mechanics (CHEME 3230)</a:t>
            </a:r>
          </a:p>
          <a:p>
            <a:r>
              <a:rPr lang="en-US" sz="2500"/>
              <a:t>Liberal studies</a:t>
            </a:r>
          </a:p>
          <a:p>
            <a:r>
              <a:rPr lang="en-US" sz="2500"/>
              <a:t>Major-approved bio elective  </a:t>
            </a:r>
            <a:r>
              <a:rPr lang="en-US" sz="2500">
                <a:sym typeface="Wingdings" panose="05000000000000000000" pitchFamily="2" charset="2"/>
              </a:rPr>
              <a:t></a:t>
            </a:r>
            <a:endParaRPr lang="en-US" sz="25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F2BC22-94E1-2F2C-22C9-171FE0411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877" y="3230312"/>
            <a:ext cx="5883679" cy="3256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921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0E884-00D0-C926-E8B4-9BD518DD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1A3D9"/>
                </a:solidFill>
              </a:rPr>
              <a:t>Choosing Your Bio Elective</a:t>
            </a:r>
            <a:br>
              <a:rPr lang="en-US" b="1">
                <a:solidFill>
                  <a:srgbClr val="71A3D9"/>
                </a:solidFill>
              </a:rPr>
            </a:br>
            <a:r>
              <a:rPr lang="en-US" sz="3000" b="1">
                <a:solidFill>
                  <a:srgbClr val="71A3D9"/>
                </a:solidFill>
              </a:rPr>
              <a:t> </a:t>
            </a:r>
            <a:br>
              <a:rPr lang="en-US" b="1">
                <a:solidFill>
                  <a:srgbClr val="71A3D9"/>
                </a:solidFill>
              </a:rPr>
            </a:br>
            <a:r>
              <a:rPr lang="en-US" sz="2000" b="1"/>
              <a:t>COMPARING</a:t>
            </a:r>
            <a:endParaRPr lang="en-US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97305-A0CD-8879-A231-74496D4CD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982787"/>
          </a:xfrm>
        </p:spPr>
        <p:txBody>
          <a:bodyPr/>
          <a:lstStyle/>
          <a:p>
            <a:r>
              <a:rPr lang="en-US" dirty="0"/>
              <a:t>Biomolecular Engineering: Fundamentals and Applications (CHEME 2880)</a:t>
            </a:r>
          </a:p>
          <a:p>
            <a:r>
              <a:rPr lang="en-US" dirty="0"/>
              <a:t>Bioprocess Engineering (CHEME 5430)</a:t>
            </a:r>
          </a:p>
          <a:p>
            <a:r>
              <a:rPr lang="en-US" dirty="0"/>
              <a:t>General Microbiology Lectures (BIOMI 2900)</a:t>
            </a:r>
          </a:p>
          <a:p>
            <a:r>
              <a:rPr lang="en-US" dirty="0"/>
              <a:t>Principles of Biochemistry, Individualized Instruction (BIOMG 3300)</a:t>
            </a:r>
          </a:p>
        </p:txBody>
      </p:sp>
    </p:spTree>
    <p:extLst>
      <p:ext uri="{BB962C8B-B14F-4D97-AF65-F5344CB8AC3E}">
        <p14:creationId xmlns:p14="http://schemas.microsoft.com/office/powerpoint/2010/main" val="380693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898C5-C7B1-2EF3-D8A4-72B6E37C2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8" y="8760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71A3D9"/>
                </a:solidFill>
              </a:rPr>
              <a:t>CHEME 2880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A85A8-72CD-2438-DAE9-C0CC656DF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" y="1111827"/>
            <a:ext cx="11336481" cy="527858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/>
              <a:t>What’s covered in the course: </a:t>
            </a:r>
          </a:p>
          <a:p>
            <a:r>
              <a:rPr lang="en-US"/>
              <a:t>10% of course is pure bio. Only the foundational bio you need to understand the rest of the course. </a:t>
            </a:r>
          </a:p>
          <a:p>
            <a:pPr lvl="1"/>
            <a:r>
              <a:rPr lang="en-US"/>
              <a:t>Proteins, Lipids, DNA, Carbohydrates, Central Dogma </a:t>
            </a:r>
          </a:p>
          <a:p>
            <a:r>
              <a:rPr lang="en-US"/>
              <a:t>Bioreactors (</a:t>
            </a:r>
            <a:r>
              <a:rPr lang="en-US" b="1"/>
              <a:t>reactor design</a:t>
            </a:r>
            <a:r>
              <a:rPr lang="en-US"/>
              <a:t>) </a:t>
            </a:r>
          </a:p>
          <a:p>
            <a:r>
              <a:rPr lang="en-US"/>
              <a:t>Models for Gene regulatory circuits (</a:t>
            </a:r>
            <a:r>
              <a:rPr lang="en-US" b="1"/>
              <a:t>controls</a:t>
            </a:r>
            <a:r>
              <a:rPr lang="en-US"/>
              <a:t>)</a:t>
            </a:r>
          </a:p>
          <a:p>
            <a:r>
              <a:rPr lang="en-US"/>
              <a:t>Biomolecular interactions (equilibrium models, </a:t>
            </a:r>
            <a:r>
              <a:rPr lang="en-US" b="1"/>
              <a:t>kinetics</a:t>
            </a:r>
            <a:r>
              <a:rPr lang="en-US"/>
              <a:t> of binding) </a:t>
            </a:r>
          </a:p>
          <a:p>
            <a:r>
              <a:rPr lang="en-US"/>
              <a:t>Enzyme Kinetics (Michaelis Menten) </a:t>
            </a:r>
          </a:p>
          <a:p>
            <a:r>
              <a:rPr lang="en-US"/>
              <a:t>Last 10-15% of the course is all about how bioprocess is applied in industry (drug development, patenting, product commercialization) </a:t>
            </a:r>
          </a:p>
          <a:p>
            <a:pPr marL="0" indent="0">
              <a:buNone/>
            </a:pPr>
            <a:r>
              <a:rPr lang="en-US" b="1"/>
              <a:t>Structure of class: </a:t>
            </a:r>
          </a:p>
          <a:p>
            <a:pPr marL="0" indent="0">
              <a:buNone/>
            </a:pPr>
            <a:r>
              <a:rPr lang="en-US"/>
              <a:t>X1 short-</a:t>
            </a:r>
            <a:r>
              <a:rPr lang="en-US" err="1"/>
              <a:t>ish</a:t>
            </a:r>
            <a:r>
              <a:rPr lang="en-US"/>
              <a:t> MC quiz on basic bio knowledge </a:t>
            </a:r>
          </a:p>
          <a:p>
            <a:pPr marL="0" indent="0">
              <a:buNone/>
            </a:pPr>
            <a:r>
              <a:rPr lang="en-US"/>
              <a:t>X10 in class 5 question MC quizzes about previous weeks content</a:t>
            </a:r>
          </a:p>
          <a:p>
            <a:pPr marL="0" indent="0">
              <a:buNone/>
            </a:pPr>
            <a:r>
              <a:rPr lang="en-US"/>
              <a:t>X2 in class prelims </a:t>
            </a:r>
          </a:p>
          <a:p>
            <a:pPr marL="0" indent="0">
              <a:buNone/>
            </a:pPr>
            <a:r>
              <a:rPr lang="en-US"/>
              <a:t>X1 final group presentation on some biotech development, topics are assigned </a:t>
            </a:r>
          </a:p>
          <a:p>
            <a:pPr marL="0" indent="0">
              <a:buNone/>
            </a:pPr>
            <a:r>
              <a:rPr lang="en-US"/>
              <a:t>X1 final group project. Our year it was a single-page stock pitch for a new biotech startup </a:t>
            </a:r>
          </a:p>
          <a:p>
            <a:pPr marL="0" indent="0">
              <a:buNone/>
            </a:pPr>
            <a:r>
              <a:rPr lang="en-US"/>
              <a:t>X2-3 Lab’s sessions throughout the semester + final lab report (~10 pages). 1</a:t>
            </a:r>
            <a:r>
              <a:rPr lang="en-US" baseline="30000"/>
              <a:t>st</a:t>
            </a:r>
            <a:r>
              <a:rPr lang="en-US"/>
              <a:t>  lab was for gene writing/sequencing, 2</a:t>
            </a:r>
            <a:r>
              <a:rPr lang="en-US" baseline="30000"/>
              <a:t>nd</a:t>
            </a:r>
            <a:r>
              <a:rPr lang="en-US"/>
              <a:t> lab was growing a protein in a bioreactor, 3</a:t>
            </a:r>
            <a:r>
              <a:rPr lang="en-US" baseline="30000"/>
              <a:t>rd</a:t>
            </a:r>
            <a:r>
              <a:rPr lang="en-US"/>
              <a:t> lab was separations and extracting your product </a:t>
            </a:r>
          </a:p>
          <a:p>
            <a:pPr marL="0" indent="0">
              <a:buNone/>
            </a:pPr>
            <a:r>
              <a:rPr lang="en-US" b="1"/>
              <a:t>Opinions: </a:t>
            </a:r>
          </a:p>
          <a:p>
            <a:r>
              <a:rPr lang="en-US"/>
              <a:t>Overall an interesting and engaging class even though I am not really interested in bio </a:t>
            </a:r>
          </a:p>
          <a:p>
            <a:r>
              <a:rPr lang="en-US"/>
              <a:t>Good for people with no-prior bio knowledge (I went in only having freshman HS bio knowledge) </a:t>
            </a:r>
          </a:p>
          <a:p>
            <a:r>
              <a:rPr lang="en-US"/>
              <a:t>Focuses on breadth of topics, not depth. </a:t>
            </a:r>
          </a:p>
          <a:p>
            <a:r>
              <a:rPr lang="en-US"/>
              <a:t>Incorporated all core </a:t>
            </a:r>
            <a:r>
              <a:rPr lang="en-US" err="1"/>
              <a:t>ChemE</a:t>
            </a:r>
            <a:r>
              <a:rPr lang="en-US"/>
              <a:t> topics but in a Bio lens</a:t>
            </a:r>
          </a:p>
          <a:p>
            <a:r>
              <a:rPr lang="en-US"/>
              <a:t>Not terribly time-consuming. PSETs are not terrible if you go to Office hours. </a:t>
            </a:r>
            <a:r>
              <a:rPr lang="en-US" err="1"/>
              <a:t>Paszek</a:t>
            </a:r>
            <a:r>
              <a:rPr lang="en-US"/>
              <a:t> makes himself very available for help with PSETs. Exams were pretty fair </a:t>
            </a:r>
          </a:p>
        </p:txBody>
      </p:sp>
    </p:spTree>
    <p:extLst>
      <p:ext uri="{BB962C8B-B14F-4D97-AF65-F5344CB8AC3E}">
        <p14:creationId xmlns:p14="http://schemas.microsoft.com/office/powerpoint/2010/main" val="1558436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C17A67-D0C5-A450-3275-F7C22B33A096}"/>
              </a:ext>
            </a:extLst>
          </p:cNvPr>
          <p:cNvSpPr txBox="1">
            <a:spLocks/>
          </p:cNvSpPr>
          <p:nvPr/>
        </p:nvSpPr>
        <p:spPr>
          <a:xfrm>
            <a:off x="387928" y="876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71A3D9"/>
                </a:solidFill>
              </a:rPr>
              <a:t>CHEME 5430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EAFF-1193-EAC0-4688-7C25513DA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" y="1111827"/>
            <a:ext cx="11336481" cy="5278581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 marL="0" indent="0">
              <a:buNone/>
            </a:pPr>
            <a:r>
              <a:rPr lang="en-US" b="1"/>
              <a:t>What’s covered in the course: </a:t>
            </a:r>
          </a:p>
          <a:p>
            <a:r>
              <a:rPr lang="en-US"/>
              <a:t>Biomolecular Considerations (DeLisa, more understanding/conceptual):</a:t>
            </a:r>
          </a:p>
          <a:p>
            <a:pPr lvl="1"/>
            <a:r>
              <a:rPr lang="en-US"/>
              <a:t>~10% of course is pure bio. Basic bio concepts taught semi-quickly in lecture + expectation is you supplement it with reading in textbook. </a:t>
            </a:r>
          </a:p>
          <a:p>
            <a:pPr lvl="1"/>
            <a:r>
              <a:rPr lang="en-US"/>
              <a:t>Drug Development process</a:t>
            </a:r>
          </a:p>
          <a:p>
            <a:pPr lvl="1"/>
            <a:r>
              <a:rPr lang="en-US"/>
              <a:t>Recombinant DNA + Protein Engineering (big focus)</a:t>
            </a:r>
          </a:p>
          <a:p>
            <a:pPr lvl="1"/>
            <a:r>
              <a:rPr lang="en-US"/>
              <a:t>Enzyme Kinetics</a:t>
            </a:r>
          </a:p>
          <a:p>
            <a:pPr lvl="1"/>
            <a:r>
              <a:rPr lang="en-US"/>
              <a:t>Genetic Flow</a:t>
            </a:r>
          </a:p>
          <a:p>
            <a:r>
              <a:rPr lang="en-US"/>
              <a:t>Cellular Considerations (Delisa/</a:t>
            </a:r>
            <a:r>
              <a:rPr lang="en-US" err="1"/>
              <a:t>Woltornist</a:t>
            </a:r>
            <a:r>
              <a:rPr lang="en-US"/>
              <a:t>, more mathematical modeling):</a:t>
            </a:r>
          </a:p>
          <a:p>
            <a:pPr lvl="1"/>
            <a:r>
              <a:rPr lang="en-US"/>
              <a:t>Cell Growth Kinetics</a:t>
            </a:r>
          </a:p>
          <a:p>
            <a:pPr lvl="1"/>
            <a:r>
              <a:rPr lang="en-US"/>
              <a:t>Bioreactor Design + Scale-Up</a:t>
            </a:r>
          </a:p>
          <a:p>
            <a:pPr lvl="1"/>
            <a:r>
              <a:rPr lang="en-US"/>
              <a:t>Industry Rep/Guest Lectures (Merck, GSK, Regeneron, Apertura, US FDA)  </a:t>
            </a:r>
            <a:r>
              <a:rPr lang="en-US" i="1"/>
              <a:t> Good for networking!!!</a:t>
            </a:r>
          </a:p>
          <a:p>
            <a:r>
              <a:rPr lang="en-US"/>
              <a:t>Downstream Considerations (</a:t>
            </a:r>
            <a:r>
              <a:rPr lang="en-US" err="1"/>
              <a:t>Woltornist</a:t>
            </a:r>
            <a:r>
              <a:rPr lang="en-US"/>
              <a:t>, shorter topic):</a:t>
            </a:r>
          </a:p>
          <a:p>
            <a:pPr marL="0" indent="0">
              <a:buNone/>
            </a:pPr>
            <a:r>
              <a:rPr lang="en-US" b="1"/>
              <a:t>Structure of class: </a:t>
            </a:r>
          </a:p>
          <a:p>
            <a:pPr marL="0" indent="0">
              <a:buNone/>
            </a:pPr>
            <a:r>
              <a:rPr lang="en-US"/>
              <a:t>X1 semester-long team project</a:t>
            </a:r>
          </a:p>
          <a:p>
            <a:pPr marL="0" indent="0">
              <a:buNone/>
            </a:pPr>
            <a:r>
              <a:rPr lang="en-US"/>
              <a:t> x3.5 written reports/deliverables (+ optional report)</a:t>
            </a:r>
          </a:p>
          <a:p>
            <a:pPr marL="0" indent="0">
              <a:buNone/>
            </a:pPr>
            <a:r>
              <a:rPr lang="en-US"/>
              <a:t>X5 problem sets (last was made optional for my semester)</a:t>
            </a:r>
          </a:p>
          <a:p>
            <a:pPr marL="0" indent="0">
              <a:buNone/>
            </a:pPr>
            <a:r>
              <a:rPr lang="en-US"/>
              <a:t>X1 cumulative final exam</a:t>
            </a:r>
          </a:p>
          <a:p>
            <a:pPr marL="0" indent="0">
              <a:buNone/>
            </a:pPr>
            <a:r>
              <a:rPr lang="en-US" b="1"/>
              <a:t>Opinions: </a:t>
            </a:r>
          </a:p>
          <a:p>
            <a:r>
              <a:rPr lang="en-US"/>
              <a:t>Interesting + semi-engaging class (I'm not a big bio person)  BUT  recommended </a:t>
            </a:r>
            <a:r>
              <a:rPr lang="en-US">
                <a:latin typeface="Arial"/>
                <a:cs typeface="Arial"/>
              </a:rPr>
              <a:t>class if into pharma industry!</a:t>
            </a:r>
          </a:p>
          <a:p>
            <a:r>
              <a:rPr lang="en-US">
                <a:latin typeface="Arial"/>
                <a:cs typeface="Arial"/>
              </a:rPr>
              <a:t>Good overview of components of a pharma company.</a:t>
            </a:r>
          </a:p>
          <a:p>
            <a:r>
              <a:rPr lang="en-US"/>
              <a:t>Decent for people with no-prior bio knowledge, will require a bit of bio catch-up (only freshman HS bio knowledge).</a:t>
            </a:r>
          </a:p>
          <a:p>
            <a:r>
              <a:rPr lang="en-US"/>
              <a:t>Breadth + some depth of topics. </a:t>
            </a:r>
          </a:p>
          <a:p>
            <a:r>
              <a:rPr lang="en-US"/>
              <a:t>Not very time-consuming. PSETs are not bad if you start early. </a:t>
            </a:r>
          </a:p>
          <a:p>
            <a:r>
              <a:rPr lang="en-US"/>
              <a:t>Take class with people you work well with (?) b/c team project</a:t>
            </a:r>
          </a:p>
        </p:txBody>
      </p:sp>
    </p:spTree>
    <p:extLst>
      <p:ext uri="{BB962C8B-B14F-4D97-AF65-F5344CB8AC3E}">
        <p14:creationId xmlns:p14="http://schemas.microsoft.com/office/powerpoint/2010/main" val="644461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898C5-C7B1-2EF3-D8A4-72B6E37C2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8" y="87601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rgbClr val="71A3D9"/>
                </a:solidFill>
              </a:rPr>
              <a:t>BIOMI 2900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A85A8-72CD-2438-DAE9-C0CC656DF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" y="1111827"/>
            <a:ext cx="11336481" cy="527858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1200" b="1"/>
              <a:t>What’s covered in the course: </a:t>
            </a:r>
          </a:p>
          <a:p>
            <a:r>
              <a:rPr lang="en-US" sz="1200"/>
              <a:t>Microscopy techniques</a:t>
            </a:r>
          </a:p>
          <a:p>
            <a:r>
              <a:rPr lang="en-US" sz="1200"/>
              <a:t>Basic cell structure of prokaryotes (cell walls, motility, </a:t>
            </a:r>
            <a:r>
              <a:rPr lang="en-US" sz="1200" err="1"/>
              <a:t>etc</a:t>
            </a:r>
            <a:r>
              <a:rPr lang="en-US" sz="1200"/>
              <a:t>), their growth, and cell signaling (heat shock response, nutrient starvation, </a:t>
            </a:r>
            <a:r>
              <a:rPr lang="en-US" sz="1200" err="1"/>
              <a:t>etc</a:t>
            </a:r>
            <a:r>
              <a:rPr lang="en-US" sz="1200"/>
              <a:t>) </a:t>
            </a:r>
          </a:p>
          <a:p>
            <a:r>
              <a:rPr lang="en-US" sz="1200">
                <a:ea typeface="+mn-lt"/>
                <a:cs typeface="+mn-lt"/>
              </a:rPr>
              <a:t>Gene expression (translation, transcription) and DNA repair and mutation</a:t>
            </a:r>
            <a:endParaRPr lang="en-US" sz="1200"/>
          </a:p>
          <a:p>
            <a:r>
              <a:rPr lang="en-US" sz="1200">
                <a:ea typeface="+mn-lt"/>
                <a:cs typeface="+mn-lt"/>
              </a:rPr>
              <a:t>Molecular bio and biotechnology</a:t>
            </a:r>
            <a:endParaRPr lang="en-US" sz="1200"/>
          </a:p>
          <a:p>
            <a:r>
              <a:rPr lang="en-US" sz="1200">
                <a:ea typeface="+mn-lt"/>
                <a:cs typeface="+mn-lt"/>
              </a:rPr>
              <a:t>Basic overview of metabolism: glycolysis, electron transport chain, photosynthesis, nitrogen and carbon cycles</a:t>
            </a:r>
            <a:endParaRPr lang="en-US" sz="1200"/>
          </a:p>
          <a:p>
            <a:r>
              <a:rPr lang="en-US" sz="1200"/>
              <a:t>Basic immunology, how vaccines work, and immunity</a:t>
            </a:r>
          </a:p>
          <a:p>
            <a:r>
              <a:rPr lang="en-US" sz="1200"/>
              <a:t>Infection mechanisms of pathogens (attachment, replication, </a:t>
            </a:r>
            <a:r>
              <a:rPr lang="en-US" sz="1200" err="1"/>
              <a:t>etc</a:t>
            </a:r>
            <a:r>
              <a:rPr lang="en-US" sz="1200"/>
              <a:t>) and food/water borne diseases</a:t>
            </a:r>
          </a:p>
          <a:p>
            <a:r>
              <a:rPr lang="en-US" sz="1200"/>
              <a:t>Virology: Genetic and cell structure of different virus types, and their 'growth' cycle</a:t>
            </a:r>
          </a:p>
          <a:p>
            <a:pPr marL="0" indent="0">
              <a:buNone/>
            </a:pPr>
            <a:r>
              <a:rPr lang="en-US" sz="1200" b="1"/>
              <a:t>Structure of class: </a:t>
            </a:r>
            <a:endParaRPr lang="en-US" sz="1200" b="1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200"/>
              <a:t>X38 pre-lecture short canvas quiz </a:t>
            </a:r>
            <a:r>
              <a:rPr lang="en-US" sz="1200" err="1"/>
              <a:t>homeworks</a:t>
            </a:r>
            <a:r>
              <a:rPr lang="en-US" sz="1200"/>
              <a:t>, takes &lt;10min and you get a couple retakes</a:t>
            </a:r>
          </a:p>
          <a:p>
            <a:pPr marL="0" indent="0">
              <a:buNone/>
            </a:pPr>
            <a:r>
              <a:rPr lang="en-US" sz="1200"/>
              <a:t>X6 quizzes covering ~5 lectures each, 1 is dropped</a:t>
            </a:r>
          </a:p>
          <a:p>
            <a:pPr marL="0" indent="0">
              <a:buNone/>
            </a:pPr>
            <a:r>
              <a:rPr lang="en-US" sz="1200"/>
              <a:t>X3 prelims (final focuses on last 1/3 of class, plus some very general questions about the first 2/3) (might be different in the future)</a:t>
            </a:r>
          </a:p>
          <a:p>
            <a:pPr marL="0" indent="0">
              <a:buNone/>
            </a:pPr>
            <a:r>
              <a:rPr lang="en-US" sz="1200" b="1"/>
              <a:t>Opinions: </a:t>
            </a:r>
          </a:p>
          <a:p>
            <a:r>
              <a:rPr lang="en-US" sz="1200"/>
              <a:t>I liked the class because it covers a lot of different topics, and it wasn't stressful because it wasn't very in depth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200"/>
              <a:t>Ex: For glycolysis you only need to know sugar is broken down and how many ATP are made, vs. BIOMG you need to know all the chemical structures, reactions and regulation</a:t>
            </a:r>
          </a:p>
          <a:p>
            <a:r>
              <a:rPr lang="en-US" sz="1200"/>
              <a:t>Cool because other bio electives don't really cover pathogenesis and viruses, interesting info if you want to work with vaccines/pharma</a:t>
            </a:r>
          </a:p>
          <a:p>
            <a:r>
              <a:rPr lang="en-US" sz="1200"/>
              <a:t>Readings are not necessary to do</a:t>
            </a:r>
            <a:endParaRPr lang="en-US"/>
          </a:p>
          <a:p>
            <a:r>
              <a:rPr lang="en-US" sz="1200"/>
              <a:t>Discussion section is not necessary (you can take the class for 3 credits </a:t>
            </a:r>
            <a:r>
              <a:rPr lang="en-US" sz="1200" i="1"/>
              <a:t>without a discussion</a:t>
            </a:r>
            <a:r>
              <a:rPr lang="en-US" sz="1200"/>
              <a:t> or 4 credits </a:t>
            </a:r>
            <a:r>
              <a:rPr lang="en-US" sz="1200" i="1"/>
              <a:t>with a discussion</a:t>
            </a:r>
            <a:r>
              <a:rPr lang="en-US" sz="1200"/>
              <a:t>)</a:t>
            </a:r>
          </a:p>
          <a:p>
            <a:r>
              <a:rPr lang="en-US" sz="1200"/>
              <a:t>If you have a good memory, this class is </a:t>
            </a:r>
            <a:r>
              <a:rPr lang="en-US" sz="1200" b="1"/>
              <a:t>very </a:t>
            </a:r>
            <a:r>
              <a:rPr lang="en-US" sz="1200"/>
              <a:t>easy, and you don't have to think about it until prelims</a:t>
            </a:r>
          </a:p>
          <a:p>
            <a:r>
              <a:rPr lang="en-US" sz="1200"/>
              <a:t>If you have zero interest in biology and want to get your elective over with, this is a good class to take to get a foundation without much effort</a:t>
            </a:r>
          </a:p>
          <a:p>
            <a:r>
              <a:rPr lang="en-US" sz="1200"/>
              <a:t>Most of the class is pre-med bio majors</a:t>
            </a:r>
          </a:p>
          <a:p>
            <a:endParaRPr lang="en-US" sz="1200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9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898C5-C7B1-2EF3-D8A4-72B6E37C2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8" y="87601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rgbClr val="71A3D9"/>
                </a:solidFill>
              </a:rPr>
              <a:t>BIOMG 3300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A85A8-72CD-2438-DAE9-C0CC656DF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" y="1111827"/>
            <a:ext cx="11336481" cy="5278581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 marL="0" indent="0">
              <a:buNone/>
            </a:pPr>
            <a:r>
              <a:rPr lang="en-US" b="1"/>
              <a:t>What’s covered in the course: </a:t>
            </a:r>
          </a:p>
          <a:p>
            <a:r>
              <a:rPr lang="en-US"/>
              <a:t>The course is split into 3 modules: Protein structure and function, Molecular biology (DNA/RNA), and Metabolism</a:t>
            </a:r>
          </a:p>
          <a:p>
            <a:r>
              <a:rPr lang="en-US"/>
              <a:t>The Proteins section covers the structure of amino acids, protein folding, enzyme regulation, enzymes kinetics, and membranes</a:t>
            </a:r>
          </a:p>
          <a:p>
            <a:r>
              <a:rPr lang="en-US"/>
              <a:t>The Molecular bio section covers gene expression (DNA/RNA), DNA repair, modification, sequencing techniques, recombinant DNA methods, and protein synthesis</a:t>
            </a:r>
          </a:p>
          <a:p>
            <a:r>
              <a:rPr lang="en-US"/>
              <a:t>The Metabolism section covers glycolysis, gluconeogenesis, electron transport chain, glycogen synthesis/degradation, and fatty acid synthesis/degradation (with chemical structures)</a:t>
            </a:r>
          </a:p>
          <a:p>
            <a:pPr marL="0" indent="0">
              <a:buNone/>
            </a:pPr>
            <a:r>
              <a:rPr lang="en-US" b="1"/>
              <a:t>Structure of class: </a:t>
            </a:r>
            <a:endParaRPr lang="en-US" b="1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/>
              <a:t>X13 units that are self-taught through readings, videos, and going to the study center for help. Must pass each before your deadlines</a:t>
            </a:r>
            <a:endParaRPr lang="en-US" b="1"/>
          </a:p>
          <a:p>
            <a:pPr marL="0" indent="0">
              <a:buNone/>
            </a:pPr>
            <a:r>
              <a:rPr lang="en-US"/>
              <a:t>X13 objectives for each unit with guiding questions and suggested readings</a:t>
            </a:r>
            <a:endParaRPr lang="en-US" i="1"/>
          </a:p>
          <a:p>
            <a:pPr marL="0" indent="0">
              <a:buNone/>
            </a:pPr>
            <a:r>
              <a:rPr lang="en-US"/>
              <a:t>X13 written quizzes with ~1 week to prepare for each (&gt;80% is a pass, your actual quiz grade doesn't matter so a pass is logged as 100% for the unit)</a:t>
            </a:r>
          </a:p>
          <a:p>
            <a:pPr marL="0" indent="0">
              <a:buNone/>
            </a:pPr>
            <a:r>
              <a:rPr lang="en-US"/>
              <a:t>X13 multiple choice </a:t>
            </a:r>
            <a:r>
              <a:rPr lang="en-US" err="1"/>
              <a:t>homeworks</a:t>
            </a:r>
            <a:r>
              <a:rPr lang="en-US"/>
              <a:t> due before the day before their respective prelims (not weekly basis)</a:t>
            </a:r>
          </a:p>
          <a:p>
            <a:pPr marL="0" indent="0">
              <a:buNone/>
            </a:pPr>
            <a:r>
              <a:rPr lang="en-US"/>
              <a:t>X12 oral quizzes where TAs walk through the objectives</a:t>
            </a:r>
          </a:p>
          <a:p>
            <a:pPr marL="0" indent="0">
              <a:buNone/>
            </a:pPr>
            <a:r>
              <a:rPr lang="en-US"/>
              <a:t>X4 quiz retakes with 5% deductions after</a:t>
            </a:r>
          </a:p>
          <a:p>
            <a:pPr marL="0" indent="0">
              <a:buNone/>
            </a:pPr>
            <a:r>
              <a:rPr lang="en-US"/>
              <a:t>X14 one-day deadline extensions</a:t>
            </a:r>
          </a:p>
          <a:p>
            <a:pPr marL="0" indent="0">
              <a:buNone/>
            </a:pPr>
            <a:r>
              <a:rPr lang="en-US"/>
              <a:t>X3 non-cumulative prelims</a:t>
            </a:r>
          </a:p>
          <a:p>
            <a:r>
              <a:rPr lang="en-US" b="1"/>
              <a:t>Opinions: </a:t>
            </a:r>
          </a:p>
          <a:p>
            <a:r>
              <a:rPr lang="en-US"/>
              <a:t>I think this was my favorite class I've taken at Cornell (made me rethink the industry I want to work in)</a:t>
            </a:r>
          </a:p>
          <a:p>
            <a:r>
              <a:rPr lang="en-US"/>
              <a:t>Can be time consuming to learn, but is really rewarding, and help is always available through the TAs and the professor at the study center</a:t>
            </a:r>
          </a:p>
          <a:p>
            <a:r>
              <a:rPr lang="en-US"/>
              <a:t>The actual quizzes aren't too challenging as long as you do the objectives</a:t>
            </a:r>
          </a:p>
          <a:p>
            <a:r>
              <a:rPr lang="en-US"/>
              <a:t>You need really good time management skills, because no one will be reminding you to complete your quizzes unless you've already missed multiple deadlines</a:t>
            </a:r>
          </a:p>
          <a:p>
            <a:r>
              <a:rPr lang="en-US"/>
              <a:t>If you're interested in pure bio but unable to take other classes, this course offers both breadth and depth. It's a really good foundation of biology and pre-req for advanced bio classes</a:t>
            </a:r>
          </a:p>
          <a:p>
            <a:r>
              <a:rPr lang="en-US"/>
              <a:t>Doable even if you haven't taken bio classes (this was my first bio class since freshman year of HS, but I also took it alongside BIOMI 2900)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2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1a66920-8a95-4073-a6d7-20e3f3d3c9f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33B6F432A7F4F814E79D71BBD2D1D" ma:contentTypeVersion="9" ma:contentTypeDescription="Create a new document." ma:contentTypeScope="" ma:versionID="0e368064f8b3c46b483e4d108e3bd55d">
  <xsd:schema xmlns:xsd="http://www.w3.org/2001/XMLSchema" xmlns:xs="http://www.w3.org/2001/XMLSchema" xmlns:p="http://schemas.microsoft.com/office/2006/metadata/properties" xmlns:ns3="41a66920-8a95-4073-a6d7-20e3f3d3c9fb" xmlns:ns4="50c19023-76d1-4312-816c-2c973adddcb4" targetNamespace="http://schemas.microsoft.com/office/2006/metadata/properties" ma:root="true" ma:fieldsID="5f0dddc5dd1fceb1fc4ed1e8dd25cd38" ns3:_="" ns4:_="">
    <xsd:import namespace="41a66920-8a95-4073-a6d7-20e3f3d3c9fb"/>
    <xsd:import namespace="50c19023-76d1-4312-816c-2c973adddc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66920-8a95-4073-a6d7-20e3f3d3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19023-76d1-4312-816c-2c973adddcb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FAD012-9114-4F70-B9EB-44416A22EA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FF4396-0FF5-42AC-B583-08532C3E09FA}">
  <ds:schemaRefs>
    <ds:schemaRef ds:uri="41a66920-8a95-4073-a6d7-20e3f3d3c9fb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50c19023-76d1-4312-816c-2c973adddcb4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075F46C-4FEC-4415-BD4F-BAF569DDD2C9}">
  <ds:schemaRefs>
    <ds:schemaRef ds:uri="41a66920-8a95-4073-a6d7-20e3f3d3c9fb"/>
    <ds:schemaRef ds:uri="50c19023-76d1-4312-816c-2c973adddcb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1350</Words>
  <Application>Microsoft Office PowerPoint</Application>
  <PresentationFormat>Widescreen</PresentationFormat>
  <Paragraphs>117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Courier New</vt:lpstr>
      <vt:lpstr>Wingdings</vt:lpstr>
      <vt:lpstr>Office Theme</vt:lpstr>
      <vt:lpstr>Pre-Enroll Panel </vt:lpstr>
      <vt:lpstr>Classes we’ve taken</vt:lpstr>
      <vt:lpstr>PowerPoint Presentation</vt:lpstr>
      <vt:lpstr>PowerPoint Presentation</vt:lpstr>
      <vt:lpstr>Choosing Your Bio Elective   COMPARING</vt:lpstr>
      <vt:lpstr>CHEME 2880</vt:lpstr>
      <vt:lpstr>PowerPoint Presentation</vt:lpstr>
      <vt:lpstr>BIOMI 2900</vt:lpstr>
      <vt:lpstr>BIOMG 3300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 Enroll Pannel </dc:title>
  <dc:creator>Lauren de Silva</dc:creator>
  <cp:lastModifiedBy>Lauren de Silva</cp:lastModifiedBy>
  <cp:revision>5</cp:revision>
  <dcterms:created xsi:type="dcterms:W3CDTF">2024-04-22T18:57:32Z</dcterms:created>
  <dcterms:modified xsi:type="dcterms:W3CDTF">2024-10-30T17:35:22Z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0x010100E2333B6F432A7F4F814E79D71BBD2D1D</vt:lpwstr>
  </property>
</Properties>
</file>