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3" r:id="rId7"/>
    <p:sldId id="269" r:id="rId8"/>
    <p:sldId id="272" r:id="rId9"/>
    <p:sldId id="268" r:id="rId10"/>
    <p:sldId id="260" r:id="rId11"/>
    <p:sldId id="261" r:id="rId12"/>
    <p:sldId id="278" r:id="rId13"/>
    <p:sldId id="279" r:id="rId14"/>
    <p:sldId id="280" r:id="rId15"/>
    <p:sldId id="274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0788D-5D6C-4825-9CF4-EDBE890CE62A}" v="2624" dt="2024-11-13T05:09:00.640"/>
    <p1510:client id="{BDB8CA60-4660-4B40-BBFA-A501451234CC}" v="3155" dt="2024-11-13T05:08:3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79076"/>
  </p:normalViewPr>
  <p:slideViewPr>
    <p:cSldViewPr snapToGrid="0">
      <p:cViewPr varScale="1">
        <p:scale>
          <a:sx n="94" d="100"/>
          <a:sy n="94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jp2+BguRTIxP5KXS2FocIKP2NGFK2GKOqfhU+gfXOOs=" providerId="None" clId="Web-{B280788D-5D6C-4825-9CF4-EDBE890CE62A}"/>
    <pc:docChg chg="addSld delSld modSld">
      <pc:chgData name="Lauren de Silva" userId="jp2+BguRTIxP5KXS2FocIKP2NGFK2GKOqfhU+gfXOOs=" providerId="None" clId="Web-{B280788D-5D6C-4825-9CF4-EDBE890CE62A}" dt="2024-11-13T05:09:00.640" v="2096" actId="1076"/>
      <pc:docMkLst>
        <pc:docMk/>
      </pc:docMkLst>
      <pc:sldChg chg="addSp delSp modSp new addAnim delAnim">
        <pc:chgData name="Lauren de Silva" userId="jp2+BguRTIxP5KXS2FocIKP2NGFK2GKOqfhU+gfXOOs=" providerId="None" clId="Web-{B280788D-5D6C-4825-9CF4-EDBE890CE62A}" dt="2024-11-13T04:43:33.617" v="1707"/>
        <pc:sldMkLst>
          <pc:docMk/>
          <pc:sldMk cId="733209588" sldId="257"/>
        </pc:sldMkLst>
        <pc:spChg chg="mod">
          <ac:chgData name="Lauren de Silva" userId="jp2+BguRTIxP5KXS2FocIKP2NGFK2GKOqfhU+gfXOOs=" providerId="None" clId="Web-{B280788D-5D6C-4825-9CF4-EDBE890CE62A}" dt="2024-11-13T03:17:11.696" v="10" actId="20577"/>
          <ac:spMkLst>
            <pc:docMk/>
            <pc:sldMk cId="733209588" sldId="257"/>
            <ac:spMk id="2" creationId="{A3547597-EED5-5E8F-14C2-BC778214BAD6}"/>
          </ac:spMkLst>
        </pc:spChg>
        <pc:spChg chg="del">
          <ac:chgData name="Lauren de Silva" userId="jp2+BguRTIxP5KXS2FocIKP2NGFK2GKOqfhU+gfXOOs=" providerId="None" clId="Web-{B280788D-5D6C-4825-9CF4-EDBE890CE62A}" dt="2024-11-13T03:17:15.118" v="11"/>
          <ac:spMkLst>
            <pc:docMk/>
            <pc:sldMk cId="733209588" sldId="257"/>
            <ac:spMk id="3" creationId="{A0FBA85A-F922-C4B5-A384-ABCEF2D2CA81}"/>
          </ac:spMkLst>
        </pc:spChg>
        <pc:spChg chg="add del mod">
          <ac:chgData name="Lauren de Silva" userId="jp2+BguRTIxP5KXS2FocIKP2NGFK2GKOqfhU+gfXOOs=" providerId="None" clId="Web-{B280788D-5D6C-4825-9CF4-EDBE890CE62A}" dt="2024-11-13T03:27:16.999" v="107"/>
          <ac:spMkLst>
            <pc:docMk/>
            <pc:sldMk cId="733209588" sldId="257"/>
            <ac:spMk id="5" creationId="{A24E0711-0C10-AEBF-A39C-F73248316B51}"/>
          </ac:spMkLst>
        </pc:spChg>
        <pc:spChg chg="add del mod">
          <ac:chgData name="Lauren de Silva" userId="jp2+BguRTIxP5KXS2FocIKP2NGFK2GKOqfhU+gfXOOs=" providerId="None" clId="Web-{B280788D-5D6C-4825-9CF4-EDBE890CE62A}" dt="2024-11-13T03:27:16.999" v="106"/>
          <ac:spMkLst>
            <pc:docMk/>
            <pc:sldMk cId="733209588" sldId="257"/>
            <ac:spMk id="7" creationId="{9EF78BC9-1494-69CD-25B0-CF9B281CBA6C}"/>
          </ac:spMkLst>
        </pc:spChg>
        <pc:spChg chg="add del mod">
          <ac:chgData name="Lauren de Silva" userId="jp2+BguRTIxP5KXS2FocIKP2NGFK2GKOqfhU+gfXOOs=" providerId="None" clId="Web-{B280788D-5D6C-4825-9CF4-EDBE890CE62A}" dt="2024-11-13T03:27:21.343" v="111"/>
          <ac:spMkLst>
            <pc:docMk/>
            <pc:sldMk cId="733209588" sldId="257"/>
            <ac:spMk id="17" creationId="{3415264A-AD9B-0378-1E32-6E95F3F9C326}"/>
          </ac:spMkLst>
        </pc:spChg>
        <pc:spChg chg="add del">
          <ac:chgData name="Lauren de Silva" userId="jp2+BguRTIxP5KXS2FocIKP2NGFK2GKOqfhU+gfXOOs=" providerId="None" clId="Web-{B280788D-5D6C-4825-9CF4-EDBE890CE62A}" dt="2024-11-13T03:27:37.969" v="117"/>
          <ac:spMkLst>
            <pc:docMk/>
            <pc:sldMk cId="733209588" sldId="257"/>
            <ac:spMk id="19" creationId="{C3CF6689-EB20-AF7F-96D8-8620DDEEF199}"/>
          </ac:spMkLst>
        </pc:spChg>
        <pc:spChg chg="add mod">
          <ac:chgData name="Lauren de Silva" userId="jp2+BguRTIxP5KXS2FocIKP2NGFK2GKOqfhU+gfXOOs=" providerId="None" clId="Web-{B280788D-5D6C-4825-9CF4-EDBE890CE62A}" dt="2024-11-13T03:28:02.360" v="125" actId="1076"/>
          <ac:spMkLst>
            <pc:docMk/>
            <pc:sldMk cId="733209588" sldId="257"/>
            <ac:spMk id="20" creationId="{B74EF05E-4868-9A43-9D0A-77842CD87354}"/>
          </ac:spMkLst>
        </pc:spChg>
        <pc:spChg chg="add del mod">
          <ac:chgData name="Lauren de Silva" userId="jp2+BguRTIxP5KXS2FocIKP2NGFK2GKOqfhU+gfXOOs=" providerId="None" clId="Web-{B280788D-5D6C-4825-9CF4-EDBE890CE62A}" dt="2024-11-13T04:31:29.560" v="1578"/>
          <ac:spMkLst>
            <pc:docMk/>
            <pc:sldMk cId="733209588" sldId="257"/>
            <ac:spMk id="21" creationId="{FB7529E0-773C-1EDA-D831-841C4A75C4F9}"/>
          </ac:spMkLst>
        </pc:spChg>
        <pc:spChg chg="add mod">
          <ac:chgData name="Lauren de Silva" userId="jp2+BguRTIxP5KXS2FocIKP2NGFK2GKOqfhU+gfXOOs=" providerId="None" clId="Web-{B280788D-5D6C-4825-9CF4-EDBE890CE62A}" dt="2024-11-13T03:30:08.958" v="190"/>
          <ac:spMkLst>
            <pc:docMk/>
            <pc:sldMk cId="733209588" sldId="257"/>
            <ac:spMk id="22" creationId="{D036276B-54F3-6D56-19D8-7FA7AFF889D1}"/>
          </ac:spMkLst>
        </pc:spChg>
        <pc:spChg chg="add mod">
          <ac:chgData name="Lauren de Silva" userId="jp2+BguRTIxP5KXS2FocIKP2NGFK2GKOqfhU+gfXOOs=" providerId="None" clId="Web-{B280788D-5D6C-4825-9CF4-EDBE890CE62A}" dt="2024-11-13T04:31:35.154" v="1581" actId="1076"/>
          <ac:spMkLst>
            <pc:docMk/>
            <pc:sldMk cId="733209588" sldId="257"/>
            <ac:spMk id="23" creationId="{A8ECC16D-A33A-A1F5-9F11-9576172612E1}"/>
          </ac:spMkLst>
        </pc:spChg>
        <pc:spChg chg="add mod">
          <ac:chgData name="Lauren de Silva" userId="jp2+BguRTIxP5KXS2FocIKP2NGFK2GKOqfhU+gfXOOs=" providerId="None" clId="Web-{B280788D-5D6C-4825-9CF4-EDBE890CE62A}" dt="2024-11-13T03:30:51.538" v="200" actId="1076"/>
          <ac:spMkLst>
            <pc:docMk/>
            <pc:sldMk cId="733209588" sldId="257"/>
            <ac:spMk id="24" creationId="{71901F8F-DCE7-479E-1CB1-C9DFAFDB7C8F}"/>
          </ac:spMkLst>
        </pc:spChg>
        <pc:spChg chg="add mod">
          <ac:chgData name="Lauren de Silva" userId="jp2+BguRTIxP5KXS2FocIKP2NGFK2GKOqfhU+gfXOOs=" providerId="None" clId="Web-{B280788D-5D6C-4825-9CF4-EDBE890CE62A}" dt="2024-11-13T03:29:17.206" v="176" actId="20577"/>
          <ac:spMkLst>
            <pc:docMk/>
            <pc:sldMk cId="733209588" sldId="257"/>
            <ac:spMk id="25" creationId="{C4FAEC85-BB73-6959-71E4-4A7AD3F9F8AA}"/>
          </ac:spMkLst>
        </pc:spChg>
        <pc:picChg chg="mod">
          <ac:chgData name="Lauren de Silva" userId="jp2+BguRTIxP5KXS2FocIKP2NGFK2GKOqfhU+gfXOOs=" providerId="None" clId="Web-{B280788D-5D6C-4825-9CF4-EDBE890CE62A}" dt="2024-11-13T03:28:11.126" v="127" actId="1076"/>
          <ac:picMkLst>
            <pc:docMk/>
            <pc:sldMk cId="733209588" sldId="257"/>
            <ac:picMk id="18" creationId="{944D7288-2942-F047-E173-B8B4379BD1B6}"/>
          </ac:picMkLst>
        </pc:picChg>
        <pc:cxnChg chg="add del mod">
          <ac:chgData name="Lauren de Silva" userId="jp2+BguRTIxP5KXS2FocIKP2NGFK2GKOqfhU+gfXOOs=" providerId="None" clId="Web-{B280788D-5D6C-4825-9CF4-EDBE890CE62A}" dt="2024-11-13T03:19:23.388" v="46"/>
          <ac:cxnSpMkLst>
            <pc:docMk/>
            <pc:sldMk cId="733209588" sldId="257"/>
            <ac:cxnSpMk id="4" creationId="{ADE66E2F-199D-7FC0-EADD-7588C6515462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9.358" v="110"/>
          <ac:cxnSpMkLst>
            <pc:docMk/>
            <pc:sldMk cId="733209588" sldId="257"/>
            <ac:cxnSpMk id="6" creationId="{433BFC86-9AAF-B735-5481-DF454360D630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8.780" v="109"/>
          <ac:cxnSpMkLst>
            <pc:docMk/>
            <pc:sldMk cId="733209588" sldId="257"/>
            <ac:cxnSpMk id="8" creationId="{0D66B818-EF7D-1ABD-7D8B-5E44D85C1CA5}"/>
          </ac:cxnSpMkLst>
        </pc:cxnChg>
        <pc:cxnChg chg="add del mod">
          <ac:chgData name="Lauren de Silva" userId="jp2+BguRTIxP5KXS2FocIKP2NGFK2GKOqfhU+gfXOOs=" providerId="None" clId="Web-{B280788D-5D6C-4825-9CF4-EDBE890CE62A}" dt="2024-11-13T03:21:09.220" v="67"/>
          <ac:cxnSpMkLst>
            <pc:docMk/>
            <pc:sldMk cId="733209588" sldId="257"/>
            <ac:cxnSpMk id="9" creationId="{D393C336-1B60-489B-21B2-184D79601FDE}"/>
          </ac:cxnSpMkLst>
        </pc:cxnChg>
        <pc:cxnChg chg="add del">
          <ac:chgData name="Lauren de Silva" userId="jp2+BguRTIxP5KXS2FocIKP2NGFK2GKOqfhU+gfXOOs=" providerId="None" clId="Web-{B280788D-5D6C-4825-9CF4-EDBE890CE62A}" dt="2024-11-13T03:21:22.799" v="69"/>
          <ac:cxnSpMkLst>
            <pc:docMk/>
            <pc:sldMk cId="733209588" sldId="257"/>
            <ac:cxnSpMk id="10" creationId="{984A5D37-FF55-DEF9-B5C9-AB64FDBAABF4}"/>
          </ac:cxnSpMkLst>
        </pc:cxnChg>
        <pc:cxnChg chg="add del mod">
          <ac:chgData name="Lauren de Silva" userId="jp2+BguRTIxP5KXS2FocIKP2NGFK2GKOqfhU+gfXOOs=" providerId="None" clId="Web-{B280788D-5D6C-4825-9CF4-EDBE890CE62A}" dt="2024-11-13T03:23:21.647" v="83"/>
          <ac:cxnSpMkLst>
            <pc:docMk/>
            <pc:sldMk cId="733209588" sldId="257"/>
            <ac:cxnSpMk id="11" creationId="{E3240381-26F8-7D6A-D560-80F59919399C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6.999" v="105"/>
          <ac:cxnSpMkLst>
            <pc:docMk/>
            <pc:sldMk cId="733209588" sldId="257"/>
            <ac:cxnSpMk id="12" creationId="{2D778FF9-F6BD-112D-1425-566838062982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8.062" v="108"/>
          <ac:cxnSpMkLst>
            <pc:docMk/>
            <pc:sldMk cId="733209588" sldId="257"/>
            <ac:cxnSpMk id="13" creationId="{929B6DB8-1306-CD7A-C404-4C6BCF1A622B}"/>
          </ac:cxnSpMkLst>
        </pc:cxnChg>
        <pc:cxnChg chg="add mod">
          <ac:chgData name="Lauren de Silva" userId="jp2+BguRTIxP5KXS2FocIKP2NGFK2GKOqfhU+gfXOOs=" providerId="None" clId="Web-{B280788D-5D6C-4825-9CF4-EDBE890CE62A}" dt="2024-11-13T03:24:08.477" v="94" actId="1076"/>
          <ac:cxnSpMkLst>
            <pc:docMk/>
            <pc:sldMk cId="733209588" sldId="257"/>
            <ac:cxnSpMk id="14" creationId="{3ABCC427-5A24-3F71-931B-DC0161F471CB}"/>
          </ac:cxnSpMkLst>
        </pc:cxnChg>
        <pc:cxnChg chg="add del mod">
          <ac:chgData name="Lauren de Silva" userId="jp2+BguRTIxP5KXS2FocIKP2NGFK2GKOqfhU+gfXOOs=" providerId="None" clId="Web-{B280788D-5D6C-4825-9CF4-EDBE890CE62A}" dt="2024-11-13T03:24:16.211" v="97"/>
          <ac:cxnSpMkLst>
            <pc:docMk/>
            <pc:sldMk cId="733209588" sldId="257"/>
            <ac:cxnSpMk id="15" creationId="{1DFBEC3A-262B-984E-5969-9E6F2397C45A}"/>
          </ac:cxnSpMkLst>
        </pc:cxnChg>
        <pc:cxnChg chg="add del mod">
          <ac:chgData name="Lauren de Silva" userId="jp2+BguRTIxP5KXS2FocIKP2NGFK2GKOqfhU+gfXOOs=" providerId="None" clId="Web-{B280788D-5D6C-4825-9CF4-EDBE890CE62A}" dt="2024-11-13T03:24:22.430" v="100"/>
          <ac:cxnSpMkLst>
            <pc:docMk/>
            <pc:sldMk cId="733209588" sldId="257"/>
            <ac:cxnSpMk id="16" creationId="{491997F5-C158-B9E1-8903-63CBAAC4AB6D}"/>
          </ac:cxnSpMkLst>
        </pc:cxnChg>
        <pc:cxnChg chg="add del mod">
          <ac:chgData name="Lauren de Silva" userId="jp2+BguRTIxP5KXS2FocIKP2NGFK2GKOqfhU+gfXOOs=" providerId="None" clId="Web-{B280788D-5D6C-4825-9CF4-EDBE890CE62A}" dt="2024-11-13T04:31:30.888" v="1579"/>
          <ac:cxnSpMkLst>
            <pc:docMk/>
            <pc:sldMk cId="733209588" sldId="257"/>
            <ac:cxnSpMk id="26" creationId="{7AC0C3BC-BD88-E3D2-119E-7ED0BA40F117}"/>
          </ac:cxnSpMkLst>
        </pc:cxnChg>
        <pc:cxnChg chg="add del mod">
          <ac:chgData name="Lauren de Silva" userId="jp2+BguRTIxP5KXS2FocIKP2NGFK2GKOqfhU+gfXOOs=" providerId="None" clId="Web-{B280788D-5D6C-4825-9CF4-EDBE890CE62A}" dt="2024-11-13T04:31:32.326" v="1580"/>
          <ac:cxnSpMkLst>
            <pc:docMk/>
            <pc:sldMk cId="733209588" sldId="257"/>
            <ac:cxnSpMk id="27" creationId="{7D203502-9A10-6C6D-9B17-8E736F81E231}"/>
          </ac:cxnSpMkLst>
        </pc:cxnChg>
      </pc:sldChg>
      <pc:sldChg chg="addSp delSp">
        <pc:chgData name="Lauren de Silva" userId="jp2+BguRTIxP5KXS2FocIKP2NGFK2GKOqfhU+gfXOOs=" providerId="None" clId="Web-{B280788D-5D6C-4825-9CF4-EDBE890CE62A}" dt="2024-11-13T03:51:11.425" v="569"/>
        <pc:sldMkLst>
          <pc:docMk/>
          <pc:sldMk cId="3544395250" sldId="259"/>
        </pc:sldMkLst>
        <pc:spChg chg="add del">
          <ac:chgData name="Lauren de Silva" userId="jp2+BguRTIxP5KXS2FocIKP2NGFK2GKOqfhU+gfXOOs=" providerId="None" clId="Web-{B280788D-5D6C-4825-9CF4-EDBE890CE62A}" dt="2024-11-13T03:51:11.425" v="569"/>
          <ac:spMkLst>
            <pc:docMk/>
            <pc:sldMk cId="3544395250" sldId="259"/>
            <ac:spMk id="3" creationId="{ECB2B8D2-9B4D-D82B-8136-AA71A2400535}"/>
          </ac:spMkLst>
        </pc:spChg>
      </pc:sldChg>
      <pc:sldChg chg="addSp delSp modSp new del">
        <pc:chgData name="Lauren de Silva" userId="jp2+BguRTIxP5KXS2FocIKP2NGFK2GKOqfhU+gfXOOs=" providerId="None" clId="Web-{B280788D-5D6C-4825-9CF4-EDBE890CE62A}" dt="2024-11-13T04:28:36.131" v="1257"/>
        <pc:sldMkLst>
          <pc:docMk/>
          <pc:sldMk cId="1476334713" sldId="260"/>
        </pc:sldMkLst>
        <pc:spChg chg="del mod">
          <ac:chgData name="Lauren de Silva" userId="jp2+BguRTIxP5KXS2FocIKP2NGFK2GKOqfhU+gfXOOs=" providerId="None" clId="Web-{B280788D-5D6C-4825-9CF4-EDBE890CE62A}" dt="2024-11-13T03:51:08.285" v="567"/>
          <ac:spMkLst>
            <pc:docMk/>
            <pc:sldMk cId="1476334713" sldId="260"/>
            <ac:spMk id="2" creationId="{ECB2B8D2-9B4D-D82B-8136-AA71A2400535}"/>
          </ac:spMkLst>
        </pc:spChg>
        <pc:spChg chg="mod">
          <ac:chgData name="Lauren de Silva" userId="jp2+BguRTIxP5KXS2FocIKP2NGFK2GKOqfhU+gfXOOs=" providerId="None" clId="Web-{B280788D-5D6C-4825-9CF4-EDBE890CE62A}" dt="2024-11-13T03:59:31.318" v="820" actId="20577"/>
          <ac:spMkLst>
            <pc:docMk/>
            <pc:sldMk cId="1476334713" sldId="260"/>
            <ac:spMk id="3" creationId="{F4F1302E-AD64-124E-338D-4DA7D1108048}"/>
          </ac:spMkLst>
        </pc:spChg>
        <pc:spChg chg="add del mod">
          <ac:chgData name="Lauren de Silva" userId="jp2+BguRTIxP5KXS2FocIKP2NGFK2GKOqfhU+gfXOOs=" providerId="None" clId="Web-{B280788D-5D6C-4825-9CF4-EDBE890CE62A}" dt="2024-11-13T03:42:50.845" v="428"/>
          <ac:spMkLst>
            <pc:docMk/>
            <pc:sldMk cId="1476334713" sldId="260"/>
            <ac:spMk id="7" creationId="{327B6166-47BF-66B2-5EE3-ADC873B46ABA}"/>
          </ac:spMkLst>
        </pc:spChg>
        <pc:spChg chg="add mod">
          <ac:chgData name="Lauren de Silva" userId="jp2+BguRTIxP5KXS2FocIKP2NGFK2GKOqfhU+gfXOOs=" providerId="None" clId="Web-{B280788D-5D6C-4825-9CF4-EDBE890CE62A}" dt="2024-11-13T04:12:18.314" v="998" actId="1076"/>
          <ac:spMkLst>
            <pc:docMk/>
            <pc:sldMk cId="1476334713" sldId="260"/>
            <ac:spMk id="10" creationId="{34DD488C-2F17-FEDF-ACAE-D86796E7AB87}"/>
          </ac:spMkLst>
        </pc:spChg>
        <pc:spChg chg="add del">
          <ac:chgData name="Lauren de Silva" userId="jp2+BguRTIxP5KXS2FocIKP2NGFK2GKOqfhU+gfXOOs=" providerId="None" clId="Web-{B280788D-5D6C-4825-9CF4-EDBE890CE62A}" dt="2024-11-13T03:37:23.880" v="386"/>
          <ac:spMkLst>
            <pc:docMk/>
            <pc:sldMk cId="1476334713" sldId="260"/>
            <ac:spMk id="11" creationId="{31C00E75-CA95-99FF-5BBF-67E58A918545}"/>
          </ac:spMkLst>
        </pc:spChg>
        <pc:spChg chg="add del mod">
          <ac:chgData name="Lauren de Silva" userId="jp2+BguRTIxP5KXS2FocIKP2NGFK2GKOqfhU+gfXOOs=" providerId="None" clId="Web-{B280788D-5D6C-4825-9CF4-EDBE890CE62A}" dt="2024-11-13T03:45:53.570" v="474"/>
          <ac:spMkLst>
            <pc:docMk/>
            <pc:sldMk cId="1476334713" sldId="260"/>
            <ac:spMk id="12" creationId="{BB40D803-41B8-A9A1-2E67-DD60760882F6}"/>
          </ac:spMkLst>
        </pc:spChg>
        <pc:spChg chg="add mod">
          <ac:chgData name="Lauren de Silva" userId="jp2+BguRTIxP5KXS2FocIKP2NGFK2GKOqfhU+gfXOOs=" providerId="None" clId="Web-{B280788D-5D6C-4825-9CF4-EDBE890CE62A}" dt="2024-11-13T04:12:21.643" v="999" actId="1076"/>
          <ac:spMkLst>
            <pc:docMk/>
            <pc:sldMk cId="1476334713" sldId="260"/>
            <ac:spMk id="13" creationId="{D9E160C7-2B25-E571-0E61-4747D568AF9F}"/>
          </ac:spMkLst>
        </pc:spChg>
        <pc:spChg chg="add mod">
          <ac:chgData name="Lauren de Silva" userId="jp2+BguRTIxP5KXS2FocIKP2NGFK2GKOqfhU+gfXOOs=" providerId="None" clId="Web-{B280788D-5D6C-4825-9CF4-EDBE890CE62A}" dt="2024-11-13T04:13:25.426" v="1011" actId="1076"/>
          <ac:spMkLst>
            <pc:docMk/>
            <pc:sldMk cId="1476334713" sldId="260"/>
            <ac:spMk id="15" creationId="{8261F5E4-5BCA-BEFA-334D-21B723E11FF3}"/>
          </ac:spMkLst>
        </pc:spChg>
        <pc:spChg chg="add mod">
          <ac:chgData name="Lauren de Silva" userId="jp2+BguRTIxP5KXS2FocIKP2NGFK2GKOqfhU+gfXOOs=" providerId="None" clId="Web-{B280788D-5D6C-4825-9CF4-EDBE890CE62A}" dt="2024-11-13T04:13:21.895" v="1010" actId="1076"/>
          <ac:spMkLst>
            <pc:docMk/>
            <pc:sldMk cId="1476334713" sldId="260"/>
            <ac:spMk id="16" creationId="{8CE13978-B7F2-38FA-3151-96ADE1562AE0}"/>
          </ac:spMkLst>
        </pc:spChg>
        <pc:spChg chg="add del mod">
          <ac:chgData name="Lauren de Silva" userId="jp2+BguRTIxP5KXS2FocIKP2NGFK2GKOqfhU+gfXOOs=" providerId="None" clId="Web-{B280788D-5D6C-4825-9CF4-EDBE890CE62A}" dt="2024-11-13T04:12:15.517" v="996"/>
          <ac:spMkLst>
            <pc:docMk/>
            <pc:sldMk cId="1476334713" sldId="260"/>
            <ac:spMk id="17" creationId="{6A2B0773-2907-76D3-AE3F-2D427D55053D}"/>
          </ac:spMkLst>
        </pc:spChg>
        <pc:spChg chg="add del">
          <ac:chgData name="Lauren de Silva" userId="jp2+BguRTIxP5KXS2FocIKP2NGFK2GKOqfhU+gfXOOs=" providerId="None" clId="Web-{B280788D-5D6C-4825-9CF4-EDBE890CE62A}" dt="2024-11-13T03:45:18.975" v="464"/>
          <ac:spMkLst>
            <pc:docMk/>
            <pc:sldMk cId="1476334713" sldId="260"/>
            <ac:spMk id="18" creationId="{DF19E573-422E-AB76-8C7D-6CE144592C6B}"/>
          </ac:spMkLst>
        </pc:spChg>
        <pc:spChg chg="add del mod">
          <ac:chgData name="Lauren de Silva" userId="jp2+BguRTIxP5KXS2FocIKP2NGFK2GKOqfhU+gfXOOs=" providerId="None" clId="Web-{B280788D-5D6C-4825-9CF4-EDBE890CE62A}" dt="2024-11-13T04:12:16.517" v="997"/>
          <ac:spMkLst>
            <pc:docMk/>
            <pc:sldMk cId="1476334713" sldId="260"/>
            <ac:spMk id="19" creationId="{9CC7704B-B9E6-1212-4A88-31A5366D5AC7}"/>
          </ac:spMkLst>
        </pc:spChg>
        <pc:spChg chg="add del mod">
          <ac:chgData name="Lauren de Silva" userId="jp2+BguRTIxP5KXS2FocIKP2NGFK2GKOqfhU+gfXOOs=" providerId="None" clId="Web-{B280788D-5D6C-4825-9CF4-EDBE890CE62A}" dt="2024-11-13T04:13:16.254" v="1009"/>
          <ac:spMkLst>
            <pc:docMk/>
            <pc:sldMk cId="1476334713" sldId="260"/>
            <ac:spMk id="20" creationId="{4A21B12F-4949-B662-AD7E-7D84CC0F7EBC}"/>
          </ac:spMkLst>
        </pc:spChg>
        <pc:spChg chg="add del mod">
          <ac:chgData name="Lauren de Silva" userId="jp2+BguRTIxP5KXS2FocIKP2NGFK2GKOqfhU+gfXOOs=" providerId="None" clId="Web-{B280788D-5D6C-4825-9CF4-EDBE890CE62A}" dt="2024-11-13T04:05:48.988" v="865"/>
          <ac:spMkLst>
            <pc:docMk/>
            <pc:sldMk cId="1476334713" sldId="260"/>
            <ac:spMk id="26" creationId="{546351C2-D56C-BDCE-D980-1911E0229D88}"/>
          </ac:spMkLst>
        </pc:spChg>
        <pc:spChg chg="add mod">
          <ac:chgData name="Lauren de Silva" userId="jp2+BguRTIxP5KXS2FocIKP2NGFK2GKOqfhU+gfXOOs=" providerId="None" clId="Web-{B280788D-5D6C-4825-9CF4-EDBE890CE62A}" dt="2024-11-13T03:53:32.227" v="692" actId="1076"/>
          <ac:spMkLst>
            <pc:docMk/>
            <pc:sldMk cId="1476334713" sldId="260"/>
            <ac:spMk id="28" creationId="{707C050A-0852-4195-73B6-B14B1B5705FE}"/>
          </ac:spMkLst>
        </pc:spChg>
        <pc:spChg chg="add mod">
          <ac:chgData name="Lauren de Silva" userId="jp2+BguRTIxP5KXS2FocIKP2NGFK2GKOqfhU+gfXOOs=" providerId="None" clId="Web-{B280788D-5D6C-4825-9CF4-EDBE890CE62A}" dt="2024-11-13T04:08:02.618" v="900" actId="1076"/>
          <ac:spMkLst>
            <pc:docMk/>
            <pc:sldMk cId="1476334713" sldId="260"/>
            <ac:spMk id="32" creationId="{C23793DC-33BF-52B7-A653-9082A6978BD5}"/>
          </ac:spMkLst>
        </pc:spChg>
        <pc:spChg chg="add del mod">
          <ac:chgData name="Lauren de Silva" userId="jp2+BguRTIxP5KXS2FocIKP2NGFK2GKOqfhU+gfXOOs=" providerId="None" clId="Web-{B280788D-5D6C-4825-9CF4-EDBE890CE62A}" dt="2024-11-13T04:07:34.617" v="895"/>
          <ac:spMkLst>
            <pc:docMk/>
            <pc:sldMk cId="1476334713" sldId="260"/>
            <ac:spMk id="34" creationId="{11A7E85D-B939-A631-9A40-ED4945FE48D8}"/>
          </ac:spMkLst>
        </pc:spChg>
        <pc:spChg chg="add del mod">
          <ac:chgData name="Lauren de Silva" userId="jp2+BguRTIxP5KXS2FocIKP2NGFK2GKOqfhU+gfXOOs=" providerId="None" clId="Web-{B280788D-5D6C-4825-9CF4-EDBE890CE62A}" dt="2024-11-13T04:12:33.612" v="1003"/>
          <ac:spMkLst>
            <pc:docMk/>
            <pc:sldMk cId="1476334713" sldId="260"/>
            <ac:spMk id="38" creationId="{ACDDB840-7CCD-49D9-2BC6-85CAD17B08DA}"/>
          </ac:spMkLst>
        </pc:spChg>
        <pc:spChg chg="add del mod">
          <ac:chgData name="Lauren de Silva" userId="jp2+BguRTIxP5KXS2FocIKP2NGFK2GKOqfhU+gfXOOs=" providerId="None" clId="Web-{B280788D-5D6C-4825-9CF4-EDBE890CE62A}" dt="2024-11-13T04:12:32.690" v="1002"/>
          <ac:spMkLst>
            <pc:docMk/>
            <pc:sldMk cId="1476334713" sldId="260"/>
            <ac:spMk id="39" creationId="{6B48C624-28BD-6178-CFAB-4BDBEE005B89}"/>
          </ac:spMkLst>
        </pc:spChg>
        <pc:spChg chg="add mod">
          <ac:chgData name="Lauren de Silva" userId="jp2+BguRTIxP5KXS2FocIKP2NGFK2GKOqfhU+gfXOOs=" providerId="None" clId="Web-{B280788D-5D6C-4825-9CF4-EDBE890CE62A}" dt="2024-11-13T04:10:43.655" v="991" actId="14100"/>
          <ac:spMkLst>
            <pc:docMk/>
            <pc:sldMk cId="1476334713" sldId="260"/>
            <ac:spMk id="40" creationId="{4B2CAA87-321D-D0C1-D4D8-D553115EF910}"/>
          </ac:spMkLst>
        </pc:spChg>
        <pc:picChg chg="add mod ord">
          <ac:chgData name="Lauren de Silva" userId="jp2+BguRTIxP5KXS2FocIKP2NGFK2GKOqfhU+gfXOOs=" providerId="None" clId="Web-{B280788D-5D6C-4825-9CF4-EDBE890CE62A}" dt="2024-11-13T03:53:46.337" v="693" actId="1076"/>
          <ac:picMkLst>
            <pc:docMk/>
            <pc:sldMk cId="1476334713" sldId="260"/>
            <ac:picMk id="5" creationId="{82143536-4D30-935F-9687-EBC61B50C658}"/>
          </ac:picMkLst>
        </pc:picChg>
        <pc:picChg chg="add del">
          <ac:chgData name="Lauren de Silva" userId="jp2+BguRTIxP5KXS2FocIKP2NGFK2GKOqfhU+gfXOOs=" providerId="None" clId="Web-{B280788D-5D6C-4825-9CF4-EDBE890CE62A}" dt="2024-11-13T03:36:18.487" v="376"/>
          <ac:picMkLst>
            <pc:docMk/>
            <pc:sldMk cId="1476334713" sldId="260"/>
            <ac:picMk id="9" creationId="{0A629988-EBF9-7357-C398-7175E1619BFA}"/>
          </ac:picMkLst>
        </pc:picChg>
        <pc:inkChg chg="add">
          <ac:chgData name="Lauren de Silva" userId="jp2+BguRTIxP5KXS2FocIKP2NGFK2GKOqfhU+gfXOOs=" providerId="None" clId="Web-{B280788D-5D6C-4825-9CF4-EDBE890CE62A}" dt="2024-11-13T04:06:34.005" v="871"/>
          <ac:inkMkLst>
            <pc:docMk/>
            <pc:sldMk cId="1476334713" sldId="260"/>
            <ac:inkMk id="31" creationId="{E1D4D30C-BD5C-5F0F-0718-F0F9D0A1B3E8}"/>
          </ac:inkMkLst>
        </pc:inkChg>
        <pc:inkChg chg="add del">
          <ac:chgData name="Lauren de Silva" userId="jp2+BguRTIxP5KXS2FocIKP2NGFK2GKOqfhU+gfXOOs=" providerId="None" clId="Web-{B280788D-5D6C-4825-9CF4-EDBE890CE62A}" dt="2024-11-13T04:06:44.084" v="876"/>
          <ac:inkMkLst>
            <pc:docMk/>
            <pc:sldMk cId="1476334713" sldId="260"/>
            <ac:inkMk id="33" creationId="{8757FDD8-F1F8-4F00-1E2A-1C9D4EEAD098}"/>
          </ac:inkMkLst>
        </pc:inkChg>
        <pc:cxnChg chg="add mod">
          <ac:chgData name="Lauren de Silva" userId="jp2+BguRTIxP5KXS2FocIKP2NGFK2GKOqfhU+gfXOOs=" providerId="None" clId="Web-{B280788D-5D6C-4825-9CF4-EDBE890CE62A}" dt="2024-11-13T04:12:28.127" v="1001"/>
          <ac:cxnSpMkLst>
            <pc:docMk/>
            <pc:sldMk cId="1476334713" sldId="260"/>
            <ac:cxnSpMk id="6" creationId="{06C99A53-D58A-BA71-2F3B-CCB1CCBDC7A5}"/>
          </ac:cxnSpMkLst>
        </pc:cxnChg>
        <pc:cxnChg chg="add del mod">
          <ac:chgData name="Lauren de Silva" userId="jp2+BguRTIxP5KXS2FocIKP2NGFK2GKOqfhU+gfXOOs=" providerId="None" clId="Web-{B280788D-5D6C-4825-9CF4-EDBE890CE62A}" dt="2024-11-13T03:59:14.568" v="818"/>
          <ac:cxnSpMkLst>
            <pc:docMk/>
            <pc:sldMk cId="1476334713" sldId="260"/>
            <ac:cxnSpMk id="14" creationId="{A95F9C4A-1194-BE57-CB96-978D64ED795D}"/>
          </ac:cxnSpMkLst>
        </pc:cxnChg>
        <pc:cxnChg chg="add del mod">
          <ac:chgData name="Lauren de Silva" userId="jp2+BguRTIxP5KXS2FocIKP2NGFK2GKOqfhU+gfXOOs=" providerId="None" clId="Web-{B280788D-5D6C-4825-9CF4-EDBE890CE62A}" dt="2024-11-13T03:47:47.340" v="499"/>
          <ac:cxnSpMkLst>
            <pc:docMk/>
            <pc:sldMk cId="1476334713" sldId="260"/>
            <ac:cxnSpMk id="21" creationId="{0AF0713C-C890-7BEC-B790-60F0707FC6CE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7.425" v="864"/>
          <ac:cxnSpMkLst>
            <pc:docMk/>
            <pc:sldMk cId="1476334713" sldId="260"/>
            <ac:cxnSpMk id="22" creationId="{45F76C29-2426-2CED-6A1F-DB9ADC4DEE2F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6.300" v="863"/>
          <ac:cxnSpMkLst>
            <pc:docMk/>
            <pc:sldMk cId="1476334713" sldId="260"/>
            <ac:cxnSpMk id="23" creationId="{4137D190-FC0A-F121-B49B-63F29CD3F1BE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5.410" v="862"/>
          <ac:cxnSpMkLst>
            <pc:docMk/>
            <pc:sldMk cId="1476334713" sldId="260"/>
            <ac:cxnSpMk id="24" creationId="{47B31A55-3075-0208-BC6E-A6109C883246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4.581" v="861"/>
          <ac:cxnSpMkLst>
            <pc:docMk/>
            <pc:sldMk cId="1476334713" sldId="260"/>
            <ac:cxnSpMk id="25" creationId="{3183A33B-83DF-8952-DD4F-B2EA624712ED}"/>
          </ac:cxnSpMkLst>
        </pc:cxnChg>
        <pc:cxnChg chg="add mod">
          <ac:chgData name="Lauren de Silva" userId="jp2+BguRTIxP5KXS2FocIKP2NGFK2GKOqfhU+gfXOOs=" providerId="None" clId="Web-{B280788D-5D6C-4825-9CF4-EDBE890CE62A}" dt="2024-11-13T03:58:53.567" v="814"/>
          <ac:cxnSpMkLst>
            <pc:docMk/>
            <pc:sldMk cId="1476334713" sldId="260"/>
            <ac:cxnSpMk id="29" creationId="{8666372C-AD0E-19D1-6E05-696C574410DF}"/>
          </ac:cxnSpMkLst>
        </pc:cxnChg>
        <pc:cxnChg chg="add del mod">
          <ac:chgData name="Lauren de Silva" userId="jp2+BguRTIxP5KXS2FocIKP2NGFK2GKOqfhU+gfXOOs=" providerId="None" clId="Web-{B280788D-5D6C-4825-9CF4-EDBE890CE62A}" dt="2024-11-13T04:09:42.731" v="915"/>
          <ac:cxnSpMkLst>
            <pc:docMk/>
            <pc:sldMk cId="1476334713" sldId="260"/>
            <ac:cxnSpMk id="30" creationId="{7E14A983-34A6-04A8-C14F-089659C4ACCB}"/>
          </ac:cxnSpMkLst>
        </pc:cxnChg>
        <pc:cxnChg chg="add mod">
          <ac:chgData name="Lauren de Silva" userId="jp2+BguRTIxP5KXS2FocIKP2NGFK2GKOqfhU+gfXOOs=" providerId="None" clId="Web-{B280788D-5D6C-4825-9CF4-EDBE890CE62A}" dt="2024-11-13T04:12:03.939" v="995"/>
          <ac:cxnSpMkLst>
            <pc:docMk/>
            <pc:sldMk cId="1476334713" sldId="260"/>
            <ac:cxnSpMk id="35" creationId="{E3BD4B29-3C43-DDE7-405D-0707C5B735EF}"/>
          </ac:cxnSpMkLst>
        </pc:cxnChg>
        <pc:cxnChg chg="add mod">
          <ac:chgData name="Lauren de Silva" userId="jp2+BguRTIxP5KXS2FocIKP2NGFK2GKOqfhU+gfXOOs=" providerId="None" clId="Web-{B280788D-5D6C-4825-9CF4-EDBE890CE62A}" dt="2024-11-13T04:13:41.302" v="1013" actId="14100"/>
          <ac:cxnSpMkLst>
            <pc:docMk/>
            <pc:sldMk cId="1476334713" sldId="260"/>
            <ac:cxnSpMk id="36" creationId="{9DCF72C8-AEBC-CC32-A916-65AA3BDA94A6}"/>
          </ac:cxnSpMkLst>
        </pc:cxnChg>
        <pc:cxnChg chg="add mod">
          <ac:chgData name="Lauren de Silva" userId="jp2+BguRTIxP5KXS2FocIKP2NGFK2GKOqfhU+gfXOOs=" providerId="None" clId="Web-{B280788D-5D6C-4825-9CF4-EDBE890CE62A}" dt="2024-11-13T04:09:51.606" v="917" actId="1076"/>
          <ac:cxnSpMkLst>
            <pc:docMk/>
            <pc:sldMk cId="1476334713" sldId="260"/>
            <ac:cxnSpMk id="37" creationId="{1A9EEACC-C03C-1772-A7AC-F4CBFD78777B}"/>
          </ac:cxnSpMkLst>
        </pc:cxnChg>
      </pc:sldChg>
      <pc:sldChg chg="addSp delSp modSp new">
        <pc:chgData name="Lauren de Silva" userId="jp2+BguRTIxP5KXS2FocIKP2NGFK2GKOqfhU+gfXOOs=" providerId="None" clId="Web-{B280788D-5D6C-4825-9CF4-EDBE890CE62A}" dt="2024-11-13T03:51:28.020" v="574"/>
        <pc:sldMkLst>
          <pc:docMk/>
          <pc:sldMk cId="2202855856" sldId="261"/>
        </pc:sldMkLst>
        <pc:spChg chg="del mod">
          <ac:chgData name="Lauren de Silva" userId="jp2+BguRTIxP5KXS2FocIKP2NGFK2GKOqfhU+gfXOOs=" providerId="None" clId="Web-{B280788D-5D6C-4825-9CF4-EDBE890CE62A}" dt="2024-11-13T03:51:28.020" v="574"/>
          <ac:spMkLst>
            <pc:docMk/>
            <pc:sldMk cId="2202855856" sldId="261"/>
            <ac:spMk id="2" creationId="{19C20D9A-9DEB-051A-69AA-F7CB2A97E3F2}"/>
          </ac:spMkLst>
        </pc:spChg>
        <pc:spChg chg="del">
          <ac:chgData name="Lauren de Silva" userId="jp2+BguRTIxP5KXS2FocIKP2NGFK2GKOqfhU+gfXOOs=" providerId="None" clId="Web-{B280788D-5D6C-4825-9CF4-EDBE890CE62A}" dt="2024-11-13T03:51:17.925" v="571"/>
          <ac:spMkLst>
            <pc:docMk/>
            <pc:sldMk cId="2202855856" sldId="261"/>
            <ac:spMk id="3" creationId="{28C5A0E5-4C40-F68E-8024-2E03A16717A0}"/>
          </ac:spMkLst>
        </pc:spChg>
        <pc:spChg chg="add">
          <ac:chgData name="Lauren de Silva" userId="jp2+BguRTIxP5KXS2FocIKP2NGFK2GKOqfhU+gfXOOs=" providerId="None" clId="Web-{B280788D-5D6C-4825-9CF4-EDBE890CE62A}" dt="2024-11-13T03:51:14.160" v="570"/>
          <ac:spMkLst>
            <pc:docMk/>
            <pc:sldMk cId="2202855856" sldId="261"/>
            <ac:spMk id="6" creationId="{ECB2B8D2-9B4D-D82B-8136-AA71A2400535}"/>
          </ac:spMkLst>
        </pc:spChg>
        <pc:cxnChg chg="add del">
          <ac:chgData name="Lauren de Silva" userId="jp2+BguRTIxP5KXS2FocIKP2NGFK2GKOqfhU+gfXOOs=" providerId="None" clId="Web-{B280788D-5D6C-4825-9CF4-EDBE890CE62A}" dt="2024-11-13T03:51:03.909" v="566"/>
          <ac:cxnSpMkLst>
            <pc:docMk/>
            <pc:sldMk cId="2202855856" sldId="261"/>
            <ac:cxnSpMk id="5" creationId="{085CF39C-3024-23AB-CBEB-C66A164075A5}"/>
          </ac:cxnSpMkLst>
        </pc:cxnChg>
      </pc:sldChg>
      <pc:sldChg chg="add del replId">
        <pc:chgData name="Lauren de Silva" userId="jp2+BguRTIxP5KXS2FocIKP2NGFK2GKOqfhU+gfXOOs=" providerId="None" clId="Web-{B280788D-5D6C-4825-9CF4-EDBE890CE62A}" dt="2024-11-13T03:54:34.370" v="703"/>
        <pc:sldMkLst>
          <pc:docMk/>
          <pc:sldMk cId="1067639235" sldId="262"/>
        </pc:sldMkLst>
      </pc:sldChg>
      <pc:sldChg chg="addSp delSp modSp add del replId">
        <pc:chgData name="Lauren de Silva" userId="jp2+BguRTIxP5KXS2FocIKP2NGFK2GKOqfhU+gfXOOs=" providerId="None" clId="Web-{B280788D-5D6C-4825-9CF4-EDBE890CE62A}" dt="2024-11-13T04:37:45.808" v="1671"/>
        <pc:sldMkLst>
          <pc:docMk/>
          <pc:sldMk cId="3256573815" sldId="265"/>
        </pc:sldMkLst>
        <pc:spChg chg="add mod">
          <ac:chgData name="Lauren de Silva" userId="jp2+BguRTIxP5KXS2FocIKP2NGFK2GKOqfhU+gfXOOs=" providerId="None" clId="Web-{B280788D-5D6C-4825-9CF4-EDBE890CE62A}" dt="2024-11-13T04:00:29.117" v="847" actId="20577"/>
          <ac:spMkLst>
            <pc:docMk/>
            <pc:sldMk cId="3256573815" sldId="265"/>
            <ac:spMk id="8" creationId="{5B6FC987-8DC2-F4DD-32D3-01738B1B90FD}"/>
          </ac:spMkLst>
        </pc:spChg>
        <pc:spChg chg="mod">
          <ac:chgData name="Lauren de Silva" userId="jp2+BguRTIxP5KXS2FocIKP2NGFK2GKOqfhU+gfXOOs=" providerId="None" clId="Web-{B280788D-5D6C-4825-9CF4-EDBE890CE62A}" dt="2024-11-13T03:54:52.746" v="711" actId="1076"/>
          <ac:spMkLst>
            <pc:docMk/>
            <pc:sldMk cId="3256573815" sldId="265"/>
            <ac:spMk id="16" creationId="{8CE13978-B7F2-38FA-3151-96ADE1562AE0}"/>
          </ac:spMkLst>
        </pc:spChg>
        <pc:spChg chg="mod">
          <ac:chgData name="Lauren de Silva" userId="jp2+BguRTIxP5KXS2FocIKP2NGFK2GKOqfhU+gfXOOs=" providerId="None" clId="Web-{B280788D-5D6C-4825-9CF4-EDBE890CE62A}" dt="2024-11-13T03:57:27.314" v="750" actId="1076"/>
          <ac:spMkLst>
            <pc:docMk/>
            <pc:sldMk cId="3256573815" sldId="265"/>
            <ac:spMk id="19" creationId="{9CC7704B-B9E6-1212-4A88-31A5366D5AC7}"/>
          </ac:spMkLst>
        </pc:spChg>
        <pc:spChg chg="mod">
          <ac:chgData name="Lauren de Silva" userId="jp2+BguRTIxP5KXS2FocIKP2NGFK2GKOqfhU+gfXOOs=" providerId="None" clId="Web-{B280788D-5D6C-4825-9CF4-EDBE890CE62A}" dt="2024-11-13T03:54:56.777" v="712" actId="1076"/>
          <ac:spMkLst>
            <pc:docMk/>
            <pc:sldMk cId="3256573815" sldId="265"/>
            <ac:spMk id="20" creationId="{4A21B12F-4949-B662-AD7E-7D84CC0F7EBC}"/>
          </ac:spMkLst>
        </pc:spChg>
        <pc:spChg chg="del">
          <ac:chgData name="Lauren de Silva" userId="jp2+BguRTIxP5KXS2FocIKP2NGFK2GKOqfhU+gfXOOs=" providerId="None" clId="Web-{B280788D-5D6C-4825-9CF4-EDBE890CE62A}" dt="2024-11-13T03:54:45.511" v="709"/>
          <ac:spMkLst>
            <pc:docMk/>
            <pc:sldMk cId="3256573815" sldId="265"/>
            <ac:spMk id="26" creationId="{546351C2-D56C-BDCE-D980-1911E0229D88}"/>
          </ac:spMkLst>
        </pc:spChg>
        <pc:cxnChg chg="add mod">
          <ac:chgData name="Lauren de Silva" userId="jp2+BguRTIxP5KXS2FocIKP2NGFK2GKOqfhU+gfXOOs=" providerId="None" clId="Web-{B280788D-5D6C-4825-9CF4-EDBE890CE62A}" dt="2024-11-13T03:59:59.272" v="821"/>
          <ac:cxnSpMkLst>
            <pc:docMk/>
            <pc:sldMk cId="3256573815" sldId="265"/>
            <ac:cxnSpMk id="2" creationId="{4C53FCF9-0F5E-1FEF-EA21-7CCEF1C53254}"/>
          </ac:cxnSpMkLst>
        </pc:cxnChg>
        <pc:cxnChg chg="add mod">
          <ac:chgData name="Lauren de Silva" userId="jp2+BguRTIxP5KXS2FocIKP2NGFK2GKOqfhU+gfXOOs=" providerId="None" clId="Web-{B280788D-5D6C-4825-9CF4-EDBE890CE62A}" dt="2024-11-13T03:55:48.107" v="722"/>
          <ac:cxnSpMkLst>
            <pc:docMk/>
            <pc:sldMk cId="3256573815" sldId="265"/>
            <ac:cxnSpMk id="4" creationId="{831BA210-A7E1-DCE1-9E38-C9444DC2EC28}"/>
          </ac:cxnSpMkLst>
        </pc:cxnChg>
        <pc:cxnChg chg="add mod">
          <ac:chgData name="Lauren de Silva" userId="jp2+BguRTIxP5KXS2FocIKP2NGFK2GKOqfhU+gfXOOs=" providerId="None" clId="Web-{B280788D-5D6C-4825-9CF4-EDBE890CE62A}" dt="2024-11-13T03:56:28.358" v="728"/>
          <ac:cxnSpMkLst>
            <pc:docMk/>
            <pc:sldMk cId="3256573815" sldId="265"/>
            <ac:cxnSpMk id="7" creationId="{7EC6BD73-0980-36E3-C19B-08F93BB68F6C}"/>
          </ac:cxnSpMkLst>
        </pc:cxnChg>
        <pc:cxnChg chg="add del">
          <ac:chgData name="Lauren de Silva" userId="jp2+BguRTIxP5KXS2FocIKP2NGFK2GKOqfhU+gfXOOs=" providerId="None" clId="Web-{B280788D-5D6C-4825-9CF4-EDBE890CE62A}" dt="2024-11-13T04:00:42.149" v="849"/>
          <ac:cxnSpMkLst>
            <pc:docMk/>
            <pc:sldMk cId="3256573815" sldId="265"/>
            <ac:cxnSpMk id="11" creationId="{8E7F88A8-5F65-4A46-CFC3-3B0079538EF2}"/>
          </ac:cxnSpMkLst>
        </pc:cxnChg>
        <pc:cxnChg chg="del">
          <ac:chgData name="Lauren de Silva" userId="jp2+BguRTIxP5KXS2FocIKP2NGFK2GKOqfhU+gfXOOs=" providerId="None" clId="Web-{B280788D-5D6C-4825-9CF4-EDBE890CE62A}" dt="2024-11-13T03:54:48.574" v="710"/>
          <ac:cxnSpMkLst>
            <pc:docMk/>
            <pc:sldMk cId="3256573815" sldId="265"/>
            <ac:cxnSpMk id="14" creationId="{A95F9C4A-1194-BE57-CB96-978D64ED795D}"/>
          </ac:cxnSpMkLst>
        </pc:cxnChg>
        <pc:cxnChg chg="del">
          <ac:chgData name="Lauren de Silva" userId="jp2+BguRTIxP5KXS2FocIKP2NGFK2GKOqfhU+gfXOOs=" providerId="None" clId="Web-{B280788D-5D6C-4825-9CF4-EDBE890CE62A}" dt="2024-11-13T03:54:40.558" v="705"/>
          <ac:cxnSpMkLst>
            <pc:docMk/>
            <pc:sldMk cId="3256573815" sldId="265"/>
            <ac:cxnSpMk id="22" creationId="{45F76C29-2426-2CED-6A1F-DB9ADC4DEE2F}"/>
          </ac:cxnSpMkLst>
        </pc:cxnChg>
        <pc:cxnChg chg="del">
          <ac:chgData name="Lauren de Silva" userId="jp2+BguRTIxP5KXS2FocIKP2NGFK2GKOqfhU+gfXOOs=" providerId="None" clId="Web-{B280788D-5D6C-4825-9CF4-EDBE890CE62A}" dt="2024-11-13T03:54:41.167" v="706"/>
          <ac:cxnSpMkLst>
            <pc:docMk/>
            <pc:sldMk cId="3256573815" sldId="265"/>
            <ac:cxnSpMk id="23" creationId="{4137D190-FC0A-F121-B49B-63F29CD3F1BE}"/>
          </ac:cxnSpMkLst>
        </pc:cxnChg>
        <pc:cxnChg chg="del">
          <ac:chgData name="Lauren de Silva" userId="jp2+BguRTIxP5KXS2FocIKP2NGFK2GKOqfhU+gfXOOs=" providerId="None" clId="Web-{B280788D-5D6C-4825-9CF4-EDBE890CE62A}" dt="2024-11-13T03:54:43.792" v="708"/>
          <ac:cxnSpMkLst>
            <pc:docMk/>
            <pc:sldMk cId="3256573815" sldId="265"/>
            <ac:cxnSpMk id="24" creationId="{47B31A55-3075-0208-BC6E-A6109C883246}"/>
          </ac:cxnSpMkLst>
        </pc:cxnChg>
        <pc:cxnChg chg="del">
          <ac:chgData name="Lauren de Silva" userId="jp2+BguRTIxP5KXS2FocIKP2NGFK2GKOqfhU+gfXOOs=" providerId="None" clId="Web-{B280788D-5D6C-4825-9CF4-EDBE890CE62A}" dt="2024-11-13T03:54:42.917" v="707"/>
          <ac:cxnSpMkLst>
            <pc:docMk/>
            <pc:sldMk cId="3256573815" sldId="265"/>
            <ac:cxnSpMk id="25" creationId="{3183A33B-83DF-8952-DD4F-B2EA624712ED}"/>
          </ac:cxnSpMkLst>
        </pc:cxnChg>
      </pc:sldChg>
      <pc:sldChg chg="addSp delSp modSp add del replId">
        <pc:chgData name="Lauren de Silva" userId="jp2+BguRTIxP5KXS2FocIKP2NGFK2GKOqfhU+gfXOOs=" providerId="None" clId="Web-{B280788D-5D6C-4825-9CF4-EDBE890CE62A}" dt="2024-11-13T04:28:22.256" v="1255"/>
        <pc:sldMkLst>
          <pc:docMk/>
          <pc:sldMk cId="1904883355" sldId="266"/>
        </pc:sldMkLst>
        <pc:spChg chg="del">
          <ac:chgData name="Lauren de Silva" userId="jp2+BguRTIxP5KXS2FocIKP2NGFK2GKOqfhU+gfXOOs=" providerId="None" clId="Web-{B280788D-5D6C-4825-9CF4-EDBE890CE62A}" dt="2024-11-13T04:01:13.947" v="859"/>
          <ac:spMkLst>
            <pc:docMk/>
            <pc:sldMk cId="1904883355" sldId="266"/>
            <ac:spMk id="3" creationId="{F4F1302E-AD64-124E-338D-4DA7D1108048}"/>
          </ac:spMkLst>
        </pc:spChg>
        <pc:spChg chg="add del mod">
          <ac:chgData name="Lauren de Silva" userId="jp2+BguRTIxP5KXS2FocIKP2NGFK2GKOqfhU+gfXOOs=" providerId="None" clId="Web-{B280788D-5D6C-4825-9CF4-EDBE890CE62A}" dt="2024-11-13T04:01:18.197" v="860"/>
          <ac:spMkLst>
            <pc:docMk/>
            <pc:sldMk cId="1904883355" sldId="266"/>
            <ac:spMk id="11" creationId="{A2863887-7050-69FE-3B33-0EA7A3A5650D}"/>
          </ac:spMkLst>
        </pc:spChg>
        <pc:spChg chg="mod">
          <ac:chgData name="Lauren de Silva" userId="jp2+BguRTIxP5KXS2FocIKP2NGFK2GKOqfhU+gfXOOs=" providerId="None" clId="Web-{B280788D-5D6C-4825-9CF4-EDBE890CE62A}" dt="2024-11-13T04:01:00.993" v="858" actId="14100"/>
          <ac:spMkLst>
            <pc:docMk/>
            <pc:sldMk cId="1904883355" sldId="266"/>
            <ac:spMk id="28" creationId="{707C050A-0852-4195-73B6-B14B1B5705FE}"/>
          </ac:spMkLst>
        </pc:spChg>
      </pc:sldChg>
      <pc:sldChg chg="add del replId">
        <pc:chgData name="Lauren de Silva" userId="jp2+BguRTIxP5KXS2FocIKP2NGFK2GKOqfhU+gfXOOs=" providerId="None" clId="Web-{B280788D-5D6C-4825-9CF4-EDBE890CE62A}" dt="2024-11-13T04:28:23.147" v="1256"/>
        <pc:sldMkLst>
          <pc:docMk/>
          <pc:sldMk cId="1290254058" sldId="267"/>
        </pc:sldMkLst>
      </pc:sldChg>
      <pc:sldChg chg="addSp delSp modSp add replId addAnim delAnim modAnim">
        <pc:chgData name="Lauren de Silva" userId="jp2+BguRTIxP5KXS2FocIKP2NGFK2GKOqfhU+gfXOOs=" providerId="None" clId="Web-{B280788D-5D6C-4825-9CF4-EDBE890CE62A}" dt="2024-11-13T05:07:59.294" v="2087" actId="14100"/>
        <pc:sldMkLst>
          <pc:docMk/>
          <pc:sldMk cId="3343733491" sldId="268"/>
        </pc:sldMkLst>
        <pc:spChg chg="mod">
          <ac:chgData name="Lauren de Silva" userId="jp2+BguRTIxP5KXS2FocIKP2NGFK2GKOqfhU+gfXOOs=" providerId="None" clId="Web-{B280788D-5D6C-4825-9CF4-EDBE890CE62A}" dt="2024-11-13T04:16:06.307" v="1084" actId="20577"/>
          <ac:spMkLst>
            <pc:docMk/>
            <pc:sldMk cId="3343733491" sldId="268"/>
            <ac:spMk id="3" creationId="{F4F1302E-AD64-124E-338D-4DA7D1108048}"/>
          </ac:spMkLst>
        </pc:spChg>
        <pc:spChg chg="add mod">
          <ac:chgData name="Lauren de Silva" userId="jp2+BguRTIxP5KXS2FocIKP2NGFK2GKOqfhU+gfXOOs=" providerId="None" clId="Web-{B280788D-5D6C-4825-9CF4-EDBE890CE62A}" dt="2024-11-13T04:33:24.814" v="1619" actId="1076"/>
          <ac:spMkLst>
            <pc:docMk/>
            <pc:sldMk cId="3343733491" sldId="268"/>
            <ac:spMk id="4" creationId="{04C9D6D9-0CBA-98AA-3F90-7E486D2C890D}"/>
          </ac:spMkLst>
        </pc:spChg>
        <pc:spChg chg="mod">
          <ac:chgData name="Lauren de Silva" userId="jp2+BguRTIxP5KXS2FocIKP2NGFK2GKOqfhU+gfXOOs=" providerId="None" clId="Web-{B280788D-5D6C-4825-9CF4-EDBE890CE62A}" dt="2024-11-13T04:41:15.956" v="1692" actId="1076"/>
          <ac:spMkLst>
            <pc:docMk/>
            <pc:sldMk cId="3343733491" sldId="268"/>
            <ac:spMk id="10" creationId="{34DD488C-2F17-FEDF-ACAE-D86796E7AB87}"/>
          </ac:spMkLst>
        </pc:spChg>
        <pc:spChg chg="mod">
          <ac:chgData name="Lauren de Silva" userId="jp2+BguRTIxP5KXS2FocIKP2NGFK2GKOqfhU+gfXOOs=" providerId="None" clId="Web-{B280788D-5D6C-4825-9CF4-EDBE890CE62A}" dt="2024-11-13T04:41:18.362" v="1693" actId="1076"/>
          <ac:spMkLst>
            <pc:docMk/>
            <pc:sldMk cId="3343733491" sldId="268"/>
            <ac:spMk id="13" creationId="{D9E160C7-2B25-E571-0E61-4747D568AF9F}"/>
          </ac:spMkLst>
        </pc:spChg>
        <pc:spChg chg="add mod">
          <ac:chgData name="Lauren de Silva" userId="jp2+BguRTIxP5KXS2FocIKP2NGFK2GKOqfhU+gfXOOs=" providerId="None" clId="Web-{B280788D-5D6C-4825-9CF4-EDBE890CE62A}" dt="2024-11-13T04:41:13.893" v="1691" actId="1076"/>
          <ac:spMkLst>
            <pc:docMk/>
            <pc:sldMk cId="3343733491" sldId="268"/>
            <ac:spMk id="14" creationId="{B229176A-0074-78B1-596C-1F41325BAE1A}"/>
          </ac:spMkLst>
        </pc:spChg>
        <pc:spChg chg="mod">
          <ac:chgData name="Lauren de Silva" userId="jp2+BguRTIxP5KXS2FocIKP2NGFK2GKOqfhU+gfXOOs=" providerId="None" clId="Web-{B280788D-5D6C-4825-9CF4-EDBE890CE62A}" dt="2024-11-13T04:35:33.397" v="1653" actId="1076"/>
          <ac:spMkLst>
            <pc:docMk/>
            <pc:sldMk cId="3343733491" sldId="268"/>
            <ac:spMk id="15" creationId="{8261F5E4-5BCA-BEFA-334D-21B723E11FF3}"/>
          </ac:spMkLst>
        </pc:spChg>
        <pc:spChg chg="mod">
          <ac:chgData name="Lauren de Silva" userId="jp2+BguRTIxP5KXS2FocIKP2NGFK2GKOqfhU+gfXOOs=" providerId="None" clId="Web-{B280788D-5D6C-4825-9CF4-EDBE890CE62A}" dt="2024-11-13T04:35:46.803" v="1656" actId="1076"/>
          <ac:spMkLst>
            <pc:docMk/>
            <pc:sldMk cId="3343733491" sldId="268"/>
            <ac:spMk id="16" creationId="{8CE13978-B7F2-38FA-3151-96ADE1562AE0}"/>
          </ac:spMkLst>
        </pc:spChg>
        <pc:spChg chg="add del">
          <ac:chgData name="Lauren de Silva" userId="jp2+BguRTIxP5KXS2FocIKP2NGFK2GKOqfhU+gfXOOs=" providerId="None" clId="Web-{B280788D-5D6C-4825-9CF4-EDBE890CE62A}" dt="2024-11-13T04:55:22.283" v="1999"/>
          <ac:spMkLst>
            <pc:docMk/>
            <pc:sldMk cId="3343733491" sldId="268"/>
            <ac:spMk id="22" creationId="{6E36B629-DD7A-8611-A765-992240241077}"/>
          </ac:spMkLst>
        </pc:spChg>
        <pc:spChg chg="mod">
          <ac:chgData name="Lauren de Silva" userId="jp2+BguRTIxP5KXS2FocIKP2NGFK2GKOqfhU+gfXOOs=" providerId="None" clId="Web-{B280788D-5D6C-4825-9CF4-EDBE890CE62A}" dt="2024-11-13T04:36:19.836" v="1661" actId="1076"/>
          <ac:spMkLst>
            <pc:docMk/>
            <pc:sldMk cId="3343733491" sldId="268"/>
            <ac:spMk id="32" creationId="{C23793DC-33BF-52B7-A653-9082A6978BD5}"/>
          </ac:spMkLst>
        </pc:spChg>
        <pc:spChg chg="mod">
          <ac:chgData name="Lauren de Silva" userId="jp2+BguRTIxP5KXS2FocIKP2NGFK2GKOqfhU+gfXOOs=" providerId="None" clId="Web-{B280788D-5D6C-4825-9CF4-EDBE890CE62A}" dt="2024-11-13T04:42:17.989" v="1698" actId="1076"/>
          <ac:spMkLst>
            <pc:docMk/>
            <pc:sldMk cId="3343733491" sldId="268"/>
            <ac:spMk id="40" creationId="{4B2CAA87-321D-D0C1-D4D8-D553115EF910}"/>
          </ac:spMkLst>
        </pc:spChg>
        <pc:picChg chg="mod modCrop">
          <ac:chgData name="Lauren de Silva" userId="jp2+BguRTIxP5KXS2FocIKP2NGFK2GKOqfhU+gfXOOs=" providerId="None" clId="Web-{B280788D-5D6C-4825-9CF4-EDBE890CE62A}" dt="2024-11-13T04:36:10.648" v="1659" actId="1076"/>
          <ac:picMkLst>
            <pc:docMk/>
            <pc:sldMk cId="3343733491" sldId="268"/>
            <ac:picMk id="5" creationId="{82143536-4D30-935F-9687-EBC61B50C658}"/>
          </ac:picMkLst>
        </pc:picChg>
        <pc:picChg chg="add mod">
          <ac:chgData name="Lauren de Silva" userId="jp2+BguRTIxP5KXS2FocIKP2NGFK2GKOqfhU+gfXOOs=" providerId="None" clId="Web-{B280788D-5D6C-4825-9CF4-EDBE890CE62A}" dt="2024-11-13T04:42:20.786" v="1700" actId="14100"/>
          <ac:picMkLst>
            <pc:docMk/>
            <pc:sldMk cId="3343733491" sldId="268"/>
            <ac:picMk id="18" creationId="{34B6C51E-C609-698D-D8AF-15677C382C56}"/>
          </ac:picMkLst>
        </pc:picChg>
        <pc:picChg chg="add del mod">
          <ac:chgData name="Lauren de Silva" userId="jp2+BguRTIxP5KXS2FocIKP2NGFK2GKOqfhU+gfXOOs=" providerId="None" clId="Web-{B280788D-5D6C-4825-9CF4-EDBE890CE62A}" dt="2024-11-13T04:45:03.183" v="1713"/>
          <ac:picMkLst>
            <pc:docMk/>
            <pc:sldMk cId="3343733491" sldId="268"/>
            <ac:picMk id="19" creationId="{0DA0EDF2-0CD7-FB8D-5896-A5128184ADF7}"/>
          </ac:picMkLst>
        </pc:picChg>
        <pc:picChg chg="add del mod">
          <ac:chgData name="Lauren de Silva" userId="jp2+BguRTIxP5KXS2FocIKP2NGFK2GKOqfhU+gfXOOs=" providerId="None" clId="Web-{B280788D-5D6C-4825-9CF4-EDBE890CE62A}" dt="2024-11-13T04:45:44.606" v="1719"/>
          <ac:picMkLst>
            <pc:docMk/>
            <pc:sldMk cId="3343733491" sldId="268"/>
            <ac:picMk id="20" creationId="{0DA0EDF2-0CD7-FB8D-5896-A5128184ADF7}"/>
          </ac:picMkLst>
        </pc:picChg>
        <pc:picChg chg="add mod">
          <ac:chgData name="Lauren de Silva" userId="jp2+BguRTIxP5KXS2FocIKP2NGFK2GKOqfhU+gfXOOs=" providerId="None" clId="Web-{B280788D-5D6C-4825-9CF4-EDBE890CE62A}" dt="2024-11-13T04:55:31.846" v="2000"/>
          <ac:picMkLst>
            <pc:docMk/>
            <pc:sldMk cId="3343733491" sldId="268"/>
            <ac:picMk id="23" creationId="{1C3EFA2D-211A-6342-B677-FFA20490EEB5}"/>
          </ac:picMkLst>
        </pc:picChg>
        <pc:inkChg chg="add mod">
          <ac:chgData name="Lauren de Silva" userId="jp2+BguRTIxP5KXS2FocIKP2NGFK2GKOqfhU+gfXOOs=" providerId="None" clId="Web-{B280788D-5D6C-4825-9CF4-EDBE890CE62A}" dt="2024-11-13T04:35:30.834" v="1652" actId="1076"/>
          <ac:inkMkLst>
            <pc:docMk/>
            <pc:sldMk cId="3343733491" sldId="268"/>
            <ac:inkMk id="17" creationId="{DEAB9202-41CA-413D-F3BE-FC8D62966CE3}"/>
          </ac:inkMkLst>
        </pc:inkChg>
        <pc:inkChg chg="mod">
          <ac:chgData name="Lauren de Silva" userId="jp2+BguRTIxP5KXS2FocIKP2NGFK2GKOqfhU+gfXOOs=" providerId="None" clId="Web-{B280788D-5D6C-4825-9CF4-EDBE890CE62A}" dt="2024-11-13T04:37:23.026" v="1669" actId="1076"/>
          <ac:inkMkLst>
            <pc:docMk/>
            <pc:sldMk cId="3343733491" sldId="268"/>
            <ac:inkMk id="31" creationId="{E1D4D30C-BD5C-5F0F-0718-F0F9D0A1B3E8}"/>
          </ac:inkMkLst>
        </pc:inkChg>
        <pc:cxnChg chg="add mod ord">
          <ac:chgData name="Lauren de Silva" userId="jp2+BguRTIxP5KXS2FocIKP2NGFK2GKOqfhU+gfXOOs=" providerId="None" clId="Web-{B280788D-5D6C-4825-9CF4-EDBE890CE62A}" dt="2024-11-13T04:35:43.147" v="1655" actId="14100"/>
          <ac:cxnSpMkLst>
            <pc:docMk/>
            <pc:sldMk cId="3343733491" sldId="268"/>
            <ac:cxnSpMk id="2" creationId="{65FD8CC4-B1EB-DD7F-FEC7-92D7972311A8}"/>
          </ac:cxnSpMkLst>
        </pc:cxnChg>
        <pc:cxnChg chg="mod">
          <ac:chgData name="Lauren de Silva" userId="jp2+BguRTIxP5KXS2FocIKP2NGFK2GKOqfhU+gfXOOs=" providerId="None" clId="Web-{B280788D-5D6C-4825-9CF4-EDBE890CE62A}" dt="2024-11-13T04:34:13.878" v="1633" actId="14100"/>
          <ac:cxnSpMkLst>
            <pc:docMk/>
            <pc:sldMk cId="3343733491" sldId="268"/>
            <ac:cxnSpMk id="6" creationId="{06C99A53-D58A-BA71-2F3B-CCB1CCBDC7A5}"/>
          </ac:cxnSpMkLst>
        </pc:cxnChg>
        <pc:cxnChg chg="add mod">
          <ac:chgData name="Lauren de Silva" userId="jp2+BguRTIxP5KXS2FocIKP2NGFK2GKOqfhU+gfXOOs=" providerId="None" clId="Web-{B280788D-5D6C-4825-9CF4-EDBE890CE62A}" dt="2024-11-13T05:07:18.824" v="2086" actId="1076"/>
          <ac:cxnSpMkLst>
            <pc:docMk/>
            <pc:sldMk cId="3343733491" sldId="268"/>
            <ac:cxnSpMk id="7" creationId="{BD7AD1DC-490C-B26C-C35D-CE1D4073CDAC}"/>
          </ac:cxnSpMkLst>
        </pc:cxnChg>
        <pc:cxnChg chg="add del">
          <ac:chgData name="Lauren de Silva" userId="jp2+BguRTIxP5KXS2FocIKP2NGFK2GKOqfhU+gfXOOs=" providerId="None" clId="Web-{B280788D-5D6C-4825-9CF4-EDBE890CE62A}" dt="2024-11-13T04:25:37.796" v="1236"/>
          <ac:cxnSpMkLst>
            <pc:docMk/>
            <pc:sldMk cId="3343733491" sldId="268"/>
            <ac:cxnSpMk id="9" creationId="{579849B6-6B1E-1607-A58D-DD1C5FCFD527}"/>
          </ac:cxnSpMkLst>
        </pc:cxnChg>
        <pc:cxnChg chg="add del">
          <ac:chgData name="Lauren de Silva" userId="jp2+BguRTIxP5KXS2FocIKP2NGFK2GKOqfhU+gfXOOs=" providerId="None" clId="Web-{B280788D-5D6C-4825-9CF4-EDBE890CE62A}" dt="2024-11-13T04:25:42.624" v="1238"/>
          <ac:cxnSpMkLst>
            <pc:docMk/>
            <pc:sldMk cId="3343733491" sldId="268"/>
            <ac:cxnSpMk id="12" creationId="{CC64ED0B-2E59-B1D4-538C-410E8A33A400}"/>
          </ac:cxnSpMkLst>
        </pc:cxnChg>
        <pc:cxnChg chg="mod">
          <ac:chgData name="Lauren de Silva" userId="jp2+BguRTIxP5KXS2FocIKP2NGFK2GKOqfhU+gfXOOs=" providerId="None" clId="Web-{B280788D-5D6C-4825-9CF4-EDBE890CE62A}" dt="2024-11-13T04:41:09.924" v="1690" actId="1076"/>
          <ac:cxnSpMkLst>
            <pc:docMk/>
            <pc:sldMk cId="3343733491" sldId="268"/>
            <ac:cxnSpMk id="29" creationId="{8666372C-AD0E-19D1-6E05-696C574410DF}"/>
          </ac:cxnSpMkLst>
        </pc:cxnChg>
        <pc:cxnChg chg="mod">
          <ac:chgData name="Lauren de Silva" userId="jp2+BguRTIxP5KXS2FocIKP2NGFK2GKOqfhU+gfXOOs=" providerId="None" clId="Web-{B280788D-5D6C-4825-9CF4-EDBE890CE62A}" dt="2024-11-13T04:41:05.909" v="1689" actId="1076"/>
          <ac:cxnSpMkLst>
            <pc:docMk/>
            <pc:sldMk cId="3343733491" sldId="268"/>
            <ac:cxnSpMk id="30" creationId="{7E14A983-34A6-04A8-C14F-089659C4ACCB}"/>
          </ac:cxnSpMkLst>
        </pc:cxnChg>
        <pc:cxnChg chg="del">
          <ac:chgData name="Lauren de Silva" userId="jp2+BguRTIxP5KXS2FocIKP2NGFK2GKOqfhU+gfXOOs=" providerId="None" clId="Web-{B280788D-5D6C-4825-9CF4-EDBE890CE62A}" dt="2024-11-13T04:15:30.790" v="1080"/>
          <ac:cxnSpMkLst>
            <pc:docMk/>
            <pc:sldMk cId="3343733491" sldId="268"/>
            <ac:cxnSpMk id="35" creationId="{E3BD4B29-3C43-DDE7-405D-0707C5B735EF}"/>
          </ac:cxnSpMkLst>
        </pc:cxnChg>
        <pc:cxnChg chg="del">
          <ac:chgData name="Lauren de Silva" userId="jp2+BguRTIxP5KXS2FocIKP2NGFK2GKOqfhU+gfXOOs=" providerId="None" clId="Web-{B280788D-5D6C-4825-9CF4-EDBE890CE62A}" dt="2024-11-13T04:15:29.306" v="1079"/>
          <ac:cxnSpMkLst>
            <pc:docMk/>
            <pc:sldMk cId="3343733491" sldId="268"/>
            <ac:cxnSpMk id="36" creationId="{9DCF72C8-AEBC-CC32-A916-65AA3BDA94A6}"/>
          </ac:cxnSpMkLst>
        </pc:cxnChg>
        <pc:cxnChg chg="mod">
          <ac:chgData name="Lauren de Silva" userId="jp2+BguRTIxP5KXS2FocIKP2NGFK2GKOqfhU+gfXOOs=" providerId="None" clId="Web-{B280788D-5D6C-4825-9CF4-EDBE890CE62A}" dt="2024-11-13T05:07:59.294" v="2087" actId="14100"/>
          <ac:cxnSpMkLst>
            <pc:docMk/>
            <pc:sldMk cId="3343733491" sldId="268"/>
            <ac:cxnSpMk id="37" creationId="{1A9EEACC-C03C-1772-A7AC-F4CBFD78777B}"/>
          </ac:cxnSpMkLst>
        </pc:cxnChg>
      </pc:sldChg>
      <pc:sldChg chg="modSp new">
        <pc:chgData name="Lauren de Silva" userId="jp2+BguRTIxP5KXS2FocIKP2NGFK2GKOqfhU+gfXOOs=" providerId="None" clId="Web-{B280788D-5D6C-4825-9CF4-EDBE890CE62A}" dt="2024-11-13T04:31:05.934" v="1577" actId="1076"/>
        <pc:sldMkLst>
          <pc:docMk/>
          <pc:sldMk cId="3714180178" sldId="273"/>
        </pc:sldMkLst>
        <pc:spChg chg="mod">
          <ac:chgData name="Lauren de Silva" userId="jp2+BguRTIxP5KXS2FocIKP2NGFK2GKOqfhU+gfXOOs=" providerId="None" clId="Web-{B280788D-5D6C-4825-9CF4-EDBE890CE62A}" dt="2024-11-13T04:28:58.038" v="1267" actId="20577"/>
          <ac:spMkLst>
            <pc:docMk/>
            <pc:sldMk cId="3714180178" sldId="273"/>
            <ac:spMk id="2" creationId="{44503944-EB7A-FF42-200F-B5AB486C6075}"/>
          </ac:spMkLst>
        </pc:spChg>
        <pc:spChg chg="mod">
          <ac:chgData name="Lauren de Silva" userId="jp2+BguRTIxP5KXS2FocIKP2NGFK2GKOqfhU+gfXOOs=" providerId="None" clId="Web-{B280788D-5D6C-4825-9CF4-EDBE890CE62A}" dt="2024-11-13T04:31:05.934" v="1577" actId="1076"/>
          <ac:spMkLst>
            <pc:docMk/>
            <pc:sldMk cId="3714180178" sldId="273"/>
            <ac:spMk id="3" creationId="{52F45020-23CC-D135-1D23-BA468A3613EA}"/>
          </ac:spMkLst>
        </pc:spChg>
      </pc:sldChg>
      <pc:sldChg chg="addSp delSp modSp add replId addAnim delAnim">
        <pc:chgData name="Lauren de Silva" userId="jp2+BguRTIxP5KXS2FocIKP2NGFK2GKOqfhU+gfXOOs=" providerId="None" clId="Web-{B280788D-5D6C-4825-9CF4-EDBE890CE62A}" dt="2024-11-13T04:51:27.462" v="1941" actId="1076"/>
        <pc:sldMkLst>
          <pc:docMk/>
          <pc:sldMk cId="1892227173" sldId="274"/>
        </pc:sldMkLst>
        <pc:spChg chg="mod">
          <ac:chgData name="Lauren de Silva" userId="jp2+BguRTIxP5KXS2FocIKP2NGFK2GKOqfhU+gfXOOs=" providerId="None" clId="Web-{B280788D-5D6C-4825-9CF4-EDBE890CE62A}" dt="2024-11-13T04:51:27.462" v="1941" actId="1076"/>
          <ac:spMkLst>
            <pc:docMk/>
            <pc:sldMk cId="1892227173" sldId="274"/>
            <ac:spMk id="4" creationId="{04C9D6D9-0CBA-98AA-3F90-7E486D2C890D}"/>
          </ac:spMkLst>
        </pc:spChg>
        <pc:spChg chg="add mod">
          <ac:chgData name="Lauren de Silva" userId="jp2+BguRTIxP5KXS2FocIKP2NGFK2GKOqfhU+gfXOOs=" providerId="None" clId="Web-{B280788D-5D6C-4825-9CF4-EDBE890CE62A}" dt="2024-11-13T04:49:18.442" v="1893" actId="20577"/>
          <ac:spMkLst>
            <pc:docMk/>
            <pc:sldMk cId="1892227173" sldId="274"/>
            <ac:spMk id="8" creationId="{0B029E27-CF1A-5810-E553-A9DF792857AD}"/>
          </ac:spMkLst>
        </pc:spChg>
        <pc:spChg chg="add mod">
          <ac:chgData name="Lauren de Silva" userId="jp2+BguRTIxP5KXS2FocIKP2NGFK2GKOqfhU+gfXOOs=" providerId="None" clId="Web-{B280788D-5D6C-4825-9CF4-EDBE890CE62A}" dt="2024-11-13T04:49:36.333" v="1933" actId="1076"/>
          <ac:spMkLst>
            <pc:docMk/>
            <pc:sldMk cId="1892227173" sldId="274"/>
            <ac:spMk id="9" creationId="{417F28E7-DD67-29C5-F69C-BFF6B6B60592}"/>
          </ac:spMkLst>
        </pc:spChg>
        <pc:spChg chg="mod">
          <ac:chgData name="Lauren de Silva" userId="jp2+BguRTIxP5KXS2FocIKP2NGFK2GKOqfhU+gfXOOs=" providerId="None" clId="Web-{B280788D-5D6C-4825-9CF4-EDBE890CE62A}" dt="2024-11-13T04:46:35.905" v="1745" actId="14100"/>
          <ac:spMkLst>
            <pc:docMk/>
            <pc:sldMk cId="1892227173" sldId="274"/>
            <ac:spMk id="28" creationId="{707C050A-0852-4195-73B6-B14B1B5705FE}"/>
          </ac:spMkLst>
        </pc:spChg>
        <pc:spChg chg="del">
          <ac:chgData name="Lauren de Silva" userId="jp2+BguRTIxP5KXS2FocIKP2NGFK2GKOqfhU+gfXOOs=" providerId="None" clId="Web-{B280788D-5D6C-4825-9CF4-EDBE890CE62A}" dt="2024-11-13T04:46:39.983" v="1746"/>
          <ac:spMkLst>
            <pc:docMk/>
            <pc:sldMk cId="1892227173" sldId="274"/>
            <ac:spMk id="40" creationId="{4B2CAA87-321D-D0C1-D4D8-D553115EF910}"/>
          </ac:spMkLst>
        </pc:spChg>
        <pc:picChg chg="add mod">
          <ac:chgData name="Lauren de Silva" userId="jp2+BguRTIxP5KXS2FocIKP2NGFK2GKOqfhU+gfXOOs=" providerId="None" clId="Web-{B280788D-5D6C-4825-9CF4-EDBE890CE62A}" dt="2024-11-13T04:50:51.289" v="1937" actId="1076"/>
          <ac:picMkLst>
            <pc:docMk/>
            <pc:sldMk cId="1892227173" sldId="274"/>
            <ac:picMk id="11" creationId="{88594036-CFEC-86D7-C463-01745F81F7C5}"/>
          </ac:picMkLst>
        </pc:picChg>
        <pc:picChg chg="del">
          <ac:chgData name="Lauren de Silva" userId="jp2+BguRTIxP5KXS2FocIKP2NGFK2GKOqfhU+gfXOOs=" providerId="None" clId="Web-{B280788D-5D6C-4825-9CF4-EDBE890CE62A}" dt="2024-11-13T04:47:13.906" v="1750"/>
          <ac:picMkLst>
            <pc:docMk/>
            <pc:sldMk cId="1892227173" sldId="274"/>
            <ac:picMk id="18" creationId="{34B6C51E-C609-698D-D8AF-15677C382C56}"/>
          </ac:picMkLst>
        </pc:picChg>
        <pc:cxnChg chg="del">
          <ac:chgData name="Lauren de Silva" userId="jp2+BguRTIxP5KXS2FocIKP2NGFK2GKOqfhU+gfXOOs=" providerId="None" clId="Web-{B280788D-5D6C-4825-9CF4-EDBE890CE62A}" dt="2024-11-13T04:46:50.858" v="1747"/>
          <ac:cxnSpMkLst>
            <pc:docMk/>
            <pc:sldMk cId="1892227173" sldId="274"/>
            <ac:cxnSpMk id="37" creationId="{1A9EEACC-C03C-1772-A7AC-F4CBFD78777B}"/>
          </ac:cxnSpMkLst>
        </pc:cxnChg>
      </pc:sldChg>
      <pc:sldChg chg="addSp delSp modSp add replId delAnim">
        <pc:chgData name="Lauren de Silva" userId="jp2+BguRTIxP5KXS2FocIKP2NGFK2GKOqfhU+gfXOOs=" providerId="None" clId="Web-{B280788D-5D6C-4825-9CF4-EDBE890CE62A}" dt="2024-11-13T05:09:00.640" v="2096" actId="1076"/>
        <pc:sldMkLst>
          <pc:docMk/>
          <pc:sldMk cId="2044496197" sldId="275"/>
        </pc:sldMkLst>
        <pc:spChg chg="mod">
          <ac:chgData name="Lauren de Silva" userId="jp2+BguRTIxP5KXS2FocIKP2NGFK2GKOqfhU+gfXOOs=" providerId="None" clId="Web-{B280788D-5D6C-4825-9CF4-EDBE890CE62A}" dt="2024-11-13T05:08:30.233" v="2089" actId="1076"/>
          <ac:spMkLst>
            <pc:docMk/>
            <pc:sldMk cId="2044496197" sldId="275"/>
            <ac:spMk id="4" creationId="{04C9D6D9-0CBA-98AA-3F90-7E486D2C890D}"/>
          </ac:spMkLst>
        </pc:spChg>
        <pc:spChg chg="del">
          <ac:chgData name="Lauren de Silva" userId="jp2+BguRTIxP5KXS2FocIKP2NGFK2GKOqfhU+gfXOOs=" providerId="None" clId="Web-{B280788D-5D6C-4825-9CF4-EDBE890CE62A}" dt="2024-11-13T04:58:02.257" v="2064"/>
          <ac:spMkLst>
            <pc:docMk/>
            <pc:sldMk cId="2044496197" sldId="275"/>
            <ac:spMk id="8" creationId="{0B029E27-CF1A-5810-E553-A9DF792857AD}"/>
          </ac:spMkLst>
        </pc:spChg>
        <pc:spChg chg="mod">
          <ac:chgData name="Lauren de Silva" userId="jp2+BguRTIxP5KXS2FocIKP2NGFK2GKOqfhU+gfXOOs=" providerId="None" clId="Web-{B280788D-5D6C-4825-9CF4-EDBE890CE62A}" dt="2024-11-13T04:57:38.944" v="2063" actId="1076"/>
          <ac:spMkLst>
            <pc:docMk/>
            <pc:sldMk cId="2044496197" sldId="275"/>
            <ac:spMk id="9" creationId="{417F28E7-DD67-29C5-F69C-BFF6B6B60592}"/>
          </ac:spMkLst>
        </pc:spChg>
        <pc:spChg chg="mod">
          <ac:chgData name="Lauren de Silva" userId="jp2+BguRTIxP5KXS2FocIKP2NGFK2GKOqfhU+gfXOOs=" providerId="None" clId="Web-{B280788D-5D6C-4825-9CF4-EDBE890CE62A}" dt="2024-11-13T05:08:38.811" v="2091" actId="1076"/>
          <ac:spMkLst>
            <pc:docMk/>
            <pc:sldMk cId="2044496197" sldId="275"/>
            <ac:spMk id="10" creationId="{34DD488C-2F17-FEDF-ACAE-D86796E7AB87}"/>
          </ac:spMkLst>
        </pc:spChg>
        <pc:spChg chg="add mod">
          <ac:chgData name="Lauren de Silva" userId="jp2+BguRTIxP5KXS2FocIKP2NGFK2GKOqfhU+gfXOOs=" providerId="None" clId="Web-{B280788D-5D6C-4825-9CF4-EDBE890CE62A}" dt="2024-11-13T05:08:44.343" v="2093" actId="1076"/>
          <ac:spMkLst>
            <pc:docMk/>
            <pc:sldMk cId="2044496197" sldId="275"/>
            <ac:spMk id="12" creationId="{90BD3EFA-FB44-E822-175F-1DA7BA39AC60}"/>
          </ac:spMkLst>
        </pc:spChg>
        <pc:spChg chg="mod">
          <ac:chgData name="Lauren de Silva" userId="jp2+BguRTIxP5KXS2FocIKP2NGFK2GKOqfhU+gfXOOs=" providerId="None" clId="Web-{B280788D-5D6C-4825-9CF4-EDBE890CE62A}" dt="2024-11-13T05:09:00.640" v="2096" actId="1076"/>
          <ac:spMkLst>
            <pc:docMk/>
            <pc:sldMk cId="2044496197" sldId="275"/>
            <ac:spMk id="13" creationId="{D9E160C7-2B25-E571-0E61-4747D568AF9F}"/>
          </ac:spMkLst>
        </pc:spChg>
        <pc:spChg chg="mod">
          <ac:chgData name="Lauren de Silva" userId="jp2+BguRTIxP5KXS2FocIKP2NGFK2GKOqfhU+gfXOOs=" providerId="None" clId="Web-{B280788D-5D6C-4825-9CF4-EDBE890CE62A}" dt="2024-11-13T05:08:46.780" v="2094" actId="14100"/>
          <ac:spMkLst>
            <pc:docMk/>
            <pc:sldMk cId="2044496197" sldId="275"/>
            <ac:spMk id="14" creationId="{B229176A-0074-78B1-596C-1F41325BAE1A}"/>
          </ac:spMkLst>
        </pc:spChg>
        <pc:spChg chg="del">
          <ac:chgData name="Lauren de Silva" userId="jp2+BguRTIxP5KXS2FocIKP2NGFK2GKOqfhU+gfXOOs=" providerId="None" clId="Web-{B280788D-5D6C-4825-9CF4-EDBE890CE62A}" dt="2024-11-13T04:52:07.370" v="1947"/>
          <ac:spMkLst>
            <pc:docMk/>
            <pc:sldMk cId="2044496197" sldId="275"/>
            <ac:spMk id="15" creationId="{8261F5E4-5BCA-BEFA-334D-21B723E11FF3}"/>
          </ac:spMkLst>
        </pc:spChg>
        <pc:spChg chg="mod">
          <ac:chgData name="Lauren de Silva" userId="jp2+BguRTIxP5KXS2FocIKP2NGFK2GKOqfhU+gfXOOs=" providerId="None" clId="Web-{B280788D-5D6C-4825-9CF4-EDBE890CE62A}" dt="2024-11-13T04:53:20.107" v="1978" actId="1076"/>
          <ac:spMkLst>
            <pc:docMk/>
            <pc:sldMk cId="2044496197" sldId="275"/>
            <ac:spMk id="16" creationId="{8CE13978-B7F2-38FA-3151-96ADE1562AE0}"/>
          </ac:spMkLst>
        </pc:spChg>
        <pc:spChg chg="del mod">
          <ac:chgData name="Lauren de Silva" userId="jp2+BguRTIxP5KXS2FocIKP2NGFK2GKOqfhU+gfXOOs=" providerId="None" clId="Web-{B280788D-5D6C-4825-9CF4-EDBE890CE62A}" dt="2024-11-13T04:52:11.979" v="1950"/>
          <ac:spMkLst>
            <pc:docMk/>
            <pc:sldMk cId="2044496197" sldId="275"/>
            <ac:spMk id="32" creationId="{C23793DC-33BF-52B7-A653-9082A6978BD5}"/>
          </ac:spMkLst>
        </pc:spChg>
        <pc:picChg chg="del">
          <ac:chgData name="Lauren de Silva" userId="jp2+BguRTIxP5KXS2FocIKP2NGFK2GKOqfhU+gfXOOs=" providerId="None" clId="Web-{B280788D-5D6C-4825-9CF4-EDBE890CE62A}" dt="2024-11-13T04:52:03.088" v="1943"/>
          <ac:picMkLst>
            <pc:docMk/>
            <pc:sldMk cId="2044496197" sldId="275"/>
            <ac:picMk id="5" creationId="{82143536-4D30-935F-9687-EBC61B50C658}"/>
          </ac:picMkLst>
        </pc:picChg>
        <pc:picChg chg="del">
          <ac:chgData name="Lauren de Silva" userId="jp2+BguRTIxP5KXS2FocIKP2NGFK2GKOqfhU+gfXOOs=" providerId="None" clId="Web-{B280788D-5D6C-4825-9CF4-EDBE890CE62A}" dt="2024-11-13T04:58:20.930" v="2065"/>
          <ac:picMkLst>
            <pc:docMk/>
            <pc:sldMk cId="2044496197" sldId="275"/>
            <ac:picMk id="11" creationId="{88594036-CFEC-86D7-C463-01745F81F7C5}"/>
          </ac:picMkLst>
        </pc:picChg>
        <pc:picChg chg="add mod">
          <ac:chgData name="Lauren de Silva" userId="jp2+BguRTIxP5KXS2FocIKP2NGFK2GKOqfhU+gfXOOs=" providerId="None" clId="Web-{B280788D-5D6C-4825-9CF4-EDBE890CE62A}" dt="2024-11-13T04:58:32.618" v="2069" actId="1076"/>
          <ac:picMkLst>
            <pc:docMk/>
            <pc:sldMk cId="2044496197" sldId="275"/>
            <ac:picMk id="18" creationId="{226DFDE3-E6B2-1E60-880F-C83F734F7CE4}"/>
          </ac:picMkLst>
        </pc:picChg>
        <pc:inkChg chg="del">
          <ac:chgData name="Lauren de Silva" userId="jp2+BguRTIxP5KXS2FocIKP2NGFK2GKOqfhU+gfXOOs=" providerId="None" clId="Web-{B280788D-5D6C-4825-9CF4-EDBE890CE62A}" dt="2024-11-13T04:52:08.823" v="1948"/>
          <ac:inkMkLst>
            <pc:docMk/>
            <pc:sldMk cId="2044496197" sldId="275"/>
            <ac:inkMk id="17" creationId="{DEAB9202-41CA-413D-F3BE-FC8D62966CE3}"/>
          </ac:inkMkLst>
        </pc:inkChg>
        <pc:inkChg chg="del">
          <ac:chgData name="Lauren de Silva" userId="jp2+BguRTIxP5KXS2FocIKP2NGFK2GKOqfhU+gfXOOs=" providerId="None" clId="Web-{B280788D-5D6C-4825-9CF4-EDBE890CE62A}" dt="2024-11-13T04:52:06.760" v="1946"/>
          <ac:inkMkLst>
            <pc:docMk/>
            <pc:sldMk cId="2044496197" sldId="275"/>
            <ac:inkMk id="31" creationId="{E1D4D30C-BD5C-5F0F-0718-F0F9D0A1B3E8}"/>
          </ac:inkMkLst>
        </pc:inkChg>
        <pc:cxnChg chg="mod">
          <ac:chgData name="Lauren de Silva" userId="jp2+BguRTIxP5KXS2FocIKP2NGFK2GKOqfhU+gfXOOs=" providerId="None" clId="Web-{B280788D-5D6C-4825-9CF4-EDBE890CE62A}" dt="2024-11-13T04:53:09.981" v="1974" actId="1076"/>
          <ac:cxnSpMkLst>
            <pc:docMk/>
            <pc:sldMk cId="2044496197" sldId="275"/>
            <ac:cxnSpMk id="2" creationId="{65FD8CC4-B1EB-DD7F-FEC7-92D7972311A8}"/>
          </ac:cxnSpMkLst>
        </pc:cxnChg>
        <pc:cxnChg chg="mod">
          <ac:chgData name="Lauren de Silva" userId="jp2+BguRTIxP5KXS2FocIKP2NGFK2GKOqfhU+gfXOOs=" providerId="None" clId="Web-{B280788D-5D6C-4825-9CF4-EDBE890CE62A}" dt="2024-11-13T04:54:41" v="1991" actId="1076"/>
          <ac:cxnSpMkLst>
            <pc:docMk/>
            <pc:sldMk cId="2044496197" sldId="275"/>
            <ac:cxnSpMk id="6" creationId="{06C99A53-D58A-BA71-2F3B-CCB1CCBDC7A5}"/>
          </ac:cxnSpMkLst>
        </pc:cxnChg>
        <pc:cxnChg chg="del">
          <ac:chgData name="Lauren de Silva" userId="jp2+BguRTIxP5KXS2FocIKP2NGFK2GKOqfhU+gfXOOs=" providerId="None" clId="Web-{B280788D-5D6C-4825-9CF4-EDBE890CE62A}" dt="2024-11-13T04:52:21.651" v="1951"/>
          <ac:cxnSpMkLst>
            <pc:docMk/>
            <pc:sldMk cId="2044496197" sldId="275"/>
            <ac:cxnSpMk id="7" creationId="{BD7AD1DC-490C-B26C-C35D-CE1D4073CDAC}"/>
          </ac:cxnSpMkLst>
        </pc:cxnChg>
        <pc:cxnChg chg="del">
          <ac:chgData name="Lauren de Silva" userId="jp2+BguRTIxP5KXS2FocIKP2NGFK2GKOqfhU+gfXOOs=" providerId="None" clId="Web-{B280788D-5D6C-4825-9CF4-EDBE890CE62A}" dt="2024-11-13T04:52:04.807" v="1944"/>
          <ac:cxnSpMkLst>
            <pc:docMk/>
            <pc:sldMk cId="2044496197" sldId="275"/>
            <ac:cxnSpMk id="29" creationId="{8666372C-AD0E-19D1-6E05-696C574410DF}"/>
          </ac:cxnSpMkLst>
        </pc:cxnChg>
        <pc:cxnChg chg="del">
          <ac:chgData name="Lauren de Silva" userId="jp2+BguRTIxP5KXS2FocIKP2NGFK2GKOqfhU+gfXOOs=" providerId="None" clId="Web-{B280788D-5D6C-4825-9CF4-EDBE890CE62A}" dt="2024-11-13T04:52:05.557" v="1945"/>
          <ac:cxnSpMkLst>
            <pc:docMk/>
            <pc:sldMk cId="2044496197" sldId="275"/>
            <ac:cxnSpMk id="30" creationId="{7E14A983-34A6-04A8-C14F-089659C4ACCB}"/>
          </ac:cxnSpMkLst>
        </pc:cxnChg>
      </pc:sldChg>
    </pc:docChg>
  </pc:docChgLst>
  <pc:docChgLst>
    <pc:chgData name="Dennis Wu" userId="R/ygYBFZ4QKKtPKMNwj1XUa7RH1qwUlvZONtAPNYQxI=" providerId="None" clId="Web-{BDB8CA60-4660-4B40-BBFA-A501451234CC}"/>
    <pc:docChg chg="addSld delSld modSld sldOrd">
      <pc:chgData name="Dennis Wu" userId="R/ygYBFZ4QKKtPKMNwj1XUa7RH1qwUlvZONtAPNYQxI=" providerId="None" clId="Web-{BDB8CA60-4660-4B40-BBFA-A501451234CC}" dt="2024-11-13T05:08:34.309" v="2256"/>
      <pc:docMkLst>
        <pc:docMk/>
      </pc:docMkLst>
      <pc:sldChg chg="addSp modSp ord">
        <pc:chgData name="Dennis Wu" userId="R/ygYBFZ4QKKtPKMNwj1XUa7RH1qwUlvZONtAPNYQxI=" providerId="None" clId="Web-{BDB8CA60-4660-4B40-BBFA-A501451234CC}" dt="2024-11-13T05:04:18.132" v="2243"/>
        <pc:sldMkLst>
          <pc:docMk/>
          <pc:sldMk cId="109857222" sldId="256"/>
        </pc:sldMkLst>
        <pc:spChg chg="mod">
          <ac:chgData name="Dennis Wu" userId="R/ygYBFZ4QKKtPKMNwj1XUa7RH1qwUlvZONtAPNYQxI=" providerId="None" clId="Web-{BDB8CA60-4660-4B40-BBFA-A501451234CC}" dt="2024-11-13T04:17:29.248" v="125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ennis Wu" userId="R/ygYBFZ4QKKtPKMNwj1XUa7RH1qwUlvZONtAPNYQxI=" providerId="None" clId="Web-{BDB8CA60-4660-4B40-BBFA-A501451234CC}" dt="2024-11-13T04:16:38.398" v="1242" actId="1076"/>
          <ac:spMkLst>
            <pc:docMk/>
            <pc:sldMk cId="109857222" sldId="256"/>
            <ac:spMk id="3" creationId="{00000000-0000-0000-0000-000000000000}"/>
          </ac:spMkLst>
        </pc:spChg>
        <pc:picChg chg="add mod modCrop">
          <ac:chgData name="Dennis Wu" userId="R/ygYBFZ4QKKtPKMNwj1XUa7RH1qwUlvZONtAPNYQxI=" providerId="None" clId="Web-{BDB8CA60-4660-4B40-BBFA-A501451234CC}" dt="2024-11-13T04:16:58.560" v="1250" actId="1076"/>
          <ac:picMkLst>
            <pc:docMk/>
            <pc:sldMk cId="109857222" sldId="256"/>
            <ac:picMk id="4" creationId="{3F000DB0-C8E0-CD7B-6CDB-8B3319B94986}"/>
          </ac:picMkLst>
        </pc:picChg>
      </pc:sldChg>
      <pc:sldChg chg="addSp modSp ord">
        <pc:chgData name="Dennis Wu" userId="R/ygYBFZ4QKKtPKMNwj1XUa7RH1qwUlvZONtAPNYQxI=" providerId="None" clId="Web-{BDB8CA60-4660-4B40-BBFA-A501451234CC}" dt="2024-11-13T03:54:41.369" v="674"/>
        <pc:sldMkLst>
          <pc:docMk/>
          <pc:sldMk cId="733209588" sldId="257"/>
        </pc:sldMkLst>
        <pc:picChg chg="add mod">
          <ac:chgData name="Dennis Wu" userId="R/ygYBFZ4QKKtPKMNwj1XUa7RH1qwUlvZONtAPNYQxI=" providerId="None" clId="Web-{BDB8CA60-4660-4B40-BBFA-A501451234CC}" dt="2024-11-13T03:26:50.381" v="176"/>
          <ac:picMkLst>
            <pc:docMk/>
            <pc:sldMk cId="733209588" sldId="257"/>
            <ac:picMk id="18" creationId="{944D7288-2942-F047-E173-B8B4379BD1B6}"/>
          </ac:picMkLst>
        </pc:picChg>
      </pc:sldChg>
      <pc:sldChg chg="addSp delSp modSp new ord addAnim delAnim">
        <pc:chgData name="Dennis Wu" userId="R/ygYBFZ4QKKtPKMNwj1XUa7RH1qwUlvZONtAPNYQxI=" providerId="None" clId="Web-{BDB8CA60-4660-4B40-BBFA-A501451234CC}" dt="2024-11-13T04:48:27.734" v="2096"/>
        <pc:sldMkLst>
          <pc:docMk/>
          <pc:sldMk cId="3407439606" sldId="258"/>
        </pc:sldMkLst>
        <pc:spChg chg="mod">
          <ac:chgData name="Dennis Wu" userId="R/ygYBFZ4QKKtPKMNwj1XUa7RH1qwUlvZONtAPNYQxI=" providerId="None" clId="Web-{BDB8CA60-4660-4B40-BBFA-A501451234CC}" dt="2024-11-13T03:17:41.309" v="83" actId="20577"/>
          <ac:spMkLst>
            <pc:docMk/>
            <pc:sldMk cId="3407439606" sldId="258"/>
            <ac:spMk id="2" creationId="{257366F7-F2F4-5FF6-1414-80AFE8930947}"/>
          </ac:spMkLst>
        </pc:spChg>
        <pc:spChg chg="mod">
          <ac:chgData name="Dennis Wu" userId="R/ygYBFZ4QKKtPKMNwj1XUa7RH1qwUlvZONtAPNYQxI=" providerId="None" clId="Web-{BDB8CA60-4660-4B40-BBFA-A501451234CC}" dt="2024-11-13T04:48:24.718" v="2095" actId="20577"/>
          <ac:spMkLst>
            <pc:docMk/>
            <pc:sldMk cId="3407439606" sldId="258"/>
            <ac:spMk id="3" creationId="{EEDE001D-196B-ABAF-A31A-79E6B2E18AAD}"/>
          </ac:spMkLst>
        </pc:spChg>
        <pc:spChg chg="add del mod">
          <ac:chgData name="Dennis Wu" userId="R/ygYBFZ4QKKtPKMNwj1XUa7RH1qwUlvZONtAPNYQxI=" providerId="None" clId="Web-{BDB8CA60-4660-4B40-BBFA-A501451234CC}" dt="2024-11-13T03:28:08.086" v="207"/>
          <ac:spMkLst>
            <pc:docMk/>
            <pc:sldMk cId="3407439606" sldId="258"/>
            <ac:spMk id="5" creationId="{89CE397C-A855-7EBB-546D-048FE129D0EB}"/>
          </ac:spMkLst>
        </pc:spChg>
        <pc:spChg chg="add del mod">
          <ac:chgData name="Dennis Wu" userId="R/ygYBFZ4QKKtPKMNwj1XUa7RH1qwUlvZONtAPNYQxI=" providerId="None" clId="Web-{BDB8CA60-4660-4B40-BBFA-A501451234CC}" dt="2024-11-13T04:48:18.874" v="2092"/>
          <ac:spMkLst>
            <pc:docMk/>
            <pc:sldMk cId="3407439606" sldId="258"/>
            <ac:spMk id="8" creationId="{0451C9A1-8E39-C4C3-FC5A-019A4EA8DB17}"/>
          </ac:spMkLst>
        </pc:spChg>
        <pc:picChg chg="add del mod">
          <ac:chgData name="Dennis Wu" userId="R/ygYBFZ4QKKtPKMNwj1XUa7RH1qwUlvZONtAPNYQxI=" providerId="None" clId="Web-{BDB8CA60-4660-4B40-BBFA-A501451234CC}" dt="2024-11-13T03:27:20.351" v="177"/>
          <ac:picMkLst>
            <pc:docMk/>
            <pc:sldMk cId="3407439606" sldId="258"/>
            <ac:picMk id="4" creationId="{00C9E871-3ADF-8D88-08C0-4018D8D98D7F}"/>
          </ac:picMkLst>
        </pc:picChg>
        <pc:picChg chg="add del mod">
          <ac:chgData name="Dennis Wu" userId="R/ygYBFZ4QKKtPKMNwj1XUa7RH1qwUlvZONtAPNYQxI=" providerId="None" clId="Web-{BDB8CA60-4660-4B40-BBFA-A501451234CC}" dt="2024-11-13T03:27:49.398" v="188"/>
          <ac:picMkLst>
            <pc:docMk/>
            <pc:sldMk cId="3407439606" sldId="258"/>
            <ac:picMk id="7" creationId="{B2B73F71-D5F3-504F-7FDF-E060E3CFC4B8}"/>
          </ac:picMkLst>
        </pc:picChg>
        <pc:cxnChg chg="add del mod">
          <ac:chgData name="Dennis Wu" userId="R/ygYBFZ4QKKtPKMNwj1XUa7RH1qwUlvZONtAPNYQxI=" providerId="None" clId="Web-{BDB8CA60-4660-4B40-BBFA-A501451234CC}" dt="2024-11-13T03:30:24.714" v="317"/>
          <ac:cxnSpMkLst>
            <pc:docMk/>
            <pc:sldMk cId="3407439606" sldId="258"/>
            <ac:cxnSpMk id="6" creationId="{25D8FDAD-27D5-7BE1-168B-B0CC1BD8D993}"/>
          </ac:cxnSpMkLst>
        </pc:cxnChg>
      </pc:sldChg>
      <pc:sldChg chg="addSp delSp modSp new ord addAnim delAnim modAnim">
        <pc:chgData name="Dennis Wu" userId="R/ygYBFZ4QKKtPKMNwj1XUa7RH1qwUlvZONtAPNYQxI=" providerId="None" clId="Web-{BDB8CA60-4660-4B40-BBFA-A501451234CC}" dt="2024-11-13T05:08:34.309" v="2256"/>
        <pc:sldMkLst>
          <pc:docMk/>
          <pc:sldMk cId="3544395250" sldId="259"/>
        </pc:sldMkLst>
        <pc:spChg chg="mod">
          <ac:chgData name="Dennis Wu" userId="R/ygYBFZ4QKKtPKMNwj1XUa7RH1qwUlvZONtAPNYQxI=" providerId="None" clId="Web-{BDB8CA60-4660-4B40-BBFA-A501451234CC}" dt="2024-11-13T04:47:22.967" v="2069" actId="20577"/>
          <ac:spMkLst>
            <pc:docMk/>
            <pc:sldMk cId="3544395250" sldId="259"/>
            <ac:spMk id="2" creationId="{B1EE77C6-2568-49C0-AC96-944E6138C6A9}"/>
          </ac:spMkLst>
        </pc:spChg>
        <pc:spChg chg="del mod">
          <ac:chgData name="Dennis Wu" userId="R/ygYBFZ4QKKtPKMNwj1XUa7RH1qwUlvZONtAPNYQxI=" providerId="None" clId="Web-{BDB8CA60-4660-4B40-BBFA-A501451234CC}" dt="2024-11-13T03:29:06.900" v="297"/>
          <ac:spMkLst>
            <pc:docMk/>
            <pc:sldMk cId="3544395250" sldId="259"/>
            <ac:spMk id="3" creationId="{F6E7B84F-796E-4E4E-458D-A9981E0B9FA1}"/>
          </ac:spMkLst>
        </pc:spChg>
        <pc:spChg chg="add del mod">
          <ac:chgData name="Dennis Wu" userId="R/ygYBFZ4QKKtPKMNwj1XUa7RH1qwUlvZONtAPNYQxI=" providerId="None" clId="Web-{BDB8CA60-4660-4B40-BBFA-A501451234CC}" dt="2024-11-13T03:44:18.716" v="565"/>
          <ac:spMkLst>
            <pc:docMk/>
            <pc:sldMk cId="3544395250" sldId="259"/>
            <ac:spMk id="6" creationId="{E3A27CD5-8737-8A6D-4CEE-62AE2726B785}"/>
          </ac:spMkLst>
        </pc:spChg>
        <pc:spChg chg="add del mod">
          <ac:chgData name="Dennis Wu" userId="R/ygYBFZ4QKKtPKMNwj1XUa7RH1qwUlvZONtAPNYQxI=" providerId="None" clId="Web-{BDB8CA60-4660-4B40-BBFA-A501451234CC}" dt="2024-11-13T03:35:47.753" v="417"/>
          <ac:spMkLst>
            <pc:docMk/>
            <pc:sldMk cId="3544395250" sldId="259"/>
            <ac:spMk id="7" creationId="{25BB595A-55CF-B75C-D9D3-636211E61829}"/>
          </ac:spMkLst>
        </pc:spChg>
        <pc:spChg chg="add mod">
          <ac:chgData name="Dennis Wu" userId="R/ygYBFZ4QKKtPKMNwj1XUa7RH1qwUlvZONtAPNYQxI=" providerId="None" clId="Web-{BDB8CA60-4660-4B40-BBFA-A501451234CC}" dt="2024-11-13T03:48:38.706" v="608" actId="1076"/>
          <ac:spMkLst>
            <pc:docMk/>
            <pc:sldMk cId="3544395250" sldId="259"/>
            <ac:spMk id="8" creationId="{ABFD2988-21E9-A466-31C6-670C96356B52}"/>
          </ac:spMkLst>
        </pc:spChg>
        <pc:spChg chg="add mod">
          <ac:chgData name="Dennis Wu" userId="R/ygYBFZ4QKKtPKMNwj1XUa7RH1qwUlvZONtAPNYQxI=" providerId="None" clId="Web-{BDB8CA60-4660-4B40-BBFA-A501451234CC}" dt="2024-11-13T03:48:38.706" v="609" actId="1076"/>
          <ac:spMkLst>
            <pc:docMk/>
            <pc:sldMk cId="3544395250" sldId="259"/>
            <ac:spMk id="9" creationId="{70F794C2-0D7A-B18D-E621-2763674B4DA1}"/>
          </ac:spMkLst>
        </pc:spChg>
        <pc:spChg chg="add mod">
          <ac:chgData name="Dennis Wu" userId="R/ygYBFZ4QKKtPKMNwj1XUa7RH1qwUlvZONtAPNYQxI=" providerId="None" clId="Web-{BDB8CA60-4660-4B40-BBFA-A501451234CC}" dt="2024-11-13T03:48:38.722" v="610" actId="1076"/>
          <ac:spMkLst>
            <pc:docMk/>
            <pc:sldMk cId="3544395250" sldId="259"/>
            <ac:spMk id="10" creationId="{45A98F7E-EDE6-2E86-F2BF-3EDF6FAFFAC7}"/>
          </ac:spMkLst>
        </pc:spChg>
        <pc:spChg chg="add mod">
          <ac:chgData name="Dennis Wu" userId="R/ygYBFZ4QKKtPKMNwj1XUa7RH1qwUlvZONtAPNYQxI=" providerId="None" clId="Web-{BDB8CA60-4660-4B40-BBFA-A501451234CC}" dt="2024-11-13T03:48:38.722" v="611" actId="1076"/>
          <ac:spMkLst>
            <pc:docMk/>
            <pc:sldMk cId="3544395250" sldId="259"/>
            <ac:spMk id="11" creationId="{9A4F47CB-D10B-77F4-6CD1-FAEB451BF6B9}"/>
          </ac:spMkLst>
        </pc:spChg>
        <pc:spChg chg="add del mod">
          <ac:chgData name="Dennis Wu" userId="R/ygYBFZ4QKKtPKMNwj1XUa7RH1qwUlvZONtAPNYQxI=" providerId="None" clId="Web-{BDB8CA60-4660-4B40-BBFA-A501451234CC}" dt="2024-11-13T03:42:56.932" v="442"/>
          <ac:spMkLst>
            <pc:docMk/>
            <pc:sldMk cId="3544395250" sldId="259"/>
            <ac:spMk id="12" creationId="{580CEDB3-357D-7F3D-DD8B-F089A399B04C}"/>
          </ac:spMkLst>
        </pc:spChg>
        <pc:spChg chg="add mod">
          <ac:chgData name="Dennis Wu" userId="R/ygYBFZ4QKKtPKMNwj1XUa7RH1qwUlvZONtAPNYQxI=" providerId="None" clId="Web-{BDB8CA60-4660-4B40-BBFA-A501451234CC}" dt="2024-11-13T03:48:38.722" v="612" actId="1076"/>
          <ac:spMkLst>
            <pc:docMk/>
            <pc:sldMk cId="3544395250" sldId="259"/>
            <ac:spMk id="14" creationId="{94A57CDF-260B-B3BC-613C-141A54149B6C}"/>
          </ac:spMkLst>
        </pc:spChg>
        <pc:spChg chg="add mod">
          <ac:chgData name="Dennis Wu" userId="R/ygYBFZ4QKKtPKMNwj1XUa7RH1qwUlvZONtAPNYQxI=" providerId="None" clId="Web-{BDB8CA60-4660-4B40-BBFA-A501451234CC}" dt="2024-11-13T03:48:38.722" v="613" actId="1076"/>
          <ac:spMkLst>
            <pc:docMk/>
            <pc:sldMk cId="3544395250" sldId="259"/>
            <ac:spMk id="15" creationId="{64F598AD-9145-1913-6F87-E73198DF1794}"/>
          </ac:spMkLst>
        </pc:spChg>
        <pc:spChg chg="add mod">
          <ac:chgData name="Dennis Wu" userId="R/ygYBFZ4QKKtPKMNwj1XUa7RH1qwUlvZONtAPNYQxI=" providerId="None" clId="Web-{BDB8CA60-4660-4B40-BBFA-A501451234CC}" dt="2024-11-13T04:15:13.818" v="1236" actId="1076"/>
          <ac:spMkLst>
            <pc:docMk/>
            <pc:sldMk cId="3544395250" sldId="259"/>
            <ac:spMk id="17" creationId="{1A37603D-9FF6-1A57-AA50-18B7410FDC2E}"/>
          </ac:spMkLst>
        </pc:spChg>
        <pc:spChg chg="add">
          <ac:chgData name="Dennis Wu" userId="R/ygYBFZ4QKKtPKMNwj1XUa7RH1qwUlvZONtAPNYQxI=" providerId="None" clId="Web-{BDB8CA60-4660-4B40-BBFA-A501451234CC}" dt="2024-11-13T05:08:34.309" v="2256"/>
          <ac:spMkLst>
            <pc:docMk/>
            <pc:sldMk cId="3544395250" sldId="259"/>
            <ac:spMk id="19" creationId="{73286A95-464C-0267-4C3B-67549BCA11AA}"/>
          </ac:spMkLst>
        </pc:spChg>
        <pc:picChg chg="add mod modCrop">
          <ac:chgData name="Dennis Wu" userId="R/ygYBFZ4QKKtPKMNwj1XUa7RH1qwUlvZONtAPNYQxI=" providerId="None" clId="Web-{BDB8CA60-4660-4B40-BBFA-A501451234CC}" dt="2024-11-13T03:48:38.706" v="606" actId="1076"/>
          <ac:picMkLst>
            <pc:docMk/>
            <pc:sldMk cId="3544395250" sldId="259"/>
            <ac:picMk id="4" creationId="{85DF1178-42B9-588B-DA83-37C88475B433}"/>
          </ac:picMkLst>
        </pc:picChg>
        <pc:cxnChg chg="add mod">
          <ac:chgData name="Dennis Wu" userId="R/ygYBFZ4QKKtPKMNwj1XUa7RH1qwUlvZONtAPNYQxI=" providerId="None" clId="Web-{BDB8CA60-4660-4B40-BBFA-A501451234CC}" dt="2024-11-13T03:48:38.706" v="607" actId="1076"/>
          <ac:cxnSpMkLst>
            <pc:docMk/>
            <pc:sldMk cId="3544395250" sldId="259"/>
            <ac:cxnSpMk id="5" creationId="{25D8FDAD-27D5-7BE1-168B-B0CC1BD8D993}"/>
          </ac:cxnSpMkLst>
        </pc:cxnChg>
      </pc:sldChg>
      <pc:sldChg chg="del">
        <pc:chgData name="Dennis Wu" userId="R/ygYBFZ4QKKtPKMNwj1XUa7RH1qwUlvZONtAPNYQxI=" providerId="None" clId="Web-{BDB8CA60-4660-4B40-BBFA-A501451234CC}" dt="2024-11-13T04:20:17.129" v="1253"/>
        <pc:sldMkLst>
          <pc:docMk/>
          <pc:sldMk cId="2202855856" sldId="261"/>
        </pc:sldMkLst>
      </pc:sldChg>
      <pc:sldChg chg="addSp delSp modSp add replId addAnim delAnim modAnim">
        <pc:chgData name="Dennis Wu" userId="R/ygYBFZ4QKKtPKMNwj1XUa7RH1qwUlvZONtAPNYQxI=" providerId="None" clId="Web-{BDB8CA60-4660-4B40-BBFA-A501451234CC}" dt="2024-11-13T04:47:11.092" v="2063" actId="20577"/>
        <pc:sldMkLst>
          <pc:docMk/>
          <pc:sldMk cId="1468772554" sldId="263"/>
        </pc:sldMkLst>
        <pc:spChg chg="mod">
          <ac:chgData name="Dennis Wu" userId="R/ygYBFZ4QKKtPKMNwj1XUa7RH1qwUlvZONtAPNYQxI=" providerId="None" clId="Web-{BDB8CA60-4660-4B40-BBFA-A501451234CC}" dt="2024-11-13T04:47:11.092" v="2063" actId="20577"/>
          <ac:spMkLst>
            <pc:docMk/>
            <pc:sldMk cId="1468772554" sldId="263"/>
            <ac:spMk id="2" creationId="{B1EE77C6-2568-49C0-AC96-944E6138C6A9}"/>
          </ac:spMkLst>
        </pc:spChg>
        <pc:spChg chg="add mod">
          <ac:chgData name="Dennis Wu" userId="R/ygYBFZ4QKKtPKMNwj1XUa7RH1qwUlvZONtAPNYQxI=" providerId="None" clId="Web-{BDB8CA60-4660-4B40-BBFA-A501451234CC}" dt="2024-11-13T04:07:04.100" v="1119" actId="1076"/>
          <ac:spMkLst>
            <pc:docMk/>
            <pc:sldMk cId="1468772554" sldId="263"/>
            <ac:spMk id="6" creationId="{BF383152-BCCB-3680-2434-8F006C6C63E9}"/>
          </ac:spMkLst>
        </pc:spChg>
        <pc:spChg chg="del">
          <ac:chgData name="Dennis Wu" userId="R/ygYBFZ4QKKtPKMNwj1XUa7RH1qwUlvZONtAPNYQxI=" providerId="None" clId="Web-{BDB8CA60-4660-4B40-BBFA-A501451234CC}" dt="2024-11-13T03:53:26.586" v="626"/>
          <ac:spMkLst>
            <pc:docMk/>
            <pc:sldMk cId="1468772554" sldId="263"/>
            <ac:spMk id="8" creationId="{ABFD2988-21E9-A466-31C6-670C96356B52}"/>
          </ac:spMkLst>
        </pc:spChg>
        <pc:spChg chg="del">
          <ac:chgData name="Dennis Wu" userId="R/ygYBFZ4QKKtPKMNwj1XUa7RH1qwUlvZONtAPNYQxI=" providerId="None" clId="Web-{BDB8CA60-4660-4B40-BBFA-A501451234CC}" dt="2024-11-13T03:53:12.805" v="623"/>
          <ac:spMkLst>
            <pc:docMk/>
            <pc:sldMk cId="1468772554" sldId="263"/>
            <ac:spMk id="9" creationId="{70F794C2-0D7A-B18D-E621-2763674B4DA1}"/>
          </ac:spMkLst>
        </pc:spChg>
        <pc:spChg chg="del">
          <ac:chgData name="Dennis Wu" userId="R/ygYBFZ4QKKtPKMNwj1XUa7RH1qwUlvZONtAPNYQxI=" providerId="None" clId="Web-{BDB8CA60-4660-4B40-BBFA-A501451234CC}" dt="2024-11-13T04:08:11.086" v="1150"/>
          <ac:spMkLst>
            <pc:docMk/>
            <pc:sldMk cId="1468772554" sldId="263"/>
            <ac:spMk id="10" creationId="{45A98F7E-EDE6-2E86-F2BF-3EDF6FAFFAC7}"/>
          </ac:spMkLst>
        </pc:spChg>
        <pc:spChg chg="del mod">
          <ac:chgData name="Dennis Wu" userId="R/ygYBFZ4QKKtPKMNwj1XUa7RH1qwUlvZONtAPNYQxI=" providerId="None" clId="Web-{BDB8CA60-4660-4B40-BBFA-A501451234CC}" dt="2024-11-13T04:10:26.213" v="1181"/>
          <ac:spMkLst>
            <pc:docMk/>
            <pc:sldMk cId="1468772554" sldId="263"/>
            <ac:spMk id="11" creationId="{9A4F47CB-D10B-77F4-6CD1-FAEB451BF6B9}"/>
          </ac:spMkLst>
        </pc:spChg>
        <pc:spChg chg="add mod">
          <ac:chgData name="Dennis Wu" userId="R/ygYBFZ4QKKtPKMNwj1XUa7RH1qwUlvZONtAPNYQxI=" providerId="None" clId="Web-{BDB8CA60-4660-4B40-BBFA-A501451234CC}" dt="2024-11-13T04:09:10.134" v="1172" actId="1076"/>
          <ac:spMkLst>
            <pc:docMk/>
            <pc:sldMk cId="1468772554" sldId="263"/>
            <ac:spMk id="18" creationId="{829907C8-8991-3055-B123-F19CF48AAB91}"/>
          </ac:spMkLst>
        </pc:spChg>
        <pc:picChg chg="mod">
          <ac:chgData name="Dennis Wu" userId="R/ygYBFZ4QKKtPKMNwj1XUa7RH1qwUlvZONtAPNYQxI=" providerId="None" clId="Web-{BDB8CA60-4660-4B40-BBFA-A501451234CC}" dt="2024-11-13T04:08:44.024" v="1166" actId="1076"/>
          <ac:picMkLst>
            <pc:docMk/>
            <pc:sldMk cId="1468772554" sldId="263"/>
            <ac:picMk id="4" creationId="{85DF1178-42B9-588B-DA83-37C88475B433}"/>
          </ac:picMkLst>
        </pc:picChg>
        <pc:cxnChg chg="mod">
          <ac:chgData name="Dennis Wu" userId="R/ygYBFZ4QKKtPKMNwj1XUa7RH1qwUlvZONtAPNYQxI=" providerId="None" clId="Web-{BDB8CA60-4660-4B40-BBFA-A501451234CC}" dt="2024-11-13T04:26:04.702" v="1414"/>
          <ac:cxnSpMkLst>
            <pc:docMk/>
            <pc:sldMk cId="1468772554" sldId="263"/>
            <ac:cxnSpMk id="5" creationId="{25D8FDAD-27D5-7BE1-168B-B0CC1BD8D993}"/>
          </ac:cxnSpMkLst>
        </pc:cxnChg>
        <pc:cxnChg chg="add del mod">
          <ac:chgData name="Dennis Wu" userId="R/ygYBFZ4QKKtPKMNwj1XUa7RH1qwUlvZONtAPNYQxI=" providerId="None" clId="Web-{BDB8CA60-4660-4B40-BBFA-A501451234CC}" dt="2024-11-13T04:08:35.571" v="1163"/>
          <ac:cxnSpMkLst>
            <pc:docMk/>
            <pc:sldMk cId="1468772554" sldId="263"/>
            <ac:cxnSpMk id="12" creationId="{EB97A01A-0720-4F3F-3F08-E2293EC5C097}"/>
          </ac:cxnSpMkLst>
        </pc:cxnChg>
        <pc:cxnChg chg="add mod">
          <ac:chgData name="Dennis Wu" userId="R/ygYBFZ4QKKtPKMNwj1XUa7RH1qwUlvZONtAPNYQxI=" providerId="None" clId="Web-{BDB8CA60-4660-4B40-BBFA-A501451234CC}" dt="2024-11-13T04:26:04.702" v="1413"/>
          <ac:cxnSpMkLst>
            <pc:docMk/>
            <pc:sldMk cId="1468772554" sldId="263"/>
            <ac:cxnSpMk id="16" creationId="{B60D1595-DD7D-7F88-A082-896007096E8E}"/>
          </ac:cxnSpMkLst>
        </pc:cxnChg>
      </pc:sldChg>
      <pc:sldChg chg="addSp delSp modSp new addAnim delAnim modAnim">
        <pc:chgData name="Dennis Wu" userId="R/ygYBFZ4QKKtPKMNwj1XUa7RH1qwUlvZONtAPNYQxI=" providerId="None" clId="Web-{BDB8CA60-4660-4B40-BBFA-A501451234CC}" dt="2024-11-13T04:47:16.295" v="2066" actId="20577"/>
        <pc:sldMkLst>
          <pc:docMk/>
          <pc:sldMk cId="218360763" sldId="264"/>
        </pc:sldMkLst>
        <pc:spChg chg="mod">
          <ac:chgData name="Dennis Wu" userId="R/ygYBFZ4QKKtPKMNwj1XUa7RH1qwUlvZONtAPNYQxI=" providerId="None" clId="Web-{BDB8CA60-4660-4B40-BBFA-A501451234CC}" dt="2024-11-13T04:47:16.295" v="2066" actId="20577"/>
          <ac:spMkLst>
            <pc:docMk/>
            <pc:sldMk cId="218360763" sldId="264"/>
            <ac:spMk id="2" creationId="{DC9CEC8E-5A78-9ECD-EAD2-4E8794DFBB17}"/>
          </ac:spMkLst>
        </pc:spChg>
        <pc:spChg chg="del mod">
          <ac:chgData name="Dennis Wu" userId="R/ygYBFZ4QKKtPKMNwj1XUa7RH1qwUlvZONtAPNYQxI=" providerId="None" clId="Web-{BDB8CA60-4660-4B40-BBFA-A501451234CC}" dt="2024-11-13T03:55:34.854" v="681"/>
          <ac:spMkLst>
            <pc:docMk/>
            <pc:sldMk cId="218360763" sldId="264"/>
            <ac:spMk id="3" creationId="{0CC4A349-CA71-486B-1C3B-5C3F226B2490}"/>
          </ac:spMkLst>
        </pc:spChg>
        <pc:spChg chg="add del">
          <ac:chgData name="Dennis Wu" userId="R/ygYBFZ4QKKtPKMNwj1XUa7RH1qwUlvZONtAPNYQxI=" providerId="None" clId="Web-{BDB8CA60-4660-4B40-BBFA-A501451234CC}" dt="2024-11-13T03:56:04.448" v="686"/>
          <ac:spMkLst>
            <pc:docMk/>
            <pc:sldMk cId="218360763" sldId="264"/>
            <ac:spMk id="6" creationId="{DD33011D-93AC-D89D-BFC5-8AE68E17609E}"/>
          </ac:spMkLst>
        </pc:spChg>
        <pc:spChg chg="add mod">
          <ac:chgData name="Dennis Wu" userId="R/ygYBFZ4QKKtPKMNwj1XUa7RH1qwUlvZONtAPNYQxI=" providerId="None" clId="Web-{BDB8CA60-4660-4B40-BBFA-A501451234CC}" dt="2024-11-13T04:22:41.574" v="1343" actId="1076"/>
          <ac:spMkLst>
            <pc:docMk/>
            <pc:sldMk cId="218360763" sldId="264"/>
            <ac:spMk id="7" creationId="{3BF330A6-A279-A775-5FF2-082E6A1F3BF9}"/>
          </ac:spMkLst>
        </pc:spChg>
        <pc:spChg chg="add del">
          <ac:chgData name="Dennis Wu" userId="R/ygYBFZ4QKKtPKMNwj1XUa7RH1qwUlvZONtAPNYQxI=" providerId="None" clId="Web-{BDB8CA60-4660-4B40-BBFA-A501451234CC}" dt="2024-11-13T03:58:09.513" v="831"/>
          <ac:spMkLst>
            <pc:docMk/>
            <pc:sldMk cId="218360763" sldId="264"/>
            <ac:spMk id="8" creationId="{1556F051-368A-37E4-D632-826AF7973B6D}"/>
          </ac:spMkLst>
        </pc:spChg>
        <pc:spChg chg="add mod">
          <ac:chgData name="Dennis Wu" userId="R/ygYBFZ4QKKtPKMNwj1XUa7RH1qwUlvZONtAPNYQxI=" providerId="None" clId="Web-{BDB8CA60-4660-4B40-BBFA-A501451234CC}" dt="2024-11-13T04:39:33.222" v="1839" actId="20577"/>
          <ac:spMkLst>
            <pc:docMk/>
            <pc:sldMk cId="218360763" sldId="264"/>
            <ac:spMk id="11" creationId="{35AE9369-AB51-5011-75EC-99DC61BABEB4}"/>
          </ac:spMkLst>
        </pc:spChg>
        <pc:spChg chg="add mod">
          <ac:chgData name="Dennis Wu" userId="R/ygYBFZ4QKKtPKMNwj1XUa7RH1qwUlvZONtAPNYQxI=" providerId="None" clId="Web-{BDB8CA60-4660-4B40-BBFA-A501451234CC}" dt="2024-11-13T04:22:41.589" v="1345" actId="1076"/>
          <ac:spMkLst>
            <pc:docMk/>
            <pc:sldMk cId="218360763" sldId="264"/>
            <ac:spMk id="12" creationId="{684393B8-0CFF-88EE-E7FF-49DD366AC638}"/>
          </ac:spMkLst>
        </pc:spChg>
        <pc:spChg chg="add del mod">
          <ac:chgData name="Dennis Wu" userId="R/ygYBFZ4QKKtPKMNwj1XUa7RH1qwUlvZONtAPNYQxI=" providerId="None" clId="Web-{BDB8CA60-4660-4B40-BBFA-A501451234CC}" dt="2024-11-13T04:06:13.303" v="1107"/>
          <ac:spMkLst>
            <pc:docMk/>
            <pc:sldMk cId="218360763" sldId="264"/>
            <ac:spMk id="21" creationId="{E38433C9-4E2C-CFFD-92BD-A11977FC1DE5}"/>
          </ac:spMkLst>
        </pc:spChg>
        <pc:spChg chg="add del mod">
          <ac:chgData name="Dennis Wu" userId="R/ygYBFZ4QKKtPKMNwj1XUa7RH1qwUlvZONtAPNYQxI=" providerId="None" clId="Web-{BDB8CA60-4660-4B40-BBFA-A501451234CC}" dt="2024-11-13T04:07:49.039" v="1130"/>
          <ac:spMkLst>
            <pc:docMk/>
            <pc:sldMk cId="218360763" sldId="264"/>
            <ac:spMk id="23" creationId="{C00D56A0-05E7-C92A-FE66-3B9BEF81CAD1}"/>
          </ac:spMkLst>
        </pc:spChg>
        <pc:spChg chg="add mod">
          <ac:chgData name="Dennis Wu" userId="R/ygYBFZ4QKKtPKMNwj1XUa7RH1qwUlvZONtAPNYQxI=" providerId="None" clId="Web-{BDB8CA60-4660-4B40-BBFA-A501451234CC}" dt="2024-11-13T04:06:57.991" v="1117" actId="14100"/>
          <ac:spMkLst>
            <pc:docMk/>
            <pc:sldMk cId="218360763" sldId="264"/>
            <ac:spMk id="24" creationId="{B05CC46A-0620-2102-FFC3-8829369D256F}"/>
          </ac:spMkLst>
        </pc:spChg>
        <pc:picChg chg="add mod modCrop">
          <ac:chgData name="Dennis Wu" userId="R/ygYBFZ4QKKtPKMNwj1XUa7RH1qwUlvZONtAPNYQxI=" providerId="None" clId="Web-{BDB8CA60-4660-4B40-BBFA-A501451234CC}" dt="2024-11-13T03:55:40.854" v="684" actId="1076"/>
          <ac:picMkLst>
            <pc:docMk/>
            <pc:sldMk cId="218360763" sldId="264"/>
            <ac:picMk id="5" creationId="{2EEB42DC-ADD1-E03A-ED5B-317B24D87403}"/>
          </ac:picMkLst>
        </pc:picChg>
        <pc:picChg chg="add del">
          <ac:chgData name="Dennis Wu" userId="R/ygYBFZ4QKKtPKMNwj1XUa7RH1qwUlvZONtAPNYQxI=" providerId="None" clId="Web-{BDB8CA60-4660-4B40-BBFA-A501451234CC}" dt="2024-11-13T03:58:11.872" v="833"/>
          <ac:picMkLst>
            <pc:docMk/>
            <pc:sldMk cId="218360763" sldId="264"/>
            <ac:picMk id="10" creationId="{E96523EF-FB39-5339-A4F5-FC443ACC003A}"/>
          </ac:picMkLst>
        </pc:picChg>
        <pc:picChg chg="add del mod">
          <ac:chgData name="Dennis Wu" userId="R/ygYBFZ4QKKtPKMNwj1XUa7RH1qwUlvZONtAPNYQxI=" providerId="None" clId="Web-{BDB8CA60-4660-4B40-BBFA-A501451234CC}" dt="2024-11-13T04:07:42.820" v="1127"/>
          <ac:picMkLst>
            <pc:docMk/>
            <pc:sldMk cId="218360763" sldId="264"/>
            <ac:picMk id="15" creationId="{4C07AE6B-B703-BBF3-5F0E-C256B38BE3DA}"/>
          </ac:picMkLst>
        </pc:picChg>
        <pc:cxnChg chg="add mod">
          <ac:chgData name="Dennis Wu" userId="R/ygYBFZ4QKKtPKMNwj1XUa7RH1qwUlvZONtAPNYQxI=" providerId="None" clId="Web-{BDB8CA60-4660-4B40-BBFA-A501451234CC}" dt="2024-11-13T04:22:41.589" v="1346" actId="1076"/>
          <ac:cxnSpMkLst>
            <pc:docMk/>
            <pc:sldMk cId="218360763" sldId="264"/>
            <ac:cxnSpMk id="13" creationId="{D7FE5CB9-24E8-13F6-B1B2-3C8F1F7108A7}"/>
          </ac:cxnSpMkLst>
        </pc:cxnChg>
        <pc:cxnChg chg="add del mod">
          <ac:chgData name="Dennis Wu" userId="R/ygYBFZ4QKKtPKMNwj1XUa7RH1qwUlvZONtAPNYQxI=" providerId="None" clId="Web-{BDB8CA60-4660-4B40-BBFA-A501451234CC}" dt="2024-11-13T04:07:47.726" v="1129"/>
          <ac:cxnSpMkLst>
            <pc:docMk/>
            <pc:sldMk cId="218360763" sldId="264"/>
            <ac:cxnSpMk id="17" creationId="{8E6F6C38-118F-56D2-DE82-52AA4D91FED9}"/>
          </ac:cxnSpMkLst>
        </pc:cxnChg>
        <pc:cxnChg chg="add del mod">
          <ac:chgData name="Dennis Wu" userId="R/ygYBFZ4QKKtPKMNwj1XUa7RH1qwUlvZONtAPNYQxI=" providerId="None" clId="Web-{BDB8CA60-4660-4B40-BBFA-A501451234CC}" dt="2024-11-13T04:07:47.726" v="1128"/>
          <ac:cxnSpMkLst>
            <pc:docMk/>
            <pc:sldMk cId="218360763" sldId="264"/>
            <ac:cxnSpMk id="19" creationId="{758A0B96-34A6-1EBC-F192-F7DF0383F97F}"/>
          </ac:cxnSpMkLst>
        </pc:cxnChg>
      </pc:sldChg>
      <pc:sldChg chg="delSp">
        <pc:chgData name="Dennis Wu" userId="R/ygYBFZ4QKKtPKMNwj1XUa7RH1qwUlvZONtAPNYQxI=" providerId="None" clId="Web-{BDB8CA60-4660-4B40-BBFA-A501451234CC}" dt="2024-11-13T04:55:37.729" v="2210"/>
        <pc:sldMkLst>
          <pc:docMk/>
          <pc:sldMk cId="3343733491" sldId="268"/>
        </pc:sldMkLst>
        <pc:picChg chg="del">
          <ac:chgData name="Dennis Wu" userId="R/ygYBFZ4QKKtPKMNwj1XUa7RH1qwUlvZONtAPNYQxI=" providerId="None" clId="Web-{BDB8CA60-4660-4B40-BBFA-A501451234CC}" dt="2024-11-13T04:55:37.729" v="2210"/>
          <ac:picMkLst>
            <pc:docMk/>
            <pc:sldMk cId="3343733491" sldId="268"/>
            <ac:picMk id="23" creationId="{1C3EFA2D-211A-6342-B677-FFA20490EEB5}"/>
          </ac:picMkLst>
        </pc:picChg>
      </pc:sldChg>
      <pc:sldChg chg="addSp delSp modSp add ord replId addAnim delAnim modAnim">
        <pc:chgData name="Dennis Wu" userId="R/ygYBFZ4QKKtPKMNwj1XUa7RH1qwUlvZONtAPNYQxI=" providerId="None" clId="Web-{BDB8CA60-4660-4B40-BBFA-A501451234CC}" dt="2024-11-13T05:06:10.649" v="2255" actId="20577"/>
        <pc:sldMkLst>
          <pc:docMk/>
          <pc:sldMk cId="273856874" sldId="269"/>
        </pc:sldMkLst>
        <pc:spChg chg="mod">
          <ac:chgData name="Dennis Wu" userId="R/ygYBFZ4QKKtPKMNwj1XUa7RH1qwUlvZONtAPNYQxI=" providerId="None" clId="Web-{BDB8CA60-4660-4B40-BBFA-A501451234CC}" dt="2024-11-13T05:06:10.649" v="2255" actId="20577"/>
          <ac:spMkLst>
            <pc:docMk/>
            <pc:sldMk cId="273856874" sldId="269"/>
            <ac:spMk id="2" creationId="{B1EE77C6-2568-49C0-AC96-944E6138C6A9}"/>
          </ac:spMkLst>
        </pc:spChg>
        <pc:spChg chg="add del">
          <ac:chgData name="Dennis Wu" userId="R/ygYBFZ4QKKtPKMNwj1XUa7RH1qwUlvZONtAPNYQxI=" providerId="None" clId="Web-{BDB8CA60-4660-4B40-BBFA-A501451234CC}" dt="2024-11-13T04:24:40.951" v="1399"/>
          <ac:spMkLst>
            <pc:docMk/>
            <pc:sldMk cId="273856874" sldId="269"/>
            <ac:spMk id="9" creationId="{58060AB5-F4E0-AAD1-6477-51C2808B53B2}"/>
          </ac:spMkLst>
        </pc:spChg>
        <pc:spChg chg="add del">
          <ac:chgData name="Dennis Wu" userId="R/ygYBFZ4QKKtPKMNwj1XUa7RH1qwUlvZONtAPNYQxI=" providerId="None" clId="Web-{BDB8CA60-4660-4B40-BBFA-A501451234CC}" dt="2024-11-13T04:24:40.951" v="1398"/>
          <ac:spMkLst>
            <pc:docMk/>
            <pc:sldMk cId="273856874" sldId="269"/>
            <ac:spMk id="11" creationId="{CA860AFE-E0DE-E0DC-8FEB-CDFAF4409166}"/>
          </ac:spMkLst>
        </pc:spChg>
        <pc:spChg chg="del">
          <ac:chgData name="Dennis Wu" userId="R/ygYBFZ4QKKtPKMNwj1XUa7RH1qwUlvZONtAPNYQxI=" providerId="None" clId="Web-{BDB8CA60-4660-4B40-BBFA-A501451234CC}" dt="2024-11-13T04:21:31.650" v="1289"/>
          <ac:spMkLst>
            <pc:docMk/>
            <pc:sldMk cId="273856874" sldId="269"/>
            <ac:spMk id="14" creationId="{94A57CDF-260B-B3BC-613C-141A54149B6C}"/>
          </ac:spMkLst>
        </pc:spChg>
        <pc:spChg chg="del">
          <ac:chgData name="Dennis Wu" userId="R/ygYBFZ4QKKtPKMNwj1XUa7RH1qwUlvZONtAPNYQxI=" providerId="None" clId="Web-{BDB8CA60-4660-4B40-BBFA-A501451234CC}" dt="2024-11-13T04:21:31.650" v="1288"/>
          <ac:spMkLst>
            <pc:docMk/>
            <pc:sldMk cId="273856874" sldId="269"/>
            <ac:spMk id="15" creationId="{64F598AD-9145-1913-6F87-E73198DF1794}"/>
          </ac:spMkLst>
        </pc:spChg>
        <pc:spChg chg="del">
          <ac:chgData name="Dennis Wu" userId="R/ygYBFZ4QKKtPKMNwj1XUa7RH1qwUlvZONtAPNYQxI=" providerId="None" clId="Web-{BDB8CA60-4660-4B40-BBFA-A501451234CC}" dt="2024-11-13T04:21:31.650" v="1286"/>
          <ac:spMkLst>
            <pc:docMk/>
            <pc:sldMk cId="273856874" sldId="269"/>
            <ac:spMk id="18" creationId="{829907C8-8991-3055-B123-F19CF48AAB91}"/>
          </ac:spMkLst>
        </pc:spChg>
        <pc:spChg chg="add mod">
          <ac:chgData name="Dennis Wu" userId="R/ygYBFZ4QKKtPKMNwj1XUa7RH1qwUlvZONtAPNYQxI=" providerId="None" clId="Web-{BDB8CA60-4660-4B40-BBFA-A501451234CC}" dt="2024-11-13T05:04:46.742" v="2246" actId="20577"/>
          <ac:spMkLst>
            <pc:docMk/>
            <pc:sldMk cId="273856874" sldId="269"/>
            <ac:spMk id="20" creationId="{38353562-111C-73F8-64B1-D71FF6658F34}"/>
          </ac:spMkLst>
        </pc:spChg>
        <pc:spChg chg="add mod">
          <ac:chgData name="Dennis Wu" userId="R/ygYBFZ4QKKtPKMNwj1XUa7RH1qwUlvZONtAPNYQxI=" providerId="None" clId="Web-{BDB8CA60-4660-4B40-BBFA-A501451234CC}" dt="2024-11-13T04:37:10.875" v="1790" actId="1076"/>
          <ac:spMkLst>
            <pc:docMk/>
            <pc:sldMk cId="273856874" sldId="269"/>
            <ac:spMk id="22" creationId="{F9694C62-36E7-282A-B161-4E91E1063B7B}"/>
          </ac:spMkLst>
        </pc:spChg>
        <pc:spChg chg="add mod">
          <ac:chgData name="Dennis Wu" userId="R/ygYBFZ4QKKtPKMNwj1XUa7RH1qwUlvZONtAPNYQxI=" providerId="None" clId="Web-{BDB8CA60-4660-4B40-BBFA-A501451234CC}" dt="2024-11-13T04:31:00.460" v="1588" actId="1076"/>
          <ac:spMkLst>
            <pc:docMk/>
            <pc:sldMk cId="273856874" sldId="269"/>
            <ac:spMk id="25" creationId="{6A281B49-4E0F-8BF7-1CBC-3B58657200D2}"/>
          </ac:spMkLst>
        </pc:spChg>
        <pc:spChg chg="add mod">
          <ac:chgData name="Dennis Wu" userId="R/ygYBFZ4QKKtPKMNwj1XUa7RH1qwUlvZONtAPNYQxI=" providerId="None" clId="Web-{BDB8CA60-4660-4B40-BBFA-A501451234CC}" dt="2024-11-13T04:37:10.860" v="1787" actId="1076"/>
          <ac:spMkLst>
            <pc:docMk/>
            <pc:sldMk cId="273856874" sldId="269"/>
            <ac:spMk id="29" creationId="{806A5EDE-21BD-7C66-8CDB-C3094189893C}"/>
          </ac:spMkLst>
        </pc:spChg>
        <pc:spChg chg="add mod">
          <ac:chgData name="Dennis Wu" userId="R/ygYBFZ4QKKtPKMNwj1XUa7RH1qwUlvZONtAPNYQxI=" providerId="None" clId="Web-{BDB8CA60-4660-4B40-BBFA-A501451234CC}" dt="2024-11-13T04:37:10.860" v="1788" actId="1076"/>
          <ac:spMkLst>
            <pc:docMk/>
            <pc:sldMk cId="273856874" sldId="269"/>
            <ac:spMk id="31" creationId="{79EEEF7B-ADB4-C4E5-D489-2595A90B94B8}"/>
          </ac:spMkLst>
        </pc:spChg>
        <pc:spChg chg="add mod">
          <ac:chgData name="Dennis Wu" userId="R/ygYBFZ4QKKtPKMNwj1XUa7RH1qwUlvZONtAPNYQxI=" providerId="None" clId="Web-{BDB8CA60-4660-4B40-BBFA-A501451234CC}" dt="2024-11-13T04:39:28.128" v="1836" actId="20577"/>
          <ac:spMkLst>
            <pc:docMk/>
            <pc:sldMk cId="273856874" sldId="269"/>
            <ac:spMk id="33" creationId="{72EB5A3E-7524-4B66-CB56-A4DE7CA2A796}"/>
          </ac:spMkLst>
        </pc:spChg>
        <pc:spChg chg="add del">
          <ac:chgData name="Dennis Wu" userId="R/ygYBFZ4QKKtPKMNwj1XUa7RH1qwUlvZONtAPNYQxI=" providerId="None" clId="Web-{BDB8CA60-4660-4B40-BBFA-A501451234CC}" dt="2024-11-13T04:37:31.892" v="1793"/>
          <ac:spMkLst>
            <pc:docMk/>
            <pc:sldMk cId="273856874" sldId="269"/>
            <ac:spMk id="35" creationId="{FFEFE739-7F19-878D-7E07-307C78F7C257}"/>
          </ac:spMkLst>
        </pc:spChg>
        <pc:spChg chg="add mod">
          <ac:chgData name="Dennis Wu" userId="R/ygYBFZ4QKKtPKMNwj1XUa7RH1qwUlvZONtAPNYQxI=" providerId="None" clId="Web-{BDB8CA60-4660-4B40-BBFA-A501451234CC}" dt="2024-11-13T04:59:13.157" v="2235" actId="1076"/>
          <ac:spMkLst>
            <pc:docMk/>
            <pc:sldMk cId="273856874" sldId="269"/>
            <ac:spMk id="37" creationId="{0E50FDA3-8C2D-5698-107E-6A80906004F1}"/>
          </ac:spMkLst>
        </pc:spChg>
        <pc:picChg chg="del">
          <ac:chgData name="Dennis Wu" userId="R/ygYBFZ4QKKtPKMNwj1XUa7RH1qwUlvZONtAPNYQxI=" providerId="None" clId="Web-{BDB8CA60-4660-4B40-BBFA-A501451234CC}" dt="2024-11-13T04:21:27.978" v="1285"/>
          <ac:picMkLst>
            <pc:docMk/>
            <pc:sldMk cId="273856874" sldId="269"/>
            <ac:picMk id="4" creationId="{85DF1178-42B9-588B-DA83-37C88475B433}"/>
          </ac:picMkLst>
        </pc:picChg>
        <pc:picChg chg="add del mod modCrop">
          <ac:chgData name="Dennis Wu" userId="R/ygYBFZ4QKKtPKMNwj1XUa7RH1qwUlvZONtAPNYQxI=" providerId="None" clId="Web-{BDB8CA60-4660-4B40-BBFA-A501451234CC}" dt="2024-11-13T04:24:40.951" v="1400"/>
          <ac:picMkLst>
            <pc:docMk/>
            <pc:sldMk cId="273856874" sldId="269"/>
            <ac:picMk id="7" creationId="{711F879F-66F0-2E24-2B68-ACDA8FD41116}"/>
          </ac:picMkLst>
        </pc:picChg>
        <pc:picChg chg="add del mod">
          <ac:chgData name="Dennis Wu" userId="R/ygYBFZ4QKKtPKMNwj1XUa7RH1qwUlvZONtAPNYQxI=" providerId="None" clId="Web-{BDB8CA60-4660-4B40-BBFA-A501451234CC}" dt="2024-11-13T04:26:08.312" v="1417"/>
          <ac:picMkLst>
            <pc:docMk/>
            <pc:sldMk cId="273856874" sldId="269"/>
            <ac:picMk id="12" creationId="{EC2A14C2-A909-E38D-4C01-9404EFA88202}"/>
          </ac:picMkLst>
        </pc:picChg>
        <pc:picChg chg="add mod modCrop">
          <ac:chgData name="Dennis Wu" userId="R/ygYBFZ4QKKtPKMNwj1XUa7RH1qwUlvZONtAPNYQxI=" providerId="None" clId="Web-{BDB8CA60-4660-4B40-BBFA-A501451234CC}" dt="2024-11-13T04:28:15.067" v="1499" actId="1076"/>
          <ac:picMkLst>
            <pc:docMk/>
            <pc:sldMk cId="273856874" sldId="269"/>
            <ac:picMk id="13" creationId="{378370B6-7B2B-6D46-D505-824F606CD642}"/>
          </ac:picMkLst>
        </pc:picChg>
        <pc:picChg chg="add del mod">
          <ac:chgData name="Dennis Wu" userId="R/ygYBFZ4QKKtPKMNwj1XUa7RH1qwUlvZONtAPNYQxI=" providerId="None" clId="Web-{BDB8CA60-4660-4B40-BBFA-A501451234CC}" dt="2024-11-13T04:26:34.720" v="1424"/>
          <ac:picMkLst>
            <pc:docMk/>
            <pc:sldMk cId="273856874" sldId="269"/>
            <ac:picMk id="17" creationId="{6105557E-42A3-FFA8-640B-311729CD9C68}"/>
          </ac:picMkLst>
        </pc:picChg>
        <pc:picChg chg="add mod">
          <ac:chgData name="Dennis Wu" userId="R/ygYBFZ4QKKtPKMNwj1XUa7RH1qwUlvZONtAPNYQxI=" providerId="None" clId="Web-{BDB8CA60-4660-4B40-BBFA-A501451234CC}" dt="2024-11-13T04:52:47.711" v="2155" actId="1076"/>
          <ac:picMkLst>
            <pc:docMk/>
            <pc:sldMk cId="273856874" sldId="269"/>
            <ac:picMk id="38" creationId="{C9D9FC81-A81D-B789-8317-72EFBC49846C}"/>
          </ac:picMkLst>
        </pc:picChg>
        <pc:picChg chg="add mod">
          <ac:chgData name="Dennis Wu" userId="R/ygYBFZ4QKKtPKMNwj1XUa7RH1qwUlvZONtAPNYQxI=" providerId="None" clId="Web-{BDB8CA60-4660-4B40-BBFA-A501451234CC}" dt="2024-11-13T05:05:57.837" v="2251" actId="1076"/>
          <ac:picMkLst>
            <pc:docMk/>
            <pc:sldMk cId="273856874" sldId="269"/>
            <ac:picMk id="39" creationId="{A32DDCB3-F918-94EE-FEA2-051C3DE1D3AC}"/>
          </ac:picMkLst>
        </pc:picChg>
        <pc:picChg chg="add del mod">
          <ac:chgData name="Dennis Wu" userId="R/ygYBFZ4QKKtPKMNwj1XUa7RH1qwUlvZONtAPNYQxI=" providerId="None" clId="Web-{BDB8CA60-4660-4B40-BBFA-A501451234CC}" dt="2024-11-13T04:56:25.668" v="2225"/>
          <ac:picMkLst>
            <pc:docMk/>
            <pc:sldMk cId="273856874" sldId="269"/>
            <ac:picMk id="40" creationId="{B9D38E62-3B72-5137-F9DC-0C3DA8737021}"/>
          </ac:picMkLst>
        </pc:picChg>
        <pc:picChg chg="add del mod">
          <ac:chgData name="Dennis Wu" userId="R/ygYBFZ4QKKtPKMNwj1XUa7RH1qwUlvZONtAPNYQxI=" providerId="None" clId="Web-{BDB8CA60-4660-4B40-BBFA-A501451234CC}" dt="2024-11-13T05:05:49.571" v="2247"/>
          <ac:picMkLst>
            <pc:docMk/>
            <pc:sldMk cId="273856874" sldId="269"/>
            <ac:picMk id="41" creationId="{1C3EFA2D-211A-6342-B677-FFA20490EEB5}"/>
          </ac:picMkLst>
        </pc:picChg>
        <pc:picChg chg="add mod">
          <ac:chgData name="Dennis Wu" userId="R/ygYBFZ4QKKtPKMNwj1XUa7RH1qwUlvZONtAPNYQxI=" providerId="None" clId="Web-{BDB8CA60-4660-4B40-BBFA-A501451234CC}" dt="2024-11-13T05:05:57.852" v="2252" actId="1076"/>
          <ac:picMkLst>
            <pc:docMk/>
            <pc:sldMk cId="273856874" sldId="269"/>
            <ac:picMk id="42" creationId="{DE527877-4A98-84E2-E6FA-D74B42C1448A}"/>
          </ac:picMkLst>
        </pc:picChg>
        <pc:cxnChg chg="del">
          <ac:chgData name="Dennis Wu" userId="R/ygYBFZ4QKKtPKMNwj1XUa7RH1qwUlvZONtAPNYQxI=" providerId="None" clId="Web-{BDB8CA60-4660-4B40-BBFA-A501451234CC}" dt="2024-11-13T04:21:31.650" v="1290"/>
          <ac:cxnSpMkLst>
            <pc:docMk/>
            <pc:sldMk cId="273856874" sldId="269"/>
            <ac:cxnSpMk id="5" creationId="{25D8FDAD-27D5-7BE1-168B-B0CC1BD8D993}"/>
          </ac:cxnSpMkLst>
        </pc:cxnChg>
        <pc:cxnChg chg="del">
          <ac:chgData name="Dennis Wu" userId="R/ygYBFZ4QKKtPKMNwj1XUa7RH1qwUlvZONtAPNYQxI=" providerId="None" clId="Web-{BDB8CA60-4660-4B40-BBFA-A501451234CC}" dt="2024-11-13T04:21:31.650" v="1287"/>
          <ac:cxnSpMkLst>
            <pc:docMk/>
            <pc:sldMk cId="273856874" sldId="269"/>
            <ac:cxnSpMk id="16" creationId="{B60D1595-DD7D-7F88-A082-896007096E8E}"/>
          </ac:cxnSpMkLst>
        </pc:cxnChg>
        <pc:cxnChg chg="add mod">
          <ac:chgData name="Dennis Wu" userId="R/ygYBFZ4QKKtPKMNwj1XUa7RH1qwUlvZONtAPNYQxI=" providerId="None" clId="Web-{BDB8CA60-4660-4B40-BBFA-A501451234CC}" dt="2024-11-13T04:30:07.600" v="1535"/>
          <ac:cxnSpMkLst>
            <pc:docMk/>
            <pc:sldMk cId="273856874" sldId="269"/>
            <ac:cxnSpMk id="24" creationId="{10B31CE8-1D41-58C2-FB11-6524E131C6CD}"/>
          </ac:cxnSpMkLst>
        </pc:cxnChg>
        <pc:cxnChg chg="add del">
          <ac:chgData name="Dennis Wu" userId="R/ygYBFZ4QKKtPKMNwj1XUa7RH1qwUlvZONtAPNYQxI=" providerId="None" clId="Web-{BDB8CA60-4660-4B40-BBFA-A501451234CC}" dt="2024-11-13T04:31:21.914" v="1590"/>
          <ac:cxnSpMkLst>
            <pc:docMk/>
            <pc:sldMk cId="273856874" sldId="269"/>
            <ac:cxnSpMk id="27" creationId="{2E134BD6-C9E3-AAA0-9C20-B92692A4B247}"/>
          </ac:cxnSpMkLst>
        </pc:cxnChg>
      </pc:sldChg>
      <pc:sldChg chg="add del replId">
        <pc:chgData name="Dennis Wu" userId="R/ygYBFZ4QKKtPKMNwj1XUa7RH1qwUlvZONtAPNYQxI=" providerId="None" clId="Web-{BDB8CA60-4660-4B40-BBFA-A501451234CC}" dt="2024-11-13T04:58:59.642" v="2234"/>
        <pc:sldMkLst>
          <pc:docMk/>
          <pc:sldMk cId="1926269416" sldId="270"/>
        </pc:sldMkLst>
      </pc:sldChg>
      <pc:sldChg chg="modSp add del replId">
        <pc:chgData name="Dennis Wu" userId="R/ygYBFZ4QKKtPKMNwj1XUa7RH1qwUlvZONtAPNYQxI=" providerId="None" clId="Web-{BDB8CA60-4660-4B40-BBFA-A501451234CC}" dt="2024-11-13T04:22:47.464" v="1348"/>
        <pc:sldMkLst>
          <pc:docMk/>
          <pc:sldMk cId="1324140903" sldId="271"/>
        </pc:sldMkLst>
        <pc:spChg chg="mod">
          <ac:chgData name="Dennis Wu" userId="R/ygYBFZ4QKKtPKMNwj1XUa7RH1qwUlvZONtAPNYQxI=" providerId="None" clId="Web-{BDB8CA60-4660-4B40-BBFA-A501451234CC}" dt="2024-11-13T04:22:05.698" v="1338" actId="20577"/>
          <ac:spMkLst>
            <pc:docMk/>
            <pc:sldMk cId="1324140903" sldId="271"/>
            <ac:spMk id="2" creationId="{DC9CEC8E-5A78-9ECD-EAD2-4E8794DFBB17}"/>
          </ac:spMkLst>
        </pc:spChg>
      </pc:sldChg>
      <pc:sldChg chg="addSp delSp modSp add replId addAnim delAnim modAnim">
        <pc:chgData name="Dennis Wu" userId="R/ygYBFZ4QKKtPKMNwj1XUa7RH1qwUlvZONtAPNYQxI=" providerId="None" clId="Web-{BDB8CA60-4660-4B40-BBFA-A501451234CC}" dt="2024-11-13T05:04:41.429" v="2245" actId="1076"/>
        <pc:sldMkLst>
          <pc:docMk/>
          <pc:sldMk cId="2780684503" sldId="272"/>
        </pc:sldMkLst>
        <pc:spChg chg="mod">
          <ac:chgData name="Dennis Wu" userId="R/ygYBFZ4QKKtPKMNwj1XUa7RH1qwUlvZONtAPNYQxI=" providerId="None" clId="Web-{BDB8CA60-4660-4B40-BBFA-A501451234CC}" dt="2024-11-13T04:53:15.852" v="2186" actId="20577"/>
          <ac:spMkLst>
            <pc:docMk/>
            <pc:sldMk cId="2780684503" sldId="272"/>
            <ac:spMk id="2" creationId="{DC9CEC8E-5A78-9ECD-EAD2-4E8794DFBB17}"/>
          </ac:spMkLst>
        </pc:spChg>
        <pc:spChg chg="del mod">
          <ac:chgData name="Dennis Wu" userId="R/ygYBFZ4QKKtPKMNwj1XUa7RH1qwUlvZONtAPNYQxI=" providerId="None" clId="Web-{BDB8CA60-4660-4B40-BBFA-A501451234CC}" dt="2024-11-13T04:38:22.377" v="1814"/>
          <ac:spMkLst>
            <pc:docMk/>
            <pc:sldMk cId="2780684503" sldId="272"/>
            <ac:spMk id="7" creationId="{3BF330A6-A279-A775-5FF2-082E6A1F3BF9}"/>
          </ac:spMkLst>
        </pc:spChg>
        <pc:spChg chg="del mod">
          <ac:chgData name="Dennis Wu" userId="R/ygYBFZ4QKKtPKMNwj1XUa7RH1qwUlvZONtAPNYQxI=" providerId="None" clId="Web-{BDB8CA60-4660-4B40-BBFA-A501451234CC}" dt="2024-11-13T04:38:26.627" v="1817"/>
          <ac:spMkLst>
            <pc:docMk/>
            <pc:sldMk cId="2780684503" sldId="272"/>
            <ac:spMk id="11" creationId="{35AE9369-AB51-5011-75EC-99DC61BABEB4}"/>
          </ac:spMkLst>
        </pc:spChg>
        <pc:spChg chg="del">
          <ac:chgData name="Dennis Wu" userId="R/ygYBFZ4QKKtPKMNwj1XUa7RH1qwUlvZONtAPNYQxI=" providerId="None" clId="Web-{BDB8CA60-4660-4B40-BBFA-A501451234CC}" dt="2024-11-13T04:38:27.783" v="1818"/>
          <ac:spMkLst>
            <pc:docMk/>
            <pc:sldMk cId="2780684503" sldId="272"/>
            <ac:spMk id="12" creationId="{684393B8-0CFF-88EE-E7FF-49DD366AC638}"/>
          </ac:spMkLst>
        </pc:spChg>
        <pc:spChg chg="add mod">
          <ac:chgData name="Dennis Wu" userId="R/ygYBFZ4QKKtPKMNwj1XUa7RH1qwUlvZONtAPNYQxI=" providerId="None" clId="Web-{BDB8CA60-4660-4B40-BBFA-A501451234CC}" dt="2024-11-13T04:43:16.351" v="1996" actId="1076"/>
          <ac:spMkLst>
            <pc:docMk/>
            <pc:sldMk cId="2780684503" sldId="272"/>
            <ac:spMk id="15" creationId="{9106F4BC-88DE-7B28-CED6-EA54D3A48C68}"/>
          </ac:spMkLst>
        </pc:spChg>
        <pc:spChg chg="add del">
          <ac:chgData name="Dennis Wu" userId="R/ygYBFZ4QKKtPKMNwj1XUa7RH1qwUlvZONtAPNYQxI=" providerId="None" clId="Web-{BDB8CA60-4660-4B40-BBFA-A501451234CC}" dt="2024-11-13T04:40:25.567" v="1843"/>
          <ac:spMkLst>
            <pc:docMk/>
            <pc:sldMk cId="2780684503" sldId="272"/>
            <ac:spMk id="16" creationId="{53DF94CF-92B5-0571-43FF-C100F8075C70}"/>
          </ac:spMkLst>
        </pc:spChg>
        <pc:spChg chg="add mod">
          <ac:chgData name="Dennis Wu" userId="R/ygYBFZ4QKKtPKMNwj1XUa7RH1qwUlvZONtAPNYQxI=" providerId="None" clId="Web-{BDB8CA60-4660-4B40-BBFA-A501451234CC}" dt="2024-11-13T04:43:41.291" v="2033" actId="1076"/>
          <ac:spMkLst>
            <pc:docMk/>
            <pc:sldMk cId="2780684503" sldId="272"/>
            <ac:spMk id="19" creationId="{266AB8E8-7B79-1EF7-6A4A-316CE289774A}"/>
          </ac:spMkLst>
        </pc:spChg>
        <pc:spChg chg="add mod">
          <ac:chgData name="Dennis Wu" userId="R/ygYBFZ4QKKtPKMNwj1XUa7RH1qwUlvZONtAPNYQxI=" providerId="None" clId="Web-{BDB8CA60-4660-4B40-BBFA-A501451234CC}" dt="2024-11-13T05:04:41.429" v="2245" actId="1076"/>
          <ac:spMkLst>
            <pc:docMk/>
            <pc:sldMk cId="2780684503" sldId="272"/>
            <ac:spMk id="20" creationId="{CCC67BE9-2D84-0E26-B4CF-85DA0EC5AB95}"/>
          </ac:spMkLst>
        </pc:spChg>
        <pc:spChg chg="add mod">
          <ac:chgData name="Dennis Wu" userId="R/ygYBFZ4QKKtPKMNwj1XUa7RH1qwUlvZONtAPNYQxI=" providerId="None" clId="Web-{BDB8CA60-4660-4B40-BBFA-A501451234CC}" dt="2024-11-13T04:43:49.213" v="2034" actId="1076"/>
          <ac:spMkLst>
            <pc:docMk/>
            <pc:sldMk cId="2780684503" sldId="272"/>
            <ac:spMk id="22" creationId="{CEC7902D-9F96-4F78-4379-0177F7EBC715}"/>
          </ac:spMkLst>
        </pc:spChg>
        <pc:spChg chg="add mod">
          <ac:chgData name="Dennis Wu" userId="R/ygYBFZ4QKKtPKMNwj1XUa7RH1qwUlvZONtAPNYQxI=" providerId="None" clId="Web-{BDB8CA60-4660-4B40-BBFA-A501451234CC}" dt="2024-11-13T04:44:47.683" v="2050" actId="1076"/>
          <ac:spMkLst>
            <pc:docMk/>
            <pc:sldMk cId="2780684503" sldId="272"/>
            <ac:spMk id="23" creationId="{50AF3A4F-B2E8-18EC-B4E1-386D696443D7}"/>
          </ac:spMkLst>
        </pc:spChg>
        <pc:picChg chg="add del mod">
          <ac:chgData name="Dennis Wu" userId="R/ygYBFZ4QKKtPKMNwj1XUa7RH1qwUlvZONtAPNYQxI=" providerId="None" clId="Web-{BDB8CA60-4660-4B40-BBFA-A501451234CC}" dt="2024-11-13T04:38:18.205" v="1812"/>
          <ac:picMkLst>
            <pc:docMk/>
            <pc:sldMk cId="2780684503" sldId="272"/>
            <ac:picMk id="4" creationId="{0B1220B9-DA13-4FA9-7C3B-40C20A3350BE}"/>
          </ac:picMkLst>
        </pc:picChg>
        <pc:picChg chg="del">
          <ac:chgData name="Dennis Wu" userId="R/ygYBFZ4QKKtPKMNwj1XUa7RH1qwUlvZONtAPNYQxI=" providerId="None" clId="Web-{BDB8CA60-4660-4B40-BBFA-A501451234CC}" dt="2024-11-13T04:23:07.590" v="1382"/>
          <ac:picMkLst>
            <pc:docMk/>
            <pc:sldMk cId="2780684503" sldId="272"/>
            <ac:picMk id="5" creationId="{2EEB42DC-ADD1-E03A-ED5B-317B24D87403}"/>
          </ac:picMkLst>
        </pc:picChg>
        <pc:picChg chg="add mod">
          <ac:chgData name="Dennis Wu" userId="R/ygYBFZ4QKKtPKMNwj1XUa7RH1qwUlvZONtAPNYQxI=" providerId="None" clId="Web-{BDB8CA60-4660-4B40-BBFA-A501451234CC}" dt="2024-11-13T04:59:25.876" v="2240" actId="1076"/>
          <ac:picMkLst>
            <pc:docMk/>
            <pc:sldMk cId="2780684503" sldId="272"/>
            <ac:picMk id="8" creationId="{7D2D781B-3D3F-A160-709D-291CCD7B1E19}"/>
          </ac:picMkLst>
        </pc:picChg>
        <pc:picChg chg="add del">
          <ac:chgData name="Dennis Wu" userId="R/ygYBFZ4QKKtPKMNwj1XUa7RH1qwUlvZONtAPNYQxI=" providerId="None" clId="Web-{BDB8CA60-4660-4B40-BBFA-A501451234CC}" dt="2024-11-13T04:38:40.971" v="1824"/>
          <ac:picMkLst>
            <pc:docMk/>
            <pc:sldMk cId="2780684503" sldId="272"/>
            <ac:picMk id="10" creationId="{940D16C2-7FB7-5F75-505F-82BD1F57E6DB}"/>
          </ac:picMkLst>
        </pc:picChg>
        <pc:picChg chg="add mod">
          <ac:chgData name="Dennis Wu" userId="R/ygYBFZ4QKKtPKMNwj1XUa7RH1qwUlvZONtAPNYQxI=" providerId="None" clId="Web-{BDB8CA60-4660-4B40-BBFA-A501451234CC}" dt="2024-11-13T04:43:16.367" v="1997" actId="1076"/>
          <ac:picMkLst>
            <pc:docMk/>
            <pc:sldMk cId="2780684503" sldId="272"/>
            <ac:picMk id="17" creationId="{B33770EB-C50D-EAD3-26F7-82968F5B5D4F}"/>
          </ac:picMkLst>
        </pc:picChg>
        <pc:picChg chg="add del mod modCrop">
          <ac:chgData name="Dennis Wu" userId="R/ygYBFZ4QKKtPKMNwj1XUa7RH1qwUlvZONtAPNYQxI=" providerId="None" clId="Web-{BDB8CA60-4660-4B40-BBFA-A501451234CC}" dt="2024-11-13T04:49:44.220" v="2102"/>
          <ac:picMkLst>
            <pc:docMk/>
            <pc:sldMk cId="2780684503" sldId="272"/>
            <ac:picMk id="25" creationId="{B572DCAB-6544-BD0D-0028-CC7DE67FC23C}"/>
          </ac:picMkLst>
        </pc:picChg>
        <pc:picChg chg="add del mod">
          <ac:chgData name="Dennis Wu" userId="R/ygYBFZ4QKKtPKMNwj1XUa7RH1qwUlvZONtAPNYQxI=" providerId="None" clId="Web-{BDB8CA60-4660-4B40-BBFA-A501451234CC}" dt="2024-11-13T04:55:55.511" v="2214"/>
          <ac:picMkLst>
            <pc:docMk/>
            <pc:sldMk cId="2780684503" sldId="272"/>
            <ac:picMk id="26" creationId="{1C3EFA2D-211A-6342-B677-FFA20490EEB5}"/>
          </ac:picMkLst>
        </pc:picChg>
        <pc:cxnChg chg="del">
          <ac:chgData name="Dennis Wu" userId="R/ygYBFZ4QKKtPKMNwj1XUa7RH1qwUlvZONtAPNYQxI=" providerId="None" clId="Web-{BDB8CA60-4660-4B40-BBFA-A501451234CC}" dt="2024-11-13T04:38:24.658" v="1816"/>
          <ac:cxnSpMkLst>
            <pc:docMk/>
            <pc:sldMk cId="2780684503" sldId="272"/>
            <ac:cxnSpMk id="13" creationId="{D7FE5CB9-24E8-13F6-B1B2-3C8F1F7108A7}"/>
          </ac:cxnSpMkLst>
        </pc:cxnChg>
      </pc:sldChg>
      <pc:sldChg chg="modSp">
        <pc:chgData name="Dennis Wu" userId="R/ygYBFZ4QKKtPKMNwj1XUa7RH1qwUlvZONtAPNYQxI=" providerId="None" clId="Web-{BDB8CA60-4660-4B40-BBFA-A501451234CC}" dt="2024-11-13T04:54:38.572" v="2209" actId="20577"/>
        <pc:sldMkLst>
          <pc:docMk/>
          <pc:sldMk cId="3714180178" sldId="273"/>
        </pc:sldMkLst>
        <pc:spChg chg="mod">
          <ac:chgData name="Dennis Wu" userId="R/ygYBFZ4QKKtPKMNwj1XUa7RH1qwUlvZONtAPNYQxI=" providerId="None" clId="Web-{BDB8CA60-4660-4B40-BBFA-A501451234CC}" dt="2024-11-13T04:54:38.572" v="2209" actId="20577"/>
          <ac:spMkLst>
            <pc:docMk/>
            <pc:sldMk cId="3714180178" sldId="273"/>
            <ac:spMk id="2" creationId="{44503944-EB7A-FF42-200F-B5AB486C607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14:46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35:2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14:46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35:2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AD3E-4334-4CD2-BB64-D4DDE177E4E8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8D55-FE4C-4E89-8041-53EAC1B2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50F40AD-78C4-B57C-73C9-E371CCBFC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B5C65FD-F56C-4D2F-74C8-28286123E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956D47-C163-3582-4D97-C07A3FC09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1F442-A17B-40C1-BB00-298E95FA7AF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9E6CA0B-17A9-413E-7866-1565CD7DC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6E3E834-0ADF-44E8-A948-95D86A736E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Changing the flow rate of stream 6 will not change the conclusion.  Any tie line drawn across the two-phase region will be shorter than a line from pure K to stream 1 (20 wt% Na).  The flow rate of stream 4 will always be less than the flow rate of stream 6.  The process cannot be made to work.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2FF2712-F783-E1C3-1079-733ACA9C4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A8997-B822-41E0-8928-66275381606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ECED6625-9632-47A9-FAAF-A5215DC39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A2FB80C-AAA6-16A8-9EAC-3431CA830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Changing the flow rate of stream 6 will not change the conclusion.  Any tie line drawn across the two-phase region will be shorter than a line from pure K to stream 1 (20 wt% Na).  The flow rate of stream 4 will always be less than the flow rate of stream 6.  The process cannot be made to work.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F009D9B-9F51-4278-CA28-9E6378575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A0F5C4-1B6E-42E8-BA5E-8017C13E4EEB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0CD11633-CF19-6B44-A23B-8A7D8DE4A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DF287358-4856-C193-FD7B-983B5078A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Changing the flow rate of stream 6 will not change the conclusion.  Any tie line drawn across the two-phase region will be shorter than a line from pure K to stream 1 (20 </a:t>
            </a:r>
            <a:r>
              <a:rPr lang="en-US" altLang="en-US" dirty="0" err="1"/>
              <a:t>wt</a:t>
            </a:r>
            <a:r>
              <a:rPr lang="en-US" altLang="en-US" dirty="0"/>
              <a:t>% Na).  The flow rate of stream 4 will always be less than the flow rate of stream 6.  The process cannot be made to work.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1B71A6AF-731B-D81C-1120-7E390543E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3B0FF-64B4-4255-BC9D-BFB810FF727C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6936"/>
            <a:ext cx="9144000" cy="1066090"/>
          </a:xfrm>
        </p:spPr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Exercise 4.93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51982"/>
            <a:ext cx="9144000" cy="53141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Created by Dennis Wu &amp; Lauren de Silva (‘25)</a:t>
            </a:r>
          </a:p>
          <a:p>
            <a:r>
              <a:rPr lang="en-US" dirty="0"/>
              <a:t>Revised by Angel Liang (‘26)</a:t>
            </a:r>
          </a:p>
        </p:txBody>
      </p:sp>
      <p:pic>
        <p:nvPicPr>
          <p:cNvPr id="4" name="Picture 3" descr="you like sodium na - Feels Bad Man Meme Generator">
            <a:extLst>
              <a:ext uri="{FF2B5EF4-FFF2-40B4-BE49-F238E27FC236}">
                <a16:creationId xmlns:a16="http://schemas.microsoft.com/office/drawing/2014/main" id="{3F000DB0-C8E0-CD7B-6CDB-8B3319B9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2" b="4017"/>
          <a:stretch/>
        </p:blipFill>
        <p:spPr>
          <a:xfrm>
            <a:off x="3935757" y="1530539"/>
            <a:ext cx="4320488" cy="43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B55ECE6C-5FC2-2E1F-7670-6C16CC626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/>
          <a:stretch/>
        </p:blipFill>
        <p:spPr bwMode="auto">
          <a:xfrm>
            <a:off x="3429001" y="1290084"/>
            <a:ext cx="4695825" cy="47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Group 1">
            <a:extLst>
              <a:ext uri="{FF2B5EF4-FFF2-40B4-BE49-F238E27FC236}">
                <a16:creationId xmlns:a16="http://schemas.microsoft.com/office/drawing/2014/main" id="{27F002FA-7F50-EF03-5694-B3FD0E2260D8}"/>
              </a:ext>
            </a:extLst>
          </p:cNvPr>
          <p:cNvGrpSpPr>
            <a:grpSpLocks/>
          </p:cNvGrpSpPr>
          <p:nvPr/>
        </p:nvGrpSpPr>
        <p:grpSpPr bwMode="auto">
          <a:xfrm>
            <a:off x="2794000" y="2759076"/>
            <a:ext cx="1016000" cy="576263"/>
            <a:chOff x="1270000" y="2758869"/>
            <a:chExt cx="1016000" cy="57699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55445F-C855-CE0B-9B3F-BB043BB3F041}"/>
                </a:ext>
              </a:extLst>
            </p:cNvPr>
            <p:cNvSpPr/>
            <p:nvPr/>
          </p:nvSpPr>
          <p:spPr>
            <a:xfrm>
              <a:off x="1270000" y="2758869"/>
              <a:ext cx="304800" cy="3051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871397D-C5B8-0EB1-6166-604DEB16EB91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1574800" y="2911463"/>
              <a:ext cx="711200" cy="4244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4F37F718-050B-D382-624D-CF3101045B05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965451"/>
            <a:ext cx="1168400" cy="525463"/>
            <a:chOff x="3776132" y="2965244"/>
            <a:chExt cx="1168399" cy="5261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F7AF9D-C876-8A51-4DB4-634C18ACCAF9}"/>
                </a:ext>
              </a:extLst>
            </p:cNvPr>
            <p:cNvSpPr/>
            <p:nvPr/>
          </p:nvSpPr>
          <p:spPr>
            <a:xfrm>
              <a:off x="4639731" y="2965244"/>
              <a:ext cx="304800" cy="3052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1ED27E-FC2E-F2B8-02E2-8CCCE9643502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3776132" y="3117857"/>
              <a:ext cx="863599" cy="373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8DC0A4F-BFB0-6CF8-EBFC-304BF1ACE343}"/>
              </a:ext>
            </a:extLst>
          </p:cNvPr>
          <p:cNvSpPr/>
          <p:nvPr/>
        </p:nvSpPr>
        <p:spPr>
          <a:xfrm>
            <a:off x="4529138" y="35052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E88DA9-4019-EBF3-06CD-D9AD5E722CA4}"/>
              </a:ext>
            </a:extLst>
          </p:cNvPr>
          <p:cNvCxnSpPr/>
          <p:nvPr/>
        </p:nvCxnSpPr>
        <p:spPr>
          <a:xfrm>
            <a:off x="3944938" y="3495675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B826F7-FEFE-E8C3-4B8C-5DFED1E81C39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">
            <a:extLst>
              <a:ext uri="{FF2B5EF4-FFF2-40B4-BE49-F238E27FC236}">
                <a16:creationId xmlns:a16="http://schemas.microsoft.com/office/drawing/2014/main" id="{C79B920F-614B-337E-0956-E8D63EA3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82" y="756445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E2A3D-0F59-C00D-1B6F-45ADFECA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4" y="1198896"/>
            <a:ext cx="4894262" cy="12464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>
                <a:latin typeface="+mn-lt"/>
              </a:rPr>
              <a:t>Let’s try increasing F4 by lowering the separator temperature…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9019F6CF-FE13-EC3C-7E38-B30DDE90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059E-6 L 1.66667E-6 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20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2019E-6 L 4.16667E-6 0.183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950EA743-B195-3380-52FB-4BC3C2A6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7" y="1145298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19522231-2774-20B3-4620-D5B2092A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2"/>
          <a:stretch/>
        </p:blipFill>
        <p:spPr bwMode="auto">
          <a:xfrm>
            <a:off x="3429001" y="1947040"/>
            <a:ext cx="4695825" cy="40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49B0DE-14C8-E0BD-EDB5-46444F6E6F17}"/>
              </a:ext>
            </a:extLst>
          </p:cNvPr>
          <p:cNvSpPr/>
          <p:nvPr/>
        </p:nvSpPr>
        <p:spPr>
          <a:xfrm>
            <a:off x="2794000" y="2759075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9A0E1C-FBBB-2E7C-6C78-D739A4649807}"/>
              </a:ext>
            </a:extLst>
          </p:cNvPr>
          <p:cNvSpPr/>
          <p:nvPr/>
        </p:nvSpPr>
        <p:spPr>
          <a:xfrm>
            <a:off x="6164263" y="296545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48BA9B-C96F-303D-9C52-29365A5B1FD7}"/>
              </a:ext>
            </a:extLst>
          </p:cNvPr>
          <p:cNvCxnSpPr>
            <a:stCxn id="4" idx="6"/>
          </p:cNvCxnSpPr>
          <p:nvPr/>
        </p:nvCxnSpPr>
        <p:spPr>
          <a:xfrm>
            <a:off x="3098800" y="2911476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FF9B80-4CD2-7192-B6A0-667C919FC9CC}"/>
              </a:ext>
            </a:extLst>
          </p:cNvPr>
          <p:cNvCxnSpPr>
            <a:stCxn id="6" idx="2"/>
          </p:cNvCxnSpPr>
          <p:nvPr/>
        </p:nvCxnSpPr>
        <p:spPr>
          <a:xfrm flipH="1">
            <a:off x="5300663" y="3117851"/>
            <a:ext cx="863600" cy="373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C617835-C9A3-36A6-427E-3F84583B391D}"/>
              </a:ext>
            </a:extLst>
          </p:cNvPr>
          <p:cNvSpPr/>
          <p:nvPr/>
        </p:nvSpPr>
        <p:spPr>
          <a:xfrm>
            <a:off x="4529138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739D4C-AFF8-8CE7-628C-0F24272AB7EB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4BB848-D947-327F-7C75-819F6B2A8EAD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267282-A61C-28B3-34DE-E1CC951E4BFC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4686300"/>
            <a:ext cx="1525587" cy="1498600"/>
            <a:chOff x="7467600" y="907521"/>
            <a:chExt cx="1526363" cy="149853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1DAA87-BB9B-FCA7-5AD7-50AF4C195314}"/>
                </a:ext>
              </a:extLst>
            </p:cNvPr>
            <p:cNvCxnSpPr/>
            <p:nvPr/>
          </p:nvCxnSpPr>
          <p:spPr>
            <a:xfrm>
              <a:off x="7467600" y="913871"/>
              <a:ext cx="0" cy="14921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F0EF6-A317-47A2-E443-E3F5E77D6B74}"/>
                </a:ext>
              </a:extLst>
            </p:cNvPr>
            <p:cNvCxnSpPr/>
            <p:nvPr/>
          </p:nvCxnSpPr>
          <p:spPr>
            <a:xfrm>
              <a:off x="7467600" y="2240959"/>
              <a:ext cx="152636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F43DE4-8F4F-E80D-CD2B-E53E5B4C184B}"/>
                </a:ext>
              </a:extLst>
            </p:cNvPr>
            <p:cNvCxnSpPr/>
            <p:nvPr/>
          </p:nvCxnSpPr>
          <p:spPr>
            <a:xfrm>
              <a:off x="8993963" y="907521"/>
              <a:ext cx="0" cy="149853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5FC40E-17A2-0A81-9948-9AC42DB819F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757738" y="3824288"/>
            <a:ext cx="703262" cy="855662"/>
            <a:chOff x="8262814" y="900642"/>
            <a:chExt cx="704039" cy="85513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B22CC6-EC0A-04B8-61FA-437F3474EB45}"/>
                </a:ext>
              </a:extLst>
            </p:cNvPr>
            <p:cNvCxnSpPr/>
            <p:nvPr/>
          </p:nvCxnSpPr>
          <p:spPr>
            <a:xfrm>
              <a:off x="8262814" y="903815"/>
              <a:ext cx="0" cy="85196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F7D68C-F49F-ECFB-D747-1E5123E46AAF}"/>
                </a:ext>
              </a:extLst>
            </p:cNvPr>
            <p:cNvCxnSpPr/>
            <p:nvPr/>
          </p:nvCxnSpPr>
          <p:spPr>
            <a:xfrm flipV="1">
              <a:off x="8262814" y="1549528"/>
              <a:ext cx="704039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3ACDBE-7A81-7E0B-9EEC-7C1DC01D2693}"/>
                </a:ext>
              </a:extLst>
            </p:cNvPr>
            <p:cNvCxnSpPr/>
            <p:nvPr/>
          </p:nvCxnSpPr>
          <p:spPr>
            <a:xfrm>
              <a:off x="8966853" y="900642"/>
              <a:ext cx="0" cy="855133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8A772B-6CE8-D408-FE55-B883DCCF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5867401"/>
            <a:ext cx="482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0.17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2C49-11B8-FCA2-FBAE-EB3E4257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14776"/>
            <a:ext cx="457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0.07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F501E-975A-9F31-D483-B0B847E6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6" y="5630864"/>
            <a:ext cx="278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F4 = 200 kg/min (0.07/0.17)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376BE-6CD0-A11C-CBA9-38A5C508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6" y="600075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F4 = 82 kg/min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FD7C07-A99C-5C4E-1A67-4C329FDA490E}"/>
              </a:ext>
            </a:extLst>
          </p:cNvPr>
          <p:cNvSpPr/>
          <p:nvPr/>
        </p:nvSpPr>
        <p:spPr>
          <a:xfrm>
            <a:off x="7478714" y="5630864"/>
            <a:ext cx="3036887" cy="739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4332F-582E-0F68-62BC-BC440CB2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944" y="1229519"/>
            <a:ext cx="5894388" cy="1016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Well, we can’t get F4 &gt; 100 kg/min.</a:t>
            </a:r>
          </a:p>
          <a:p>
            <a:pPr algn="ctr"/>
            <a:r>
              <a:rPr lang="en-US" altLang="en-US" sz="3000" b="1" dirty="0">
                <a:latin typeface="+mj-lt"/>
              </a:rPr>
              <a:t>Can we change F6?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012B494E-9997-60E0-E0DA-9C73EBB4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5" grpId="0"/>
      <p:bldP spid="2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ABA5A106-89A5-E251-EDEF-FF79C3E8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9E1EB38D-96E0-018E-ADBB-6BE135D23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4"/>
          <a:stretch/>
        </p:blipFill>
        <p:spPr bwMode="auto">
          <a:xfrm>
            <a:off x="3429001" y="1601972"/>
            <a:ext cx="4695825" cy="4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2DDD8E-69EF-A97B-3EEB-E92A50BC40CA}"/>
              </a:ext>
            </a:extLst>
          </p:cNvPr>
          <p:cNvSpPr/>
          <p:nvPr/>
        </p:nvSpPr>
        <p:spPr>
          <a:xfrm>
            <a:off x="2928938" y="3940785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7C4F22-C76C-22DD-E957-82E969E44BA0}"/>
              </a:ext>
            </a:extLst>
          </p:cNvPr>
          <p:cNvSpPr/>
          <p:nvPr/>
        </p:nvSpPr>
        <p:spPr>
          <a:xfrm>
            <a:off x="5776913" y="3536202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16E129-37FE-AD30-5B5F-EF0598E2AB29}"/>
              </a:ext>
            </a:extLst>
          </p:cNvPr>
          <p:cNvCxnSpPr>
            <a:cxnSpLocks/>
          </p:cNvCxnSpPr>
          <p:nvPr/>
        </p:nvCxnSpPr>
        <p:spPr>
          <a:xfrm>
            <a:off x="3233738" y="4217101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DF1A14-C917-2D31-D62B-B7B1B218770D}"/>
              </a:ext>
            </a:extLst>
          </p:cNvPr>
          <p:cNvCxnSpPr>
            <a:cxnSpLocks/>
          </p:cNvCxnSpPr>
          <p:nvPr/>
        </p:nvCxnSpPr>
        <p:spPr>
          <a:xfrm flipH="1">
            <a:off x="5486400" y="3816534"/>
            <a:ext cx="371475" cy="815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B9F80-14DD-7FAA-3172-0FD4828329FF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9CEF49-DD43-4D3F-2EA8-AFA848A9EF30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BCBF0C-28F4-089E-B232-4618881F56A9}"/>
              </a:ext>
            </a:extLst>
          </p:cNvPr>
          <p:cNvSpPr/>
          <p:nvPr/>
        </p:nvSpPr>
        <p:spPr>
          <a:xfrm>
            <a:off x="4529138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E2CB4-20E1-5270-99DB-70D10E9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944" y="1127217"/>
            <a:ext cx="5894388" cy="55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n-lt"/>
              </a:rPr>
              <a:t>Decreasing F6 concentrates F2…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57EBA424-4211-91EC-F149-A4510E90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05977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4F0C5C67-8EC5-DA80-A7AC-C515ECF2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723106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9183E951-FB61-A92B-D974-6F857F593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1"/>
          <a:stretch/>
        </p:blipFill>
        <p:spPr bwMode="auto">
          <a:xfrm>
            <a:off x="3429001" y="1795462"/>
            <a:ext cx="469582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EE7CFF-15D3-E91D-4EF8-3F0FCADFD96C}"/>
              </a:ext>
            </a:extLst>
          </p:cNvPr>
          <p:cNvSpPr/>
          <p:nvPr/>
        </p:nvSpPr>
        <p:spPr>
          <a:xfrm>
            <a:off x="2928938" y="4033837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83B4F5-0AF3-AA2B-C549-3B91769D59CF}"/>
              </a:ext>
            </a:extLst>
          </p:cNvPr>
          <p:cNvSpPr/>
          <p:nvPr/>
        </p:nvSpPr>
        <p:spPr>
          <a:xfrm>
            <a:off x="5638800" y="367665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BB2BAE-3807-E9BC-E570-8ECCFA8F9CB2}"/>
              </a:ext>
            </a:extLst>
          </p:cNvPr>
          <p:cNvCxnSpPr>
            <a:cxnSpLocks/>
          </p:cNvCxnSpPr>
          <p:nvPr/>
        </p:nvCxnSpPr>
        <p:spPr>
          <a:xfrm>
            <a:off x="3233738" y="4262437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FE21A9-FF1C-2BE5-7251-13505BB391D8}"/>
              </a:ext>
            </a:extLst>
          </p:cNvPr>
          <p:cNvCxnSpPr>
            <a:cxnSpLocks/>
          </p:cNvCxnSpPr>
          <p:nvPr/>
        </p:nvCxnSpPr>
        <p:spPr>
          <a:xfrm flipH="1">
            <a:off x="5486400" y="3971925"/>
            <a:ext cx="214313" cy="654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81F579-9FE6-327B-643E-3C3FE2793EF9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0143AF-E621-BDA9-6910-13C321319E04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E80CEE6-A411-DC6A-A97F-8AB7A02C3C62}"/>
              </a:ext>
            </a:extLst>
          </p:cNvPr>
          <p:cNvSpPr/>
          <p:nvPr/>
        </p:nvSpPr>
        <p:spPr>
          <a:xfrm>
            <a:off x="5181600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4D0C9-7703-004C-A806-40F27354D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03" y="1165224"/>
            <a:ext cx="5894388" cy="55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Increasing F6 dilutes F2…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DF13CC4E-9B32-E36F-9CBA-D10DE08A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3.33333E-6 L -0.1201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750CC29F-4C48-A5F2-8B4E-DC830C20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1" y="615137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E46BAFA6-4D9E-BF0B-2B58-73AB95433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/>
          <a:stretch/>
        </p:blipFill>
        <p:spPr bwMode="auto">
          <a:xfrm>
            <a:off x="3429001" y="1007268"/>
            <a:ext cx="4695825" cy="49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C7E79B-9BB4-C1D9-ED0B-AAD13063D4D2}"/>
              </a:ext>
            </a:extLst>
          </p:cNvPr>
          <p:cNvSpPr/>
          <p:nvPr/>
        </p:nvSpPr>
        <p:spPr>
          <a:xfrm>
            <a:off x="2828926" y="3937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E214C-AED9-EE78-D533-5F1FA29AD55A}"/>
              </a:ext>
            </a:extLst>
          </p:cNvPr>
          <p:cNvSpPr/>
          <p:nvPr/>
        </p:nvSpPr>
        <p:spPr>
          <a:xfrm>
            <a:off x="5943600" y="3731811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0B7AEF-03B1-A7FA-2D21-83C7B944084F}"/>
              </a:ext>
            </a:extLst>
          </p:cNvPr>
          <p:cNvCxnSpPr>
            <a:cxnSpLocks/>
          </p:cNvCxnSpPr>
          <p:nvPr/>
        </p:nvCxnSpPr>
        <p:spPr>
          <a:xfrm>
            <a:off x="3114676" y="4185474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F3D0-6C2A-5F18-A842-3DBA80309FC0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5453063" y="3991974"/>
            <a:ext cx="535174" cy="68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F05F7-4B31-D7F6-C68C-320B59CC2706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BC0387-514C-C56C-0DAD-8C69678281FA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363D805-7074-719D-6870-4DD17DA4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1228022"/>
            <a:ext cx="6781800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+mn-lt"/>
              </a:rPr>
              <a:t>But either way, x</a:t>
            </a:r>
            <a:r>
              <a:rPr lang="en-US" altLang="en-US" sz="3200" b="1" baseline="-25000" dirty="0">
                <a:latin typeface="+mn-lt"/>
              </a:rPr>
              <a:t>Na,3</a:t>
            </a:r>
            <a:r>
              <a:rPr lang="en-US" altLang="en-US" sz="3200" b="1" dirty="0">
                <a:latin typeface="+mn-lt"/>
              </a:rPr>
              <a:t> &lt; 0.20.  </a:t>
            </a:r>
          </a:p>
          <a:p>
            <a:pPr algn="ctr"/>
            <a:r>
              <a:rPr lang="en-US" altLang="en-US" sz="3200" b="1" dirty="0">
                <a:latin typeface="+mn-lt"/>
              </a:rPr>
              <a:t>We take a stream of 20 </a:t>
            </a:r>
            <a:r>
              <a:rPr lang="en-US" altLang="en-US" sz="3200" b="1" dirty="0" err="1">
                <a:latin typeface="+mn-lt"/>
              </a:rPr>
              <a:t>wt</a:t>
            </a:r>
            <a:r>
              <a:rPr lang="en-US" altLang="en-US" sz="3200" b="1" dirty="0">
                <a:latin typeface="+mn-lt"/>
              </a:rPr>
              <a:t>% Na and turn it into two streams with </a:t>
            </a:r>
            <a:r>
              <a:rPr lang="en-US" altLang="en-US" sz="3200" b="1" dirty="0" err="1">
                <a:latin typeface="+mn-lt"/>
              </a:rPr>
              <a:t>x</a:t>
            </a:r>
            <a:r>
              <a:rPr lang="en-US" altLang="en-US" sz="3200" b="1" baseline="-25000" dirty="0" err="1">
                <a:latin typeface="+mn-lt"/>
              </a:rPr>
              <a:t>Na</a:t>
            </a:r>
            <a:r>
              <a:rPr lang="en-US" altLang="en-US" sz="3200" b="1" dirty="0">
                <a:latin typeface="+mn-lt"/>
              </a:rPr>
              <a:t> &lt; 0.2</a:t>
            </a:r>
            <a:r>
              <a:rPr lang="en-US" altLang="en-US" sz="3000" b="1" dirty="0">
                <a:latin typeface="+mn-lt"/>
              </a:rPr>
              <a:t>.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A971DBA-92F0-3351-1767-6E6126C50598}"/>
              </a:ext>
            </a:extLst>
          </p:cNvPr>
          <p:cNvSpPr/>
          <p:nvPr/>
        </p:nvSpPr>
        <p:spPr>
          <a:xfrm>
            <a:off x="4038600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1091-8C25-D7CF-36E1-78C1A8A2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62724"/>
            <a:ext cx="5010150" cy="10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Conclusion?? This process </a:t>
            </a:r>
            <a:r>
              <a:rPr lang="en-US" altLang="en-US" sz="3000" b="1" i="1" dirty="0">
                <a:latin typeface="+mj-lt"/>
              </a:rPr>
              <a:t>cannot </a:t>
            </a:r>
            <a:r>
              <a:rPr lang="en-US" altLang="en-US" sz="3000" b="1" dirty="0">
                <a:latin typeface="+mj-lt"/>
              </a:rPr>
              <a:t>be made to work!</a:t>
            </a:r>
          </a:p>
        </p:txBody>
      </p:sp>
      <p:pic>
        <p:nvPicPr>
          <p:cNvPr id="2" name="Picture 1" descr="Womp Womp hamster">
            <a:extLst>
              <a:ext uri="{FF2B5EF4-FFF2-40B4-BE49-F238E27FC236}">
                <a16:creationId xmlns:a16="http://schemas.microsoft.com/office/drawing/2014/main" id="{A9B19B5E-7B7F-65BA-1CE0-E74250C1F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733" y="4823638"/>
            <a:ext cx="1712506" cy="1887317"/>
          </a:xfrm>
          <a:prstGeom prst="rect">
            <a:avLst/>
          </a:prstGeom>
        </p:spPr>
      </p:pic>
      <p:sp>
        <p:nvSpPr>
          <p:cNvPr id="3" name="Title 27">
            <a:extLst>
              <a:ext uri="{FF2B5EF4-FFF2-40B4-BE49-F238E27FC236}">
                <a16:creationId xmlns:a16="http://schemas.microsoft.com/office/drawing/2014/main" id="{FD5DF417-3042-114A-17A2-570A1D44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2143536-4D30-935F-9687-EBC61B50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1" t="40331" r="39108"/>
          <a:stretch/>
        </p:blipFill>
        <p:spPr>
          <a:xfrm>
            <a:off x="2184000" y="1724025"/>
            <a:ext cx="6867682" cy="4962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 flipV="1">
            <a:off x="4480832" y="3528332"/>
            <a:ext cx="1357992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4274264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5617289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1F5E4-5BCA-BEFA-334D-21B723E11FF3}"/>
              </a:ext>
            </a:extLst>
          </p:cNvPr>
          <p:cNvSpPr txBox="1"/>
          <p:nvPr/>
        </p:nvSpPr>
        <p:spPr>
          <a:xfrm>
            <a:off x="5984610" y="5782226"/>
            <a:ext cx="10026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B0F0"/>
                </a:solidFill>
              </a:rPr>
              <a:t>0.2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484915" y="4358367"/>
            <a:ext cx="1734909" cy="21772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6071768" y="4141273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225"/>
            <a:ext cx="11201400" cy="1363663"/>
          </a:xfrm>
        </p:spPr>
        <p:txBody>
          <a:bodyPr/>
          <a:lstStyle/>
          <a:p>
            <a:r>
              <a:rPr lang="en-US"/>
              <a:t>(C) What if we change the flow rate of stream 6?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66372C-AD0E-19D1-6E05-696C574410DF}"/>
              </a:ext>
            </a:extLst>
          </p:cNvPr>
          <p:cNvCxnSpPr/>
          <p:nvPr/>
        </p:nvCxnSpPr>
        <p:spPr>
          <a:xfrm>
            <a:off x="4591050" y="4857750"/>
            <a:ext cx="4181475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4A983-34A6-04A8-C14F-089659C4ACCB}"/>
              </a:ext>
            </a:extLst>
          </p:cNvPr>
          <p:cNvCxnSpPr>
            <a:cxnSpLocks/>
          </p:cNvCxnSpPr>
          <p:nvPr/>
        </p:nvCxnSpPr>
        <p:spPr>
          <a:xfrm flipV="1">
            <a:off x="4638675" y="4857749"/>
            <a:ext cx="4095750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14:cNvPr>
              <p14:cNvContentPartPr/>
              <p14:nvPr/>
            </p14:nvContentPartPr>
            <p14:xfrm>
              <a:off x="5263242" y="5710237"/>
              <a:ext cx="57830" cy="88892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742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3793DC-33BF-52B7-A653-9082A6978BD5}"/>
              </a:ext>
            </a:extLst>
          </p:cNvPr>
          <p:cNvSpPr txBox="1"/>
          <p:nvPr/>
        </p:nvSpPr>
        <p:spPr>
          <a:xfrm>
            <a:off x="4962969" y="5821512"/>
            <a:ext cx="725327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0.1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4270181" y="4060990"/>
            <a:ext cx="430770" cy="4089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AD1DC-490C-B26C-C35D-CE1D4073CDAC}"/>
              </a:ext>
            </a:extLst>
          </p:cNvPr>
          <p:cNvCxnSpPr>
            <a:cxnSpLocks/>
          </p:cNvCxnSpPr>
          <p:nvPr/>
        </p:nvCxnSpPr>
        <p:spPr>
          <a:xfrm>
            <a:off x="4499881" y="4778827"/>
            <a:ext cx="1515835" cy="13608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052524" y="3269495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14:cNvPr>
              <p14:cNvContentPartPr/>
              <p14:nvPr/>
            </p14:nvContentPartPr>
            <p14:xfrm>
              <a:off x="6187167" y="5710237"/>
              <a:ext cx="57830" cy="8889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667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B029E27-CF1A-5810-E553-A9DF792857AD}"/>
              </a:ext>
            </a:extLst>
          </p:cNvPr>
          <p:cNvSpPr txBox="1"/>
          <p:nvPr/>
        </p:nvSpPr>
        <p:spPr>
          <a:xfrm>
            <a:off x="799787" y="2770692"/>
            <a:ext cx="265643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Any tie line drawn across the two phase region will be shorter than the mixing line between stream 1 and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F28E7-DD67-29C5-F69C-BFF6B6B60592}"/>
              </a:ext>
            </a:extLst>
          </p:cNvPr>
          <p:cNvSpPr txBox="1"/>
          <p:nvPr/>
        </p:nvSpPr>
        <p:spPr>
          <a:xfrm>
            <a:off x="856937" y="4647117"/>
            <a:ext cx="26564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stream 4 will always be smaller than stream 6 </a:t>
            </a:r>
          </a:p>
        </p:txBody>
      </p:sp>
      <p:pic>
        <p:nvPicPr>
          <p:cNvPr id="11" name="Picture 10" descr="Womp Womp hamster">
            <a:extLst>
              <a:ext uri="{FF2B5EF4-FFF2-40B4-BE49-F238E27FC236}">
                <a16:creationId xmlns:a16="http://schemas.microsoft.com/office/drawing/2014/main" id="{88594036-CFEC-86D7-C463-01745F81F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675" y="3901316"/>
            <a:ext cx="2409825" cy="26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>
            <a:off x="4071257" y="3423557"/>
            <a:ext cx="3863067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3788489" y="3167489"/>
            <a:ext cx="566943" cy="48388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7674219" y="3159022"/>
            <a:ext cx="517671" cy="49588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075340" y="4263117"/>
            <a:ext cx="4297134" cy="12247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8081543" y="3969823"/>
            <a:ext cx="573645" cy="5709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225"/>
            <a:ext cx="11201400" cy="1363663"/>
          </a:xfrm>
        </p:spPr>
        <p:txBody>
          <a:bodyPr/>
          <a:lstStyle/>
          <a:p>
            <a:r>
              <a:rPr lang="en-US"/>
              <a:t>(C) What if we change the flow rate of stream 6?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3787581" y="4035119"/>
            <a:ext cx="513438" cy="472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119199" y="4035610"/>
            <a:ext cx="517201" cy="50493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F28E7-DD67-29C5-F69C-BFF6B6B60592}"/>
              </a:ext>
            </a:extLst>
          </p:cNvPr>
          <p:cNvSpPr txBox="1"/>
          <p:nvPr/>
        </p:nvSpPr>
        <p:spPr>
          <a:xfrm>
            <a:off x="3790637" y="1713417"/>
            <a:ext cx="26564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stream 4 will always be smaller than stream 6 because your ratios will never be the same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90BD3EFA-FB44-E822-175F-1DA7BA39AC60}"/>
              </a:ext>
            </a:extLst>
          </p:cNvPr>
          <p:cNvSpPr/>
          <p:nvPr/>
        </p:nvSpPr>
        <p:spPr>
          <a:xfrm>
            <a:off x="5119198" y="3159194"/>
            <a:ext cx="517201" cy="5002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pic>
        <p:nvPicPr>
          <p:cNvPr id="18" name="Picture 17" descr="Oh No 3D Sticker by Emoji">
            <a:extLst>
              <a:ext uri="{FF2B5EF4-FFF2-40B4-BE49-F238E27FC236}">
                <a16:creationId xmlns:a16="http://schemas.microsoft.com/office/drawing/2014/main" id="{226DFDE3-E6B2-1E60-880F-C83F734F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4171950"/>
            <a:ext cx="17049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944-EB7A-FF42-200F-B5AB486C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5020-23CC-D135-1D23-BA468A36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Tie lines vs. Mixing lines</a:t>
            </a:r>
          </a:p>
          <a:p>
            <a:pPr lvl="1"/>
            <a:r>
              <a:rPr lang="en-US"/>
              <a:t>Tie lines represent phases in equilibrium </a:t>
            </a:r>
          </a:p>
          <a:p>
            <a:pPr lvl="1"/>
            <a:r>
              <a:rPr lang="en-US"/>
              <a:t>Mixing lines represent mixtures between two different streams</a:t>
            </a:r>
          </a:p>
          <a:p>
            <a:r>
              <a:rPr lang="en-US"/>
              <a:t>Legal vs. Illegal separations </a:t>
            </a:r>
          </a:p>
          <a:p>
            <a:r>
              <a:rPr lang="en-US"/>
              <a:t>Not all processes are possible, build intuition about physical meaning of separations</a:t>
            </a:r>
          </a:p>
        </p:txBody>
      </p:sp>
    </p:spTree>
    <p:extLst>
      <p:ext uri="{BB962C8B-B14F-4D97-AF65-F5344CB8AC3E}">
        <p14:creationId xmlns:p14="http://schemas.microsoft.com/office/powerpoint/2010/main" val="37141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7597-EED5-5E8F-14C2-BC778214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Information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BCC427-5A24-3F71-931B-DC0161F471CB}"/>
              </a:ext>
            </a:extLst>
          </p:cNvPr>
          <p:cNvCxnSpPr>
            <a:cxnSpLocks/>
          </p:cNvCxnSpPr>
          <p:nvPr/>
        </p:nvCxnSpPr>
        <p:spPr>
          <a:xfrm>
            <a:off x="5057775" y="3467099"/>
            <a:ext cx="9525" cy="57150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D7288-2942-F047-E173-B8B4379B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3" y="2033588"/>
            <a:ext cx="6353175" cy="3629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4EF05E-4868-9A43-9D0A-77842CD87354}"/>
              </a:ext>
            </a:extLst>
          </p:cNvPr>
          <p:cNvSpPr/>
          <p:nvPr/>
        </p:nvSpPr>
        <p:spPr>
          <a:xfrm>
            <a:off x="4433927" y="2780133"/>
            <a:ext cx="1064672" cy="8352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36276B-54F3-6D56-19D8-7FA7AFF889D1}"/>
              </a:ext>
            </a:extLst>
          </p:cNvPr>
          <p:cNvSpPr/>
          <p:nvPr/>
        </p:nvSpPr>
        <p:spPr>
          <a:xfrm>
            <a:off x="6205577" y="2503907"/>
            <a:ext cx="1664747" cy="1521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ECC16D-A33A-A1F5-9F11-9576172612E1}"/>
              </a:ext>
            </a:extLst>
          </p:cNvPr>
          <p:cNvSpPr txBox="1"/>
          <p:nvPr/>
        </p:nvSpPr>
        <p:spPr>
          <a:xfrm>
            <a:off x="4727272" y="2317457"/>
            <a:ext cx="2003356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Mixing 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01F8F-DCE7-479E-1CB1-C9DFAFDB7C8F}"/>
              </a:ext>
            </a:extLst>
          </p:cNvPr>
          <p:cNvSpPr txBox="1"/>
          <p:nvPr/>
        </p:nvSpPr>
        <p:spPr>
          <a:xfrm>
            <a:off x="7860996" y="2784181"/>
            <a:ext cx="2003356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Tie 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FAEC85-BB73-6959-71E4-4A7AD3F9F8AA}"/>
              </a:ext>
            </a:extLst>
          </p:cNvPr>
          <p:cNvSpPr txBox="1"/>
          <p:nvPr/>
        </p:nvSpPr>
        <p:spPr>
          <a:xfrm>
            <a:off x="980724" y="1322915"/>
            <a:ext cx="45145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Building some intuition...</a:t>
            </a:r>
          </a:p>
        </p:txBody>
      </p:sp>
    </p:spTree>
    <p:extLst>
      <p:ext uri="{BB962C8B-B14F-4D97-AF65-F5344CB8AC3E}">
        <p14:creationId xmlns:p14="http://schemas.microsoft.com/office/powerpoint/2010/main" val="7332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66F7-F2F4-5FF6-1414-80AFE893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What is the composition of stream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001D-196B-ABAF-A31A-79E6B2E1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Given information:</a:t>
            </a:r>
          </a:p>
          <a:p>
            <a:pPr lvl="1"/>
            <a:r>
              <a:rPr lang="en-US" dirty="0"/>
              <a:t>Stream 3 comes out of a solid-liquid separator at 0C</a:t>
            </a:r>
          </a:p>
          <a:p>
            <a:pPr lvl="1"/>
            <a:r>
              <a:rPr lang="en-US" dirty="0"/>
              <a:t>Stream 3 is the liquid effluent</a:t>
            </a:r>
          </a:p>
          <a:p>
            <a:pPr lvl="1"/>
            <a:r>
              <a:rPr lang="en-US" dirty="0"/>
              <a:t>Stream 4 is </a:t>
            </a:r>
            <a:r>
              <a:rPr lang="en-US" b="1" dirty="0"/>
              <a:t>pure K</a:t>
            </a:r>
            <a:endParaRPr lang="en-US" dirty="0"/>
          </a:p>
          <a:p>
            <a:r>
              <a:rPr lang="en-US" dirty="0" err="1"/>
              <a:t>Hmmmm</a:t>
            </a:r>
            <a:r>
              <a:rPr lang="en-US" dirty="0"/>
              <a:t>... okay let's just draw a tie line and find stream 3! </a:t>
            </a:r>
          </a:p>
        </p:txBody>
      </p:sp>
    </p:spTree>
    <p:extLst>
      <p:ext uri="{BB962C8B-B14F-4D97-AF65-F5344CB8AC3E}">
        <p14:creationId xmlns:p14="http://schemas.microsoft.com/office/powerpoint/2010/main" val="34074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draw our tie line</a:t>
            </a:r>
            <a:endParaRPr lang="en-US" b="1"/>
          </a:p>
        </p:txBody>
      </p:sp>
      <p:pic>
        <p:nvPicPr>
          <p:cNvPr id="4" name="Picture 3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5DF1178-42B9-588B-DA83-37C88475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8" r="-121"/>
          <a:stretch/>
        </p:blipFill>
        <p:spPr>
          <a:xfrm>
            <a:off x="2115161" y="1371600"/>
            <a:ext cx="7294668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D8FDAD-27D5-7BE1-168B-B0CC1BD8D993}"/>
              </a:ext>
            </a:extLst>
          </p:cNvPr>
          <p:cNvCxnSpPr/>
          <p:nvPr/>
        </p:nvCxnSpPr>
        <p:spPr>
          <a:xfrm>
            <a:off x="3619500" y="4552950"/>
            <a:ext cx="5031105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BFD2988-21E9-A466-31C6-670C96356B52}"/>
              </a:ext>
            </a:extLst>
          </p:cNvPr>
          <p:cNvSpPr/>
          <p:nvPr/>
        </p:nvSpPr>
        <p:spPr>
          <a:xfrm>
            <a:off x="8459775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0F794C2-0D7A-B18D-E621-2763674B4DA1}"/>
              </a:ext>
            </a:extLst>
          </p:cNvPr>
          <p:cNvSpPr/>
          <p:nvPr/>
        </p:nvSpPr>
        <p:spPr>
          <a:xfrm>
            <a:off x="609757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5A98F7E-EDE6-2E86-F2BF-3EDF6FAFFAC7}"/>
              </a:ext>
            </a:extLst>
          </p:cNvPr>
          <p:cNvSpPr/>
          <p:nvPr/>
        </p:nvSpPr>
        <p:spPr>
          <a:xfrm>
            <a:off x="514507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A4F47CB-D10B-77F4-6CD1-FAEB451BF6B9}"/>
              </a:ext>
            </a:extLst>
          </p:cNvPr>
          <p:cNvSpPr/>
          <p:nvPr/>
        </p:nvSpPr>
        <p:spPr>
          <a:xfrm>
            <a:off x="424972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94A57CDF-260B-B3BC-613C-141A54149B6C}"/>
              </a:ext>
            </a:extLst>
          </p:cNvPr>
          <p:cNvSpPr/>
          <p:nvPr/>
        </p:nvSpPr>
        <p:spPr>
          <a:xfrm>
            <a:off x="345511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F598AD-9145-1913-6F87-E73198DF1794}"/>
              </a:ext>
            </a:extLst>
          </p:cNvPr>
          <p:cNvSpPr/>
          <p:nvPr/>
        </p:nvSpPr>
        <p:spPr>
          <a:xfrm>
            <a:off x="427426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7603D-9FF6-1A57-AA50-18B7410FDC2E}"/>
              </a:ext>
            </a:extLst>
          </p:cNvPr>
          <p:cNvSpPr txBox="1"/>
          <p:nvPr/>
        </p:nvSpPr>
        <p:spPr>
          <a:xfrm>
            <a:off x="665597" y="4363083"/>
            <a:ext cx="19426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Tie lines will end on the two phase boundary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86A95-464C-0267-4C3B-67549BCA11AA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E99D4E-28D6-19F5-D1E2-B1ABABB640D9}"/>
              </a:ext>
            </a:extLst>
          </p:cNvPr>
          <p:cNvCxnSpPr>
            <a:cxnSpLocks/>
          </p:cNvCxnSpPr>
          <p:nvPr/>
        </p:nvCxnSpPr>
        <p:spPr>
          <a:xfrm>
            <a:off x="4452124" y="4721705"/>
            <a:ext cx="0" cy="12110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00348D-33B8-DD31-A3B9-851DEB42A828}"/>
              </a:ext>
            </a:extLst>
          </p:cNvPr>
          <p:cNvSpPr txBox="1"/>
          <p:nvPr/>
        </p:nvSpPr>
        <p:spPr>
          <a:xfrm>
            <a:off x="4057857" y="59168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0.165</a:t>
            </a:r>
          </a:p>
        </p:txBody>
      </p:sp>
    </p:spTree>
    <p:extLst>
      <p:ext uri="{BB962C8B-B14F-4D97-AF65-F5344CB8AC3E}">
        <p14:creationId xmlns:p14="http://schemas.microsoft.com/office/powerpoint/2010/main" val="35443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C8E-5A78-9ECD-EAD2-4E8794DF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do a check</a:t>
            </a:r>
          </a:p>
        </p:txBody>
      </p:sp>
      <p:pic>
        <p:nvPicPr>
          <p:cNvPr id="5" name="Picture 4" descr="A diagram of a liquid separator&#10;&#10;Description automatically generated">
            <a:extLst>
              <a:ext uri="{FF2B5EF4-FFF2-40B4-BE49-F238E27FC236}">
                <a16:creationId xmlns:a16="http://schemas.microsoft.com/office/drawing/2014/main" id="{2EEB42DC-ADD1-E03A-ED5B-317B24D8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 r="5197" b="3524"/>
          <a:stretch/>
        </p:blipFill>
        <p:spPr>
          <a:xfrm>
            <a:off x="410274" y="2124176"/>
            <a:ext cx="5687510" cy="3501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330A6-A279-A775-5FF2-082E6A1F3BF9}"/>
              </a:ext>
            </a:extLst>
          </p:cNvPr>
          <p:cNvSpPr txBox="1"/>
          <p:nvPr/>
        </p:nvSpPr>
        <p:spPr>
          <a:xfrm>
            <a:off x="6537793" y="1602831"/>
            <a:ext cx="42180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What do we know?</a:t>
            </a:r>
          </a:p>
          <a:p>
            <a:pPr marL="457200" indent="-457200">
              <a:buAutoNum type="arabicPeriod"/>
            </a:pPr>
            <a:r>
              <a:rPr lang="en-US" sz="2400"/>
              <a:t>Stream 2 enters the solid-liquid separator</a:t>
            </a:r>
          </a:p>
          <a:p>
            <a:pPr marL="457200" indent="-457200">
              <a:buAutoNum type="arabicPeriod"/>
            </a:pPr>
            <a:r>
              <a:rPr lang="en-US" sz="2400"/>
              <a:t>Steam 2 comes from mixing streams 1 and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E9369-AB51-5011-75EC-99DC61BABEB4}"/>
              </a:ext>
            </a:extLst>
          </p:cNvPr>
          <p:cNvSpPr txBox="1"/>
          <p:nvPr/>
        </p:nvSpPr>
        <p:spPr>
          <a:xfrm>
            <a:off x="6537793" y="3792915"/>
            <a:ext cx="58379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Stream 1: 100 kg/min 20% Na + 80% K </a:t>
            </a:r>
            <a:endParaRPr lang="en-US"/>
          </a:p>
          <a:p>
            <a:r>
              <a:rPr lang="en-US" sz="2400"/>
              <a:t>Stream 6: 100 kg/min 100% K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393B8-0CFF-88EE-E7FF-49DD366AC638}"/>
              </a:ext>
            </a:extLst>
          </p:cNvPr>
          <p:cNvSpPr txBox="1"/>
          <p:nvPr/>
        </p:nvSpPr>
        <p:spPr>
          <a:xfrm>
            <a:off x="6537793" y="5114426"/>
            <a:ext cx="54276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Stream 2: 200 kg/min 10% Na 90% K</a:t>
            </a:r>
            <a:endParaRPr lang="en-US" sz="2400" b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FE5CB9-24E8-13F6-B1B2-3C8F1F7108A7}"/>
              </a:ext>
            </a:extLst>
          </p:cNvPr>
          <p:cNvCxnSpPr/>
          <p:nvPr/>
        </p:nvCxnSpPr>
        <p:spPr>
          <a:xfrm flipH="1">
            <a:off x="8923459" y="4654659"/>
            <a:ext cx="2132" cy="4587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CC46A-0620-2102-FFC3-8829369D256F}"/>
              </a:ext>
            </a:extLst>
          </p:cNvPr>
          <p:cNvSpPr/>
          <p:nvPr/>
        </p:nvSpPr>
        <p:spPr>
          <a:xfrm>
            <a:off x="3383043" y="1971676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place stream 2</a:t>
            </a:r>
            <a:endParaRPr lang="en-US" b="1"/>
          </a:p>
        </p:txBody>
      </p:sp>
      <p:pic>
        <p:nvPicPr>
          <p:cNvPr id="4" name="Picture 3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5DF1178-42B9-588B-DA83-37C88475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8" r="-121"/>
          <a:stretch/>
        </p:blipFill>
        <p:spPr>
          <a:xfrm>
            <a:off x="2115161" y="1371600"/>
            <a:ext cx="7294668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D8FDAD-27D5-7BE1-168B-B0CC1BD8D993}"/>
              </a:ext>
            </a:extLst>
          </p:cNvPr>
          <p:cNvCxnSpPr/>
          <p:nvPr/>
        </p:nvCxnSpPr>
        <p:spPr>
          <a:xfrm>
            <a:off x="3619500" y="4552950"/>
            <a:ext cx="914174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94A57CDF-260B-B3BC-613C-141A54149B6C}"/>
              </a:ext>
            </a:extLst>
          </p:cNvPr>
          <p:cNvSpPr/>
          <p:nvPr/>
        </p:nvSpPr>
        <p:spPr>
          <a:xfrm>
            <a:off x="345511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F598AD-9145-1913-6F87-E73198DF1794}"/>
              </a:ext>
            </a:extLst>
          </p:cNvPr>
          <p:cNvSpPr/>
          <p:nvPr/>
        </p:nvSpPr>
        <p:spPr>
          <a:xfrm>
            <a:off x="427426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83152-BCCB-3680-2434-8F006C6C63E9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0D1595-DD7D-7F88-A082-896007096E8E}"/>
              </a:ext>
            </a:extLst>
          </p:cNvPr>
          <p:cNvCxnSpPr/>
          <p:nvPr/>
        </p:nvCxnSpPr>
        <p:spPr>
          <a:xfrm>
            <a:off x="4112934" y="4561477"/>
            <a:ext cx="2547" cy="1368935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9">
            <a:extLst>
              <a:ext uri="{FF2B5EF4-FFF2-40B4-BE49-F238E27FC236}">
                <a16:creationId xmlns:a16="http://schemas.microsoft.com/office/drawing/2014/main" id="{829907C8-8991-3055-B123-F19CF48AAB91}"/>
              </a:ext>
            </a:extLst>
          </p:cNvPr>
          <p:cNvSpPr/>
          <p:nvPr/>
        </p:nvSpPr>
        <p:spPr>
          <a:xfrm>
            <a:off x="3952411" y="5761589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87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(B)</a:t>
            </a:r>
            <a:r>
              <a:rPr lang="en-US"/>
              <a:t> Erm... professor this process isn't viable! </a:t>
            </a:r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83152-BCCB-3680-2434-8F006C6C63E9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378370B6-7B2B-6D46-D505-824F606C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11" b="7600"/>
          <a:stretch/>
        </p:blipFill>
        <p:spPr>
          <a:xfrm>
            <a:off x="480412" y="1601431"/>
            <a:ext cx="4799474" cy="421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353562-111C-73F8-64B1-D71FF6658F34}"/>
              </a:ext>
            </a:extLst>
          </p:cNvPr>
          <p:cNvSpPr txBox="1"/>
          <p:nvPr/>
        </p:nvSpPr>
        <p:spPr>
          <a:xfrm>
            <a:off x="6537793" y="1602831"/>
            <a:ext cx="42180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What do we know?</a:t>
            </a:r>
          </a:p>
          <a:p>
            <a:r>
              <a:rPr lang="en-US" sz="2400"/>
              <a:t>F2 = 200 kg/min</a:t>
            </a:r>
          </a:p>
          <a:p>
            <a:r>
              <a:rPr lang="en-US" sz="2400"/>
              <a:t>Stream 2 is 10% 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94C62-36E7-282A-B161-4E91E1063B7B}"/>
              </a:ext>
            </a:extLst>
          </p:cNvPr>
          <p:cNvSpPr txBox="1"/>
          <p:nvPr/>
        </p:nvSpPr>
        <p:spPr>
          <a:xfrm>
            <a:off x="6537793" y="3014930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Let's use the lever rule!</a:t>
            </a: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B31CE8-1D41-58C2-FB11-6524E131C6CD}"/>
              </a:ext>
            </a:extLst>
          </p:cNvPr>
          <p:cNvCxnSpPr/>
          <p:nvPr/>
        </p:nvCxnSpPr>
        <p:spPr>
          <a:xfrm>
            <a:off x="3644011" y="2595197"/>
            <a:ext cx="2547" cy="2695881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281B49-4E0F-8BF7-1CBC-3B58657200D2}"/>
              </a:ext>
            </a:extLst>
          </p:cNvPr>
          <p:cNvSpPr txBox="1"/>
          <p:nvPr/>
        </p:nvSpPr>
        <p:spPr>
          <a:xfrm>
            <a:off x="3240203" y="5350646"/>
            <a:ext cx="30361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.165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A5EDE-21BD-7C66-8CDB-C3094189893C}"/>
              </a:ext>
            </a:extLst>
          </p:cNvPr>
          <p:cNvSpPr txBox="1"/>
          <p:nvPr/>
        </p:nvSpPr>
        <p:spPr>
          <a:xfrm>
            <a:off x="6535662" y="3444421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F2 </a:t>
            </a:r>
            <a:r>
              <a:rPr lang="en-US" sz="2400" b="1"/>
              <a:t>×</a:t>
            </a:r>
            <a:r>
              <a:rPr lang="en-US" sz="2400"/>
              <a:t> (.165 - .1) </a:t>
            </a:r>
            <a:r>
              <a:rPr lang="en-US" sz="2400" b="1"/>
              <a:t>/</a:t>
            </a:r>
            <a:r>
              <a:rPr lang="en-US" sz="2400"/>
              <a:t> (.165)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EEEF7B-ADB4-C4E5-D489-2595A90B94B8}"/>
              </a:ext>
            </a:extLst>
          </p:cNvPr>
          <p:cNvSpPr txBox="1"/>
          <p:nvPr/>
        </p:nvSpPr>
        <p:spPr>
          <a:xfrm>
            <a:off x="6538860" y="3905884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(200) </a:t>
            </a:r>
            <a:r>
              <a:rPr lang="en-US" sz="2400" b="1"/>
              <a:t>×</a:t>
            </a:r>
            <a:r>
              <a:rPr lang="en-US" sz="2400"/>
              <a:t> (.394)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EB5A3E-7524-4B66-CB56-A4DE7CA2A796}"/>
              </a:ext>
            </a:extLst>
          </p:cNvPr>
          <p:cNvSpPr txBox="1"/>
          <p:nvPr/>
        </p:nvSpPr>
        <p:spPr>
          <a:xfrm>
            <a:off x="6538859" y="4369479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</a:t>
            </a:r>
            <a:r>
              <a:rPr lang="en-US" sz="2400" b="1"/>
              <a:t>78.8 kg/min</a:t>
            </a:r>
            <a:endParaRPr lang="en-US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50FDA3-8C2D-5698-107E-6A80906004F1}"/>
              </a:ext>
            </a:extLst>
          </p:cNvPr>
          <p:cNvSpPr txBox="1"/>
          <p:nvPr/>
        </p:nvSpPr>
        <p:spPr>
          <a:xfrm>
            <a:off x="6535662" y="5059008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wait a sec....</a:t>
            </a:r>
            <a:endParaRPr lang="en-US" sz="2400"/>
          </a:p>
        </p:txBody>
      </p:sp>
      <p:pic>
        <p:nvPicPr>
          <p:cNvPr id="38" name="Picture 37" descr="Emoticon - Geek / Nerd stock illustration. Illustration of emotions -  22756602">
            <a:extLst>
              <a:ext uri="{FF2B5EF4-FFF2-40B4-BE49-F238E27FC236}">
                <a16:creationId xmlns:a16="http://schemas.microsoft.com/office/drawing/2014/main" id="{C9D9FC81-A81D-B789-8317-72EFBC49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15" y="3906716"/>
            <a:ext cx="2895733" cy="2801282"/>
          </a:xfrm>
          <a:prstGeom prst="rect">
            <a:avLst/>
          </a:prstGeom>
        </p:spPr>
      </p:pic>
      <p:pic>
        <p:nvPicPr>
          <p:cNvPr id="39" name="Picture 38" descr="10-year-old boy petitions Apple to change its 'nerd' emoji | The Independent">
            <a:extLst>
              <a:ext uri="{FF2B5EF4-FFF2-40B4-BE49-F238E27FC236}">
                <a16:creationId xmlns:a16="http://schemas.microsoft.com/office/drawing/2014/main" id="{A32DDCB3-F918-94EE-FEA2-051C3DE1D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777" y="1444602"/>
            <a:ext cx="942109" cy="888822"/>
          </a:xfrm>
          <a:prstGeom prst="rect">
            <a:avLst/>
          </a:prstGeom>
        </p:spPr>
      </p:pic>
      <p:pic>
        <p:nvPicPr>
          <p:cNvPr id="42" name="Picture 41" descr="☝️ Index Pointing Up on Apple iOS 10.0">
            <a:extLst>
              <a:ext uri="{FF2B5EF4-FFF2-40B4-BE49-F238E27FC236}">
                <a16:creationId xmlns:a16="http://schemas.microsoft.com/office/drawing/2014/main" id="{DE527877-4A98-84E2-E6FA-D74B42C14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112" y="1446735"/>
            <a:ext cx="767328" cy="7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/>
      <p:bldP spid="31" grpId="0"/>
      <p:bldP spid="3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C8E-5A78-9ECD-EAD2-4E8794DF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(B)</a:t>
            </a:r>
            <a:r>
              <a:rPr lang="en-US"/>
              <a:t> Does this match our provided PFD?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CC46A-0620-2102-FFC3-8829369D256F}"/>
              </a:ext>
            </a:extLst>
          </p:cNvPr>
          <p:cNvSpPr/>
          <p:nvPr/>
        </p:nvSpPr>
        <p:spPr>
          <a:xfrm>
            <a:off x="3383043" y="1971676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a liquid separator&#10;&#10;Description automatically generated">
            <a:extLst>
              <a:ext uri="{FF2B5EF4-FFF2-40B4-BE49-F238E27FC236}">
                <a16:creationId xmlns:a16="http://schemas.microsoft.com/office/drawing/2014/main" id="{7D2D781B-3D3F-A160-709D-291CCD7B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 r="5197" b="3524"/>
          <a:stretch/>
        </p:blipFill>
        <p:spPr>
          <a:xfrm>
            <a:off x="2392540" y="1260931"/>
            <a:ext cx="7413999" cy="4550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06F4BC-88DE-7B28-CED6-EA54D3A48C68}"/>
              </a:ext>
            </a:extLst>
          </p:cNvPr>
          <p:cNvSpPr txBox="1"/>
          <p:nvPr/>
        </p:nvSpPr>
        <p:spPr>
          <a:xfrm>
            <a:off x="5499768" y="4284220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78.8 kg/min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7" name="Picture 16" descr="Man Detective: Light Skin Tone Emoji (U+1F575, U+1F3FB, U+200D, U+2642,  U+FE0F)">
            <a:extLst>
              <a:ext uri="{FF2B5EF4-FFF2-40B4-BE49-F238E27FC236}">
                <a16:creationId xmlns:a16="http://schemas.microsoft.com/office/drawing/2014/main" id="{B33770EB-C50D-EAD3-26F7-82968F5B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" y="3531310"/>
            <a:ext cx="2438400" cy="2438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6AB8E8-7B79-1EF7-6A4A-316CE289774A}"/>
              </a:ext>
            </a:extLst>
          </p:cNvPr>
          <p:cNvSpPr txBox="1"/>
          <p:nvPr/>
        </p:nvSpPr>
        <p:spPr>
          <a:xfrm>
            <a:off x="398236" y="2756621"/>
            <a:ext cx="22570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Wait…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C67BE9-2D84-0E26-B4CF-85DA0EC5AB95}"/>
              </a:ext>
            </a:extLst>
          </p:cNvPr>
          <p:cNvSpPr/>
          <p:nvPr/>
        </p:nvSpPr>
        <p:spPr>
          <a:xfrm>
            <a:off x="2256763" y="3427904"/>
            <a:ext cx="2829833" cy="13350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7902D-9F96-4F78-4379-0177F7EBC715}"/>
              </a:ext>
            </a:extLst>
          </p:cNvPr>
          <p:cNvSpPr txBox="1"/>
          <p:nvPr/>
        </p:nvSpPr>
        <p:spPr>
          <a:xfrm>
            <a:off x="2655323" y="5553508"/>
            <a:ext cx="88486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The mass balance around the splitter is NOT valid, thus this process is NOT viable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F3A4F-B2E8-18EC-B4E1-386D696443D7}"/>
              </a:ext>
            </a:extLst>
          </p:cNvPr>
          <p:cNvSpPr/>
          <p:nvPr/>
        </p:nvSpPr>
        <p:spPr>
          <a:xfrm>
            <a:off x="7025679" y="4726839"/>
            <a:ext cx="820361" cy="8217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2143536-4D30-935F-9687-EBC61B50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1" t="40331" r="39108"/>
          <a:stretch/>
        </p:blipFill>
        <p:spPr>
          <a:xfrm>
            <a:off x="2184000" y="1724025"/>
            <a:ext cx="6867682" cy="4962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 flipV="1">
            <a:off x="4480832" y="3528332"/>
            <a:ext cx="1357992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4274264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5617289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1F5E4-5BCA-BEFA-334D-21B723E11FF3}"/>
              </a:ext>
            </a:extLst>
          </p:cNvPr>
          <p:cNvSpPr txBox="1"/>
          <p:nvPr/>
        </p:nvSpPr>
        <p:spPr>
          <a:xfrm>
            <a:off x="5984610" y="5782226"/>
            <a:ext cx="10026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B0F0"/>
                </a:solidFill>
              </a:rPr>
              <a:t>0.2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484915" y="4358367"/>
            <a:ext cx="1734909" cy="21772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6071768" y="4141273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66372C-AD0E-19D1-6E05-696C574410DF}"/>
              </a:ext>
            </a:extLst>
          </p:cNvPr>
          <p:cNvCxnSpPr/>
          <p:nvPr/>
        </p:nvCxnSpPr>
        <p:spPr>
          <a:xfrm>
            <a:off x="4591050" y="4857750"/>
            <a:ext cx="4181475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4A983-34A6-04A8-C14F-089659C4ACCB}"/>
              </a:ext>
            </a:extLst>
          </p:cNvPr>
          <p:cNvCxnSpPr>
            <a:cxnSpLocks/>
          </p:cNvCxnSpPr>
          <p:nvPr/>
        </p:nvCxnSpPr>
        <p:spPr>
          <a:xfrm flipV="1">
            <a:off x="4638675" y="4857749"/>
            <a:ext cx="4095750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14:cNvPr>
              <p14:cNvContentPartPr/>
              <p14:nvPr/>
            </p14:nvContentPartPr>
            <p14:xfrm>
              <a:off x="5263242" y="5710237"/>
              <a:ext cx="57830" cy="88892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742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3793DC-33BF-52B7-A653-9082A6978BD5}"/>
              </a:ext>
            </a:extLst>
          </p:cNvPr>
          <p:cNvSpPr txBox="1"/>
          <p:nvPr/>
        </p:nvSpPr>
        <p:spPr>
          <a:xfrm>
            <a:off x="4962969" y="5821512"/>
            <a:ext cx="725327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0.1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9EEACC-C03C-1772-A7AC-F4CBFD78777B}"/>
              </a:ext>
            </a:extLst>
          </p:cNvPr>
          <p:cNvCxnSpPr/>
          <p:nvPr/>
        </p:nvCxnSpPr>
        <p:spPr>
          <a:xfrm>
            <a:off x="5303945" y="3539957"/>
            <a:ext cx="6569" cy="12422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2CAA87-321D-D0C1-D4D8-D553115EF910}"/>
              </a:ext>
            </a:extLst>
          </p:cNvPr>
          <p:cNvSpPr txBox="1"/>
          <p:nvPr/>
        </p:nvSpPr>
        <p:spPr>
          <a:xfrm>
            <a:off x="989695" y="3292159"/>
            <a:ext cx="284904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Decreasing temperature increases flow rate of stream 4, but it will never reach 20% which we need to get 100kg/min of stream 6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4260656" y="4032415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AD1DC-490C-B26C-C35D-CE1D4073CDAC}"/>
              </a:ext>
            </a:extLst>
          </p:cNvPr>
          <p:cNvCxnSpPr>
            <a:cxnSpLocks/>
          </p:cNvCxnSpPr>
          <p:nvPr/>
        </p:nvCxnSpPr>
        <p:spPr>
          <a:xfrm>
            <a:off x="4509406" y="4778827"/>
            <a:ext cx="1582510" cy="13608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14:cNvPr>
              <p14:cNvContentPartPr/>
              <p14:nvPr/>
            </p14:nvContentPartPr>
            <p14:xfrm>
              <a:off x="6187167" y="5710237"/>
              <a:ext cx="57830" cy="8889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667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Shrug Emoji Sticker - Shrug Emoji ...">
            <a:extLst>
              <a:ext uri="{FF2B5EF4-FFF2-40B4-BE49-F238E27FC236}">
                <a16:creationId xmlns:a16="http://schemas.microsoft.com/office/drawing/2014/main" id="{34B6C51E-C609-698D-D8AF-15677C382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5195888"/>
            <a:ext cx="1847850" cy="16859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C5E07-93AB-DB03-46D8-6DE33851A34A}"/>
              </a:ext>
            </a:extLst>
          </p:cNvPr>
          <p:cNvCxnSpPr/>
          <p:nvPr/>
        </p:nvCxnSpPr>
        <p:spPr>
          <a:xfrm>
            <a:off x="5315336" y="3528331"/>
            <a:ext cx="0" cy="22707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066226" y="5575588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37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833</Words>
  <Application>Microsoft Macintosh PowerPoint</Application>
  <PresentationFormat>Widescreen</PresentationFormat>
  <Paragraphs>118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office theme</vt:lpstr>
      <vt:lpstr>Exercise 4.93</vt:lpstr>
      <vt:lpstr>Given Information</vt:lpstr>
      <vt:lpstr>(A) What is the composition of stream 3?</vt:lpstr>
      <vt:lpstr>(A) Let's draw our tie line</vt:lpstr>
      <vt:lpstr>(A) Let's do a check</vt:lpstr>
      <vt:lpstr>(A) Let's place stream 2</vt:lpstr>
      <vt:lpstr>(B) Erm... professor this process isn't viable! </vt:lpstr>
      <vt:lpstr>(B) Does this match our provided PFD?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flow rate of stream 6?</vt:lpstr>
      <vt:lpstr>(C) What if we change the flow rate of stream 6?</vt:lpstr>
      <vt:lpstr>Takeaways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Angel Liang</cp:lastModifiedBy>
  <cp:revision>10</cp:revision>
  <dcterms:created xsi:type="dcterms:W3CDTF">2024-11-13T03:15:35Z</dcterms:created>
  <dcterms:modified xsi:type="dcterms:W3CDTF">2025-11-09T02:08:25Z</dcterms:modified>
</cp:coreProperties>
</file>