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8"/>
  </p:notesMasterIdLst>
  <p:sldIdLst>
    <p:sldId id="293" r:id="rId2"/>
    <p:sldId id="295" r:id="rId3"/>
    <p:sldId id="296" r:id="rId4"/>
    <p:sldId id="294" r:id="rId5"/>
    <p:sldId id="258" r:id="rId6"/>
    <p:sldId id="290" r:id="rId7"/>
    <p:sldId id="270" r:id="rId8"/>
    <p:sldId id="292" r:id="rId9"/>
    <p:sldId id="274" r:id="rId10"/>
    <p:sldId id="275" r:id="rId11"/>
    <p:sldId id="286" r:id="rId12"/>
    <p:sldId id="276" r:id="rId13"/>
    <p:sldId id="280" r:id="rId14"/>
    <p:sldId id="281" r:id="rId15"/>
    <p:sldId id="28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B7356-10E0-493C-9268-13B117C1DEF6}" v="313" dt="2024-11-20T15:43:06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5" autoAdjust="0"/>
    <p:restoredTop sz="80408" autoAdjust="0"/>
  </p:normalViewPr>
  <p:slideViewPr>
    <p:cSldViewPr>
      <p:cViewPr>
        <p:scale>
          <a:sx n="78" d="100"/>
          <a:sy n="78" d="100"/>
        </p:scale>
        <p:origin x="6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109afd5b2c8f34d4" providerId="LiveId" clId="{23DB7356-10E0-493C-9268-13B117C1DEF6}"/>
    <pc:docChg chg="undo custSel addSld delSld modSld sldOrd">
      <pc:chgData name="Lauren de Silva" userId="109afd5b2c8f34d4" providerId="LiveId" clId="{23DB7356-10E0-493C-9268-13B117C1DEF6}" dt="2024-11-20T15:43:06.175" v="1211" actId="122"/>
      <pc:docMkLst>
        <pc:docMk/>
      </pc:docMkLst>
      <pc:sldChg chg="modSp mod">
        <pc:chgData name="Lauren de Silva" userId="109afd5b2c8f34d4" providerId="LiveId" clId="{23DB7356-10E0-493C-9268-13B117C1DEF6}" dt="2024-11-20T15:42:22.238" v="1193" actId="1076"/>
        <pc:sldMkLst>
          <pc:docMk/>
          <pc:sldMk cId="0" sldId="275"/>
        </pc:sldMkLst>
        <pc:picChg chg="mod">
          <ac:chgData name="Lauren de Silva" userId="109afd5b2c8f34d4" providerId="LiveId" clId="{23DB7356-10E0-493C-9268-13B117C1DEF6}" dt="2024-11-20T15:42:22.238" v="1193" actId="1076"/>
          <ac:picMkLst>
            <pc:docMk/>
            <pc:sldMk cId="0" sldId="275"/>
            <ac:picMk id="3" creationId="{07A130A6-517E-2711-21A7-A55B4E6063F8}"/>
          </ac:picMkLst>
        </pc:picChg>
      </pc:sldChg>
      <pc:sldChg chg="delSp modSp mod">
        <pc:chgData name="Lauren de Silva" userId="109afd5b2c8f34d4" providerId="LiveId" clId="{23DB7356-10E0-493C-9268-13B117C1DEF6}" dt="2024-11-20T05:47:48.899" v="395" actId="478"/>
        <pc:sldMkLst>
          <pc:docMk/>
          <pc:sldMk cId="2618769810" sldId="286"/>
        </pc:sldMkLst>
        <pc:spChg chg="del">
          <ac:chgData name="Lauren de Silva" userId="109afd5b2c8f34d4" providerId="LiveId" clId="{23DB7356-10E0-493C-9268-13B117C1DEF6}" dt="2024-11-20T05:47:48.899" v="395" actId="478"/>
          <ac:spMkLst>
            <pc:docMk/>
            <pc:sldMk cId="2618769810" sldId="286"/>
            <ac:spMk id="5" creationId="{B70695DE-19AB-3048-0C97-4024C5BCB02E}"/>
          </ac:spMkLst>
        </pc:spChg>
        <pc:graphicFrameChg chg="mod">
          <ac:chgData name="Lauren de Silva" userId="109afd5b2c8f34d4" providerId="LiveId" clId="{23DB7356-10E0-493C-9268-13B117C1DEF6}" dt="2024-11-20T05:47:46.995" v="394" actId="1076"/>
          <ac:graphicFrameMkLst>
            <pc:docMk/>
            <pc:sldMk cId="2618769810" sldId="286"/>
            <ac:graphicFrameMk id="3" creationId="{00BDC2E3-D60A-4D61-959F-3B5C287C59DA}"/>
          </ac:graphicFrameMkLst>
        </pc:graphicFrameChg>
      </pc:sldChg>
      <pc:sldChg chg="addSp delSp modSp del mod delAnim modAnim">
        <pc:chgData name="Lauren de Silva" userId="109afd5b2c8f34d4" providerId="LiveId" clId="{23DB7356-10E0-493C-9268-13B117C1DEF6}" dt="2024-11-20T14:15:48.688" v="1093" actId="2696"/>
        <pc:sldMkLst>
          <pc:docMk/>
          <pc:sldMk cId="2822564315" sldId="288"/>
        </pc:sldMkLst>
        <pc:spChg chg="add del mod">
          <ac:chgData name="Lauren de Silva" userId="109afd5b2c8f34d4" providerId="LiveId" clId="{23DB7356-10E0-493C-9268-13B117C1DEF6}" dt="2024-11-20T05:17:42.926" v="5" actId="478"/>
          <ac:spMkLst>
            <pc:docMk/>
            <pc:sldMk cId="2822564315" sldId="288"/>
            <ac:spMk id="2" creationId="{FAF5934A-DA7C-7AE9-490F-6B6360A7DC0D}"/>
          </ac:spMkLst>
        </pc:spChg>
        <pc:spChg chg="del">
          <ac:chgData name="Lauren de Silva" userId="109afd5b2c8f34d4" providerId="LiveId" clId="{23DB7356-10E0-493C-9268-13B117C1DEF6}" dt="2024-11-20T05:17:40.944" v="3" actId="478"/>
          <ac:spMkLst>
            <pc:docMk/>
            <pc:sldMk cId="2822564315" sldId="288"/>
            <ac:spMk id="3" creationId="{A0DC0E5D-9181-5CF3-CF68-D2380534B28F}"/>
          </ac:spMkLst>
        </pc:spChg>
        <pc:picChg chg="add mod">
          <ac:chgData name="Lauren de Silva" userId="109afd5b2c8f34d4" providerId="LiveId" clId="{23DB7356-10E0-493C-9268-13B117C1DEF6}" dt="2024-11-20T05:17:46.057" v="7" actId="1076"/>
          <ac:picMkLst>
            <pc:docMk/>
            <pc:sldMk cId="2822564315" sldId="288"/>
            <ac:picMk id="5" creationId="{1ACC6D59-DA67-4A29-9DF6-CC8C49D06916}"/>
          </ac:picMkLst>
        </pc:picChg>
        <pc:picChg chg="del">
          <ac:chgData name="Lauren de Silva" userId="109afd5b2c8f34d4" providerId="LiveId" clId="{23DB7356-10E0-493C-9268-13B117C1DEF6}" dt="2024-11-20T05:17:39.212" v="2" actId="478"/>
          <ac:picMkLst>
            <pc:docMk/>
            <pc:sldMk cId="2822564315" sldId="288"/>
            <ac:picMk id="11" creationId="{3FDE73F4-63C8-3025-65AF-809CCD958BEB}"/>
          </ac:picMkLst>
        </pc:picChg>
        <pc:picChg chg="del">
          <ac:chgData name="Lauren de Silva" userId="109afd5b2c8f34d4" providerId="LiveId" clId="{23DB7356-10E0-493C-9268-13B117C1DEF6}" dt="2024-11-20T05:17:38.051" v="0" actId="478"/>
          <ac:picMkLst>
            <pc:docMk/>
            <pc:sldMk cId="2822564315" sldId="288"/>
            <ac:picMk id="12" creationId="{92C98CD9-6794-0E2E-B751-D143C8125883}"/>
          </ac:picMkLst>
        </pc:picChg>
        <pc:picChg chg="del">
          <ac:chgData name="Lauren de Silva" userId="109afd5b2c8f34d4" providerId="LiveId" clId="{23DB7356-10E0-493C-9268-13B117C1DEF6}" dt="2024-11-20T05:17:38.707" v="1" actId="478"/>
          <ac:picMkLst>
            <pc:docMk/>
            <pc:sldMk cId="2822564315" sldId="288"/>
            <ac:picMk id="13" creationId="{EB5539B8-3D6A-4755-D5EE-894D0CCF313C}"/>
          </ac:picMkLst>
        </pc:picChg>
        <pc:picChg chg="del">
          <ac:chgData name="Lauren de Silva" userId="109afd5b2c8f34d4" providerId="LiveId" clId="{23DB7356-10E0-493C-9268-13B117C1DEF6}" dt="2024-11-20T05:17:41.622" v="4" actId="478"/>
          <ac:picMkLst>
            <pc:docMk/>
            <pc:sldMk cId="2822564315" sldId="288"/>
            <ac:picMk id="14" creationId="{08C67602-4046-A499-B5E9-1D6F052168BB}"/>
          </ac:picMkLst>
        </pc:picChg>
      </pc:sldChg>
      <pc:sldChg chg="del">
        <pc:chgData name="Lauren de Silva" userId="109afd5b2c8f34d4" providerId="LiveId" clId="{23DB7356-10E0-493C-9268-13B117C1DEF6}" dt="2024-11-20T05:40:28.649" v="327" actId="47"/>
        <pc:sldMkLst>
          <pc:docMk/>
          <pc:sldMk cId="0" sldId="289"/>
        </pc:sldMkLst>
      </pc:sldChg>
      <pc:sldChg chg="mod modShow">
        <pc:chgData name="Lauren de Silva" userId="109afd5b2c8f34d4" providerId="LiveId" clId="{23DB7356-10E0-493C-9268-13B117C1DEF6}" dt="2024-11-20T05:47:35.450" v="393" actId="729"/>
        <pc:sldMkLst>
          <pc:docMk/>
          <pc:sldMk cId="3254488867" sldId="290"/>
        </pc:sldMkLst>
      </pc:sldChg>
      <pc:sldChg chg="del">
        <pc:chgData name="Lauren de Silva" userId="109afd5b2c8f34d4" providerId="LiveId" clId="{23DB7356-10E0-493C-9268-13B117C1DEF6}" dt="2024-11-20T05:44:53.244" v="328" actId="2696"/>
        <pc:sldMkLst>
          <pc:docMk/>
          <pc:sldMk cId="191393374" sldId="291"/>
        </pc:sldMkLst>
      </pc:sldChg>
      <pc:sldChg chg="delSp modSp mod modClrScheme delAnim modAnim chgLayout">
        <pc:chgData name="Lauren de Silva" userId="109afd5b2c8f34d4" providerId="LiveId" clId="{23DB7356-10E0-493C-9268-13B117C1DEF6}" dt="2024-11-20T08:39:31.728" v="936" actId="1076"/>
        <pc:sldMkLst>
          <pc:docMk/>
          <pc:sldMk cId="0" sldId="293"/>
        </pc:sldMkLst>
        <pc:spChg chg="del mod">
          <ac:chgData name="Lauren de Silva" userId="109afd5b2c8f34d4" providerId="LiveId" clId="{23DB7356-10E0-493C-9268-13B117C1DEF6}" dt="2024-11-20T08:39:24.560" v="931" actId="478"/>
          <ac:spMkLst>
            <pc:docMk/>
            <pc:sldMk cId="0" sldId="293"/>
            <ac:spMk id="2" creationId="{64383984-2807-3082-8BF8-FEC139350164}"/>
          </ac:spMkLst>
        </pc:spChg>
        <pc:spChg chg="mod">
          <ac:chgData name="Lauren de Silva" userId="109afd5b2c8f34d4" providerId="LiveId" clId="{23DB7356-10E0-493C-9268-13B117C1DEF6}" dt="2024-11-20T05:45:49.304" v="350" actId="1076"/>
          <ac:spMkLst>
            <pc:docMk/>
            <pc:sldMk cId="0" sldId="293"/>
            <ac:spMk id="3" creationId="{8F7E1F99-1FF0-0026-D4D5-F702693153ED}"/>
          </ac:spMkLst>
        </pc:spChg>
        <pc:spChg chg="mod">
          <ac:chgData name="Lauren de Silva" userId="109afd5b2c8f34d4" providerId="LiveId" clId="{23DB7356-10E0-493C-9268-13B117C1DEF6}" dt="2024-11-20T05:45:49.304" v="350" actId="1076"/>
          <ac:spMkLst>
            <pc:docMk/>
            <pc:sldMk cId="0" sldId="293"/>
            <ac:spMk id="4" creationId="{72307025-581A-B919-3D55-2B95EFEF8CB3}"/>
          </ac:spMkLst>
        </pc:spChg>
        <pc:spChg chg="mod">
          <ac:chgData name="Lauren de Silva" userId="109afd5b2c8f34d4" providerId="LiveId" clId="{23DB7356-10E0-493C-9268-13B117C1DEF6}" dt="2024-11-20T05:45:49.304" v="350" actId="1076"/>
          <ac:spMkLst>
            <pc:docMk/>
            <pc:sldMk cId="0" sldId="293"/>
            <ac:spMk id="5" creationId="{186956C5-DFF6-9717-611E-45D209D64D9D}"/>
          </ac:spMkLst>
        </pc:spChg>
        <pc:spChg chg="mod">
          <ac:chgData name="Lauren de Silva" userId="109afd5b2c8f34d4" providerId="LiveId" clId="{23DB7356-10E0-493C-9268-13B117C1DEF6}" dt="2024-11-20T05:45:49.304" v="350" actId="1076"/>
          <ac:spMkLst>
            <pc:docMk/>
            <pc:sldMk cId="0" sldId="293"/>
            <ac:spMk id="6" creationId="{240CBCE9-3521-F218-552E-D43713A45049}"/>
          </ac:spMkLst>
        </pc:spChg>
        <pc:spChg chg="mod">
          <ac:chgData name="Lauren de Silva" userId="109afd5b2c8f34d4" providerId="LiveId" clId="{23DB7356-10E0-493C-9268-13B117C1DEF6}" dt="2024-11-20T05:45:49.304" v="350" actId="1076"/>
          <ac:spMkLst>
            <pc:docMk/>
            <pc:sldMk cId="0" sldId="293"/>
            <ac:spMk id="7" creationId="{44130B5C-0799-97DB-9B90-852060A5AE75}"/>
          </ac:spMkLst>
        </pc:spChg>
        <pc:spChg chg="mod ord">
          <ac:chgData name="Lauren de Silva" userId="109afd5b2c8f34d4" providerId="LiveId" clId="{23DB7356-10E0-493C-9268-13B117C1DEF6}" dt="2024-11-20T05:47:04.213" v="387" actId="1076"/>
          <ac:spMkLst>
            <pc:docMk/>
            <pc:sldMk cId="0" sldId="293"/>
            <ac:spMk id="5122" creationId="{D28892A3-1804-41C7-A502-BFA944FB5D53}"/>
          </ac:spMkLst>
        </pc:spChg>
        <pc:spChg chg="mod ord">
          <ac:chgData name="Lauren de Silva" userId="109afd5b2c8f34d4" providerId="LiveId" clId="{23DB7356-10E0-493C-9268-13B117C1DEF6}" dt="2024-11-20T05:46:58.088" v="385" actId="1076"/>
          <ac:spMkLst>
            <pc:docMk/>
            <pc:sldMk cId="0" sldId="293"/>
            <ac:spMk id="5123" creationId="{FDA51F5F-40CC-430D-B06C-1DF9D29794E9}"/>
          </ac:spMkLst>
        </pc:spChg>
        <pc:grpChg chg="del mod">
          <ac:chgData name="Lauren de Silva" userId="109afd5b2c8f34d4" providerId="LiveId" clId="{23DB7356-10E0-493C-9268-13B117C1DEF6}" dt="2024-11-20T08:39:25.552" v="933" actId="478"/>
          <ac:grpSpMkLst>
            <pc:docMk/>
            <pc:sldMk cId="0" sldId="293"/>
            <ac:grpSpMk id="8" creationId="{94F26CD0-8685-754D-5913-E7BED4670130}"/>
          </ac:grpSpMkLst>
        </pc:grpChg>
        <pc:grpChg chg="del mod">
          <ac:chgData name="Lauren de Silva" userId="109afd5b2c8f34d4" providerId="LiveId" clId="{23DB7356-10E0-493C-9268-13B117C1DEF6}" dt="2024-11-20T08:39:25.023" v="932" actId="478"/>
          <ac:grpSpMkLst>
            <pc:docMk/>
            <pc:sldMk cId="0" sldId="293"/>
            <ac:grpSpMk id="9" creationId="{2B348903-9C56-1621-027D-DE43CDA655C7}"/>
          </ac:grpSpMkLst>
        </pc:grpChg>
        <pc:picChg chg="del">
          <ac:chgData name="Lauren de Silva" userId="109afd5b2c8f34d4" providerId="LiveId" clId="{23DB7356-10E0-493C-9268-13B117C1DEF6}" dt="2024-11-20T05:45:06.580" v="348" actId="478"/>
          <ac:picMkLst>
            <pc:docMk/>
            <pc:sldMk cId="0" sldId="293"/>
            <ac:picMk id="11" creationId="{C4F5460B-9C1F-227F-A6EF-F8FFDA84A630}"/>
          </ac:picMkLst>
        </pc:picChg>
        <pc:picChg chg="mod">
          <ac:chgData name="Lauren de Silva" userId="109afd5b2c8f34d4" providerId="LiveId" clId="{23DB7356-10E0-493C-9268-13B117C1DEF6}" dt="2024-11-20T08:39:31.728" v="936" actId="1076"/>
          <ac:picMkLst>
            <pc:docMk/>
            <pc:sldMk cId="0" sldId="293"/>
            <ac:picMk id="18434" creationId="{1BDF2997-2C4D-4CE2-AC2A-5BD2B0B398BD}"/>
          </ac:picMkLst>
        </pc:picChg>
      </pc:sldChg>
      <pc:sldChg chg="addSp delSp modSp new mod ord modAnim">
        <pc:chgData name="Lauren de Silva" userId="109afd5b2c8f34d4" providerId="LiveId" clId="{23DB7356-10E0-493C-9268-13B117C1DEF6}" dt="2024-11-20T15:43:06.175" v="1211" actId="122"/>
        <pc:sldMkLst>
          <pc:docMk/>
          <pc:sldMk cId="4065093986" sldId="294"/>
        </pc:sldMkLst>
        <pc:spChg chg="del">
          <ac:chgData name="Lauren de Silva" userId="109afd5b2c8f34d4" providerId="LiveId" clId="{23DB7356-10E0-493C-9268-13B117C1DEF6}" dt="2024-11-20T05:21:45.236" v="64" actId="478"/>
          <ac:spMkLst>
            <pc:docMk/>
            <pc:sldMk cId="4065093986" sldId="294"/>
            <ac:spMk id="2" creationId="{7C2EB043-10D4-0BE2-4748-7F710CE183BA}"/>
          </ac:spMkLst>
        </pc:spChg>
        <pc:spChg chg="add del mod">
          <ac:chgData name="Lauren de Silva" userId="109afd5b2c8f34d4" providerId="LiveId" clId="{23DB7356-10E0-493C-9268-13B117C1DEF6}" dt="2024-11-20T05:27:15.794" v="306" actId="478"/>
          <ac:spMkLst>
            <pc:docMk/>
            <pc:sldMk cId="4065093986" sldId="294"/>
            <ac:spMk id="3" creationId="{397261A2-132A-3E58-A26E-5B5AC41446AE}"/>
          </ac:spMkLst>
        </pc:spChg>
        <pc:spChg chg="add mod">
          <ac:chgData name="Lauren de Silva" userId="109afd5b2c8f34d4" providerId="LiveId" clId="{23DB7356-10E0-493C-9268-13B117C1DEF6}" dt="2024-11-20T15:43:06.175" v="1211" actId="122"/>
          <ac:spMkLst>
            <pc:docMk/>
            <pc:sldMk cId="4065093986" sldId="294"/>
            <ac:spMk id="4" creationId="{C731B2DD-22F9-D0C9-FFAE-20CC0324A1D3}"/>
          </ac:spMkLst>
        </pc:spChg>
        <pc:spChg chg="add mod ord">
          <ac:chgData name="Lauren de Silva" userId="109afd5b2c8f34d4" providerId="LiveId" clId="{23DB7356-10E0-493C-9268-13B117C1DEF6}" dt="2024-11-20T15:41:44.758" v="1191" actId="1076"/>
          <ac:spMkLst>
            <pc:docMk/>
            <pc:sldMk cId="4065093986" sldId="294"/>
            <ac:spMk id="5" creationId="{ADE7EA91-A7F4-BB8E-F3AA-C273D0A8F62F}"/>
          </ac:spMkLst>
        </pc:spChg>
        <pc:spChg chg="add mod">
          <ac:chgData name="Lauren de Silva" userId="109afd5b2c8f34d4" providerId="LiveId" clId="{23DB7356-10E0-493C-9268-13B117C1DEF6}" dt="2024-11-20T05:26:36.742" v="285" actId="1076"/>
          <ac:spMkLst>
            <pc:docMk/>
            <pc:sldMk cId="4065093986" sldId="294"/>
            <ac:spMk id="6" creationId="{6D1A21FC-0BA3-C6A7-158A-051D510D1B93}"/>
          </ac:spMkLst>
        </pc:spChg>
        <pc:spChg chg="add mod">
          <ac:chgData name="Lauren de Silva" userId="109afd5b2c8f34d4" providerId="LiveId" clId="{23DB7356-10E0-493C-9268-13B117C1DEF6}" dt="2024-11-20T05:26:52.638" v="294" actId="1076"/>
          <ac:spMkLst>
            <pc:docMk/>
            <pc:sldMk cId="4065093986" sldId="294"/>
            <ac:spMk id="7" creationId="{B815DCD4-048A-1B8D-6F15-946EF88BDF55}"/>
          </ac:spMkLst>
        </pc:spChg>
        <pc:spChg chg="add mod">
          <ac:chgData name="Lauren de Silva" userId="109afd5b2c8f34d4" providerId="LiveId" clId="{23DB7356-10E0-493C-9268-13B117C1DEF6}" dt="2024-11-20T05:26:49.753" v="293"/>
          <ac:spMkLst>
            <pc:docMk/>
            <pc:sldMk cId="4065093986" sldId="294"/>
            <ac:spMk id="8" creationId="{9DF249B6-87DA-CB91-88C3-72465AFE4D1A}"/>
          </ac:spMkLst>
        </pc:spChg>
        <pc:spChg chg="add mod">
          <ac:chgData name="Lauren de Silva" userId="109afd5b2c8f34d4" providerId="LiveId" clId="{23DB7356-10E0-493C-9268-13B117C1DEF6}" dt="2024-11-20T15:41:33.555" v="1186" actId="113"/>
          <ac:spMkLst>
            <pc:docMk/>
            <pc:sldMk cId="4065093986" sldId="294"/>
            <ac:spMk id="9" creationId="{5A6A771B-1AFB-3D5D-DE26-A6E9A36A8E07}"/>
          </ac:spMkLst>
        </pc:spChg>
        <pc:spChg chg="add mod">
          <ac:chgData name="Lauren de Silva" userId="109afd5b2c8f34d4" providerId="LiveId" clId="{23DB7356-10E0-493C-9268-13B117C1DEF6}" dt="2024-11-20T05:27:09.840" v="304"/>
          <ac:spMkLst>
            <pc:docMk/>
            <pc:sldMk cId="4065093986" sldId="294"/>
            <ac:spMk id="10" creationId="{E3E0CDC9-488A-18C2-0233-F0DF3DE7FAA0}"/>
          </ac:spMkLst>
        </pc:spChg>
        <pc:spChg chg="add mod">
          <ac:chgData name="Lauren de Silva" userId="109afd5b2c8f34d4" providerId="LiveId" clId="{23DB7356-10E0-493C-9268-13B117C1DEF6}" dt="2024-11-20T15:41:36.846" v="1188" actId="113"/>
          <ac:spMkLst>
            <pc:docMk/>
            <pc:sldMk cId="4065093986" sldId="294"/>
            <ac:spMk id="11" creationId="{DE2C838C-F3C4-450D-23F9-555136F4D928}"/>
          </ac:spMkLst>
        </pc:spChg>
        <pc:spChg chg="add mod">
          <ac:chgData name="Lauren de Silva" userId="109afd5b2c8f34d4" providerId="LiveId" clId="{23DB7356-10E0-493C-9268-13B117C1DEF6}" dt="2024-11-20T15:41:35.372" v="1187" actId="113"/>
          <ac:spMkLst>
            <pc:docMk/>
            <pc:sldMk cId="4065093986" sldId="294"/>
            <ac:spMk id="12" creationId="{3F559A44-7AC5-6FF3-5371-2D04D9436380}"/>
          </ac:spMkLst>
        </pc:spChg>
      </pc:sldChg>
      <pc:sldChg chg="addSp delSp modSp new mod modAnim">
        <pc:chgData name="Lauren de Silva" userId="109afd5b2c8f34d4" providerId="LiveId" clId="{23DB7356-10E0-493C-9268-13B117C1DEF6}" dt="2024-11-20T08:38:09.379" v="921" actId="1076"/>
        <pc:sldMkLst>
          <pc:docMk/>
          <pc:sldMk cId="2430469502" sldId="295"/>
        </pc:sldMkLst>
        <pc:spChg chg="add del mod">
          <ac:chgData name="Lauren de Silva" userId="109afd5b2c8f34d4" providerId="LiveId" clId="{23DB7356-10E0-493C-9268-13B117C1DEF6}" dt="2024-11-20T08:34:47.023" v="563" actId="1076"/>
          <ac:spMkLst>
            <pc:docMk/>
            <pc:sldMk cId="2430469502" sldId="295"/>
            <ac:spMk id="2" creationId="{4CFF8094-A059-C4AA-7C0E-0F924892AD81}"/>
          </ac:spMkLst>
        </pc:spChg>
        <pc:spChg chg="add mod">
          <ac:chgData name="Lauren de Silva" userId="109afd5b2c8f34d4" providerId="LiveId" clId="{23DB7356-10E0-493C-9268-13B117C1DEF6}" dt="2024-11-20T08:35:56.321" v="718" actId="20577"/>
          <ac:spMkLst>
            <pc:docMk/>
            <pc:sldMk cId="2430469502" sldId="295"/>
            <ac:spMk id="3" creationId="{A4857FD7-6580-9D23-C4DD-81DD1B6F7E81}"/>
          </ac:spMkLst>
        </pc:spChg>
        <pc:spChg chg="add mod">
          <ac:chgData name="Lauren de Silva" userId="109afd5b2c8f34d4" providerId="LiveId" clId="{23DB7356-10E0-493C-9268-13B117C1DEF6}" dt="2024-11-20T08:38:09.379" v="921" actId="1076"/>
          <ac:spMkLst>
            <pc:docMk/>
            <pc:sldMk cId="2430469502" sldId="295"/>
            <ac:spMk id="4" creationId="{4F960757-4F1A-7B4E-2FED-91C6E5B64F2B}"/>
          </ac:spMkLst>
        </pc:spChg>
        <pc:picChg chg="add del mod">
          <ac:chgData name="Lauren de Silva" userId="109afd5b2c8f34d4" providerId="LiveId" clId="{23DB7356-10E0-493C-9268-13B117C1DEF6}" dt="2024-11-20T08:35:04.008" v="569" actId="1076"/>
          <ac:picMkLst>
            <pc:docMk/>
            <pc:sldMk cId="2430469502" sldId="295"/>
            <ac:picMk id="1026" creationId="{B4B94898-04EE-F194-023E-ADC0CAD5FCE8}"/>
          </ac:picMkLst>
        </pc:picChg>
        <pc:picChg chg="add mod">
          <ac:chgData name="Lauren de Silva" userId="109afd5b2c8f34d4" providerId="LiveId" clId="{23DB7356-10E0-493C-9268-13B117C1DEF6}" dt="2024-11-20T08:35:06.678" v="571" actId="1076"/>
          <ac:picMkLst>
            <pc:docMk/>
            <pc:sldMk cId="2430469502" sldId="295"/>
            <ac:picMk id="1028" creationId="{7DFAB264-318B-E4BD-6D4E-585480E4BB8E}"/>
          </ac:picMkLst>
        </pc:picChg>
      </pc:sldChg>
      <pc:sldChg chg="new del">
        <pc:chgData name="Lauren de Silva" userId="109afd5b2c8f34d4" providerId="LiveId" clId="{23DB7356-10E0-493C-9268-13B117C1DEF6}" dt="2024-11-20T05:46:33.572" v="369" actId="680"/>
        <pc:sldMkLst>
          <pc:docMk/>
          <pc:sldMk cId="4057190347" sldId="295"/>
        </pc:sldMkLst>
      </pc:sldChg>
      <pc:sldChg chg="addSp modSp new">
        <pc:chgData name="Lauren de Silva" userId="109afd5b2c8f34d4" providerId="LiveId" clId="{23DB7356-10E0-493C-9268-13B117C1DEF6}" dt="2024-11-20T08:47:33.695" v="954" actId="1076"/>
        <pc:sldMkLst>
          <pc:docMk/>
          <pc:sldMk cId="1029333482" sldId="296"/>
        </pc:sldMkLst>
        <pc:picChg chg="add mod">
          <ac:chgData name="Lauren de Silva" userId="109afd5b2c8f34d4" providerId="LiveId" clId="{23DB7356-10E0-493C-9268-13B117C1DEF6}" dt="2024-11-20T08:44:08.500" v="941" actId="1076"/>
          <ac:picMkLst>
            <pc:docMk/>
            <pc:sldMk cId="1029333482" sldId="296"/>
            <ac:picMk id="2050" creationId="{D0201C05-4373-2750-F06B-8AF8F143C930}"/>
          </ac:picMkLst>
        </pc:picChg>
        <pc:picChg chg="add mod">
          <ac:chgData name="Lauren de Silva" userId="109afd5b2c8f34d4" providerId="LiveId" clId="{23DB7356-10E0-493C-9268-13B117C1DEF6}" dt="2024-11-20T08:46:27.821" v="947" actId="1076"/>
          <ac:picMkLst>
            <pc:docMk/>
            <pc:sldMk cId="1029333482" sldId="296"/>
            <ac:picMk id="2052" creationId="{DFCE759A-E08B-2ED7-AAF5-8F4FB9E7A3AA}"/>
          </ac:picMkLst>
        </pc:picChg>
        <pc:picChg chg="add mod">
          <ac:chgData name="Lauren de Silva" userId="109afd5b2c8f34d4" providerId="LiveId" clId="{23DB7356-10E0-493C-9268-13B117C1DEF6}" dt="2024-11-20T08:46:53.450" v="951" actId="1076"/>
          <ac:picMkLst>
            <pc:docMk/>
            <pc:sldMk cId="1029333482" sldId="296"/>
            <ac:picMk id="2054" creationId="{30123F6F-1584-4EC4-0448-6CBB989AFB69}"/>
          </ac:picMkLst>
        </pc:picChg>
        <pc:picChg chg="add mod">
          <ac:chgData name="Lauren de Silva" userId="109afd5b2c8f34d4" providerId="LiveId" clId="{23DB7356-10E0-493C-9268-13B117C1DEF6}" dt="2024-11-20T08:47:33.695" v="954" actId="1076"/>
          <ac:picMkLst>
            <pc:docMk/>
            <pc:sldMk cId="1029333482" sldId="296"/>
            <ac:picMk id="2056" creationId="{1E14232D-A46E-2627-D31D-5BBDF57C78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3051DF-28C3-4EAD-B90B-9F4962A8C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55F55-9E4C-4BC6-8747-8FFACA602C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8C491D1-B10C-45C7-A2D6-461C73C56F4F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2FA890-48F8-40CC-9B10-FD12387F31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8A33EE-C1CF-4C3F-895C-95ECE01A2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0"/>
            <a:r>
              <a:rPr lang="en-US" altLang="en-US" noProof="0"/>
              <a:t>Second level</a:t>
            </a:r>
          </a:p>
          <a:p>
            <a:pPr lvl="0"/>
            <a:r>
              <a:rPr lang="en-US" altLang="en-US" noProof="0"/>
              <a:t>Third level</a:t>
            </a:r>
          </a:p>
          <a:p>
            <a:pPr lvl="0"/>
            <a:r>
              <a:rPr lang="en-US" altLang="en-US" noProof="0"/>
              <a:t>Fourth level</a:t>
            </a:r>
          </a:p>
          <a:p>
            <a:pPr lvl="0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341B7-B3DB-438C-A3C5-84A4933B7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10591-4ACB-413A-9A7C-73216BE23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1BCFE7-5A05-4211-AA57-CD2E871E4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BCFE7-5A05-4211-AA57-CD2E871E48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AEAB84-0961-4EB8-B695-BBB1310FD227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734DCC-8292-47AB-B2A5-A8BA37CF47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8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11DCC-969E-49E7-90F3-4E62F2C6992F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FDEFE-51BD-4DE4-AC26-0A4A8BFFBE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53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AF6C-5215-48DD-89CB-F666D92174BA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44C13-C5C5-4DBB-816C-EEEDB437DB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E80C9-84F0-45CF-8A4A-EB235207A897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452BA-F710-4151-BE31-754E6E50CD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9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4F415-23F1-403C-A347-7E722E18FC30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5721D-0063-43B2-ACDB-8CECBC074D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4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DD1DD-84BF-4956-9DD9-7374E73C0711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B0A1-86BA-493D-8698-BC6E05BD04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0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9C9F-766E-4E8A-964D-C6E96457E933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9629C-2649-4C84-B064-6B64F74F93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05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D2992-C9B6-494E-8367-B0EDA4422779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5153A-B35F-46E9-8190-ADDB8A0846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6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14CA1-F851-499B-BB97-836963EFDE22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402D2-F1C0-40B9-A57F-5F52654B39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81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54D9A-B8F3-4131-B89B-88B639668BBB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628D4-9727-4153-B57D-83638DD0C3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4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1D2F0-FFA3-429D-BB71-AD414CE9AB88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205F1-2270-4163-A81D-F3CDD7BAD6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37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700A3B-658F-4F1E-BDCA-7A66DCAE5F0F}" type="datetimeFigureOut">
              <a:rPr lang="en-US" altLang="en-US" smtClean="0"/>
              <a:pPr>
                <a:defRPr/>
              </a:pPr>
              <a:t>11/20/2024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773BCC-7154-42DF-BC1E-304D1D51F2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Special Valentine for Chemical Engineers : r/ChemicalEngineering">
            <a:extLst>
              <a:ext uri="{FF2B5EF4-FFF2-40B4-BE49-F238E27FC236}">
                <a16:creationId xmlns:a16="http://schemas.microsoft.com/office/drawing/2014/main" id="{1BDF2997-2C4D-4CE2-AC2A-5BD2B0B39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7"/>
          <a:stretch/>
        </p:blipFill>
        <p:spPr bwMode="auto">
          <a:xfrm>
            <a:off x="2460601" y="1456371"/>
            <a:ext cx="6388871" cy="41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D28892A3-1804-41C7-A502-BFA944FB5D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677272" y="495468"/>
            <a:ext cx="6172200" cy="9794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200" b="1" spc="0" dirty="0">
                <a:ea typeface="ＭＳ Ｐゴシック" panose="020B0600070205080204" pitchFamily="34" charset="-128"/>
              </a:rPr>
              <a:t>Exercise 5.22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DA51F5F-40CC-430D-B06C-1DF9D29794E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8600" y="5718183"/>
            <a:ext cx="10668000" cy="4495800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Created by: </a:t>
            </a:r>
            <a:r>
              <a:rPr lang="en-US" altLang="en-US" sz="1400" dirty="0">
                <a:ea typeface="ＭＳ Ｐゴシック" panose="020B0600070205080204" pitchFamily="34" charset="-128"/>
              </a:rPr>
              <a:t>McKenzie Huston (‘14)</a:t>
            </a:r>
          </a:p>
          <a:p>
            <a:pPr marL="4572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Edited by: </a:t>
            </a:r>
            <a:r>
              <a:rPr lang="en-US" altLang="en-US" sz="1400" dirty="0">
                <a:ea typeface="ＭＳ Ｐゴシック" panose="020B0600070205080204" pitchFamily="34" charset="-128"/>
              </a:rPr>
              <a:t>Bari Grossman (‘15), Maxine Chan (‘16),Robert Lee (‘17), Ameer Basrai (’18),Sydney Brannan (‘19),Sabrina Chen (‘20),Apoorva Agarwal (‘21),Sarah Huang (‘22),Ariel Struzyk (‘23), Burke Combs (‘24),Lauren de Silva (‘25)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6BE2EA64-B720-430C-9324-C674FC8B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83401"/>
            <a:ext cx="4953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Solve equations: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1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2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C3831-0429-4DE2-9124-E73A7443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1172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Check the dimensions of Bo:</a:t>
            </a:r>
          </a:p>
        </p:txBody>
      </p:sp>
      <p:graphicFrame>
        <p:nvGraphicFramePr>
          <p:cNvPr id="50181" name="Object 5">
            <a:extLst>
              <a:ext uri="{FF2B5EF4-FFF2-40B4-BE49-F238E27FC236}">
                <a16:creationId xmlns:a16="http://schemas.microsoft.com/office/drawing/2014/main" id="{3C576C93-04C6-4D00-A648-B1594649D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01396"/>
              </p:ext>
            </p:extLst>
          </p:nvPr>
        </p:nvGraphicFramePr>
        <p:xfrm>
          <a:off x="762000" y="4578433"/>
          <a:ext cx="7543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723900" progId="Equation.3">
                  <p:embed/>
                </p:oleObj>
              </mc:Choice>
              <mc:Fallback>
                <p:oleObj name="Equation" r:id="rId2" imgW="2946400" imgH="723900" progId="Equation.3">
                  <p:embed/>
                  <p:pic>
                    <p:nvPicPr>
                      <p:cNvPr id="50181" name="Object 5">
                        <a:extLst>
                          <a:ext uri="{FF2B5EF4-FFF2-40B4-BE49-F238E27FC236}">
                            <a16:creationId xmlns:a16="http://schemas.microsoft.com/office/drawing/2014/main" id="{3C576C93-04C6-4D00-A648-B1594649D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8433"/>
                        <a:ext cx="75438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27170C6-2D76-4A63-9B92-4516970EB65E}"/>
              </a:ext>
            </a:extLst>
          </p:cNvPr>
          <p:cNvSpPr/>
          <p:nvPr/>
        </p:nvSpPr>
        <p:spPr>
          <a:xfrm>
            <a:off x="4872318" y="2692023"/>
            <a:ext cx="2971800" cy="155575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30A6-517E-2711-21A7-A55B4E606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3" r="13253"/>
          <a:stretch/>
        </p:blipFill>
        <p:spPr>
          <a:xfrm>
            <a:off x="8382000" y="490331"/>
            <a:ext cx="3247292" cy="2484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1CA02-6D26-E2A8-533E-32C5F057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018" y="2974598"/>
            <a:ext cx="2438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879765-D43B-6632-1EC6-D69115D7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834"/>
            <a:ext cx="11488736" cy="1005167"/>
          </a:xfrm>
        </p:spPr>
        <p:txBody>
          <a:bodyPr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(B): Derive the Capillary Number, Ca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ACA130-B745-4EEF-BE35-BD7EE13D8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086471"/>
              </p:ext>
            </p:extLst>
          </p:nvPr>
        </p:nvGraphicFramePr>
        <p:xfrm>
          <a:off x="1904999" y="1581150"/>
          <a:ext cx="4236482" cy="2381250"/>
        </p:xfrm>
        <a:graphic>
          <a:graphicData uri="http://schemas.openxmlformats.org/drawingml/2006/table">
            <a:tbl>
              <a:tblPr/>
              <a:tblGrid>
                <a:gridCol w="23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Fluid velocity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Fluid viscosity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μ</a:t>
                      </a: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Surface tension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0BDC2E3-D60A-4D61-959F-3B5C287C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61632"/>
              </p:ext>
            </p:extLst>
          </p:nvPr>
        </p:nvGraphicFramePr>
        <p:xfrm>
          <a:off x="4419600" y="4198533"/>
          <a:ext cx="37901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79">
                  <a:extLst>
                    <a:ext uri="{9D8B030D-6E8A-4147-A177-3AD203B41FA5}">
                      <a16:colId xmlns:a16="http://schemas.microsoft.com/office/drawing/2014/main" val="1476207538"/>
                    </a:ext>
                  </a:extLst>
                </a:gridCol>
                <a:gridCol w="1895079">
                  <a:extLst>
                    <a:ext uri="{9D8B030D-6E8A-4147-A177-3AD203B41FA5}">
                      <a16:colId xmlns:a16="http://schemas.microsoft.com/office/drawing/2014/main" val="4286722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Base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Abbreviation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6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0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5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Θ</a:t>
                      </a:r>
                      <a:endParaRPr 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82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94BE0-F1A8-492B-9260-F29ED8046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12466"/>
              </p:ext>
            </p:extLst>
          </p:nvPr>
        </p:nvGraphicFramePr>
        <p:xfrm>
          <a:off x="8366682" y="1581150"/>
          <a:ext cx="1828785" cy="2381250"/>
        </p:xfrm>
        <a:graphic>
          <a:graphicData uri="http://schemas.openxmlformats.org/drawingml/2006/table">
            <a:tbl>
              <a:tblPr/>
              <a:tblGrid>
                <a:gridCol w="1828785">
                  <a:extLst>
                    <a:ext uri="{9D8B030D-6E8A-4147-A177-3AD203B41FA5}">
                      <a16:colId xmlns:a16="http://schemas.microsoft.com/office/drawing/2014/main" val="265476892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229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L/T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31467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M/LT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1223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M/T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54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462720"/>
                  </p:ext>
                </p:extLst>
              </p:nvPr>
            </p:nvGraphicFramePr>
            <p:xfrm>
              <a:off x="6141481" y="1581150"/>
              <a:ext cx="2204020" cy="23812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time</m:t>
                                    </m:r>
                                  </m:den>
                                </m:f>
                                <m: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ＭＳ Ｐゴシック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Pa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 ⋅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ＭＳ Ｐゴシック" charset="-128"/>
                                    <a:cs typeface="Times New Roman" panose="020206030504050203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kumimoji="0" lang="en-US" alt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 ⋅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ＭＳ Ｐゴシック" charset="-128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kumimoji="0" lang="en-US" altLang="en-US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Times New Roman" panose="02020603050405020304" pitchFamily="18" charset="0"/>
                                            <a:ea typeface="ＭＳ Ｐゴシック" charset="-128"/>
                                            <a:cs typeface="Times New Roman" panose="020206030504050203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ＭＳ Ｐゴシック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Newton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meter</m:t>
                                    </m:r>
                                  </m:den>
                                </m:f>
                                <m:r>
                                  <a:rPr kumimoji="0" lang="en-US" alt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ＭＳ Ｐゴシック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462720"/>
                  </p:ext>
                </p:extLst>
              </p:nvPr>
            </p:nvGraphicFramePr>
            <p:xfrm>
              <a:off x="6141481" y="1581150"/>
              <a:ext cx="2204020" cy="23812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71" t="-60377" r="-1143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71" t="-163462" r="-1143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71" t="-258491" r="-1143" b="-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87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B999-7AFB-B6CF-113D-28083FCC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834"/>
            <a:ext cx="11488736" cy="1005167"/>
          </a:xfrm>
        </p:spPr>
        <p:txBody>
          <a:bodyPr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Informal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0D5A-AA17-483D-8190-868A2B0A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365"/>
            <a:ext cx="10591800" cy="5029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We know that the exponent of 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 charset="-128"/>
              </a:rPr>
              <a:t>ν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is 1.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The only other term with L is </a:t>
            </a:r>
            <a:r>
              <a:rPr lang="el-GR" alt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μ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term. For L to cancel, b must equal 1, so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Combining the two known terms, we have</a:t>
            </a:r>
            <a:b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</a:b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Therefore, c = -1</a:t>
            </a:r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231150D2-3EAE-4A18-AC5B-906AF07A5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46761"/>
              </p:ext>
            </p:extLst>
          </p:nvPr>
        </p:nvGraphicFramePr>
        <p:xfrm>
          <a:off x="4610100" y="1654862"/>
          <a:ext cx="2971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419100" progId="Equation.3">
                  <p:embed/>
                </p:oleObj>
              </mc:Choice>
              <mc:Fallback>
                <p:oleObj name="Equation" r:id="rId2" imgW="1460500" imgH="419100" progId="Equation.3">
                  <p:embed/>
                  <p:pic>
                    <p:nvPicPr>
                      <p:cNvPr id="51204" name="Object 4">
                        <a:extLst>
                          <a:ext uri="{FF2B5EF4-FFF2-40B4-BE49-F238E27FC236}">
                            <a16:creationId xmlns:a16="http://schemas.microsoft.com/office/drawing/2014/main" id="{231150D2-3EAE-4A18-AC5B-906AF07A5F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1654862"/>
                        <a:ext cx="29718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>
            <a:extLst>
              <a:ext uri="{FF2B5EF4-FFF2-40B4-BE49-F238E27FC236}">
                <a16:creationId xmlns:a16="http://schemas.microsoft.com/office/drawing/2014/main" id="{2F5BBCCE-5B65-48EF-BC56-745403A72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22977"/>
              </p:ext>
            </p:extLst>
          </p:nvPr>
        </p:nvGraphicFramePr>
        <p:xfrm>
          <a:off x="4572000" y="2930833"/>
          <a:ext cx="30480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419100" progId="Equation.3">
                  <p:embed/>
                </p:oleObj>
              </mc:Choice>
              <mc:Fallback>
                <p:oleObj name="Equation" r:id="rId4" imgW="1447800" imgH="419100" progId="Equation.3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2F5BBCCE-5B65-48EF-BC56-745403A72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30833"/>
                        <a:ext cx="30480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>
            <a:extLst>
              <a:ext uri="{FF2B5EF4-FFF2-40B4-BE49-F238E27FC236}">
                <a16:creationId xmlns:a16="http://schemas.microsoft.com/office/drawing/2014/main" id="{5B431C84-4F4D-4CFC-95F6-ADAD2F281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16572"/>
              </p:ext>
            </p:extLst>
          </p:nvPr>
        </p:nvGraphicFramePr>
        <p:xfrm>
          <a:off x="4838700" y="4136405"/>
          <a:ext cx="25146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19100" progId="Equation.3">
                  <p:embed/>
                </p:oleObj>
              </mc:Choice>
              <mc:Fallback>
                <p:oleObj name="Equation" r:id="rId6" imgW="1155700" imgH="419100" progId="Equation.3">
                  <p:embed/>
                  <p:pic>
                    <p:nvPicPr>
                      <p:cNvPr id="51206" name="Object 6">
                        <a:extLst>
                          <a:ext uri="{FF2B5EF4-FFF2-40B4-BE49-F238E27FC236}">
                            <a16:creationId xmlns:a16="http://schemas.microsoft.com/office/drawing/2014/main" id="{5B431C84-4F4D-4CFC-95F6-ADAD2F281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136405"/>
                        <a:ext cx="25146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7DB312C-8A6C-4187-9AFE-BAD912F78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49838"/>
              </p:ext>
            </p:extLst>
          </p:nvPr>
        </p:nvGraphicFramePr>
        <p:xfrm>
          <a:off x="5327650" y="5320863"/>
          <a:ext cx="15367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368140" progId="Equation.3">
                  <p:embed/>
                </p:oleObj>
              </mc:Choice>
              <mc:Fallback>
                <p:oleObj name="Equation" r:id="rId8" imgW="482391" imgH="368140" progId="Equation.3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47DB312C-8A6C-4187-9AFE-BAD912F787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5320863"/>
                        <a:ext cx="15367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2FE3-D975-4630-9CD9-4BF4996E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16" y="4475732"/>
            <a:ext cx="3507320" cy="1658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pc="0" dirty="0"/>
              <a:t>Formal and informal methods give the same answer!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D93B8-705C-4989-A7C5-1DA659235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1" y="2180103"/>
            <a:ext cx="4508500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Mass:		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Length:	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Time:		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–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2c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56C32-19E7-4AB3-B2C6-9B95A7D7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1" y="4434239"/>
            <a:ext cx="72382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parameters – 3 equations = 0 </a:t>
            </a:r>
            <a:r>
              <a:rPr lang="el-G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groups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But wait, these equations are not independent!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–(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– 2(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= –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2c</a:t>
            </a: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53792-F0EF-4BCF-A506-29C3CBD65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68072"/>
            <a:ext cx="3124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Solve: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1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1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–1</a:t>
            </a:r>
          </a:p>
        </p:txBody>
      </p:sp>
      <p:graphicFrame>
        <p:nvGraphicFramePr>
          <p:cNvPr id="55302" name="Object 6">
            <a:extLst>
              <a:ext uri="{FF2B5EF4-FFF2-40B4-BE49-F238E27FC236}">
                <a16:creationId xmlns:a16="http://schemas.microsoft.com/office/drawing/2014/main" id="{2221D669-5690-402F-AED0-567F983A4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500"/>
              </p:ext>
            </p:extLst>
          </p:nvPr>
        </p:nvGraphicFramePr>
        <p:xfrm>
          <a:off x="2019300" y="1066800"/>
          <a:ext cx="81534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900" imgH="419100" progId="Equation.3">
                  <p:embed/>
                </p:oleObj>
              </mc:Choice>
              <mc:Fallback>
                <p:oleObj name="Equation" r:id="rId3" imgW="3263900" imgH="419100" progId="Equation.3">
                  <p:embed/>
                  <p:pic>
                    <p:nvPicPr>
                      <p:cNvPr id="55302" name="Object 6">
                        <a:extLst>
                          <a:ext uri="{FF2B5EF4-FFF2-40B4-BE49-F238E27FC236}">
                            <a16:creationId xmlns:a16="http://schemas.microsoft.com/office/drawing/2014/main" id="{2221D669-5690-402F-AED0-567F983A44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066800"/>
                        <a:ext cx="81534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>
            <a:extLst>
              <a:ext uri="{FF2B5EF4-FFF2-40B4-BE49-F238E27FC236}">
                <a16:creationId xmlns:a16="http://schemas.microsoft.com/office/drawing/2014/main" id="{94E6EAC6-0120-4994-962B-B29B13439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78652"/>
              </p:ext>
            </p:extLst>
          </p:nvPr>
        </p:nvGraphicFramePr>
        <p:xfrm>
          <a:off x="8916441" y="2597691"/>
          <a:ext cx="2085469" cy="159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368140" progId="Equation.3">
                  <p:embed/>
                </p:oleObj>
              </mc:Choice>
              <mc:Fallback>
                <p:oleObj name="Equation" r:id="rId5" imgW="482391" imgH="368140" progId="Equation.3">
                  <p:embed/>
                  <p:pic>
                    <p:nvPicPr>
                      <p:cNvPr id="55303" name="Object 7">
                        <a:extLst>
                          <a:ext uri="{FF2B5EF4-FFF2-40B4-BE49-F238E27FC236}">
                            <a16:creationId xmlns:a16="http://schemas.microsoft.com/office/drawing/2014/main" id="{94E6EAC6-0120-4994-962B-B29B13439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441" y="2597691"/>
                        <a:ext cx="2085469" cy="1592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BE9C1D-9DED-D17A-4DA2-7A7CB2F3425A}"/>
              </a:ext>
            </a:extLst>
          </p:cNvPr>
          <p:cNvSpPr txBox="1"/>
          <p:nvPr/>
        </p:nvSpPr>
        <p:spPr>
          <a:xfrm>
            <a:off x="348521" y="4432337"/>
            <a:ext cx="616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parameters – 2 equations = 1 </a:t>
            </a:r>
            <a:r>
              <a:rPr lang="el-G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group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FA69BC-857B-C9B2-E662-C1CA22FBF05D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Formal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utoUpdateAnimBg="0"/>
      <p:bldP spid="8" grpId="1"/>
      <p:bldP spid="10" grpId="0" autoUpdateAnimBg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D1E66282-AC29-4ACA-8F9A-BBBB540B7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46746"/>
              </p:ext>
            </p:extLst>
          </p:nvPr>
        </p:nvGraphicFramePr>
        <p:xfrm>
          <a:off x="1645368" y="2057400"/>
          <a:ext cx="89012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500" imgH="723900" progId="Equation.3">
                  <p:embed/>
                </p:oleObj>
              </mc:Choice>
              <mc:Fallback>
                <p:oleObj name="Equation" r:id="rId2" imgW="2349500" imgH="723900" progId="Equation.3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D1E66282-AC29-4ACA-8F9A-BBBB540B7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68" y="2057400"/>
                        <a:ext cx="890126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5074F7F-60D3-F752-141E-C9515BB6AD79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Let’s check our answer…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B2BF2-A664-E63E-AB6A-1637A37ED264}"/>
              </a:ext>
            </a:extLst>
          </p:cNvPr>
          <p:cNvSpPr txBox="1"/>
          <p:nvPr/>
        </p:nvSpPr>
        <p:spPr>
          <a:xfrm>
            <a:off x="509984" y="1828800"/>
            <a:ext cx="10925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valid methods to solve for dimensionless groups: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method: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out expressions for dimensions, then solve algebraically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method: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what you know and relationships between variables to deduce exponents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5ACA5E-03EB-2FA2-71C6-C79760EBCC54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Solution Method Summary</a:t>
            </a:r>
          </a:p>
        </p:txBody>
      </p:sp>
    </p:spTree>
    <p:extLst>
      <p:ext uri="{BB962C8B-B14F-4D97-AF65-F5344CB8AC3E}">
        <p14:creationId xmlns:p14="http://schemas.microsoft.com/office/powerpoint/2010/main" val="425264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F51C58-3364-2121-7425-16B59A2AC3B8}"/>
              </a:ext>
            </a:extLst>
          </p:cNvPr>
          <p:cNvGrpSpPr/>
          <p:nvPr/>
        </p:nvGrpSpPr>
        <p:grpSpPr>
          <a:xfrm>
            <a:off x="6864876" y="609600"/>
            <a:ext cx="4990531" cy="5727554"/>
            <a:chOff x="6864876" y="609600"/>
            <a:chExt cx="4990531" cy="57275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005381-E4CF-299B-3EAA-93074AB9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4876" y="1828800"/>
              <a:ext cx="4990531" cy="4508354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714E7DA8-6EA5-13B4-EBE1-E6B1E3836A2E}"/>
                </a:ext>
              </a:extLst>
            </p:cNvPr>
            <p:cNvSpPr/>
            <p:nvPr/>
          </p:nvSpPr>
          <p:spPr>
            <a:xfrm>
              <a:off x="8305800" y="609600"/>
              <a:ext cx="2286000" cy="1887538"/>
            </a:xfrm>
            <a:prstGeom prst="wedgeRoundRectCallout">
              <a:avLst>
                <a:gd name="adj1" fmla="val -33359"/>
                <a:gd name="adj2" fmla="val 784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Units and dimensions are the same thing!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5DB041-D435-25A9-E6E8-49B0BE649EB1}"/>
              </a:ext>
            </a:extLst>
          </p:cNvPr>
          <p:cNvSpPr txBox="1"/>
          <p:nvPr/>
        </p:nvSpPr>
        <p:spPr>
          <a:xfrm>
            <a:off x="457200" y="1382286"/>
            <a:ext cx="6019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confuse units and dimensions!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you use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the algebra!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final answer to ensure it is dimensionless.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0790B4-CFBE-FEC2-430B-8873C37EC159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5.22: 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60E7D6-90D4-F8BC-F104-2ED73ECECA88}"/>
                  </a:ext>
                </a:extLst>
              </p:cNvPr>
              <p:cNvSpPr txBox="1"/>
              <p:nvPr/>
            </p:nvSpPr>
            <p:spPr>
              <a:xfrm>
                <a:off x="2338233" y="3352800"/>
                <a:ext cx="2163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meter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!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60E7D6-90D4-F8BC-F104-2ED73ECEC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33" y="3352800"/>
                <a:ext cx="2163028" cy="430887"/>
              </a:xfrm>
              <a:prstGeom prst="rect">
                <a:avLst/>
              </a:prstGeom>
              <a:blipFill>
                <a:blip r:embed="rId4"/>
                <a:stretch>
                  <a:fillRect r="-292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F8094-A059-C4AA-7C0E-0F924892AD81}"/>
              </a:ext>
            </a:extLst>
          </p:cNvPr>
          <p:cNvSpPr txBox="1"/>
          <p:nvPr/>
        </p:nvSpPr>
        <p:spPr>
          <a:xfrm>
            <a:off x="2500312" y="1407398"/>
            <a:ext cx="7295612" cy="29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Too afraid to ask someone : r/aerospace">
            <a:extLst>
              <a:ext uri="{FF2B5EF4-FFF2-40B4-BE49-F238E27FC236}">
                <a16:creationId xmlns:a16="http://schemas.microsoft.com/office/drawing/2014/main" id="{B4B94898-04EE-F194-023E-ADC0CAD5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2" y="1008157"/>
            <a:ext cx="5167312" cy="50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h Emoji Meme - Shh Emoji - Discover &amp; Share GIFs">
            <a:extLst>
              <a:ext uri="{FF2B5EF4-FFF2-40B4-BE49-F238E27FC236}">
                <a16:creationId xmlns:a16="http://schemas.microsoft.com/office/drawing/2014/main" id="{7DFAB264-318B-E4BD-6D4E-585480E4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21" y="1244321"/>
            <a:ext cx="4369357" cy="43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57FD7-6580-9D23-C4DD-81DD1B6F7E81}"/>
              </a:ext>
            </a:extLst>
          </p:cNvPr>
          <p:cNvSpPr txBox="1"/>
          <p:nvPr/>
        </p:nvSpPr>
        <p:spPr>
          <a:xfrm>
            <a:off x="381000" y="270040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is your first real introduction to dimensionless numbers….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60757-4F1A-7B4E-2FED-91C6E5B64F2B}"/>
              </a:ext>
            </a:extLst>
          </p:cNvPr>
          <p:cNvSpPr txBox="1"/>
          <p:nvPr/>
        </p:nvSpPr>
        <p:spPr>
          <a:xfrm>
            <a:off x="533400" y="6043150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Don’t worry…you’ll apply them more next semester!</a:t>
            </a:r>
          </a:p>
        </p:txBody>
      </p:sp>
    </p:spTree>
    <p:extLst>
      <p:ext uri="{BB962C8B-B14F-4D97-AF65-F5344CB8AC3E}">
        <p14:creationId xmlns:p14="http://schemas.microsoft.com/office/powerpoint/2010/main" val="2430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ynolds Number for Turbulent Flow ...">
            <a:extLst>
              <a:ext uri="{FF2B5EF4-FFF2-40B4-BE49-F238E27FC236}">
                <a16:creationId xmlns:a16="http://schemas.microsoft.com/office/drawing/2014/main" id="{D0201C05-4373-2750-F06B-8AF8F143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371975" cy="25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ch &amp; Reynolds Numbers – Introduction to Aerospace Flight Vehicles">
            <a:extLst>
              <a:ext uri="{FF2B5EF4-FFF2-40B4-BE49-F238E27FC236}">
                <a16:creationId xmlns:a16="http://schemas.microsoft.com/office/drawing/2014/main" id="{DFCE759A-E08B-2ED7-AAF5-8F4FB9E7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698"/>
            <a:ext cx="5452730" cy="29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ypes of Heat Transfer – Identifying ...">
            <a:extLst>
              <a:ext uri="{FF2B5EF4-FFF2-40B4-BE49-F238E27FC236}">
                <a16:creationId xmlns:a16="http://schemas.microsoft.com/office/drawing/2014/main" id="{30123F6F-1584-4EC4-0448-6CBB989A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7870"/>
            <a:ext cx="4114800" cy="31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ternal Flows – Introduction to Aerospace Flight Vehicles">
            <a:extLst>
              <a:ext uri="{FF2B5EF4-FFF2-40B4-BE49-F238E27FC236}">
                <a16:creationId xmlns:a16="http://schemas.microsoft.com/office/drawing/2014/main" id="{1E14232D-A46E-2627-D31D-5BBDF57C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65" y="3581400"/>
            <a:ext cx="6172200" cy="2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DE7EA91-A7F4-BB8E-F3AA-C273D0A8F62F}"/>
                  </a:ext>
                </a:extLst>
              </p:cNvPr>
              <p:cNvSpPr/>
              <p:nvPr/>
            </p:nvSpPr>
            <p:spPr>
              <a:xfrm>
                <a:off x="6096000" y="3787390"/>
                <a:ext cx="4419600" cy="2667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Lauren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 Lewis number </a:t>
                </a:r>
              </a:p>
              <a:p>
                <a:pPr algn="ctr"/>
                <a:endParaRPr lang="en-US" sz="2800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𝑇h𝑒𝑟𝑚𝑎𝑙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𝑑𝑖𝑓𝑓𝑢𝑠𝑖𝑣𝑖𝑡𝑦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𝑀𝑎𝑠𝑠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𝑑𝑖𝑓𝑓𝑢𝑠𝑖𝑣𝑖𝑡𝑦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“same name as my dad” </a:t>
                </a: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DE7EA91-A7F4-BB8E-F3AA-C273D0A8F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87390"/>
                <a:ext cx="4419600" cy="2667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731B2DD-22F9-D0C9-FFAE-20CC0324A1D3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Your TA’s Favorite Dimensionless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A6A771B-1AFB-3D5D-DE26-A6E9A36A8E07}"/>
                  </a:ext>
                </a:extLst>
              </p:cNvPr>
              <p:cNvSpPr/>
              <p:nvPr/>
            </p:nvSpPr>
            <p:spPr>
              <a:xfrm>
                <a:off x="1447800" y="3787390"/>
                <a:ext cx="4419600" cy="26670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Dennis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Damkh</a:t>
                </a:r>
                <a:r>
                  <a:rPr lang="az-Cyrl-AZ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ӧ</a:t>
                </a:r>
                <a:r>
                  <a:rPr lang="en-US" sz="2800" dirty="0" err="1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ler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number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𝐷𝑎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" panose="020206030504050203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“ idk it has a fun </a:t>
                </a:r>
                <a:r>
                  <a:rPr lang="az-Cyrl-AZ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ӧ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”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A6A771B-1AFB-3D5D-DE26-A6E9A36A8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787390"/>
                <a:ext cx="4419600" cy="2667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2C838C-F3C4-450D-23F9-555136F4D928}"/>
                  </a:ext>
                </a:extLst>
              </p:cNvPr>
              <p:cNvSpPr/>
              <p:nvPr/>
            </p:nvSpPr>
            <p:spPr>
              <a:xfrm>
                <a:off x="6082684" y="1066800"/>
                <a:ext cx="4419600" cy="26670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Ashlyn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 Reynolds number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𝑅𝑒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" panose="020206030504050203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" panose="02020603050405020304" pitchFamily="18" charset="0"/>
                            </a:rPr>
                            <m:t>𝑣𝐿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" panose="020206030504050203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“cause it’s the only one I remember ” </a:t>
                </a: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2C838C-F3C4-450D-23F9-555136F4D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684" y="1066800"/>
                <a:ext cx="4419600" cy="2667000"/>
              </a:xfrm>
              <a:prstGeom prst="roundRect">
                <a:avLst/>
              </a:prstGeom>
              <a:blipFill>
                <a:blip r:embed="rId4"/>
                <a:stretch>
                  <a:fillRect r="-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F559A44-7AC5-6FF3-5371-2D04D9436380}"/>
                  </a:ext>
                </a:extLst>
              </p:cNvPr>
              <p:cNvSpPr/>
              <p:nvPr/>
            </p:nvSpPr>
            <p:spPr>
              <a:xfrm>
                <a:off x="1371600" y="1066800"/>
                <a:ext cx="4419600" cy="2667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Donny</a:t>
                </a:r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 Mach number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“because its easy” </a:t>
                </a: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F559A44-7AC5-6FF3-5371-2D04D9436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66800"/>
                <a:ext cx="4419600" cy="2667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0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eaning on a car&#10;&#10;Description automatically generated">
            <a:extLst>
              <a:ext uri="{FF2B5EF4-FFF2-40B4-BE49-F238E27FC236}">
                <a16:creationId xmlns:a16="http://schemas.microsoft.com/office/drawing/2014/main" id="{788B8095-54A2-83BA-D674-8DADA2709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7" y="1143000"/>
            <a:ext cx="1828785" cy="240485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ACA130-B745-4EEF-BE35-BD7EE13D8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90787"/>
              </p:ext>
            </p:extLst>
          </p:nvPr>
        </p:nvGraphicFramePr>
        <p:xfrm>
          <a:off x="630702" y="3394656"/>
          <a:ext cx="4236482" cy="3244850"/>
        </p:xfrm>
        <a:graphic>
          <a:graphicData uri="http://schemas.openxmlformats.org/drawingml/2006/table">
            <a:tbl>
              <a:tblPr/>
              <a:tblGrid>
                <a:gridCol w="23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Density difference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Δ</a:t>
                      </a:r>
                      <a:r>
                        <a:rPr kumimoji="0" lang="el-GR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ρ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Surface tension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γ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Characteristic size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Gravitational  acceleration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0BDC2E3-D60A-4D61-959F-3B5C287C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34129"/>
              </p:ext>
            </p:extLst>
          </p:nvPr>
        </p:nvGraphicFramePr>
        <p:xfrm>
          <a:off x="2972105" y="1169616"/>
          <a:ext cx="37901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79">
                  <a:extLst>
                    <a:ext uri="{9D8B030D-6E8A-4147-A177-3AD203B41FA5}">
                      <a16:colId xmlns:a16="http://schemas.microsoft.com/office/drawing/2014/main" val="1476207538"/>
                    </a:ext>
                  </a:extLst>
                </a:gridCol>
                <a:gridCol w="1895079">
                  <a:extLst>
                    <a:ext uri="{9D8B030D-6E8A-4147-A177-3AD203B41FA5}">
                      <a16:colId xmlns:a16="http://schemas.microsoft.com/office/drawing/2014/main" val="4286722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Base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Abbreviation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6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0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5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Θ</a:t>
                      </a:r>
                      <a:endParaRPr 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82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94BE0-F1A8-492B-9260-F29ED8046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27726"/>
              </p:ext>
            </p:extLst>
          </p:nvPr>
        </p:nvGraphicFramePr>
        <p:xfrm>
          <a:off x="7046464" y="3394656"/>
          <a:ext cx="1828785" cy="3244850"/>
        </p:xfrm>
        <a:graphic>
          <a:graphicData uri="http://schemas.openxmlformats.org/drawingml/2006/table">
            <a:tbl>
              <a:tblPr/>
              <a:tblGrid>
                <a:gridCol w="1828785">
                  <a:extLst>
                    <a:ext uri="{9D8B030D-6E8A-4147-A177-3AD203B41FA5}">
                      <a16:colId xmlns:a16="http://schemas.microsoft.com/office/drawing/2014/main" val="265476892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229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M/L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31467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1223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5472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L/T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11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984715"/>
                  </p:ext>
                </p:extLst>
              </p:nvPr>
            </p:nvGraphicFramePr>
            <p:xfrm>
              <a:off x="4867184" y="3394656"/>
              <a:ext cx="2204020" cy="32448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mass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volume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kg/L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force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length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N/m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distance = 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  <a:tr h="863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distance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alt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2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time</m:t>
                                      </m:r>
                                    </m:e>
                                    <m:sup>
                                      <m:r>
                                        <a:rPr kumimoji="0" lang="en-US" altLang="en-US" sz="2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m/s</a:t>
                          </a:r>
                          <a:r>
                            <a:rPr kumimoji="0" lang="en-US" altLang="en-US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2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91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984715"/>
                  </p:ext>
                </p:extLst>
              </p:nvPr>
            </p:nvGraphicFramePr>
            <p:xfrm>
              <a:off x="4867184" y="3394656"/>
              <a:ext cx="2204020" cy="32448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60377" r="-1724" b="-3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163462" r="-1724" b="-2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distance = 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  <a:tr h="863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279412" r="-1724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911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771F1BC-D202-41BC-BF85-17398DB6F1E6}"/>
              </a:ext>
            </a:extLst>
          </p:cNvPr>
          <p:cNvSpPr/>
          <p:nvPr/>
        </p:nvSpPr>
        <p:spPr>
          <a:xfrm>
            <a:off x="7071204" y="4412000"/>
            <a:ext cx="1737266" cy="76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F56C9B9-AD4C-A42E-350F-6053704A5820}"/>
              </a:ext>
            </a:extLst>
          </p:cNvPr>
          <p:cNvSpPr/>
          <p:nvPr/>
        </p:nvSpPr>
        <p:spPr>
          <a:xfrm>
            <a:off x="8808470" y="1226929"/>
            <a:ext cx="2286000" cy="1887538"/>
          </a:xfrm>
          <a:prstGeom prst="wedgeRoundRectCallout">
            <a:avLst>
              <a:gd name="adj1" fmla="val -86282"/>
              <a:gd name="adj2" fmla="val -34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these dimensions!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9EEE7-B77A-4E9B-2023-A779AEDDEE2C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(A): Derive the Bond Number, 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DED371-E43C-158B-37CA-D85B3A03DF7C}"/>
                  </a:ext>
                </a:extLst>
              </p:cNvPr>
              <p:cNvSpPr txBox="1"/>
              <p:nvPr/>
            </p:nvSpPr>
            <p:spPr>
              <a:xfrm>
                <a:off x="829468" y="1294401"/>
                <a:ext cx="10591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writing out the dimensions of some variable of interest or group of variables, we use the following notation: 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variable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dimensions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variable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gravitational constant as an example, we have</a:t>
                </a:r>
                <a:b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any dimensionless group, we can write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dimensionless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group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=1=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DED371-E43C-158B-37CA-D85B3A03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68" y="1294401"/>
                <a:ext cx="10591800" cy="5016758"/>
              </a:xfrm>
              <a:prstGeom prst="rect">
                <a:avLst/>
              </a:prstGeom>
              <a:blipFill>
                <a:blip r:embed="rId3"/>
                <a:stretch>
                  <a:fillRect l="-1437" t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2BCAAF7-7F8D-9149-9E31-DB44ABCB6712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Aside: Important Notations</a:t>
            </a:r>
          </a:p>
        </p:txBody>
      </p:sp>
    </p:spTree>
    <p:extLst>
      <p:ext uri="{BB962C8B-B14F-4D97-AF65-F5344CB8AC3E}">
        <p14:creationId xmlns:p14="http://schemas.microsoft.com/office/powerpoint/2010/main" val="325448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1028">
            <a:extLst>
              <a:ext uri="{FF2B5EF4-FFF2-40B4-BE49-F238E27FC236}">
                <a16:creationId xmlns:a16="http://schemas.microsoft.com/office/drawing/2014/main" id="{BDEFCC75-1966-4B93-B9C6-D51C8DF10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84089"/>
              </p:ext>
            </p:extLst>
          </p:nvPr>
        </p:nvGraphicFramePr>
        <p:xfrm>
          <a:off x="5429250" y="4042443"/>
          <a:ext cx="5562600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533400" progId="Equation.3">
                  <p:embed/>
                </p:oleObj>
              </mc:Choice>
              <mc:Fallback>
                <p:oleObj name="Equation" r:id="rId2" imgW="1752600" imgH="533400" progId="Equation.3">
                  <p:embed/>
                  <p:pic>
                    <p:nvPicPr>
                      <p:cNvPr id="38916" name="Object 1028">
                        <a:extLst>
                          <a:ext uri="{FF2B5EF4-FFF2-40B4-BE49-F238E27FC236}">
                            <a16:creationId xmlns:a16="http://schemas.microsoft.com/office/drawing/2014/main" id="{BDEFCC75-1966-4B93-B9C6-D51C8DF10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042443"/>
                        <a:ext cx="5562600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8DFA09-4820-41B1-BA2E-2D057DA9E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23300"/>
              </p:ext>
            </p:extLst>
          </p:nvPr>
        </p:nvGraphicFramePr>
        <p:xfrm>
          <a:off x="762000" y="2590800"/>
          <a:ext cx="37901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79">
                  <a:extLst>
                    <a:ext uri="{9D8B030D-6E8A-4147-A177-3AD203B41FA5}">
                      <a16:colId xmlns:a16="http://schemas.microsoft.com/office/drawing/2014/main" val="1476207538"/>
                    </a:ext>
                  </a:extLst>
                </a:gridCol>
                <a:gridCol w="1895079">
                  <a:extLst>
                    <a:ext uri="{9D8B030D-6E8A-4147-A177-3AD203B41FA5}">
                      <a16:colId xmlns:a16="http://schemas.microsoft.com/office/drawing/2014/main" val="4286722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Base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Abbreviation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6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0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5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Θ</a:t>
                      </a:r>
                      <a:endParaRPr 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829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6E385E-6EF7-8D0C-CB2A-71BE0A831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803400"/>
            <a:ext cx="5295900" cy="889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86E42-FA2A-1D31-CCF1-0B90AE6B8FA4}"/>
              </a:ext>
            </a:extLst>
          </p:cNvPr>
          <p:cNvSpPr txBox="1">
            <a:spLocks/>
          </p:cNvSpPr>
          <p:nvPr/>
        </p:nvSpPr>
        <p:spPr>
          <a:xfrm>
            <a:off x="228600" y="136834"/>
            <a:ext cx="11488736" cy="100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spc="-12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b="1" spc="0" dirty="0"/>
              <a:t>Deriving dimensions of surface tension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B6F8B-FED1-04E0-D9E1-46631AB50552}"/>
              </a:ext>
            </a:extLst>
          </p:cNvPr>
          <p:cNvSpPr/>
          <p:nvPr/>
        </p:nvSpPr>
        <p:spPr>
          <a:xfrm>
            <a:off x="9753600" y="1371600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eaning on a car&#10;&#10;Description automatically generated">
            <a:extLst>
              <a:ext uri="{FF2B5EF4-FFF2-40B4-BE49-F238E27FC236}">
                <a16:creationId xmlns:a16="http://schemas.microsoft.com/office/drawing/2014/main" id="{788B8095-54A2-83BA-D674-8DADA2709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7" y="1143000"/>
            <a:ext cx="1828785" cy="240485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ACA130-B745-4EEF-BE35-BD7EE13D8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88007"/>
              </p:ext>
            </p:extLst>
          </p:nvPr>
        </p:nvGraphicFramePr>
        <p:xfrm>
          <a:off x="630702" y="3394656"/>
          <a:ext cx="4236482" cy="3244850"/>
        </p:xfrm>
        <a:graphic>
          <a:graphicData uri="http://schemas.openxmlformats.org/drawingml/2006/table">
            <a:tbl>
              <a:tblPr/>
              <a:tblGrid>
                <a:gridCol w="23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Symbol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Density difference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Δ</a:t>
                      </a:r>
                      <a:r>
                        <a:rPr kumimoji="0" lang="el-GR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ρ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Surface tension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γ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Characteristic size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Gravitational  acceleration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0BDC2E3-D60A-4D61-959F-3B5C287C59DA}"/>
              </a:ext>
            </a:extLst>
          </p:cNvPr>
          <p:cNvGraphicFramePr>
            <a:graphicFrameLocks noGrp="1"/>
          </p:cNvGraphicFramePr>
          <p:nvPr/>
        </p:nvGraphicFramePr>
        <p:xfrm>
          <a:off x="2972105" y="1169616"/>
          <a:ext cx="37901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79">
                  <a:extLst>
                    <a:ext uri="{9D8B030D-6E8A-4147-A177-3AD203B41FA5}">
                      <a16:colId xmlns:a16="http://schemas.microsoft.com/office/drawing/2014/main" val="1476207538"/>
                    </a:ext>
                  </a:extLst>
                </a:gridCol>
                <a:gridCol w="1895079">
                  <a:extLst>
                    <a:ext uri="{9D8B030D-6E8A-4147-A177-3AD203B41FA5}">
                      <a16:colId xmlns:a16="http://schemas.microsoft.com/office/drawing/2014/main" val="4286722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Base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Abbreviation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6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10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5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Θ</a:t>
                      </a:r>
                      <a:endParaRPr 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82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94BE0-F1A8-492B-9260-F29ED8046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05396"/>
              </p:ext>
            </p:extLst>
          </p:nvPr>
        </p:nvGraphicFramePr>
        <p:xfrm>
          <a:off x="7046464" y="3394656"/>
          <a:ext cx="1828785" cy="3244850"/>
        </p:xfrm>
        <a:graphic>
          <a:graphicData uri="http://schemas.openxmlformats.org/drawingml/2006/table">
            <a:tbl>
              <a:tblPr/>
              <a:tblGrid>
                <a:gridCol w="1828785">
                  <a:extLst>
                    <a:ext uri="{9D8B030D-6E8A-4147-A177-3AD203B41FA5}">
                      <a16:colId xmlns:a16="http://schemas.microsoft.com/office/drawing/2014/main" val="265476892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Dimensions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229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M/L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31467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M/T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1223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5472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C61AE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BBDF"/>
                        </a:buClr>
                        <a:buSzPct val="6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CCE9"/>
                        </a:buClr>
                        <a:buSzPct val="68000"/>
                        <a:buFont typeface="Wingdings 2" charset="2"/>
                        <a:defRPr sz="1400">
                          <a:solidFill>
                            <a:schemeClr val="tx1"/>
                          </a:solidFill>
                          <a:latin typeface="Century School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L/T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3173" marB="431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11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075973"/>
                  </p:ext>
                </p:extLst>
              </p:nvPr>
            </p:nvGraphicFramePr>
            <p:xfrm>
              <a:off x="4867184" y="3394656"/>
              <a:ext cx="2204020" cy="32448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mass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volume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kg/L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force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length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N/m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distance = 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  <a:tr h="863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alt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altLang="en-US" sz="20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distance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alt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2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time</m:t>
                                      </m:r>
                                    </m:e>
                                    <m:sup>
                                      <m:r>
                                        <a:rPr kumimoji="0" lang="en-US" altLang="en-US" sz="2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 = m/s</a:t>
                          </a:r>
                          <a:r>
                            <a:rPr kumimoji="0" lang="en-US" altLang="en-US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2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91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BEDBEC4-8D0F-4922-814E-6F434DE5B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075973"/>
                  </p:ext>
                </p:extLst>
              </p:nvPr>
            </p:nvGraphicFramePr>
            <p:xfrm>
              <a:off x="4867184" y="3394656"/>
              <a:ext cx="2204020" cy="3244850"/>
            </p:xfrm>
            <a:graphic>
              <a:graphicData uri="http://schemas.openxmlformats.org/drawingml/2006/table">
                <a:tbl>
                  <a:tblPr/>
                  <a:tblGrid>
                    <a:gridCol w="2204020">
                      <a:extLst>
                        <a:ext uri="{9D8B030D-6E8A-4147-A177-3AD203B41FA5}">
                          <a16:colId xmlns:a16="http://schemas.microsoft.com/office/drawing/2014/main" val="181588601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Unit 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05268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60377" r="-1724" b="-3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413815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163462" r="-1724" b="-2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06374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-128"/>
                            </a:rPr>
                            <a:t>distance = m</a:t>
                          </a:r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4437230"/>
                      </a:ext>
                    </a:extLst>
                  </a:tr>
                  <a:tr h="863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3173" marB="43173" anchor="ctr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75" t="-279412" r="-1724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74911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F56C9B9-AD4C-A42E-350F-6053704A5820}"/>
              </a:ext>
            </a:extLst>
          </p:cNvPr>
          <p:cNvSpPr/>
          <p:nvPr/>
        </p:nvSpPr>
        <p:spPr>
          <a:xfrm>
            <a:off x="8808470" y="1226929"/>
            <a:ext cx="2621530" cy="1516271"/>
          </a:xfrm>
          <a:prstGeom prst="wedgeRoundRectCallout">
            <a:avLst>
              <a:gd name="adj1" fmla="val -86282"/>
              <a:gd name="adj2" fmla="val -34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solve using the formal method!</a:t>
            </a:r>
          </a:p>
        </p:txBody>
      </p:sp>
    </p:spTree>
    <p:extLst>
      <p:ext uri="{BB962C8B-B14F-4D97-AF65-F5344CB8AC3E}">
        <p14:creationId xmlns:p14="http://schemas.microsoft.com/office/powerpoint/2010/main" val="41964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8215CF-AD3D-48C3-A8DA-51C0DDCB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17" y="3440183"/>
            <a:ext cx="4953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Mass:	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Length: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–3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Time: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–2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2</a:t>
            </a: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CB2E4-34FD-4360-B1E9-DEB88B08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6046"/>
            <a:ext cx="6096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 know: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 parameters – 3 equations = 1 </a:t>
            </a:r>
            <a:r>
              <a:rPr lang="el-G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group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Exponent of </a:t>
            </a:r>
            <a:r>
              <a:rPr lang="en-US" altLang="en-US" sz="2800" b="1" i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 </a:t>
            </a:r>
            <a:r>
              <a:rPr lang="en-US" altLang="en-US" sz="28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 1, so </a:t>
            </a:r>
            <a:r>
              <a:rPr lang="en-US" altLang="en-US" sz="2800" b="1" i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 </a:t>
            </a:r>
            <a:r>
              <a:rPr lang="en-US" altLang="en-US" sz="2800" b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1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7A2A1FC9-3520-4643-A002-FD4881C7A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9183"/>
              </p:ext>
            </p:extLst>
          </p:nvPr>
        </p:nvGraphicFramePr>
        <p:xfrm>
          <a:off x="1074449" y="1744370"/>
          <a:ext cx="1004310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400" imgH="419100" progId="Equation.3">
                  <p:embed/>
                </p:oleObj>
              </mc:Choice>
              <mc:Fallback>
                <p:oleObj name="Equation" r:id="rId2" imgW="3708400" imgH="419100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7A2A1FC9-3520-4643-A002-FD4881C7A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49" y="1744370"/>
                        <a:ext cx="1004310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BB2092-E823-9DE2-FC37-9E1FF8BA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834"/>
            <a:ext cx="11488736" cy="10051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0" dirty="0"/>
              <a:t>Formal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9883</TotalTime>
  <Words>767</Words>
  <Application>Microsoft Office PowerPoint</Application>
  <PresentationFormat>Widescreen</PresentationFormat>
  <Paragraphs>205</Paragraphs>
  <Slides>16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Cambria Math</vt:lpstr>
      <vt:lpstr>Corbel</vt:lpstr>
      <vt:lpstr>Times</vt:lpstr>
      <vt:lpstr>Times New Roman</vt:lpstr>
      <vt:lpstr>Basis</vt:lpstr>
      <vt:lpstr>Equation</vt:lpstr>
      <vt:lpstr>Exercise 5.22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Method</vt:lpstr>
      <vt:lpstr>PowerPoint Presentation</vt:lpstr>
      <vt:lpstr>(B): Derive the Capillary Number, Ca</vt:lpstr>
      <vt:lpstr>Informal Method</vt:lpstr>
      <vt:lpstr>Formal and informal methods give the same answer!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5.pi.7</dc:title>
  <dc:creator>Kenzie</dc:creator>
  <cp:lastModifiedBy>Lauren de Silva</cp:lastModifiedBy>
  <cp:revision>84</cp:revision>
  <dcterms:created xsi:type="dcterms:W3CDTF">2013-12-04T15:12:27Z</dcterms:created>
  <dcterms:modified xsi:type="dcterms:W3CDTF">2024-11-20T15:43:08Z</dcterms:modified>
</cp:coreProperties>
</file>