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2" r:id="rId4"/>
    <p:sldId id="278" r:id="rId5"/>
    <p:sldId id="263" r:id="rId6"/>
    <p:sldId id="264" r:id="rId7"/>
    <p:sldId id="265" r:id="rId8"/>
    <p:sldId id="277" r:id="rId9"/>
    <p:sldId id="258" r:id="rId10"/>
    <p:sldId id="274" r:id="rId11"/>
    <p:sldId id="260" r:id="rId12"/>
    <p:sldId id="275" r:id="rId13"/>
    <p:sldId id="27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EF6"/>
    <a:srgbClr val="A804EA"/>
    <a:srgbClr val="B3C5FF"/>
    <a:srgbClr val="A0E0BE"/>
    <a:srgbClr val="6FCF9D"/>
    <a:srgbClr val="3FFF96"/>
    <a:srgbClr val="FFFFFF"/>
    <a:srgbClr val="9BB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14"/>
  </p:normalViewPr>
  <p:slideViewPr>
    <p:cSldViewPr>
      <p:cViewPr varScale="1">
        <p:scale>
          <a:sx n="104" d="100"/>
          <a:sy n="104" d="100"/>
        </p:scale>
        <p:origin x="131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uren\Downloads\sphere%20heat%20transfer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uren\Downloads\sphere%20heat%20transfer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uren\Downloads\sphere%20heat%20transfer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6621827124895E-2"/>
          <c:y val="6.1452786369527598E-2"/>
          <c:w val="0.839527200137412"/>
          <c:h val="0.81005945668922696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'[sphere heat transfer.xls]sphere heat transfer'!$B$3:$B$203</c:f>
              <c:numCache>
                <c:formatCode>0.00</c:formatCode>
                <c:ptCount val="201"/>
                <c:pt idx="0" formatCode="General">
                  <c:v>1</c:v>
                </c:pt>
                <c:pt idx="1">
                  <c:v>1.05925372517729</c:v>
                </c:pt>
                <c:pt idx="2">
                  <c:v>1.122018454301964</c:v>
                </c:pt>
                <c:pt idx="3">
                  <c:v>1.1885022274370181</c:v>
                </c:pt>
                <c:pt idx="4">
                  <c:v>1.2589254117941671</c:v>
                </c:pt>
                <c:pt idx="5">
                  <c:v>1.3335214321633231</c:v>
                </c:pt>
                <c:pt idx="6">
                  <c:v>1.412537544622755</c:v>
                </c:pt>
                <c:pt idx="7">
                  <c:v>1.496235656094433</c:v>
                </c:pt>
                <c:pt idx="8">
                  <c:v>1.584893192461114</c:v>
                </c:pt>
                <c:pt idx="9">
                  <c:v>1.6788040181225601</c:v>
                </c:pt>
                <c:pt idx="10">
                  <c:v>1.778279410038923</c:v>
                </c:pt>
                <c:pt idx="11">
                  <c:v>1.883649089489801</c:v>
                </c:pt>
                <c:pt idx="12">
                  <c:v>1.99526231496888</c:v>
                </c:pt>
                <c:pt idx="13">
                  <c:v>2.1134890398366468</c:v>
                </c:pt>
                <c:pt idx="14">
                  <c:v>2.2387211385683399</c:v>
                </c:pt>
                <c:pt idx="15">
                  <c:v>2.3713737056616551</c:v>
                </c:pt>
                <c:pt idx="16">
                  <c:v>2.511886431509577</c:v>
                </c:pt>
                <c:pt idx="17">
                  <c:v>2.6607250597988101</c:v>
                </c:pt>
                <c:pt idx="18">
                  <c:v>2.8183829312644542</c:v>
                </c:pt>
                <c:pt idx="19">
                  <c:v>2.9853826189179609</c:v>
                </c:pt>
                <c:pt idx="20">
                  <c:v>3.16227766016838</c:v>
                </c:pt>
                <c:pt idx="21">
                  <c:v>3.3496543915782762</c:v>
                </c:pt>
                <c:pt idx="22">
                  <c:v>3.5481338923357559</c:v>
                </c:pt>
                <c:pt idx="23">
                  <c:v>3.758374042884443</c:v>
                </c:pt>
                <c:pt idx="24">
                  <c:v>3.981071705534974</c:v>
                </c:pt>
                <c:pt idx="25">
                  <c:v>4.2169650342858231</c:v>
                </c:pt>
                <c:pt idx="26">
                  <c:v>4.4668359215096318</c:v>
                </c:pt>
                <c:pt idx="27">
                  <c:v>4.7315125896148071</c:v>
                </c:pt>
                <c:pt idx="28">
                  <c:v>5.0118723362727229</c:v>
                </c:pt>
                <c:pt idx="29">
                  <c:v>5.3088444423098844</c:v>
                </c:pt>
                <c:pt idx="30">
                  <c:v>5.6234132519034778</c:v>
                </c:pt>
                <c:pt idx="31">
                  <c:v>5.9566214352901099</c:v>
                </c:pt>
                <c:pt idx="32">
                  <c:v>6.309573444801936</c:v>
                </c:pt>
                <c:pt idx="33">
                  <c:v>6.6834391756861464</c:v>
                </c:pt>
                <c:pt idx="34">
                  <c:v>7.0794578438413804</c:v>
                </c:pt>
                <c:pt idx="35">
                  <c:v>7.4989420933245601</c:v>
                </c:pt>
                <c:pt idx="36">
                  <c:v>7.9432823472428202</c:v>
                </c:pt>
                <c:pt idx="37">
                  <c:v>8.4139514164519529</c:v>
                </c:pt>
                <c:pt idx="38">
                  <c:v>8.9125093813374576</c:v>
                </c:pt>
                <c:pt idx="39">
                  <c:v>9.440608762859231</c:v>
                </c:pt>
                <c:pt idx="40">
                  <c:v>10</c:v>
                </c:pt>
                <c:pt idx="41">
                  <c:v>10.5925372517729</c:v>
                </c:pt>
                <c:pt idx="42">
                  <c:v>11.22018454301964</c:v>
                </c:pt>
                <c:pt idx="43">
                  <c:v>11.885022274370201</c:v>
                </c:pt>
                <c:pt idx="44">
                  <c:v>12.58925411794168</c:v>
                </c:pt>
                <c:pt idx="45">
                  <c:v>13.33521432163325</c:v>
                </c:pt>
                <c:pt idx="46">
                  <c:v>14.12537544622754</c:v>
                </c:pt>
                <c:pt idx="47">
                  <c:v>14.96235656094435</c:v>
                </c:pt>
                <c:pt idx="48">
                  <c:v>15.848931924611129</c:v>
                </c:pt>
                <c:pt idx="49">
                  <c:v>16.788040181225579</c:v>
                </c:pt>
                <c:pt idx="50">
                  <c:v>17.782794100389179</c:v>
                </c:pt>
                <c:pt idx="51">
                  <c:v>18.83649089489802</c:v>
                </c:pt>
                <c:pt idx="52">
                  <c:v>19.952623149688801</c:v>
                </c:pt>
                <c:pt idx="53">
                  <c:v>21.13489039836648</c:v>
                </c:pt>
                <c:pt idx="54">
                  <c:v>22.387211385683401</c:v>
                </c:pt>
                <c:pt idx="55">
                  <c:v>23.713737056616569</c:v>
                </c:pt>
                <c:pt idx="56">
                  <c:v>25.118864315095809</c:v>
                </c:pt>
                <c:pt idx="57">
                  <c:v>26.60725059798812</c:v>
                </c:pt>
                <c:pt idx="58">
                  <c:v>28.183829312644551</c:v>
                </c:pt>
                <c:pt idx="59">
                  <c:v>29.85382618917961</c:v>
                </c:pt>
                <c:pt idx="60">
                  <c:v>31.6227766016838</c:v>
                </c:pt>
                <c:pt idx="61">
                  <c:v>33.496543915782773</c:v>
                </c:pt>
                <c:pt idx="62">
                  <c:v>35.481338923357548</c:v>
                </c:pt>
                <c:pt idx="63">
                  <c:v>37.583740428844393</c:v>
                </c:pt>
                <c:pt idx="64">
                  <c:v>39.810717055349627</c:v>
                </c:pt>
                <c:pt idx="65">
                  <c:v>42.169650342858262</c:v>
                </c:pt>
                <c:pt idx="66">
                  <c:v>44.668359215096331</c:v>
                </c:pt>
                <c:pt idx="67">
                  <c:v>47.315125896148068</c:v>
                </c:pt>
                <c:pt idx="68">
                  <c:v>50.118723362727238</c:v>
                </c:pt>
                <c:pt idx="69">
                  <c:v>53.088444423098842</c:v>
                </c:pt>
                <c:pt idx="70">
                  <c:v>56.234132519034922</c:v>
                </c:pt>
                <c:pt idx="71">
                  <c:v>59.566214352901049</c:v>
                </c:pt>
                <c:pt idx="72">
                  <c:v>63.095734448019371</c:v>
                </c:pt>
                <c:pt idx="73">
                  <c:v>66.834391756861237</c:v>
                </c:pt>
                <c:pt idx="74">
                  <c:v>70.794578438413851</c:v>
                </c:pt>
                <c:pt idx="75">
                  <c:v>74.989420933245654</c:v>
                </c:pt>
                <c:pt idx="76">
                  <c:v>79.432823472428183</c:v>
                </c:pt>
                <c:pt idx="77">
                  <c:v>84.139514164519511</c:v>
                </c:pt>
                <c:pt idx="78">
                  <c:v>89.125093813374292</c:v>
                </c:pt>
                <c:pt idx="79">
                  <c:v>94.406087628592402</c:v>
                </c:pt>
                <c:pt idx="80">
                  <c:v>100</c:v>
                </c:pt>
                <c:pt idx="81">
                  <c:v>105.9253725177288</c:v>
                </c:pt>
                <c:pt idx="82">
                  <c:v>112.2018454301963</c:v>
                </c:pt>
                <c:pt idx="83">
                  <c:v>118.85022274370191</c:v>
                </c:pt>
                <c:pt idx="84">
                  <c:v>125.8925411794167</c:v>
                </c:pt>
                <c:pt idx="85">
                  <c:v>133.35214321633251</c:v>
                </c:pt>
                <c:pt idx="86">
                  <c:v>141.2537544622754</c:v>
                </c:pt>
                <c:pt idx="87">
                  <c:v>149.62356560944229</c:v>
                </c:pt>
                <c:pt idx="88">
                  <c:v>158.48931924611151</c:v>
                </c:pt>
                <c:pt idx="89">
                  <c:v>167.88040181225631</c:v>
                </c:pt>
                <c:pt idx="90">
                  <c:v>177.82794100389251</c:v>
                </c:pt>
                <c:pt idx="91">
                  <c:v>188.3649089489802</c:v>
                </c:pt>
                <c:pt idx="92">
                  <c:v>199.52623149688799</c:v>
                </c:pt>
                <c:pt idx="93">
                  <c:v>211.348903983665</c:v>
                </c:pt>
                <c:pt idx="94">
                  <c:v>223.8721138568342</c:v>
                </c:pt>
                <c:pt idx="95">
                  <c:v>237.1373705661656</c:v>
                </c:pt>
                <c:pt idx="96">
                  <c:v>251.18864315095809</c:v>
                </c:pt>
                <c:pt idx="97">
                  <c:v>266.07250597988082</c:v>
                </c:pt>
                <c:pt idx="98">
                  <c:v>281.83829312644559</c:v>
                </c:pt>
                <c:pt idx="99">
                  <c:v>298.53826189179608</c:v>
                </c:pt>
                <c:pt idx="100">
                  <c:v>316.2277660168383</c:v>
                </c:pt>
                <c:pt idx="101">
                  <c:v>334.96543915782757</c:v>
                </c:pt>
                <c:pt idx="102">
                  <c:v>354.81338923357572</c:v>
                </c:pt>
                <c:pt idx="103">
                  <c:v>375.83740428844459</c:v>
                </c:pt>
                <c:pt idx="104">
                  <c:v>398.10717055349761</c:v>
                </c:pt>
                <c:pt idx="105">
                  <c:v>421.69650342858142</c:v>
                </c:pt>
                <c:pt idx="106">
                  <c:v>446.68359215096331</c:v>
                </c:pt>
                <c:pt idx="107">
                  <c:v>473.15125896148021</c:v>
                </c:pt>
                <c:pt idx="108">
                  <c:v>501.18723362727252</c:v>
                </c:pt>
                <c:pt idx="109">
                  <c:v>530.88444423098872</c:v>
                </c:pt>
                <c:pt idx="110">
                  <c:v>562.34132519034733</c:v>
                </c:pt>
                <c:pt idx="111">
                  <c:v>595.66214352901056</c:v>
                </c:pt>
                <c:pt idx="112">
                  <c:v>630.95734448019289</c:v>
                </c:pt>
                <c:pt idx="113">
                  <c:v>668.34391756861555</c:v>
                </c:pt>
                <c:pt idx="114">
                  <c:v>707.94578438413839</c:v>
                </c:pt>
                <c:pt idx="115">
                  <c:v>749.8942093324564</c:v>
                </c:pt>
                <c:pt idx="116">
                  <c:v>794.32823472428208</c:v>
                </c:pt>
                <c:pt idx="117">
                  <c:v>841.39514164519551</c:v>
                </c:pt>
                <c:pt idx="118">
                  <c:v>891.25093813374656</c:v>
                </c:pt>
                <c:pt idx="119">
                  <c:v>944.06087628592286</c:v>
                </c:pt>
                <c:pt idx="120">
                  <c:v>1000</c:v>
                </c:pt>
                <c:pt idx="121">
                  <c:v>1059.2537251772901</c:v>
                </c:pt>
                <c:pt idx="122">
                  <c:v>1122.0184543019641</c:v>
                </c:pt>
                <c:pt idx="123">
                  <c:v>1188.502227437019</c:v>
                </c:pt>
                <c:pt idx="124">
                  <c:v>1258.925411794168</c:v>
                </c:pt>
                <c:pt idx="125">
                  <c:v>1333.521432163325</c:v>
                </c:pt>
                <c:pt idx="126">
                  <c:v>1412.5375446227549</c:v>
                </c:pt>
                <c:pt idx="127">
                  <c:v>1496.2356560944329</c:v>
                </c:pt>
                <c:pt idx="128">
                  <c:v>1584.8931924611161</c:v>
                </c:pt>
                <c:pt idx="129">
                  <c:v>1678.804018122562</c:v>
                </c:pt>
                <c:pt idx="130">
                  <c:v>1778.279410038924</c:v>
                </c:pt>
                <c:pt idx="131">
                  <c:v>1883.649089489802</c:v>
                </c:pt>
                <c:pt idx="132">
                  <c:v>1995.26231496888</c:v>
                </c:pt>
                <c:pt idx="133">
                  <c:v>2113.4890398366501</c:v>
                </c:pt>
                <c:pt idx="134">
                  <c:v>2238.7211385683422</c:v>
                </c:pt>
                <c:pt idx="135">
                  <c:v>2371.3737056616569</c:v>
                </c:pt>
                <c:pt idx="136">
                  <c:v>2511.8864315095811</c:v>
                </c:pt>
                <c:pt idx="137">
                  <c:v>2660.7250597988091</c:v>
                </c:pt>
                <c:pt idx="138">
                  <c:v>2818.3829312644561</c:v>
                </c:pt>
                <c:pt idx="139">
                  <c:v>2985.3826189179608</c:v>
                </c:pt>
                <c:pt idx="140">
                  <c:v>3162.277660168379</c:v>
                </c:pt>
                <c:pt idx="141">
                  <c:v>3349.6543915782768</c:v>
                </c:pt>
                <c:pt idx="142">
                  <c:v>3548.1338923357548</c:v>
                </c:pt>
                <c:pt idx="143">
                  <c:v>3758.374042884448</c:v>
                </c:pt>
                <c:pt idx="144">
                  <c:v>3981.0717055349778</c:v>
                </c:pt>
                <c:pt idx="145">
                  <c:v>4216.9650342858304</c:v>
                </c:pt>
                <c:pt idx="146">
                  <c:v>4466.8359215096398</c:v>
                </c:pt>
                <c:pt idx="147">
                  <c:v>4731.5125896148102</c:v>
                </c:pt>
                <c:pt idx="148">
                  <c:v>5011.8723362727324</c:v>
                </c:pt>
                <c:pt idx="149">
                  <c:v>5308.8444423098927</c:v>
                </c:pt>
                <c:pt idx="150">
                  <c:v>5623.4132519035002</c:v>
                </c:pt>
                <c:pt idx="151">
                  <c:v>5956.6214352901134</c:v>
                </c:pt>
                <c:pt idx="152">
                  <c:v>6309.5734448019384</c:v>
                </c:pt>
                <c:pt idx="153">
                  <c:v>6683.4391756861514</c:v>
                </c:pt>
                <c:pt idx="154">
                  <c:v>7079.4578438413764</c:v>
                </c:pt>
                <c:pt idx="155">
                  <c:v>7498.9420933245556</c:v>
                </c:pt>
                <c:pt idx="156">
                  <c:v>7943.2823472428036</c:v>
                </c:pt>
                <c:pt idx="157">
                  <c:v>8413.9514164519496</c:v>
                </c:pt>
                <c:pt idx="158">
                  <c:v>8912.5093813374679</c:v>
                </c:pt>
                <c:pt idx="159">
                  <c:v>9440.6087628592504</c:v>
                </c:pt>
                <c:pt idx="160">
                  <c:v>10000</c:v>
                </c:pt>
                <c:pt idx="161">
                  <c:v>10592.537251772919</c:v>
                </c:pt>
                <c:pt idx="162">
                  <c:v>11220.184543019641</c:v>
                </c:pt>
                <c:pt idx="163">
                  <c:v>11885.022274370211</c:v>
                </c:pt>
                <c:pt idx="164">
                  <c:v>12589.254117941669</c:v>
                </c:pt>
                <c:pt idx="165">
                  <c:v>13335.214321633261</c:v>
                </c:pt>
                <c:pt idx="166">
                  <c:v>14125.375446227559</c:v>
                </c:pt>
                <c:pt idx="167">
                  <c:v>14962.356560944339</c:v>
                </c:pt>
                <c:pt idx="168">
                  <c:v>15848.931924611141</c:v>
                </c:pt>
                <c:pt idx="169">
                  <c:v>16788.04018122562</c:v>
                </c:pt>
                <c:pt idx="170">
                  <c:v>17782.79410038923</c:v>
                </c:pt>
                <c:pt idx="171">
                  <c:v>18836.490894898041</c:v>
                </c:pt>
                <c:pt idx="172">
                  <c:v>19952.623149688781</c:v>
                </c:pt>
                <c:pt idx="173">
                  <c:v>21134.8903983665</c:v>
                </c:pt>
                <c:pt idx="174">
                  <c:v>22387.2113856834</c:v>
                </c:pt>
                <c:pt idx="175">
                  <c:v>23713.73705661657</c:v>
                </c:pt>
                <c:pt idx="176">
                  <c:v>25118.86431509586</c:v>
                </c:pt>
                <c:pt idx="177">
                  <c:v>26607.250597988099</c:v>
                </c:pt>
                <c:pt idx="178">
                  <c:v>28183.82931264459</c:v>
                </c:pt>
                <c:pt idx="179">
                  <c:v>29853.826189179599</c:v>
                </c:pt>
                <c:pt idx="180">
                  <c:v>31622.77660168385</c:v>
                </c:pt>
                <c:pt idx="181">
                  <c:v>33496.543915782808</c:v>
                </c:pt>
                <c:pt idx="182">
                  <c:v>35481.338923357602</c:v>
                </c:pt>
                <c:pt idx="183">
                  <c:v>37583.740428844438</c:v>
                </c:pt>
                <c:pt idx="184">
                  <c:v>39810.717055349742</c:v>
                </c:pt>
                <c:pt idx="185">
                  <c:v>42169.650342858236</c:v>
                </c:pt>
                <c:pt idx="186">
                  <c:v>44668.359215096403</c:v>
                </c:pt>
                <c:pt idx="187">
                  <c:v>47315.125896148042</c:v>
                </c:pt>
                <c:pt idx="188">
                  <c:v>50118.723362727149</c:v>
                </c:pt>
                <c:pt idx="189">
                  <c:v>53088.444423098903</c:v>
                </c:pt>
                <c:pt idx="190">
                  <c:v>56234.13251903496</c:v>
                </c:pt>
                <c:pt idx="191">
                  <c:v>59566.214352901188</c:v>
                </c:pt>
                <c:pt idx="192">
                  <c:v>63095.734448019233</c:v>
                </c:pt>
                <c:pt idx="193">
                  <c:v>66834.391756861587</c:v>
                </c:pt>
                <c:pt idx="194">
                  <c:v>70794.578438413781</c:v>
                </c:pt>
                <c:pt idx="195">
                  <c:v>74989.420933245638</c:v>
                </c:pt>
                <c:pt idx="196">
                  <c:v>79432.823472428223</c:v>
                </c:pt>
                <c:pt idx="197">
                  <c:v>84139.514164519569</c:v>
                </c:pt>
                <c:pt idx="198">
                  <c:v>89125.093813374362</c:v>
                </c:pt>
                <c:pt idx="199">
                  <c:v>94406.087628592402</c:v>
                </c:pt>
                <c:pt idx="200">
                  <c:v>100000</c:v>
                </c:pt>
              </c:numCache>
            </c:numRef>
          </c:xVal>
          <c:yVal>
            <c:numRef>
              <c:f>'[sphere heat transfer.xls]sphere heat transfer'!$C$3:$C$203</c:f>
              <c:numCache>
                <c:formatCode>0.00</c:formatCode>
                <c:ptCount val="201"/>
                <c:pt idx="0" formatCode="General">
                  <c:v>2.6</c:v>
                </c:pt>
                <c:pt idx="1">
                  <c:v>2.617520316316658</c:v>
                </c:pt>
                <c:pt idx="2">
                  <c:v>2.6355522351063732</c:v>
                </c:pt>
                <c:pt idx="3">
                  <c:v>2.6541106954310769</c:v>
                </c:pt>
                <c:pt idx="4">
                  <c:v>2.67321107258118</c:v>
                </c:pt>
                <c:pt idx="5">
                  <c:v>2.6928691908136639</c:v>
                </c:pt>
                <c:pt idx="6">
                  <c:v>2.7131013364622119</c:v>
                </c:pt>
                <c:pt idx="7">
                  <c:v>2.7339242714299599</c:v>
                </c:pt>
                <c:pt idx="8">
                  <c:v>2.7553552470765008</c:v>
                </c:pt>
                <c:pt idx="9">
                  <c:v>2.777412018510212</c:v>
                </c:pt>
                <c:pt idx="10">
                  <c:v>2.8001128592979949</c:v>
                </c:pt>
                <c:pt idx="11">
                  <c:v>2.8234765766045382</c:v>
                </c:pt>
                <c:pt idx="12">
                  <c:v>2.8475225267736541</c:v>
                </c:pt>
                <c:pt idx="13">
                  <c:v>2.872270631364596</c:v>
                </c:pt>
                <c:pt idx="14">
                  <c:v>2.8977413936566592</c:v>
                </c:pt>
                <c:pt idx="15">
                  <c:v>2.9239559156356951</c:v>
                </c:pt>
                <c:pt idx="16">
                  <c:v>2.9509359154766681</c:v>
                </c:pt>
                <c:pt idx="17">
                  <c:v>2.9787037455367038</c:v>
                </c:pt>
                <c:pt idx="18">
                  <c:v>3.0072824108735361</c:v>
                </c:pt>
                <c:pt idx="19">
                  <c:v>3.0366955883047182</c:v>
                </c:pt>
                <c:pt idx="20">
                  <c:v>3.0669676460233548</c:v>
                </c:pt>
                <c:pt idx="21">
                  <c:v>3.0981236637866352</c:v>
                </c:pt>
                <c:pt idx="22">
                  <c:v>3.130189453693879</c:v>
                </c:pt>
                <c:pt idx="23">
                  <c:v>3.1631915815713301</c:v>
                </c:pt>
                <c:pt idx="24">
                  <c:v>3.1971573889813301</c:v>
                </c:pt>
                <c:pt idx="25">
                  <c:v>3.2321150158742871</c:v>
                </c:pt>
                <c:pt idx="26">
                  <c:v>3.2680934239019881</c:v>
                </c:pt>
                <c:pt idx="27">
                  <c:v>3.3051224204117129</c:v>
                </c:pt>
                <c:pt idx="28">
                  <c:v>3.3432326831410042</c:v>
                </c:pt>
                <c:pt idx="29">
                  <c:v>3.382455785633506</c:v>
                </c:pt>
                <c:pt idx="30">
                  <c:v>3.4228242233969932</c:v>
                </c:pt>
                <c:pt idx="31">
                  <c:v>3.4643714408251882</c:v>
                </c:pt>
                <c:pt idx="32">
                  <c:v>3.5071318589057499</c:v>
                </c:pt>
                <c:pt idx="33">
                  <c:v>3.5511409037373141</c:v>
                </c:pt>
                <c:pt idx="34">
                  <c:v>3.596435035879276</c:v>
                </c:pt>
                <c:pt idx="35">
                  <c:v>3.643051780558618</c:v>
                </c:pt>
                <c:pt idx="36">
                  <c:v>3.6910297587586731</c:v>
                </c:pt>
                <c:pt idx="37">
                  <c:v>3.740408719215893</c:v>
                </c:pt>
                <c:pt idx="38">
                  <c:v>3.7912295713507769</c:v>
                </c:pt>
                <c:pt idx="39">
                  <c:v>3.8435344191604681</c:v>
                </c:pt>
                <c:pt idx="40">
                  <c:v>3.8973665961010271</c:v>
                </c:pt>
                <c:pt idx="41">
                  <c:v>3.9527707009882751</c:v>
                </c:pt>
                <c:pt idx="42">
                  <c:v>4.009792634946967</c:v>
                </c:pt>
                <c:pt idx="43">
                  <c:v>4.0684796394388956</c:v>
                </c:pt>
                <c:pt idx="44">
                  <c:v>4.1288803354014387</c:v>
                </c:pt>
                <c:pt idx="45">
                  <c:v>4.1910447635290264</c:v>
                </c:pt>
                <c:pt idx="46">
                  <c:v>4.25502442573067</c:v>
                </c:pt>
                <c:pt idx="47">
                  <c:v>4.3208723277983037</c:v>
                </c:pt>
                <c:pt idx="48">
                  <c:v>4.3886430233209834</c:v>
                </c:pt>
                <c:pt idx="49">
                  <c:v>4.458392658881249</c:v>
                </c:pt>
                <c:pt idx="50">
                  <c:v>4.5301790205714916</c:v>
                </c:pt>
                <c:pt idx="51">
                  <c:v>4.6040615818684616</c:v>
                </c:pt>
                <c:pt idx="52">
                  <c:v>4.680101552905767</c:v>
                </c:pt>
                <c:pt idx="53">
                  <c:v>4.7583619311852328</c:v>
                </c:pt>
                <c:pt idx="54">
                  <c:v>4.8389075537688786</c:v>
                </c:pt>
                <c:pt idx="55">
                  <c:v>4.921805150995179</c:v>
                </c:pt>
                <c:pt idx="56">
                  <c:v>5.0071234017636401</c:v>
                </c:pt>
                <c:pt idx="57">
                  <c:v>5.0949329904338354</c:v>
                </c:pt>
                <c:pt idx="58">
                  <c:v>5.1853066653859274</c:v>
                </c:pt>
                <c:pt idx="59">
                  <c:v>5.2783192992911303</c:v>
                </c:pt>
                <c:pt idx="60">
                  <c:v>5.3740479511420958</c:v>
                </c:pt>
                <c:pt idx="61">
                  <c:v>5.4725719300947233</c:v>
                </c:pt>
                <c:pt idx="62">
                  <c:v>5.5739728611740631</c:v>
                </c:pt>
                <c:pt idx="63">
                  <c:v>5.6783347528989241</c:v>
                </c:pt>
                <c:pt idx="64">
                  <c:v>5.7857440668811613</c:v>
                </c:pt>
                <c:pt idx="65">
                  <c:v>5.8962897894572697</c:v>
                </c:pt>
                <c:pt idx="66">
                  <c:v>6.01006350541169</c:v>
                </c:pt>
                <c:pt idx="67">
                  <c:v>6.1271594738528474</c:v>
                </c:pt>
                <c:pt idx="68">
                  <c:v>6.2476747063048297</c:v>
                </c:pt>
                <c:pt idx="69">
                  <c:v>6.371709047079368</c:v>
                </c:pt>
                <c:pt idx="70">
                  <c:v>6.4993652559947401</c:v>
                </c:pt>
                <c:pt idx="71">
                  <c:v>6.6307490935100803</c:v>
                </c:pt>
                <c:pt idx="72">
                  <c:v>6.7659694083456907</c:v>
                </c:pt>
                <c:pt idx="73">
                  <c:v>6.9051382276618964</c:v>
                </c:pt>
                <c:pt idx="74">
                  <c:v>7.0483708498711728</c:v>
                </c:pt>
                <c:pt idx="75">
                  <c:v>7.1957859401603788</c:v>
                </c:pt>
                <c:pt idx="76">
                  <c:v>7.3475056288024616</c:v>
                </c:pt>
                <c:pt idx="77">
                  <c:v>7.5036556123386804</c:v>
                </c:pt>
                <c:pt idx="78">
                  <c:v>7.664365257715521</c:v>
                </c:pt>
                <c:pt idx="79">
                  <c:v>7.8297677094626401</c:v>
                </c:pt>
                <c:pt idx="80">
                  <c:v>8</c:v>
                </c:pt>
                <c:pt idx="81">
                  <c:v>8.175203163166568</c:v>
                </c:pt>
                <c:pt idx="82">
                  <c:v>8.3555223510637404</c:v>
                </c:pt>
                <c:pt idx="83">
                  <c:v>8.5411069543107683</c:v>
                </c:pt>
                <c:pt idx="84">
                  <c:v>8.7321107258117561</c:v>
                </c:pt>
                <c:pt idx="85">
                  <c:v>8.9286919081367486</c:v>
                </c:pt>
                <c:pt idx="86">
                  <c:v>9.1310133646220848</c:v>
                </c:pt>
                <c:pt idx="87">
                  <c:v>9.3392427142995871</c:v>
                </c:pt>
                <c:pt idx="88">
                  <c:v>9.5535524707650108</c:v>
                </c:pt>
                <c:pt idx="89">
                  <c:v>9.7741201851020918</c:v>
                </c:pt>
                <c:pt idx="90">
                  <c:v>10.001128592979949</c:v>
                </c:pt>
                <c:pt idx="91">
                  <c:v>10.234765766045371</c:v>
                </c:pt>
                <c:pt idx="92">
                  <c:v>10.475225267736519</c:v>
                </c:pt>
                <c:pt idx="93">
                  <c:v>10.722706313645981</c:v>
                </c:pt>
                <c:pt idx="94">
                  <c:v>10.977413936566609</c:v>
                </c:pt>
                <c:pt idx="95">
                  <c:v>11.23955915635695</c:v>
                </c:pt>
                <c:pt idx="96">
                  <c:v>11.509359154766679</c:v>
                </c:pt>
                <c:pt idx="97">
                  <c:v>11.787037455367029</c:v>
                </c:pt>
                <c:pt idx="98">
                  <c:v>12.072824108735359</c:v>
                </c:pt>
                <c:pt idx="99">
                  <c:v>12.366955883047179</c:v>
                </c:pt>
                <c:pt idx="100">
                  <c:v>12.669676460233539</c:v>
                </c:pt>
                <c:pt idx="101">
                  <c:v>12.981236637866351</c:v>
                </c:pt>
                <c:pt idx="102">
                  <c:v>13.301894536938811</c:v>
                </c:pt>
                <c:pt idx="103">
                  <c:v>13.631915815713249</c:v>
                </c:pt>
                <c:pt idx="104">
                  <c:v>13.97157388981328</c:v>
                </c:pt>
                <c:pt idx="105">
                  <c:v>14.32115015874288</c:v>
                </c:pt>
                <c:pt idx="106">
                  <c:v>14.6809342390199</c:v>
                </c:pt>
                <c:pt idx="107">
                  <c:v>15.05122420411714</c:v>
                </c:pt>
                <c:pt idx="108">
                  <c:v>15.43232683141005</c:v>
                </c:pt>
                <c:pt idx="109">
                  <c:v>15.82455785633508</c:v>
                </c:pt>
                <c:pt idx="110">
                  <c:v>16.228242233969819</c:v>
                </c:pt>
                <c:pt idx="111">
                  <c:v>16.643714408251881</c:v>
                </c:pt>
                <c:pt idx="112">
                  <c:v>17.071318589057501</c:v>
                </c:pt>
                <c:pt idx="113">
                  <c:v>17.511409037373149</c:v>
                </c:pt>
                <c:pt idx="114">
                  <c:v>17.964350358792871</c:v>
                </c:pt>
                <c:pt idx="115">
                  <c:v>18.43051780558617</c:v>
                </c:pt>
                <c:pt idx="116">
                  <c:v>18.910297587586729</c:v>
                </c:pt>
                <c:pt idx="117">
                  <c:v>19.404087192158929</c:v>
                </c:pt>
                <c:pt idx="118">
                  <c:v>19.912295713507771</c:v>
                </c:pt>
                <c:pt idx="119">
                  <c:v>20.435344191604688</c:v>
                </c:pt>
                <c:pt idx="120">
                  <c:v>20.97366596101028</c:v>
                </c:pt>
                <c:pt idx="121">
                  <c:v>21.527707009882761</c:v>
                </c:pt>
                <c:pt idx="122">
                  <c:v>22.09792634946966</c:v>
                </c:pt>
                <c:pt idx="123">
                  <c:v>22.684796394388961</c:v>
                </c:pt>
                <c:pt idx="124">
                  <c:v>23.288803354014529</c:v>
                </c:pt>
                <c:pt idx="125">
                  <c:v>23.910447635290261</c:v>
                </c:pt>
                <c:pt idx="126">
                  <c:v>24.550244257306652</c:v>
                </c:pt>
                <c:pt idx="127">
                  <c:v>25.208723277983012</c:v>
                </c:pt>
                <c:pt idx="128">
                  <c:v>25.886430233209779</c:v>
                </c:pt>
                <c:pt idx="129">
                  <c:v>26.583926588812499</c:v>
                </c:pt>
                <c:pt idx="130">
                  <c:v>27.301790205714941</c:v>
                </c:pt>
                <c:pt idx="131">
                  <c:v>28.040615818684639</c:v>
                </c:pt>
                <c:pt idx="132">
                  <c:v>28.8010155290578</c:v>
                </c:pt>
                <c:pt idx="133">
                  <c:v>29.583619311852321</c:v>
                </c:pt>
                <c:pt idx="134">
                  <c:v>30.389075537688839</c:v>
                </c:pt>
                <c:pt idx="135">
                  <c:v>31.218051509951788</c:v>
                </c:pt>
                <c:pt idx="136">
                  <c:v>32.071234017636158</c:v>
                </c:pt>
                <c:pt idx="137">
                  <c:v>32.949329904338342</c:v>
                </c:pt>
                <c:pt idx="138">
                  <c:v>33.85306665385918</c:v>
                </c:pt>
                <c:pt idx="139">
                  <c:v>34.783192992911282</c:v>
                </c:pt>
                <c:pt idx="140">
                  <c:v>35.740479511420951</c:v>
                </c:pt>
                <c:pt idx="141">
                  <c:v>36.725719300947262</c:v>
                </c:pt>
                <c:pt idx="142">
                  <c:v>37.739728611740603</c:v>
                </c:pt>
                <c:pt idx="143">
                  <c:v>38.783347528989268</c:v>
                </c:pt>
                <c:pt idx="144">
                  <c:v>39.857440668811428</c:v>
                </c:pt>
                <c:pt idx="145">
                  <c:v>40.962897894572698</c:v>
                </c:pt>
                <c:pt idx="146">
                  <c:v>42.1006350541169</c:v>
                </c:pt>
                <c:pt idx="147">
                  <c:v>43.271594738528471</c:v>
                </c:pt>
                <c:pt idx="148">
                  <c:v>44.476747063048172</c:v>
                </c:pt>
                <c:pt idx="149">
                  <c:v>45.717090470793529</c:v>
                </c:pt>
                <c:pt idx="150">
                  <c:v>46.993652559947343</c:v>
                </c:pt>
                <c:pt idx="151">
                  <c:v>48.307490935100773</c:v>
                </c:pt>
                <c:pt idx="152">
                  <c:v>49.659694083456799</c:v>
                </c:pt>
                <c:pt idx="153">
                  <c:v>51.051382276618973</c:v>
                </c:pt>
                <c:pt idx="154">
                  <c:v>52.483708498711707</c:v>
                </c:pt>
                <c:pt idx="155">
                  <c:v>53.957859401603741</c:v>
                </c:pt>
                <c:pt idx="156">
                  <c:v>55.475056288024753</c:v>
                </c:pt>
                <c:pt idx="157">
                  <c:v>57.036556123386781</c:v>
                </c:pt>
                <c:pt idx="158">
                  <c:v>58.643652577155443</c:v>
                </c:pt>
                <c:pt idx="159">
                  <c:v>60.297677094626373</c:v>
                </c:pt>
                <c:pt idx="160">
                  <c:v>62</c:v>
                </c:pt>
                <c:pt idx="161">
                  <c:v>63.752031631665758</c:v>
                </c:pt>
                <c:pt idx="162">
                  <c:v>65.555223510637333</c:v>
                </c:pt>
                <c:pt idx="163">
                  <c:v>67.4110695431078</c:v>
                </c:pt>
                <c:pt idx="164">
                  <c:v>69.321107258117806</c:v>
                </c:pt>
                <c:pt idx="165">
                  <c:v>71.2869190813676</c:v>
                </c:pt>
                <c:pt idx="166">
                  <c:v>73.310133646221146</c:v>
                </c:pt>
                <c:pt idx="167">
                  <c:v>75.392427142995771</c:v>
                </c:pt>
                <c:pt idx="168">
                  <c:v>77.535524707650055</c:v>
                </c:pt>
                <c:pt idx="169">
                  <c:v>79.741201851021202</c:v>
                </c:pt>
                <c:pt idx="170">
                  <c:v>82.011285929799499</c:v>
                </c:pt>
                <c:pt idx="171">
                  <c:v>84.347657660453805</c:v>
                </c:pt>
                <c:pt idx="172">
                  <c:v>86.752252677365263</c:v>
                </c:pt>
                <c:pt idx="173">
                  <c:v>89.227063136459492</c:v>
                </c:pt>
                <c:pt idx="174">
                  <c:v>91.774139365665974</c:v>
                </c:pt>
                <c:pt idx="175">
                  <c:v>94.395591563569369</c:v>
                </c:pt>
                <c:pt idx="176">
                  <c:v>97.093591547666875</c:v>
                </c:pt>
                <c:pt idx="177">
                  <c:v>99.870374553670032</c:v>
                </c:pt>
                <c:pt idx="178">
                  <c:v>102.72824108735369</c:v>
                </c:pt>
                <c:pt idx="179">
                  <c:v>105.6695588304717</c:v>
                </c:pt>
                <c:pt idx="180">
                  <c:v>108.69676460233551</c:v>
                </c:pt>
                <c:pt idx="181">
                  <c:v>111.8123663786634</c:v>
                </c:pt>
                <c:pt idx="182">
                  <c:v>115.01894536938811</c:v>
                </c:pt>
                <c:pt idx="183">
                  <c:v>118.31915815713251</c:v>
                </c:pt>
                <c:pt idx="184">
                  <c:v>121.7157388981328</c:v>
                </c:pt>
                <c:pt idx="185">
                  <c:v>125.2115015874288</c:v>
                </c:pt>
                <c:pt idx="186">
                  <c:v>128.80934239019899</c:v>
                </c:pt>
                <c:pt idx="187">
                  <c:v>132.51224204117131</c:v>
                </c:pt>
                <c:pt idx="188">
                  <c:v>136.32326831410049</c:v>
                </c:pt>
                <c:pt idx="189">
                  <c:v>140.24557856335031</c:v>
                </c:pt>
                <c:pt idx="190">
                  <c:v>144.28242233969951</c:v>
                </c:pt>
                <c:pt idx="191">
                  <c:v>148.43714408251901</c:v>
                </c:pt>
                <c:pt idx="192">
                  <c:v>152.71318589057461</c:v>
                </c:pt>
                <c:pt idx="193">
                  <c:v>157.11409037373161</c:v>
                </c:pt>
                <c:pt idx="194">
                  <c:v>161.64350358792851</c:v>
                </c:pt>
                <c:pt idx="195">
                  <c:v>166.3051780558618</c:v>
                </c:pt>
                <c:pt idx="196">
                  <c:v>171.10297587586729</c:v>
                </c:pt>
                <c:pt idx="197">
                  <c:v>176.04087192158929</c:v>
                </c:pt>
                <c:pt idx="198">
                  <c:v>181.12295713507771</c:v>
                </c:pt>
                <c:pt idx="199">
                  <c:v>186.35344191604699</c:v>
                </c:pt>
                <c:pt idx="200">
                  <c:v>191.73665961010249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E5-433D-B8A5-EDC68EA13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1274416"/>
        <c:axId val="-2111280736"/>
      </c:scatterChart>
      <c:valAx>
        <c:axId val="-2111274416"/>
        <c:scaling>
          <c:logBase val="10"/>
          <c:orientation val="minMax"/>
        </c:scaling>
        <c:delete val="0"/>
        <c:axPos val="b"/>
        <c:majorGridlines>
          <c:spPr>
            <a:ln w="12700">
              <a:solidFill>
                <a:srgbClr val="424242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Re·Pr</a:t>
                </a:r>
                <a:r>
                  <a:rPr lang="en-US" sz="2000" baseline="30000" dirty="0"/>
                  <a:t>2/3</a:t>
                </a:r>
              </a:p>
            </c:rich>
          </c:tx>
          <c:overlay val="0"/>
        </c:title>
        <c:numFmt formatCode="General" sourceLinked="1"/>
        <c:majorTickMark val="cross"/>
        <c:minorTickMark val="none"/>
        <c:tickLblPos val="nextTo"/>
        <c:spPr>
          <a:ln w="12700">
            <a:solidFill>
              <a:srgbClr val="42424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-2111280736"/>
        <c:crosses val="autoZero"/>
        <c:crossBetween val="midCat"/>
      </c:valAx>
      <c:valAx>
        <c:axId val="-2111280736"/>
        <c:scaling>
          <c:logBase val="10"/>
          <c:orientation val="minMax"/>
        </c:scaling>
        <c:delete val="0"/>
        <c:axPos val="l"/>
        <c:majorGridlines>
          <c:spPr>
            <a:ln w="12700">
              <a:solidFill>
                <a:srgbClr val="424242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Nu</a:t>
                </a:r>
              </a:p>
            </c:rich>
          </c:tx>
          <c:overlay val="0"/>
        </c:title>
        <c:numFmt formatCode="General" sourceLinked="1"/>
        <c:majorTickMark val="cross"/>
        <c:minorTickMark val="none"/>
        <c:tickLblPos val="nextTo"/>
        <c:spPr>
          <a:ln w="12700">
            <a:solidFill>
              <a:srgbClr val="42424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-2111274416"/>
        <c:crosses val="autoZero"/>
        <c:crossBetween val="midCat"/>
      </c:valAx>
      <c:spPr>
        <a:noFill/>
        <a:ln w="12700">
          <a:solidFill>
            <a:srgbClr val="424242"/>
          </a:solidFill>
          <a:prstDash val="solid"/>
        </a:ln>
      </c:spPr>
    </c:plotArea>
    <c:plotVisOnly val="0"/>
    <c:dispBlanksAs val="gap"/>
    <c:showDLblsOverMax val="0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imes New Roman" panose="02020603050405020304" pitchFamily="18" charset="0"/>
          <a:ea typeface="Geneva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6621827124895E-2"/>
          <c:y val="6.1452786369527598E-2"/>
          <c:w val="0.839527200137412"/>
          <c:h val="0.81005945668922696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'[sphere heat transfer.xls]sphere heat transfer'!$B$3:$B$203</c:f>
              <c:numCache>
                <c:formatCode>0.00</c:formatCode>
                <c:ptCount val="201"/>
                <c:pt idx="0" formatCode="General">
                  <c:v>1</c:v>
                </c:pt>
                <c:pt idx="1">
                  <c:v>1.05925372517729</c:v>
                </c:pt>
                <c:pt idx="2">
                  <c:v>1.122018454301964</c:v>
                </c:pt>
                <c:pt idx="3">
                  <c:v>1.1885022274370181</c:v>
                </c:pt>
                <c:pt idx="4">
                  <c:v>1.2589254117941671</c:v>
                </c:pt>
                <c:pt idx="5">
                  <c:v>1.3335214321633231</c:v>
                </c:pt>
                <c:pt idx="6">
                  <c:v>1.412537544622755</c:v>
                </c:pt>
                <c:pt idx="7">
                  <c:v>1.496235656094433</c:v>
                </c:pt>
                <c:pt idx="8">
                  <c:v>1.584893192461114</c:v>
                </c:pt>
                <c:pt idx="9">
                  <c:v>1.6788040181225601</c:v>
                </c:pt>
                <c:pt idx="10">
                  <c:v>1.778279410038923</c:v>
                </c:pt>
                <c:pt idx="11">
                  <c:v>1.883649089489801</c:v>
                </c:pt>
                <c:pt idx="12">
                  <c:v>1.99526231496888</c:v>
                </c:pt>
                <c:pt idx="13">
                  <c:v>2.1134890398366468</c:v>
                </c:pt>
                <c:pt idx="14">
                  <c:v>2.2387211385683399</c:v>
                </c:pt>
                <c:pt idx="15">
                  <c:v>2.3713737056616551</c:v>
                </c:pt>
                <c:pt idx="16">
                  <c:v>2.511886431509577</c:v>
                </c:pt>
                <c:pt idx="17">
                  <c:v>2.6607250597988101</c:v>
                </c:pt>
                <c:pt idx="18">
                  <c:v>2.8183829312644542</c:v>
                </c:pt>
                <c:pt idx="19">
                  <c:v>2.9853826189179609</c:v>
                </c:pt>
                <c:pt idx="20">
                  <c:v>3.16227766016838</c:v>
                </c:pt>
                <c:pt idx="21">
                  <c:v>3.3496543915782762</c:v>
                </c:pt>
                <c:pt idx="22">
                  <c:v>3.5481338923357559</c:v>
                </c:pt>
                <c:pt idx="23">
                  <c:v>3.758374042884443</c:v>
                </c:pt>
                <c:pt idx="24">
                  <c:v>3.981071705534974</c:v>
                </c:pt>
                <c:pt idx="25">
                  <c:v>4.2169650342858231</c:v>
                </c:pt>
                <c:pt idx="26">
                  <c:v>4.4668359215096318</c:v>
                </c:pt>
                <c:pt idx="27">
                  <c:v>4.7315125896148071</c:v>
                </c:pt>
                <c:pt idx="28">
                  <c:v>5.0118723362727229</c:v>
                </c:pt>
                <c:pt idx="29">
                  <c:v>5.3088444423098844</c:v>
                </c:pt>
                <c:pt idx="30">
                  <c:v>5.6234132519034832</c:v>
                </c:pt>
                <c:pt idx="31">
                  <c:v>5.9566214352901099</c:v>
                </c:pt>
                <c:pt idx="32">
                  <c:v>6.309573444801936</c:v>
                </c:pt>
                <c:pt idx="33">
                  <c:v>6.6834391756861464</c:v>
                </c:pt>
                <c:pt idx="34">
                  <c:v>7.0794578438413804</c:v>
                </c:pt>
                <c:pt idx="35">
                  <c:v>7.4989420933245601</c:v>
                </c:pt>
                <c:pt idx="36">
                  <c:v>7.9432823472428202</c:v>
                </c:pt>
                <c:pt idx="37">
                  <c:v>8.4139514164519529</c:v>
                </c:pt>
                <c:pt idx="38">
                  <c:v>8.9125093813374576</c:v>
                </c:pt>
                <c:pt idx="39">
                  <c:v>9.440608762859231</c:v>
                </c:pt>
                <c:pt idx="40">
                  <c:v>10</c:v>
                </c:pt>
                <c:pt idx="41">
                  <c:v>10.5925372517729</c:v>
                </c:pt>
                <c:pt idx="42">
                  <c:v>11.22018454301964</c:v>
                </c:pt>
                <c:pt idx="43">
                  <c:v>11.885022274370201</c:v>
                </c:pt>
                <c:pt idx="44">
                  <c:v>12.58925411794168</c:v>
                </c:pt>
                <c:pt idx="45">
                  <c:v>13.33521432163325</c:v>
                </c:pt>
                <c:pt idx="46">
                  <c:v>14.12537544622754</c:v>
                </c:pt>
                <c:pt idx="47">
                  <c:v>14.96235656094435</c:v>
                </c:pt>
                <c:pt idx="48">
                  <c:v>15.848931924611129</c:v>
                </c:pt>
                <c:pt idx="49">
                  <c:v>16.788040181225579</c:v>
                </c:pt>
                <c:pt idx="50">
                  <c:v>17.782794100389179</c:v>
                </c:pt>
                <c:pt idx="51">
                  <c:v>18.83649089489802</c:v>
                </c:pt>
                <c:pt idx="52">
                  <c:v>19.952623149688801</c:v>
                </c:pt>
                <c:pt idx="53">
                  <c:v>21.13489039836648</c:v>
                </c:pt>
                <c:pt idx="54">
                  <c:v>22.387211385683401</c:v>
                </c:pt>
                <c:pt idx="55">
                  <c:v>23.713737056616569</c:v>
                </c:pt>
                <c:pt idx="56">
                  <c:v>25.118864315095809</c:v>
                </c:pt>
                <c:pt idx="57">
                  <c:v>26.60725059798812</c:v>
                </c:pt>
                <c:pt idx="58">
                  <c:v>28.183829312644551</c:v>
                </c:pt>
                <c:pt idx="59">
                  <c:v>29.85382618917961</c:v>
                </c:pt>
                <c:pt idx="60">
                  <c:v>31.6227766016838</c:v>
                </c:pt>
                <c:pt idx="61">
                  <c:v>33.496543915782773</c:v>
                </c:pt>
                <c:pt idx="62">
                  <c:v>35.481338923357548</c:v>
                </c:pt>
                <c:pt idx="63">
                  <c:v>37.583740428844393</c:v>
                </c:pt>
                <c:pt idx="64">
                  <c:v>39.810717055349691</c:v>
                </c:pt>
                <c:pt idx="65">
                  <c:v>42.169650342858262</c:v>
                </c:pt>
                <c:pt idx="66">
                  <c:v>44.668359215096331</c:v>
                </c:pt>
                <c:pt idx="67">
                  <c:v>47.315125896148068</c:v>
                </c:pt>
                <c:pt idx="68">
                  <c:v>50.118723362727238</c:v>
                </c:pt>
                <c:pt idx="69">
                  <c:v>53.088444423098842</c:v>
                </c:pt>
                <c:pt idx="70">
                  <c:v>56.234132519034922</c:v>
                </c:pt>
                <c:pt idx="71">
                  <c:v>59.566214352901049</c:v>
                </c:pt>
                <c:pt idx="72">
                  <c:v>63.095734448019371</c:v>
                </c:pt>
                <c:pt idx="73">
                  <c:v>66.834391756861322</c:v>
                </c:pt>
                <c:pt idx="74">
                  <c:v>70.794578438413851</c:v>
                </c:pt>
                <c:pt idx="75">
                  <c:v>74.989420933245654</c:v>
                </c:pt>
                <c:pt idx="76">
                  <c:v>79.432823472428183</c:v>
                </c:pt>
                <c:pt idx="77">
                  <c:v>84.139514164519511</c:v>
                </c:pt>
                <c:pt idx="78">
                  <c:v>89.125093813374392</c:v>
                </c:pt>
                <c:pt idx="79">
                  <c:v>94.406087628592402</c:v>
                </c:pt>
                <c:pt idx="80">
                  <c:v>100</c:v>
                </c:pt>
                <c:pt idx="81">
                  <c:v>105.9253725177288</c:v>
                </c:pt>
                <c:pt idx="82">
                  <c:v>112.2018454301963</c:v>
                </c:pt>
                <c:pt idx="83">
                  <c:v>118.85022274370191</c:v>
                </c:pt>
                <c:pt idx="84">
                  <c:v>125.8925411794167</c:v>
                </c:pt>
                <c:pt idx="85">
                  <c:v>133.35214321633251</c:v>
                </c:pt>
                <c:pt idx="86">
                  <c:v>141.2537544622754</c:v>
                </c:pt>
                <c:pt idx="87">
                  <c:v>149.62356560944269</c:v>
                </c:pt>
                <c:pt idx="88">
                  <c:v>158.48931924611151</c:v>
                </c:pt>
                <c:pt idx="89">
                  <c:v>167.88040181225631</c:v>
                </c:pt>
                <c:pt idx="90">
                  <c:v>177.82794100389251</c:v>
                </c:pt>
                <c:pt idx="91">
                  <c:v>188.3649089489802</c:v>
                </c:pt>
                <c:pt idx="92">
                  <c:v>199.52623149688799</c:v>
                </c:pt>
                <c:pt idx="93">
                  <c:v>211.348903983665</c:v>
                </c:pt>
                <c:pt idx="94">
                  <c:v>223.8721138568342</c:v>
                </c:pt>
                <c:pt idx="95">
                  <c:v>237.1373705661656</c:v>
                </c:pt>
                <c:pt idx="96">
                  <c:v>251.18864315095809</c:v>
                </c:pt>
                <c:pt idx="97">
                  <c:v>266.07250597988082</c:v>
                </c:pt>
                <c:pt idx="98">
                  <c:v>281.83829312644559</c:v>
                </c:pt>
                <c:pt idx="99">
                  <c:v>298.53826189179608</c:v>
                </c:pt>
                <c:pt idx="100">
                  <c:v>316.2277660168383</c:v>
                </c:pt>
                <c:pt idx="101">
                  <c:v>334.96543915782757</c:v>
                </c:pt>
                <c:pt idx="102">
                  <c:v>354.81338923357572</c:v>
                </c:pt>
                <c:pt idx="103">
                  <c:v>375.83740428844459</c:v>
                </c:pt>
                <c:pt idx="104">
                  <c:v>398.10717055349761</c:v>
                </c:pt>
                <c:pt idx="105">
                  <c:v>421.69650342858182</c:v>
                </c:pt>
                <c:pt idx="106">
                  <c:v>446.68359215096331</c:v>
                </c:pt>
                <c:pt idx="107">
                  <c:v>473.15125896148021</c:v>
                </c:pt>
                <c:pt idx="108">
                  <c:v>501.18723362727252</c:v>
                </c:pt>
                <c:pt idx="109">
                  <c:v>530.88444423098872</c:v>
                </c:pt>
                <c:pt idx="110">
                  <c:v>562.34132519034779</c:v>
                </c:pt>
                <c:pt idx="111">
                  <c:v>595.66214352901056</c:v>
                </c:pt>
                <c:pt idx="112">
                  <c:v>630.95734448019289</c:v>
                </c:pt>
                <c:pt idx="113">
                  <c:v>668.34391756861555</c:v>
                </c:pt>
                <c:pt idx="114">
                  <c:v>707.94578438413839</c:v>
                </c:pt>
                <c:pt idx="115">
                  <c:v>749.8942093324564</c:v>
                </c:pt>
                <c:pt idx="116">
                  <c:v>794.32823472428208</c:v>
                </c:pt>
                <c:pt idx="117">
                  <c:v>841.39514164519551</c:v>
                </c:pt>
                <c:pt idx="118">
                  <c:v>891.25093813374656</c:v>
                </c:pt>
                <c:pt idx="119">
                  <c:v>944.06087628592331</c:v>
                </c:pt>
                <c:pt idx="120">
                  <c:v>1000</c:v>
                </c:pt>
                <c:pt idx="121">
                  <c:v>1059.2537251772901</c:v>
                </c:pt>
                <c:pt idx="122">
                  <c:v>1122.0184543019641</c:v>
                </c:pt>
                <c:pt idx="123">
                  <c:v>1188.502227437019</c:v>
                </c:pt>
                <c:pt idx="124">
                  <c:v>1258.925411794168</c:v>
                </c:pt>
                <c:pt idx="125">
                  <c:v>1333.521432163325</c:v>
                </c:pt>
                <c:pt idx="126">
                  <c:v>1412.5375446227549</c:v>
                </c:pt>
                <c:pt idx="127">
                  <c:v>1496.2356560944329</c:v>
                </c:pt>
                <c:pt idx="128">
                  <c:v>1584.8931924611161</c:v>
                </c:pt>
                <c:pt idx="129">
                  <c:v>1678.804018122562</c:v>
                </c:pt>
                <c:pt idx="130">
                  <c:v>1778.279410038924</c:v>
                </c:pt>
                <c:pt idx="131">
                  <c:v>1883.649089489802</c:v>
                </c:pt>
                <c:pt idx="132">
                  <c:v>1995.26231496888</c:v>
                </c:pt>
                <c:pt idx="133">
                  <c:v>2113.4890398366501</c:v>
                </c:pt>
                <c:pt idx="134">
                  <c:v>2238.7211385683422</c:v>
                </c:pt>
                <c:pt idx="135">
                  <c:v>2371.3737056616569</c:v>
                </c:pt>
                <c:pt idx="136">
                  <c:v>2511.8864315095811</c:v>
                </c:pt>
                <c:pt idx="137">
                  <c:v>2660.7250597988091</c:v>
                </c:pt>
                <c:pt idx="138">
                  <c:v>2818.3829312644561</c:v>
                </c:pt>
                <c:pt idx="139">
                  <c:v>2985.3826189179608</c:v>
                </c:pt>
                <c:pt idx="140">
                  <c:v>3162.277660168379</c:v>
                </c:pt>
                <c:pt idx="141">
                  <c:v>3349.6543915782768</c:v>
                </c:pt>
                <c:pt idx="142">
                  <c:v>3548.1338923357548</c:v>
                </c:pt>
                <c:pt idx="143">
                  <c:v>3758.374042884448</c:v>
                </c:pt>
                <c:pt idx="144">
                  <c:v>3981.0717055349778</c:v>
                </c:pt>
                <c:pt idx="145">
                  <c:v>4216.9650342858304</c:v>
                </c:pt>
                <c:pt idx="146">
                  <c:v>4466.8359215096398</c:v>
                </c:pt>
                <c:pt idx="147">
                  <c:v>4731.5125896148102</c:v>
                </c:pt>
                <c:pt idx="148">
                  <c:v>5011.8723362727324</c:v>
                </c:pt>
                <c:pt idx="149">
                  <c:v>5308.8444423098927</c:v>
                </c:pt>
                <c:pt idx="150">
                  <c:v>5623.4132519035002</c:v>
                </c:pt>
                <c:pt idx="151">
                  <c:v>5956.6214352901134</c:v>
                </c:pt>
                <c:pt idx="152">
                  <c:v>6309.5734448019384</c:v>
                </c:pt>
                <c:pt idx="153">
                  <c:v>6683.4391756861514</c:v>
                </c:pt>
                <c:pt idx="154">
                  <c:v>7079.4578438413764</c:v>
                </c:pt>
                <c:pt idx="155">
                  <c:v>7498.9420933245556</c:v>
                </c:pt>
                <c:pt idx="156">
                  <c:v>7943.2823472428081</c:v>
                </c:pt>
                <c:pt idx="157">
                  <c:v>8413.9514164519496</c:v>
                </c:pt>
                <c:pt idx="158">
                  <c:v>8912.5093813374679</c:v>
                </c:pt>
                <c:pt idx="159">
                  <c:v>9440.6087628592504</c:v>
                </c:pt>
                <c:pt idx="160">
                  <c:v>10000</c:v>
                </c:pt>
                <c:pt idx="161">
                  <c:v>10592.537251772919</c:v>
                </c:pt>
                <c:pt idx="162">
                  <c:v>11220.184543019641</c:v>
                </c:pt>
                <c:pt idx="163">
                  <c:v>11885.022274370211</c:v>
                </c:pt>
                <c:pt idx="164">
                  <c:v>12589.254117941669</c:v>
                </c:pt>
                <c:pt idx="165">
                  <c:v>13335.214321633261</c:v>
                </c:pt>
                <c:pt idx="166">
                  <c:v>14125.375446227559</c:v>
                </c:pt>
                <c:pt idx="167">
                  <c:v>14962.356560944339</c:v>
                </c:pt>
                <c:pt idx="168">
                  <c:v>15848.931924611141</c:v>
                </c:pt>
                <c:pt idx="169">
                  <c:v>16788.04018122562</c:v>
                </c:pt>
                <c:pt idx="170">
                  <c:v>17782.79410038923</c:v>
                </c:pt>
                <c:pt idx="171">
                  <c:v>18836.490894898041</c:v>
                </c:pt>
                <c:pt idx="172">
                  <c:v>19952.623149688781</c:v>
                </c:pt>
                <c:pt idx="173">
                  <c:v>21134.8903983665</c:v>
                </c:pt>
                <c:pt idx="174">
                  <c:v>22387.2113856834</c:v>
                </c:pt>
                <c:pt idx="175">
                  <c:v>23713.73705661657</c:v>
                </c:pt>
                <c:pt idx="176">
                  <c:v>25118.86431509586</c:v>
                </c:pt>
                <c:pt idx="177">
                  <c:v>26607.250597988099</c:v>
                </c:pt>
                <c:pt idx="178">
                  <c:v>28183.82931264459</c:v>
                </c:pt>
                <c:pt idx="179">
                  <c:v>29853.826189179599</c:v>
                </c:pt>
                <c:pt idx="180">
                  <c:v>31622.77660168385</c:v>
                </c:pt>
                <c:pt idx="181">
                  <c:v>33496.543915782808</c:v>
                </c:pt>
                <c:pt idx="182">
                  <c:v>35481.338923357602</c:v>
                </c:pt>
                <c:pt idx="183">
                  <c:v>37583.740428844438</c:v>
                </c:pt>
                <c:pt idx="184">
                  <c:v>39810.717055349742</c:v>
                </c:pt>
                <c:pt idx="185">
                  <c:v>42169.650342858236</c:v>
                </c:pt>
                <c:pt idx="186">
                  <c:v>44668.359215096403</c:v>
                </c:pt>
                <c:pt idx="187">
                  <c:v>47315.125896148042</c:v>
                </c:pt>
                <c:pt idx="188">
                  <c:v>50118.723362727193</c:v>
                </c:pt>
                <c:pt idx="189">
                  <c:v>53088.444423098903</c:v>
                </c:pt>
                <c:pt idx="190">
                  <c:v>56234.13251903496</c:v>
                </c:pt>
                <c:pt idx="191">
                  <c:v>59566.214352901188</c:v>
                </c:pt>
                <c:pt idx="192">
                  <c:v>63095.73444801927</c:v>
                </c:pt>
                <c:pt idx="193">
                  <c:v>66834.391756861587</c:v>
                </c:pt>
                <c:pt idx="194">
                  <c:v>70794.578438413781</c:v>
                </c:pt>
                <c:pt idx="195">
                  <c:v>74989.420933245638</c:v>
                </c:pt>
                <c:pt idx="196">
                  <c:v>79432.823472428223</c:v>
                </c:pt>
                <c:pt idx="197">
                  <c:v>84139.514164519569</c:v>
                </c:pt>
                <c:pt idx="198">
                  <c:v>89125.093813374435</c:v>
                </c:pt>
                <c:pt idx="199">
                  <c:v>94406.087628592402</c:v>
                </c:pt>
                <c:pt idx="200">
                  <c:v>100000</c:v>
                </c:pt>
              </c:numCache>
            </c:numRef>
          </c:xVal>
          <c:yVal>
            <c:numRef>
              <c:f>'[sphere heat transfer.xls]sphere heat transfer'!$C$3:$C$203</c:f>
              <c:numCache>
                <c:formatCode>0.00</c:formatCode>
                <c:ptCount val="201"/>
                <c:pt idx="0" formatCode="General">
                  <c:v>2.6</c:v>
                </c:pt>
                <c:pt idx="1">
                  <c:v>2.617520316316658</c:v>
                </c:pt>
                <c:pt idx="2">
                  <c:v>2.6355522351063732</c:v>
                </c:pt>
                <c:pt idx="3">
                  <c:v>2.6541106954310769</c:v>
                </c:pt>
                <c:pt idx="4">
                  <c:v>2.67321107258118</c:v>
                </c:pt>
                <c:pt idx="5">
                  <c:v>2.6928691908136679</c:v>
                </c:pt>
                <c:pt idx="6">
                  <c:v>2.7131013364622119</c:v>
                </c:pt>
                <c:pt idx="7">
                  <c:v>2.7339242714299599</c:v>
                </c:pt>
                <c:pt idx="8">
                  <c:v>2.7553552470765008</c:v>
                </c:pt>
                <c:pt idx="9">
                  <c:v>2.777412018510212</c:v>
                </c:pt>
                <c:pt idx="10">
                  <c:v>2.8001128592979949</c:v>
                </c:pt>
                <c:pt idx="11">
                  <c:v>2.8234765766045382</c:v>
                </c:pt>
                <c:pt idx="12">
                  <c:v>2.8475225267736541</c:v>
                </c:pt>
                <c:pt idx="13">
                  <c:v>2.872270631364596</c:v>
                </c:pt>
                <c:pt idx="14">
                  <c:v>2.8977413936566592</c:v>
                </c:pt>
                <c:pt idx="15">
                  <c:v>2.9239559156356951</c:v>
                </c:pt>
                <c:pt idx="16">
                  <c:v>2.9509359154766681</c:v>
                </c:pt>
                <c:pt idx="17">
                  <c:v>2.9787037455367038</c:v>
                </c:pt>
                <c:pt idx="18">
                  <c:v>3.0072824108735361</c:v>
                </c:pt>
                <c:pt idx="19">
                  <c:v>3.0366955883047182</c:v>
                </c:pt>
                <c:pt idx="20">
                  <c:v>3.0669676460233548</c:v>
                </c:pt>
                <c:pt idx="21">
                  <c:v>3.0981236637866352</c:v>
                </c:pt>
                <c:pt idx="22">
                  <c:v>3.130189453693879</c:v>
                </c:pt>
                <c:pt idx="23">
                  <c:v>3.1631915815713301</c:v>
                </c:pt>
                <c:pt idx="24">
                  <c:v>3.1971573889813301</c:v>
                </c:pt>
                <c:pt idx="25">
                  <c:v>3.2321150158742871</c:v>
                </c:pt>
                <c:pt idx="26">
                  <c:v>3.2680934239019881</c:v>
                </c:pt>
                <c:pt idx="27">
                  <c:v>3.3051224204117129</c:v>
                </c:pt>
                <c:pt idx="28">
                  <c:v>3.3432326831410042</c:v>
                </c:pt>
                <c:pt idx="29">
                  <c:v>3.382455785633506</c:v>
                </c:pt>
                <c:pt idx="30">
                  <c:v>3.4228242233969932</c:v>
                </c:pt>
                <c:pt idx="31">
                  <c:v>3.4643714408251882</c:v>
                </c:pt>
                <c:pt idx="32">
                  <c:v>3.5071318589057499</c:v>
                </c:pt>
                <c:pt idx="33">
                  <c:v>3.5511409037373141</c:v>
                </c:pt>
                <c:pt idx="34">
                  <c:v>3.5964350358792792</c:v>
                </c:pt>
                <c:pt idx="35">
                  <c:v>3.643051780558618</c:v>
                </c:pt>
                <c:pt idx="36">
                  <c:v>3.6910297587586731</c:v>
                </c:pt>
                <c:pt idx="37">
                  <c:v>3.740408719215893</c:v>
                </c:pt>
                <c:pt idx="38">
                  <c:v>3.7912295713507769</c:v>
                </c:pt>
                <c:pt idx="39">
                  <c:v>3.8435344191604681</c:v>
                </c:pt>
                <c:pt idx="40">
                  <c:v>3.8973665961010271</c:v>
                </c:pt>
                <c:pt idx="41">
                  <c:v>3.9527707009882751</c:v>
                </c:pt>
                <c:pt idx="42">
                  <c:v>4.009792634946967</c:v>
                </c:pt>
                <c:pt idx="43">
                  <c:v>4.0684796394388956</c:v>
                </c:pt>
                <c:pt idx="44">
                  <c:v>4.1288803354014441</c:v>
                </c:pt>
                <c:pt idx="45">
                  <c:v>4.1910447635290264</c:v>
                </c:pt>
                <c:pt idx="46">
                  <c:v>4.25502442573067</c:v>
                </c:pt>
                <c:pt idx="47">
                  <c:v>4.3208723277983063</c:v>
                </c:pt>
                <c:pt idx="48">
                  <c:v>4.3886430233209834</c:v>
                </c:pt>
                <c:pt idx="49">
                  <c:v>4.458392658881249</c:v>
                </c:pt>
                <c:pt idx="50">
                  <c:v>4.5301790205714916</c:v>
                </c:pt>
                <c:pt idx="51">
                  <c:v>4.6040615818684616</c:v>
                </c:pt>
                <c:pt idx="52">
                  <c:v>4.6801015529057706</c:v>
                </c:pt>
                <c:pt idx="53">
                  <c:v>4.7583619311852328</c:v>
                </c:pt>
                <c:pt idx="54">
                  <c:v>4.8389075537688786</c:v>
                </c:pt>
                <c:pt idx="55">
                  <c:v>4.921805150995179</c:v>
                </c:pt>
                <c:pt idx="56">
                  <c:v>5.0071234017636401</c:v>
                </c:pt>
                <c:pt idx="57">
                  <c:v>5.0949329904338354</c:v>
                </c:pt>
                <c:pt idx="58">
                  <c:v>5.1853066653859274</c:v>
                </c:pt>
                <c:pt idx="59">
                  <c:v>5.2783192992911303</c:v>
                </c:pt>
                <c:pt idx="60">
                  <c:v>5.3740479511420958</c:v>
                </c:pt>
                <c:pt idx="61">
                  <c:v>5.4725719300947233</c:v>
                </c:pt>
                <c:pt idx="62">
                  <c:v>5.5739728611740631</c:v>
                </c:pt>
                <c:pt idx="63">
                  <c:v>5.6783347528989241</c:v>
                </c:pt>
                <c:pt idx="64">
                  <c:v>5.7857440668811613</c:v>
                </c:pt>
                <c:pt idx="65">
                  <c:v>5.8962897894572697</c:v>
                </c:pt>
                <c:pt idx="66">
                  <c:v>6.01006350541169</c:v>
                </c:pt>
                <c:pt idx="67">
                  <c:v>6.1271594738528474</c:v>
                </c:pt>
                <c:pt idx="68">
                  <c:v>6.2476747063048297</c:v>
                </c:pt>
                <c:pt idx="69">
                  <c:v>6.371709047079368</c:v>
                </c:pt>
                <c:pt idx="70">
                  <c:v>6.4993652559947401</c:v>
                </c:pt>
                <c:pt idx="71">
                  <c:v>6.6307490935100803</c:v>
                </c:pt>
                <c:pt idx="72">
                  <c:v>6.7659694083456907</c:v>
                </c:pt>
                <c:pt idx="73">
                  <c:v>6.9051382276618964</c:v>
                </c:pt>
                <c:pt idx="74">
                  <c:v>7.0483708498711728</c:v>
                </c:pt>
                <c:pt idx="75">
                  <c:v>7.1957859401603841</c:v>
                </c:pt>
                <c:pt idx="76">
                  <c:v>7.347505628802466</c:v>
                </c:pt>
                <c:pt idx="77">
                  <c:v>7.5036556123386804</c:v>
                </c:pt>
                <c:pt idx="78">
                  <c:v>7.6643652577155272</c:v>
                </c:pt>
                <c:pt idx="79">
                  <c:v>7.8297677094626401</c:v>
                </c:pt>
                <c:pt idx="80">
                  <c:v>8</c:v>
                </c:pt>
                <c:pt idx="81">
                  <c:v>8.175203163166568</c:v>
                </c:pt>
                <c:pt idx="82">
                  <c:v>8.3555223510637404</c:v>
                </c:pt>
                <c:pt idx="83">
                  <c:v>8.5411069543107683</c:v>
                </c:pt>
                <c:pt idx="84">
                  <c:v>8.7321107258117632</c:v>
                </c:pt>
                <c:pt idx="85">
                  <c:v>8.9286919081367486</c:v>
                </c:pt>
                <c:pt idx="86">
                  <c:v>9.1310133646220919</c:v>
                </c:pt>
                <c:pt idx="87">
                  <c:v>9.3392427142995871</c:v>
                </c:pt>
                <c:pt idx="88">
                  <c:v>9.5535524707650108</c:v>
                </c:pt>
                <c:pt idx="89">
                  <c:v>9.7741201851020989</c:v>
                </c:pt>
                <c:pt idx="90">
                  <c:v>10.001128592979949</c:v>
                </c:pt>
                <c:pt idx="91">
                  <c:v>10.234765766045371</c:v>
                </c:pt>
                <c:pt idx="92">
                  <c:v>10.475225267736519</c:v>
                </c:pt>
                <c:pt idx="93">
                  <c:v>10.722706313645981</c:v>
                </c:pt>
                <c:pt idx="94">
                  <c:v>10.977413936566609</c:v>
                </c:pt>
                <c:pt idx="95">
                  <c:v>11.23955915635695</c:v>
                </c:pt>
                <c:pt idx="96">
                  <c:v>11.509359154766679</c:v>
                </c:pt>
                <c:pt idx="97">
                  <c:v>11.787037455367029</c:v>
                </c:pt>
                <c:pt idx="98">
                  <c:v>12.072824108735359</c:v>
                </c:pt>
                <c:pt idx="99">
                  <c:v>12.366955883047179</c:v>
                </c:pt>
                <c:pt idx="100">
                  <c:v>12.669676460233539</c:v>
                </c:pt>
                <c:pt idx="101">
                  <c:v>12.981236637866351</c:v>
                </c:pt>
                <c:pt idx="102">
                  <c:v>13.301894536938811</c:v>
                </c:pt>
                <c:pt idx="103">
                  <c:v>13.631915815713249</c:v>
                </c:pt>
                <c:pt idx="104">
                  <c:v>13.97157388981328</c:v>
                </c:pt>
                <c:pt idx="105">
                  <c:v>14.32115015874288</c:v>
                </c:pt>
                <c:pt idx="106">
                  <c:v>14.6809342390199</c:v>
                </c:pt>
                <c:pt idx="107">
                  <c:v>15.05122420411714</c:v>
                </c:pt>
                <c:pt idx="108">
                  <c:v>15.43232683141005</c:v>
                </c:pt>
                <c:pt idx="109">
                  <c:v>15.82455785633508</c:v>
                </c:pt>
                <c:pt idx="110">
                  <c:v>16.228242233969858</c:v>
                </c:pt>
                <c:pt idx="111">
                  <c:v>16.643714408251881</c:v>
                </c:pt>
                <c:pt idx="112">
                  <c:v>17.071318589057501</c:v>
                </c:pt>
                <c:pt idx="113">
                  <c:v>17.511409037373149</c:v>
                </c:pt>
                <c:pt idx="114">
                  <c:v>17.964350358792871</c:v>
                </c:pt>
                <c:pt idx="115">
                  <c:v>18.43051780558617</c:v>
                </c:pt>
                <c:pt idx="116">
                  <c:v>18.910297587586729</c:v>
                </c:pt>
                <c:pt idx="117">
                  <c:v>19.404087192158929</c:v>
                </c:pt>
                <c:pt idx="118">
                  <c:v>19.912295713507771</c:v>
                </c:pt>
                <c:pt idx="119">
                  <c:v>20.435344191604688</c:v>
                </c:pt>
                <c:pt idx="120">
                  <c:v>20.97366596101028</c:v>
                </c:pt>
                <c:pt idx="121">
                  <c:v>21.527707009882761</c:v>
                </c:pt>
                <c:pt idx="122">
                  <c:v>22.09792634946966</c:v>
                </c:pt>
                <c:pt idx="123">
                  <c:v>22.684796394388961</c:v>
                </c:pt>
                <c:pt idx="124">
                  <c:v>23.288803354014529</c:v>
                </c:pt>
                <c:pt idx="125">
                  <c:v>23.910447635290261</c:v>
                </c:pt>
                <c:pt idx="126">
                  <c:v>24.550244257306652</c:v>
                </c:pt>
                <c:pt idx="127">
                  <c:v>25.208723277983051</c:v>
                </c:pt>
                <c:pt idx="128">
                  <c:v>25.886430233209801</c:v>
                </c:pt>
                <c:pt idx="129">
                  <c:v>26.583926588812499</c:v>
                </c:pt>
                <c:pt idx="130">
                  <c:v>27.301790205714941</c:v>
                </c:pt>
                <c:pt idx="131">
                  <c:v>28.040615818684639</c:v>
                </c:pt>
                <c:pt idx="132">
                  <c:v>28.8010155290578</c:v>
                </c:pt>
                <c:pt idx="133">
                  <c:v>29.583619311852321</c:v>
                </c:pt>
                <c:pt idx="134">
                  <c:v>30.389075537688839</c:v>
                </c:pt>
                <c:pt idx="135">
                  <c:v>31.218051509951788</c:v>
                </c:pt>
                <c:pt idx="136">
                  <c:v>32.071234017636229</c:v>
                </c:pt>
                <c:pt idx="137">
                  <c:v>32.949329904338342</c:v>
                </c:pt>
                <c:pt idx="138">
                  <c:v>33.85306665385923</c:v>
                </c:pt>
                <c:pt idx="139">
                  <c:v>34.783192992911282</c:v>
                </c:pt>
                <c:pt idx="140">
                  <c:v>35.740479511420951</c:v>
                </c:pt>
                <c:pt idx="141">
                  <c:v>36.725719300947262</c:v>
                </c:pt>
                <c:pt idx="142">
                  <c:v>37.739728611740603</c:v>
                </c:pt>
                <c:pt idx="143">
                  <c:v>38.783347528989268</c:v>
                </c:pt>
                <c:pt idx="144">
                  <c:v>39.857440668811492</c:v>
                </c:pt>
                <c:pt idx="145">
                  <c:v>40.962897894572698</c:v>
                </c:pt>
                <c:pt idx="146">
                  <c:v>42.1006350541169</c:v>
                </c:pt>
                <c:pt idx="147">
                  <c:v>43.271594738528471</c:v>
                </c:pt>
                <c:pt idx="148">
                  <c:v>44.476747063048222</c:v>
                </c:pt>
                <c:pt idx="149">
                  <c:v>45.717090470793593</c:v>
                </c:pt>
                <c:pt idx="150">
                  <c:v>46.993652559947343</c:v>
                </c:pt>
                <c:pt idx="151">
                  <c:v>48.307490935100773</c:v>
                </c:pt>
                <c:pt idx="152">
                  <c:v>49.659694083456841</c:v>
                </c:pt>
                <c:pt idx="153">
                  <c:v>51.051382276618973</c:v>
                </c:pt>
                <c:pt idx="154">
                  <c:v>52.483708498711707</c:v>
                </c:pt>
                <c:pt idx="155">
                  <c:v>53.957859401603812</c:v>
                </c:pt>
                <c:pt idx="156">
                  <c:v>55.475056288024753</c:v>
                </c:pt>
                <c:pt idx="157">
                  <c:v>57.036556123386781</c:v>
                </c:pt>
                <c:pt idx="158">
                  <c:v>58.643652577155443</c:v>
                </c:pt>
                <c:pt idx="159">
                  <c:v>60.297677094626373</c:v>
                </c:pt>
                <c:pt idx="160">
                  <c:v>62</c:v>
                </c:pt>
                <c:pt idx="161">
                  <c:v>63.752031631665758</c:v>
                </c:pt>
                <c:pt idx="162">
                  <c:v>65.555223510637333</c:v>
                </c:pt>
                <c:pt idx="163">
                  <c:v>67.4110695431078</c:v>
                </c:pt>
                <c:pt idx="164">
                  <c:v>69.321107258117806</c:v>
                </c:pt>
                <c:pt idx="165">
                  <c:v>71.2869190813676</c:v>
                </c:pt>
                <c:pt idx="166">
                  <c:v>73.310133646221146</c:v>
                </c:pt>
                <c:pt idx="167">
                  <c:v>75.392427142995828</c:v>
                </c:pt>
                <c:pt idx="168">
                  <c:v>77.535524707650055</c:v>
                </c:pt>
                <c:pt idx="169">
                  <c:v>79.741201851021202</c:v>
                </c:pt>
                <c:pt idx="170">
                  <c:v>82.011285929799499</c:v>
                </c:pt>
                <c:pt idx="171">
                  <c:v>84.347657660453805</c:v>
                </c:pt>
                <c:pt idx="172">
                  <c:v>86.752252677365263</c:v>
                </c:pt>
                <c:pt idx="173">
                  <c:v>89.227063136459591</c:v>
                </c:pt>
                <c:pt idx="174">
                  <c:v>91.774139365665974</c:v>
                </c:pt>
                <c:pt idx="175">
                  <c:v>94.395591563569425</c:v>
                </c:pt>
                <c:pt idx="176">
                  <c:v>97.093591547666875</c:v>
                </c:pt>
                <c:pt idx="177">
                  <c:v>99.870374553670132</c:v>
                </c:pt>
                <c:pt idx="178">
                  <c:v>102.72824108735369</c:v>
                </c:pt>
                <c:pt idx="179">
                  <c:v>105.6695588304717</c:v>
                </c:pt>
                <c:pt idx="180">
                  <c:v>108.69676460233551</c:v>
                </c:pt>
                <c:pt idx="181">
                  <c:v>111.8123663786634</c:v>
                </c:pt>
                <c:pt idx="182">
                  <c:v>115.01894536938811</c:v>
                </c:pt>
                <c:pt idx="183">
                  <c:v>118.31915815713251</c:v>
                </c:pt>
                <c:pt idx="184">
                  <c:v>121.7157388981328</c:v>
                </c:pt>
                <c:pt idx="185">
                  <c:v>125.2115015874288</c:v>
                </c:pt>
                <c:pt idx="186">
                  <c:v>128.80934239019899</c:v>
                </c:pt>
                <c:pt idx="187">
                  <c:v>132.51224204117131</c:v>
                </c:pt>
                <c:pt idx="188">
                  <c:v>136.32326831410049</c:v>
                </c:pt>
                <c:pt idx="189">
                  <c:v>140.24557856335031</c:v>
                </c:pt>
                <c:pt idx="190">
                  <c:v>144.28242233969951</c:v>
                </c:pt>
                <c:pt idx="191">
                  <c:v>148.43714408251901</c:v>
                </c:pt>
                <c:pt idx="192">
                  <c:v>152.71318589057461</c:v>
                </c:pt>
                <c:pt idx="193">
                  <c:v>157.11409037373161</c:v>
                </c:pt>
                <c:pt idx="194">
                  <c:v>161.64350358792851</c:v>
                </c:pt>
                <c:pt idx="195">
                  <c:v>166.3051780558618</c:v>
                </c:pt>
                <c:pt idx="196">
                  <c:v>171.10297587586729</c:v>
                </c:pt>
                <c:pt idx="197">
                  <c:v>176.04087192158929</c:v>
                </c:pt>
                <c:pt idx="198">
                  <c:v>181.12295713507771</c:v>
                </c:pt>
                <c:pt idx="199">
                  <c:v>186.35344191604699</c:v>
                </c:pt>
                <c:pt idx="200">
                  <c:v>191.73665961010249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73B-4E8B-AEEE-D1F1936D76E4}"/>
            </c:ext>
          </c:extLst>
        </c:ser>
        <c:ser>
          <c:idx val="1"/>
          <c:order val="1"/>
          <c:spPr>
            <a:ln w="25400"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'[sphere heat transfer.xls]sphere heat transfer'!$E$3:$E$4</c:f>
              <c:numCache>
                <c:formatCode>General</c:formatCode>
                <c:ptCount val="2"/>
                <c:pt idx="0">
                  <c:v>147.0588235294118</c:v>
                </c:pt>
                <c:pt idx="1">
                  <c:v>100000</c:v>
                </c:pt>
              </c:numCache>
            </c:numRef>
          </c:xVal>
          <c:yVal>
            <c:numRef>
              <c:f>'[sphere heat transfer.xls]sphere heat transfer'!$F$3:$F$4</c:f>
              <c:numCache>
                <c:formatCode>General</c:formatCode>
                <c:ptCount val="2"/>
                <c:pt idx="0">
                  <c:v>1</c:v>
                </c:pt>
                <c:pt idx="1">
                  <c:v>680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73B-4E8B-AEEE-D1F1936D7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1491632"/>
        <c:axId val="-2111494560"/>
      </c:scatterChart>
      <c:valAx>
        <c:axId val="-2111491632"/>
        <c:scaling>
          <c:logBase val="10"/>
          <c:orientation val="minMax"/>
        </c:scaling>
        <c:delete val="0"/>
        <c:axPos val="b"/>
        <c:majorGridlines>
          <c:spPr>
            <a:ln w="12700">
              <a:solidFill>
                <a:srgbClr val="424242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Re·Pr</a:t>
                </a:r>
                <a:r>
                  <a:rPr lang="en-US" sz="2000" baseline="30000" dirty="0"/>
                  <a:t>2/3</a:t>
                </a:r>
              </a:p>
            </c:rich>
          </c:tx>
          <c:overlay val="0"/>
        </c:title>
        <c:numFmt formatCode="General" sourceLinked="1"/>
        <c:majorTickMark val="cross"/>
        <c:minorTickMark val="none"/>
        <c:tickLblPos val="nextTo"/>
        <c:spPr>
          <a:ln w="12700">
            <a:solidFill>
              <a:srgbClr val="42424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-2111494560"/>
        <c:crosses val="autoZero"/>
        <c:crossBetween val="midCat"/>
      </c:valAx>
      <c:valAx>
        <c:axId val="-2111494560"/>
        <c:scaling>
          <c:logBase val="10"/>
          <c:orientation val="minMax"/>
        </c:scaling>
        <c:delete val="0"/>
        <c:axPos val="l"/>
        <c:majorGridlines>
          <c:spPr>
            <a:ln w="12700">
              <a:solidFill>
                <a:srgbClr val="424242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Nu</a:t>
                </a:r>
              </a:p>
            </c:rich>
          </c:tx>
          <c:overlay val="0"/>
        </c:title>
        <c:numFmt formatCode="General" sourceLinked="1"/>
        <c:majorTickMark val="cross"/>
        <c:minorTickMark val="none"/>
        <c:tickLblPos val="nextTo"/>
        <c:spPr>
          <a:ln w="12700">
            <a:solidFill>
              <a:srgbClr val="42424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-2111491632"/>
        <c:crosses val="autoZero"/>
        <c:crossBetween val="midCat"/>
      </c:valAx>
      <c:spPr>
        <a:noFill/>
        <a:ln w="12700">
          <a:solidFill>
            <a:srgbClr val="424242"/>
          </a:solidFill>
          <a:prstDash val="solid"/>
        </a:ln>
      </c:spPr>
    </c:plotArea>
    <c:plotVisOnly val="0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imes New Roman" panose="02020603050405020304" pitchFamily="18" charset="0"/>
          <a:ea typeface="Geneva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6621827124895E-2"/>
          <c:y val="6.1452786369527598E-2"/>
          <c:w val="0.839527200137412"/>
          <c:h val="0.81005945668922696"/>
        </c:manualLayout>
      </c:layout>
      <c:scatterChart>
        <c:scatterStyle val="lineMarker"/>
        <c:varyColors val="0"/>
        <c:ser>
          <c:idx val="0"/>
          <c:order val="0"/>
          <c:spPr>
            <a:ln w="1905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'[sphere heat transfer.xls]sphere heat transfer'!$B$3:$B$203</c:f>
              <c:numCache>
                <c:formatCode>0.00</c:formatCode>
                <c:ptCount val="201"/>
                <c:pt idx="0" formatCode="General">
                  <c:v>1</c:v>
                </c:pt>
                <c:pt idx="1">
                  <c:v>1.05925372517729</c:v>
                </c:pt>
                <c:pt idx="2">
                  <c:v>1.122018454301964</c:v>
                </c:pt>
                <c:pt idx="3">
                  <c:v>1.1885022274370181</c:v>
                </c:pt>
                <c:pt idx="4">
                  <c:v>1.2589254117941671</c:v>
                </c:pt>
                <c:pt idx="5">
                  <c:v>1.3335214321633231</c:v>
                </c:pt>
                <c:pt idx="6">
                  <c:v>1.412537544622755</c:v>
                </c:pt>
                <c:pt idx="7">
                  <c:v>1.496235656094433</c:v>
                </c:pt>
                <c:pt idx="8">
                  <c:v>1.584893192461114</c:v>
                </c:pt>
                <c:pt idx="9">
                  <c:v>1.6788040181225601</c:v>
                </c:pt>
                <c:pt idx="10">
                  <c:v>1.778279410038923</c:v>
                </c:pt>
                <c:pt idx="11">
                  <c:v>1.883649089489801</c:v>
                </c:pt>
                <c:pt idx="12">
                  <c:v>1.99526231496888</c:v>
                </c:pt>
                <c:pt idx="13">
                  <c:v>2.1134890398366468</c:v>
                </c:pt>
                <c:pt idx="14">
                  <c:v>2.2387211385683399</c:v>
                </c:pt>
                <c:pt idx="15">
                  <c:v>2.3713737056616551</c:v>
                </c:pt>
                <c:pt idx="16">
                  <c:v>2.511886431509577</c:v>
                </c:pt>
                <c:pt idx="17">
                  <c:v>2.6607250597988101</c:v>
                </c:pt>
                <c:pt idx="18">
                  <c:v>2.8183829312644542</c:v>
                </c:pt>
                <c:pt idx="19">
                  <c:v>2.9853826189179609</c:v>
                </c:pt>
                <c:pt idx="20">
                  <c:v>3.16227766016838</c:v>
                </c:pt>
                <c:pt idx="21">
                  <c:v>3.3496543915782762</c:v>
                </c:pt>
                <c:pt idx="22">
                  <c:v>3.5481338923357559</c:v>
                </c:pt>
                <c:pt idx="23">
                  <c:v>3.758374042884443</c:v>
                </c:pt>
                <c:pt idx="24">
                  <c:v>3.981071705534974</c:v>
                </c:pt>
                <c:pt idx="25">
                  <c:v>4.2169650342858231</c:v>
                </c:pt>
                <c:pt idx="26">
                  <c:v>4.4668359215096318</c:v>
                </c:pt>
                <c:pt idx="27">
                  <c:v>4.7315125896148071</c:v>
                </c:pt>
                <c:pt idx="28">
                  <c:v>5.0118723362727229</c:v>
                </c:pt>
                <c:pt idx="29">
                  <c:v>5.3088444423098844</c:v>
                </c:pt>
                <c:pt idx="30">
                  <c:v>5.6234132519034832</c:v>
                </c:pt>
                <c:pt idx="31">
                  <c:v>5.9566214352901099</c:v>
                </c:pt>
                <c:pt idx="32">
                  <c:v>6.309573444801936</c:v>
                </c:pt>
                <c:pt idx="33">
                  <c:v>6.6834391756861464</c:v>
                </c:pt>
                <c:pt idx="34">
                  <c:v>7.0794578438413804</c:v>
                </c:pt>
                <c:pt idx="35">
                  <c:v>7.4989420933245601</c:v>
                </c:pt>
                <c:pt idx="36">
                  <c:v>7.9432823472428202</c:v>
                </c:pt>
                <c:pt idx="37">
                  <c:v>8.4139514164519529</c:v>
                </c:pt>
                <c:pt idx="38">
                  <c:v>8.9125093813374576</c:v>
                </c:pt>
                <c:pt idx="39">
                  <c:v>9.440608762859231</c:v>
                </c:pt>
                <c:pt idx="40">
                  <c:v>10</c:v>
                </c:pt>
                <c:pt idx="41">
                  <c:v>10.5925372517729</c:v>
                </c:pt>
                <c:pt idx="42">
                  <c:v>11.22018454301964</c:v>
                </c:pt>
                <c:pt idx="43">
                  <c:v>11.885022274370201</c:v>
                </c:pt>
                <c:pt idx="44">
                  <c:v>12.58925411794168</c:v>
                </c:pt>
                <c:pt idx="45">
                  <c:v>13.33521432163325</c:v>
                </c:pt>
                <c:pt idx="46">
                  <c:v>14.12537544622754</c:v>
                </c:pt>
                <c:pt idx="47">
                  <c:v>14.96235656094435</c:v>
                </c:pt>
                <c:pt idx="48">
                  <c:v>15.848931924611129</c:v>
                </c:pt>
                <c:pt idx="49">
                  <c:v>16.788040181225579</c:v>
                </c:pt>
                <c:pt idx="50">
                  <c:v>17.782794100389179</c:v>
                </c:pt>
                <c:pt idx="51">
                  <c:v>18.83649089489802</c:v>
                </c:pt>
                <c:pt idx="52">
                  <c:v>19.952623149688801</c:v>
                </c:pt>
                <c:pt idx="53">
                  <c:v>21.13489039836648</c:v>
                </c:pt>
                <c:pt idx="54">
                  <c:v>22.387211385683401</c:v>
                </c:pt>
                <c:pt idx="55">
                  <c:v>23.713737056616569</c:v>
                </c:pt>
                <c:pt idx="56">
                  <c:v>25.118864315095809</c:v>
                </c:pt>
                <c:pt idx="57">
                  <c:v>26.60725059798812</c:v>
                </c:pt>
                <c:pt idx="58">
                  <c:v>28.183829312644551</c:v>
                </c:pt>
                <c:pt idx="59">
                  <c:v>29.85382618917961</c:v>
                </c:pt>
                <c:pt idx="60">
                  <c:v>31.6227766016838</c:v>
                </c:pt>
                <c:pt idx="61">
                  <c:v>33.496543915782773</c:v>
                </c:pt>
                <c:pt idx="62">
                  <c:v>35.481338923357548</c:v>
                </c:pt>
                <c:pt idx="63">
                  <c:v>37.583740428844393</c:v>
                </c:pt>
                <c:pt idx="64">
                  <c:v>39.810717055349691</c:v>
                </c:pt>
                <c:pt idx="65">
                  <c:v>42.169650342858262</c:v>
                </c:pt>
                <c:pt idx="66">
                  <c:v>44.668359215096331</c:v>
                </c:pt>
                <c:pt idx="67">
                  <c:v>47.315125896148068</c:v>
                </c:pt>
                <c:pt idx="68">
                  <c:v>50.118723362727238</c:v>
                </c:pt>
                <c:pt idx="69">
                  <c:v>53.088444423098842</c:v>
                </c:pt>
                <c:pt idx="70">
                  <c:v>56.234132519034922</c:v>
                </c:pt>
                <c:pt idx="71">
                  <c:v>59.566214352901049</c:v>
                </c:pt>
                <c:pt idx="72">
                  <c:v>63.095734448019371</c:v>
                </c:pt>
                <c:pt idx="73">
                  <c:v>66.834391756861322</c:v>
                </c:pt>
                <c:pt idx="74">
                  <c:v>70.794578438413851</c:v>
                </c:pt>
                <c:pt idx="75">
                  <c:v>74.989420933245654</c:v>
                </c:pt>
                <c:pt idx="76">
                  <c:v>79.432823472428183</c:v>
                </c:pt>
                <c:pt idx="77">
                  <c:v>84.139514164519511</c:v>
                </c:pt>
                <c:pt idx="78">
                  <c:v>89.125093813374392</c:v>
                </c:pt>
                <c:pt idx="79">
                  <c:v>94.406087628592402</c:v>
                </c:pt>
                <c:pt idx="80">
                  <c:v>100</c:v>
                </c:pt>
                <c:pt idx="81">
                  <c:v>105.9253725177288</c:v>
                </c:pt>
                <c:pt idx="82">
                  <c:v>112.2018454301963</c:v>
                </c:pt>
                <c:pt idx="83">
                  <c:v>118.85022274370191</c:v>
                </c:pt>
                <c:pt idx="84">
                  <c:v>125.8925411794167</c:v>
                </c:pt>
                <c:pt idx="85">
                  <c:v>133.35214321633251</c:v>
                </c:pt>
                <c:pt idx="86">
                  <c:v>141.2537544622754</c:v>
                </c:pt>
                <c:pt idx="87">
                  <c:v>149.62356560944269</c:v>
                </c:pt>
                <c:pt idx="88">
                  <c:v>158.48931924611151</c:v>
                </c:pt>
                <c:pt idx="89">
                  <c:v>167.88040181225631</c:v>
                </c:pt>
                <c:pt idx="90">
                  <c:v>177.82794100389251</c:v>
                </c:pt>
                <c:pt idx="91">
                  <c:v>188.3649089489802</c:v>
                </c:pt>
                <c:pt idx="92">
                  <c:v>199.52623149688799</c:v>
                </c:pt>
                <c:pt idx="93">
                  <c:v>211.348903983665</c:v>
                </c:pt>
                <c:pt idx="94">
                  <c:v>223.8721138568342</c:v>
                </c:pt>
                <c:pt idx="95">
                  <c:v>237.1373705661656</c:v>
                </c:pt>
                <c:pt idx="96">
                  <c:v>251.18864315095809</c:v>
                </c:pt>
                <c:pt idx="97">
                  <c:v>266.07250597988082</c:v>
                </c:pt>
                <c:pt idx="98">
                  <c:v>281.83829312644559</c:v>
                </c:pt>
                <c:pt idx="99">
                  <c:v>298.53826189179608</c:v>
                </c:pt>
                <c:pt idx="100">
                  <c:v>316.2277660168383</c:v>
                </c:pt>
                <c:pt idx="101">
                  <c:v>334.96543915782757</c:v>
                </c:pt>
                <c:pt idx="102">
                  <c:v>354.81338923357572</c:v>
                </c:pt>
                <c:pt idx="103">
                  <c:v>375.83740428844459</c:v>
                </c:pt>
                <c:pt idx="104">
                  <c:v>398.10717055349761</c:v>
                </c:pt>
                <c:pt idx="105">
                  <c:v>421.69650342858182</c:v>
                </c:pt>
                <c:pt idx="106">
                  <c:v>446.68359215096331</c:v>
                </c:pt>
                <c:pt idx="107">
                  <c:v>473.15125896148021</c:v>
                </c:pt>
                <c:pt idx="108">
                  <c:v>501.18723362727252</c:v>
                </c:pt>
                <c:pt idx="109">
                  <c:v>530.88444423098872</c:v>
                </c:pt>
                <c:pt idx="110">
                  <c:v>562.34132519034779</c:v>
                </c:pt>
                <c:pt idx="111">
                  <c:v>595.66214352901056</c:v>
                </c:pt>
                <c:pt idx="112">
                  <c:v>630.95734448019289</c:v>
                </c:pt>
                <c:pt idx="113">
                  <c:v>668.34391756861555</c:v>
                </c:pt>
                <c:pt idx="114">
                  <c:v>707.94578438413839</c:v>
                </c:pt>
                <c:pt idx="115">
                  <c:v>749.8942093324564</c:v>
                </c:pt>
                <c:pt idx="116">
                  <c:v>794.32823472428208</c:v>
                </c:pt>
                <c:pt idx="117">
                  <c:v>841.39514164519551</c:v>
                </c:pt>
                <c:pt idx="118">
                  <c:v>891.25093813374656</c:v>
                </c:pt>
                <c:pt idx="119">
                  <c:v>944.06087628592331</c:v>
                </c:pt>
                <c:pt idx="120">
                  <c:v>1000</c:v>
                </c:pt>
                <c:pt idx="121">
                  <c:v>1059.2537251772901</c:v>
                </c:pt>
                <c:pt idx="122">
                  <c:v>1122.0184543019641</c:v>
                </c:pt>
                <c:pt idx="123">
                  <c:v>1188.502227437019</c:v>
                </c:pt>
                <c:pt idx="124">
                  <c:v>1258.925411794168</c:v>
                </c:pt>
                <c:pt idx="125">
                  <c:v>1333.521432163325</c:v>
                </c:pt>
                <c:pt idx="126">
                  <c:v>1412.5375446227549</c:v>
                </c:pt>
                <c:pt idx="127">
                  <c:v>1496.2356560944329</c:v>
                </c:pt>
                <c:pt idx="128">
                  <c:v>1584.8931924611161</c:v>
                </c:pt>
                <c:pt idx="129">
                  <c:v>1678.804018122562</c:v>
                </c:pt>
                <c:pt idx="130">
                  <c:v>1778.279410038924</c:v>
                </c:pt>
                <c:pt idx="131">
                  <c:v>1883.649089489802</c:v>
                </c:pt>
                <c:pt idx="132">
                  <c:v>1995.26231496888</c:v>
                </c:pt>
                <c:pt idx="133">
                  <c:v>2113.4890398366501</c:v>
                </c:pt>
                <c:pt idx="134">
                  <c:v>2238.7211385683422</c:v>
                </c:pt>
                <c:pt idx="135">
                  <c:v>2371.3737056616569</c:v>
                </c:pt>
                <c:pt idx="136">
                  <c:v>2511.8864315095811</c:v>
                </c:pt>
                <c:pt idx="137">
                  <c:v>2660.7250597988091</c:v>
                </c:pt>
                <c:pt idx="138">
                  <c:v>2818.3829312644561</c:v>
                </c:pt>
                <c:pt idx="139">
                  <c:v>2985.3826189179608</c:v>
                </c:pt>
                <c:pt idx="140">
                  <c:v>3162.277660168379</c:v>
                </c:pt>
                <c:pt idx="141">
                  <c:v>3349.6543915782768</c:v>
                </c:pt>
                <c:pt idx="142">
                  <c:v>3548.1338923357548</c:v>
                </c:pt>
                <c:pt idx="143">
                  <c:v>3758.374042884448</c:v>
                </c:pt>
                <c:pt idx="144">
                  <c:v>3981.0717055349778</c:v>
                </c:pt>
                <c:pt idx="145">
                  <c:v>4216.9650342858304</c:v>
                </c:pt>
                <c:pt idx="146">
                  <c:v>4466.8359215096398</c:v>
                </c:pt>
                <c:pt idx="147">
                  <c:v>4731.5125896148102</c:v>
                </c:pt>
                <c:pt idx="148">
                  <c:v>5011.8723362727324</c:v>
                </c:pt>
                <c:pt idx="149">
                  <c:v>5308.8444423098927</c:v>
                </c:pt>
                <c:pt idx="150">
                  <c:v>5623.4132519035002</c:v>
                </c:pt>
                <c:pt idx="151">
                  <c:v>5956.6214352901134</c:v>
                </c:pt>
                <c:pt idx="152">
                  <c:v>6309.5734448019384</c:v>
                </c:pt>
                <c:pt idx="153">
                  <c:v>6683.4391756861514</c:v>
                </c:pt>
                <c:pt idx="154">
                  <c:v>7079.4578438413764</c:v>
                </c:pt>
                <c:pt idx="155">
                  <c:v>7498.9420933245556</c:v>
                </c:pt>
                <c:pt idx="156">
                  <c:v>7943.2823472428081</c:v>
                </c:pt>
                <c:pt idx="157">
                  <c:v>8413.9514164519496</c:v>
                </c:pt>
                <c:pt idx="158">
                  <c:v>8912.5093813374679</c:v>
                </c:pt>
                <c:pt idx="159">
                  <c:v>9440.6087628592504</c:v>
                </c:pt>
                <c:pt idx="160">
                  <c:v>10000</c:v>
                </c:pt>
                <c:pt idx="161">
                  <c:v>10592.537251772919</c:v>
                </c:pt>
                <c:pt idx="162">
                  <c:v>11220.184543019641</c:v>
                </c:pt>
                <c:pt idx="163">
                  <c:v>11885.022274370211</c:v>
                </c:pt>
                <c:pt idx="164">
                  <c:v>12589.254117941669</c:v>
                </c:pt>
                <c:pt idx="165">
                  <c:v>13335.214321633261</c:v>
                </c:pt>
                <c:pt idx="166">
                  <c:v>14125.375446227559</c:v>
                </c:pt>
                <c:pt idx="167">
                  <c:v>14962.356560944339</c:v>
                </c:pt>
                <c:pt idx="168">
                  <c:v>15848.931924611141</c:v>
                </c:pt>
                <c:pt idx="169">
                  <c:v>16788.04018122562</c:v>
                </c:pt>
                <c:pt idx="170">
                  <c:v>17782.79410038923</c:v>
                </c:pt>
                <c:pt idx="171">
                  <c:v>18836.490894898041</c:v>
                </c:pt>
                <c:pt idx="172">
                  <c:v>19952.623149688781</c:v>
                </c:pt>
                <c:pt idx="173">
                  <c:v>21134.8903983665</c:v>
                </c:pt>
                <c:pt idx="174">
                  <c:v>22387.2113856834</c:v>
                </c:pt>
                <c:pt idx="175">
                  <c:v>23713.73705661657</c:v>
                </c:pt>
                <c:pt idx="176">
                  <c:v>25118.86431509586</c:v>
                </c:pt>
                <c:pt idx="177">
                  <c:v>26607.250597988099</c:v>
                </c:pt>
                <c:pt idx="178">
                  <c:v>28183.82931264459</c:v>
                </c:pt>
                <c:pt idx="179">
                  <c:v>29853.826189179599</c:v>
                </c:pt>
                <c:pt idx="180">
                  <c:v>31622.77660168385</c:v>
                </c:pt>
                <c:pt idx="181">
                  <c:v>33496.543915782808</c:v>
                </c:pt>
                <c:pt idx="182">
                  <c:v>35481.338923357602</c:v>
                </c:pt>
                <c:pt idx="183">
                  <c:v>37583.740428844438</c:v>
                </c:pt>
                <c:pt idx="184">
                  <c:v>39810.717055349742</c:v>
                </c:pt>
                <c:pt idx="185">
                  <c:v>42169.650342858236</c:v>
                </c:pt>
                <c:pt idx="186">
                  <c:v>44668.359215096403</c:v>
                </c:pt>
                <c:pt idx="187">
                  <c:v>47315.125896148042</c:v>
                </c:pt>
                <c:pt idx="188">
                  <c:v>50118.723362727193</c:v>
                </c:pt>
                <c:pt idx="189">
                  <c:v>53088.444423098903</c:v>
                </c:pt>
                <c:pt idx="190">
                  <c:v>56234.13251903496</c:v>
                </c:pt>
                <c:pt idx="191">
                  <c:v>59566.214352901188</c:v>
                </c:pt>
                <c:pt idx="192">
                  <c:v>63095.73444801927</c:v>
                </c:pt>
                <c:pt idx="193">
                  <c:v>66834.391756861587</c:v>
                </c:pt>
                <c:pt idx="194">
                  <c:v>70794.578438413781</c:v>
                </c:pt>
                <c:pt idx="195">
                  <c:v>74989.420933245638</c:v>
                </c:pt>
                <c:pt idx="196">
                  <c:v>79432.823472428223</c:v>
                </c:pt>
                <c:pt idx="197">
                  <c:v>84139.514164519569</c:v>
                </c:pt>
                <c:pt idx="198">
                  <c:v>89125.093813374435</c:v>
                </c:pt>
                <c:pt idx="199">
                  <c:v>94406.087628592402</c:v>
                </c:pt>
                <c:pt idx="200">
                  <c:v>100000</c:v>
                </c:pt>
              </c:numCache>
            </c:numRef>
          </c:xVal>
          <c:yVal>
            <c:numRef>
              <c:f>'[sphere heat transfer.xls]sphere heat transfer'!$C$3:$C$203</c:f>
              <c:numCache>
                <c:formatCode>0.00</c:formatCode>
                <c:ptCount val="201"/>
                <c:pt idx="0" formatCode="General">
                  <c:v>2.6</c:v>
                </c:pt>
                <c:pt idx="1">
                  <c:v>2.617520316316658</c:v>
                </c:pt>
                <c:pt idx="2">
                  <c:v>2.6355522351063732</c:v>
                </c:pt>
                <c:pt idx="3">
                  <c:v>2.6541106954310769</c:v>
                </c:pt>
                <c:pt idx="4">
                  <c:v>2.67321107258118</c:v>
                </c:pt>
                <c:pt idx="5">
                  <c:v>2.6928691908136679</c:v>
                </c:pt>
                <c:pt idx="6">
                  <c:v>2.7131013364622119</c:v>
                </c:pt>
                <c:pt idx="7">
                  <c:v>2.7339242714299599</c:v>
                </c:pt>
                <c:pt idx="8">
                  <c:v>2.7553552470765008</c:v>
                </c:pt>
                <c:pt idx="9">
                  <c:v>2.777412018510212</c:v>
                </c:pt>
                <c:pt idx="10">
                  <c:v>2.8001128592979949</c:v>
                </c:pt>
                <c:pt idx="11">
                  <c:v>2.8234765766045382</c:v>
                </c:pt>
                <c:pt idx="12">
                  <c:v>2.8475225267736541</c:v>
                </c:pt>
                <c:pt idx="13">
                  <c:v>2.872270631364596</c:v>
                </c:pt>
                <c:pt idx="14">
                  <c:v>2.8977413936566592</c:v>
                </c:pt>
                <c:pt idx="15">
                  <c:v>2.9239559156356951</c:v>
                </c:pt>
                <c:pt idx="16">
                  <c:v>2.9509359154766681</c:v>
                </c:pt>
                <c:pt idx="17">
                  <c:v>2.9787037455367038</c:v>
                </c:pt>
                <c:pt idx="18">
                  <c:v>3.0072824108735361</c:v>
                </c:pt>
                <c:pt idx="19">
                  <c:v>3.0366955883047182</c:v>
                </c:pt>
                <c:pt idx="20">
                  <c:v>3.0669676460233548</c:v>
                </c:pt>
                <c:pt idx="21">
                  <c:v>3.0981236637866352</c:v>
                </c:pt>
                <c:pt idx="22">
                  <c:v>3.130189453693879</c:v>
                </c:pt>
                <c:pt idx="23">
                  <c:v>3.1631915815713301</c:v>
                </c:pt>
                <c:pt idx="24">
                  <c:v>3.1971573889813301</c:v>
                </c:pt>
                <c:pt idx="25">
                  <c:v>3.2321150158742871</c:v>
                </c:pt>
                <c:pt idx="26">
                  <c:v>3.2680934239019881</c:v>
                </c:pt>
                <c:pt idx="27">
                  <c:v>3.3051224204117129</c:v>
                </c:pt>
                <c:pt idx="28">
                  <c:v>3.3432326831410042</c:v>
                </c:pt>
                <c:pt idx="29">
                  <c:v>3.382455785633506</c:v>
                </c:pt>
                <c:pt idx="30">
                  <c:v>3.4228242233969932</c:v>
                </c:pt>
                <c:pt idx="31">
                  <c:v>3.4643714408251882</c:v>
                </c:pt>
                <c:pt idx="32">
                  <c:v>3.5071318589057499</c:v>
                </c:pt>
                <c:pt idx="33">
                  <c:v>3.5511409037373141</c:v>
                </c:pt>
                <c:pt idx="34">
                  <c:v>3.5964350358792792</c:v>
                </c:pt>
                <c:pt idx="35">
                  <c:v>3.643051780558618</c:v>
                </c:pt>
                <c:pt idx="36">
                  <c:v>3.6910297587586731</c:v>
                </c:pt>
                <c:pt idx="37">
                  <c:v>3.740408719215893</c:v>
                </c:pt>
                <c:pt idx="38">
                  <c:v>3.7912295713507769</c:v>
                </c:pt>
                <c:pt idx="39">
                  <c:v>3.8435344191604681</c:v>
                </c:pt>
                <c:pt idx="40">
                  <c:v>3.8973665961010271</c:v>
                </c:pt>
                <c:pt idx="41">
                  <c:v>3.9527707009882751</c:v>
                </c:pt>
                <c:pt idx="42">
                  <c:v>4.009792634946967</c:v>
                </c:pt>
                <c:pt idx="43">
                  <c:v>4.0684796394388956</c:v>
                </c:pt>
                <c:pt idx="44">
                  <c:v>4.1288803354014441</c:v>
                </c:pt>
                <c:pt idx="45">
                  <c:v>4.1910447635290264</c:v>
                </c:pt>
                <c:pt idx="46">
                  <c:v>4.25502442573067</c:v>
                </c:pt>
                <c:pt idx="47">
                  <c:v>4.3208723277983063</c:v>
                </c:pt>
                <c:pt idx="48">
                  <c:v>4.3886430233209834</c:v>
                </c:pt>
                <c:pt idx="49">
                  <c:v>4.458392658881249</c:v>
                </c:pt>
                <c:pt idx="50">
                  <c:v>4.5301790205714916</c:v>
                </c:pt>
                <c:pt idx="51">
                  <c:v>4.6040615818684616</c:v>
                </c:pt>
                <c:pt idx="52">
                  <c:v>4.6801015529057706</c:v>
                </c:pt>
                <c:pt idx="53">
                  <c:v>4.7583619311852328</c:v>
                </c:pt>
                <c:pt idx="54">
                  <c:v>4.8389075537688786</c:v>
                </c:pt>
                <c:pt idx="55">
                  <c:v>4.921805150995179</c:v>
                </c:pt>
                <c:pt idx="56">
                  <c:v>5.0071234017636401</c:v>
                </c:pt>
                <c:pt idx="57">
                  <c:v>5.0949329904338354</c:v>
                </c:pt>
                <c:pt idx="58">
                  <c:v>5.1853066653859274</c:v>
                </c:pt>
                <c:pt idx="59">
                  <c:v>5.2783192992911303</c:v>
                </c:pt>
                <c:pt idx="60">
                  <c:v>5.3740479511420958</c:v>
                </c:pt>
                <c:pt idx="61">
                  <c:v>5.4725719300947233</c:v>
                </c:pt>
                <c:pt idx="62">
                  <c:v>5.5739728611740631</c:v>
                </c:pt>
                <c:pt idx="63">
                  <c:v>5.6783347528989241</c:v>
                </c:pt>
                <c:pt idx="64">
                  <c:v>5.7857440668811613</c:v>
                </c:pt>
                <c:pt idx="65">
                  <c:v>5.8962897894572697</c:v>
                </c:pt>
                <c:pt idx="66">
                  <c:v>6.01006350541169</c:v>
                </c:pt>
                <c:pt idx="67">
                  <c:v>6.1271594738528474</c:v>
                </c:pt>
                <c:pt idx="68">
                  <c:v>6.2476747063048297</c:v>
                </c:pt>
                <c:pt idx="69">
                  <c:v>6.371709047079368</c:v>
                </c:pt>
                <c:pt idx="70">
                  <c:v>6.4993652559947401</c:v>
                </c:pt>
                <c:pt idx="71">
                  <c:v>6.6307490935100803</c:v>
                </c:pt>
                <c:pt idx="72">
                  <c:v>6.7659694083456907</c:v>
                </c:pt>
                <c:pt idx="73">
                  <c:v>6.9051382276618964</c:v>
                </c:pt>
                <c:pt idx="74">
                  <c:v>7.0483708498711728</c:v>
                </c:pt>
                <c:pt idx="75">
                  <c:v>7.1957859401603841</c:v>
                </c:pt>
                <c:pt idx="76">
                  <c:v>7.347505628802466</c:v>
                </c:pt>
                <c:pt idx="77">
                  <c:v>7.5036556123386804</c:v>
                </c:pt>
                <c:pt idx="78">
                  <c:v>7.6643652577155272</c:v>
                </c:pt>
                <c:pt idx="79">
                  <c:v>7.8297677094626401</c:v>
                </c:pt>
                <c:pt idx="80">
                  <c:v>8</c:v>
                </c:pt>
                <c:pt idx="81">
                  <c:v>8.175203163166568</c:v>
                </c:pt>
                <c:pt idx="82">
                  <c:v>8.3555223510637404</c:v>
                </c:pt>
                <c:pt idx="83">
                  <c:v>8.5411069543107683</c:v>
                </c:pt>
                <c:pt idx="84">
                  <c:v>8.7321107258117632</c:v>
                </c:pt>
                <c:pt idx="85">
                  <c:v>8.9286919081367486</c:v>
                </c:pt>
                <c:pt idx="86">
                  <c:v>9.1310133646220919</c:v>
                </c:pt>
                <c:pt idx="87">
                  <c:v>9.3392427142995871</c:v>
                </c:pt>
                <c:pt idx="88">
                  <c:v>9.5535524707650108</c:v>
                </c:pt>
                <c:pt idx="89">
                  <c:v>9.7741201851020989</c:v>
                </c:pt>
                <c:pt idx="90">
                  <c:v>10.001128592979949</c:v>
                </c:pt>
                <c:pt idx="91">
                  <c:v>10.234765766045371</c:v>
                </c:pt>
                <c:pt idx="92">
                  <c:v>10.475225267736519</c:v>
                </c:pt>
                <c:pt idx="93">
                  <c:v>10.722706313645981</c:v>
                </c:pt>
                <c:pt idx="94">
                  <c:v>10.977413936566609</c:v>
                </c:pt>
                <c:pt idx="95">
                  <c:v>11.23955915635695</c:v>
                </c:pt>
                <c:pt idx="96">
                  <c:v>11.509359154766679</c:v>
                </c:pt>
                <c:pt idx="97">
                  <c:v>11.787037455367029</c:v>
                </c:pt>
                <c:pt idx="98">
                  <c:v>12.072824108735359</c:v>
                </c:pt>
                <c:pt idx="99">
                  <c:v>12.366955883047179</c:v>
                </c:pt>
                <c:pt idx="100">
                  <c:v>12.669676460233539</c:v>
                </c:pt>
                <c:pt idx="101">
                  <c:v>12.981236637866351</c:v>
                </c:pt>
                <c:pt idx="102">
                  <c:v>13.301894536938811</c:v>
                </c:pt>
                <c:pt idx="103">
                  <c:v>13.631915815713249</c:v>
                </c:pt>
                <c:pt idx="104">
                  <c:v>13.97157388981328</c:v>
                </c:pt>
                <c:pt idx="105">
                  <c:v>14.32115015874288</c:v>
                </c:pt>
                <c:pt idx="106">
                  <c:v>14.6809342390199</c:v>
                </c:pt>
                <c:pt idx="107">
                  <c:v>15.05122420411714</c:v>
                </c:pt>
                <c:pt idx="108">
                  <c:v>15.43232683141005</c:v>
                </c:pt>
                <c:pt idx="109">
                  <c:v>15.82455785633508</c:v>
                </c:pt>
                <c:pt idx="110">
                  <c:v>16.228242233969858</c:v>
                </c:pt>
                <c:pt idx="111">
                  <c:v>16.643714408251881</c:v>
                </c:pt>
                <c:pt idx="112">
                  <c:v>17.071318589057501</c:v>
                </c:pt>
                <c:pt idx="113">
                  <c:v>17.511409037373149</c:v>
                </c:pt>
                <c:pt idx="114">
                  <c:v>17.964350358792871</c:v>
                </c:pt>
                <c:pt idx="115">
                  <c:v>18.43051780558617</c:v>
                </c:pt>
                <c:pt idx="116">
                  <c:v>18.910297587586729</c:v>
                </c:pt>
                <c:pt idx="117">
                  <c:v>19.404087192158929</c:v>
                </c:pt>
                <c:pt idx="118">
                  <c:v>19.912295713507771</c:v>
                </c:pt>
                <c:pt idx="119">
                  <c:v>20.435344191604688</c:v>
                </c:pt>
                <c:pt idx="120">
                  <c:v>20.97366596101028</c:v>
                </c:pt>
                <c:pt idx="121">
                  <c:v>21.527707009882761</c:v>
                </c:pt>
                <c:pt idx="122">
                  <c:v>22.09792634946966</c:v>
                </c:pt>
                <c:pt idx="123">
                  <c:v>22.684796394388961</c:v>
                </c:pt>
                <c:pt idx="124">
                  <c:v>23.288803354014529</c:v>
                </c:pt>
                <c:pt idx="125">
                  <c:v>23.910447635290261</c:v>
                </c:pt>
                <c:pt idx="126">
                  <c:v>24.550244257306652</c:v>
                </c:pt>
                <c:pt idx="127">
                  <c:v>25.208723277983051</c:v>
                </c:pt>
                <c:pt idx="128">
                  <c:v>25.886430233209801</c:v>
                </c:pt>
                <c:pt idx="129">
                  <c:v>26.583926588812499</c:v>
                </c:pt>
                <c:pt idx="130">
                  <c:v>27.301790205714941</c:v>
                </c:pt>
                <c:pt idx="131">
                  <c:v>28.040615818684639</c:v>
                </c:pt>
                <c:pt idx="132">
                  <c:v>28.8010155290578</c:v>
                </c:pt>
                <c:pt idx="133">
                  <c:v>29.583619311852321</c:v>
                </c:pt>
                <c:pt idx="134">
                  <c:v>30.389075537688839</c:v>
                </c:pt>
                <c:pt idx="135">
                  <c:v>31.218051509951788</c:v>
                </c:pt>
                <c:pt idx="136">
                  <c:v>32.071234017636229</c:v>
                </c:pt>
                <c:pt idx="137">
                  <c:v>32.949329904338342</c:v>
                </c:pt>
                <c:pt idx="138">
                  <c:v>33.85306665385923</c:v>
                </c:pt>
                <c:pt idx="139">
                  <c:v>34.783192992911282</c:v>
                </c:pt>
                <c:pt idx="140">
                  <c:v>35.740479511420951</c:v>
                </c:pt>
                <c:pt idx="141">
                  <c:v>36.725719300947262</c:v>
                </c:pt>
                <c:pt idx="142">
                  <c:v>37.739728611740603</c:v>
                </c:pt>
                <c:pt idx="143">
                  <c:v>38.783347528989268</c:v>
                </c:pt>
                <c:pt idx="144">
                  <c:v>39.857440668811492</c:v>
                </c:pt>
                <c:pt idx="145">
                  <c:v>40.962897894572698</c:v>
                </c:pt>
                <c:pt idx="146">
                  <c:v>42.1006350541169</c:v>
                </c:pt>
                <c:pt idx="147">
                  <c:v>43.271594738528471</c:v>
                </c:pt>
                <c:pt idx="148">
                  <c:v>44.476747063048222</c:v>
                </c:pt>
                <c:pt idx="149">
                  <c:v>45.717090470793593</c:v>
                </c:pt>
                <c:pt idx="150">
                  <c:v>46.993652559947343</c:v>
                </c:pt>
                <c:pt idx="151">
                  <c:v>48.307490935100773</c:v>
                </c:pt>
                <c:pt idx="152">
                  <c:v>49.659694083456841</c:v>
                </c:pt>
                <c:pt idx="153">
                  <c:v>51.051382276618973</c:v>
                </c:pt>
                <c:pt idx="154">
                  <c:v>52.483708498711707</c:v>
                </c:pt>
                <c:pt idx="155">
                  <c:v>53.957859401603812</c:v>
                </c:pt>
                <c:pt idx="156">
                  <c:v>55.475056288024753</c:v>
                </c:pt>
                <c:pt idx="157">
                  <c:v>57.036556123386781</c:v>
                </c:pt>
                <c:pt idx="158">
                  <c:v>58.643652577155443</c:v>
                </c:pt>
                <c:pt idx="159">
                  <c:v>60.297677094626373</c:v>
                </c:pt>
                <c:pt idx="160">
                  <c:v>62</c:v>
                </c:pt>
                <c:pt idx="161">
                  <c:v>63.752031631665758</c:v>
                </c:pt>
                <c:pt idx="162">
                  <c:v>65.555223510637333</c:v>
                </c:pt>
                <c:pt idx="163">
                  <c:v>67.4110695431078</c:v>
                </c:pt>
                <c:pt idx="164">
                  <c:v>69.321107258117806</c:v>
                </c:pt>
                <c:pt idx="165">
                  <c:v>71.2869190813676</c:v>
                </c:pt>
                <c:pt idx="166">
                  <c:v>73.310133646221146</c:v>
                </c:pt>
                <c:pt idx="167">
                  <c:v>75.392427142995828</c:v>
                </c:pt>
                <c:pt idx="168">
                  <c:v>77.535524707650055</c:v>
                </c:pt>
                <c:pt idx="169">
                  <c:v>79.741201851021202</c:v>
                </c:pt>
                <c:pt idx="170">
                  <c:v>82.011285929799499</c:v>
                </c:pt>
                <c:pt idx="171">
                  <c:v>84.347657660453805</c:v>
                </c:pt>
                <c:pt idx="172">
                  <c:v>86.752252677365263</c:v>
                </c:pt>
                <c:pt idx="173">
                  <c:v>89.227063136459591</c:v>
                </c:pt>
                <c:pt idx="174">
                  <c:v>91.774139365665974</c:v>
                </c:pt>
                <c:pt idx="175">
                  <c:v>94.395591563569425</c:v>
                </c:pt>
                <c:pt idx="176">
                  <c:v>97.093591547666875</c:v>
                </c:pt>
                <c:pt idx="177">
                  <c:v>99.870374553670132</c:v>
                </c:pt>
                <c:pt idx="178">
                  <c:v>102.72824108735369</c:v>
                </c:pt>
                <c:pt idx="179">
                  <c:v>105.6695588304717</c:v>
                </c:pt>
                <c:pt idx="180">
                  <c:v>108.69676460233551</c:v>
                </c:pt>
                <c:pt idx="181">
                  <c:v>111.8123663786634</c:v>
                </c:pt>
                <c:pt idx="182">
                  <c:v>115.01894536938811</c:v>
                </c:pt>
                <c:pt idx="183">
                  <c:v>118.31915815713251</c:v>
                </c:pt>
                <c:pt idx="184">
                  <c:v>121.7157388981328</c:v>
                </c:pt>
                <c:pt idx="185">
                  <c:v>125.2115015874288</c:v>
                </c:pt>
                <c:pt idx="186">
                  <c:v>128.80934239019899</c:v>
                </c:pt>
                <c:pt idx="187">
                  <c:v>132.51224204117131</c:v>
                </c:pt>
                <c:pt idx="188">
                  <c:v>136.32326831410049</c:v>
                </c:pt>
                <c:pt idx="189">
                  <c:v>140.24557856335031</c:v>
                </c:pt>
                <c:pt idx="190">
                  <c:v>144.28242233969951</c:v>
                </c:pt>
                <c:pt idx="191">
                  <c:v>148.43714408251901</c:v>
                </c:pt>
                <c:pt idx="192">
                  <c:v>152.71318589057461</c:v>
                </c:pt>
                <c:pt idx="193">
                  <c:v>157.11409037373161</c:v>
                </c:pt>
                <c:pt idx="194">
                  <c:v>161.64350358792851</c:v>
                </c:pt>
                <c:pt idx="195">
                  <c:v>166.3051780558618</c:v>
                </c:pt>
                <c:pt idx="196">
                  <c:v>171.10297587586729</c:v>
                </c:pt>
                <c:pt idx="197">
                  <c:v>176.04087192158929</c:v>
                </c:pt>
                <c:pt idx="198">
                  <c:v>181.12295713507771</c:v>
                </c:pt>
                <c:pt idx="199">
                  <c:v>186.35344191604699</c:v>
                </c:pt>
                <c:pt idx="200">
                  <c:v>191.73665961010249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69C-4AE8-817F-B488B0EF7FEF}"/>
            </c:ext>
          </c:extLst>
        </c:ser>
        <c:ser>
          <c:idx val="1"/>
          <c:order val="1"/>
          <c:spPr>
            <a:ln w="25400"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'[sphere heat transfer.xls]sphere heat transfer'!$E$3:$E$4</c:f>
              <c:numCache>
                <c:formatCode>General</c:formatCode>
                <c:ptCount val="2"/>
                <c:pt idx="0">
                  <c:v>147.0588235294118</c:v>
                </c:pt>
                <c:pt idx="1">
                  <c:v>100000</c:v>
                </c:pt>
              </c:numCache>
            </c:numRef>
          </c:xVal>
          <c:yVal>
            <c:numRef>
              <c:f>'[sphere heat transfer.xls]sphere heat transfer'!$F$3:$F$4</c:f>
              <c:numCache>
                <c:formatCode>General</c:formatCode>
                <c:ptCount val="2"/>
                <c:pt idx="0">
                  <c:v>1</c:v>
                </c:pt>
                <c:pt idx="1">
                  <c:v>680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69C-4AE8-817F-B488B0EF7F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12708832"/>
        <c:axId val="-2108137600"/>
      </c:scatterChart>
      <c:valAx>
        <c:axId val="-2112708832"/>
        <c:scaling>
          <c:logBase val="10"/>
          <c:orientation val="minMax"/>
        </c:scaling>
        <c:delete val="0"/>
        <c:axPos val="b"/>
        <c:majorGridlines>
          <c:spPr>
            <a:ln w="12700">
              <a:solidFill>
                <a:srgbClr val="424242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Re·Pr</a:t>
                </a:r>
                <a:r>
                  <a:rPr lang="en-US" sz="2000" baseline="30000" dirty="0"/>
                  <a:t>2/3</a:t>
                </a:r>
              </a:p>
            </c:rich>
          </c:tx>
          <c:overlay val="0"/>
        </c:title>
        <c:numFmt formatCode="General" sourceLinked="1"/>
        <c:majorTickMark val="cross"/>
        <c:minorTickMark val="none"/>
        <c:tickLblPos val="nextTo"/>
        <c:spPr>
          <a:ln w="12700">
            <a:solidFill>
              <a:srgbClr val="42424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-2108137600"/>
        <c:crosses val="autoZero"/>
        <c:crossBetween val="midCat"/>
      </c:valAx>
      <c:valAx>
        <c:axId val="-2108137600"/>
        <c:scaling>
          <c:logBase val="10"/>
          <c:orientation val="minMax"/>
        </c:scaling>
        <c:delete val="0"/>
        <c:axPos val="l"/>
        <c:majorGridlines>
          <c:spPr>
            <a:ln w="12700">
              <a:solidFill>
                <a:srgbClr val="424242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Nu</a:t>
                </a:r>
              </a:p>
            </c:rich>
          </c:tx>
          <c:overlay val="0"/>
        </c:title>
        <c:numFmt formatCode="General" sourceLinked="1"/>
        <c:majorTickMark val="cross"/>
        <c:minorTickMark val="none"/>
        <c:tickLblPos val="nextTo"/>
        <c:spPr>
          <a:ln w="12700">
            <a:solidFill>
              <a:srgbClr val="424242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-2112708832"/>
        <c:crosses val="autoZero"/>
        <c:crossBetween val="midCat"/>
      </c:valAx>
      <c:spPr>
        <a:noFill/>
        <a:ln w="12700">
          <a:solidFill>
            <a:srgbClr val="424242"/>
          </a:solidFill>
          <a:prstDash val="solid"/>
        </a:ln>
      </c:spPr>
    </c:plotArea>
    <c:plotVisOnly val="0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Times New Roman" panose="02020603050405020304" pitchFamily="18" charset="0"/>
          <a:ea typeface="Geneva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22797-F4BA-48C5-9CB6-D44249E4AA89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E246F-B0FE-433E-A353-0351E0909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1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 </a:t>
            </a:r>
            <a:r>
              <a:rPr lang="en-US" dirty="0">
                <a:sym typeface="Wingdings" panose="05000000000000000000" pitchFamily="2" charset="2"/>
              </a:rPr>
              <a:t> convective/conductive heat transfer</a:t>
            </a:r>
          </a:p>
          <a:p>
            <a:r>
              <a:rPr lang="en-US" dirty="0">
                <a:sym typeface="Wingdings" panose="05000000000000000000" pitchFamily="2" charset="2"/>
              </a:rPr>
              <a:t>Re  inertial / viscous forces</a:t>
            </a:r>
          </a:p>
          <a:p>
            <a:r>
              <a:rPr lang="en-US" dirty="0" err="1">
                <a:sym typeface="Wingdings" panose="05000000000000000000" pitchFamily="2" charset="2"/>
              </a:rPr>
              <a:t>Pr</a:t>
            </a:r>
            <a:r>
              <a:rPr lang="en-US" dirty="0">
                <a:sym typeface="Wingdings" panose="05000000000000000000" pitchFamily="2" charset="2"/>
              </a:rPr>
              <a:t> -&gt; relates viscous forces to heat transfer (intrinsic property of fluid)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E246F-B0FE-433E-A353-0351E0909F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56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4D25F-CCED-40C1-AC1E-30BE414D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8819F-B212-4F8B-B3E8-B335736E4E89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7AAF0-0434-43F6-9AD1-91619E82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0B689-E911-461B-94EA-F39FE2B8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4E98C-B803-4457-BB94-95B1C6A1D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31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284D5-2797-4C58-8508-E45D06E6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464EB-7598-4E16-B23D-4FC0A26DB83B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7F7CF-04A0-4BA7-AC5A-A6E1628D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672E1-FFCA-4D16-95F5-8E5A7D60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0205D-F4DE-4AF6-8EBE-8572D0502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34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A02FCBE-C8E1-4F48-A058-672E7810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A538-5467-48B1-8D72-62202CFCC02E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8A9A31-897C-4198-ABF4-53E066EB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EA00ABF-1628-47D7-A537-14FD4939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5BD88-DB4E-4D19-8D2A-E34AEF7036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12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2308A8-E528-4AC1-BADB-40BB3F772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1DF74-5B8A-4102-9F7B-D4004D920E40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AC2DC6-568D-48ED-9AFD-42411A7D6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4B7CF4B-7791-4995-9240-9A457950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9B75B-68F1-482D-8E6C-353B061ACC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60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3639C-8E3B-4B2E-8E55-27958456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9E6B-085B-4629-B52C-9961C39AFA99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4159307-D176-44E4-9A06-FD0BE7EC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CB86777-8902-44BC-BA7A-1E4804D3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40B5E-5066-4465-8BB1-F192F59BC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51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 RePr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DD5F13D-61E3-4283-B0BC-105747A7319B}"/>
              </a:ext>
            </a:extLst>
          </p:cNvPr>
          <p:cNvGraphicFramePr>
            <a:graphicFrameLocks/>
          </p:cNvGraphicFramePr>
          <p:nvPr userDrawn="1"/>
        </p:nvGraphicFramePr>
        <p:xfrm>
          <a:off x="152400" y="914400"/>
          <a:ext cx="5943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84CDF-C025-4B71-820F-B76662BA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AB94-32DB-4B50-AF7D-5E497FE41F8F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9B346-D41C-48F1-A3A1-DAD4F5365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DA81DC-FEC6-492A-9E41-0C8BDC0CA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6E24A-7FBB-4015-9D9A-9EB7D09BA7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76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0E12A02-EA31-4202-A76F-8FA3F10ACD6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4800" y="274638"/>
            <a:ext cx="853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B2D15A0-EBF6-48BF-BCFA-D814EE1536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4800" y="1600200"/>
            <a:ext cx="8534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9499B-6CD7-4C62-937A-3FCE8A979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0" y="6356350"/>
            <a:ext cx="2286000" cy="349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F57F0E5B-1E5A-44C8-A7CA-F1DCDED48C56}" type="datetimeFigureOut">
              <a:rPr lang="en-US" altLang="en-US"/>
              <a:pPr>
                <a:defRPr/>
              </a:pPr>
              <a:t>11/20/2024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E3290-6567-4A8A-84C5-5E7E7A369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B1852-B657-42F7-8C2B-26044DF82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286000" cy="349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fld id="{3635E7C9-ED53-4799-97DC-1ECF9CD084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0.bin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3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1.png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9711B917-7D8D-48FC-9DF1-0D654A71C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5.29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D39C4-87E0-4551-8A38-B5E9BF2CB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1698625"/>
            <a:ext cx="5791200" cy="1752600"/>
          </a:xfrm>
        </p:spPr>
        <p:txBody>
          <a:bodyPr/>
          <a:lstStyle/>
          <a:p>
            <a:pPr algn="l" eaLnBrk="1" hangingPunct="1">
              <a:buFont typeface="Arial" charset="0"/>
              <a:buNone/>
              <a:defRPr/>
            </a:pPr>
            <a:r>
              <a:rPr lang="en-US" alt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Created by Lauren Taylor ('14)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Redesigned by Angela Tang ('18)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Revised by Rose Yin (‘19)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Michelle Quien (‘20)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Gavin Batsimm (‘21)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Sarah Huang (‘22)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Leon Lee (‘23)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Austin </a:t>
            </a:r>
            <a:r>
              <a:rPr lang="en-US" sz="2800" dirty="0" err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Vollweiler</a:t>
            </a: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(‘24)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Donovan Cho (‘25)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E788C90-985B-45C2-A873-6687E389FF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5675" y="1219200"/>
          <a:ext cx="2789238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24895" imgH="495085" progId="Equation.3">
                  <p:embed/>
                </p:oleObj>
              </mc:Choice>
              <mc:Fallback>
                <p:oleObj name="Equation" r:id="rId2" imgW="1624895" imgH="49508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5675" y="1219200"/>
                        <a:ext cx="2789238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956FF8F-EC0C-44FD-8D88-5F7C7584CE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9300" y="2132013"/>
          <a:ext cx="32019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14500" imgH="533400" progId="Equation.3">
                  <p:embed/>
                </p:oleObj>
              </mc:Choice>
              <mc:Fallback>
                <p:oleObj name="Equation" r:id="rId4" imgW="1714500" imgH="533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0" y="2132013"/>
                        <a:ext cx="3201988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79D88E2-902F-44A4-973D-1A0083DC2E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32525" y="3198813"/>
          <a:ext cx="239553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82700" imgH="533400" progId="Equation.3">
                  <p:embed/>
                </p:oleObj>
              </mc:Choice>
              <mc:Fallback>
                <p:oleObj name="Equation" r:id="rId6" imgW="1282700" imgH="533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2525" y="3198813"/>
                        <a:ext cx="2395538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9">
            <a:extLst>
              <a:ext uri="{FF2B5EF4-FFF2-40B4-BE49-F238E27FC236}">
                <a16:creationId xmlns:a16="http://schemas.microsoft.com/office/drawing/2014/main" id="{C5F7933F-ADB0-4E0D-9BA7-08CFA844DF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7210425"/>
          <a:ext cx="5692775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048000" imgH="977900" progId="Equation.3">
                  <p:embed/>
                </p:oleObj>
              </mc:Choice>
              <mc:Fallback>
                <p:oleObj name="Equation" r:id="rId8" imgW="3048000" imgH="977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7210425"/>
                        <a:ext cx="5692775" cy="184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E093699-B4B3-4F10-A70B-DED8B3300E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8625" y="5746750"/>
          <a:ext cx="310673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63700" imgH="279400" progId="Equation.3">
                  <p:embed/>
                </p:oleObj>
              </mc:Choice>
              <mc:Fallback>
                <p:oleObj name="Equation" r:id="rId10" imgW="1663700" imgH="279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5746750"/>
                        <a:ext cx="310673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6F2DD90-F7FF-4AC2-8E07-33373568A5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7000" y="4330700"/>
          <a:ext cx="3937000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108200" imgH="508000" progId="Equation.3">
                  <p:embed/>
                </p:oleObj>
              </mc:Choice>
              <mc:Fallback>
                <p:oleObj name="Equation" r:id="rId12" imgW="2108200" imgH="508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0" y="4330700"/>
                        <a:ext cx="3937000" cy="9588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itle 1">
            <a:extLst>
              <a:ext uri="{FF2B5EF4-FFF2-40B4-BE49-F238E27FC236}">
                <a16:creationId xmlns:a16="http://schemas.microsoft.com/office/drawing/2014/main" id="{FA689AE6-0072-481B-90F8-E89466F1A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 </a:t>
            </a:r>
            <a:r>
              <a:rPr lang="en-US" altLang="en-US" dirty="0" err="1"/>
              <a:t>Soln</a:t>
            </a:r>
            <a:r>
              <a:rPr lang="en-US" altLang="en-US" dirty="0"/>
              <a:t> 2: Derive </a:t>
            </a:r>
            <a:r>
              <a:rPr lang="en-US" altLang="en-US" i="1" dirty="0"/>
              <a:t>d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  <a:r>
              <a:rPr lang="en-US" altLang="en-US" baseline="-25000" dirty="0"/>
              <a:t>2</a:t>
            </a:r>
            <a:r>
              <a:rPr lang="en-US" altLang="en-US" dirty="0"/>
              <a:t>(RePr</a:t>
            </a:r>
            <a:r>
              <a:rPr lang="en-US" altLang="en-US" baseline="30000" dirty="0"/>
              <a:t>2/3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7C69B02-D3E6-491A-95B5-FFE9BE23631E}"/>
              </a:ext>
            </a:extLst>
          </p:cNvPr>
          <p:cNvGraphicFramePr>
            <a:graphicFrameLocks/>
          </p:cNvGraphicFramePr>
          <p:nvPr/>
        </p:nvGraphicFramePr>
        <p:xfrm>
          <a:off x="152400" y="914400"/>
          <a:ext cx="5943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C3D5B671-D9BA-4990-B6AE-81A97FDF3671}"/>
              </a:ext>
            </a:extLst>
          </p:cNvPr>
          <p:cNvSpPr/>
          <p:nvPr/>
        </p:nvSpPr>
        <p:spPr>
          <a:xfrm>
            <a:off x="4602163" y="2871788"/>
            <a:ext cx="92075" cy="920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9996D1-3EBE-4459-AE3A-96E54C610FA0}"/>
              </a:ext>
            </a:extLst>
          </p:cNvPr>
          <p:cNvCxnSpPr>
            <a:stCxn id="9" idx="2"/>
          </p:cNvCxnSpPr>
          <p:nvPr/>
        </p:nvCxnSpPr>
        <p:spPr>
          <a:xfrm flipH="1">
            <a:off x="685800" y="2917825"/>
            <a:ext cx="3916363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027F537B-C33A-46CA-A62A-F22AD01566D9}"/>
              </a:ext>
            </a:extLst>
          </p:cNvPr>
          <p:cNvSpPr/>
          <p:nvPr/>
        </p:nvSpPr>
        <p:spPr>
          <a:xfrm>
            <a:off x="3687763" y="4117975"/>
            <a:ext cx="92075" cy="904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FD47820-4BA9-426D-8959-8BD4AF3DAAEB}"/>
              </a:ext>
            </a:extLst>
          </p:cNvPr>
          <p:cNvSpPr/>
          <p:nvPr/>
        </p:nvSpPr>
        <p:spPr>
          <a:xfrm>
            <a:off x="4679950" y="2773363"/>
            <a:ext cx="90488" cy="920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832BDB3-0A03-469C-8EE8-369B3972DD34}"/>
              </a:ext>
            </a:extLst>
          </p:cNvPr>
          <p:cNvSpPr/>
          <p:nvPr/>
        </p:nvSpPr>
        <p:spPr>
          <a:xfrm>
            <a:off x="5678488" y="1398588"/>
            <a:ext cx="90487" cy="920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A6487E6-7319-4CB1-8DC5-8846F5FFAE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1219200"/>
          <a:ext cx="329723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65300" imgH="533400" progId="Equation.3">
                  <p:embed/>
                </p:oleObj>
              </mc:Choice>
              <mc:Fallback>
                <p:oleObj name="Equation" r:id="rId3" imgW="1765300" imgH="533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219200"/>
                        <a:ext cx="3297238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76C4717-5DD6-4F09-A575-9A993FA294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5675" y="2422525"/>
          <a:ext cx="282416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11300" imgH="533400" progId="Equation.3">
                  <p:embed/>
                </p:oleObj>
              </mc:Choice>
              <mc:Fallback>
                <p:oleObj name="Equation" r:id="rId5" imgW="1511300" imgH="533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5675" y="2422525"/>
                        <a:ext cx="2824163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C585DECF-9571-4FC4-B9A7-1E6F155038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64263" y="3471863"/>
          <a:ext cx="2566987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33500" imgH="254000" progId="Equation.3">
                  <p:embed/>
                </p:oleObj>
              </mc:Choice>
              <mc:Fallback>
                <p:oleObj name="Equation" r:id="rId7" imgW="1333500" imgH="2540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4263" y="3471863"/>
                        <a:ext cx="2566987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22AA0C1-2609-4DD2-AFDD-78188D7CDC8C}"/>
              </a:ext>
            </a:extLst>
          </p:cNvPr>
          <p:cNvGraphicFramePr>
            <a:graphicFrameLocks noGrp="1"/>
          </p:cNvGraphicFramePr>
          <p:nvPr/>
        </p:nvGraphicFramePr>
        <p:xfrm>
          <a:off x="6211888" y="4953000"/>
          <a:ext cx="2530475" cy="149225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311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79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Re·Pr</a:t>
                      </a:r>
                      <a:r>
                        <a:rPr lang="en-US" sz="1800" baseline="30000" dirty="0"/>
                        <a:t>2/3</a:t>
                      </a:r>
                    </a:p>
                  </a:txBody>
                  <a:tcPr marL="91459" marR="91459" marT="45676" marB="45676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Nu</a:t>
                      </a:r>
                    </a:p>
                  </a:txBody>
                  <a:tcPr marL="91459" marR="91459" marT="45676" marB="45676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1000</a:t>
                      </a:r>
                    </a:p>
                  </a:txBody>
                  <a:tcPr marL="91459" marR="91459" marT="45676" marB="45676">
                    <a:solidFill>
                      <a:srgbClr val="6FCF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6.8</a:t>
                      </a:r>
                    </a:p>
                  </a:txBody>
                  <a:tcPr marL="91459" marR="91459" marT="45676" marB="45676">
                    <a:solidFill>
                      <a:srgbClr val="6FCF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10000</a:t>
                      </a:r>
                    </a:p>
                  </a:txBody>
                  <a:tcPr marL="91459" marR="91459" marT="45676" marB="45676">
                    <a:solidFill>
                      <a:srgbClr val="A0E0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68</a:t>
                      </a:r>
                    </a:p>
                  </a:txBody>
                  <a:tcPr marL="91459" marR="91459" marT="45676" marB="45676">
                    <a:solidFill>
                      <a:srgbClr val="A0E0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4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100000</a:t>
                      </a:r>
                    </a:p>
                  </a:txBody>
                  <a:tcPr marL="91459" marR="91459" marT="45676" marB="45676">
                    <a:solidFill>
                      <a:srgbClr val="6FCF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680</a:t>
                      </a:r>
                    </a:p>
                  </a:txBody>
                  <a:tcPr marL="91459" marR="91459" marT="45676" marB="45676">
                    <a:solidFill>
                      <a:srgbClr val="6FCF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80FC522-7B04-41CD-AA5E-D5A233E2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3" y="27432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519C8C84-2229-4BAF-B2C9-2B893B7C9B57}"/>
              </a:ext>
            </a:extLst>
          </p:cNvPr>
          <p:cNvSpPr/>
          <p:nvPr/>
        </p:nvSpPr>
        <p:spPr>
          <a:xfrm rot="5400000">
            <a:off x="6315075" y="3824288"/>
            <a:ext cx="136525" cy="384175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A41B18D6-B3C9-44A0-B0C5-46CA0B96717D}"/>
              </a:ext>
            </a:extLst>
          </p:cNvPr>
          <p:cNvSpPr/>
          <p:nvPr/>
        </p:nvSpPr>
        <p:spPr>
          <a:xfrm rot="5400000">
            <a:off x="7216775" y="3605213"/>
            <a:ext cx="136525" cy="822325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B17C4F7F-E620-4DB0-AD90-91B069D8B20D}"/>
              </a:ext>
            </a:extLst>
          </p:cNvPr>
          <p:cNvSpPr/>
          <p:nvPr/>
        </p:nvSpPr>
        <p:spPr>
          <a:xfrm rot="5400000">
            <a:off x="8191500" y="3605213"/>
            <a:ext cx="136525" cy="822325"/>
          </a:xfrm>
          <a:prstGeom prst="rightBrac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C3F6EC-1BF3-4872-A11D-A145F7AF3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3" y="4084638"/>
            <a:ext cx="78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y-axis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E9650F-E133-45E1-A692-4752D4D2C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4084638"/>
            <a:ext cx="735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slope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38D87B-83E0-46DB-BD59-33F461255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4084638"/>
            <a:ext cx="787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x-axis</a:t>
            </a:r>
          </a:p>
        </p:txBody>
      </p:sp>
      <p:sp>
        <p:nvSpPr>
          <p:cNvPr id="11299" name="Title 1">
            <a:extLst>
              <a:ext uri="{FF2B5EF4-FFF2-40B4-BE49-F238E27FC236}">
                <a16:creationId xmlns:a16="http://schemas.microsoft.com/office/drawing/2014/main" id="{DF96D1B5-7191-4315-BAB3-6F80CE3C1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Plot </a:t>
            </a:r>
            <a:r>
              <a:rPr lang="en-US" altLang="en-US" i="1"/>
              <a:t>f</a:t>
            </a:r>
            <a:r>
              <a:rPr lang="en-US" altLang="en-US" baseline="-25000"/>
              <a:t>1</a:t>
            </a:r>
            <a:r>
              <a:rPr lang="en-US" altLang="en-US"/>
              <a:t>(Nu) = </a:t>
            </a:r>
            <a:r>
              <a:rPr lang="en-US" altLang="en-US" i="1"/>
              <a:t>f</a:t>
            </a:r>
            <a:r>
              <a:rPr lang="en-US" altLang="en-US" baseline="-25000"/>
              <a:t>2</a:t>
            </a:r>
            <a:r>
              <a:rPr lang="en-US" altLang="en-US"/>
              <a:t>(RePr</a:t>
            </a:r>
            <a:r>
              <a:rPr lang="en-US" altLang="en-US" baseline="30000"/>
              <a:t>2/3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7" grpId="0" animBg="1"/>
      <p:bldP spid="18" grpId="0" animBg="1"/>
      <p:bldP spid="22" grpId="0"/>
      <p:bldP spid="2" grpId="0" animBg="1"/>
      <p:bldP spid="23" grpId="0" animBg="1"/>
      <p:bldP spid="24" grpId="0" animBg="1"/>
      <p:bldP spid="10" grpId="0"/>
      <p:bldP spid="11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DF07805-A8AB-4B5A-B5BF-D14854E19D78}"/>
              </a:ext>
            </a:extLst>
          </p:cNvPr>
          <p:cNvGraphicFramePr>
            <a:graphicFrameLocks/>
          </p:cNvGraphicFramePr>
          <p:nvPr/>
        </p:nvGraphicFramePr>
        <p:xfrm>
          <a:off x="152400" y="914400"/>
          <a:ext cx="5943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4521549A-E301-4E00-9209-36ED6E79A623}"/>
              </a:ext>
            </a:extLst>
          </p:cNvPr>
          <p:cNvSpPr/>
          <p:nvPr/>
        </p:nvSpPr>
        <p:spPr>
          <a:xfrm>
            <a:off x="4602163" y="2871788"/>
            <a:ext cx="92075" cy="920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5EFC66E-C42E-4D9B-9F7B-69B434DC23C9}"/>
              </a:ext>
            </a:extLst>
          </p:cNvPr>
          <p:cNvCxnSpPr>
            <a:stCxn id="9" idx="2"/>
          </p:cNvCxnSpPr>
          <p:nvPr/>
        </p:nvCxnSpPr>
        <p:spPr>
          <a:xfrm flipH="1">
            <a:off x="685800" y="2917825"/>
            <a:ext cx="3916363" cy="0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2955CFE5-6172-4648-ABA0-11F954DB9D51}"/>
              </a:ext>
            </a:extLst>
          </p:cNvPr>
          <p:cNvSpPr/>
          <p:nvPr/>
        </p:nvSpPr>
        <p:spPr>
          <a:xfrm>
            <a:off x="3687763" y="4117975"/>
            <a:ext cx="92075" cy="904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E8892B-53FF-4236-9EFB-B669C23D7177}"/>
              </a:ext>
            </a:extLst>
          </p:cNvPr>
          <p:cNvSpPr/>
          <p:nvPr/>
        </p:nvSpPr>
        <p:spPr>
          <a:xfrm>
            <a:off x="4679950" y="2773363"/>
            <a:ext cx="90488" cy="920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2C282CB-3A67-4607-8E9A-C257235C5168}"/>
              </a:ext>
            </a:extLst>
          </p:cNvPr>
          <p:cNvSpPr/>
          <p:nvPr/>
        </p:nvSpPr>
        <p:spPr>
          <a:xfrm>
            <a:off x="5678488" y="1398588"/>
            <a:ext cx="90487" cy="920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2296" name="TextBox 21">
            <a:extLst>
              <a:ext uri="{FF2B5EF4-FFF2-40B4-BE49-F238E27FC236}">
                <a16:creationId xmlns:a16="http://schemas.microsoft.com/office/drawing/2014/main" id="{267B720B-D1C3-4797-885F-AE079A0BD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3" y="274320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55</a:t>
            </a:r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9D5CE79-0392-4CAF-A2C4-FC0F54B98F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3838" y="1531938"/>
          <a:ext cx="152558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88614" imgH="393529" progId="Equation.3">
                  <p:embed/>
                </p:oleObj>
              </mc:Choice>
              <mc:Fallback>
                <p:oleObj name="Equation" r:id="rId3" imgW="888614" imgH="393529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838" y="1531938"/>
                        <a:ext cx="152558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8283F767-96B0-433F-AF92-F5AC7CB4AC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2963863"/>
          <a:ext cx="25225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07532" imgH="177723" progId="Equation.3">
                  <p:embed/>
                </p:oleObj>
              </mc:Choice>
              <mc:Fallback>
                <p:oleObj name="Equation" r:id="rId5" imgW="1307532" imgH="177723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963863"/>
                        <a:ext cx="25225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7F6B35C-B667-4134-8F7C-BD6C7C7A6D64}"/>
              </a:ext>
            </a:extLst>
          </p:cNvPr>
          <p:cNvSpPr/>
          <p:nvPr/>
        </p:nvSpPr>
        <p:spPr>
          <a:xfrm>
            <a:off x="6172200" y="2952750"/>
            <a:ext cx="2651125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2300" name="Title 1">
            <a:extLst>
              <a:ext uri="{FF2B5EF4-FFF2-40B4-BE49-F238E27FC236}">
                <a16:creationId xmlns:a16="http://schemas.microsoft.com/office/drawing/2014/main" id="{7DADD118-E6EF-4ADE-90B9-B3D85F49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Plot </a:t>
            </a:r>
            <a:r>
              <a:rPr lang="en-US" altLang="en-US" i="1"/>
              <a:t>f</a:t>
            </a:r>
            <a:r>
              <a:rPr lang="en-US" altLang="en-US" baseline="-25000"/>
              <a:t>1</a:t>
            </a:r>
            <a:r>
              <a:rPr lang="en-US" altLang="en-US"/>
              <a:t>(Nu) = </a:t>
            </a:r>
            <a:r>
              <a:rPr lang="en-US" altLang="en-US" i="1"/>
              <a:t>f</a:t>
            </a:r>
            <a:r>
              <a:rPr lang="en-US" altLang="en-US" baseline="-25000"/>
              <a:t>2</a:t>
            </a:r>
            <a:r>
              <a:rPr lang="en-US" altLang="en-US"/>
              <a:t>(RePr</a:t>
            </a:r>
            <a:r>
              <a:rPr lang="en-US" altLang="en-US" baseline="30000"/>
              <a:t>2/3</a:t>
            </a:r>
            <a:r>
              <a:rPr lang="en-US" altLang="en-US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0D9083-1579-4C58-A8A9-FD65E4A71B7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40930" y="2292403"/>
            <a:ext cx="3276594" cy="461665"/>
          </a:xfrm>
          <a:prstGeom prst="rect">
            <a:avLst/>
          </a:prstGeom>
          <a:blipFill>
            <a:blip r:embed="rId7"/>
            <a:stretch>
              <a:fillRect b="-1842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395D9-E372-4463-A101-7328C8CC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Takeaways: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D8001D-EEEB-4E13-971E-A29ACFA0A3CF}"/>
              </a:ext>
            </a:extLst>
          </p:cNvPr>
          <p:cNvSpPr txBox="1"/>
          <p:nvPr/>
        </p:nvSpPr>
        <p:spPr>
          <a:xfrm>
            <a:off x="609600" y="1560016"/>
            <a:ext cx="7924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ways to solve these problems.  We showed: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Guess n’ Check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Analytical  Solving Equation for d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of some important dimensionless groups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This will be particularly useful for Fluids next semester and Heat and Mass Transfer in junior fall!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0246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6A56E4-7813-4D22-A393-4E5CCA99E625}"/>
              </a:ext>
            </a:extLst>
          </p:cNvPr>
          <p:cNvSpPr/>
          <p:nvPr/>
        </p:nvSpPr>
        <p:spPr>
          <a:xfrm>
            <a:off x="1485900" y="361950"/>
            <a:ext cx="6172200" cy="5048250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E5995C9-CA72-44BE-A778-687D01FCBC41}"/>
              </a:ext>
            </a:extLst>
          </p:cNvPr>
          <p:cNvCxnSpPr>
            <a:stCxn id="6" idx="4"/>
          </p:cNvCxnSpPr>
          <p:nvPr/>
        </p:nvCxnSpPr>
        <p:spPr>
          <a:xfrm>
            <a:off x="4572000" y="4033838"/>
            <a:ext cx="0" cy="715962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22F369C3-2D46-4B10-A077-D3A210A9D048}"/>
              </a:ext>
            </a:extLst>
          </p:cNvPr>
          <p:cNvSpPr/>
          <p:nvPr/>
        </p:nvSpPr>
        <p:spPr>
          <a:xfrm>
            <a:off x="3886200" y="2662464"/>
            <a:ext cx="1371600" cy="13716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89D7BC4-81BA-4C86-AA89-ACCA72A47DAA}"/>
              </a:ext>
            </a:extLst>
          </p:cNvPr>
          <p:cNvCxnSpPr>
            <a:endCxn id="6" idx="6"/>
          </p:cNvCxnSpPr>
          <p:nvPr/>
        </p:nvCxnSpPr>
        <p:spPr>
          <a:xfrm>
            <a:off x="3886200" y="3348038"/>
            <a:ext cx="1371600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DDC7E82-18FF-4E99-8A80-39DCC828E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33528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E2AC0B-C3FA-46D9-9081-D3A83F5A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7725" y="4149725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</a:rPr>
              <a:t>v</a:t>
            </a:r>
            <a:r>
              <a:rPr lang="en-US" altLang="en-US" sz="2000">
                <a:latin typeface="Times New Roman" panose="02020603050405020304" pitchFamily="18" charset="0"/>
              </a:rPr>
              <a:t> = 0.17 m/s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2FDD20-2B74-4B19-A016-DB1012319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7275" y="504825"/>
            <a:ext cx="247491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85750" algn="l"/>
                <a:tab pos="5143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85750" algn="l"/>
                <a:tab pos="5143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85750" algn="l"/>
                <a:tab pos="5143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</a:rPr>
              <a:t> h</a:t>
            </a:r>
            <a:r>
              <a:rPr lang="en-US" altLang="en-US" sz="2000">
                <a:latin typeface="Times New Roman" panose="02020603050405020304" pitchFamily="18" charset="0"/>
              </a:rPr>
              <a:t> 	=	2500 J/m</a:t>
            </a:r>
            <a:r>
              <a:rPr lang="en-US" altLang="en-US" sz="2000" baseline="30000">
                <a:latin typeface="Times New Roman" panose="02020603050405020304" pitchFamily="18" charset="0"/>
              </a:rPr>
              <a:t>2</a:t>
            </a:r>
            <a:r>
              <a:rPr lang="en-US" altLang="en-US" sz="2000">
                <a:latin typeface="Times New Roman" panose="02020603050405020304" pitchFamily="18" charset="0"/>
              </a:rPr>
              <a:t>·s·K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</a:rPr>
              <a:t> k</a:t>
            </a:r>
            <a:r>
              <a:rPr lang="en-US" altLang="en-US" sz="2000">
                <a:latin typeface="Times New Roman" panose="02020603050405020304" pitchFamily="18" charset="0"/>
              </a:rPr>
              <a:t>	=	0.59 J/m·s·K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</a:rPr>
              <a:t> μ</a:t>
            </a:r>
            <a:r>
              <a:rPr lang="en-US" altLang="en-US" sz="2000">
                <a:latin typeface="Times New Roman" panose="02020603050405020304" pitchFamily="18" charset="0"/>
              </a:rPr>
              <a:t>	=	0.001 Pa·s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</a:rPr>
              <a:t> ρ</a:t>
            </a:r>
            <a:r>
              <a:rPr lang="en-US" altLang="en-US" sz="2000">
                <a:latin typeface="Times New Roman" panose="02020603050405020304" pitchFamily="18" charset="0"/>
              </a:rPr>
              <a:t>	=	1000 kg/m</a:t>
            </a:r>
            <a:r>
              <a:rPr lang="en-US" altLang="en-US" sz="2000" baseline="30000">
                <a:latin typeface="Times New Roman" panose="02020603050405020304" pitchFamily="18" charset="0"/>
              </a:rPr>
              <a:t>3</a:t>
            </a:r>
            <a:endParaRPr lang="en-US" altLang="en-US" sz="2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</a:rPr>
              <a:t>C</a:t>
            </a:r>
            <a:r>
              <a:rPr lang="en-US" altLang="en-US" sz="2000" i="1" baseline="-25000">
                <a:latin typeface="Times New Roman" panose="02020603050405020304" pitchFamily="18" charset="0"/>
              </a:rPr>
              <a:t>P</a:t>
            </a:r>
            <a:r>
              <a:rPr lang="en-US" altLang="en-US" sz="2000" i="1">
                <a:latin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</a:rPr>
              <a:t>=	4170 J/kg·K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6CB00C6-ED8F-4493-8440-5BB025E08F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4063" y="5721350"/>
          <a:ext cx="1023937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96641" imgH="393529" progId="Equation.3">
                  <p:embed/>
                </p:oleObj>
              </mc:Choice>
              <mc:Fallback>
                <p:oleObj name="Equation" r:id="rId3" imgW="596641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5721350"/>
                        <a:ext cx="1023937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C9E7CFC-7126-47EE-BC57-D18573B1F0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27488" y="5700713"/>
          <a:ext cx="10890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34725" imgH="418918" progId="Equation.3">
                  <p:embed/>
                </p:oleObj>
              </mc:Choice>
              <mc:Fallback>
                <p:oleObj name="Equation" r:id="rId5" imgW="634725" imgH="41891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8" y="5700713"/>
                        <a:ext cx="10890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90EB9809-4927-433B-8A1D-D4CA1AC299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5719763"/>
          <a:ext cx="10890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34725" imgH="393529" progId="Equation.3">
                  <p:embed/>
                </p:oleObj>
              </mc:Choice>
              <mc:Fallback>
                <p:oleObj name="Equation" r:id="rId7" imgW="634725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19763"/>
                        <a:ext cx="1089025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981713F-A1A2-4B3A-B4E5-E3566BA6D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500063"/>
            <a:ext cx="29606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85750" algn="l"/>
                <a:tab pos="51435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85750" algn="l"/>
                <a:tab pos="51435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85750" algn="l"/>
                <a:tab pos="5143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  <a:tab pos="51435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Heat transfer coefficient</a:t>
            </a: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Fluid thermal conductivity</a:t>
            </a: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Fluid viscosity</a:t>
            </a: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Fluid density</a:t>
            </a:r>
          </a:p>
          <a:p>
            <a:pPr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Fluid heat capacity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76C65B5-956B-4FD9-82F0-0D1D8618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Soln 1. Guess and Check Iteratively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A71146-B91F-4319-BCD9-829229B96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850" y="1116013"/>
            <a:ext cx="1652588" cy="523875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Guess </a:t>
            </a:r>
            <a:r>
              <a:rPr lang="en-US" altLang="en-US" sz="2800" i="1">
                <a:latin typeface="Calibri" panose="020F0502020204030204" pitchFamily="34" charset="0"/>
              </a:rPr>
              <a:t>d</a:t>
            </a:r>
            <a:r>
              <a:rPr lang="en-US" altLang="en-US" sz="2800" baseline="-25000">
                <a:latin typeface="Calibri" panose="020F0502020204030204" pitchFamily="34" charset="0"/>
              </a:rPr>
              <a:t>1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E91D05C-316A-42BB-A8A5-65A7DF411CED}"/>
              </a:ext>
            </a:extLst>
          </p:cNvPr>
          <p:cNvCxnSpPr>
            <a:stCxn id="3" idx="2"/>
          </p:cNvCxnSpPr>
          <p:nvPr/>
        </p:nvCxnSpPr>
        <p:spPr>
          <a:xfrm>
            <a:off x="4070350" y="1639888"/>
            <a:ext cx="0" cy="314325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28140FF-608C-40D5-853F-881183862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050" y="1966913"/>
            <a:ext cx="2514600" cy="954087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Calculate RePr</a:t>
            </a:r>
            <a:r>
              <a:rPr lang="en-US" altLang="en-US" sz="2800" baseline="30000">
                <a:latin typeface="Calibri" panose="020F0502020204030204" pitchFamily="34" charset="0"/>
              </a:rPr>
              <a:t>2/3</a:t>
            </a:r>
            <a:r>
              <a:rPr lang="en-US" altLang="en-US" sz="2800">
                <a:latin typeface="Calibri" panose="020F0502020204030204" pitchFamily="34" charset="0"/>
              </a:rPr>
              <a:t> using </a:t>
            </a:r>
            <a:r>
              <a:rPr lang="en-US" altLang="en-US" sz="2800" i="1">
                <a:latin typeface="Calibri" panose="020F0502020204030204" pitchFamily="34" charset="0"/>
              </a:rPr>
              <a:t>d</a:t>
            </a:r>
            <a:r>
              <a:rPr lang="en-US" altLang="en-US" sz="2800" baseline="-25000">
                <a:latin typeface="Calibri" panose="020F0502020204030204" pitchFamily="34" charset="0"/>
              </a:rPr>
              <a:t>1</a:t>
            </a:r>
            <a:r>
              <a:rPr lang="en-US" altLang="en-US" sz="2800">
                <a:latin typeface="Calibri" panose="020F0502020204030204" pitchFamily="34" charset="0"/>
              </a:rPr>
              <a:t>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AFD579B-BFB7-4DFC-B5FB-3F3C660F5F16}"/>
              </a:ext>
            </a:extLst>
          </p:cNvPr>
          <p:cNvCxnSpPr/>
          <p:nvPr/>
        </p:nvCxnSpPr>
        <p:spPr>
          <a:xfrm>
            <a:off x="4070350" y="2921000"/>
            <a:ext cx="0" cy="314325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D99FA3F-4294-49F9-B735-818286398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050" y="3235325"/>
            <a:ext cx="2514600" cy="954088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Find Nu on Graph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CB874D-B7BD-4AA0-8685-66F47F759738}"/>
              </a:ext>
            </a:extLst>
          </p:cNvPr>
          <p:cNvCxnSpPr/>
          <p:nvPr/>
        </p:nvCxnSpPr>
        <p:spPr>
          <a:xfrm>
            <a:off x="4070350" y="4189413"/>
            <a:ext cx="0" cy="315912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37FA8A-D7AD-4390-84E2-68DBAE8CD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050" y="4502150"/>
            <a:ext cx="2514600" cy="954088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Calculate </a:t>
            </a:r>
            <a:r>
              <a:rPr lang="en-US" altLang="en-US" sz="2800" i="1">
                <a:latin typeface="Calibri" panose="020F0502020204030204" pitchFamily="34" charset="0"/>
              </a:rPr>
              <a:t>d</a:t>
            </a:r>
            <a:r>
              <a:rPr lang="en-US" altLang="en-US" sz="2800" baseline="-25000">
                <a:latin typeface="Calibri" panose="020F0502020204030204" pitchFamily="34" charset="0"/>
              </a:rPr>
              <a:t>2</a:t>
            </a:r>
            <a:r>
              <a:rPr lang="en-US" altLang="en-US" sz="2800">
                <a:latin typeface="Calibri" panose="020F0502020204030204" pitchFamily="34" charset="0"/>
              </a:rPr>
              <a:t> from Nu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82E7C6-3302-4C79-91FE-87C2A8A1124B}"/>
              </a:ext>
            </a:extLst>
          </p:cNvPr>
          <p:cNvCxnSpPr/>
          <p:nvPr/>
        </p:nvCxnSpPr>
        <p:spPr>
          <a:xfrm>
            <a:off x="4070350" y="5456238"/>
            <a:ext cx="0" cy="315912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6DBD7F8-E4DA-4D92-A9D4-44F4A0EA5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050" y="5772150"/>
            <a:ext cx="2514600" cy="522288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Does </a:t>
            </a:r>
            <a:r>
              <a:rPr lang="en-US" altLang="en-US" sz="2800" i="1">
                <a:latin typeface="Calibri" panose="020F0502020204030204" pitchFamily="34" charset="0"/>
              </a:rPr>
              <a:t>d</a:t>
            </a:r>
            <a:r>
              <a:rPr lang="en-US" altLang="en-US" sz="2800" baseline="-25000">
                <a:latin typeface="Calibri" panose="020F0502020204030204" pitchFamily="34" charset="0"/>
              </a:rPr>
              <a:t>1</a:t>
            </a:r>
            <a:r>
              <a:rPr lang="en-US" altLang="en-US" sz="2800">
                <a:latin typeface="Calibri" panose="020F0502020204030204" pitchFamily="34" charset="0"/>
              </a:rPr>
              <a:t> = </a:t>
            </a:r>
            <a:r>
              <a:rPr lang="en-US" altLang="en-US" sz="2800" i="1">
                <a:latin typeface="Calibri" panose="020F0502020204030204" pitchFamily="34" charset="0"/>
              </a:rPr>
              <a:t>d</a:t>
            </a:r>
            <a:r>
              <a:rPr lang="en-US" altLang="en-US" sz="2800" baseline="-25000">
                <a:latin typeface="Calibri" panose="020F0502020204030204" pitchFamily="34" charset="0"/>
              </a:rPr>
              <a:t>2</a:t>
            </a:r>
            <a:r>
              <a:rPr lang="en-US" altLang="en-US" sz="2800">
                <a:latin typeface="Calibri" panose="020F0502020204030204" pitchFamily="34" charset="0"/>
              </a:rPr>
              <a:t>?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C2DE541-388E-45CC-BC1D-855E5381864D}"/>
              </a:ext>
            </a:extLst>
          </p:cNvPr>
          <p:cNvCxnSpPr/>
          <p:nvPr/>
        </p:nvCxnSpPr>
        <p:spPr>
          <a:xfrm flipH="1">
            <a:off x="2279650" y="6069013"/>
            <a:ext cx="5334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8FC9C3A-FF8B-44B9-BD9F-99C1C4625E6C}"/>
              </a:ext>
            </a:extLst>
          </p:cNvPr>
          <p:cNvCxnSpPr/>
          <p:nvPr/>
        </p:nvCxnSpPr>
        <p:spPr>
          <a:xfrm flipV="1">
            <a:off x="5327650" y="6013450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E898D8F-1C75-4E16-BBA8-218110DFC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4213" y="5751513"/>
            <a:ext cx="985837" cy="522287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YES!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F2A2CFC-69F0-4A81-9D18-9F236F2E30FB}"/>
              </a:ext>
            </a:extLst>
          </p:cNvPr>
          <p:cNvCxnSpPr/>
          <p:nvPr/>
        </p:nvCxnSpPr>
        <p:spPr>
          <a:xfrm flipV="1">
            <a:off x="6750050" y="6013450"/>
            <a:ext cx="381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3170B6E-6D7B-472C-8882-5852C61E6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1050" y="5319713"/>
            <a:ext cx="1371600" cy="1385887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We’re done! </a:t>
            </a:r>
            <a:r>
              <a:rPr lang="en-US" altLang="en-US" sz="2800"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altLang="en-US" sz="2800">
              <a:latin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A7E2C3-4EED-4BC6-A9E2-3C1CE482A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807075"/>
            <a:ext cx="984250" cy="523875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No…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07163357-92AD-4B03-9955-B8D9EC1CB179}"/>
              </a:ext>
            </a:extLst>
          </p:cNvPr>
          <p:cNvCxnSpPr>
            <a:stCxn id="17" idx="0"/>
            <a:endCxn id="3" idx="1"/>
          </p:cNvCxnSpPr>
          <p:nvPr/>
        </p:nvCxnSpPr>
        <p:spPr>
          <a:xfrm rot="5400000" flipH="1" flipV="1">
            <a:off x="301625" y="2863850"/>
            <a:ext cx="4429125" cy="1457325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9" grpId="0" animBg="1"/>
      <p:bldP spid="11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C5F3714-4FDF-432A-A44C-0AE3DF10A8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1231900"/>
          <a:ext cx="102393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641" imgH="393529" progId="Equation.3">
                  <p:embed/>
                </p:oleObj>
              </mc:Choice>
              <mc:Fallback>
                <p:oleObj name="Equation" r:id="rId2" imgW="596641" imgH="393529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C5F3714-4FDF-432A-A44C-0AE3DF10A8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231900"/>
                        <a:ext cx="102393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FC6358-D481-4C6A-9723-1EB0F22728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1981200"/>
          <a:ext cx="11382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09336" imgH="393529" progId="Equation.3">
                  <p:embed/>
                </p:oleObj>
              </mc:Choice>
              <mc:Fallback>
                <p:oleObj name="Equation" r:id="rId4" imgW="609336" imgH="393529" progId="Equation.3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1FC6358-D481-4C6A-9723-1EB0F22728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981200"/>
                        <a:ext cx="1138238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6F38A91-2DBB-4121-ABC9-AA70D33A55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45213" y="3332163"/>
          <a:ext cx="271938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74800" imgH="838200" progId="Equation.3">
                  <p:embed/>
                </p:oleObj>
              </mc:Choice>
              <mc:Fallback>
                <p:oleObj name="Equation" r:id="rId6" imgW="1574800" imgH="838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6F38A91-2DBB-4121-ABC9-AA70D33A55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213" y="3332163"/>
                        <a:ext cx="2719387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F360E7E-C9F9-4391-8807-63F5D1EC7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1748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Derive </a:t>
            </a:r>
            <a:r>
              <a:rPr lang="en-US" altLang="en-US" i="1" dirty="0"/>
              <a:t>d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  <a:r>
              <a:rPr lang="en-US" altLang="en-US" baseline="-25000" dirty="0"/>
              <a:t>1</a:t>
            </a:r>
            <a:r>
              <a:rPr lang="en-US" altLang="en-US" dirty="0"/>
              <a:t>(Nu)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E12366-9C9D-493C-B4E3-32004B916FF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34847" y="4723909"/>
            <a:ext cx="3276594" cy="461665"/>
          </a:xfrm>
          <a:prstGeom prst="rect">
            <a:avLst/>
          </a:prstGeom>
          <a:blipFill>
            <a:blip r:embed="rId8"/>
            <a:stretch>
              <a:fillRect l="-559" t="-10526" b="-2894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291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9D29CDC-165C-4F69-AAD8-5B852D47D335}"/>
              </a:ext>
            </a:extLst>
          </p:cNvPr>
          <p:cNvCxnSpPr/>
          <p:nvPr/>
        </p:nvCxnSpPr>
        <p:spPr>
          <a:xfrm flipV="1">
            <a:off x="5526088" y="2286000"/>
            <a:ext cx="0" cy="31242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68F69FB-9A4F-42B7-8BE3-9BEE454891EC}"/>
              </a:ext>
            </a:extLst>
          </p:cNvPr>
          <p:cNvCxnSpPr/>
          <p:nvPr/>
        </p:nvCxnSpPr>
        <p:spPr>
          <a:xfrm>
            <a:off x="609600" y="2309813"/>
            <a:ext cx="491648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F133246-0415-4F95-9A7A-D2110E0CAA7F}"/>
              </a:ext>
            </a:extLst>
          </p:cNvPr>
          <p:cNvSpPr txBox="1"/>
          <p:nvPr/>
        </p:nvSpPr>
        <p:spPr>
          <a:xfrm>
            <a:off x="76200" y="2144713"/>
            <a:ext cx="56991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152</a:t>
            </a:r>
          </a:p>
        </p:txBody>
      </p:sp>
      <p:sp>
        <p:nvSpPr>
          <p:cNvPr id="6149" name="Title 1">
            <a:extLst>
              <a:ext uri="{FF2B5EF4-FFF2-40B4-BE49-F238E27FC236}">
                <a16:creationId xmlns:a16="http://schemas.microsoft.com/office/drawing/2014/main" id="{3BB38CFF-4FFB-4F4D-9FF6-821BE636F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Guess: </a:t>
            </a:r>
            <a:r>
              <a:rPr lang="en-US" altLang="en-US" i="1"/>
              <a:t>d </a:t>
            </a:r>
            <a:r>
              <a:rPr lang="en-US" altLang="en-US"/>
              <a:t>= 0.1 m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D90F7A5-4C3E-4C3F-B64B-DC5FA6241D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225" y="5937250"/>
          <a:ext cx="808513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11700" imgH="495300" progId="Equation.3">
                  <p:embed/>
                </p:oleObj>
              </mc:Choice>
              <mc:Fallback>
                <p:oleObj name="Equation" r:id="rId2" imgW="4711700" imgH="495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5937250"/>
                        <a:ext cx="8085138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965823D-D7D3-47D5-BC10-4C0947B091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9863" y="1531938"/>
          <a:ext cx="163353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2087" imgH="393529" progId="Equation.3">
                  <p:embed/>
                </p:oleObj>
              </mc:Choice>
              <mc:Fallback>
                <p:oleObj name="Equation" r:id="rId4" imgW="952087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863" y="1531938"/>
                        <a:ext cx="163353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9C52C5C-F21C-4AB7-89AE-0E9EDA37A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613" y="3430588"/>
            <a:ext cx="1800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E46C0A"/>
                </a:solidFill>
              </a:rPr>
              <a:t>⤷Try a lower </a:t>
            </a:r>
            <a:r>
              <a:rPr lang="en-US" altLang="en-US" sz="2000" i="1">
                <a:solidFill>
                  <a:srgbClr val="E46C0A"/>
                </a:solidFill>
              </a:rPr>
              <a:t>d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108667B-2CAC-4D93-97E7-F8518EF73F42}"/>
              </a:ext>
            </a:extLst>
          </p:cNvPr>
          <p:cNvSpPr/>
          <p:nvPr/>
        </p:nvSpPr>
        <p:spPr>
          <a:xfrm>
            <a:off x="7543800" y="6172200"/>
            <a:ext cx="1071563" cy="3810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132734-C827-47BB-B3C7-9FFE341A654A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67400" y="2736850"/>
            <a:ext cx="3276594" cy="461665"/>
          </a:xfrm>
          <a:prstGeom prst="rect">
            <a:avLst/>
          </a:prstGeom>
          <a:blipFill>
            <a:blip r:embed="rId6"/>
            <a:stretch>
              <a:fillRect b="-921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95FD6F-3326-4CEE-A873-093ED6470C9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05503" y="2240111"/>
            <a:ext cx="3276594" cy="461665"/>
          </a:xfrm>
          <a:prstGeom prst="rect">
            <a:avLst/>
          </a:prstGeom>
          <a:blipFill>
            <a:blip r:embed="rId7"/>
            <a:stretch>
              <a:fillRect b="-1842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B6F216A-ACAA-4EE0-9B4D-E85DA3173313}"/>
              </a:ext>
            </a:extLst>
          </p:cNvPr>
          <p:cNvCxnSpPr/>
          <p:nvPr/>
        </p:nvCxnSpPr>
        <p:spPr>
          <a:xfrm flipV="1">
            <a:off x="4532313" y="2971800"/>
            <a:ext cx="0" cy="243840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E3DF27D-CE5B-4624-9973-1943011E4043}"/>
              </a:ext>
            </a:extLst>
          </p:cNvPr>
          <p:cNvCxnSpPr/>
          <p:nvPr/>
        </p:nvCxnSpPr>
        <p:spPr>
          <a:xfrm>
            <a:off x="609600" y="2978150"/>
            <a:ext cx="3922713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6884ACC-69A8-4EB5-977E-9199D52E7A5A}"/>
              </a:ext>
            </a:extLst>
          </p:cNvPr>
          <p:cNvSpPr txBox="1"/>
          <p:nvPr/>
        </p:nvSpPr>
        <p:spPr>
          <a:xfrm>
            <a:off x="201613" y="2819400"/>
            <a:ext cx="4413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50</a:t>
            </a:r>
          </a:p>
        </p:txBody>
      </p:sp>
      <p:sp>
        <p:nvSpPr>
          <p:cNvPr id="7173" name="Title 2">
            <a:extLst>
              <a:ext uri="{FF2B5EF4-FFF2-40B4-BE49-F238E27FC236}">
                <a16:creationId xmlns:a16="http://schemas.microsoft.com/office/drawing/2014/main" id="{A069F186-92C9-4CBA-966B-B7305EEB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Now guess </a:t>
            </a:r>
            <a:r>
              <a:rPr lang="en-US" altLang="en-US" i="1"/>
              <a:t>d</a:t>
            </a:r>
            <a:r>
              <a:rPr lang="en-US" altLang="en-US"/>
              <a:t> = 0.01 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AD1C9E-5EE8-4462-9F53-F17C0F8E78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5937250"/>
          <a:ext cx="81946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75200" imgH="495300" progId="Equation.3">
                  <p:embed/>
                </p:oleObj>
              </mc:Choice>
              <mc:Fallback>
                <p:oleObj name="Equation" r:id="rId2" imgW="4775200" imgH="495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5937250"/>
                        <a:ext cx="8194675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7A82E79-1371-4444-808F-7C24379784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3838" y="1531938"/>
          <a:ext cx="152558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8614" imgH="393529" progId="Equation.3">
                  <p:embed/>
                </p:oleObj>
              </mc:Choice>
              <mc:Fallback>
                <p:oleObj name="Equation" r:id="rId4" imgW="888614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838" y="1531938"/>
                        <a:ext cx="152558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613418B-9F11-48DB-BA11-92EAB706BF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4588" y="2963863"/>
          <a:ext cx="25717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32921" imgH="177723" progId="Equation.3">
                  <p:embed/>
                </p:oleObj>
              </mc:Choice>
              <mc:Fallback>
                <p:oleObj name="Equation" r:id="rId6" imgW="1332921" imgH="17772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588" y="2963863"/>
                        <a:ext cx="25717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29EC6FD-51F2-4366-BD47-0C945F06F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513" y="3462338"/>
            <a:ext cx="27559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E46C0A"/>
                </a:solidFill>
              </a:rPr>
              <a:t>⤷Try a slightly higher </a:t>
            </a:r>
            <a:r>
              <a:rPr lang="en-US" altLang="en-US" sz="2000" i="1">
                <a:solidFill>
                  <a:srgbClr val="E46C0A"/>
                </a:solidFill>
              </a:rPr>
              <a:t>d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7B6914F-37C8-48FA-B254-F509DC7BF0D7}"/>
              </a:ext>
            </a:extLst>
          </p:cNvPr>
          <p:cNvSpPr/>
          <p:nvPr/>
        </p:nvSpPr>
        <p:spPr>
          <a:xfrm>
            <a:off x="7615238" y="6172200"/>
            <a:ext cx="1071562" cy="3810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FA061B-654E-4A71-979F-E6514B4DFDA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55279" y="2275185"/>
            <a:ext cx="3276594" cy="461665"/>
          </a:xfrm>
          <a:prstGeom prst="rect">
            <a:avLst/>
          </a:prstGeom>
          <a:blipFill>
            <a:blip r:embed="rId8"/>
            <a:stretch>
              <a:fillRect b="-1842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FE3F3DF-1FE6-43BF-AE76-A8D3D96AC3F9}"/>
              </a:ext>
            </a:extLst>
          </p:cNvPr>
          <p:cNvCxnSpPr/>
          <p:nvPr/>
        </p:nvCxnSpPr>
        <p:spPr>
          <a:xfrm>
            <a:off x="609600" y="2911475"/>
            <a:ext cx="40386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3253DA6-83D0-4DA4-9DA8-CDAC11E6B740}"/>
              </a:ext>
            </a:extLst>
          </p:cNvPr>
          <p:cNvSpPr txBox="1"/>
          <p:nvPr/>
        </p:nvSpPr>
        <p:spPr>
          <a:xfrm>
            <a:off x="201613" y="2743200"/>
            <a:ext cx="4413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+mn-lt"/>
                <a:cs typeface="+mn-cs"/>
              </a:rPr>
              <a:t>55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759EB06-8CD8-4C63-95AE-6EE0EA50004C}"/>
              </a:ext>
            </a:extLst>
          </p:cNvPr>
          <p:cNvCxnSpPr/>
          <p:nvPr/>
        </p:nvCxnSpPr>
        <p:spPr>
          <a:xfrm flipV="1">
            <a:off x="4648200" y="2903538"/>
            <a:ext cx="0" cy="2506662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Title 1">
            <a:extLst>
              <a:ext uri="{FF2B5EF4-FFF2-40B4-BE49-F238E27FC236}">
                <a16:creationId xmlns:a16="http://schemas.microsoft.com/office/drawing/2014/main" id="{09623872-3889-4875-9A09-9ACA46CF2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Try </a:t>
            </a:r>
            <a:r>
              <a:rPr lang="en-US" altLang="en-US" i="1"/>
              <a:t>d</a:t>
            </a:r>
            <a:r>
              <a:rPr lang="en-US" altLang="en-US"/>
              <a:t> = 0.013 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C9E29E9-B331-4899-B444-7032A33978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163" y="5937250"/>
          <a:ext cx="83248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51400" imgH="495300" progId="Equation.3">
                  <p:embed/>
                </p:oleObj>
              </mc:Choice>
              <mc:Fallback>
                <p:oleObj name="Equation" r:id="rId2" imgW="4851400" imgH="495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5937250"/>
                        <a:ext cx="832485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F9C7ED5-C582-4075-8777-3B6946D00E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3838" y="1531938"/>
          <a:ext cx="152558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8614" imgH="393529" progId="Equation.3">
                  <p:embed/>
                </p:oleObj>
              </mc:Choice>
              <mc:Fallback>
                <p:oleObj name="Equation" r:id="rId4" imgW="888614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838" y="1531938"/>
                        <a:ext cx="1525587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FFAD203-D0E0-4967-A16E-D119D39B77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1563" y="2963863"/>
          <a:ext cx="271938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09088" imgH="177723" progId="Equation.3">
                  <p:embed/>
                </p:oleObj>
              </mc:Choice>
              <mc:Fallback>
                <p:oleObj name="Equation" r:id="rId6" imgW="1409088" imgH="17772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563" y="2963863"/>
                        <a:ext cx="2719387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157A9DB-9027-4228-AF71-09D2825BE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2713" y="3249613"/>
            <a:ext cx="2092325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600" dirty="0">
                <a:solidFill>
                  <a:srgbClr val="FFC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altLang="en-US" sz="166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49716C5-46B5-4379-B6EB-A1A1D3E03DD6}"/>
              </a:ext>
            </a:extLst>
          </p:cNvPr>
          <p:cNvSpPr/>
          <p:nvPr/>
        </p:nvSpPr>
        <p:spPr>
          <a:xfrm>
            <a:off x="7691438" y="6172200"/>
            <a:ext cx="1071562" cy="3810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5003C1-33CE-449E-AED4-E8D6BFB1253E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55279" y="2275185"/>
            <a:ext cx="3276594" cy="461665"/>
          </a:xfrm>
          <a:prstGeom prst="rect">
            <a:avLst/>
          </a:prstGeom>
          <a:blipFill>
            <a:blip r:embed="rId8"/>
            <a:stretch>
              <a:fillRect b="-1842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76C65B5-956B-4FD9-82F0-0D1D8618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Soln</a:t>
            </a:r>
            <a:r>
              <a:rPr lang="en-US" altLang="en-US" dirty="0"/>
              <a:t> 2. Derive functional relationships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A71146-B91F-4319-BCD9-829229B96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47800"/>
            <a:ext cx="2901950" cy="523220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Derive </a:t>
            </a:r>
            <a:r>
              <a:rPr lang="en-US" altLang="en-US" sz="2800" i="1" dirty="0">
                <a:latin typeface="Calibri" panose="020F0502020204030204" pitchFamily="34" charset="0"/>
              </a:rPr>
              <a:t>d=f</a:t>
            </a:r>
            <a:r>
              <a:rPr lang="en-US" altLang="en-US" sz="2800" i="1" baseline="-25000" dirty="0">
                <a:latin typeface="Calibri" panose="020F0502020204030204" pitchFamily="34" charset="0"/>
              </a:rPr>
              <a:t>1</a:t>
            </a:r>
            <a:r>
              <a:rPr lang="en-US" altLang="en-US" sz="2800" i="1" dirty="0">
                <a:latin typeface="Calibri" panose="020F0502020204030204" pitchFamily="34" charset="0"/>
              </a:rPr>
              <a:t>(Nu)</a:t>
            </a:r>
            <a:endParaRPr lang="en-US" altLang="en-US" sz="2800" baseline="-25000" dirty="0">
              <a:latin typeface="Calibri" panose="020F050202020403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E91D05C-316A-42BB-A8A5-65A7DF411CED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>
            <a:off x="4346575" y="1971020"/>
            <a:ext cx="0" cy="310735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28140FF-608C-40D5-853F-881183862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281755"/>
            <a:ext cx="2901950" cy="954107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Derive </a:t>
            </a:r>
            <a:r>
              <a:rPr lang="en-US" altLang="en-US" sz="2800" i="1" dirty="0">
                <a:latin typeface="Calibri" panose="020F0502020204030204" pitchFamily="34" charset="0"/>
              </a:rPr>
              <a:t>d=f</a:t>
            </a:r>
            <a:r>
              <a:rPr lang="en-US" altLang="en-US" sz="2800" i="1" baseline="-25000" dirty="0">
                <a:latin typeface="Calibri" panose="020F0502020204030204" pitchFamily="34" charset="0"/>
              </a:rPr>
              <a:t>2</a:t>
            </a:r>
            <a:r>
              <a:rPr lang="en-US" altLang="en-US" sz="2800" i="1" dirty="0">
                <a:latin typeface="Calibri" panose="020F0502020204030204" pitchFamily="34" charset="0"/>
              </a:rPr>
              <a:t>(RePr</a:t>
            </a:r>
            <a:r>
              <a:rPr lang="en-US" altLang="en-US" sz="2800" i="1" baseline="30000" dirty="0">
                <a:latin typeface="Calibri" panose="020F0502020204030204" pitchFamily="34" charset="0"/>
              </a:rPr>
              <a:t>2/3</a:t>
            </a:r>
            <a:r>
              <a:rPr lang="en-US" altLang="en-US" sz="2800" i="1" dirty="0">
                <a:latin typeface="Calibri" panose="020F0502020204030204" pitchFamily="34" charset="0"/>
              </a:rPr>
              <a:t>)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AFD579B-BFB7-4DFC-B5FB-3F3C660F5F16}"/>
              </a:ext>
            </a:extLst>
          </p:cNvPr>
          <p:cNvCxnSpPr/>
          <p:nvPr/>
        </p:nvCxnSpPr>
        <p:spPr>
          <a:xfrm>
            <a:off x="4298950" y="3235842"/>
            <a:ext cx="0" cy="314325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D99FA3F-4294-49F9-B735-818286398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553342"/>
            <a:ext cx="2901950" cy="954107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Find where f</a:t>
            </a:r>
            <a:r>
              <a:rPr lang="en-US" altLang="en-US" sz="2800" baseline="-25000" dirty="0">
                <a:latin typeface="Calibri" panose="020F0502020204030204" pitchFamily="34" charset="0"/>
              </a:rPr>
              <a:t>1</a:t>
            </a:r>
            <a:r>
              <a:rPr lang="en-US" altLang="en-US" sz="2800" dirty="0">
                <a:latin typeface="Calibri" panose="020F0502020204030204" pitchFamily="34" charset="0"/>
              </a:rPr>
              <a:t>(Nu)=f</a:t>
            </a:r>
            <a:r>
              <a:rPr lang="en-US" altLang="en-US" sz="2800" baseline="-25000" dirty="0">
                <a:latin typeface="Calibri" panose="020F0502020204030204" pitchFamily="34" charset="0"/>
              </a:rPr>
              <a:t>2</a:t>
            </a:r>
            <a:r>
              <a:rPr lang="en-US" altLang="en-US" sz="2800" dirty="0">
                <a:latin typeface="Calibri" panose="020F0502020204030204" pitchFamily="34" charset="0"/>
              </a:rPr>
              <a:t>(RePr</a:t>
            </a:r>
            <a:r>
              <a:rPr lang="en-US" altLang="en-US" sz="2800" baseline="30000" dirty="0">
                <a:latin typeface="Calibri" panose="020F0502020204030204" pitchFamily="34" charset="0"/>
              </a:rPr>
              <a:t>2/3</a:t>
            </a:r>
            <a:r>
              <a:rPr lang="en-US" altLang="en-US" sz="2800" dirty="0">
                <a:latin typeface="Calibri" panose="020F0502020204030204" pitchFamily="34" charset="0"/>
              </a:rPr>
              <a:t>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CB874D-B7BD-4AA0-8685-66F47F759738}"/>
              </a:ext>
            </a:extLst>
          </p:cNvPr>
          <p:cNvCxnSpPr/>
          <p:nvPr/>
        </p:nvCxnSpPr>
        <p:spPr>
          <a:xfrm>
            <a:off x="4298950" y="4504255"/>
            <a:ext cx="0" cy="315912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C37FA8A-D7AD-4390-84E2-68DBAE8CD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816992"/>
            <a:ext cx="2901950" cy="523220"/>
          </a:xfrm>
          <a:prstGeom prst="rect">
            <a:avLst/>
          </a:prstGeom>
          <a:solidFill>
            <a:srgbClr val="B3C5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Figure out </a:t>
            </a:r>
            <a:r>
              <a:rPr lang="en-US" altLang="en-US" sz="2800" i="1" dirty="0">
                <a:latin typeface="Calibri" panose="020F0502020204030204" pitchFamily="34" charset="0"/>
              </a:rPr>
              <a:t>d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r>
              <a:rPr lang="en-US" altLang="en-US" sz="2800" dirty="0"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0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C5F3714-4FDF-432A-A44C-0AE3DF10A8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1231900"/>
          <a:ext cx="102393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641" imgH="393529" progId="Equation.3">
                  <p:embed/>
                </p:oleObj>
              </mc:Choice>
              <mc:Fallback>
                <p:oleObj name="Equation" r:id="rId2" imgW="596641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231900"/>
                        <a:ext cx="102393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FC6358-D481-4C6A-9723-1EB0F22728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1981200"/>
          <a:ext cx="11382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09336" imgH="393529" progId="Equation.3">
                  <p:embed/>
                </p:oleObj>
              </mc:Choice>
              <mc:Fallback>
                <p:oleObj name="Equation" r:id="rId4" imgW="609336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981200"/>
                        <a:ext cx="1138238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6F38A91-2DBB-4121-ABC9-AA70D33A55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45213" y="3332163"/>
          <a:ext cx="271938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74800" imgH="838200" progId="Equation.3">
                  <p:embed/>
                </p:oleObj>
              </mc:Choice>
              <mc:Fallback>
                <p:oleObj name="Equation" r:id="rId6" imgW="1574800" imgH="838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213" y="3332163"/>
                        <a:ext cx="2719387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F360E7E-C9F9-4391-8807-63F5D1EC7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17488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/>
              <a:t>Soln 2: Derive </a:t>
            </a:r>
            <a:r>
              <a:rPr lang="en-US" altLang="en-US" i="1"/>
              <a:t>d</a:t>
            </a:r>
            <a:r>
              <a:rPr lang="en-US" altLang="en-US"/>
              <a:t> = </a:t>
            </a:r>
            <a:r>
              <a:rPr lang="en-US" altLang="en-US" i="1"/>
              <a:t>f</a:t>
            </a:r>
            <a:r>
              <a:rPr lang="en-US" altLang="en-US" baseline="-25000"/>
              <a:t>1</a:t>
            </a:r>
            <a:r>
              <a:rPr lang="en-US" altLang="en-US"/>
              <a:t>(Nu)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E12366-9C9D-493C-B4E3-32004B916FF7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34847" y="4723909"/>
            <a:ext cx="3276594" cy="461665"/>
          </a:xfrm>
          <a:prstGeom prst="rect">
            <a:avLst/>
          </a:prstGeom>
          <a:blipFill>
            <a:blip r:embed="rId8"/>
            <a:stretch>
              <a:fillRect l="-559" t="-10526" b="-2894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EBS-alt6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5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933</TotalTime>
  <Words>381</Words>
  <Application>Microsoft Office PowerPoint</Application>
  <PresentationFormat>On-screen Show (4:3)</PresentationFormat>
  <Paragraphs>87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MEBS-alt68</vt:lpstr>
      <vt:lpstr>Equation</vt:lpstr>
      <vt:lpstr>Exercise 5.29</vt:lpstr>
      <vt:lpstr>PowerPoint Presentation</vt:lpstr>
      <vt:lpstr>Soln 1. Guess and Check Iteratively</vt:lpstr>
      <vt:lpstr>Derive d = f1(Nu)</vt:lpstr>
      <vt:lpstr>Guess: d = 0.1 m</vt:lpstr>
      <vt:lpstr>Now guess d = 0.01 m</vt:lpstr>
      <vt:lpstr>Try d = 0.013 m</vt:lpstr>
      <vt:lpstr>Soln 2. Derive functional relationships</vt:lpstr>
      <vt:lpstr>Soln 2: Derive d = f1(Nu)</vt:lpstr>
      <vt:lpstr> Soln 2: Derive d = f2(RePr2/3)</vt:lpstr>
      <vt:lpstr>Plot f1(Nu) = f2(RePr2/3)</vt:lpstr>
      <vt:lpstr>Plot f1(Nu) = f2(RePr2/3)</vt:lpstr>
      <vt:lpstr>Takeaways: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5.29</dc:title>
  <dc:creator>Microsoft Office User</dc:creator>
  <cp:lastModifiedBy>Donovan Cho</cp:lastModifiedBy>
  <cp:revision>16</cp:revision>
  <dcterms:created xsi:type="dcterms:W3CDTF">2018-11-29T17:42:30Z</dcterms:created>
  <dcterms:modified xsi:type="dcterms:W3CDTF">2024-11-20T16:16:43Z</dcterms:modified>
</cp:coreProperties>
</file>