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sldIdLst>
    <p:sldId id="256" r:id="rId2"/>
    <p:sldId id="264" r:id="rId3"/>
    <p:sldId id="283" r:id="rId4"/>
    <p:sldId id="267" r:id="rId5"/>
    <p:sldId id="257" r:id="rId6"/>
    <p:sldId id="286" r:id="rId7"/>
    <p:sldId id="282" r:id="rId8"/>
    <p:sldId id="300" r:id="rId9"/>
    <p:sldId id="301" r:id="rId10"/>
    <p:sldId id="269" r:id="rId11"/>
    <p:sldId id="330" r:id="rId12"/>
    <p:sldId id="302" r:id="rId13"/>
    <p:sldId id="272" r:id="rId14"/>
    <p:sldId id="274" r:id="rId15"/>
    <p:sldId id="276" r:id="rId16"/>
    <p:sldId id="277" r:id="rId17"/>
    <p:sldId id="307" r:id="rId18"/>
    <p:sldId id="278" r:id="rId19"/>
    <p:sldId id="305" r:id="rId20"/>
    <p:sldId id="306" r:id="rId21"/>
    <p:sldId id="303" r:id="rId22"/>
    <p:sldId id="331" r:id="rId23"/>
    <p:sldId id="279" r:id="rId24"/>
    <p:sldId id="290" r:id="rId25"/>
    <p:sldId id="291" r:id="rId26"/>
    <p:sldId id="325" r:id="rId27"/>
    <p:sldId id="262" r:id="rId28"/>
    <p:sldId id="332" r:id="rId29"/>
    <p:sldId id="285" r:id="rId30"/>
    <p:sldId id="293" r:id="rId31"/>
    <p:sldId id="294" r:id="rId32"/>
    <p:sldId id="280" r:id="rId33"/>
    <p:sldId id="299" r:id="rId34"/>
    <p:sldId id="326" r:id="rId35"/>
    <p:sldId id="292" r:id="rId36"/>
    <p:sldId id="296" r:id="rId37"/>
    <p:sldId id="327" r:id="rId38"/>
    <p:sldId id="298" r:id="rId39"/>
    <p:sldId id="328" r:id="rId40"/>
    <p:sldId id="287"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3CDDC"/>
    <a:srgbClr val="FF00FF"/>
    <a:srgbClr val="00B351"/>
    <a:srgbClr val="9781B3"/>
    <a:srgbClr val="4BC98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320B03-7BFA-4F06-A96E-CB3A703FB0A2}" v="830" dt="2024-08-28T02:33:25.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Wu" userId="R/ygYBFZ4QKKtPKMNwj1XUa7RH1qwUlvZONtAPNYQxI=" providerId="None" clId="Web-{08320B03-7BFA-4F06-A96E-CB3A703FB0A2}"/>
    <pc:docChg chg="addSld delSld modSld">
      <pc:chgData name="Dennis Wu" userId="R/ygYBFZ4QKKtPKMNwj1XUa7RH1qwUlvZONtAPNYQxI=" providerId="None" clId="Web-{08320B03-7BFA-4F06-A96E-CB3A703FB0A2}" dt="2024-08-28T02:33:25.058" v="708" actId="1076"/>
      <pc:docMkLst>
        <pc:docMk/>
      </pc:docMkLst>
      <pc:sldChg chg="addSp delSp modSp">
        <pc:chgData name="Dennis Wu" userId="R/ygYBFZ4QKKtPKMNwj1XUa7RH1qwUlvZONtAPNYQxI=" providerId="None" clId="Web-{08320B03-7BFA-4F06-A96E-CB3A703FB0A2}" dt="2024-08-28T02:33:25.058" v="708" actId="1076"/>
        <pc:sldMkLst>
          <pc:docMk/>
          <pc:sldMk cId="0" sldId="256"/>
        </pc:sldMkLst>
        <pc:spChg chg="del mod">
          <ac:chgData name="Dennis Wu" userId="R/ygYBFZ4QKKtPKMNwj1XUa7RH1qwUlvZONtAPNYQxI=" providerId="None" clId="Web-{08320B03-7BFA-4F06-A96E-CB3A703FB0A2}" dt="2024-08-28T02:03:30.199" v="258"/>
          <ac:spMkLst>
            <pc:docMk/>
            <pc:sldMk cId="0" sldId="256"/>
            <ac:spMk id="3" creationId="{AFCEF421-511A-A54E-A45A-5EF6B63CB21A}"/>
          </ac:spMkLst>
        </pc:spChg>
        <pc:spChg chg="mod">
          <ac:chgData name="Dennis Wu" userId="R/ygYBFZ4QKKtPKMNwj1XUa7RH1qwUlvZONtAPNYQxI=" providerId="None" clId="Web-{08320B03-7BFA-4F06-A96E-CB3A703FB0A2}" dt="2024-08-28T02:33:25.027" v="706" actId="1076"/>
          <ac:spMkLst>
            <pc:docMk/>
            <pc:sldMk cId="0" sldId="256"/>
            <ac:spMk id="3074" creationId="{8746E555-33AB-4321-A108-60DFEDDCEC5B}"/>
          </ac:spMkLst>
        </pc:spChg>
        <pc:spChg chg="mod">
          <ac:chgData name="Dennis Wu" userId="R/ygYBFZ4QKKtPKMNwj1XUa7RH1qwUlvZONtAPNYQxI=" providerId="None" clId="Web-{08320B03-7BFA-4F06-A96E-CB3A703FB0A2}" dt="2024-08-28T02:33:25.042" v="707" actId="1076"/>
          <ac:spMkLst>
            <pc:docMk/>
            <pc:sldMk cId="0" sldId="256"/>
            <ac:spMk id="3076" creationId="{4F49E346-5366-42DD-BD7C-1ABEE1A965B2}"/>
          </ac:spMkLst>
        </pc:spChg>
        <pc:spChg chg="add del mod">
          <ac:chgData name="Dennis Wu" userId="R/ygYBFZ4QKKtPKMNwj1XUa7RH1qwUlvZONtAPNYQxI=" providerId="None" clId="Web-{08320B03-7BFA-4F06-A96E-CB3A703FB0A2}" dt="2024-08-28T02:08:58.337" v="422"/>
          <ac:spMkLst>
            <pc:docMk/>
            <pc:sldMk cId="0" sldId="256"/>
            <ac:spMk id="3077" creationId="{1C6868F4-7739-48D2-87B0-F473B9FAD07B}"/>
          </ac:spMkLst>
        </pc:spChg>
        <pc:picChg chg="add del mod">
          <ac:chgData name="Dennis Wu" userId="R/ygYBFZ4QKKtPKMNwj1XUa7RH1qwUlvZONtAPNYQxI=" providerId="None" clId="Web-{08320B03-7BFA-4F06-A96E-CB3A703FB0A2}" dt="2024-08-28T02:33:25.058" v="708" actId="1076"/>
          <ac:picMkLst>
            <pc:docMk/>
            <pc:sldMk cId="0" sldId="256"/>
            <ac:picMk id="3078" creationId="{F8E6DE04-3738-4E52-AD61-AF2A36F46E6E}"/>
          </ac:picMkLst>
        </pc:picChg>
      </pc:sldChg>
      <pc:sldChg chg="modSp">
        <pc:chgData name="Dennis Wu" userId="R/ygYBFZ4QKKtPKMNwj1XUa7RH1qwUlvZONtAPNYQxI=" providerId="None" clId="Web-{08320B03-7BFA-4F06-A96E-CB3A703FB0A2}" dt="2024-08-28T02:14:45.119" v="533"/>
        <pc:sldMkLst>
          <pc:docMk/>
          <pc:sldMk cId="0" sldId="257"/>
        </pc:sldMkLst>
        <pc:spChg chg="mod">
          <ac:chgData name="Dennis Wu" userId="R/ygYBFZ4QKKtPKMNwj1XUa7RH1qwUlvZONtAPNYQxI=" providerId="None" clId="Web-{08320B03-7BFA-4F06-A96E-CB3A703FB0A2}" dt="2024-08-28T02:14:45.056" v="532"/>
          <ac:spMkLst>
            <pc:docMk/>
            <pc:sldMk cId="0" sldId="257"/>
            <ac:spMk id="2" creationId="{4FBA6DD7-DB55-BFDA-F594-9763CF7698B7}"/>
          </ac:spMkLst>
        </pc:spChg>
        <pc:spChg chg="mod">
          <ac:chgData name="Dennis Wu" userId="R/ygYBFZ4QKKtPKMNwj1XUa7RH1qwUlvZONtAPNYQxI=" providerId="None" clId="Web-{08320B03-7BFA-4F06-A96E-CB3A703FB0A2}" dt="2024-08-28T02:14:45.119" v="533"/>
          <ac:spMkLst>
            <pc:docMk/>
            <pc:sldMk cId="0" sldId="257"/>
            <ac:spMk id="3" creationId="{4F274A89-C0E7-4D5A-3B8B-7F2DD59A50F6}"/>
          </ac:spMkLst>
        </pc:spChg>
        <pc:spChg chg="mod">
          <ac:chgData name="Dennis Wu" userId="R/ygYBFZ4QKKtPKMNwj1XUa7RH1qwUlvZONtAPNYQxI=" providerId="None" clId="Web-{08320B03-7BFA-4F06-A96E-CB3A703FB0A2}" dt="2024-08-28T02:14:21.602" v="527" actId="1076"/>
          <ac:spMkLst>
            <pc:docMk/>
            <pc:sldMk cId="0" sldId="257"/>
            <ac:spMk id="9" creationId="{C4CF14F5-BB68-EA40-9794-39F7920FAF2C}"/>
          </ac:spMkLst>
        </pc:spChg>
        <pc:spChg chg="mod">
          <ac:chgData name="Dennis Wu" userId="R/ygYBFZ4QKKtPKMNwj1XUa7RH1qwUlvZONtAPNYQxI=" providerId="None" clId="Web-{08320B03-7BFA-4F06-A96E-CB3A703FB0A2}" dt="2024-08-28T02:14:45.056" v="531"/>
          <ac:spMkLst>
            <pc:docMk/>
            <pc:sldMk cId="0" sldId="257"/>
            <ac:spMk id="14" creationId="{41D8D925-FE86-43A8-9F1E-7006C6D7F8A3}"/>
          </ac:spMkLst>
        </pc:spChg>
        <pc:spChg chg="mod">
          <ac:chgData name="Dennis Wu" userId="R/ygYBFZ4QKKtPKMNwj1XUa7RH1qwUlvZONtAPNYQxI=" providerId="None" clId="Web-{08320B03-7BFA-4F06-A96E-CB3A703FB0A2}" dt="2024-08-28T02:14:21.602" v="520" actId="1076"/>
          <ac:spMkLst>
            <pc:docMk/>
            <pc:sldMk cId="0" sldId="257"/>
            <ac:spMk id="34" creationId="{05C242CC-F482-4177-B324-E2E9D02A6373}"/>
          </ac:spMkLst>
        </pc:spChg>
        <pc:spChg chg="mod">
          <ac:chgData name="Dennis Wu" userId="R/ygYBFZ4QKKtPKMNwj1XUa7RH1qwUlvZONtAPNYQxI=" providerId="None" clId="Web-{08320B03-7BFA-4F06-A96E-CB3A703FB0A2}" dt="2024-08-28T02:14:21.602" v="522" actId="1076"/>
          <ac:spMkLst>
            <pc:docMk/>
            <pc:sldMk cId="0" sldId="257"/>
            <ac:spMk id="43" creationId="{B228C50A-65C3-8F44-ABE3-C8BC59E6D8BE}"/>
          </ac:spMkLst>
        </pc:spChg>
        <pc:spChg chg="mod">
          <ac:chgData name="Dennis Wu" userId="R/ygYBFZ4QKKtPKMNwj1XUa7RH1qwUlvZONtAPNYQxI=" providerId="None" clId="Web-{08320B03-7BFA-4F06-A96E-CB3A703FB0A2}" dt="2024-08-28T02:14:21.602" v="523" actId="1076"/>
          <ac:spMkLst>
            <pc:docMk/>
            <pc:sldMk cId="0" sldId="257"/>
            <ac:spMk id="5139" creationId="{4E24E716-F4EE-46EF-BB38-01EE3FBA7EF6}"/>
          </ac:spMkLst>
        </pc:spChg>
        <pc:spChg chg="mod">
          <ac:chgData name="Dennis Wu" userId="R/ygYBFZ4QKKtPKMNwj1XUa7RH1qwUlvZONtAPNYQxI=" providerId="None" clId="Web-{08320B03-7BFA-4F06-A96E-CB3A703FB0A2}" dt="2024-08-28T02:14:21.602" v="525" actId="1076"/>
          <ac:spMkLst>
            <pc:docMk/>
            <pc:sldMk cId="0" sldId="257"/>
            <ac:spMk id="5143" creationId="{E495A24C-2C09-774D-978B-DFDD9768E0D4}"/>
          </ac:spMkLst>
        </pc:spChg>
        <pc:grpChg chg="mod">
          <ac:chgData name="Dennis Wu" userId="R/ygYBFZ4QKKtPKMNwj1XUa7RH1qwUlvZONtAPNYQxI=" providerId="None" clId="Web-{08320B03-7BFA-4F06-A96E-CB3A703FB0A2}" dt="2024-08-28T02:14:21.602" v="528" actId="1076"/>
          <ac:grpSpMkLst>
            <pc:docMk/>
            <pc:sldMk cId="0" sldId="257"/>
            <ac:grpSpMk id="85" creationId="{868E0989-B545-48DB-8833-8097737E64A1}"/>
          </ac:grpSpMkLst>
        </pc:grpChg>
        <pc:cxnChg chg="mod">
          <ac:chgData name="Dennis Wu" userId="R/ygYBFZ4QKKtPKMNwj1XUa7RH1qwUlvZONtAPNYQxI=" providerId="None" clId="Web-{08320B03-7BFA-4F06-A96E-CB3A703FB0A2}" dt="2024-08-28T02:14:21.602" v="528" actId="1076"/>
          <ac:cxnSpMkLst>
            <pc:docMk/>
            <pc:sldMk cId="0" sldId="257"/>
            <ac:cxnSpMk id="11" creationId="{FB5685B9-16BA-CC48-B146-F74CA696AACE}"/>
          </ac:cxnSpMkLst>
        </pc:cxnChg>
        <pc:cxnChg chg="mod">
          <ac:chgData name="Dennis Wu" userId="R/ygYBFZ4QKKtPKMNwj1XUa7RH1qwUlvZONtAPNYQxI=" providerId="None" clId="Web-{08320B03-7BFA-4F06-A96E-CB3A703FB0A2}" dt="2024-08-28T02:14:21.602" v="521" actId="1076"/>
          <ac:cxnSpMkLst>
            <pc:docMk/>
            <pc:sldMk cId="0" sldId="257"/>
            <ac:cxnSpMk id="27" creationId="{784C1B35-18BF-B347-9384-71FA229216E0}"/>
          </ac:cxnSpMkLst>
        </pc:cxnChg>
        <pc:cxnChg chg="mod">
          <ac:chgData name="Dennis Wu" userId="R/ygYBFZ4QKKtPKMNwj1XUa7RH1qwUlvZONtAPNYQxI=" providerId="None" clId="Web-{08320B03-7BFA-4F06-A96E-CB3A703FB0A2}" dt="2024-08-28T02:14:21.602" v="527" actId="1076"/>
          <ac:cxnSpMkLst>
            <pc:docMk/>
            <pc:sldMk cId="0" sldId="257"/>
            <ac:cxnSpMk id="28" creationId="{2BEFD5DA-4FAF-CC49-8571-B08DEFE00FC0}"/>
          </ac:cxnSpMkLst>
        </pc:cxnChg>
      </pc:sldChg>
      <pc:sldChg chg="modSp">
        <pc:chgData name="Dennis Wu" userId="R/ygYBFZ4QKKtPKMNwj1XUa7RH1qwUlvZONtAPNYQxI=" providerId="None" clId="Web-{08320B03-7BFA-4F06-A96E-CB3A703FB0A2}" dt="2024-08-28T02:27:02.167" v="643"/>
        <pc:sldMkLst>
          <pc:docMk/>
          <pc:sldMk cId="0" sldId="262"/>
        </pc:sldMkLst>
        <pc:spChg chg="mod">
          <ac:chgData name="Dennis Wu" userId="R/ygYBFZ4QKKtPKMNwj1XUa7RH1qwUlvZONtAPNYQxI=" providerId="None" clId="Web-{08320B03-7BFA-4F06-A96E-CB3A703FB0A2}" dt="2024-08-28T02:27:02.167" v="643"/>
          <ac:spMkLst>
            <pc:docMk/>
            <pc:sldMk cId="0" sldId="262"/>
            <ac:spMk id="4" creationId="{351527CF-3270-3445-46B2-6EEACA97E4B8}"/>
          </ac:spMkLst>
        </pc:spChg>
        <pc:spChg chg="mod">
          <ac:chgData name="Dennis Wu" userId="R/ygYBFZ4QKKtPKMNwj1XUa7RH1qwUlvZONtAPNYQxI=" providerId="None" clId="Web-{08320B03-7BFA-4F06-A96E-CB3A703FB0A2}" dt="2024-08-28T02:26:53.885" v="642"/>
          <ac:spMkLst>
            <pc:docMk/>
            <pc:sldMk cId="0" sldId="262"/>
            <ac:spMk id="56321" creationId="{0285C5D9-8255-46C6-AA6C-2F11D60969F8}"/>
          </ac:spMkLst>
        </pc:spChg>
      </pc:sldChg>
      <pc:sldChg chg="modSp">
        <pc:chgData name="Dennis Wu" userId="R/ygYBFZ4QKKtPKMNwj1XUa7RH1qwUlvZONtAPNYQxI=" providerId="None" clId="Web-{08320B03-7BFA-4F06-A96E-CB3A703FB0A2}" dt="2024-08-28T02:10:51.734" v="454" actId="20577"/>
        <pc:sldMkLst>
          <pc:docMk/>
          <pc:sldMk cId="0" sldId="264"/>
        </pc:sldMkLst>
        <pc:spChg chg="mod">
          <ac:chgData name="Dennis Wu" userId="R/ygYBFZ4QKKtPKMNwj1XUa7RH1qwUlvZONtAPNYQxI=" providerId="None" clId="Web-{08320B03-7BFA-4F06-A96E-CB3A703FB0A2}" dt="2024-08-28T02:10:18.327" v="438" actId="20577"/>
          <ac:spMkLst>
            <pc:docMk/>
            <pc:sldMk cId="0" sldId="264"/>
            <ac:spMk id="5122" creationId="{2839AA86-67B8-4708-BE81-96BC80A5D2F0}"/>
          </ac:spMkLst>
        </pc:spChg>
        <pc:spChg chg="mod">
          <ac:chgData name="Dennis Wu" userId="R/ygYBFZ4QKKtPKMNwj1XUa7RH1qwUlvZONtAPNYQxI=" providerId="None" clId="Web-{08320B03-7BFA-4F06-A96E-CB3A703FB0A2}" dt="2024-08-28T02:10:51.734" v="454" actId="20577"/>
          <ac:spMkLst>
            <pc:docMk/>
            <pc:sldMk cId="0" sldId="264"/>
            <ac:spMk id="5123" creationId="{02C3484E-9333-49BB-8952-858E798409FE}"/>
          </ac:spMkLst>
        </pc:spChg>
      </pc:sldChg>
      <pc:sldChg chg="addSp delSp modSp">
        <pc:chgData name="Dennis Wu" userId="R/ygYBFZ4QKKtPKMNwj1XUa7RH1qwUlvZONtAPNYQxI=" providerId="None" clId="Web-{08320B03-7BFA-4F06-A96E-CB3A703FB0A2}" dt="2024-08-28T02:14:27.727" v="530"/>
        <pc:sldMkLst>
          <pc:docMk/>
          <pc:sldMk cId="0" sldId="267"/>
        </pc:sldMkLst>
        <pc:spChg chg="add mod">
          <ac:chgData name="Dennis Wu" userId="R/ygYBFZ4QKKtPKMNwj1XUa7RH1qwUlvZONtAPNYQxI=" providerId="None" clId="Web-{08320B03-7BFA-4F06-A96E-CB3A703FB0A2}" dt="2024-08-28T02:13:11.818" v="490"/>
          <ac:spMkLst>
            <pc:docMk/>
            <pc:sldMk cId="0" sldId="267"/>
            <ac:spMk id="3" creationId="{CB96F29C-7A46-5598-B342-232A904B3D03}"/>
          </ac:spMkLst>
        </pc:spChg>
        <pc:spChg chg="add del mod">
          <ac:chgData name="Dennis Wu" userId="R/ygYBFZ4QKKtPKMNwj1XUa7RH1qwUlvZONtAPNYQxI=" providerId="None" clId="Web-{08320B03-7BFA-4F06-A96E-CB3A703FB0A2}" dt="2024-08-28T01:21:53.675" v="40"/>
          <ac:spMkLst>
            <pc:docMk/>
            <pc:sldMk cId="0" sldId="267"/>
            <ac:spMk id="4" creationId="{F3A9583F-4797-DD58-B6F6-8574385995B7}"/>
          </ac:spMkLst>
        </pc:spChg>
        <pc:spChg chg="add mod">
          <ac:chgData name="Dennis Wu" userId="R/ygYBFZ4QKKtPKMNwj1XUa7RH1qwUlvZONtAPNYQxI=" providerId="None" clId="Web-{08320B03-7BFA-4F06-A96E-CB3A703FB0A2}" dt="2024-08-28T02:13:11.834" v="491"/>
          <ac:spMkLst>
            <pc:docMk/>
            <pc:sldMk cId="0" sldId="267"/>
            <ac:spMk id="5" creationId="{1F5141F3-D4EB-60AC-CBBC-EED2C9C4811A}"/>
          </ac:spMkLst>
        </pc:spChg>
        <pc:spChg chg="add del mod">
          <ac:chgData name="Dennis Wu" userId="R/ygYBFZ4QKKtPKMNwj1XUa7RH1qwUlvZONtAPNYQxI=" providerId="None" clId="Web-{08320B03-7BFA-4F06-A96E-CB3A703FB0A2}" dt="2024-08-28T02:12:02.784" v="466"/>
          <ac:spMkLst>
            <pc:docMk/>
            <pc:sldMk cId="0" sldId="267"/>
            <ac:spMk id="7" creationId="{359383BF-7E08-C42A-2865-BE3F136F7355}"/>
          </ac:spMkLst>
        </pc:spChg>
        <pc:spChg chg="add del mod">
          <ac:chgData name="Dennis Wu" userId="R/ygYBFZ4QKKtPKMNwj1XUa7RH1qwUlvZONtAPNYQxI=" providerId="None" clId="Web-{08320B03-7BFA-4F06-A96E-CB3A703FB0A2}" dt="2024-08-28T02:11:45.158" v="465"/>
          <ac:spMkLst>
            <pc:docMk/>
            <pc:sldMk cId="0" sldId="267"/>
            <ac:spMk id="8" creationId="{14AF76A3-813B-3129-E528-FB18FED71FEE}"/>
          </ac:spMkLst>
        </pc:spChg>
        <pc:spChg chg="add del mod">
          <ac:chgData name="Dennis Wu" userId="R/ygYBFZ4QKKtPKMNwj1XUa7RH1qwUlvZONtAPNYQxI=" providerId="None" clId="Web-{08320B03-7BFA-4F06-A96E-CB3A703FB0A2}" dt="2024-08-28T02:12:59.677" v="489" actId="20577"/>
          <ac:spMkLst>
            <pc:docMk/>
            <pc:sldMk cId="0" sldId="267"/>
            <ac:spMk id="10242" creationId="{5CA7F587-A5D2-4E6D-BBEA-DA6115E23F88}"/>
          </ac:spMkLst>
        </pc:spChg>
        <pc:spChg chg="mod">
          <ac:chgData name="Dennis Wu" userId="R/ygYBFZ4QKKtPKMNwj1XUa7RH1qwUlvZONtAPNYQxI=" providerId="None" clId="Web-{08320B03-7BFA-4F06-A96E-CB3A703FB0A2}" dt="2024-08-28T02:14:27.727" v="530"/>
          <ac:spMkLst>
            <pc:docMk/>
            <pc:sldMk cId="0" sldId="267"/>
            <ac:spMk id="10244" creationId="{53BB1FD5-CEE9-480E-928F-91705C38FE65}"/>
          </ac:spMkLst>
        </pc:spChg>
      </pc:sldChg>
      <pc:sldChg chg="modSp">
        <pc:chgData name="Dennis Wu" userId="R/ygYBFZ4QKKtPKMNwj1XUa7RH1qwUlvZONtAPNYQxI=" providerId="None" clId="Web-{08320B03-7BFA-4F06-A96E-CB3A703FB0A2}" dt="2024-08-28T02:16:44.249" v="551"/>
        <pc:sldMkLst>
          <pc:docMk/>
          <pc:sldMk cId="0" sldId="269"/>
        </pc:sldMkLst>
        <pc:spChg chg="mod">
          <ac:chgData name="Dennis Wu" userId="R/ygYBFZ4QKKtPKMNwj1XUa7RH1qwUlvZONtAPNYQxI=" providerId="None" clId="Web-{08320B03-7BFA-4F06-A96E-CB3A703FB0A2}" dt="2024-08-28T02:16:44.249" v="551"/>
          <ac:spMkLst>
            <pc:docMk/>
            <pc:sldMk cId="0" sldId="269"/>
            <ac:spMk id="7" creationId="{208CBEB9-4C41-6B9A-00C1-5EFBC861A06E}"/>
          </ac:spMkLst>
        </pc:spChg>
      </pc:sldChg>
      <pc:sldChg chg="modSp">
        <pc:chgData name="Dennis Wu" userId="R/ygYBFZ4QKKtPKMNwj1XUa7RH1qwUlvZONtAPNYQxI=" providerId="None" clId="Web-{08320B03-7BFA-4F06-A96E-CB3A703FB0A2}" dt="2024-08-28T02:18:16.346" v="562"/>
        <pc:sldMkLst>
          <pc:docMk/>
          <pc:sldMk cId="0" sldId="272"/>
        </pc:sldMkLst>
        <pc:spChg chg="mod">
          <ac:chgData name="Dennis Wu" userId="R/ygYBFZ4QKKtPKMNwj1XUa7RH1qwUlvZONtAPNYQxI=" providerId="None" clId="Web-{08320B03-7BFA-4F06-A96E-CB3A703FB0A2}" dt="2024-08-28T02:18:16.284" v="559"/>
          <ac:spMkLst>
            <pc:docMk/>
            <pc:sldMk cId="0" sldId="272"/>
            <ac:spMk id="3" creationId="{211A3F5F-BBFE-4765-B899-05C4BF4CBC89}"/>
          </ac:spMkLst>
        </pc:spChg>
        <pc:spChg chg="mod">
          <ac:chgData name="Dennis Wu" userId="R/ygYBFZ4QKKtPKMNwj1XUa7RH1qwUlvZONtAPNYQxI=" providerId="None" clId="Web-{08320B03-7BFA-4F06-A96E-CB3A703FB0A2}" dt="2024-08-28T02:18:16.284" v="560"/>
          <ac:spMkLst>
            <pc:docMk/>
            <pc:sldMk cId="0" sldId="272"/>
            <ac:spMk id="4" creationId="{84F3C8F7-2639-3C25-319E-B32F5BCFAF15}"/>
          </ac:spMkLst>
        </pc:spChg>
        <pc:spChg chg="mod">
          <ac:chgData name="Dennis Wu" userId="R/ygYBFZ4QKKtPKMNwj1XUa7RH1qwUlvZONtAPNYQxI=" providerId="None" clId="Web-{08320B03-7BFA-4F06-A96E-CB3A703FB0A2}" dt="2024-08-28T02:18:16.284" v="561"/>
          <ac:spMkLst>
            <pc:docMk/>
            <pc:sldMk cId="0" sldId="272"/>
            <ac:spMk id="5" creationId="{1395E65E-A89E-2606-79F6-560B9A7E3D15}"/>
          </ac:spMkLst>
        </pc:spChg>
        <pc:spChg chg="mod">
          <ac:chgData name="Dennis Wu" userId="R/ygYBFZ4QKKtPKMNwj1XUa7RH1qwUlvZONtAPNYQxI=" providerId="None" clId="Web-{08320B03-7BFA-4F06-A96E-CB3A703FB0A2}" dt="2024-08-28T02:18:16.346" v="562"/>
          <ac:spMkLst>
            <pc:docMk/>
            <pc:sldMk cId="0" sldId="272"/>
            <ac:spMk id="6" creationId="{3C4F8041-A4CB-3AF6-84B7-2914C968BBD1}"/>
          </ac:spMkLst>
        </pc:spChg>
      </pc:sldChg>
      <pc:sldChg chg="modSp">
        <pc:chgData name="Dennis Wu" userId="R/ygYBFZ4QKKtPKMNwj1XUa7RH1qwUlvZONtAPNYQxI=" providerId="None" clId="Web-{08320B03-7BFA-4F06-A96E-CB3A703FB0A2}" dt="2024-08-28T02:18:48.004" v="569"/>
        <pc:sldMkLst>
          <pc:docMk/>
          <pc:sldMk cId="0" sldId="274"/>
        </pc:sldMkLst>
        <pc:spChg chg="mod">
          <ac:chgData name="Dennis Wu" userId="R/ygYBFZ4QKKtPKMNwj1XUa7RH1qwUlvZONtAPNYQxI=" providerId="None" clId="Web-{08320B03-7BFA-4F06-A96E-CB3A703FB0A2}" dt="2024-08-28T02:18:48.004" v="569"/>
          <ac:spMkLst>
            <pc:docMk/>
            <pc:sldMk cId="0" sldId="274"/>
            <ac:spMk id="3" creationId="{6F289F3A-83A9-E609-1232-BCD3CF3E5218}"/>
          </ac:spMkLst>
        </pc:spChg>
        <pc:spChg chg="mod">
          <ac:chgData name="Dennis Wu" userId="R/ygYBFZ4QKKtPKMNwj1XUa7RH1qwUlvZONtAPNYQxI=" providerId="None" clId="Web-{08320B03-7BFA-4F06-A96E-CB3A703FB0A2}" dt="2024-08-28T02:18:24.940" v="565"/>
          <ac:spMkLst>
            <pc:docMk/>
            <pc:sldMk cId="0" sldId="274"/>
            <ac:spMk id="6" creationId="{B7068DE7-A83B-3DB9-EB18-9F16984D802A}"/>
          </ac:spMkLst>
        </pc:spChg>
        <pc:spChg chg="mod">
          <ac:chgData name="Dennis Wu" userId="R/ygYBFZ4QKKtPKMNwj1XUa7RH1qwUlvZONtAPNYQxI=" providerId="None" clId="Web-{08320B03-7BFA-4F06-A96E-CB3A703FB0A2}" dt="2024-08-28T02:18:24.878" v="563"/>
          <ac:spMkLst>
            <pc:docMk/>
            <pc:sldMk cId="0" sldId="274"/>
            <ac:spMk id="7" creationId="{79E8768C-7FAF-ACF8-0026-CD48A1E8120D}"/>
          </ac:spMkLst>
        </pc:spChg>
        <pc:spChg chg="mod">
          <ac:chgData name="Dennis Wu" userId="R/ygYBFZ4QKKtPKMNwj1XUa7RH1qwUlvZONtAPNYQxI=" providerId="None" clId="Web-{08320B03-7BFA-4F06-A96E-CB3A703FB0A2}" dt="2024-08-28T02:18:24.878" v="564"/>
          <ac:spMkLst>
            <pc:docMk/>
            <pc:sldMk cId="0" sldId="274"/>
            <ac:spMk id="8" creationId="{A95DF936-9B39-2219-7ADB-9BD15D06F3D3}"/>
          </ac:spMkLst>
        </pc:spChg>
      </pc:sldChg>
      <pc:sldChg chg="modSp">
        <pc:chgData name="Dennis Wu" userId="R/ygYBFZ4QKKtPKMNwj1XUa7RH1qwUlvZONtAPNYQxI=" providerId="None" clId="Web-{08320B03-7BFA-4F06-A96E-CB3A703FB0A2}" dt="2024-08-28T02:18:40.644" v="568"/>
        <pc:sldMkLst>
          <pc:docMk/>
          <pc:sldMk cId="0" sldId="276"/>
        </pc:sldMkLst>
        <pc:spChg chg="mod">
          <ac:chgData name="Dennis Wu" userId="R/ygYBFZ4QKKtPKMNwj1XUa7RH1qwUlvZONtAPNYQxI=" providerId="None" clId="Web-{08320B03-7BFA-4F06-A96E-CB3A703FB0A2}" dt="2024-08-28T02:18:40.597" v="566"/>
          <ac:spMkLst>
            <pc:docMk/>
            <pc:sldMk cId="0" sldId="276"/>
            <ac:spMk id="3" creationId="{1EB7B5F5-E67C-4C55-84B3-69A24D25866B}"/>
          </ac:spMkLst>
        </pc:spChg>
        <pc:spChg chg="mod">
          <ac:chgData name="Dennis Wu" userId="R/ygYBFZ4QKKtPKMNwj1XUa7RH1qwUlvZONtAPNYQxI=" providerId="None" clId="Web-{08320B03-7BFA-4F06-A96E-CB3A703FB0A2}" dt="2024-08-28T02:18:40.644" v="568"/>
          <ac:spMkLst>
            <pc:docMk/>
            <pc:sldMk cId="0" sldId="276"/>
            <ac:spMk id="4" creationId="{9E846AD6-7F5E-00B3-37F8-D59D511DFE6C}"/>
          </ac:spMkLst>
        </pc:spChg>
        <pc:spChg chg="mod">
          <ac:chgData name="Dennis Wu" userId="R/ygYBFZ4QKKtPKMNwj1XUa7RH1qwUlvZONtAPNYQxI=" providerId="None" clId="Web-{08320B03-7BFA-4F06-A96E-CB3A703FB0A2}" dt="2024-08-28T02:18:40.597" v="567"/>
          <ac:spMkLst>
            <pc:docMk/>
            <pc:sldMk cId="0" sldId="276"/>
            <ac:spMk id="7" creationId="{7A5410A2-E314-F0FB-9944-58872623522C}"/>
          </ac:spMkLst>
        </pc:spChg>
      </pc:sldChg>
      <pc:sldChg chg="modSp">
        <pc:chgData name="Dennis Wu" userId="R/ygYBFZ4QKKtPKMNwj1XUa7RH1qwUlvZONtAPNYQxI=" providerId="None" clId="Web-{08320B03-7BFA-4F06-A96E-CB3A703FB0A2}" dt="2024-08-28T02:18:57.129" v="571"/>
        <pc:sldMkLst>
          <pc:docMk/>
          <pc:sldMk cId="0" sldId="277"/>
        </pc:sldMkLst>
        <pc:spChg chg="mod">
          <ac:chgData name="Dennis Wu" userId="R/ygYBFZ4QKKtPKMNwj1XUa7RH1qwUlvZONtAPNYQxI=" providerId="None" clId="Web-{08320B03-7BFA-4F06-A96E-CB3A703FB0A2}" dt="2024-08-28T02:18:57.082" v="570"/>
          <ac:spMkLst>
            <pc:docMk/>
            <pc:sldMk cId="0" sldId="277"/>
            <ac:spMk id="3" creationId="{1B783CF6-C2D8-41F0-B5A7-964912DB9AB2}"/>
          </ac:spMkLst>
        </pc:spChg>
        <pc:spChg chg="mod">
          <ac:chgData name="Dennis Wu" userId="R/ygYBFZ4QKKtPKMNwj1XUa7RH1qwUlvZONtAPNYQxI=" providerId="None" clId="Web-{08320B03-7BFA-4F06-A96E-CB3A703FB0A2}" dt="2024-08-28T02:18:57.129" v="571"/>
          <ac:spMkLst>
            <pc:docMk/>
            <pc:sldMk cId="0" sldId="277"/>
            <ac:spMk id="4" creationId="{A5523F87-0B6A-E8FC-4437-8ADCF63A5FEB}"/>
          </ac:spMkLst>
        </pc:spChg>
      </pc:sldChg>
      <pc:sldChg chg="modSp">
        <pc:chgData name="Dennis Wu" userId="R/ygYBFZ4QKKtPKMNwj1XUa7RH1qwUlvZONtAPNYQxI=" providerId="None" clId="Web-{08320B03-7BFA-4F06-A96E-CB3A703FB0A2}" dt="2024-08-28T02:22:00.139" v="599"/>
        <pc:sldMkLst>
          <pc:docMk/>
          <pc:sldMk cId="0" sldId="278"/>
        </pc:sldMkLst>
        <pc:spChg chg="mod">
          <ac:chgData name="Dennis Wu" userId="R/ygYBFZ4QKKtPKMNwj1XUa7RH1qwUlvZONtAPNYQxI=" providerId="None" clId="Web-{08320B03-7BFA-4F06-A96E-CB3A703FB0A2}" dt="2024-08-28T02:21:31.794" v="591"/>
          <ac:spMkLst>
            <pc:docMk/>
            <pc:sldMk cId="0" sldId="278"/>
            <ac:spMk id="4" creationId="{05D55D61-9CD2-4E0D-83AB-D263161337FB}"/>
          </ac:spMkLst>
        </pc:spChg>
        <pc:spChg chg="mod">
          <ac:chgData name="Dennis Wu" userId="R/ygYBFZ4QKKtPKMNwj1XUa7RH1qwUlvZONtAPNYQxI=" providerId="None" clId="Web-{08320B03-7BFA-4F06-A96E-CB3A703FB0A2}" dt="2024-08-28T02:22:00.139" v="599"/>
          <ac:spMkLst>
            <pc:docMk/>
            <pc:sldMk cId="0" sldId="278"/>
            <ac:spMk id="6" creationId="{7C64B666-15AA-6356-5A30-05203B58F100}"/>
          </ac:spMkLst>
        </pc:spChg>
      </pc:sldChg>
      <pc:sldChg chg="modSp">
        <pc:chgData name="Dennis Wu" userId="R/ygYBFZ4QKKtPKMNwj1XUa7RH1qwUlvZONtAPNYQxI=" providerId="None" clId="Web-{08320B03-7BFA-4F06-A96E-CB3A703FB0A2}" dt="2024-08-28T02:24:37.224" v="627" actId="20577"/>
        <pc:sldMkLst>
          <pc:docMk/>
          <pc:sldMk cId="0" sldId="279"/>
        </pc:sldMkLst>
        <pc:spChg chg="mod">
          <ac:chgData name="Dennis Wu" userId="R/ygYBFZ4QKKtPKMNwj1XUa7RH1qwUlvZONtAPNYQxI=" providerId="None" clId="Web-{08320B03-7BFA-4F06-A96E-CB3A703FB0A2}" dt="2024-08-28T02:24:37.224" v="627" actId="20577"/>
          <ac:spMkLst>
            <pc:docMk/>
            <pc:sldMk cId="0" sldId="279"/>
            <ac:spMk id="61" creationId="{6C08231F-6C80-4FFB-94D6-5B7CACE84B82}"/>
          </ac:spMkLst>
        </pc:spChg>
      </pc:sldChg>
      <pc:sldChg chg="modSp">
        <pc:chgData name="Dennis Wu" userId="R/ygYBFZ4QKKtPKMNwj1XUa7RH1qwUlvZONtAPNYQxI=" providerId="None" clId="Web-{08320B03-7BFA-4F06-A96E-CB3A703FB0A2}" dt="2024-08-28T02:29:59.018" v="666"/>
        <pc:sldMkLst>
          <pc:docMk/>
          <pc:sldMk cId="0" sldId="280"/>
        </pc:sldMkLst>
        <pc:spChg chg="mod">
          <ac:chgData name="Dennis Wu" userId="R/ygYBFZ4QKKtPKMNwj1XUa7RH1qwUlvZONtAPNYQxI=" providerId="None" clId="Web-{08320B03-7BFA-4F06-A96E-CB3A703FB0A2}" dt="2024-08-28T02:29:59.018" v="666"/>
          <ac:spMkLst>
            <pc:docMk/>
            <pc:sldMk cId="0" sldId="280"/>
            <ac:spMk id="5" creationId="{9CD56A48-3685-52F6-2627-B9A59D65060A}"/>
          </ac:spMkLst>
        </pc:spChg>
        <pc:spChg chg="mod">
          <ac:chgData name="Dennis Wu" userId="R/ygYBFZ4QKKtPKMNwj1XUa7RH1qwUlvZONtAPNYQxI=" providerId="None" clId="Web-{08320B03-7BFA-4F06-A96E-CB3A703FB0A2}" dt="2024-08-28T02:29:49.830" v="665"/>
          <ac:spMkLst>
            <pc:docMk/>
            <pc:sldMk cId="0" sldId="280"/>
            <ac:spMk id="64514" creationId="{7D720852-68CE-41F0-9AC9-C48A110DE552}"/>
          </ac:spMkLst>
        </pc:spChg>
      </pc:sldChg>
      <pc:sldChg chg="modSp">
        <pc:chgData name="Dennis Wu" userId="R/ygYBFZ4QKKtPKMNwj1XUa7RH1qwUlvZONtAPNYQxI=" providerId="None" clId="Web-{08320B03-7BFA-4F06-A96E-CB3A703FB0A2}" dt="2024-08-28T02:15:49.387" v="543"/>
        <pc:sldMkLst>
          <pc:docMk/>
          <pc:sldMk cId="0" sldId="282"/>
        </pc:sldMkLst>
        <pc:spChg chg="mod">
          <ac:chgData name="Dennis Wu" userId="R/ygYBFZ4QKKtPKMNwj1XUa7RH1qwUlvZONtAPNYQxI=" providerId="None" clId="Web-{08320B03-7BFA-4F06-A96E-CB3A703FB0A2}" dt="2024-08-28T02:15:26.745" v="539"/>
          <ac:spMkLst>
            <pc:docMk/>
            <pc:sldMk cId="0" sldId="282"/>
            <ac:spMk id="2" creationId="{93F59705-3D14-486F-9D2F-DE63E1BB2E09}"/>
          </ac:spMkLst>
        </pc:spChg>
        <pc:spChg chg="mod">
          <ac:chgData name="Dennis Wu" userId="R/ygYBFZ4QKKtPKMNwj1XUa7RH1qwUlvZONtAPNYQxI=" providerId="None" clId="Web-{08320B03-7BFA-4F06-A96E-CB3A703FB0A2}" dt="2024-08-28T02:15:26.777" v="540"/>
          <ac:spMkLst>
            <pc:docMk/>
            <pc:sldMk cId="0" sldId="282"/>
            <ac:spMk id="4" creationId="{5FA19DA0-085F-4816-95EE-95D3D22F3767}"/>
          </ac:spMkLst>
        </pc:spChg>
        <pc:spChg chg="mod">
          <ac:chgData name="Dennis Wu" userId="R/ygYBFZ4QKKtPKMNwj1XUa7RH1qwUlvZONtAPNYQxI=" providerId="None" clId="Web-{08320B03-7BFA-4F06-A96E-CB3A703FB0A2}" dt="2024-08-28T02:15:49.387" v="543"/>
          <ac:spMkLst>
            <pc:docMk/>
            <pc:sldMk cId="0" sldId="282"/>
            <ac:spMk id="10" creationId="{49CFE325-70B6-7C00-A723-073B7CD4949C}"/>
          </ac:spMkLst>
        </pc:spChg>
      </pc:sldChg>
      <pc:sldChg chg="addSp delSp modSp">
        <pc:chgData name="Dennis Wu" userId="R/ygYBFZ4QKKtPKMNwj1XUa7RH1qwUlvZONtAPNYQxI=" providerId="None" clId="Web-{08320B03-7BFA-4F06-A96E-CB3A703FB0A2}" dt="2024-08-28T02:12:31.973" v="482"/>
        <pc:sldMkLst>
          <pc:docMk/>
          <pc:sldMk cId="0" sldId="283"/>
        </pc:sldMkLst>
        <pc:spChg chg="add mod">
          <ac:chgData name="Dennis Wu" userId="R/ygYBFZ4QKKtPKMNwj1XUa7RH1qwUlvZONtAPNYQxI=" providerId="None" clId="Web-{08320B03-7BFA-4F06-A96E-CB3A703FB0A2}" dt="2024-08-28T02:12:31.973" v="482"/>
          <ac:spMkLst>
            <pc:docMk/>
            <pc:sldMk cId="0" sldId="283"/>
            <ac:spMk id="4" creationId="{CDFCC5E1-6F36-E8FE-F597-F58DA55F88BF}"/>
          </ac:spMkLst>
        </pc:spChg>
        <pc:spChg chg="del mod">
          <ac:chgData name="Dennis Wu" userId="R/ygYBFZ4QKKtPKMNwj1XUa7RH1qwUlvZONtAPNYQxI=" providerId="None" clId="Web-{08320B03-7BFA-4F06-A96E-CB3A703FB0A2}" dt="2024-08-28T02:12:11.972" v="469"/>
          <ac:spMkLst>
            <pc:docMk/>
            <pc:sldMk cId="0" sldId="283"/>
            <ac:spMk id="9218" creationId="{774BB398-9443-4045-BF1F-A9DBD50E02B4}"/>
          </ac:spMkLst>
        </pc:spChg>
        <pc:spChg chg="mod">
          <ac:chgData name="Dennis Wu" userId="R/ygYBFZ4QKKtPKMNwj1XUa7RH1qwUlvZONtAPNYQxI=" providerId="None" clId="Web-{08320B03-7BFA-4F06-A96E-CB3A703FB0A2}" dt="2024-08-28T02:11:22.611" v="459"/>
          <ac:spMkLst>
            <pc:docMk/>
            <pc:sldMk cId="0" sldId="283"/>
            <ac:spMk id="20482" creationId="{67D69C9A-45F4-4BEB-81B8-705239B84CC0}"/>
          </ac:spMkLst>
        </pc:spChg>
      </pc:sldChg>
      <pc:sldChg chg="modSp">
        <pc:chgData name="Dennis Wu" userId="R/ygYBFZ4QKKtPKMNwj1XUa7RH1qwUlvZONtAPNYQxI=" providerId="None" clId="Web-{08320B03-7BFA-4F06-A96E-CB3A703FB0A2}" dt="2024-08-28T02:28:50.031" v="656"/>
        <pc:sldMkLst>
          <pc:docMk/>
          <pc:sldMk cId="0" sldId="285"/>
        </pc:sldMkLst>
        <pc:spChg chg="mod">
          <ac:chgData name="Dennis Wu" userId="R/ygYBFZ4QKKtPKMNwj1XUa7RH1qwUlvZONtAPNYQxI=" providerId="None" clId="Web-{08320B03-7BFA-4F06-A96E-CB3A703FB0A2}" dt="2024-08-28T02:28:50.031" v="656"/>
          <ac:spMkLst>
            <pc:docMk/>
            <pc:sldMk cId="0" sldId="285"/>
            <ac:spMk id="7" creationId="{3E6A85E8-DD5F-A785-9C89-295484E4AC7F}"/>
          </ac:spMkLst>
        </pc:spChg>
        <pc:spChg chg="mod">
          <ac:chgData name="Dennis Wu" userId="R/ygYBFZ4QKKtPKMNwj1XUa7RH1qwUlvZONtAPNYQxI=" providerId="None" clId="Web-{08320B03-7BFA-4F06-A96E-CB3A703FB0A2}" dt="2024-08-28T02:28:49.968" v="655"/>
          <ac:spMkLst>
            <pc:docMk/>
            <pc:sldMk cId="0" sldId="285"/>
            <ac:spMk id="64" creationId="{7AB065E8-8B3E-4641-A474-F966A124F212}"/>
          </ac:spMkLst>
        </pc:spChg>
        <pc:spChg chg="mod">
          <ac:chgData name="Dennis Wu" userId="R/ygYBFZ4QKKtPKMNwj1XUa7RH1qwUlvZONtAPNYQxI=" providerId="None" clId="Web-{08320B03-7BFA-4F06-A96E-CB3A703FB0A2}" dt="2024-08-28T02:28:49.968" v="654"/>
          <ac:spMkLst>
            <pc:docMk/>
            <pc:sldMk cId="0" sldId="285"/>
            <ac:spMk id="58414" creationId="{5542171C-9899-4C0D-B7B9-0CB090D0DCAC}"/>
          </ac:spMkLst>
        </pc:spChg>
      </pc:sldChg>
      <pc:sldChg chg="modSp">
        <pc:chgData name="Dennis Wu" userId="R/ygYBFZ4QKKtPKMNwj1XUa7RH1qwUlvZONtAPNYQxI=" providerId="None" clId="Web-{08320B03-7BFA-4F06-A96E-CB3A703FB0A2}" dt="2024-08-28T02:15:13.854" v="538"/>
        <pc:sldMkLst>
          <pc:docMk/>
          <pc:sldMk cId="0" sldId="286"/>
        </pc:sldMkLst>
        <pc:spChg chg="mod">
          <ac:chgData name="Dennis Wu" userId="R/ygYBFZ4QKKtPKMNwj1XUa7RH1qwUlvZONtAPNYQxI=" providerId="None" clId="Web-{08320B03-7BFA-4F06-A96E-CB3A703FB0A2}" dt="2024-08-28T02:15:08.010" v="534"/>
          <ac:spMkLst>
            <pc:docMk/>
            <pc:sldMk cId="0" sldId="286"/>
            <ac:spMk id="2" creationId="{9A701BEA-3453-4031-8538-501ED77BBC1B}"/>
          </ac:spMkLst>
        </pc:spChg>
        <pc:spChg chg="mod">
          <ac:chgData name="Dennis Wu" userId="R/ygYBFZ4QKKtPKMNwj1XUa7RH1qwUlvZONtAPNYQxI=" providerId="None" clId="Web-{08320B03-7BFA-4F06-A96E-CB3A703FB0A2}" dt="2024-08-28T02:15:08.010" v="535"/>
          <ac:spMkLst>
            <pc:docMk/>
            <pc:sldMk cId="0" sldId="286"/>
            <ac:spMk id="3" creationId="{BB3E9ABC-F6EE-43B9-B5BE-4647B20C90CB}"/>
          </ac:spMkLst>
        </pc:spChg>
        <pc:spChg chg="mod">
          <ac:chgData name="Dennis Wu" userId="R/ygYBFZ4QKKtPKMNwj1XUa7RH1qwUlvZONtAPNYQxI=" providerId="None" clId="Web-{08320B03-7BFA-4F06-A96E-CB3A703FB0A2}" dt="2024-08-28T02:15:08.010" v="536"/>
          <ac:spMkLst>
            <pc:docMk/>
            <pc:sldMk cId="0" sldId="286"/>
            <ac:spMk id="4" creationId="{280F0787-684E-F180-431E-EB3C1F0237B8}"/>
          </ac:spMkLst>
        </pc:spChg>
        <pc:spChg chg="mod">
          <ac:chgData name="Dennis Wu" userId="R/ygYBFZ4QKKtPKMNwj1XUa7RH1qwUlvZONtAPNYQxI=" providerId="None" clId="Web-{08320B03-7BFA-4F06-A96E-CB3A703FB0A2}" dt="2024-08-28T02:15:08.088" v="537"/>
          <ac:spMkLst>
            <pc:docMk/>
            <pc:sldMk cId="0" sldId="286"/>
            <ac:spMk id="5" creationId="{B321002C-823F-1E04-1CC7-B14FA1131AC8}"/>
          </ac:spMkLst>
        </pc:spChg>
        <pc:spChg chg="mod">
          <ac:chgData name="Dennis Wu" userId="R/ygYBFZ4QKKtPKMNwj1XUa7RH1qwUlvZONtAPNYQxI=" providerId="None" clId="Web-{08320B03-7BFA-4F06-A96E-CB3A703FB0A2}" dt="2024-08-28T02:15:13.854" v="538"/>
          <ac:spMkLst>
            <pc:docMk/>
            <pc:sldMk cId="0" sldId="286"/>
            <ac:spMk id="10" creationId="{2A703D6C-BC3A-3455-6460-CC19488D76DC}"/>
          </ac:spMkLst>
        </pc:spChg>
      </pc:sldChg>
      <pc:sldChg chg="modSp">
        <pc:chgData name="Dennis Wu" userId="R/ygYBFZ4QKKtPKMNwj1XUa7RH1qwUlvZONtAPNYQxI=" providerId="None" clId="Web-{08320B03-7BFA-4F06-A96E-CB3A703FB0A2}" dt="2024-08-28T02:32:51.666" v="693"/>
        <pc:sldMkLst>
          <pc:docMk/>
          <pc:sldMk cId="0" sldId="287"/>
        </pc:sldMkLst>
        <pc:spChg chg="mod">
          <ac:chgData name="Dennis Wu" userId="R/ygYBFZ4QKKtPKMNwj1XUa7RH1qwUlvZONtAPNYQxI=" providerId="None" clId="Web-{08320B03-7BFA-4F06-A96E-CB3A703FB0A2}" dt="2024-08-28T02:32:42.228" v="691"/>
          <ac:spMkLst>
            <pc:docMk/>
            <pc:sldMk cId="0" sldId="287"/>
            <ac:spMk id="75778" creationId="{5E5080FF-428C-4947-8B39-4625D218FC6F}"/>
          </ac:spMkLst>
        </pc:spChg>
        <pc:spChg chg="mod">
          <ac:chgData name="Dennis Wu" userId="R/ygYBFZ4QKKtPKMNwj1XUa7RH1qwUlvZONtAPNYQxI=" providerId="None" clId="Web-{08320B03-7BFA-4F06-A96E-CB3A703FB0A2}" dt="2024-08-28T02:32:51.666" v="693"/>
          <ac:spMkLst>
            <pc:docMk/>
            <pc:sldMk cId="0" sldId="287"/>
            <ac:spMk id="75779" creationId="{8D26B711-F57D-4DA5-B535-2687FF0BF81E}"/>
          </ac:spMkLst>
        </pc:spChg>
      </pc:sldChg>
      <pc:sldChg chg="modSp">
        <pc:chgData name="Dennis Wu" userId="R/ygYBFZ4QKKtPKMNwj1XUa7RH1qwUlvZONtAPNYQxI=" providerId="None" clId="Web-{08320B03-7BFA-4F06-A96E-CB3A703FB0A2}" dt="2024-08-28T02:25:42.429" v="632"/>
        <pc:sldMkLst>
          <pc:docMk/>
          <pc:sldMk cId="0" sldId="290"/>
        </pc:sldMkLst>
        <pc:spChg chg="mod">
          <ac:chgData name="Dennis Wu" userId="R/ygYBFZ4QKKtPKMNwj1XUa7RH1qwUlvZONtAPNYQxI=" providerId="None" clId="Web-{08320B03-7BFA-4F06-A96E-CB3A703FB0A2}" dt="2024-08-28T02:25:35.648" v="628"/>
          <ac:spMkLst>
            <pc:docMk/>
            <pc:sldMk cId="0" sldId="290"/>
            <ac:spMk id="3" creationId="{AFFD8CA1-FBF9-4B08-93A7-6FBCFA70D9BD}"/>
          </ac:spMkLst>
        </pc:spChg>
        <pc:spChg chg="mod">
          <ac:chgData name="Dennis Wu" userId="R/ygYBFZ4QKKtPKMNwj1XUa7RH1qwUlvZONtAPNYQxI=" providerId="None" clId="Web-{08320B03-7BFA-4F06-A96E-CB3A703FB0A2}" dt="2024-08-28T02:25:35.679" v="629"/>
          <ac:spMkLst>
            <pc:docMk/>
            <pc:sldMk cId="0" sldId="290"/>
            <ac:spMk id="6" creationId="{3723B569-6806-4240-EF6B-0F0BBDC48D53}"/>
          </ac:spMkLst>
        </pc:spChg>
        <pc:spChg chg="mod">
          <ac:chgData name="Dennis Wu" userId="R/ygYBFZ4QKKtPKMNwj1XUa7RH1qwUlvZONtAPNYQxI=" providerId="None" clId="Web-{08320B03-7BFA-4F06-A96E-CB3A703FB0A2}" dt="2024-08-28T02:25:42.429" v="632"/>
          <ac:spMkLst>
            <pc:docMk/>
            <pc:sldMk cId="0" sldId="290"/>
            <ac:spMk id="46082" creationId="{DD44E4E9-F92A-4255-A7D1-BD15E0B88DAC}"/>
          </ac:spMkLst>
        </pc:spChg>
      </pc:sldChg>
      <pc:sldChg chg="modSp">
        <pc:chgData name="Dennis Wu" userId="R/ygYBFZ4QKKtPKMNwj1XUa7RH1qwUlvZONtAPNYQxI=" providerId="None" clId="Web-{08320B03-7BFA-4F06-A96E-CB3A703FB0A2}" dt="2024-08-28T02:25:58.321" v="633" actId="20577"/>
        <pc:sldMkLst>
          <pc:docMk/>
          <pc:sldMk cId="0" sldId="291"/>
        </pc:sldMkLst>
        <pc:spChg chg="mod">
          <ac:chgData name="Dennis Wu" userId="R/ygYBFZ4QKKtPKMNwj1XUa7RH1qwUlvZONtAPNYQxI=" providerId="None" clId="Web-{08320B03-7BFA-4F06-A96E-CB3A703FB0A2}" dt="2024-08-28T02:25:58.321" v="633" actId="20577"/>
          <ac:spMkLst>
            <pc:docMk/>
            <pc:sldMk cId="0" sldId="291"/>
            <ac:spMk id="86" creationId="{C43F052A-5A28-497E-8A51-E44A29BA8645}"/>
          </ac:spMkLst>
        </pc:spChg>
      </pc:sldChg>
      <pc:sldChg chg="modSp">
        <pc:chgData name="Dennis Wu" userId="R/ygYBFZ4QKKtPKMNwj1XUa7RH1qwUlvZONtAPNYQxI=" providerId="None" clId="Web-{08320B03-7BFA-4F06-A96E-CB3A703FB0A2}" dt="2024-08-28T02:31:00.192" v="675"/>
        <pc:sldMkLst>
          <pc:docMk/>
          <pc:sldMk cId="0" sldId="292"/>
        </pc:sldMkLst>
        <pc:spChg chg="mod">
          <ac:chgData name="Dennis Wu" userId="R/ygYBFZ4QKKtPKMNwj1XUa7RH1qwUlvZONtAPNYQxI=" providerId="None" clId="Web-{08320B03-7BFA-4F06-A96E-CB3A703FB0A2}" dt="2024-08-28T02:31:00.114" v="674"/>
          <ac:spMkLst>
            <pc:docMk/>
            <pc:sldMk cId="0" sldId="292"/>
            <ac:spMk id="3" creationId="{E15970AA-F40D-4D9D-BBEB-DF1F032E31D6}"/>
          </ac:spMkLst>
        </pc:spChg>
        <pc:spChg chg="mod">
          <ac:chgData name="Dennis Wu" userId="R/ygYBFZ4QKKtPKMNwj1XUa7RH1qwUlvZONtAPNYQxI=" providerId="None" clId="Web-{08320B03-7BFA-4F06-A96E-CB3A703FB0A2}" dt="2024-08-28T02:31:00.192" v="675"/>
          <ac:spMkLst>
            <pc:docMk/>
            <pc:sldMk cId="0" sldId="292"/>
            <ac:spMk id="7" creationId="{63EF7660-C8DB-DDDB-47A1-6D0CF64AD03F}"/>
          </ac:spMkLst>
        </pc:spChg>
        <pc:spChg chg="mod">
          <ac:chgData name="Dennis Wu" userId="R/ygYBFZ4QKKtPKMNwj1XUa7RH1qwUlvZONtAPNYQxI=" providerId="None" clId="Web-{08320B03-7BFA-4F06-A96E-CB3A703FB0A2}" dt="2024-08-28T02:31:00.114" v="673"/>
          <ac:spMkLst>
            <pc:docMk/>
            <pc:sldMk cId="0" sldId="292"/>
            <ac:spMk id="70706" creationId="{BF1710F9-B6DB-40C5-A2DE-6F3B9A19609A}"/>
          </ac:spMkLst>
        </pc:spChg>
      </pc:sldChg>
      <pc:sldChg chg="modSp">
        <pc:chgData name="Dennis Wu" userId="R/ygYBFZ4QKKtPKMNwj1XUa7RH1qwUlvZONtAPNYQxI=" providerId="None" clId="Web-{08320B03-7BFA-4F06-A96E-CB3A703FB0A2}" dt="2024-08-28T02:29:12.797" v="661"/>
        <pc:sldMkLst>
          <pc:docMk/>
          <pc:sldMk cId="0" sldId="293"/>
        </pc:sldMkLst>
        <pc:spChg chg="mod">
          <ac:chgData name="Dennis Wu" userId="R/ygYBFZ4QKKtPKMNwj1XUa7RH1qwUlvZONtAPNYQxI=" providerId="None" clId="Web-{08320B03-7BFA-4F06-A96E-CB3A703FB0A2}" dt="2024-08-28T02:29:04.328" v="659"/>
          <ac:spMkLst>
            <pc:docMk/>
            <pc:sldMk cId="0" sldId="293"/>
            <ac:spMk id="2" creationId="{E90BE015-5C54-4177-B76C-F1B0B3777714}"/>
          </ac:spMkLst>
        </pc:spChg>
        <pc:spChg chg="mod">
          <ac:chgData name="Dennis Wu" userId="R/ygYBFZ4QKKtPKMNwj1XUa7RH1qwUlvZONtAPNYQxI=" providerId="None" clId="Web-{08320B03-7BFA-4F06-A96E-CB3A703FB0A2}" dt="2024-08-28T02:29:12.797" v="661"/>
          <ac:spMkLst>
            <pc:docMk/>
            <pc:sldMk cId="0" sldId="293"/>
            <ac:spMk id="7" creationId="{258A61D3-4FE1-8E29-9724-3EE36B04736E}"/>
          </ac:spMkLst>
        </pc:spChg>
        <pc:spChg chg="mod">
          <ac:chgData name="Dennis Wu" userId="R/ygYBFZ4QKKtPKMNwj1XUa7RH1qwUlvZONtAPNYQxI=" providerId="None" clId="Web-{08320B03-7BFA-4F06-A96E-CB3A703FB0A2}" dt="2024-08-28T02:29:12.766" v="660"/>
          <ac:spMkLst>
            <pc:docMk/>
            <pc:sldMk cId="0" sldId="293"/>
            <ac:spMk id="52" creationId="{9AD99B4C-A27C-498A-9871-7212CBF033B3}"/>
          </ac:spMkLst>
        </pc:spChg>
      </pc:sldChg>
      <pc:sldChg chg="modSp">
        <pc:chgData name="Dennis Wu" userId="R/ygYBFZ4QKKtPKMNwj1XUa7RH1qwUlvZONtAPNYQxI=" providerId="None" clId="Web-{08320B03-7BFA-4F06-A96E-CB3A703FB0A2}" dt="2024-08-28T02:29:38.798" v="662"/>
        <pc:sldMkLst>
          <pc:docMk/>
          <pc:sldMk cId="0" sldId="294"/>
        </pc:sldMkLst>
        <pc:spChg chg="mod">
          <ac:chgData name="Dennis Wu" userId="R/ygYBFZ4QKKtPKMNwj1XUa7RH1qwUlvZONtAPNYQxI=" providerId="None" clId="Web-{08320B03-7BFA-4F06-A96E-CB3A703FB0A2}" dt="2024-08-28T02:29:38.798" v="662"/>
          <ac:spMkLst>
            <pc:docMk/>
            <pc:sldMk cId="0" sldId="294"/>
            <ac:spMk id="7" creationId="{31F14201-9381-C1FE-93B2-9BC5FCB47ADC}"/>
          </ac:spMkLst>
        </pc:spChg>
      </pc:sldChg>
      <pc:sldChg chg="modSp">
        <pc:chgData name="Dennis Wu" userId="R/ygYBFZ4QKKtPKMNwj1XUa7RH1qwUlvZONtAPNYQxI=" providerId="None" clId="Web-{08320B03-7BFA-4F06-A96E-CB3A703FB0A2}" dt="2024-08-28T02:31:13.130" v="676"/>
        <pc:sldMkLst>
          <pc:docMk/>
          <pc:sldMk cId="0" sldId="296"/>
        </pc:sldMkLst>
        <pc:spChg chg="mod">
          <ac:chgData name="Dennis Wu" userId="R/ygYBFZ4QKKtPKMNwj1XUa7RH1qwUlvZONtAPNYQxI=" providerId="None" clId="Web-{08320B03-7BFA-4F06-A96E-CB3A703FB0A2}" dt="2024-08-28T02:31:13.130" v="676"/>
          <ac:spMkLst>
            <pc:docMk/>
            <pc:sldMk cId="0" sldId="296"/>
            <ac:spMk id="6" creationId="{6E75F48C-6DF6-6F13-AF2D-121DC028975E}"/>
          </ac:spMkLst>
        </pc:spChg>
      </pc:sldChg>
      <pc:sldChg chg="modSp">
        <pc:chgData name="Dennis Wu" userId="R/ygYBFZ4QKKtPKMNwj1XUa7RH1qwUlvZONtAPNYQxI=" providerId="None" clId="Web-{08320B03-7BFA-4F06-A96E-CB3A703FB0A2}" dt="2024-08-28T02:31:54.117" v="681"/>
        <pc:sldMkLst>
          <pc:docMk/>
          <pc:sldMk cId="0" sldId="298"/>
        </pc:sldMkLst>
        <pc:spChg chg="mod">
          <ac:chgData name="Dennis Wu" userId="R/ygYBFZ4QKKtPKMNwj1XUa7RH1qwUlvZONtAPNYQxI=" providerId="None" clId="Web-{08320B03-7BFA-4F06-A96E-CB3A703FB0A2}" dt="2024-08-28T02:31:54.117" v="681"/>
          <ac:spMkLst>
            <pc:docMk/>
            <pc:sldMk cId="0" sldId="298"/>
            <ac:spMk id="6" creationId="{B794ADEB-5580-0F93-84A4-D657284188F0}"/>
          </ac:spMkLst>
        </pc:spChg>
      </pc:sldChg>
      <pc:sldChg chg="modSp">
        <pc:chgData name="Dennis Wu" userId="R/ygYBFZ4QKKtPKMNwj1XUa7RH1qwUlvZONtAPNYQxI=" providerId="None" clId="Web-{08320B03-7BFA-4F06-A96E-CB3A703FB0A2}" dt="2024-08-28T02:30:20.331" v="668"/>
        <pc:sldMkLst>
          <pc:docMk/>
          <pc:sldMk cId="0" sldId="299"/>
        </pc:sldMkLst>
        <pc:spChg chg="mod">
          <ac:chgData name="Dennis Wu" userId="R/ygYBFZ4QKKtPKMNwj1XUa7RH1qwUlvZONtAPNYQxI=" providerId="None" clId="Web-{08320B03-7BFA-4F06-A96E-CB3A703FB0A2}" dt="2024-08-28T02:30:20.331" v="668"/>
          <ac:spMkLst>
            <pc:docMk/>
            <pc:sldMk cId="0" sldId="299"/>
            <ac:spMk id="8" creationId="{E875D977-A4BF-E566-76BB-D877E6C8C494}"/>
          </ac:spMkLst>
        </pc:spChg>
        <pc:spChg chg="mod">
          <ac:chgData name="Dennis Wu" userId="R/ygYBFZ4QKKtPKMNwj1XUa7RH1qwUlvZONtAPNYQxI=" providerId="None" clId="Web-{08320B03-7BFA-4F06-A96E-CB3A703FB0A2}" dt="2024-08-28T02:30:20.284" v="667"/>
          <ac:spMkLst>
            <pc:docMk/>
            <pc:sldMk cId="0" sldId="299"/>
            <ac:spMk id="66610" creationId="{341D1A4E-CE26-415B-85AA-BF0BB8B0C653}"/>
          </ac:spMkLst>
        </pc:spChg>
      </pc:sldChg>
      <pc:sldChg chg="modSp">
        <pc:chgData name="Dennis Wu" userId="R/ygYBFZ4QKKtPKMNwj1XUa7RH1qwUlvZONtAPNYQxI=" providerId="None" clId="Web-{08320B03-7BFA-4F06-A96E-CB3A703FB0A2}" dt="2024-08-28T02:16:02.419" v="546"/>
        <pc:sldMkLst>
          <pc:docMk/>
          <pc:sldMk cId="0" sldId="300"/>
        </pc:sldMkLst>
        <pc:spChg chg="mod">
          <ac:chgData name="Dennis Wu" userId="R/ygYBFZ4QKKtPKMNwj1XUa7RH1qwUlvZONtAPNYQxI=" providerId="None" clId="Web-{08320B03-7BFA-4F06-A96E-CB3A703FB0A2}" dt="2024-08-28T02:15:38.746" v="541"/>
          <ac:spMkLst>
            <pc:docMk/>
            <pc:sldMk cId="0" sldId="300"/>
            <ac:spMk id="2" creationId="{49023D48-C93E-22B8-C000-CC12C1744B88}"/>
          </ac:spMkLst>
        </pc:spChg>
        <pc:spChg chg="mod">
          <ac:chgData name="Dennis Wu" userId="R/ygYBFZ4QKKtPKMNwj1XUa7RH1qwUlvZONtAPNYQxI=" providerId="None" clId="Web-{08320B03-7BFA-4F06-A96E-CB3A703FB0A2}" dt="2024-08-28T02:15:44.012" v="542"/>
          <ac:spMkLst>
            <pc:docMk/>
            <pc:sldMk cId="0" sldId="300"/>
            <ac:spMk id="3" creationId="{BF351287-E433-9423-A94C-EAED2EED7CA6}"/>
          </ac:spMkLst>
        </pc:spChg>
        <pc:spChg chg="mod">
          <ac:chgData name="Dennis Wu" userId="R/ygYBFZ4QKKtPKMNwj1XUa7RH1qwUlvZONtAPNYQxI=" providerId="None" clId="Web-{08320B03-7BFA-4F06-A96E-CB3A703FB0A2}" dt="2024-08-28T02:16:02.419" v="546"/>
          <ac:spMkLst>
            <pc:docMk/>
            <pc:sldMk cId="0" sldId="300"/>
            <ac:spMk id="18434" creationId="{37223AB7-AA02-4AC0-9B9A-5E8B608698CE}"/>
          </ac:spMkLst>
        </pc:spChg>
      </pc:sldChg>
      <pc:sldChg chg="modSp">
        <pc:chgData name="Dennis Wu" userId="R/ygYBFZ4QKKtPKMNwj1XUa7RH1qwUlvZONtAPNYQxI=" providerId="None" clId="Web-{08320B03-7BFA-4F06-A96E-CB3A703FB0A2}" dt="2024-08-28T02:16:28.795" v="550"/>
        <pc:sldMkLst>
          <pc:docMk/>
          <pc:sldMk cId="0" sldId="301"/>
        </pc:sldMkLst>
        <pc:spChg chg="mod">
          <ac:chgData name="Dennis Wu" userId="R/ygYBFZ4QKKtPKMNwj1XUa7RH1qwUlvZONtAPNYQxI=" providerId="None" clId="Web-{08320B03-7BFA-4F06-A96E-CB3A703FB0A2}" dt="2024-08-28T02:16:28.795" v="550"/>
          <ac:spMkLst>
            <pc:docMk/>
            <pc:sldMk cId="0" sldId="301"/>
            <ac:spMk id="6" creationId="{B11EA447-765D-930F-F2CB-A1FBC3038670}"/>
          </ac:spMkLst>
        </pc:spChg>
        <pc:spChg chg="mod">
          <ac:chgData name="Dennis Wu" userId="R/ygYBFZ4QKKtPKMNwj1XUa7RH1qwUlvZONtAPNYQxI=" providerId="None" clId="Web-{08320B03-7BFA-4F06-A96E-CB3A703FB0A2}" dt="2024-08-28T02:16:18.966" v="549"/>
          <ac:spMkLst>
            <pc:docMk/>
            <pc:sldMk cId="0" sldId="301"/>
            <ac:spMk id="21506" creationId="{B1C776E1-FEE5-4FB4-8D7B-C8310AF8FBCB}"/>
          </ac:spMkLst>
        </pc:spChg>
      </pc:sldChg>
      <pc:sldChg chg="modSp">
        <pc:chgData name="Dennis Wu" userId="R/ygYBFZ4QKKtPKMNwj1XUa7RH1qwUlvZONtAPNYQxI=" providerId="None" clId="Web-{08320B03-7BFA-4F06-A96E-CB3A703FB0A2}" dt="2024-08-28T02:18:00.314" v="558"/>
        <pc:sldMkLst>
          <pc:docMk/>
          <pc:sldMk cId="0" sldId="302"/>
        </pc:sldMkLst>
        <pc:spChg chg="mod">
          <ac:chgData name="Dennis Wu" userId="R/ygYBFZ4QKKtPKMNwj1XUa7RH1qwUlvZONtAPNYQxI=" providerId="None" clId="Web-{08320B03-7BFA-4F06-A96E-CB3A703FB0A2}" dt="2024-08-28T02:17:54.611" v="553"/>
          <ac:spMkLst>
            <pc:docMk/>
            <pc:sldMk cId="0" sldId="302"/>
            <ac:spMk id="2" creationId="{C47589F8-4D11-4C92-BB24-741D1BCAE667}"/>
          </ac:spMkLst>
        </pc:spChg>
        <pc:spChg chg="mod">
          <ac:chgData name="Dennis Wu" userId="R/ygYBFZ4QKKtPKMNwj1XUa7RH1qwUlvZONtAPNYQxI=" providerId="None" clId="Web-{08320B03-7BFA-4F06-A96E-CB3A703FB0A2}" dt="2024-08-28T02:17:54.611" v="554"/>
          <ac:spMkLst>
            <pc:docMk/>
            <pc:sldMk cId="0" sldId="302"/>
            <ac:spMk id="3" creationId="{A1D7893C-DF82-481E-85ED-504253A90061}"/>
          </ac:spMkLst>
        </pc:spChg>
        <pc:spChg chg="mod">
          <ac:chgData name="Dennis Wu" userId="R/ygYBFZ4QKKtPKMNwj1XUa7RH1qwUlvZONtAPNYQxI=" providerId="None" clId="Web-{08320B03-7BFA-4F06-A96E-CB3A703FB0A2}" dt="2024-08-28T02:17:54.689" v="555"/>
          <ac:spMkLst>
            <pc:docMk/>
            <pc:sldMk cId="0" sldId="302"/>
            <ac:spMk id="4" creationId="{36FE94C0-B53C-64EC-969E-C9B5C20A9989}"/>
          </ac:spMkLst>
        </pc:spChg>
        <pc:spChg chg="mod">
          <ac:chgData name="Dennis Wu" userId="R/ygYBFZ4QKKtPKMNwj1XUa7RH1qwUlvZONtAPNYQxI=" providerId="None" clId="Web-{08320B03-7BFA-4F06-A96E-CB3A703FB0A2}" dt="2024-08-28T02:18:00.314" v="558"/>
          <ac:spMkLst>
            <pc:docMk/>
            <pc:sldMk cId="0" sldId="302"/>
            <ac:spMk id="27650" creationId="{F9E97677-B0E8-4303-83C3-FA5C56F87C9D}"/>
          </ac:spMkLst>
        </pc:spChg>
      </pc:sldChg>
      <pc:sldChg chg="modSp">
        <pc:chgData name="Dennis Wu" userId="R/ygYBFZ4QKKtPKMNwj1XUa7RH1qwUlvZONtAPNYQxI=" providerId="None" clId="Web-{08320B03-7BFA-4F06-A96E-CB3A703FB0A2}" dt="2024-08-28T02:23:29.330" v="621"/>
        <pc:sldMkLst>
          <pc:docMk/>
          <pc:sldMk cId="0" sldId="303"/>
        </pc:sldMkLst>
        <pc:spChg chg="mod">
          <ac:chgData name="Dennis Wu" userId="R/ygYBFZ4QKKtPKMNwj1XUa7RH1qwUlvZONtAPNYQxI=" providerId="None" clId="Web-{08320B03-7BFA-4F06-A96E-CB3A703FB0A2}" dt="2024-08-28T02:23:29.299" v="620"/>
          <ac:spMkLst>
            <pc:docMk/>
            <pc:sldMk cId="0" sldId="303"/>
            <ac:spMk id="2" creationId="{4BA6CA6B-36C5-4BC1-95A7-A033CA6F2B72}"/>
          </ac:spMkLst>
        </pc:spChg>
        <pc:spChg chg="mod">
          <ac:chgData name="Dennis Wu" userId="R/ygYBFZ4QKKtPKMNwj1XUa7RH1qwUlvZONtAPNYQxI=" providerId="None" clId="Web-{08320B03-7BFA-4F06-A96E-CB3A703FB0A2}" dt="2024-08-28T02:23:29.330" v="621"/>
          <ac:spMkLst>
            <pc:docMk/>
            <pc:sldMk cId="0" sldId="303"/>
            <ac:spMk id="18" creationId="{CEEC10E8-F155-F1C0-EFF3-62C2EDC7AA15}"/>
          </ac:spMkLst>
        </pc:spChg>
        <pc:spChg chg="mod">
          <ac:chgData name="Dennis Wu" userId="R/ygYBFZ4QKKtPKMNwj1XUa7RH1qwUlvZONtAPNYQxI=" providerId="None" clId="Web-{08320B03-7BFA-4F06-A96E-CB3A703FB0A2}" dt="2024-08-28T02:23:19.283" v="619"/>
          <ac:spMkLst>
            <pc:docMk/>
            <pc:sldMk cId="0" sldId="303"/>
            <ac:spMk id="43010" creationId="{180AF074-83B0-4AFD-B200-884037FDC914}"/>
          </ac:spMkLst>
        </pc:spChg>
      </pc:sldChg>
      <pc:sldChg chg="addSp modSp addAnim modAnim">
        <pc:chgData name="Dennis Wu" userId="R/ygYBFZ4QKKtPKMNwj1XUa7RH1qwUlvZONtAPNYQxI=" providerId="None" clId="Web-{08320B03-7BFA-4F06-A96E-CB3A703FB0A2}" dt="2024-08-28T02:22:53.813" v="614" actId="14100"/>
        <pc:sldMkLst>
          <pc:docMk/>
          <pc:sldMk cId="3044669439" sldId="305"/>
        </pc:sldMkLst>
        <pc:spChg chg="mod">
          <ac:chgData name="Dennis Wu" userId="R/ygYBFZ4QKKtPKMNwj1XUa7RH1qwUlvZONtAPNYQxI=" providerId="None" clId="Web-{08320B03-7BFA-4F06-A96E-CB3A703FB0A2}" dt="2024-08-28T02:22:53.813" v="614" actId="14100"/>
          <ac:spMkLst>
            <pc:docMk/>
            <pc:sldMk cId="3044669439" sldId="305"/>
            <ac:spMk id="2" creationId="{CA9EC7BF-C0EE-429B-AFD2-3B4ED49521CD}"/>
          </ac:spMkLst>
        </pc:spChg>
        <pc:spChg chg="mod">
          <ac:chgData name="Dennis Wu" userId="R/ygYBFZ4QKKtPKMNwj1XUa7RH1qwUlvZONtAPNYQxI=" providerId="None" clId="Web-{08320B03-7BFA-4F06-A96E-CB3A703FB0A2}" dt="2024-08-28T02:21:58.905" v="598" actId="1076"/>
          <ac:spMkLst>
            <pc:docMk/>
            <pc:sldMk cId="3044669439" sldId="305"/>
            <ac:spMk id="3" creationId="{8D38572C-6485-4328-88D1-4F2F3B913173}"/>
          </ac:spMkLst>
        </pc:spChg>
        <pc:spChg chg="mod">
          <ac:chgData name="Dennis Wu" userId="R/ygYBFZ4QKKtPKMNwj1XUa7RH1qwUlvZONtAPNYQxI=" providerId="None" clId="Web-{08320B03-7BFA-4F06-A96E-CB3A703FB0A2}" dt="2024-08-28T02:22:19.421" v="601"/>
          <ac:spMkLst>
            <pc:docMk/>
            <pc:sldMk cId="3044669439" sldId="305"/>
            <ac:spMk id="5" creationId="{4FC717F7-2DAD-4414-9DAA-1ACD84E8BEB4}"/>
          </ac:spMkLst>
        </pc:spChg>
        <pc:spChg chg="mod">
          <ac:chgData name="Dennis Wu" userId="R/ygYBFZ4QKKtPKMNwj1XUa7RH1qwUlvZONtAPNYQxI=" providerId="None" clId="Web-{08320B03-7BFA-4F06-A96E-CB3A703FB0A2}" dt="2024-08-28T02:22:19.437" v="602"/>
          <ac:spMkLst>
            <pc:docMk/>
            <pc:sldMk cId="3044669439" sldId="305"/>
            <ac:spMk id="6" creationId="{55DC90EF-1EA3-46CA-9846-AEC66959BE6D}"/>
          </ac:spMkLst>
        </pc:spChg>
        <pc:spChg chg="mod">
          <ac:chgData name="Dennis Wu" userId="R/ygYBFZ4QKKtPKMNwj1XUa7RH1qwUlvZONtAPNYQxI=" providerId="None" clId="Web-{08320B03-7BFA-4F06-A96E-CB3A703FB0A2}" dt="2024-08-28T02:22:19.437" v="603"/>
          <ac:spMkLst>
            <pc:docMk/>
            <pc:sldMk cId="3044669439" sldId="305"/>
            <ac:spMk id="7" creationId="{4A0435D8-7EAA-43E8-AD09-161D25503A1E}"/>
          </ac:spMkLst>
        </pc:spChg>
        <pc:spChg chg="mod">
          <ac:chgData name="Dennis Wu" userId="R/ygYBFZ4QKKtPKMNwj1XUa7RH1qwUlvZONtAPNYQxI=" providerId="None" clId="Web-{08320B03-7BFA-4F06-A96E-CB3A703FB0A2}" dt="2024-08-28T02:22:19.484" v="604"/>
          <ac:spMkLst>
            <pc:docMk/>
            <pc:sldMk cId="3044669439" sldId="305"/>
            <ac:spMk id="8" creationId="{2D5D6FBB-D2EA-51C8-43C9-15E6B6007F34}"/>
          </ac:spMkLst>
        </pc:spChg>
        <pc:picChg chg="add mod">
          <ac:chgData name="Dennis Wu" userId="R/ygYBFZ4QKKtPKMNwj1XUa7RH1qwUlvZONtAPNYQxI=" providerId="None" clId="Web-{08320B03-7BFA-4F06-A96E-CB3A703FB0A2}" dt="2024-08-28T01:27:56.986" v="74" actId="1076"/>
          <ac:picMkLst>
            <pc:docMk/>
            <pc:sldMk cId="3044669439" sldId="305"/>
            <ac:picMk id="9" creationId="{550B2055-7FEC-5B7A-E655-8920C2FC37C5}"/>
          </ac:picMkLst>
        </pc:picChg>
      </pc:sldChg>
      <pc:sldChg chg="modSp">
        <pc:chgData name="Dennis Wu" userId="R/ygYBFZ4QKKtPKMNwj1XUa7RH1qwUlvZONtAPNYQxI=" providerId="None" clId="Web-{08320B03-7BFA-4F06-A96E-CB3A703FB0A2}" dt="2024-08-28T02:23:06.173" v="616"/>
        <pc:sldMkLst>
          <pc:docMk/>
          <pc:sldMk cId="3139541591" sldId="306"/>
        </pc:sldMkLst>
        <pc:spChg chg="mod">
          <ac:chgData name="Dennis Wu" userId="R/ygYBFZ4QKKtPKMNwj1XUa7RH1qwUlvZONtAPNYQxI=" providerId="None" clId="Web-{08320B03-7BFA-4F06-A96E-CB3A703FB0A2}" dt="2024-08-28T02:23:06.173" v="616"/>
          <ac:spMkLst>
            <pc:docMk/>
            <pc:sldMk cId="3139541591" sldId="306"/>
            <ac:spMk id="4" creationId="{553F2E69-7BEA-90B3-AED5-20F4577A25C2}"/>
          </ac:spMkLst>
        </pc:spChg>
        <pc:spChg chg="mod">
          <ac:chgData name="Dennis Wu" userId="R/ygYBFZ4QKKtPKMNwj1XUa7RH1qwUlvZONtAPNYQxI=" providerId="None" clId="Web-{08320B03-7BFA-4F06-A96E-CB3A703FB0A2}" dt="2024-08-28T02:23:06.126" v="615"/>
          <ac:spMkLst>
            <pc:docMk/>
            <pc:sldMk cId="3139541591" sldId="306"/>
            <ac:spMk id="50" creationId="{D1C79070-8A86-408E-AA25-77E7C186B6F7}"/>
          </ac:spMkLst>
        </pc:spChg>
      </pc:sldChg>
      <pc:sldChg chg="addSp modSp addAnim modAnim">
        <pc:chgData name="Dennis Wu" userId="R/ygYBFZ4QKKtPKMNwj1XUa7RH1qwUlvZONtAPNYQxI=" providerId="None" clId="Web-{08320B03-7BFA-4F06-A96E-CB3A703FB0A2}" dt="2024-08-28T02:21:03.528" v="590"/>
        <pc:sldMkLst>
          <pc:docMk/>
          <pc:sldMk cId="2818594259" sldId="307"/>
        </pc:sldMkLst>
        <pc:spChg chg="mod">
          <ac:chgData name="Dennis Wu" userId="R/ygYBFZ4QKKtPKMNwj1XUa7RH1qwUlvZONtAPNYQxI=" providerId="None" clId="Web-{08320B03-7BFA-4F06-A96E-CB3A703FB0A2}" dt="2024-08-28T02:19:12.176" v="573"/>
          <ac:spMkLst>
            <pc:docMk/>
            <pc:sldMk cId="2818594259" sldId="307"/>
            <ac:spMk id="2" creationId="{8DD90236-3839-3B01-4340-3882BDD8AB25}"/>
          </ac:spMkLst>
        </pc:spChg>
        <pc:spChg chg="mod">
          <ac:chgData name="Dennis Wu" userId="R/ygYBFZ4QKKtPKMNwj1XUa7RH1qwUlvZONtAPNYQxI=" providerId="None" clId="Web-{08320B03-7BFA-4F06-A96E-CB3A703FB0A2}" dt="2024-08-28T02:19:12.161" v="572"/>
          <ac:spMkLst>
            <pc:docMk/>
            <pc:sldMk cId="2818594259" sldId="307"/>
            <ac:spMk id="15" creationId="{20A6A8CE-46B7-4509-8F6E-76E2BE60DA81}"/>
          </ac:spMkLst>
        </pc:spChg>
        <pc:spChg chg="mod">
          <ac:chgData name="Dennis Wu" userId="R/ygYBFZ4QKKtPKMNwj1XUa7RH1qwUlvZONtAPNYQxI=" providerId="None" clId="Web-{08320B03-7BFA-4F06-A96E-CB3A703FB0A2}" dt="2024-08-28T02:19:23.583" v="576"/>
          <ac:spMkLst>
            <pc:docMk/>
            <pc:sldMk cId="2818594259" sldId="307"/>
            <ac:spMk id="36866" creationId="{8B716BF0-E019-44ED-9A72-7698D6D90A6D}"/>
          </ac:spMkLst>
        </pc:spChg>
        <pc:cxnChg chg="add mod">
          <ac:chgData name="Dennis Wu" userId="R/ygYBFZ4QKKtPKMNwj1XUa7RH1qwUlvZONtAPNYQxI=" providerId="None" clId="Web-{08320B03-7BFA-4F06-A96E-CB3A703FB0A2}" dt="2024-08-28T02:20:38.167" v="586" actId="1076"/>
          <ac:cxnSpMkLst>
            <pc:docMk/>
            <pc:sldMk cId="2818594259" sldId="307"/>
            <ac:cxnSpMk id="4" creationId="{22BB6534-7065-3725-4B3D-B377FD162FEF}"/>
          </ac:cxnSpMkLst>
        </pc:cxnChg>
        <pc:cxnChg chg="add mod">
          <ac:chgData name="Dennis Wu" userId="R/ygYBFZ4QKKtPKMNwj1XUa7RH1qwUlvZONtAPNYQxI=" providerId="None" clId="Web-{08320B03-7BFA-4F06-A96E-CB3A703FB0A2}" dt="2024-08-28T02:20:45.089" v="588" actId="1076"/>
          <ac:cxnSpMkLst>
            <pc:docMk/>
            <pc:sldMk cId="2818594259" sldId="307"/>
            <ac:cxnSpMk id="8" creationId="{4887EDA7-981F-EC08-6C39-498E10911460}"/>
          </ac:cxnSpMkLst>
        </pc:cxnChg>
      </pc:sldChg>
      <pc:sldChg chg="modSp">
        <pc:chgData name="Dennis Wu" userId="R/ygYBFZ4QKKtPKMNwj1XUa7RH1qwUlvZONtAPNYQxI=" providerId="None" clId="Web-{08320B03-7BFA-4F06-A96E-CB3A703FB0A2}" dt="2024-08-28T02:26:34.275" v="639"/>
        <pc:sldMkLst>
          <pc:docMk/>
          <pc:sldMk cId="231111388" sldId="325"/>
        </pc:sldMkLst>
        <pc:spChg chg="mod">
          <ac:chgData name="Dennis Wu" userId="R/ygYBFZ4QKKtPKMNwj1XUa7RH1qwUlvZONtAPNYQxI=" providerId="None" clId="Web-{08320B03-7BFA-4F06-A96E-CB3A703FB0A2}" dt="2024-08-28T02:26:34.275" v="639"/>
          <ac:spMkLst>
            <pc:docMk/>
            <pc:sldMk cId="231111388" sldId="325"/>
            <ac:spMk id="2" creationId="{E8D7AA3A-E0DF-492B-9B5F-0C40A64D4BEF}"/>
          </ac:spMkLst>
        </pc:spChg>
        <pc:spChg chg="mod">
          <ac:chgData name="Dennis Wu" userId="R/ygYBFZ4QKKtPKMNwj1XUa7RH1qwUlvZONtAPNYQxI=" providerId="None" clId="Web-{08320B03-7BFA-4F06-A96E-CB3A703FB0A2}" dt="2024-08-28T02:26:12.493" v="634"/>
          <ac:spMkLst>
            <pc:docMk/>
            <pc:sldMk cId="231111388" sldId="325"/>
            <ac:spMk id="3" creationId="{91F05092-2002-4065-9827-CA98963FA052}"/>
          </ac:spMkLst>
        </pc:spChg>
        <pc:spChg chg="mod">
          <ac:chgData name="Dennis Wu" userId="R/ygYBFZ4QKKtPKMNwj1XUa7RH1qwUlvZONtAPNYQxI=" providerId="None" clId="Web-{08320B03-7BFA-4F06-A96E-CB3A703FB0A2}" dt="2024-08-28T02:26:12.540" v="635"/>
          <ac:spMkLst>
            <pc:docMk/>
            <pc:sldMk cId="231111388" sldId="325"/>
            <ac:spMk id="6" creationId="{626729A7-3B8C-2367-0F49-F9BD70E2DA27}"/>
          </ac:spMkLst>
        </pc:spChg>
      </pc:sldChg>
      <pc:sldChg chg="modSp">
        <pc:chgData name="Dennis Wu" userId="R/ygYBFZ4QKKtPKMNwj1XUa7RH1qwUlvZONtAPNYQxI=" providerId="None" clId="Web-{08320B03-7BFA-4F06-A96E-CB3A703FB0A2}" dt="2024-08-28T02:30:45.020" v="672"/>
        <pc:sldMkLst>
          <pc:docMk/>
          <pc:sldMk cId="393415886" sldId="326"/>
        </pc:sldMkLst>
        <pc:spChg chg="mod">
          <ac:chgData name="Dennis Wu" userId="R/ygYBFZ4QKKtPKMNwj1XUa7RH1qwUlvZONtAPNYQxI=" providerId="None" clId="Web-{08320B03-7BFA-4F06-A96E-CB3A703FB0A2}" dt="2024-08-28T02:30:45.020" v="672"/>
          <ac:spMkLst>
            <pc:docMk/>
            <pc:sldMk cId="393415886" sldId="326"/>
            <ac:spMk id="5" creationId="{37F2A451-2114-B653-376A-FD51E8467269}"/>
          </ac:spMkLst>
        </pc:spChg>
        <pc:spChg chg="mod">
          <ac:chgData name="Dennis Wu" userId="R/ygYBFZ4QKKtPKMNwj1XUa7RH1qwUlvZONtAPNYQxI=" providerId="None" clId="Web-{08320B03-7BFA-4F06-A96E-CB3A703FB0A2}" dt="2024-08-28T02:30:32.379" v="671"/>
          <ac:spMkLst>
            <pc:docMk/>
            <pc:sldMk cId="393415886" sldId="326"/>
            <ac:spMk id="27650" creationId="{F9E97677-B0E8-4303-83C3-FA5C56F87C9D}"/>
          </ac:spMkLst>
        </pc:spChg>
      </pc:sldChg>
      <pc:sldChg chg="modSp">
        <pc:chgData name="Dennis Wu" userId="R/ygYBFZ4QKKtPKMNwj1XUa7RH1qwUlvZONtAPNYQxI=" providerId="None" clId="Web-{08320B03-7BFA-4F06-A96E-CB3A703FB0A2}" dt="2024-08-28T02:31:36.069" v="680"/>
        <pc:sldMkLst>
          <pc:docMk/>
          <pc:sldMk cId="2328442600" sldId="327"/>
        </pc:sldMkLst>
        <pc:spChg chg="mod">
          <ac:chgData name="Dennis Wu" userId="R/ygYBFZ4QKKtPKMNwj1XUa7RH1qwUlvZONtAPNYQxI=" providerId="None" clId="Web-{08320B03-7BFA-4F06-A96E-CB3A703FB0A2}" dt="2024-08-28T02:31:36.069" v="680"/>
          <ac:spMkLst>
            <pc:docMk/>
            <pc:sldMk cId="2328442600" sldId="327"/>
            <ac:spMk id="5" creationId="{007C45DD-3CA1-A1DB-BC54-D237FD9C89CA}"/>
          </ac:spMkLst>
        </pc:spChg>
        <pc:spChg chg="mod">
          <ac:chgData name="Dennis Wu" userId="R/ygYBFZ4QKKtPKMNwj1XUa7RH1qwUlvZONtAPNYQxI=" providerId="None" clId="Web-{08320B03-7BFA-4F06-A96E-CB3A703FB0A2}" dt="2024-08-28T02:31:27.365" v="679"/>
          <ac:spMkLst>
            <pc:docMk/>
            <pc:sldMk cId="2328442600" sldId="327"/>
            <ac:spMk id="27650" creationId="{F9E97677-B0E8-4303-83C3-FA5C56F87C9D}"/>
          </ac:spMkLst>
        </pc:spChg>
      </pc:sldChg>
      <pc:sldChg chg="modSp">
        <pc:chgData name="Dennis Wu" userId="R/ygYBFZ4QKKtPKMNwj1XUa7RH1qwUlvZONtAPNYQxI=" providerId="None" clId="Web-{08320B03-7BFA-4F06-A96E-CB3A703FB0A2}" dt="2024-08-28T02:32:11.711" v="686"/>
        <pc:sldMkLst>
          <pc:docMk/>
          <pc:sldMk cId="529260447" sldId="328"/>
        </pc:sldMkLst>
        <pc:spChg chg="mod">
          <ac:chgData name="Dennis Wu" userId="R/ygYBFZ4QKKtPKMNwj1XUa7RH1qwUlvZONtAPNYQxI=" providerId="None" clId="Web-{08320B03-7BFA-4F06-A96E-CB3A703FB0A2}" dt="2024-08-28T02:32:03.867" v="684"/>
          <ac:spMkLst>
            <pc:docMk/>
            <pc:sldMk cId="529260447" sldId="328"/>
            <ac:spMk id="2" creationId="{E8D7AA3A-E0DF-492B-9B5F-0C40A64D4BEF}"/>
          </ac:spMkLst>
        </pc:spChg>
        <pc:spChg chg="mod">
          <ac:chgData name="Dennis Wu" userId="R/ygYBFZ4QKKtPKMNwj1XUa7RH1qwUlvZONtAPNYQxI=" providerId="None" clId="Web-{08320B03-7BFA-4F06-A96E-CB3A703FB0A2}" dt="2024-08-28T02:32:11.680" v="685"/>
          <ac:spMkLst>
            <pc:docMk/>
            <pc:sldMk cId="529260447" sldId="328"/>
            <ac:spMk id="3" creationId="{91F05092-2002-4065-9827-CA98963FA052}"/>
          </ac:spMkLst>
        </pc:spChg>
        <pc:spChg chg="mod">
          <ac:chgData name="Dennis Wu" userId="R/ygYBFZ4QKKtPKMNwj1XUa7RH1qwUlvZONtAPNYQxI=" providerId="None" clId="Web-{08320B03-7BFA-4F06-A96E-CB3A703FB0A2}" dt="2024-08-28T02:32:11.711" v="686"/>
          <ac:spMkLst>
            <pc:docMk/>
            <pc:sldMk cId="529260447" sldId="328"/>
            <ac:spMk id="5" creationId="{9FB0D197-316C-83C4-2BC4-6BA00BDD3702}"/>
          </ac:spMkLst>
        </pc:spChg>
      </pc:sldChg>
      <pc:sldChg chg="modSp">
        <pc:chgData name="Dennis Wu" userId="R/ygYBFZ4QKKtPKMNwj1XUa7RH1qwUlvZONtAPNYQxI=" providerId="None" clId="Web-{08320B03-7BFA-4F06-A96E-CB3A703FB0A2}" dt="2024-08-28T02:16:51.983" v="552"/>
        <pc:sldMkLst>
          <pc:docMk/>
          <pc:sldMk cId="3136807267" sldId="330"/>
        </pc:sldMkLst>
        <pc:spChg chg="mod">
          <ac:chgData name="Dennis Wu" userId="R/ygYBFZ4QKKtPKMNwj1XUa7RH1qwUlvZONtAPNYQxI=" providerId="None" clId="Web-{08320B03-7BFA-4F06-A96E-CB3A703FB0A2}" dt="2024-08-28T02:16:51.983" v="552"/>
          <ac:spMkLst>
            <pc:docMk/>
            <pc:sldMk cId="3136807267" sldId="330"/>
            <ac:spMk id="5" creationId="{B908FEDC-3875-2225-3F7D-963AB55E4C89}"/>
          </ac:spMkLst>
        </pc:spChg>
      </pc:sldChg>
      <pc:sldChg chg="modSp">
        <pc:chgData name="Dennis Wu" userId="R/ygYBFZ4QKKtPKMNwj1XUa7RH1qwUlvZONtAPNYQxI=" providerId="None" clId="Web-{08320B03-7BFA-4F06-A96E-CB3A703FB0A2}" dt="2024-08-28T02:23:44.550" v="624"/>
        <pc:sldMkLst>
          <pc:docMk/>
          <pc:sldMk cId="2606769452" sldId="331"/>
        </pc:sldMkLst>
        <pc:spChg chg="mod">
          <ac:chgData name="Dennis Wu" userId="R/ygYBFZ4QKKtPKMNwj1XUa7RH1qwUlvZONtAPNYQxI=" providerId="None" clId="Web-{08320B03-7BFA-4F06-A96E-CB3A703FB0A2}" dt="2024-08-28T02:23:44.487" v="623"/>
          <ac:spMkLst>
            <pc:docMk/>
            <pc:sldMk cId="2606769452" sldId="331"/>
            <ac:spMk id="7" creationId="{A9E573F3-5520-C02E-F865-0B75F9B8D3CF}"/>
          </ac:spMkLst>
        </pc:spChg>
        <pc:spChg chg="mod">
          <ac:chgData name="Dennis Wu" userId="R/ygYBFZ4QKKtPKMNwj1XUa7RH1qwUlvZONtAPNYQxI=" providerId="None" clId="Web-{08320B03-7BFA-4F06-A96E-CB3A703FB0A2}" dt="2024-08-28T02:23:44.550" v="624"/>
          <ac:spMkLst>
            <pc:docMk/>
            <pc:sldMk cId="2606769452" sldId="331"/>
            <ac:spMk id="8" creationId="{6563CF1D-2B94-8143-4B2E-BB321E7D978C}"/>
          </ac:spMkLst>
        </pc:spChg>
        <pc:spChg chg="mod">
          <ac:chgData name="Dennis Wu" userId="R/ygYBFZ4QKKtPKMNwj1XUa7RH1qwUlvZONtAPNYQxI=" providerId="None" clId="Web-{08320B03-7BFA-4F06-A96E-CB3A703FB0A2}" dt="2024-08-28T02:23:44.487" v="622"/>
          <ac:spMkLst>
            <pc:docMk/>
            <pc:sldMk cId="2606769452" sldId="331"/>
            <ac:spMk id="50" creationId="{D1C79070-8A86-408E-AA25-77E7C186B6F7}"/>
          </ac:spMkLst>
        </pc:spChg>
      </pc:sldChg>
      <pc:sldChg chg="addSp modSp add replId addAnim modAnim">
        <pc:chgData name="Dennis Wu" userId="R/ygYBFZ4QKKtPKMNwj1XUa7RH1qwUlvZONtAPNYQxI=" providerId="None" clId="Web-{08320B03-7BFA-4F06-A96E-CB3A703FB0A2}" dt="2024-08-28T02:28:15.904" v="653" actId="20577"/>
        <pc:sldMkLst>
          <pc:docMk/>
          <pc:sldMk cId="1036984147" sldId="332"/>
        </pc:sldMkLst>
        <pc:spChg chg="mod">
          <ac:chgData name="Dennis Wu" userId="R/ygYBFZ4QKKtPKMNwj1XUa7RH1qwUlvZONtAPNYQxI=" providerId="None" clId="Web-{08320B03-7BFA-4F06-A96E-CB3A703FB0A2}" dt="2024-08-28T02:28:15.904" v="653" actId="20577"/>
          <ac:spMkLst>
            <pc:docMk/>
            <pc:sldMk cId="1036984147" sldId="332"/>
            <ac:spMk id="2" creationId="{E8D7AA3A-E0DF-492B-9B5F-0C40A64D4BEF}"/>
          </ac:spMkLst>
        </pc:spChg>
        <pc:spChg chg="mod">
          <ac:chgData name="Dennis Wu" userId="R/ygYBFZ4QKKtPKMNwj1XUa7RH1qwUlvZONtAPNYQxI=" providerId="None" clId="Web-{08320B03-7BFA-4F06-A96E-CB3A703FB0A2}" dt="2024-08-28T02:27:23.730" v="645"/>
          <ac:spMkLst>
            <pc:docMk/>
            <pc:sldMk cId="1036984147" sldId="332"/>
            <ac:spMk id="3" creationId="{91F05092-2002-4065-9827-CA98963FA052}"/>
          </ac:spMkLst>
        </pc:spChg>
        <pc:spChg chg="mod">
          <ac:chgData name="Dennis Wu" userId="R/ygYBFZ4QKKtPKMNwj1XUa7RH1qwUlvZONtAPNYQxI=" providerId="None" clId="Web-{08320B03-7BFA-4F06-A96E-CB3A703FB0A2}" dt="2024-08-28T02:27:23.777" v="646"/>
          <ac:spMkLst>
            <pc:docMk/>
            <pc:sldMk cId="1036984147" sldId="332"/>
            <ac:spMk id="6" creationId="{626729A7-3B8C-2367-0F49-F9BD70E2DA27}"/>
          </ac:spMkLst>
        </pc:spChg>
        <pc:picChg chg="add mod">
          <ac:chgData name="Dennis Wu" userId="R/ygYBFZ4QKKtPKMNwj1XUa7RH1qwUlvZONtAPNYQxI=" providerId="None" clId="Web-{08320B03-7BFA-4F06-A96E-CB3A703FB0A2}" dt="2024-08-28T01:38:52.529" v="164" actId="1076"/>
          <ac:picMkLst>
            <pc:docMk/>
            <pc:sldMk cId="1036984147" sldId="332"/>
            <ac:picMk id="5" creationId="{2FA20AC8-3C4E-35C6-7627-27B857A6B011}"/>
          </ac:picMkLst>
        </pc:picChg>
      </pc:sldChg>
      <pc:sldChg chg="addSp delSp modSp new del">
        <pc:chgData name="Dennis Wu" userId="R/ygYBFZ4QKKtPKMNwj1XUa7RH1qwUlvZONtAPNYQxI=" providerId="None" clId="Web-{08320B03-7BFA-4F06-A96E-CB3A703FB0A2}" dt="2024-08-28T02:32:16.758" v="687"/>
        <pc:sldMkLst>
          <pc:docMk/>
          <pc:sldMk cId="322343969" sldId="333"/>
        </pc:sldMkLst>
        <pc:spChg chg="mod">
          <ac:chgData name="Dennis Wu" userId="R/ygYBFZ4QKKtPKMNwj1XUa7RH1qwUlvZONtAPNYQxI=" providerId="None" clId="Web-{08320B03-7BFA-4F06-A96E-CB3A703FB0A2}" dt="2024-08-28T01:58:15.952" v="233" actId="20577"/>
          <ac:spMkLst>
            <pc:docMk/>
            <pc:sldMk cId="322343969" sldId="333"/>
            <ac:spMk id="2" creationId="{9CD2C2BF-2E3F-E4D7-CD5A-4DE23D9805E9}"/>
          </ac:spMkLst>
        </pc:spChg>
        <pc:spChg chg="del">
          <ac:chgData name="Dennis Wu" userId="R/ygYBFZ4QKKtPKMNwj1XUa7RH1qwUlvZONtAPNYQxI=" providerId="None" clId="Web-{08320B03-7BFA-4F06-A96E-CB3A703FB0A2}" dt="2024-08-28T01:52:52.766" v="171"/>
          <ac:spMkLst>
            <pc:docMk/>
            <pc:sldMk cId="322343969" sldId="333"/>
            <ac:spMk id="3" creationId="{B7E9E6C5-B805-9C38-8874-FBF59AF318AB}"/>
          </ac:spMkLst>
        </pc:spChg>
        <pc:spChg chg="add mod">
          <ac:chgData name="Dennis Wu" userId="R/ygYBFZ4QKKtPKMNwj1XUa7RH1qwUlvZONtAPNYQxI=" providerId="None" clId="Web-{08320B03-7BFA-4F06-A96E-CB3A703FB0A2}" dt="2024-08-28T01:58:56.516" v="242" actId="20577"/>
          <ac:spMkLst>
            <pc:docMk/>
            <pc:sldMk cId="322343969" sldId="333"/>
            <ac:spMk id="6" creationId="{40C4B476-75DA-2A98-D977-C00C3DFA5891}"/>
          </ac:spMkLst>
        </pc:spChg>
        <pc:spChg chg="add mod">
          <ac:chgData name="Dennis Wu" userId="R/ygYBFZ4QKKtPKMNwj1XUa7RH1qwUlvZONtAPNYQxI=" providerId="None" clId="Web-{08320B03-7BFA-4F06-A96E-CB3A703FB0A2}" dt="2024-08-28T01:59:37.439" v="248" actId="1076"/>
          <ac:spMkLst>
            <pc:docMk/>
            <pc:sldMk cId="322343969" sldId="333"/>
            <ac:spMk id="8" creationId="{6AF4C1FD-E4EF-B907-D062-AF59BEF53339}"/>
          </ac:spMkLst>
        </pc:spChg>
        <pc:picChg chg="add mod ord">
          <ac:chgData name="Dennis Wu" userId="R/ygYBFZ4QKKtPKMNwj1XUa7RH1qwUlvZONtAPNYQxI=" providerId="None" clId="Web-{08320B03-7BFA-4F06-A96E-CB3A703FB0A2}" dt="2024-08-28T01:58:35.187" v="238" actId="1076"/>
          <ac:picMkLst>
            <pc:docMk/>
            <pc:sldMk cId="322343969" sldId="333"/>
            <ac:picMk id="5" creationId="{F1F5C691-D47F-73CE-B1CC-31EC131D1B2B}"/>
          </ac:picMkLst>
        </pc:picChg>
        <pc:picChg chg="add mod">
          <ac:chgData name="Dennis Wu" userId="R/ygYBFZ4QKKtPKMNwj1XUa7RH1qwUlvZONtAPNYQxI=" providerId="None" clId="Web-{08320B03-7BFA-4F06-A96E-CB3A703FB0A2}" dt="2024-08-28T01:58:35.187" v="239" actId="1076"/>
          <ac:picMkLst>
            <pc:docMk/>
            <pc:sldMk cId="322343969" sldId="333"/>
            <ac:picMk id="7" creationId="{9175D40A-9CBC-208C-668D-20B9BC9B748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32C100-BA0B-5748-9784-63AA284E44BD}"/>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ea typeface="ＭＳ Ｐゴシック" pitchFamily="34" charset="-128"/>
              </a:defRPr>
            </a:lvl1pPr>
          </a:lstStyle>
          <a:p>
            <a:pPr>
              <a:defRPr/>
            </a:pPr>
            <a:endParaRPr lang="en-US"/>
          </a:p>
        </p:txBody>
      </p:sp>
      <p:sp>
        <p:nvSpPr>
          <p:cNvPr id="3" name="Date Placeholder 2">
            <a:extLst>
              <a:ext uri="{FF2B5EF4-FFF2-40B4-BE49-F238E27FC236}">
                <a16:creationId xmlns:a16="http://schemas.microsoft.com/office/drawing/2014/main" id="{6DD75B90-53CA-9440-9579-B89104344E2A}"/>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ＭＳ Ｐゴシック" pitchFamily="34" charset="-128"/>
              </a:defRPr>
            </a:lvl1pPr>
          </a:lstStyle>
          <a:p>
            <a:pPr>
              <a:defRPr/>
            </a:pPr>
            <a:fld id="{5D90B1D8-2FB8-4376-B855-030352D30156}" type="datetimeFigureOut">
              <a:rPr lang="en-US"/>
              <a:pPr>
                <a:defRPr/>
              </a:pPr>
              <a:t>8/27/2024</a:t>
            </a:fld>
            <a:endParaRPr lang="en-US"/>
          </a:p>
        </p:txBody>
      </p:sp>
      <p:sp>
        <p:nvSpPr>
          <p:cNvPr id="4" name="Slide Image Placeholder 3">
            <a:extLst>
              <a:ext uri="{FF2B5EF4-FFF2-40B4-BE49-F238E27FC236}">
                <a16:creationId xmlns:a16="http://schemas.microsoft.com/office/drawing/2014/main" id="{62E006CE-452A-2A46-8B82-1FAB9E87D23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F366AFD2-1C68-D14D-8C0D-D0ED8851CD6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203BC8B-C856-BC4D-9D90-63E695EC1449}"/>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ea typeface="ＭＳ Ｐゴシック" pitchFamily="34" charset="-128"/>
              </a:defRPr>
            </a:lvl1pPr>
          </a:lstStyle>
          <a:p>
            <a:pPr>
              <a:defRPr/>
            </a:pPr>
            <a:endParaRPr lang="en-US"/>
          </a:p>
        </p:txBody>
      </p:sp>
      <p:sp>
        <p:nvSpPr>
          <p:cNvPr id="7" name="Slide Number Placeholder 6">
            <a:extLst>
              <a:ext uri="{FF2B5EF4-FFF2-40B4-BE49-F238E27FC236}">
                <a16:creationId xmlns:a16="http://schemas.microsoft.com/office/drawing/2014/main" id="{46A3EF24-78A8-434F-B4EC-D4530F03CBD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26E31E0-FC23-47B6-9EFA-8D008D67FC5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56D69C4-3798-4007-A3BE-CBE2AC1357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Rectangle 3">
            <a:extLst>
              <a:ext uri="{FF2B5EF4-FFF2-40B4-BE49-F238E27FC236}">
                <a16:creationId xmlns:a16="http://schemas.microsoft.com/office/drawing/2014/main" id="{313DAE81-52C2-4AE4-9F2E-C505FF08DF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hope you have had enough time work on this exercise – I will now start going over part a.</a:t>
            </a:r>
          </a:p>
          <a:p>
            <a:endParaRPr lang="en-US" altLang="en-US">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a:ea typeface="ＭＳ Ｐゴシック" panose="020B0600070205080204" pitchFamily="34" charset="-128"/>
              </a:rPr>
              <a:t>The separation can be easily achieved because the boiling points are vastly different. </a:t>
            </a:r>
          </a:p>
          <a:p>
            <a:endParaRPr lang="en-US" altLang="en-US">
              <a:ea typeface="ＭＳ Ｐゴシック" panose="020B0600070205080204" pitchFamily="34" charset="-128"/>
            </a:endParaRPr>
          </a:p>
          <a:p>
            <a:r>
              <a:rPr lang="en-US" altLang="en-US">
                <a:ea typeface="ＭＳ Ｐゴシック" panose="020B0600070205080204" pitchFamily="34" charset="-128"/>
              </a:rPr>
              <a:t>Should we put it at -150 degrees? NO! Takes too much energy and thus cost, put it at room temperature (in the problem statement).</a:t>
            </a:r>
          </a:p>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12</a:t>
            </a:fld>
            <a:endParaRPr lang="en-US" altLang="en-US"/>
          </a:p>
        </p:txBody>
      </p:sp>
    </p:spTree>
    <p:extLst>
      <p:ext uri="{BB962C8B-B14F-4D97-AF65-F5344CB8AC3E}">
        <p14:creationId xmlns:p14="http://schemas.microsoft.com/office/powerpoint/2010/main" val="250255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E8155DC-BC97-47EE-A2B8-47F382AC1D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a:extLst>
              <a:ext uri="{FF2B5EF4-FFF2-40B4-BE49-F238E27FC236}">
                <a16:creationId xmlns:a16="http://schemas.microsoft.com/office/drawing/2014/main" id="{066FF24E-374F-4738-9170-E297349B8A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Don’t forget about compressors and expanders! We want to minimize the number of units at high pressure. Let’s prevent the separator from operating at 300 atm.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580F3BC-E8F5-4827-A5AB-424634E2F2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a:extLst>
              <a:ext uri="{FF2B5EF4-FFF2-40B4-BE49-F238E27FC236}">
                <a16:creationId xmlns:a16="http://schemas.microsoft.com/office/drawing/2014/main" id="{01FF0E4E-D89E-41D8-88C6-208342D4BD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Not a bad setup. Can this be improved?</a:t>
            </a:r>
          </a:p>
          <a:p>
            <a:endParaRPr lang="en-US" altLang="en-US">
              <a:ea typeface="ＭＳ Ｐゴシック" panose="020B0600070205080204" pitchFamily="34" charset="-128"/>
            </a:endParaRPr>
          </a:p>
          <a:p>
            <a:r>
              <a:rPr lang="en-US" altLang="en-US">
                <a:ea typeface="ＭＳ Ｐゴシック" panose="020B0600070205080204" pitchFamily="34" charset="-128"/>
              </a:rPr>
              <a:t>Recycle the CO and H2.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63ED4D1-464D-4299-B939-01BE8A4F12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a:extLst>
              <a:ext uri="{FF2B5EF4-FFF2-40B4-BE49-F238E27FC236}">
                <a16:creationId xmlns:a16="http://schemas.microsoft.com/office/drawing/2014/main" id="{57D913AA-1EB5-4DB5-B1F5-586C67B334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What do all recycles need? Purges.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A42B329-A601-4BD2-AD3C-3267BA7640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a:extLst>
              <a:ext uri="{FF2B5EF4-FFF2-40B4-BE49-F238E27FC236}">
                <a16:creationId xmlns:a16="http://schemas.microsoft.com/office/drawing/2014/main" id="{FE2E57AE-8B04-44D0-A572-3E9F15A86C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Always check the mass balance!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94AF07B-8290-425C-8218-306ADA34D7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a:extLst>
              <a:ext uri="{FF2B5EF4-FFF2-40B4-BE49-F238E27FC236}">
                <a16:creationId xmlns:a16="http://schemas.microsoft.com/office/drawing/2014/main" id="{B313F17E-D3C2-49E6-B719-EDA3D49BA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a:effectLst/>
                <a:latin typeface="Times New Roman" panose="02020603050405020304" pitchFamily="18" charset="0"/>
              </a:rPr>
              <a:t>To see the overall reaction we add the two reactions and cancel substances that appear on both the left and right sides</a:t>
            </a:r>
            <a:endParaRPr lang="en-US" altLang="en-US">
              <a:ea typeface="ＭＳ Ｐゴシック" panose="020B0600070205080204" pitchFamily="34" charset="-128"/>
            </a:endParaRPr>
          </a:p>
          <a:p>
            <a:r>
              <a:rPr lang="en-US" altLang="en-US">
                <a:ea typeface="ＭＳ Ｐゴシック" panose="020B0600070205080204" pitchFamily="34" charset="-128"/>
              </a:rPr>
              <a:t>The overall reaction MUST agree with the overall process! And from that we see that CH4 and H2O must enter our process, and CH3OH and H2 must leave the process. Is that what we have? </a:t>
            </a:r>
          </a:p>
          <a:p>
            <a:endParaRPr lang="en-US" altLang="en-US">
              <a:ea typeface="ＭＳ Ｐゴシック" panose="020B0600070205080204" pitchFamily="34" charset="-128"/>
            </a:endParaRPr>
          </a:p>
        </p:txBody>
      </p:sp>
    </p:spTree>
    <p:extLst>
      <p:ext uri="{BB962C8B-B14F-4D97-AF65-F5344CB8AC3E}">
        <p14:creationId xmlns:p14="http://schemas.microsoft.com/office/powerpoint/2010/main" val="261304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8E64EF9-DD73-4D2A-93FD-A166EFFF2D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a:extLst>
              <a:ext uri="{FF2B5EF4-FFF2-40B4-BE49-F238E27FC236}">
                <a16:creationId xmlns:a16="http://schemas.microsoft.com/office/drawing/2014/main" id="{7965B166-AC72-4566-A35D-1D56DDDB0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No!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b="0" i="0">
                <a:effectLst/>
                <a:latin typeface="Times New Roman" panose="02020603050405020304" pitchFamily="18" charset="0"/>
              </a:rPr>
              <a:t>This design has an error: the overall process does not agree with the overall reaction. </a:t>
            </a:r>
            <a:endParaRPr lang="en-US" altLang="en-US">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the purge to solve the problem, the H</a:t>
            </a:r>
            <a:r>
              <a:rPr lang="en-US" baseline="-25000"/>
              <a:t>2</a:t>
            </a:r>
            <a:r>
              <a:rPr lang="en-US"/>
              <a:t>/CO ratio in the recycle (and in the CH</a:t>
            </a:r>
            <a:r>
              <a:rPr lang="en-US" baseline="-25000"/>
              <a:t>3</a:t>
            </a:r>
            <a:r>
              <a:rPr lang="en-US"/>
              <a:t>OH synthesis reactor) would need to be large. This would increase the volume of the high-pressure reactor, which would be </a:t>
            </a:r>
            <a:r>
              <a:rPr lang="en-US" i="1" u="sng"/>
              <a:t>expensive</a:t>
            </a:r>
            <a:r>
              <a:rPr lang="en-US"/>
              <a:t>. </a:t>
            </a:r>
          </a:p>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19</a:t>
            </a:fld>
            <a:endParaRPr lang="en-US" altLang="en-US"/>
          </a:p>
        </p:txBody>
      </p:sp>
    </p:spTree>
    <p:extLst>
      <p:ext uri="{BB962C8B-B14F-4D97-AF65-F5344CB8AC3E}">
        <p14:creationId xmlns:p14="http://schemas.microsoft.com/office/powerpoint/2010/main" val="524173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A42B329-A601-4BD2-AD3C-3267BA7640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a:extLst>
              <a:ext uri="{FF2B5EF4-FFF2-40B4-BE49-F238E27FC236}">
                <a16:creationId xmlns:a16="http://schemas.microsoft.com/office/drawing/2014/main" id="{FE2E57AE-8B04-44D0-A572-3E9F15A86C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Always check the mass balance!</a:t>
            </a:r>
          </a:p>
        </p:txBody>
      </p:sp>
    </p:spTree>
    <p:extLst>
      <p:ext uri="{BB962C8B-B14F-4D97-AF65-F5344CB8AC3E}">
        <p14:creationId xmlns:p14="http://schemas.microsoft.com/office/powerpoint/2010/main" val="3714802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Times New Roman" panose="02020603050405020304" pitchFamily="18" charset="0"/>
              </a:rPr>
              <a:t>Condensing CO requires a temperature below -191</a:t>
            </a:r>
            <a:r>
              <a:rPr lang="en-US" b="0" i="0">
                <a:effectLst/>
                <a:latin typeface="Arial" panose="020B0604020202020204" pitchFamily="34" charset="0"/>
              </a:rPr>
              <a:t> o</a:t>
            </a:r>
            <a:r>
              <a:rPr lang="en-US" b="0" i="0">
                <a:effectLst/>
                <a:latin typeface="Times New Roman" panose="02020603050405020304" pitchFamily="18" charset="0"/>
              </a:rPr>
              <a:t>C. Let’s choose -195 oC.  This is best done immediately after the first separator, which operates at -170</a:t>
            </a:r>
            <a:r>
              <a:rPr lang="en-US" b="0" i="0">
                <a:effectLst/>
                <a:latin typeface="Arial" panose="020B0604020202020204" pitchFamily="34" charset="0"/>
              </a:rPr>
              <a:t> o</a:t>
            </a:r>
            <a:r>
              <a:rPr lang="en-US" b="0" i="0">
                <a:effectLst/>
                <a:latin typeface="Times New Roman" panose="02020603050405020304" pitchFamily="18" charset="0"/>
              </a:rPr>
              <a:t>C. </a:t>
            </a:r>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21</a:t>
            </a:fld>
            <a:endParaRPr lang="en-US" altLang="en-US"/>
          </a:p>
        </p:txBody>
      </p:sp>
    </p:spTree>
    <p:extLst>
      <p:ext uri="{BB962C8B-B14F-4D97-AF65-F5344CB8AC3E}">
        <p14:creationId xmlns:p14="http://schemas.microsoft.com/office/powerpoint/2010/main" val="210639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9E8CAD8-F406-42FC-A56A-6E167E0598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28F901E4-11E7-4277-A31A-3910BE42F5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methanol is an easily transportable liquid</a:t>
            </a:r>
          </a:p>
          <a:p>
            <a:endParaRPr lang="en-US" altLang="en-US">
              <a:ea typeface="ＭＳ Ｐゴシック" panose="020B0600070205080204" pitchFamily="34" charset="-128"/>
            </a:endParaRPr>
          </a:p>
          <a:p>
            <a:r>
              <a:rPr lang="en-US" altLang="en-US">
                <a:ea typeface="ＭＳ Ｐゴシック" panose="020B0600070205080204" pitchFamily="34" charset="-128"/>
              </a:rPr>
              <a:t>methanol </a:t>
            </a:r>
            <a:r>
              <a:rPr lang="en-US" altLang="en-US">
                <a:ea typeface="ＭＳ Ｐゴシック" panose="020B0600070205080204" pitchFamily="34" charset="-128"/>
                <a:sym typeface="Wingdings" pitchFamily="2" charset="2"/>
              </a:rPr>
              <a:t> energy form is easier to transport and a better fuel source than methane (more attractive and valuable</a:t>
            </a:r>
            <a:endParaRPr lang="en-US" altLang="en-US">
              <a:ea typeface="ＭＳ Ｐゴシック" panose="020B0600070205080204"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A42B329-A601-4BD2-AD3C-3267BA7640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a:extLst>
              <a:ext uri="{FF2B5EF4-FFF2-40B4-BE49-F238E27FC236}">
                <a16:creationId xmlns:a16="http://schemas.microsoft.com/office/drawing/2014/main" id="{FE2E57AE-8B04-44D0-A572-3E9F15A86C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Always check the mass balance!</a:t>
            </a:r>
          </a:p>
        </p:txBody>
      </p:sp>
    </p:spTree>
    <p:extLst>
      <p:ext uri="{BB962C8B-B14F-4D97-AF65-F5344CB8AC3E}">
        <p14:creationId xmlns:p14="http://schemas.microsoft.com/office/powerpoint/2010/main" val="22782793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77377C1-304D-4904-A729-81FFE973C1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a:extLst>
              <a:ext uri="{FF2B5EF4-FFF2-40B4-BE49-F238E27FC236}">
                <a16:creationId xmlns:a16="http://schemas.microsoft.com/office/drawing/2014/main" id="{356A5399-F2B6-478E-8830-F1AA99AE2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This setup accounts for the extra H2 produced. </a:t>
            </a:r>
          </a:p>
          <a:p>
            <a:endParaRPr lang="en-US" altLang="en-US">
              <a:ea typeface="ＭＳ Ｐゴシック" panose="020B0600070205080204" pitchFamily="34" charset="-128"/>
            </a:endParaRPr>
          </a:p>
          <a:p>
            <a:r>
              <a:rPr lang="en-US" altLang="en-US">
                <a:ea typeface="ＭＳ Ｐゴシック" panose="020B0600070205080204" pitchFamily="34" charset="-128"/>
              </a:rPr>
              <a:t>Last thing to consider: what ratio should we split it at?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7D3DBF3-FD05-4F63-B9D4-ED829FFD1C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a:extLst>
              <a:ext uri="{FF2B5EF4-FFF2-40B4-BE49-F238E27FC236}">
                <a16:creationId xmlns:a16="http://schemas.microsoft.com/office/drawing/2014/main" id="{C360DD22-BF6F-4055-A326-CEA0F2E101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Read the text^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5FF3958-5A9E-47C3-8F8B-13213C49EB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a:extLst>
              <a:ext uri="{FF2B5EF4-FFF2-40B4-BE49-F238E27FC236}">
                <a16:creationId xmlns:a16="http://schemas.microsoft.com/office/drawing/2014/main" id="{6F0007BF-D25E-44CE-B073-CADE33DEC1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And so we should split it 1:2 – removing one third of the stream and directing two thirds back into the process!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26</a:t>
            </a:fld>
            <a:endParaRPr lang="en-US" altLang="en-US"/>
          </a:p>
        </p:txBody>
      </p:sp>
    </p:spTree>
    <p:extLst>
      <p:ext uri="{BB962C8B-B14F-4D97-AF65-F5344CB8AC3E}">
        <p14:creationId xmlns:p14="http://schemas.microsoft.com/office/powerpoint/2010/main" val="3375120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a:extLst>
              <a:ext uri="{FF2B5EF4-FFF2-40B4-BE49-F238E27FC236}">
                <a16:creationId xmlns:a16="http://schemas.microsoft.com/office/drawing/2014/main" id="{FA852423-F4B2-4A5C-A7A3-81E64A55E0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Rectangle 3">
            <a:extLst>
              <a:ext uri="{FF2B5EF4-FFF2-40B4-BE49-F238E27FC236}">
                <a16:creationId xmlns:a16="http://schemas.microsoft.com/office/drawing/2014/main" id="{8F6FB4D5-E8D4-4940-95A0-B64F8D69A4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In part B we take side reactions into account. We try to avoid the disproportionation CO+CO reaction, so instead we use the water gas shift. </a:t>
            </a:r>
          </a:p>
          <a:p>
            <a:endParaRPr lang="en-US" altLang="en-US">
              <a:ea typeface="ＭＳ Ｐゴシック" panose="020B0600070205080204" pitchFamily="34" charset="-128"/>
            </a:endParaRPr>
          </a:p>
          <a:p>
            <a:r>
              <a:rPr lang="en-US" altLang="en-US">
                <a:ea typeface="ＭＳ Ｐゴシック" panose="020B0600070205080204" pitchFamily="34" charset="-128"/>
              </a:rPr>
              <a:t>This reaction introduces CO2 as a product in the first reactor.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28</a:t>
            </a:fld>
            <a:endParaRPr lang="en-US" altLang="en-US"/>
          </a:p>
        </p:txBody>
      </p:sp>
    </p:spTree>
    <p:extLst>
      <p:ext uri="{BB962C8B-B14F-4D97-AF65-F5344CB8AC3E}">
        <p14:creationId xmlns:p14="http://schemas.microsoft.com/office/powerpoint/2010/main" val="23978576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a:extLst>
              <a:ext uri="{FF2B5EF4-FFF2-40B4-BE49-F238E27FC236}">
                <a16:creationId xmlns:a16="http://schemas.microsoft.com/office/drawing/2014/main" id="{6D70D0F4-4285-4CC8-8556-F373C83ADF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Rectangle 3">
            <a:extLst>
              <a:ext uri="{FF2B5EF4-FFF2-40B4-BE49-F238E27FC236}">
                <a16:creationId xmlns:a16="http://schemas.microsoft.com/office/drawing/2014/main" id="{08920B2E-B07B-4E83-8946-DA51A17A5D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To avoid disproportionation, put the water in excess, and add co2 as a product.</a:t>
            </a:r>
          </a:p>
          <a:p>
            <a:endParaRPr lang="en-US" altLang="en-US">
              <a:ea typeface="ＭＳ Ｐゴシック" panose="020B0600070205080204" pitchFamily="34" charset="-128"/>
            </a:endParaRPr>
          </a:p>
          <a:p>
            <a:r>
              <a:rPr lang="en-US" altLang="en-US">
                <a:ea typeface="ＭＳ Ｐゴシック" panose="020B0600070205080204" pitchFamily="34" charset="-128"/>
              </a:rPr>
              <a:t>Looking at boiling points, we know CO2 will come out the bottom with methane and water because co2 has a higher boiling point than methane.</a:t>
            </a:r>
          </a:p>
          <a:p>
            <a:endParaRPr lang="en-US" altLang="en-US">
              <a:ea typeface="ＭＳ Ｐゴシック" panose="020B0600070205080204" pitchFamily="34" charset="-128"/>
            </a:endParaRPr>
          </a:p>
          <a:p>
            <a:r>
              <a:rPr lang="en-US" altLang="en-US">
                <a:ea typeface="ＭＳ Ｐゴシック" panose="020B0600070205080204" pitchFamily="34" charset="-128"/>
              </a:rPr>
              <a:t>Thinking about our principle of recycling unused reactant, should we separate the methane or the water out with the co2? (water)</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629D21E9-2801-406B-B731-71E53C0C48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A0D512C8-A283-4621-86A4-30A42511DA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CO2 is between methane and water, but we don’t need methane at all for the second reactor, while we do need water for the second reactor.</a:t>
            </a:r>
          </a:p>
          <a:p>
            <a:endParaRPr lang="en-US" altLang="en-US">
              <a:ea typeface="ＭＳ Ｐゴシック" panose="020B0600070205080204" pitchFamily="34" charset="-128"/>
            </a:endParaRPr>
          </a:p>
          <a:p>
            <a:r>
              <a:rPr lang="en-US" altLang="en-US">
                <a:ea typeface="ＭＳ Ｐゴシック" panose="020B0600070205080204" pitchFamily="34" charset="-128"/>
              </a:rPr>
              <a:t>Pick a temperature between methane and co2</a:t>
            </a:r>
          </a:p>
        </p:txBody>
      </p:sp>
      <p:sp>
        <p:nvSpPr>
          <p:cNvPr id="61443" name="Slide Number Placeholder 3">
            <a:extLst>
              <a:ext uri="{FF2B5EF4-FFF2-40B4-BE49-F238E27FC236}">
                <a16:creationId xmlns:a16="http://schemas.microsoft.com/office/drawing/2014/main" id="{EBF12BE6-D0F4-4E25-B60B-5875DAFB2D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3D27BEAF-1349-4C80-8FA7-0F5C6A35610A}" type="slidenum">
              <a:rPr lang="en-US" altLang="en-US" smtClean="0"/>
              <a:pPr/>
              <a:t>30</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514A008C-6C5C-42F9-B7B2-B8FF69EC6A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Rectangle 3">
            <a:extLst>
              <a:ext uri="{FF2B5EF4-FFF2-40B4-BE49-F238E27FC236}">
                <a16:creationId xmlns:a16="http://schemas.microsoft.com/office/drawing/2014/main" id="{3835C119-D096-4DB4-993D-E7B95667C5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So now we’re sending the co2 and water to the L-G separator, since sending it anywhere else would be efficient and take up space at such high pressures</a:t>
            </a:r>
          </a:p>
          <a:p>
            <a:endParaRPr lang="en-US" altLang="en-US">
              <a:ea typeface="ＭＳ Ｐゴシック" panose="020B0600070205080204" pitchFamily="34" charset="-128"/>
            </a:endParaRPr>
          </a:p>
          <a:p>
            <a:r>
              <a:rPr lang="en-US" altLang="en-US">
                <a:ea typeface="ＭＳ Ｐゴシック" panose="020B0600070205080204" pitchFamily="34" charset="-128"/>
              </a:rPr>
              <a:t>Where does CO2 and water go at this temperature?</a:t>
            </a:r>
          </a:p>
          <a:p>
            <a:endParaRPr lang="en-US" altLang="en-US">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BD0B6FEF-44E1-4809-9927-77B9ACA707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DF54E1E6-4FE0-42DC-9B4E-8876AB5EA5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You can use colors to track where each compound goes.</a:t>
            </a:r>
          </a:p>
        </p:txBody>
      </p:sp>
      <p:sp>
        <p:nvSpPr>
          <p:cNvPr id="11268" name="Slide Number Placeholder 3">
            <a:extLst>
              <a:ext uri="{FF2B5EF4-FFF2-40B4-BE49-F238E27FC236}">
                <a16:creationId xmlns:a16="http://schemas.microsoft.com/office/drawing/2014/main" id="{0C676472-5E40-4D37-9F56-1C7F978181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4A39AC14-A5D2-4D6A-9472-19270FEBE6E5}" type="slidenum">
              <a:rPr lang="en-US" altLang="en-US"/>
              <a:pPr/>
              <a:t>4</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15C8EBDB-AFA3-4353-91BD-C46E970490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B600859F-DF38-4F12-B9FC-25EDAE5053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To get CO back from CO2, we use the reverse shift reaction. This requires no water in the reactor at the beginning. </a:t>
            </a:r>
          </a:p>
          <a:p>
            <a:endParaRPr lang="en-US" altLang="en-US">
              <a:ea typeface="ＭＳ Ｐゴシック" panose="020B0600070205080204" pitchFamily="34" charset="-128"/>
            </a:endParaRPr>
          </a:p>
          <a:p>
            <a:r>
              <a:rPr lang="en-US" altLang="en-US">
                <a:ea typeface="ＭＳ Ｐゴシック" panose="020B0600070205080204" pitchFamily="34" charset="-128"/>
              </a:rPr>
              <a:t>Write the new products into the outlets of the reactors and trace them through the process (e.g. separators). What needs to be fixed? </a:t>
            </a:r>
          </a:p>
        </p:txBody>
      </p:sp>
      <p:sp>
        <p:nvSpPr>
          <p:cNvPr id="65539" name="Slide Number Placeholder 3">
            <a:extLst>
              <a:ext uri="{FF2B5EF4-FFF2-40B4-BE49-F238E27FC236}">
                <a16:creationId xmlns:a16="http://schemas.microsoft.com/office/drawing/2014/main" id="{F02535B1-3225-4D1F-992B-2B99559037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6263946F-EB02-44B2-B66F-4A365E1FC448}" type="slidenum">
              <a:rPr lang="en-US" altLang="en-US" smtClean="0"/>
              <a:pPr/>
              <a:t>32</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a:extLst>
              <a:ext uri="{FF2B5EF4-FFF2-40B4-BE49-F238E27FC236}">
                <a16:creationId xmlns:a16="http://schemas.microsoft.com/office/drawing/2014/main" id="{40513781-5597-4196-A25C-111E99EDEA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Rectangle 3">
            <a:extLst>
              <a:ext uri="{FF2B5EF4-FFF2-40B4-BE49-F238E27FC236}">
                <a16:creationId xmlns:a16="http://schemas.microsoft.com/office/drawing/2014/main" id="{72F7861B-778F-4D4E-AEAB-8B46ED0B5B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So now we’re sending the co2 and water to the L-G separator, since sending it anywhere else would be inefficient and take up space at such high pressures</a:t>
            </a:r>
          </a:p>
          <a:p>
            <a:endParaRPr lang="en-US" altLang="en-US">
              <a:ea typeface="ＭＳ Ｐゴシック" panose="020B0600070205080204" pitchFamily="34" charset="-128"/>
            </a:endParaRPr>
          </a:p>
          <a:p>
            <a:r>
              <a:rPr lang="en-US" altLang="en-US">
                <a:ea typeface="ＭＳ Ｐゴシック" panose="020B0600070205080204" pitchFamily="34" charset="-128"/>
              </a:rPr>
              <a:t>Where does CO2 and water go at this temperature?</a:t>
            </a:r>
          </a:p>
          <a:p>
            <a:endParaRPr lang="en-US" altLang="en-US">
              <a:ea typeface="ＭＳ Ｐゴシック" panose="020B0600070205080204"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a:ea typeface="ＭＳ Ｐゴシック" panose="020B0600070205080204" pitchFamily="34" charset="-128"/>
              </a:rPr>
              <a:t>The separation can be easily achieved because the boiling points are vastly different. </a:t>
            </a:r>
          </a:p>
          <a:p>
            <a:endParaRPr lang="en-US" altLang="en-US">
              <a:ea typeface="ＭＳ Ｐゴシック" panose="020B0600070205080204" pitchFamily="34" charset="-128"/>
            </a:endParaRPr>
          </a:p>
          <a:p>
            <a:r>
              <a:rPr lang="en-US" altLang="en-US">
                <a:ea typeface="ＭＳ Ｐゴシック" panose="020B0600070205080204" pitchFamily="34" charset="-128"/>
              </a:rPr>
              <a:t>Should we put it at -150 degrees? NO! Takes too much energy and thus cost, put it at room temperature (in the problem statement).</a:t>
            </a:r>
          </a:p>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34</a:t>
            </a:fld>
            <a:endParaRPr lang="en-US" altLang="en-US"/>
          </a:p>
        </p:txBody>
      </p:sp>
    </p:spTree>
    <p:extLst>
      <p:ext uri="{BB962C8B-B14F-4D97-AF65-F5344CB8AC3E}">
        <p14:creationId xmlns:p14="http://schemas.microsoft.com/office/powerpoint/2010/main" val="18367831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a:extLst>
              <a:ext uri="{FF2B5EF4-FFF2-40B4-BE49-F238E27FC236}">
                <a16:creationId xmlns:a16="http://schemas.microsoft.com/office/drawing/2014/main" id="{623723CB-3EE0-440F-98F9-E2B0FAE49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Rectangle 3">
            <a:extLst>
              <a:ext uri="{FF2B5EF4-FFF2-40B4-BE49-F238E27FC236}">
                <a16:creationId xmlns:a16="http://schemas.microsoft.com/office/drawing/2014/main" id="{6DEFFBBC-170F-4FC2-A273-C72D87F6CD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Add your new components to the reaction streams, and now we can pay attention to the next side reaction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CAEE90A8-7D66-40BA-B1A5-BD9592541C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Rectangle 3">
            <a:extLst>
              <a:ext uri="{FF2B5EF4-FFF2-40B4-BE49-F238E27FC236}">
                <a16:creationId xmlns:a16="http://schemas.microsoft.com/office/drawing/2014/main" id="{AD24CA1D-A1FB-4EA6-8C6F-9E3639BD67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Now we have our new products, with carbon dioxide and water, which we trace through the streams</a:t>
            </a:r>
          </a:p>
          <a:p>
            <a:endParaRPr lang="en-US" altLang="en-US">
              <a:ea typeface="ＭＳ Ｐゴシック" panose="020B0600070205080204" pitchFamily="34" charset="-128"/>
            </a:endParaRPr>
          </a:p>
          <a:p>
            <a:r>
              <a:rPr lang="en-US" altLang="en-US">
                <a:ea typeface="ＭＳ Ｐゴシック" panose="020B0600070205080204" pitchFamily="34" charset="-128"/>
              </a:rPr>
              <a:t>We know that water comes out with methanol, so all the water from this reactor will come out the separator</a:t>
            </a:r>
          </a:p>
          <a:p>
            <a:endParaRPr lang="en-US" altLang="en-US">
              <a:ea typeface="ＭＳ Ｐゴシック" panose="020B0600070205080204" pitchFamily="34" charset="-128"/>
            </a:endParaRPr>
          </a:p>
          <a:p>
            <a:r>
              <a:rPr lang="en-US" altLang="en-US">
                <a:ea typeface="ＭＳ Ｐゴシック" panose="020B0600070205080204" pitchFamily="34" charset="-128"/>
              </a:rPr>
              <a:t>Finally, we should separate the water from the methanol to get our pure desired product: what temperature?</a:t>
            </a:r>
          </a:p>
          <a:p>
            <a:endParaRPr lang="en-US" altLang="en-US">
              <a:ea typeface="ＭＳ Ｐゴシック" panose="020B0600070205080204"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a:ea typeface="ＭＳ Ｐゴシック" panose="020B0600070205080204" pitchFamily="34" charset="-128"/>
              </a:rPr>
              <a:t>The separation can be easily achieved because the boiling points are vastly different. </a:t>
            </a:r>
          </a:p>
          <a:p>
            <a:endParaRPr lang="en-US" altLang="en-US">
              <a:ea typeface="ＭＳ Ｐゴシック" panose="020B0600070205080204" pitchFamily="34" charset="-128"/>
            </a:endParaRPr>
          </a:p>
          <a:p>
            <a:r>
              <a:rPr lang="en-US" altLang="en-US">
                <a:ea typeface="ＭＳ Ｐゴシック" panose="020B0600070205080204" pitchFamily="34" charset="-128"/>
              </a:rPr>
              <a:t>Should we put it at -150 degrees? NO! Takes too much energy and thus cost, put it at room temperature (in the problem statement).</a:t>
            </a:r>
          </a:p>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37</a:t>
            </a:fld>
            <a:endParaRPr lang="en-US" altLang="en-US"/>
          </a:p>
        </p:txBody>
      </p:sp>
    </p:spTree>
    <p:extLst>
      <p:ext uri="{BB962C8B-B14F-4D97-AF65-F5344CB8AC3E}">
        <p14:creationId xmlns:p14="http://schemas.microsoft.com/office/powerpoint/2010/main" val="8369626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a:extLst>
              <a:ext uri="{FF2B5EF4-FFF2-40B4-BE49-F238E27FC236}">
                <a16:creationId xmlns:a16="http://schemas.microsoft.com/office/drawing/2014/main" id="{5CB2D315-4175-40AD-9597-CD6E4EF871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Rectangle 3">
            <a:extLst>
              <a:ext uri="{FF2B5EF4-FFF2-40B4-BE49-F238E27FC236}">
                <a16:creationId xmlns:a16="http://schemas.microsoft.com/office/drawing/2014/main" id="{0C7A0F46-E68E-4A95-9F31-B2EC59212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Should we just throw away this water? NO</a:t>
            </a:r>
          </a:p>
          <a:p>
            <a:endParaRPr lang="en-US" altLang="en-US">
              <a:ea typeface="ＭＳ Ｐゴシック" panose="020B0600070205080204" pitchFamily="34" charset="-128"/>
            </a:endParaRPr>
          </a:p>
          <a:p>
            <a:r>
              <a:rPr lang="en-US" altLang="en-US">
                <a:ea typeface="ＭＳ Ｐゴシック" panose="020B0600070205080204" pitchFamily="34" charset="-128"/>
              </a:rPr>
              <a:t>Recycle!</a:t>
            </a:r>
          </a:p>
          <a:p>
            <a:endParaRPr lang="en-US" altLang="en-US">
              <a:ea typeface="ＭＳ Ｐゴシック" panose="020B0600070205080204"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6E31E0-FC23-47B6-9EFA-8D008D67FC51}" type="slidenum">
              <a:rPr lang="en-US" altLang="en-US" smtClean="0"/>
              <a:pPr/>
              <a:t>39</a:t>
            </a:fld>
            <a:endParaRPr lang="en-US" altLang="en-US"/>
          </a:p>
        </p:txBody>
      </p:sp>
    </p:spTree>
    <p:extLst>
      <p:ext uri="{BB962C8B-B14F-4D97-AF65-F5344CB8AC3E}">
        <p14:creationId xmlns:p14="http://schemas.microsoft.com/office/powerpoint/2010/main" val="2364314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91C6990-3AAB-42FD-9C17-8A51119477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897E6E53-DB27-4799-8633-54F2AC422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What can be done? Add unreacted reagents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906E08E-5771-4156-B4A2-20BAE6F79B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CE08AC67-1D40-4399-9196-7D5BAAF278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considering that none of the reactions go to completion, how many components will be in the exit stream – hold </a:t>
            </a:r>
          </a:p>
          <a:p>
            <a:endParaRPr lang="en-US" altLang="en-US">
              <a:ea typeface="ＭＳ Ｐゴシック" panose="020B0600070205080204" pitchFamily="34" charset="-128"/>
            </a:endParaRPr>
          </a:p>
          <a:p>
            <a:r>
              <a:rPr lang="en-US" altLang="en-US">
                <a:ea typeface="ＭＳ Ｐゴシック" panose="020B0600070205080204" pitchFamily="34" charset="-128"/>
              </a:rPr>
              <a:t>What can be done? Add a separator. The compressor and reactor become smaller, which is much cheaper.</a:t>
            </a:r>
          </a:p>
          <a:p>
            <a:endParaRPr lang="en-US" altLang="en-US">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9872A42-2F11-489B-BD62-12FC67470A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40DA97C8-1E63-44A9-8E55-F73F733A6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Don’t need unreacted reagents, separate them!</a:t>
            </a:r>
          </a:p>
          <a:p>
            <a:r>
              <a:rPr lang="en-US" altLang="en-US">
                <a:ea typeface="ＭＳ Ｐゴシック" panose="020B0600070205080204" pitchFamily="34" charset="-128"/>
              </a:rPr>
              <a:t>Can this separation be achieved? Let’s look at the boiling points of these compounds.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FDE3939-8AEE-4C63-B39E-269BD473B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BFDE9FC-8633-4D85-868B-6CFBD7DF460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I think that a color-coded chart like this is useful to visualize the physical properties. Here. green = solid, blue = liquid, red = gas. It’s now easy to see that at ~ -170 oC, the CO and H2 will be gases, and can be separated from the liquid CH4 and solid H2O.</a:t>
            </a:r>
          </a:p>
          <a:p>
            <a:endParaRPr lang="en-US" altLang="en-US">
              <a:ea typeface="ＭＳ Ｐゴシック" panose="020B0600070205080204" pitchFamily="34" charset="-128"/>
            </a:endParaRPr>
          </a:p>
        </p:txBody>
      </p:sp>
      <p:sp>
        <p:nvSpPr>
          <p:cNvPr id="22532" name="Slide Number Placeholder 3">
            <a:extLst>
              <a:ext uri="{FF2B5EF4-FFF2-40B4-BE49-F238E27FC236}">
                <a16:creationId xmlns:a16="http://schemas.microsoft.com/office/drawing/2014/main" id="{CA6FC684-E7B6-4C82-A096-8B3ABAA3328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1FDC7F1E-E6AB-4545-AFD4-37681B7DA249}" type="slidenum">
              <a:rPr lang="en-US" altLang="en-US"/>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155B35A-6F60-46BD-B0F5-8BDAF9F1BC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4842B025-C554-4689-9557-FF55E3A85B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CH4 is liquid, H2O is solid. CO and H2 are gases. Also don’t need these unreacted reagents!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E8155DC-BC97-47EE-A2B8-47F382AC1D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a:extLst>
              <a:ext uri="{FF2B5EF4-FFF2-40B4-BE49-F238E27FC236}">
                <a16:creationId xmlns:a16="http://schemas.microsoft.com/office/drawing/2014/main" id="{066FF24E-374F-4738-9170-E297349B8A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Don’t forget about compressors and expanders! We want to minimize the number of units at high pressure. Let’s prevent the separator from operating at 300 atm. </a:t>
            </a:r>
          </a:p>
        </p:txBody>
      </p:sp>
    </p:spTree>
    <p:extLst>
      <p:ext uri="{BB962C8B-B14F-4D97-AF65-F5344CB8AC3E}">
        <p14:creationId xmlns:p14="http://schemas.microsoft.com/office/powerpoint/2010/main" val="273973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E9D86E5-9B17-4980-A38F-C8AE3CBF604D}"/>
              </a:ext>
            </a:extLst>
          </p:cNvPr>
          <p:cNvSpPr>
            <a:spLocks noGrp="1"/>
          </p:cNvSpPr>
          <p:nvPr>
            <p:ph type="dt" sz="half" idx="10"/>
          </p:nvPr>
        </p:nvSpPr>
        <p:spPr/>
        <p:txBody>
          <a:bodyPr/>
          <a:lstStyle>
            <a:lvl1pPr>
              <a:defRPr/>
            </a:lvl1pPr>
          </a:lstStyle>
          <a:p>
            <a:pPr>
              <a:defRPr/>
            </a:pPr>
            <a:fld id="{0D1CCA19-52DF-6F40-A2A7-741CB6380C04}" type="datetime1">
              <a:rPr lang="en-US" smtClean="0"/>
              <a:t>8/27/2024</a:t>
            </a:fld>
            <a:endParaRPr lang="en-US"/>
          </a:p>
        </p:txBody>
      </p:sp>
      <p:sp>
        <p:nvSpPr>
          <p:cNvPr id="5" name="Footer Placeholder 4">
            <a:extLst>
              <a:ext uri="{FF2B5EF4-FFF2-40B4-BE49-F238E27FC236}">
                <a16:creationId xmlns:a16="http://schemas.microsoft.com/office/drawing/2014/main" id="{AE3C16B1-1DF8-4EA4-BA7C-14BC16DE0E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6FCFC5B-849B-40DA-8DF7-A672D9852597}"/>
              </a:ext>
            </a:extLst>
          </p:cNvPr>
          <p:cNvSpPr>
            <a:spLocks noGrp="1"/>
          </p:cNvSpPr>
          <p:nvPr>
            <p:ph type="sldNum" sz="quarter" idx="12"/>
          </p:nvPr>
        </p:nvSpPr>
        <p:spPr/>
        <p:txBody>
          <a:bodyPr/>
          <a:lstStyle>
            <a:lvl1pPr>
              <a:defRPr/>
            </a:lvl1pPr>
          </a:lstStyle>
          <a:p>
            <a:fld id="{6C1FE0F0-F669-482A-8C1C-24B3DC81C2B8}" type="slidenum">
              <a:rPr lang="en-US" altLang="en-US"/>
              <a:pPr/>
              <a:t>‹#›</a:t>
            </a:fld>
            <a:endParaRPr lang="en-US" altLang="en-US"/>
          </a:p>
        </p:txBody>
      </p:sp>
    </p:spTree>
    <p:extLst>
      <p:ext uri="{BB962C8B-B14F-4D97-AF65-F5344CB8AC3E}">
        <p14:creationId xmlns:p14="http://schemas.microsoft.com/office/powerpoint/2010/main" val="198677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6B26FD-8D6A-4B7E-A59A-E95BF857014A}"/>
              </a:ext>
            </a:extLst>
          </p:cNvPr>
          <p:cNvSpPr>
            <a:spLocks noGrp="1"/>
          </p:cNvSpPr>
          <p:nvPr>
            <p:ph type="dt" sz="half" idx="10"/>
          </p:nvPr>
        </p:nvSpPr>
        <p:spPr/>
        <p:txBody>
          <a:bodyPr/>
          <a:lstStyle>
            <a:lvl1pPr>
              <a:defRPr/>
            </a:lvl1pPr>
          </a:lstStyle>
          <a:p>
            <a:pPr>
              <a:defRPr/>
            </a:pPr>
            <a:fld id="{6272F5BA-8944-304C-A0E2-38A35987919A}" type="datetime1">
              <a:rPr lang="en-US" smtClean="0"/>
              <a:t>8/27/2024</a:t>
            </a:fld>
            <a:endParaRPr lang="en-US"/>
          </a:p>
        </p:txBody>
      </p:sp>
      <p:sp>
        <p:nvSpPr>
          <p:cNvPr id="5" name="Footer Placeholder 4">
            <a:extLst>
              <a:ext uri="{FF2B5EF4-FFF2-40B4-BE49-F238E27FC236}">
                <a16:creationId xmlns:a16="http://schemas.microsoft.com/office/drawing/2014/main" id="{1C81EA06-7C9B-48D6-9F71-5F8C78ABBAC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7E3B49C-4DAF-4E3C-A19B-E6D5EA05BFDB}"/>
              </a:ext>
            </a:extLst>
          </p:cNvPr>
          <p:cNvSpPr>
            <a:spLocks noGrp="1"/>
          </p:cNvSpPr>
          <p:nvPr>
            <p:ph type="sldNum" sz="quarter" idx="12"/>
          </p:nvPr>
        </p:nvSpPr>
        <p:spPr/>
        <p:txBody>
          <a:bodyPr/>
          <a:lstStyle>
            <a:lvl1pPr>
              <a:defRPr/>
            </a:lvl1pPr>
          </a:lstStyle>
          <a:p>
            <a:fld id="{847AA2B8-BA3E-4B73-BCE1-D5A1CB747F49}" type="slidenum">
              <a:rPr lang="en-US" altLang="en-US"/>
              <a:pPr/>
              <a:t>‹#›</a:t>
            </a:fld>
            <a:endParaRPr lang="en-US" altLang="en-US"/>
          </a:p>
        </p:txBody>
      </p:sp>
    </p:spTree>
    <p:extLst>
      <p:ext uri="{BB962C8B-B14F-4D97-AF65-F5344CB8AC3E}">
        <p14:creationId xmlns:p14="http://schemas.microsoft.com/office/powerpoint/2010/main" val="34310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CA9D0-B58B-4F90-9FDD-C95CA243C334}"/>
              </a:ext>
            </a:extLst>
          </p:cNvPr>
          <p:cNvSpPr>
            <a:spLocks noGrp="1"/>
          </p:cNvSpPr>
          <p:nvPr>
            <p:ph type="dt" sz="half" idx="10"/>
          </p:nvPr>
        </p:nvSpPr>
        <p:spPr/>
        <p:txBody>
          <a:bodyPr/>
          <a:lstStyle>
            <a:lvl1pPr>
              <a:defRPr/>
            </a:lvl1pPr>
          </a:lstStyle>
          <a:p>
            <a:pPr>
              <a:defRPr/>
            </a:pPr>
            <a:fld id="{027E86EF-2929-A74D-B7F8-B0DDA251D4E1}" type="datetime1">
              <a:rPr lang="en-US" smtClean="0"/>
              <a:t>8/27/2024</a:t>
            </a:fld>
            <a:endParaRPr lang="en-US"/>
          </a:p>
        </p:txBody>
      </p:sp>
      <p:sp>
        <p:nvSpPr>
          <p:cNvPr id="5" name="Footer Placeholder 4">
            <a:extLst>
              <a:ext uri="{FF2B5EF4-FFF2-40B4-BE49-F238E27FC236}">
                <a16:creationId xmlns:a16="http://schemas.microsoft.com/office/drawing/2014/main" id="{5CE56857-9984-474E-9D3B-8F9E9C4031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EBEEDE-DEB8-4F13-BA38-4CC11632A3AF}"/>
              </a:ext>
            </a:extLst>
          </p:cNvPr>
          <p:cNvSpPr>
            <a:spLocks noGrp="1"/>
          </p:cNvSpPr>
          <p:nvPr>
            <p:ph type="sldNum" sz="quarter" idx="12"/>
          </p:nvPr>
        </p:nvSpPr>
        <p:spPr/>
        <p:txBody>
          <a:bodyPr/>
          <a:lstStyle>
            <a:lvl1pPr>
              <a:defRPr/>
            </a:lvl1pPr>
          </a:lstStyle>
          <a:p>
            <a:fld id="{B96922CD-58B1-4DFB-895D-02C0743C2D6E}" type="slidenum">
              <a:rPr lang="en-US" altLang="en-US"/>
              <a:pPr/>
              <a:t>‹#›</a:t>
            </a:fld>
            <a:endParaRPr lang="en-US" altLang="en-US"/>
          </a:p>
        </p:txBody>
      </p:sp>
    </p:spTree>
    <p:extLst>
      <p:ext uri="{BB962C8B-B14F-4D97-AF65-F5344CB8AC3E}">
        <p14:creationId xmlns:p14="http://schemas.microsoft.com/office/powerpoint/2010/main" val="109786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5C079-A87C-494C-A1A6-1BD9648AEFD7}"/>
              </a:ext>
            </a:extLst>
          </p:cNvPr>
          <p:cNvSpPr>
            <a:spLocks noGrp="1"/>
          </p:cNvSpPr>
          <p:nvPr>
            <p:ph type="dt" sz="half" idx="10"/>
          </p:nvPr>
        </p:nvSpPr>
        <p:spPr/>
        <p:txBody>
          <a:bodyPr/>
          <a:lstStyle>
            <a:lvl1pPr>
              <a:defRPr/>
            </a:lvl1pPr>
          </a:lstStyle>
          <a:p>
            <a:pPr>
              <a:defRPr/>
            </a:pPr>
            <a:fld id="{BF32F6A5-B07C-9D43-AFC7-48B86B72507F}" type="datetime1">
              <a:rPr lang="en-US" smtClean="0"/>
              <a:t>8/27/2024</a:t>
            </a:fld>
            <a:endParaRPr lang="en-US"/>
          </a:p>
        </p:txBody>
      </p:sp>
      <p:sp>
        <p:nvSpPr>
          <p:cNvPr id="5" name="Footer Placeholder 4">
            <a:extLst>
              <a:ext uri="{FF2B5EF4-FFF2-40B4-BE49-F238E27FC236}">
                <a16:creationId xmlns:a16="http://schemas.microsoft.com/office/drawing/2014/main" id="{5389FDA2-9302-491A-A2B7-68298FB01A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1224B33-D5D1-4602-BA04-DD52BA1ED3A5}"/>
              </a:ext>
            </a:extLst>
          </p:cNvPr>
          <p:cNvSpPr>
            <a:spLocks noGrp="1"/>
          </p:cNvSpPr>
          <p:nvPr>
            <p:ph type="sldNum" sz="quarter" idx="12"/>
          </p:nvPr>
        </p:nvSpPr>
        <p:spPr/>
        <p:txBody>
          <a:bodyPr/>
          <a:lstStyle>
            <a:lvl1pPr>
              <a:defRPr/>
            </a:lvl1pPr>
          </a:lstStyle>
          <a:p>
            <a:fld id="{9170F9BE-46AB-4A51-AA78-244224A68E4F}" type="slidenum">
              <a:rPr lang="en-US" altLang="en-US"/>
              <a:pPr/>
              <a:t>‹#›</a:t>
            </a:fld>
            <a:endParaRPr lang="en-US" altLang="en-US"/>
          </a:p>
        </p:txBody>
      </p:sp>
    </p:spTree>
    <p:extLst>
      <p:ext uri="{BB962C8B-B14F-4D97-AF65-F5344CB8AC3E}">
        <p14:creationId xmlns:p14="http://schemas.microsoft.com/office/powerpoint/2010/main" val="173265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FF8327-C124-4A5F-B37F-9A7117B3B1D9}"/>
              </a:ext>
            </a:extLst>
          </p:cNvPr>
          <p:cNvSpPr>
            <a:spLocks noGrp="1"/>
          </p:cNvSpPr>
          <p:nvPr>
            <p:ph type="dt" sz="half" idx="10"/>
          </p:nvPr>
        </p:nvSpPr>
        <p:spPr/>
        <p:txBody>
          <a:bodyPr/>
          <a:lstStyle>
            <a:lvl1pPr>
              <a:defRPr/>
            </a:lvl1pPr>
          </a:lstStyle>
          <a:p>
            <a:pPr>
              <a:defRPr/>
            </a:pPr>
            <a:fld id="{E34FA8F7-9929-E540-B75D-4AFB3A728354}" type="datetime1">
              <a:rPr lang="en-US" smtClean="0"/>
              <a:t>8/27/2024</a:t>
            </a:fld>
            <a:endParaRPr lang="en-US"/>
          </a:p>
        </p:txBody>
      </p:sp>
      <p:sp>
        <p:nvSpPr>
          <p:cNvPr id="5" name="Footer Placeholder 4">
            <a:extLst>
              <a:ext uri="{FF2B5EF4-FFF2-40B4-BE49-F238E27FC236}">
                <a16:creationId xmlns:a16="http://schemas.microsoft.com/office/drawing/2014/main" id="{89FF1629-A827-4E98-902F-B05E5108C0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4E6095-B9E7-43BD-9F26-B8A1EE6C4D41}"/>
              </a:ext>
            </a:extLst>
          </p:cNvPr>
          <p:cNvSpPr>
            <a:spLocks noGrp="1"/>
          </p:cNvSpPr>
          <p:nvPr>
            <p:ph type="sldNum" sz="quarter" idx="12"/>
          </p:nvPr>
        </p:nvSpPr>
        <p:spPr/>
        <p:txBody>
          <a:bodyPr/>
          <a:lstStyle>
            <a:lvl1pPr>
              <a:defRPr/>
            </a:lvl1pPr>
          </a:lstStyle>
          <a:p>
            <a:fld id="{525A06E9-565B-4EB8-8608-AC10EFF38DAC}" type="slidenum">
              <a:rPr lang="en-US" altLang="en-US"/>
              <a:pPr/>
              <a:t>‹#›</a:t>
            </a:fld>
            <a:endParaRPr lang="en-US" altLang="en-US"/>
          </a:p>
        </p:txBody>
      </p:sp>
    </p:spTree>
    <p:extLst>
      <p:ext uri="{BB962C8B-B14F-4D97-AF65-F5344CB8AC3E}">
        <p14:creationId xmlns:p14="http://schemas.microsoft.com/office/powerpoint/2010/main" val="3873896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88639C9-DFEF-4EA0-B0AB-4B1DED617FF3}"/>
              </a:ext>
            </a:extLst>
          </p:cNvPr>
          <p:cNvSpPr>
            <a:spLocks noGrp="1"/>
          </p:cNvSpPr>
          <p:nvPr>
            <p:ph type="dt" sz="half" idx="10"/>
          </p:nvPr>
        </p:nvSpPr>
        <p:spPr/>
        <p:txBody>
          <a:bodyPr/>
          <a:lstStyle>
            <a:lvl1pPr>
              <a:defRPr/>
            </a:lvl1pPr>
          </a:lstStyle>
          <a:p>
            <a:pPr>
              <a:defRPr/>
            </a:pPr>
            <a:fld id="{785D8A44-229D-204D-ADC3-1934467F5635}" type="datetime1">
              <a:rPr lang="en-US" smtClean="0"/>
              <a:t>8/27/2024</a:t>
            </a:fld>
            <a:endParaRPr lang="en-US"/>
          </a:p>
        </p:txBody>
      </p:sp>
      <p:sp>
        <p:nvSpPr>
          <p:cNvPr id="6" name="Footer Placeholder 4">
            <a:extLst>
              <a:ext uri="{FF2B5EF4-FFF2-40B4-BE49-F238E27FC236}">
                <a16:creationId xmlns:a16="http://schemas.microsoft.com/office/drawing/2014/main" id="{449178E4-0541-47D6-BF8C-21174E13A7D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E8F07B6-18C8-488E-B7DB-B2755FCB79C1}"/>
              </a:ext>
            </a:extLst>
          </p:cNvPr>
          <p:cNvSpPr>
            <a:spLocks noGrp="1"/>
          </p:cNvSpPr>
          <p:nvPr>
            <p:ph type="sldNum" sz="quarter" idx="12"/>
          </p:nvPr>
        </p:nvSpPr>
        <p:spPr/>
        <p:txBody>
          <a:bodyPr/>
          <a:lstStyle>
            <a:lvl1pPr>
              <a:defRPr/>
            </a:lvl1pPr>
          </a:lstStyle>
          <a:p>
            <a:fld id="{C9CAE714-84F1-40EB-BDCF-7E13F3122593}" type="slidenum">
              <a:rPr lang="en-US" altLang="en-US"/>
              <a:pPr/>
              <a:t>‹#›</a:t>
            </a:fld>
            <a:endParaRPr lang="en-US" altLang="en-US"/>
          </a:p>
        </p:txBody>
      </p:sp>
    </p:spTree>
    <p:extLst>
      <p:ext uri="{BB962C8B-B14F-4D97-AF65-F5344CB8AC3E}">
        <p14:creationId xmlns:p14="http://schemas.microsoft.com/office/powerpoint/2010/main" val="421278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486AAD8-3606-46A3-818A-36A2D7449B15}"/>
              </a:ext>
            </a:extLst>
          </p:cNvPr>
          <p:cNvSpPr>
            <a:spLocks noGrp="1"/>
          </p:cNvSpPr>
          <p:nvPr>
            <p:ph type="dt" sz="half" idx="10"/>
          </p:nvPr>
        </p:nvSpPr>
        <p:spPr/>
        <p:txBody>
          <a:bodyPr/>
          <a:lstStyle>
            <a:lvl1pPr>
              <a:defRPr/>
            </a:lvl1pPr>
          </a:lstStyle>
          <a:p>
            <a:pPr>
              <a:defRPr/>
            </a:pPr>
            <a:fld id="{6E9F8A6E-2D28-AB44-84CA-0958D377F3AD}" type="datetime1">
              <a:rPr lang="en-US" smtClean="0"/>
              <a:t>8/27/2024</a:t>
            </a:fld>
            <a:endParaRPr lang="en-US"/>
          </a:p>
        </p:txBody>
      </p:sp>
      <p:sp>
        <p:nvSpPr>
          <p:cNvPr id="8" name="Footer Placeholder 4">
            <a:extLst>
              <a:ext uri="{FF2B5EF4-FFF2-40B4-BE49-F238E27FC236}">
                <a16:creationId xmlns:a16="http://schemas.microsoft.com/office/drawing/2014/main" id="{2EEC2E42-9E2D-4139-AEDB-B12A6E432FA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672751F-F623-4C1D-88B6-784E1426733F}"/>
              </a:ext>
            </a:extLst>
          </p:cNvPr>
          <p:cNvSpPr>
            <a:spLocks noGrp="1"/>
          </p:cNvSpPr>
          <p:nvPr>
            <p:ph type="sldNum" sz="quarter" idx="12"/>
          </p:nvPr>
        </p:nvSpPr>
        <p:spPr/>
        <p:txBody>
          <a:bodyPr/>
          <a:lstStyle>
            <a:lvl1pPr>
              <a:defRPr/>
            </a:lvl1pPr>
          </a:lstStyle>
          <a:p>
            <a:fld id="{7FB04F5D-D681-48DA-BAE6-AC9265A025FC}" type="slidenum">
              <a:rPr lang="en-US" altLang="en-US"/>
              <a:pPr/>
              <a:t>‹#›</a:t>
            </a:fld>
            <a:endParaRPr lang="en-US" altLang="en-US"/>
          </a:p>
        </p:txBody>
      </p:sp>
    </p:spTree>
    <p:extLst>
      <p:ext uri="{BB962C8B-B14F-4D97-AF65-F5344CB8AC3E}">
        <p14:creationId xmlns:p14="http://schemas.microsoft.com/office/powerpoint/2010/main" val="176913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05E98B1-E3D7-4C02-A64E-F5511E60728D}"/>
              </a:ext>
            </a:extLst>
          </p:cNvPr>
          <p:cNvSpPr>
            <a:spLocks noGrp="1"/>
          </p:cNvSpPr>
          <p:nvPr>
            <p:ph type="dt" sz="half" idx="10"/>
          </p:nvPr>
        </p:nvSpPr>
        <p:spPr/>
        <p:txBody>
          <a:bodyPr/>
          <a:lstStyle>
            <a:lvl1pPr>
              <a:defRPr/>
            </a:lvl1pPr>
          </a:lstStyle>
          <a:p>
            <a:pPr>
              <a:defRPr/>
            </a:pPr>
            <a:fld id="{481DEC60-8F34-AD4F-BB6B-214DFCC87688}" type="datetime1">
              <a:rPr lang="en-US" smtClean="0"/>
              <a:t>8/27/2024</a:t>
            </a:fld>
            <a:endParaRPr lang="en-US"/>
          </a:p>
        </p:txBody>
      </p:sp>
      <p:sp>
        <p:nvSpPr>
          <p:cNvPr id="4" name="Footer Placeholder 4">
            <a:extLst>
              <a:ext uri="{FF2B5EF4-FFF2-40B4-BE49-F238E27FC236}">
                <a16:creationId xmlns:a16="http://schemas.microsoft.com/office/drawing/2014/main" id="{7714F637-C265-42FA-8211-A382025EA6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9874AC0-913F-4254-95E5-FD6A3CC59019}"/>
              </a:ext>
            </a:extLst>
          </p:cNvPr>
          <p:cNvSpPr>
            <a:spLocks noGrp="1"/>
          </p:cNvSpPr>
          <p:nvPr>
            <p:ph type="sldNum" sz="quarter" idx="12"/>
          </p:nvPr>
        </p:nvSpPr>
        <p:spPr/>
        <p:txBody>
          <a:bodyPr/>
          <a:lstStyle>
            <a:lvl1pPr>
              <a:defRPr/>
            </a:lvl1pPr>
          </a:lstStyle>
          <a:p>
            <a:fld id="{960DEA0E-2933-4A14-9E45-849669E6BB2E}" type="slidenum">
              <a:rPr lang="en-US" altLang="en-US"/>
              <a:pPr/>
              <a:t>‹#›</a:t>
            </a:fld>
            <a:endParaRPr lang="en-US" altLang="en-US"/>
          </a:p>
        </p:txBody>
      </p:sp>
    </p:spTree>
    <p:extLst>
      <p:ext uri="{BB962C8B-B14F-4D97-AF65-F5344CB8AC3E}">
        <p14:creationId xmlns:p14="http://schemas.microsoft.com/office/powerpoint/2010/main" val="400406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03F5EBE-28EE-4B03-867A-DE8F9DBD8F4F}"/>
              </a:ext>
            </a:extLst>
          </p:cNvPr>
          <p:cNvSpPr>
            <a:spLocks noGrp="1"/>
          </p:cNvSpPr>
          <p:nvPr>
            <p:ph type="dt" sz="half" idx="10"/>
          </p:nvPr>
        </p:nvSpPr>
        <p:spPr/>
        <p:txBody>
          <a:bodyPr/>
          <a:lstStyle>
            <a:lvl1pPr>
              <a:defRPr/>
            </a:lvl1pPr>
          </a:lstStyle>
          <a:p>
            <a:pPr>
              <a:defRPr/>
            </a:pPr>
            <a:fld id="{45ABF454-0961-0949-9B9E-2C57082D6D52}" type="datetime1">
              <a:rPr lang="en-US" smtClean="0"/>
              <a:t>8/27/2024</a:t>
            </a:fld>
            <a:endParaRPr lang="en-US"/>
          </a:p>
        </p:txBody>
      </p:sp>
      <p:sp>
        <p:nvSpPr>
          <p:cNvPr id="3" name="Footer Placeholder 4">
            <a:extLst>
              <a:ext uri="{FF2B5EF4-FFF2-40B4-BE49-F238E27FC236}">
                <a16:creationId xmlns:a16="http://schemas.microsoft.com/office/drawing/2014/main" id="{43721B8E-B48B-47A2-BE4F-B913634DD59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859B707-33C7-416A-B70F-AC3B6DFB6018}"/>
              </a:ext>
            </a:extLst>
          </p:cNvPr>
          <p:cNvSpPr>
            <a:spLocks noGrp="1"/>
          </p:cNvSpPr>
          <p:nvPr>
            <p:ph type="sldNum" sz="quarter" idx="12"/>
          </p:nvPr>
        </p:nvSpPr>
        <p:spPr/>
        <p:txBody>
          <a:bodyPr/>
          <a:lstStyle>
            <a:lvl1pPr>
              <a:defRPr/>
            </a:lvl1pPr>
          </a:lstStyle>
          <a:p>
            <a:fld id="{0CD2B8F1-266A-4702-8861-3C861C42D590}" type="slidenum">
              <a:rPr lang="en-US" altLang="en-US"/>
              <a:pPr/>
              <a:t>‹#›</a:t>
            </a:fld>
            <a:endParaRPr lang="en-US" altLang="en-US"/>
          </a:p>
        </p:txBody>
      </p:sp>
    </p:spTree>
    <p:extLst>
      <p:ext uri="{BB962C8B-B14F-4D97-AF65-F5344CB8AC3E}">
        <p14:creationId xmlns:p14="http://schemas.microsoft.com/office/powerpoint/2010/main" val="2932057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5F5B76A-2CB4-4D63-9C7A-0E75265C7BFA}"/>
              </a:ext>
            </a:extLst>
          </p:cNvPr>
          <p:cNvSpPr>
            <a:spLocks noGrp="1"/>
          </p:cNvSpPr>
          <p:nvPr>
            <p:ph type="dt" sz="half" idx="10"/>
          </p:nvPr>
        </p:nvSpPr>
        <p:spPr/>
        <p:txBody>
          <a:bodyPr/>
          <a:lstStyle>
            <a:lvl1pPr>
              <a:defRPr/>
            </a:lvl1pPr>
          </a:lstStyle>
          <a:p>
            <a:pPr>
              <a:defRPr/>
            </a:pPr>
            <a:fld id="{C18A817B-9484-4944-A4F5-5A9540D8302E}" type="datetime1">
              <a:rPr lang="en-US" smtClean="0"/>
              <a:t>8/27/2024</a:t>
            </a:fld>
            <a:endParaRPr lang="en-US"/>
          </a:p>
        </p:txBody>
      </p:sp>
      <p:sp>
        <p:nvSpPr>
          <p:cNvPr id="6" name="Footer Placeholder 4">
            <a:extLst>
              <a:ext uri="{FF2B5EF4-FFF2-40B4-BE49-F238E27FC236}">
                <a16:creationId xmlns:a16="http://schemas.microsoft.com/office/drawing/2014/main" id="{EA5FC19F-9F9D-48F7-A639-8A6DE124D24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24B0C67-41C3-4861-A1BC-2363AD310939}"/>
              </a:ext>
            </a:extLst>
          </p:cNvPr>
          <p:cNvSpPr>
            <a:spLocks noGrp="1"/>
          </p:cNvSpPr>
          <p:nvPr>
            <p:ph type="sldNum" sz="quarter" idx="12"/>
          </p:nvPr>
        </p:nvSpPr>
        <p:spPr/>
        <p:txBody>
          <a:bodyPr/>
          <a:lstStyle>
            <a:lvl1pPr>
              <a:defRPr/>
            </a:lvl1pPr>
          </a:lstStyle>
          <a:p>
            <a:fld id="{A160D0C7-713B-4498-BAA1-0956A30B16B7}" type="slidenum">
              <a:rPr lang="en-US" altLang="en-US"/>
              <a:pPr/>
              <a:t>‹#›</a:t>
            </a:fld>
            <a:endParaRPr lang="en-US" altLang="en-US"/>
          </a:p>
        </p:txBody>
      </p:sp>
    </p:spTree>
    <p:extLst>
      <p:ext uri="{BB962C8B-B14F-4D97-AF65-F5344CB8AC3E}">
        <p14:creationId xmlns:p14="http://schemas.microsoft.com/office/powerpoint/2010/main" val="276325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AC7D5AB-8152-4D36-858C-CCF4D841D4A6}"/>
              </a:ext>
            </a:extLst>
          </p:cNvPr>
          <p:cNvSpPr>
            <a:spLocks noGrp="1"/>
          </p:cNvSpPr>
          <p:nvPr>
            <p:ph type="dt" sz="half" idx="10"/>
          </p:nvPr>
        </p:nvSpPr>
        <p:spPr/>
        <p:txBody>
          <a:bodyPr/>
          <a:lstStyle>
            <a:lvl1pPr>
              <a:defRPr/>
            </a:lvl1pPr>
          </a:lstStyle>
          <a:p>
            <a:pPr>
              <a:defRPr/>
            </a:pPr>
            <a:fld id="{0E691984-CA7F-034B-BA56-BFF018314DC4}" type="datetime1">
              <a:rPr lang="en-US" smtClean="0"/>
              <a:t>8/27/2024</a:t>
            </a:fld>
            <a:endParaRPr lang="en-US"/>
          </a:p>
        </p:txBody>
      </p:sp>
      <p:sp>
        <p:nvSpPr>
          <p:cNvPr id="6" name="Footer Placeholder 4">
            <a:extLst>
              <a:ext uri="{FF2B5EF4-FFF2-40B4-BE49-F238E27FC236}">
                <a16:creationId xmlns:a16="http://schemas.microsoft.com/office/drawing/2014/main" id="{BFBF91AC-E1C6-425F-85A0-563908BFEC6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25702D-3E43-4C9C-A2DF-5CC4CB23790D}"/>
              </a:ext>
            </a:extLst>
          </p:cNvPr>
          <p:cNvSpPr>
            <a:spLocks noGrp="1"/>
          </p:cNvSpPr>
          <p:nvPr>
            <p:ph type="sldNum" sz="quarter" idx="12"/>
          </p:nvPr>
        </p:nvSpPr>
        <p:spPr/>
        <p:txBody>
          <a:bodyPr/>
          <a:lstStyle>
            <a:lvl1pPr>
              <a:defRPr/>
            </a:lvl1pPr>
          </a:lstStyle>
          <a:p>
            <a:fld id="{8985A0DA-DC4A-4077-B759-E2023DE9E9A8}" type="slidenum">
              <a:rPr lang="en-US" altLang="en-US"/>
              <a:pPr/>
              <a:t>‹#›</a:t>
            </a:fld>
            <a:endParaRPr lang="en-US" altLang="en-US"/>
          </a:p>
        </p:txBody>
      </p:sp>
    </p:spTree>
    <p:extLst>
      <p:ext uri="{BB962C8B-B14F-4D97-AF65-F5344CB8AC3E}">
        <p14:creationId xmlns:p14="http://schemas.microsoft.com/office/powerpoint/2010/main" val="3879312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BAA3AF4-6580-4816-A6FB-AEF9D90E94C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EACB64B-2D0C-4E62-BA31-8B5AB0246A6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88A5284-4527-A740-97AD-59E917ACBEB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ＭＳ Ｐゴシック" pitchFamily="34" charset="-128"/>
              </a:defRPr>
            </a:lvl1pPr>
          </a:lstStyle>
          <a:p>
            <a:pPr>
              <a:defRPr/>
            </a:pPr>
            <a:fld id="{B08704CC-7876-8F43-81F0-6346903C7448}" type="datetime1">
              <a:rPr lang="en-US" smtClean="0"/>
              <a:t>8/27/2024</a:t>
            </a:fld>
            <a:endParaRPr lang="en-US"/>
          </a:p>
        </p:txBody>
      </p:sp>
      <p:sp>
        <p:nvSpPr>
          <p:cNvPr id="5" name="Footer Placeholder 4">
            <a:extLst>
              <a:ext uri="{FF2B5EF4-FFF2-40B4-BE49-F238E27FC236}">
                <a16:creationId xmlns:a16="http://schemas.microsoft.com/office/drawing/2014/main" id="{7C520E21-6426-9746-8852-8E262BEC1FC2}"/>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ea typeface="ＭＳ Ｐゴシック"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5EF17977-8A9E-A24C-8B29-3BD82A12769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8DAC64D9-2971-4B11-A4A7-2949CA206AF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8746E555-33AB-4321-A108-60DFEDDCEC5B}"/>
              </a:ext>
            </a:extLst>
          </p:cNvPr>
          <p:cNvSpPr>
            <a:spLocks noGrp="1"/>
          </p:cNvSpPr>
          <p:nvPr>
            <p:ph type="ctrTitle"/>
          </p:nvPr>
        </p:nvSpPr>
        <p:spPr>
          <a:xfrm>
            <a:off x="552449" y="434975"/>
            <a:ext cx="8038725" cy="1470025"/>
          </a:xfrm>
        </p:spPr>
        <p:txBody>
          <a:bodyPr/>
          <a:lstStyle/>
          <a:p>
            <a:pPr eaLnBrk="1" hangingPunct="1"/>
            <a:r>
              <a:rPr lang="en-US" altLang="en-US" b="1">
                <a:solidFill>
                  <a:srgbClr val="93CDDC"/>
                </a:solidFill>
                <a:latin typeface="Times New Roman"/>
                <a:ea typeface="ＭＳ Ｐゴシック"/>
                <a:cs typeface="Grandview Display" panose="020F0502020204030204" pitchFamily="34" charset="0"/>
              </a:rPr>
              <a:t>Calculation Session 1</a:t>
            </a:r>
            <a:br>
              <a:rPr lang="en-US" altLang="en-US" b="1">
                <a:latin typeface="Times New Roman"/>
                <a:ea typeface="ＭＳ Ｐゴシック"/>
                <a:cs typeface="Grandview Display" panose="020F0502020204030204" pitchFamily="34" charset="0"/>
              </a:rPr>
            </a:br>
            <a:r>
              <a:rPr lang="en-US" altLang="en-US" b="1">
                <a:solidFill>
                  <a:srgbClr val="93CDDC"/>
                </a:solidFill>
                <a:latin typeface="Times New Roman"/>
                <a:ea typeface="ＭＳ Ｐゴシック"/>
                <a:cs typeface="Grandview Display" panose="020F0502020204030204" pitchFamily="34" charset="0"/>
              </a:rPr>
              <a:t>Exercise 2.22</a:t>
            </a:r>
            <a:endParaRPr lang="en-US" altLang="en-US" b="1" i="1">
              <a:latin typeface="Times New Roman"/>
              <a:ea typeface="ＭＳ Ｐゴシック"/>
              <a:cs typeface="Grandview Display" panose="020F0502020204030204" pitchFamily="34" charset="0"/>
            </a:endParaRPr>
          </a:p>
        </p:txBody>
      </p:sp>
      <p:sp>
        <p:nvSpPr>
          <p:cNvPr id="3076" name="Rectangle 1">
            <a:extLst>
              <a:ext uri="{FF2B5EF4-FFF2-40B4-BE49-F238E27FC236}">
                <a16:creationId xmlns:a16="http://schemas.microsoft.com/office/drawing/2014/main" id="{4F49E346-5366-42DD-BD7C-1ABEE1A965B2}"/>
              </a:ext>
            </a:extLst>
          </p:cNvPr>
          <p:cNvSpPr>
            <a:spLocks noChangeArrowheads="1"/>
          </p:cNvSpPr>
          <p:nvPr/>
        </p:nvSpPr>
        <p:spPr bwMode="auto">
          <a:xfrm>
            <a:off x="214062" y="5457825"/>
            <a:ext cx="87249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 typeface="Arial" panose="020B0604020202020204" pitchFamily="34" charset="0"/>
              <a:buNone/>
            </a:pPr>
            <a:r>
              <a:rPr lang="en-US" altLang="en-US" sz="1400">
                <a:latin typeface="Calibri"/>
                <a:cs typeface="Calibri"/>
              </a:rPr>
              <a:t>Created by Yuan Li (‘12) </a:t>
            </a:r>
            <a:endParaRPr lang="en-US">
              <a:latin typeface="Calibri"/>
              <a:cs typeface="Calibri"/>
            </a:endParaRPr>
          </a:p>
          <a:p>
            <a:pPr algn="ctr" eaLnBrk="1" hangingPunct="1">
              <a:spcBef>
                <a:spcPct val="0"/>
              </a:spcBef>
              <a:buNone/>
            </a:pPr>
            <a:r>
              <a:rPr lang="en-US" altLang="en-US" sz="1400">
                <a:latin typeface="Calibri"/>
                <a:ea typeface="ＭＳ Ｐゴシック"/>
                <a:cs typeface="Calibri"/>
              </a:rPr>
              <a:t>Revised by Katie Reilly (</a:t>
            </a:r>
            <a:r>
              <a:rPr lang="fr-FR" altLang="en-US" sz="1400">
                <a:latin typeface="Calibri"/>
                <a:ea typeface="ＭＳ Ｐゴシック"/>
                <a:cs typeface="Calibri"/>
              </a:rPr>
              <a:t>’</a:t>
            </a:r>
            <a:r>
              <a:rPr lang="en-US" altLang="ja-JP" sz="1400">
                <a:latin typeface="Calibri"/>
                <a:ea typeface="ＭＳ Ｐゴシック"/>
                <a:cs typeface="Calibri"/>
              </a:rPr>
              <a:t>12), Andrew </a:t>
            </a:r>
            <a:r>
              <a:rPr lang="en-US" altLang="ja-JP" sz="1400" err="1">
                <a:latin typeface="Calibri"/>
                <a:ea typeface="ＭＳ Ｐゴシック"/>
                <a:cs typeface="Calibri"/>
              </a:rPr>
              <a:t>Broenen</a:t>
            </a:r>
            <a:r>
              <a:rPr lang="en-US" altLang="ja-JP" sz="1400">
                <a:latin typeface="Calibri"/>
                <a:ea typeface="ＭＳ Ｐゴシック"/>
                <a:cs typeface="Calibri"/>
              </a:rPr>
              <a:t> (‘13), </a:t>
            </a:r>
            <a:r>
              <a:rPr lang="en-US" altLang="en-US" sz="1400">
                <a:latin typeface="Calibri"/>
                <a:ea typeface="ＭＳ Ｐゴシック"/>
                <a:cs typeface="Calibri"/>
              </a:rPr>
              <a:t>Lauren Taylor (‘14), Carl Schultz (‘15), Maxine Chan (‘16)/Jesse Garcia (’16), Robert Lee (‘17), Ameer </a:t>
            </a:r>
            <a:r>
              <a:rPr lang="en-US" altLang="en-US" sz="1400" err="1">
                <a:latin typeface="Calibri"/>
                <a:ea typeface="ＭＳ Ｐゴシック"/>
                <a:cs typeface="Calibri"/>
              </a:rPr>
              <a:t>Basrai</a:t>
            </a:r>
            <a:r>
              <a:rPr lang="en-US" altLang="en-US" sz="1400">
                <a:latin typeface="Calibri"/>
                <a:ea typeface="ＭＳ Ｐゴシック"/>
                <a:cs typeface="Calibri"/>
              </a:rPr>
              <a:t> (‘18), Francis Ledesma (‘19), Michelle </a:t>
            </a:r>
            <a:r>
              <a:rPr lang="en-US" altLang="en-US" sz="1400" err="1">
                <a:latin typeface="Calibri"/>
                <a:ea typeface="ＭＳ Ｐゴシック"/>
                <a:cs typeface="Calibri"/>
              </a:rPr>
              <a:t>Quien</a:t>
            </a:r>
            <a:r>
              <a:rPr lang="en-US" altLang="en-US" sz="1400">
                <a:latin typeface="Calibri"/>
                <a:ea typeface="ＭＳ Ｐゴシック"/>
                <a:cs typeface="Calibri"/>
              </a:rPr>
              <a:t> (‘20)/Ian Morrison (‘20), Ann </a:t>
            </a:r>
            <a:r>
              <a:rPr lang="en-US" altLang="en-US" sz="1400" err="1">
                <a:latin typeface="Calibri"/>
                <a:ea typeface="ＭＳ Ｐゴシック"/>
                <a:cs typeface="Calibri"/>
              </a:rPr>
              <a:t>Metzloff</a:t>
            </a:r>
            <a:r>
              <a:rPr lang="en-US" altLang="en-US" sz="1400">
                <a:latin typeface="Calibri"/>
                <a:ea typeface="ＭＳ Ｐゴシック"/>
                <a:cs typeface="Calibri"/>
              </a:rPr>
              <a:t> (‘21), Sarah Huang (’22), Sanna Vedrine (‘23), Austin Kwan (‘24), </a:t>
            </a:r>
            <a:r>
              <a:rPr lang="en-US" altLang="en-US" sz="1400" b="1">
                <a:latin typeface="Calibri"/>
                <a:ea typeface="ＭＳ Ｐゴシック"/>
                <a:cs typeface="Calibri"/>
              </a:rPr>
              <a:t>Dennis Wu ('25)</a:t>
            </a:r>
            <a:endParaRPr lang="en-US" altLang="en-US" sz="1400" b="1">
              <a:latin typeface="Calibri"/>
              <a:cs typeface="Calibri"/>
            </a:endParaRPr>
          </a:p>
        </p:txBody>
      </p:sp>
      <p:pic>
        <p:nvPicPr>
          <p:cNvPr id="3078" name="Picture 3">
            <a:extLst>
              <a:ext uri="{FF2B5EF4-FFF2-40B4-BE49-F238E27FC236}">
                <a16:creationId xmlns:a16="http://schemas.microsoft.com/office/drawing/2014/main" id="{F8E6DE04-3738-4E52-AD61-AF2A36F46E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29250" y="1995971"/>
            <a:ext cx="4290136" cy="3244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84">
            <a:extLst>
              <a:ext uri="{FF2B5EF4-FFF2-40B4-BE49-F238E27FC236}">
                <a16:creationId xmlns:a16="http://schemas.microsoft.com/office/drawing/2014/main" id="{1D366A07-2E2B-4BEB-9FCA-C3EB604ADF59}"/>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78474742-D421-504C-968C-395B8C31180F}"/>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383B9D15-EA65-C14F-B841-CF7054D4D755}"/>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DC49A457-EF89-E644-AEC2-C3C56ABCD123}"/>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3583" name="TextBox 74">
              <a:extLst>
                <a:ext uri="{FF2B5EF4-FFF2-40B4-BE49-F238E27FC236}">
                  <a16:creationId xmlns:a16="http://schemas.microsoft.com/office/drawing/2014/main" id="{4DF17C5A-BD78-42BF-BD7D-2F46F8FA2FDC}"/>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0A800878-7F23-1749-809F-965D62BFBE94}"/>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11724894-2B97-D048-8573-E0BBD226DDFB}"/>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02B732FA-27C2-5A44-88A5-E3E745BC71BD}"/>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02F39F5D-C6B9-D541-8B42-F3F2800333FE}"/>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7B5512AC-A962-224B-B0F2-7B9653B533D0}"/>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6" name="Straight Arrow Connector 35">
            <a:extLst>
              <a:ext uri="{FF2B5EF4-FFF2-40B4-BE49-F238E27FC236}">
                <a16:creationId xmlns:a16="http://schemas.microsoft.com/office/drawing/2014/main" id="{DB5FBC37-F90C-A74F-B4BA-4D8DDAB990FE}"/>
              </a:ext>
            </a:extLst>
          </p:cNvPr>
          <p:cNvCxnSpPr>
            <a:cxnSpLocks noChangeShapeType="1"/>
          </p:cNvCxnSpPr>
          <p:nvPr/>
        </p:nvCxnSpPr>
        <p:spPr bwMode="auto">
          <a:xfrm rot="5400000">
            <a:off x="3459163" y="5522913"/>
            <a:ext cx="839787"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50B40429-0D07-6649-8CF0-1A4A5082DADF}"/>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0A4FFBC6-380E-8D4A-9B03-7D50AF64F2B7}"/>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23563" name="TextBox 79">
            <a:extLst>
              <a:ext uri="{FF2B5EF4-FFF2-40B4-BE49-F238E27FC236}">
                <a16:creationId xmlns:a16="http://schemas.microsoft.com/office/drawing/2014/main" id="{14F1E1C1-4CBE-4A90-9F12-E9A88D2B9DD5}"/>
              </a:ext>
            </a:extLst>
          </p:cNvPr>
          <p:cNvSpPr txBox="1">
            <a:spLocks noChangeArrowheads="1"/>
          </p:cNvSpPr>
          <p:nvPr/>
        </p:nvSpPr>
        <p:spPr bwMode="auto">
          <a:xfrm>
            <a:off x="3956050" y="2208213"/>
            <a:ext cx="533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 </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3" name="Rectangle 42">
            <a:extLst>
              <a:ext uri="{FF2B5EF4-FFF2-40B4-BE49-F238E27FC236}">
                <a16:creationId xmlns:a16="http://schemas.microsoft.com/office/drawing/2014/main" id="{5BAC6736-EDA9-1146-B3DA-13C1F7A07D44}"/>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sp>
        <p:nvSpPr>
          <p:cNvPr id="5134" name="TextBox 81">
            <a:extLst>
              <a:ext uri="{FF2B5EF4-FFF2-40B4-BE49-F238E27FC236}">
                <a16:creationId xmlns:a16="http://schemas.microsoft.com/office/drawing/2014/main" id="{86589838-6A63-45C7-9A4E-A7092DDFAEA2}"/>
              </a:ext>
            </a:extLst>
          </p:cNvPr>
          <p:cNvSpPr txBox="1">
            <a:spLocks noChangeArrowheads="1"/>
          </p:cNvSpPr>
          <p:nvPr/>
        </p:nvSpPr>
        <p:spPr bwMode="auto">
          <a:xfrm>
            <a:off x="8077200" y="3351213"/>
            <a:ext cx="914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3" name="Rectangle 32">
            <a:extLst>
              <a:ext uri="{FF2B5EF4-FFF2-40B4-BE49-F238E27FC236}">
                <a16:creationId xmlns:a16="http://schemas.microsoft.com/office/drawing/2014/main" id="{C6AB2F90-54A6-2547-8D97-471EE83BABED}"/>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23573" name="TextBox 78">
            <a:extLst>
              <a:ext uri="{FF2B5EF4-FFF2-40B4-BE49-F238E27FC236}">
                <a16:creationId xmlns:a16="http://schemas.microsoft.com/office/drawing/2014/main" id="{D376A57B-5DEE-4BF9-B0FA-D78D8C772705}"/>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23574" name="TextBox 78">
            <a:extLst>
              <a:ext uri="{FF2B5EF4-FFF2-40B4-BE49-F238E27FC236}">
                <a16:creationId xmlns:a16="http://schemas.microsoft.com/office/drawing/2014/main" id="{1DD29FA4-3F2C-4B0C-9D97-0478D2D7B1FF}"/>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23575" name="Content Placeholder 2">
            <a:extLst>
              <a:ext uri="{FF2B5EF4-FFF2-40B4-BE49-F238E27FC236}">
                <a16:creationId xmlns:a16="http://schemas.microsoft.com/office/drawing/2014/main" id="{FF7CA098-0ACB-46DE-AF61-7EF6EF717DBB}"/>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2" name="TextBox 81">
            <a:extLst>
              <a:ext uri="{FF2B5EF4-FFF2-40B4-BE49-F238E27FC236}">
                <a16:creationId xmlns:a16="http://schemas.microsoft.com/office/drawing/2014/main" id="{9BB723A7-8ECC-45AA-8E1A-3C4F03B722CC}"/>
              </a:ext>
            </a:extLst>
          </p:cNvPr>
          <p:cNvSpPr txBox="1">
            <a:spLocks noChangeArrowheads="1"/>
          </p:cNvSpPr>
          <p:nvPr/>
        </p:nvSpPr>
        <p:spPr bwMode="auto">
          <a:xfrm>
            <a:off x="8077200" y="3351213"/>
            <a:ext cx="914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cxnSp>
        <p:nvCxnSpPr>
          <p:cNvPr id="34" name="Straight Arrow Connector 33">
            <a:extLst>
              <a:ext uri="{FF2B5EF4-FFF2-40B4-BE49-F238E27FC236}">
                <a16:creationId xmlns:a16="http://schemas.microsoft.com/office/drawing/2014/main" id="{45242BA2-FD27-E04F-9DB3-16EB10A66220}"/>
              </a:ext>
            </a:extLst>
          </p:cNvPr>
          <p:cNvCxnSpPr>
            <a:cxnSpLocks noChangeShapeType="1"/>
          </p:cNvCxnSpPr>
          <p:nvPr/>
        </p:nvCxnSpPr>
        <p:spPr bwMode="auto">
          <a:xfrm flipH="1">
            <a:off x="7994650" y="3122613"/>
            <a:ext cx="6350" cy="17668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BCC8FBB9-7408-4274-AC94-82290D59027B}"/>
              </a:ext>
            </a:extLst>
          </p:cNvPr>
          <p:cNvSpPr txBox="1"/>
          <p:nvPr/>
        </p:nvSpPr>
        <p:spPr>
          <a:xfrm>
            <a:off x="4839970" y="5316605"/>
            <a:ext cx="4616450" cy="400110"/>
          </a:xfrm>
          <a:prstGeom prst="rect">
            <a:avLst/>
          </a:prstGeom>
          <a:noFill/>
        </p:spPr>
        <p:txBody>
          <a:bodyPr wrap="square" rtlCol="0">
            <a:spAutoFit/>
          </a:bodyPr>
          <a:lstStyle/>
          <a:p>
            <a:pPr algn="ctr"/>
            <a:r>
              <a:rPr lang="en-US" sz="2000"/>
              <a:t>Have we reached our </a:t>
            </a:r>
            <a:r>
              <a:rPr lang="en-US" sz="2000" u="sng"/>
              <a:t>design goal</a:t>
            </a:r>
            <a:r>
              <a:rPr lang="en-US" sz="2000"/>
              <a:t>?</a:t>
            </a:r>
          </a:p>
        </p:txBody>
      </p:sp>
      <p:sp>
        <p:nvSpPr>
          <p:cNvPr id="3" name="TextBox 2">
            <a:extLst>
              <a:ext uri="{FF2B5EF4-FFF2-40B4-BE49-F238E27FC236}">
                <a16:creationId xmlns:a16="http://schemas.microsoft.com/office/drawing/2014/main" id="{21D0388B-1F01-403F-A577-FDEBCD735AE2}"/>
              </a:ext>
            </a:extLst>
          </p:cNvPr>
          <p:cNvSpPr txBox="1"/>
          <p:nvPr/>
        </p:nvSpPr>
        <p:spPr>
          <a:xfrm>
            <a:off x="4304031" y="5713413"/>
            <a:ext cx="5152389" cy="707886"/>
          </a:xfrm>
          <a:prstGeom prst="rect">
            <a:avLst/>
          </a:prstGeom>
          <a:noFill/>
        </p:spPr>
        <p:txBody>
          <a:bodyPr wrap="square" rtlCol="0">
            <a:spAutoFit/>
          </a:bodyPr>
          <a:lstStyle/>
          <a:p>
            <a:pPr algn="ctr"/>
            <a:r>
              <a:rPr lang="en-US" sz="2000">
                <a:solidFill>
                  <a:srgbClr val="FF0000"/>
                </a:solidFill>
              </a:rPr>
              <a:t>Not quite…</a:t>
            </a:r>
            <a:r>
              <a:rPr lang="en-US" sz="2000" b="1">
                <a:solidFill>
                  <a:srgbClr val="FF0000"/>
                </a:solidFill>
              </a:rPr>
              <a:t>Pure </a:t>
            </a:r>
            <a:r>
              <a:rPr lang="en-US" sz="2000" b="1">
                <a:solidFill>
                  <a:srgbClr val="FF00FF"/>
                </a:solidFill>
              </a:rPr>
              <a:t>methanol</a:t>
            </a:r>
            <a:r>
              <a:rPr lang="en-US" sz="2000" b="1">
                <a:solidFill>
                  <a:srgbClr val="FF0000"/>
                </a:solidFill>
              </a:rPr>
              <a:t> </a:t>
            </a:r>
            <a:r>
              <a:rPr lang="en-US" sz="2000">
                <a:solidFill>
                  <a:srgbClr val="FF0000"/>
                </a:solidFill>
              </a:rPr>
              <a:t>is our desired product! We need a separator!</a:t>
            </a:r>
          </a:p>
        </p:txBody>
      </p:sp>
      <p:cxnSp>
        <p:nvCxnSpPr>
          <p:cNvPr id="4" name="Elbow Connector 3">
            <a:extLst>
              <a:ext uri="{FF2B5EF4-FFF2-40B4-BE49-F238E27FC236}">
                <a16:creationId xmlns:a16="http://schemas.microsoft.com/office/drawing/2014/main" id="{3213D2B9-1C4C-ED5F-206F-6D33143A282D}"/>
              </a:ext>
            </a:extLst>
          </p:cNvPr>
          <p:cNvCxnSpPr>
            <a:cxnSpLocks noChangeShapeType="1"/>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 name="Trapezoid 4">
            <a:extLst>
              <a:ext uri="{FF2B5EF4-FFF2-40B4-BE49-F238E27FC236}">
                <a16:creationId xmlns:a16="http://schemas.microsoft.com/office/drawing/2014/main" id="{7B1477F6-7576-4B49-02B0-0DF5A3873DB7}"/>
              </a:ext>
            </a:extLst>
          </p:cNvPr>
          <p:cNvSpPr/>
          <p:nvPr/>
        </p:nvSpPr>
        <p:spPr>
          <a:xfrm rot="5400000">
            <a:off x="6418263" y="862012"/>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 name="Elbow Connector 5">
            <a:extLst>
              <a:ext uri="{FF2B5EF4-FFF2-40B4-BE49-F238E27FC236}">
                <a16:creationId xmlns:a16="http://schemas.microsoft.com/office/drawing/2014/main" id="{3D8A52C6-A600-ED63-9CEC-89FCFDDB5CBC}"/>
              </a:ext>
            </a:extLst>
          </p:cNvPr>
          <p:cNvCxnSpPr>
            <a:cxnSpLocks noChangeShapeType="1"/>
            <a:endCxn id="5" idx="2"/>
          </p:cNvCxnSpPr>
          <p:nvPr/>
        </p:nvCxnSpPr>
        <p:spPr bwMode="auto">
          <a:xfrm rot="5400000" flipH="1" flipV="1">
            <a:off x="3578225" y="1519238"/>
            <a:ext cx="3200400" cy="259715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 name="TextBox 1">
            <a:extLst>
              <a:ext uri="{FF2B5EF4-FFF2-40B4-BE49-F238E27FC236}">
                <a16:creationId xmlns:a16="http://schemas.microsoft.com/office/drawing/2014/main" id="{208CBEB9-4C41-6B9A-00C1-5EFBC861A06E}"/>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8" name="Slide Number Placeholder 7">
            <a:extLst>
              <a:ext uri="{FF2B5EF4-FFF2-40B4-BE49-F238E27FC236}">
                <a16:creationId xmlns:a16="http://schemas.microsoft.com/office/drawing/2014/main" id="{1A849818-321E-E84E-A066-A4D741B78FAF}"/>
              </a:ext>
            </a:extLst>
          </p:cNvPr>
          <p:cNvSpPr>
            <a:spLocks noGrp="1"/>
          </p:cNvSpPr>
          <p:nvPr>
            <p:ph type="sldNum" sz="quarter" idx="12"/>
          </p:nvPr>
        </p:nvSpPr>
        <p:spPr/>
        <p:txBody>
          <a:bodyPr/>
          <a:lstStyle/>
          <a:p>
            <a:fld id="{9170F9BE-46AB-4A51-AA78-244224A68E4F}" type="slidenum">
              <a:rPr lang="en-US" altLang="en-US" smtClean="0"/>
              <a:pPr/>
              <a:t>10</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84">
            <a:extLst>
              <a:ext uri="{FF2B5EF4-FFF2-40B4-BE49-F238E27FC236}">
                <a16:creationId xmlns:a16="http://schemas.microsoft.com/office/drawing/2014/main" id="{206D3538-4CC0-4DEE-A16E-94A884306664}"/>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CEC57412-18EB-374E-8AD0-D75B66DB9441}"/>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7FC1D2E6-2C4B-1E47-8030-3264B22443EF}"/>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5BF7448-48A3-ED4F-88F8-3338F4C31638}"/>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702" name="TextBox 74">
              <a:extLst>
                <a:ext uri="{FF2B5EF4-FFF2-40B4-BE49-F238E27FC236}">
                  <a16:creationId xmlns:a16="http://schemas.microsoft.com/office/drawing/2014/main" id="{B123C27B-5162-41DF-BD18-6D9F08673062}"/>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F57056F7-E696-2D43-BA94-0B4E0FF03732}"/>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05B4B96D-F2F4-6C43-8D2A-5898548D1EE4}"/>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9DA8C83F-D1A6-8F49-B0AC-461244A0DA48}"/>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4826294C-9307-CE4D-9939-E19CFAC4089A}"/>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60870789-92BF-2C4C-AAAF-00E57827AB60}"/>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6" name="Straight Arrow Connector 35">
            <a:extLst>
              <a:ext uri="{FF2B5EF4-FFF2-40B4-BE49-F238E27FC236}">
                <a16:creationId xmlns:a16="http://schemas.microsoft.com/office/drawing/2014/main" id="{16177A1A-83E5-0844-802E-B67B30F480CB}"/>
              </a:ext>
            </a:extLst>
          </p:cNvPr>
          <p:cNvCxnSpPr>
            <a:cxnSpLocks noChangeShapeType="1"/>
          </p:cNvCxnSpPr>
          <p:nvPr/>
        </p:nvCxnSpPr>
        <p:spPr bwMode="auto">
          <a:xfrm rot="5400000">
            <a:off x="3459163" y="5522913"/>
            <a:ext cx="839787"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A4703361-5125-5742-9863-0A8FD28B4E02}"/>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AC5C1B80-71E2-A943-89A8-58A682FBE7B1}"/>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28683" name="TextBox 79">
            <a:extLst>
              <a:ext uri="{FF2B5EF4-FFF2-40B4-BE49-F238E27FC236}">
                <a16:creationId xmlns:a16="http://schemas.microsoft.com/office/drawing/2014/main" id="{D5DA4A09-142C-4EA5-BE67-8FCABBA6BDA1}"/>
              </a:ext>
            </a:extLst>
          </p:cNvPr>
          <p:cNvSpPr txBox="1">
            <a:spLocks noChangeArrowheads="1"/>
          </p:cNvSpPr>
          <p:nvPr/>
        </p:nvSpPr>
        <p:spPr bwMode="auto">
          <a:xfrm>
            <a:off x="3956050" y="22082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3" name="Rectangle 42">
            <a:extLst>
              <a:ext uri="{FF2B5EF4-FFF2-40B4-BE49-F238E27FC236}">
                <a16:creationId xmlns:a16="http://schemas.microsoft.com/office/drawing/2014/main" id="{C032433F-0689-7343-8112-ADDB835A5141}"/>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9C515BD0-9C17-FA41-82E8-2C85A74B5650}"/>
              </a:ext>
            </a:extLst>
          </p:cNvPr>
          <p:cNvCxnSpPr>
            <a:cxnSpLocks noChangeShapeType="1"/>
            <a:stCxn id="43" idx="2"/>
            <a:endCxn id="63" idx="3"/>
          </p:cNvCxnSpPr>
          <p:nvPr/>
        </p:nvCxnSpPr>
        <p:spPr bwMode="auto">
          <a:xfrm rot="5400000">
            <a:off x="6419850" y="3179763"/>
            <a:ext cx="1638300" cy="1524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686" name="TextBox 81">
            <a:extLst>
              <a:ext uri="{FF2B5EF4-FFF2-40B4-BE49-F238E27FC236}">
                <a16:creationId xmlns:a16="http://schemas.microsoft.com/office/drawing/2014/main" id="{E007C1A0-D69D-41A1-A9DD-52A1D50DD295}"/>
              </a:ext>
            </a:extLst>
          </p:cNvPr>
          <p:cNvSpPr txBox="1">
            <a:spLocks noChangeArrowheads="1"/>
          </p:cNvSpPr>
          <p:nvPr/>
        </p:nvSpPr>
        <p:spPr bwMode="auto">
          <a:xfrm>
            <a:off x="8077200" y="3351213"/>
            <a:ext cx="914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63" name="Rectangle 62">
            <a:extLst>
              <a:ext uri="{FF2B5EF4-FFF2-40B4-BE49-F238E27FC236}">
                <a16:creationId xmlns:a16="http://schemas.microsoft.com/office/drawing/2014/main" id="{1C0147D6-D459-6B4A-A609-87E3B620C1D1}"/>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450BFE8A-5621-5B42-8CF3-5D315DA207D8}"/>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3BB848DA-EDDD-CD44-BC91-8229BDCDC3CF}"/>
              </a:ext>
            </a:extLst>
          </p:cNvPr>
          <p:cNvCxnSpPr>
            <a:cxnSpLocks noChangeShapeType="1"/>
            <a:stCxn id="63" idx="0"/>
          </p:cNvCxnSpPr>
          <p:nvPr/>
        </p:nvCxnSpPr>
        <p:spPr bwMode="auto">
          <a:xfrm rot="5400000" flipH="1" flipV="1">
            <a:off x="5410201" y="4037012"/>
            <a:ext cx="762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690" name="TextBox 83">
            <a:extLst>
              <a:ext uri="{FF2B5EF4-FFF2-40B4-BE49-F238E27FC236}">
                <a16:creationId xmlns:a16="http://schemas.microsoft.com/office/drawing/2014/main" id="{A9489035-24AF-4BE8-A90F-B6254186967E}"/>
              </a:ext>
            </a:extLst>
          </p:cNvPr>
          <p:cNvSpPr txBox="1">
            <a:spLocks noChangeArrowheads="1"/>
          </p:cNvSpPr>
          <p:nvPr/>
        </p:nvSpPr>
        <p:spPr bwMode="auto">
          <a:xfrm>
            <a:off x="5818131" y="3717924"/>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3" name="Rectangle 32">
            <a:extLst>
              <a:ext uri="{FF2B5EF4-FFF2-40B4-BE49-F238E27FC236}">
                <a16:creationId xmlns:a16="http://schemas.microsoft.com/office/drawing/2014/main" id="{BE49BB7F-A60C-6345-A250-1FB4019D91E8}"/>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28692" name="TextBox 78">
            <a:extLst>
              <a:ext uri="{FF2B5EF4-FFF2-40B4-BE49-F238E27FC236}">
                <a16:creationId xmlns:a16="http://schemas.microsoft.com/office/drawing/2014/main" id="{251BF617-DB4D-4357-A269-6B0B6F735C51}"/>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28693" name="TextBox 78">
            <a:extLst>
              <a:ext uri="{FF2B5EF4-FFF2-40B4-BE49-F238E27FC236}">
                <a16:creationId xmlns:a16="http://schemas.microsoft.com/office/drawing/2014/main" id="{D390CF56-21FA-4717-8EB2-F4E871BA3480}"/>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28694" name="Content Placeholder 2">
            <a:extLst>
              <a:ext uri="{FF2B5EF4-FFF2-40B4-BE49-F238E27FC236}">
                <a16:creationId xmlns:a16="http://schemas.microsoft.com/office/drawing/2014/main" id="{63CBB019-47CE-4FFC-989F-7E76653A26E8}"/>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28695" name="TextBox 78">
            <a:extLst>
              <a:ext uri="{FF2B5EF4-FFF2-40B4-BE49-F238E27FC236}">
                <a16:creationId xmlns:a16="http://schemas.microsoft.com/office/drawing/2014/main" id="{28F6A2D5-C95C-4463-BB17-453D86157728}"/>
              </a:ext>
            </a:extLst>
          </p:cNvPr>
          <p:cNvSpPr txBox="1">
            <a:spLocks noChangeArrowheads="1"/>
          </p:cNvSpPr>
          <p:nvPr/>
        </p:nvSpPr>
        <p:spPr bwMode="auto">
          <a:xfrm>
            <a:off x="5080058" y="4661890"/>
            <a:ext cx="1371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Separator</a:t>
            </a:r>
          </a:p>
        </p:txBody>
      </p:sp>
      <p:sp>
        <p:nvSpPr>
          <p:cNvPr id="28696" name="TextBox 82">
            <a:extLst>
              <a:ext uri="{FF2B5EF4-FFF2-40B4-BE49-F238E27FC236}">
                <a16:creationId xmlns:a16="http://schemas.microsoft.com/office/drawing/2014/main" id="{F9C5F986-0A70-40CA-9B94-09FE3B28000A}"/>
              </a:ext>
            </a:extLst>
          </p:cNvPr>
          <p:cNvSpPr txBox="1">
            <a:spLocks noChangeArrowheads="1"/>
          </p:cNvSpPr>
          <p:nvPr/>
        </p:nvSpPr>
        <p:spPr bwMode="auto">
          <a:xfrm>
            <a:off x="5811204" y="5419726"/>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cxnSp>
        <p:nvCxnSpPr>
          <p:cNvPr id="2" name="Elbow Connector 1">
            <a:extLst>
              <a:ext uri="{FF2B5EF4-FFF2-40B4-BE49-F238E27FC236}">
                <a16:creationId xmlns:a16="http://schemas.microsoft.com/office/drawing/2014/main" id="{DFD406C2-77AA-EA44-3DDF-09ADAA3EA1D5}"/>
              </a:ext>
            </a:extLst>
          </p:cNvPr>
          <p:cNvCxnSpPr>
            <a:cxnSpLocks noChangeShapeType="1"/>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 name="Trapezoid 2">
            <a:extLst>
              <a:ext uri="{FF2B5EF4-FFF2-40B4-BE49-F238E27FC236}">
                <a16:creationId xmlns:a16="http://schemas.microsoft.com/office/drawing/2014/main" id="{4B39495A-B671-B048-8616-172939585F3A}"/>
              </a:ext>
            </a:extLst>
          </p:cNvPr>
          <p:cNvSpPr/>
          <p:nvPr/>
        </p:nvSpPr>
        <p:spPr>
          <a:xfrm rot="5400000">
            <a:off x="6418263" y="862012"/>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 name="Elbow Connector 3">
            <a:extLst>
              <a:ext uri="{FF2B5EF4-FFF2-40B4-BE49-F238E27FC236}">
                <a16:creationId xmlns:a16="http://schemas.microsoft.com/office/drawing/2014/main" id="{04409B57-44F3-BDFB-666C-CD8F0A0BADE8}"/>
              </a:ext>
            </a:extLst>
          </p:cNvPr>
          <p:cNvCxnSpPr>
            <a:cxnSpLocks noChangeShapeType="1"/>
            <a:endCxn id="3" idx="2"/>
          </p:cNvCxnSpPr>
          <p:nvPr/>
        </p:nvCxnSpPr>
        <p:spPr bwMode="auto">
          <a:xfrm rot="5400000" flipH="1" flipV="1">
            <a:off x="3578225" y="1519238"/>
            <a:ext cx="3200400" cy="259715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 name="TextBox 1">
            <a:extLst>
              <a:ext uri="{FF2B5EF4-FFF2-40B4-BE49-F238E27FC236}">
                <a16:creationId xmlns:a16="http://schemas.microsoft.com/office/drawing/2014/main" id="{B908FEDC-3875-2225-3F7D-963AB55E4C89}"/>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6" name="Slide Number Placeholder 5">
            <a:extLst>
              <a:ext uri="{FF2B5EF4-FFF2-40B4-BE49-F238E27FC236}">
                <a16:creationId xmlns:a16="http://schemas.microsoft.com/office/drawing/2014/main" id="{B82AE03D-0671-6A4C-2C8B-8BF5AB872FF8}"/>
              </a:ext>
            </a:extLst>
          </p:cNvPr>
          <p:cNvSpPr>
            <a:spLocks noGrp="1"/>
          </p:cNvSpPr>
          <p:nvPr>
            <p:ph type="sldNum" sz="quarter" idx="12"/>
          </p:nvPr>
        </p:nvSpPr>
        <p:spPr/>
        <p:txBody>
          <a:bodyPr/>
          <a:lstStyle/>
          <a:p>
            <a:fld id="{9170F9BE-46AB-4A51-AA78-244224A68E4F}" type="slidenum">
              <a:rPr lang="en-US" altLang="en-US" smtClean="0"/>
              <a:pPr/>
              <a:t>11</a:t>
            </a:fld>
            <a:endParaRPr lang="en-US" altLang="en-US"/>
          </a:p>
        </p:txBody>
      </p:sp>
    </p:spTree>
    <p:extLst>
      <p:ext uri="{BB962C8B-B14F-4D97-AF65-F5344CB8AC3E}">
        <p14:creationId xmlns:p14="http://schemas.microsoft.com/office/powerpoint/2010/main" val="313680726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9E97677-B0E8-4303-83C3-FA5C56F87C9D}"/>
              </a:ext>
            </a:extLst>
          </p:cNvPr>
          <p:cNvSpPr>
            <a:spLocks noGrp="1"/>
          </p:cNvSpPr>
          <p:nvPr>
            <p:ph type="title"/>
          </p:nvPr>
        </p:nvSpPr>
        <p:spPr>
          <a:xfrm>
            <a:off x="457200" y="215004"/>
            <a:ext cx="8229600" cy="1143000"/>
          </a:xfrm>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pSp>
        <p:nvGrpSpPr>
          <p:cNvPr id="27651" name="Group 34">
            <a:extLst>
              <a:ext uri="{FF2B5EF4-FFF2-40B4-BE49-F238E27FC236}">
                <a16:creationId xmlns:a16="http://schemas.microsoft.com/office/drawing/2014/main" id="{29B22DFC-798D-4AE4-BF42-B854B953666F}"/>
              </a:ext>
            </a:extLst>
          </p:cNvPr>
          <p:cNvGrpSpPr>
            <a:grpSpLocks/>
          </p:cNvGrpSpPr>
          <p:nvPr/>
        </p:nvGrpSpPr>
        <p:grpSpPr bwMode="auto">
          <a:xfrm>
            <a:off x="1042988" y="1859202"/>
            <a:ext cx="7694612" cy="914400"/>
            <a:chOff x="310662" y="3657059"/>
            <a:chExt cx="8830407" cy="1049756"/>
          </a:xfrm>
        </p:grpSpPr>
        <p:cxnSp>
          <p:nvCxnSpPr>
            <p:cNvPr id="8" name="Straight Arrow Connector 7">
              <a:extLst>
                <a:ext uri="{FF2B5EF4-FFF2-40B4-BE49-F238E27FC236}">
                  <a16:creationId xmlns:a16="http://schemas.microsoft.com/office/drawing/2014/main" id="{86004B5B-EED8-4E0D-B1FF-4A4F98AFD938}"/>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B55068-A2B3-43A6-92C1-772EF667B266}"/>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AF52652-5BD8-4367-A550-0545FEF3D646}"/>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5867B8-0E77-42B7-9527-200F8B3FC68D}"/>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4121BD6-2B94-49A6-B173-6E63F4983828}"/>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0EAD8AC-A1C2-4547-89A0-98EEAFF7CCF2}"/>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96" name="Title 1">
              <a:extLst>
                <a:ext uri="{FF2B5EF4-FFF2-40B4-BE49-F238E27FC236}">
                  <a16:creationId xmlns:a16="http://schemas.microsoft.com/office/drawing/2014/main" id="{DC663232-02B9-4D24-8F24-FAD40FEF8E88}"/>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97" name="Title 1">
              <a:extLst>
                <a:ext uri="{FF2B5EF4-FFF2-40B4-BE49-F238E27FC236}">
                  <a16:creationId xmlns:a16="http://schemas.microsoft.com/office/drawing/2014/main" id="{D760CA80-4320-44C4-ABA0-1CF259AF33C1}"/>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98" name="Title 1">
              <a:extLst>
                <a:ext uri="{FF2B5EF4-FFF2-40B4-BE49-F238E27FC236}">
                  <a16:creationId xmlns:a16="http://schemas.microsoft.com/office/drawing/2014/main" id="{E9307815-ABEA-42D5-8EE6-50D699806E1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99" name="Title 1">
              <a:extLst>
                <a:ext uri="{FF2B5EF4-FFF2-40B4-BE49-F238E27FC236}">
                  <a16:creationId xmlns:a16="http://schemas.microsoft.com/office/drawing/2014/main" id="{B6497E4E-46D5-48D7-9612-07EA0E0A90EF}"/>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700" name="Title 1">
              <a:extLst>
                <a:ext uri="{FF2B5EF4-FFF2-40B4-BE49-F238E27FC236}">
                  <a16:creationId xmlns:a16="http://schemas.microsoft.com/office/drawing/2014/main" id="{FFEC856B-6DE0-45DF-A6D4-C94FB106C282}"/>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7652" name="Group 34">
            <a:extLst>
              <a:ext uri="{FF2B5EF4-FFF2-40B4-BE49-F238E27FC236}">
                <a16:creationId xmlns:a16="http://schemas.microsoft.com/office/drawing/2014/main" id="{41B6B040-98B9-421D-A205-116529490A5A}"/>
              </a:ext>
            </a:extLst>
          </p:cNvPr>
          <p:cNvGrpSpPr>
            <a:grpSpLocks/>
          </p:cNvGrpSpPr>
          <p:nvPr/>
        </p:nvGrpSpPr>
        <p:grpSpPr bwMode="auto">
          <a:xfrm>
            <a:off x="1042988" y="2914889"/>
            <a:ext cx="7694612" cy="914400"/>
            <a:chOff x="310662" y="3657059"/>
            <a:chExt cx="8830407" cy="1049756"/>
          </a:xfrm>
        </p:grpSpPr>
        <p:cxnSp>
          <p:nvCxnSpPr>
            <p:cNvPr id="96" name="Straight Arrow Connector 95">
              <a:extLst>
                <a:ext uri="{FF2B5EF4-FFF2-40B4-BE49-F238E27FC236}">
                  <a16:creationId xmlns:a16="http://schemas.microsoft.com/office/drawing/2014/main" id="{3C2E0940-76FF-4DC0-8293-2E71509D8DF5}"/>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D7E581D3-3EAC-4F0A-A0B7-F3199E0C9AA5}"/>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73841DB-2E12-4F60-A43D-FA117296400B}"/>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598C63-35B4-4B03-8673-B2FAD97EAB67}"/>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5B295EB9-0159-49AF-9CC4-34246BCB8FDE}"/>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F8BC5EF-645D-4824-8A45-7DA8800A16D2}"/>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85" name="Title 1">
              <a:extLst>
                <a:ext uri="{FF2B5EF4-FFF2-40B4-BE49-F238E27FC236}">
                  <a16:creationId xmlns:a16="http://schemas.microsoft.com/office/drawing/2014/main" id="{81836F0E-3676-447C-BACF-575A9B69FC2C}"/>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86" name="Title 1">
              <a:extLst>
                <a:ext uri="{FF2B5EF4-FFF2-40B4-BE49-F238E27FC236}">
                  <a16:creationId xmlns:a16="http://schemas.microsoft.com/office/drawing/2014/main" id="{9A319DCB-A1FB-42EB-8357-1CE9BFEBD49C}"/>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87" name="Title 1">
              <a:extLst>
                <a:ext uri="{FF2B5EF4-FFF2-40B4-BE49-F238E27FC236}">
                  <a16:creationId xmlns:a16="http://schemas.microsoft.com/office/drawing/2014/main" id="{FCF8381C-5272-416C-BD67-06F8041B9FED}"/>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88" name="Title 1">
              <a:extLst>
                <a:ext uri="{FF2B5EF4-FFF2-40B4-BE49-F238E27FC236}">
                  <a16:creationId xmlns:a16="http://schemas.microsoft.com/office/drawing/2014/main" id="{CB8B67BF-3D37-4D97-BC5F-44804E1F5C73}"/>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89" name="Title 1">
              <a:extLst>
                <a:ext uri="{FF2B5EF4-FFF2-40B4-BE49-F238E27FC236}">
                  <a16:creationId xmlns:a16="http://schemas.microsoft.com/office/drawing/2014/main" id="{9605F048-6876-4A40-887C-A7D44CC84AD2}"/>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7653" name="Group 34">
            <a:extLst>
              <a:ext uri="{FF2B5EF4-FFF2-40B4-BE49-F238E27FC236}">
                <a16:creationId xmlns:a16="http://schemas.microsoft.com/office/drawing/2014/main" id="{67D9C88C-A784-4959-BF3C-6F7DAE95C70D}"/>
              </a:ext>
            </a:extLst>
          </p:cNvPr>
          <p:cNvGrpSpPr>
            <a:grpSpLocks/>
          </p:cNvGrpSpPr>
          <p:nvPr/>
        </p:nvGrpSpPr>
        <p:grpSpPr bwMode="auto">
          <a:xfrm>
            <a:off x="1042988" y="3970577"/>
            <a:ext cx="7694612" cy="914400"/>
            <a:chOff x="310662" y="3657059"/>
            <a:chExt cx="8830407" cy="1049756"/>
          </a:xfrm>
        </p:grpSpPr>
        <p:cxnSp>
          <p:nvCxnSpPr>
            <p:cNvPr id="108" name="Straight Arrow Connector 107">
              <a:extLst>
                <a:ext uri="{FF2B5EF4-FFF2-40B4-BE49-F238E27FC236}">
                  <a16:creationId xmlns:a16="http://schemas.microsoft.com/office/drawing/2014/main" id="{8985D02F-4A76-4A98-92B0-00E290F64FBE}"/>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B69C445E-2D3E-4205-82DA-3D2D2A8B5201}"/>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7E6F812E-F1D0-480D-AF4E-A67932D01C70}"/>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485F2180-FC42-4F13-851D-DF4D27C650B6}"/>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70B1D5D-22F6-45CD-8721-B36028E0DC49}"/>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0AD58FEC-CF1E-482A-8513-26ACBE25BEEA}"/>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74" name="Title 1">
              <a:extLst>
                <a:ext uri="{FF2B5EF4-FFF2-40B4-BE49-F238E27FC236}">
                  <a16:creationId xmlns:a16="http://schemas.microsoft.com/office/drawing/2014/main" id="{5FA3136A-A445-4119-BAC9-29C1333E96CD}"/>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75" name="Title 1">
              <a:extLst>
                <a:ext uri="{FF2B5EF4-FFF2-40B4-BE49-F238E27FC236}">
                  <a16:creationId xmlns:a16="http://schemas.microsoft.com/office/drawing/2014/main" id="{581B2AAE-4124-487B-AC45-7BC1EF088173}"/>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6" name="Title 1">
              <a:extLst>
                <a:ext uri="{FF2B5EF4-FFF2-40B4-BE49-F238E27FC236}">
                  <a16:creationId xmlns:a16="http://schemas.microsoft.com/office/drawing/2014/main" id="{0F87197C-9AF3-481F-A188-511B73EE63E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77" name="Title 1">
              <a:extLst>
                <a:ext uri="{FF2B5EF4-FFF2-40B4-BE49-F238E27FC236}">
                  <a16:creationId xmlns:a16="http://schemas.microsoft.com/office/drawing/2014/main" id="{82BB7955-F58E-44F5-B2DB-5FCB26ACDF33}"/>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8" name="Title 1">
              <a:extLst>
                <a:ext uri="{FF2B5EF4-FFF2-40B4-BE49-F238E27FC236}">
                  <a16:creationId xmlns:a16="http://schemas.microsoft.com/office/drawing/2014/main" id="{D9BEE16C-AAFF-4B0B-A58B-3F89A6613835}"/>
                </a:ext>
              </a:extLst>
            </p:cNvPr>
            <p:cNvSpPr txBox="1">
              <a:spLocks/>
            </p:cNvSpPr>
            <p:nvPr/>
          </p:nvSpPr>
          <p:spPr bwMode="auto">
            <a:xfrm>
              <a:off x="2212731" y="4135314"/>
              <a:ext cx="1365737" cy="571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27654" name="Rectangle 130">
            <a:extLst>
              <a:ext uri="{FF2B5EF4-FFF2-40B4-BE49-F238E27FC236}">
                <a16:creationId xmlns:a16="http://schemas.microsoft.com/office/drawing/2014/main" id="{CF5A61FA-E3F4-40BD-8137-3D45ECD0517C}"/>
              </a:ext>
            </a:extLst>
          </p:cNvPr>
          <p:cNvSpPr>
            <a:spLocks noChangeArrowheads="1"/>
          </p:cNvSpPr>
          <p:nvPr/>
        </p:nvSpPr>
        <p:spPr bwMode="auto">
          <a:xfrm>
            <a:off x="311150" y="1752839"/>
            <a:ext cx="533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00"/>
                </a:solidFill>
              </a:rPr>
              <a:t>H</a:t>
            </a:r>
            <a:r>
              <a:rPr lang="en-US" altLang="en-US" sz="2800" b="1" baseline="-25000">
                <a:solidFill>
                  <a:srgbClr val="FF0000"/>
                </a:solidFill>
              </a:rPr>
              <a:t>2</a:t>
            </a:r>
            <a:endParaRPr lang="en-US" altLang="en-US" sz="2800" b="1">
              <a:solidFill>
                <a:srgbClr val="FF0000"/>
              </a:solidFill>
            </a:endParaRPr>
          </a:p>
        </p:txBody>
      </p:sp>
      <p:sp>
        <p:nvSpPr>
          <p:cNvPr id="27655" name="Title 1">
            <a:extLst>
              <a:ext uri="{FF2B5EF4-FFF2-40B4-BE49-F238E27FC236}">
                <a16:creationId xmlns:a16="http://schemas.microsoft.com/office/drawing/2014/main" id="{A0DB06FE-EF5E-4E71-8359-74E9D6FAF6AC}"/>
              </a:ext>
            </a:extLst>
          </p:cNvPr>
          <p:cNvSpPr txBox="1">
            <a:spLocks/>
          </p:cNvSpPr>
          <p:nvPr/>
        </p:nvSpPr>
        <p:spPr bwMode="auto">
          <a:xfrm>
            <a:off x="-65087" y="2835514"/>
            <a:ext cx="13668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B050"/>
                </a:solidFill>
              </a:rPr>
              <a:t>CO</a:t>
            </a:r>
          </a:p>
        </p:txBody>
      </p:sp>
      <p:sp>
        <p:nvSpPr>
          <p:cNvPr id="135" name="Rectangle 134">
            <a:extLst>
              <a:ext uri="{FF2B5EF4-FFF2-40B4-BE49-F238E27FC236}">
                <a16:creationId xmlns:a16="http://schemas.microsoft.com/office/drawing/2014/main" id="{40A7551B-89AE-4B08-BED0-D381D5FD8113}"/>
              </a:ext>
            </a:extLst>
          </p:cNvPr>
          <p:cNvSpPr/>
          <p:nvPr/>
        </p:nvSpPr>
        <p:spPr>
          <a:xfrm>
            <a:off x="1406525" y="1746489"/>
            <a:ext cx="81597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6" name="Rectangle 135">
            <a:extLst>
              <a:ext uri="{FF2B5EF4-FFF2-40B4-BE49-F238E27FC236}">
                <a16:creationId xmlns:a16="http://schemas.microsoft.com/office/drawing/2014/main" id="{174B85AC-3E40-4838-A72E-3A3610E13CEC}"/>
              </a:ext>
            </a:extLst>
          </p:cNvPr>
          <p:cNvSpPr/>
          <p:nvPr/>
        </p:nvSpPr>
        <p:spPr>
          <a:xfrm>
            <a:off x="1427163" y="2783127"/>
            <a:ext cx="1658937"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37" name="Rectangle 136">
            <a:extLst>
              <a:ext uri="{FF2B5EF4-FFF2-40B4-BE49-F238E27FC236}">
                <a16:creationId xmlns:a16="http://schemas.microsoft.com/office/drawing/2014/main" id="{5BA20F0B-0C96-4881-9A4E-9FA4CB1E0FB7}"/>
              </a:ext>
            </a:extLst>
          </p:cNvPr>
          <p:cNvSpPr/>
          <p:nvPr/>
        </p:nvSpPr>
        <p:spPr>
          <a:xfrm>
            <a:off x="1428750" y="3829289"/>
            <a:ext cx="341312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9" name="Rectangle 138">
            <a:extLst>
              <a:ext uri="{FF2B5EF4-FFF2-40B4-BE49-F238E27FC236}">
                <a16:creationId xmlns:a16="http://schemas.microsoft.com/office/drawing/2014/main" id="{D7DAB45F-BC09-4315-A7A4-187EE1BA99BF}"/>
              </a:ext>
            </a:extLst>
          </p:cNvPr>
          <p:cNvSpPr/>
          <p:nvPr/>
        </p:nvSpPr>
        <p:spPr>
          <a:xfrm>
            <a:off x="2228850" y="1746489"/>
            <a:ext cx="730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0" name="Rectangle 139">
            <a:extLst>
              <a:ext uri="{FF2B5EF4-FFF2-40B4-BE49-F238E27FC236}">
                <a16:creationId xmlns:a16="http://schemas.microsoft.com/office/drawing/2014/main" id="{D48BD3CD-3A39-4777-901C-D4E1114EBD25}"/>
              </a:ext>
            </a:extLst>
          </p:cNvPr>
          <p:cNvSpPr/>
          <p:nvPr/>
        </p:nvSpPr>
        <p:spPr>
          <a:xfrm>
            <a:off x="3098800" y="2783127"/>
            <a:ext cx="160338"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1" name="Rectangle 140">
            <a:extLst>
              <a:ext uri="{FF2B5EF4-FFF2-40B4-BE49-F238E27FC236}">
                <a16:creationId xmlns:a16="http://schemas.microsoft.com/office/drawing/2014/main" id="{C66FBEC0-3EB3-44D2-B9FA-770EC2D1E9DA}"/>
              </a:ext>
            </a:extLst>
          </p:cNvPr>
          <p:cNvSpPr/>
          <p:nvPr/>
        </p:nvSpPr>
        <p:spPr>
          <a:xfrm>
            <a:off x="4833938" y="3829289"/>
            <a:ext cx="25622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 name="Rectangle 142">
            <a:extLst>
              <a:ext uri="{FF2B5EF4-FFF2-40B4-BE49-F238E27FC236}">
                <a16:creationId xmlns:a16="http://schemas.microsoft.com/office/drawing/2014/main" id="{C1321085-D800-459F-9535-4D6C74E20DB4}"/>
              </a:ext>
            </a:extLst>
          </p:cNvPr>
          <p:cNvSpPr/>
          <p:nvPr/>
        </p:nvSpPr>
        <p:spPr>
          <a:xfrm>
            <a:off x="2301875" y="1746489"/>
            <a:ext cx="5848350"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 name="Rectangle 143">
            <a:extLst>
              <a:ext uri="{FF2B5EF4-FFF2-40B4-BE49-F238E27FC236}">
                <a16:creationId xmlns:a16="http://schemas.microsoft.com/office/drawing/2014/main" id="{E6A2FA63-B05B-4B31-9279-207892AB93F8}"/>
              </a:ext>
            </a:extLst>
          </p:cNvPr>
          <p:cNvSpPr/>
          <p:nvPr/>
        </p:nvSpPr>
        <p:spPr>
          <a:xfrm>
            <a:off x="3270250" y="2783127"/>
            <a:ext cx="48752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5" name="Rectangle 144">
            <a:extLst>
              <a:ext uri="{FF2B5EF4-FFF2-40B4-BE49-F238E27FC236}">
                <a16:creationId xmlns:a16="http://schemas.microsoft.com/office/drawing/2014/main" id="{6EC95C99-01AF-4DC6-A83C-3898AABA4E4F}"/>
              </a:ext>
            </a:extLst>
          </p:cNvPr>
          <p:cNvSpPr/>
          <p:nvPr/>
        </p:nvSpPr>
        <p:spPr>
          <a:xfrm>
            <a:off x="7378700" y="3829289"/>
            <a:ext cx="766763"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0" name="Straight Connector 149">
            <a:extLst>
              <a:ext uri="{FF2B5EF4-FFF2-40B4-BE49-F238E27FC236}">
                <a16:creationId xmlns:a16="http://schemas.microsoft.com/office/drawing/2014/main" id="{9D37CD65-6951-414B-9924-5D30524BA19A}"/>
              </a:ext>
            </a:extLst>
          </p:cNvPr>
          <p:cNvCxnSpPr>
            <a:cxnSpLocks/>
          </p:cNvCxnSpPr>
          <p:nvPr/>
        </p:nvCxnSpPr>
        <p:spPr>
          <a:xfrm flipV="1">
            <a:off x="6921500" y="1494077"/>
            <a:ext cx="0" cy="3390900"/>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27666" name="Title 1">
            <a:extLst>
              <a:ext uri="{FF2B5EF4-FFF2-40B4-BE49-F238E27FC236}">
                <a16:creationId xmlns:a16="http://schemas.microsoft.com/office/drawing/2014/main" id="{F7A3A780-8D4A-4FBC-BB98-47B087F46178}"/>
              </a:ext>
            </a:extLst>
          </p:cNvPr>
          <p:cNvSpPr txBox="1">
            <a:spLocks/>
          </p:cNvSpPr>
          <p:nvPr/>
        </p:nvSpPr>
        <p:spPr bwMode="auto">
          <a:xfrm>
            <a:off x="-76200" y="3826114"/>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FF"/>
                </a:solidFill>
              </a:rPr>
              <a:t>CH</a:t>
            </a:r>
            <a:r>
              <a:rPr lang="en-US" altLang="en-US" sz="2800" b="1" baseline="-25000">
                <a:solidFill>
                  <a:srgbClr val="FF00FF"/>
                </a:solidFill>
              </a:rPr>
              <a:t>3</a:t>
            </a:r>
            <a:r>
              <a:rPr lang="en-US" altLang="en-US" sz="2800" b="1">
                <a:solidFill>
                  <a:srgbClr val="FF00FF"/>
                </a:solidFill>
              </a:rPr>
              <a:t>OH</a:t>
            </a:r>
          </a:p>
        </p:txBody>
      </p:sp>
      <p:cxnSp>
        <p:nvCxnSpPr>
          <p:cNvPr id="53" name="Straight Connector 52">
            <a:extLst>
              <a:ext uri="{FF2B5EF4-FFF2-40B4-BE49-F238E27FC236}">
                <a16:creationId xmlns:a16="http://schemas.microsoft.com/office/drawing/2014/main" id="{DACB4196-FDEC-4D25-B088-811BB9026C0C}"/>
              </a:ext>
            </a:extLst>
          </p:cNvPr>
          <p:cNvCxnSpPr>
            <a:cxnSpLocks/>
          </p:cNvCxnSpPr>
          <p:nvPr/>
        </p:nvCxnSpPr>
        <p:spPr>
          <a:xfrm flipV="1">
            <a:off x="3890479" y="1494077"/>
            <a:ext cx="0" cy="3390900"/>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C47589F8-4D11-4C92-BB24-741D1BCAE667}"/>
              </a:ext>
            </a:extLst>
          </p:cNvPr>
          <p:cNvSpPr txBox="1"/>
          <p:nvPr/>
        </p:nvSpPr>
        <p:spPr>
          <a:xfrm>
            <a:off x="704850" y="5257800"/>
            <a:ext cx="7448548" cy="430887"/>
          </a:xfrm>
          <a:prstGeom prst="rect">
            <a:avLst/>
          </a:prstGeom>
          <a:noFill/>
        </p:spPr>
        <p:txBody>
          <a:bodyPr wrap="square" rtlCol="0">
            <a:spAutoFit/>
          </a:bodyPr>
          <a:lstStyle/>
          <a:p>
            <a:r>
              <a:rPr lang="en-US" sz="2200" b="1">
                <a:latin typeface="Calibri"/>
                <a:cs typeface="Calibri"/>
              </a:rPr>
              <a:t>Question: </a:t>
            </a:r>
            <a:r>
              <a:rPr lang="en-US" sz="2200">
                <a:latin typeface="Calibri"/>
                <a:cs typeface="Calibri"/>
              </a:rPr>
              <a:t>Should we separate at -150 </a:t>
            </a:r>
            <a:r>
              <a:rPr lang="en-US" altLang="en-US" sz="2200" baseline="30000">
                <a:latin typeface="Calibri"/>
                <a:cs typeface="Calibri"/>
              </a:rPr>
              <a:t>o</a:t>
            </a:r>
            <a:r>
              <a:rPr lang="en-US" altLang="en-US" sz="2200">
                <a:latin typeface="Calibri"/>
                <a:cs typeface="Calibri"/>
              </a:rPr>
              <a:t>C or 20 </a:t>
            </a:r>
            <a:r>
              <a:rPr lang="en-US" altLang="en-US" sz="2200" baseline="30000">
                <a:latin typeface="Calibri"/>
                <a:cs typeface="Calibri"/>
              </a:rPr>
              <a:t>o</a:t>
            </a:r>
            <a:r>
              <a:rPr lang="en-US" altLang="en-US" sz="2200">
                <a:latin typeface="Calibri"/>
                <a:cs typeface="Calibri"/>
              </a:rPr>
              <a:t>C?  </a:t>
            </a:r>
            <a:endParaRPr lang="en-US" sz="2200">
              <a:latin typeface="Calibri"/>
              <a:cs typeface="Calibri"/>
            </a:endParaRPr>
          </a:p>
        </p:txBody>
      </p:sp>
      <p:sp>
        <p:nvSpPr>
          <p:cNvPr id="3" name="TextBox 2">
            <a:extLst>
              <a:ext uri="{FF2B5EF4-FFF2-40B4-BE49-F238E27FC236}">
                <a16:creationId xmlns:a16="http://schemas.microsoft.com/office/drawing/2014/main" id="{A1D7893C-DF82-481E-85ED-504253A90061}"/>
              </a:ext>
            </a:extLst>
          </p:cNvPr>
          <p:cNvSpPr txBox="1"/>
          <p:nvPr/>
        </p:nvSpPr>
        <p:spPr>
          <a:xfrm>
            <a:off x="1238250" y="5688687"/>
            <a:ext cx="6981823" cy="984885"/>
          </a:xfrm>
          <a:prstGeom prst="rect">
            <a:avLst/>
          </a:prstGeom>
          <a:noFill/>
        </p:spPr>
        <p:txBody>
          <a:bodyPr wrap="square" rtlCol="0">
            <a:spAutoFit/>
          </a:bodyPr>
          <a:lstStyle/>
          <a:p>
            <a:r>
              <a:rPr lang="en-US" altLang="en-US" sz="2200" b="1">
                <a:solidFill>
                  <a:srgbClr val="FF0000"/>
                </a:solidFill>
                <a:latin typeface="Calibri"/>
                <a:cs typeface="Calibri"/>
              </a:rPr>
              <a:t>20 </a:t>
            </a:r>
            <a:r>
              <a:rPr lang="en-US" altLang="en-US" sz="2200" b="1" baseline="30000" err="1">
                <a:solidFill>
                  <a:srgbClr val="FF0000"/>
                </a:solidFill>
                <a:latin typeface="Calibri"/>
                <a:cs typeface="Calibri"/>
              </a:rPr>
              <a:t>o</a:t>
            </a:r>
            <a:r>
              <a:rPr lang="en-US" altLang="en-US" sz="2200" b="1" err="1">
                <a:solidFill>
                  <a:srgbClr val="FF0000"/>
                </a:solidFill>
                <a:latin typeface="Calibri"/>
                <a:cs typeface="Calibri"/>
              </a:rPr>
              <a:t>C</a:t>
            </a:r>
            <a:r>
              <a:rPr lang="en-US" altLang="en-US" sz="2200">
                <a:solidFill>
                  <a:srgbClr val="FF0000"/>
                </a:solidFill>
                <a:latin typeface="Calibri"/>
                <a:cs typeface="Calibri"/>
              </a:rPr>
              <a:t> (room temperature)</a:t>
            </a:r>
          </a:p>
          <a:p>
            <a:r>
              <a:rPr lang="en-US" altLang="en-US">
                <a:solidFill>
                  <a:srgbClr val="FF0000"/>
                </a:solidFill>
                <a:latin typeface="Calibri"/>
                <a:cs typeface="Calibri"/>
              </a:rPr>
              <a:t>Cooling to -150 </a:t>
            </a:r>
            <a:r>
              <a:rPr lang="en-US" altLang="en-US" baseline="30000">
                <a:solidFill>
                  <a:srgbClr val="FF0000"/>
                </a:solidFill>
                <a:latin typeface="Calibri"/>
                <a:cs typeface="Calibri"/>
              </a:rPr>
              <a:t>o</a:t>
            </a:r>
            <a:r>
              <a:rPr lang="en-US" altLang="en-US">
                <a:solidFill>
                  <a:srgbClr val="FF0000"/>
                </a:solidFill>
                <a:latin typeface="Calibri"/>
                <a:cs typeface="Calibri"/>
              </a:rPr>
              <a:t>C requires unnecessary energy to achieve the same separation </a:t>
            </a:r>
            <a:endParaRPr lang="en-US">
              <a:solidFill>
                <a:srgbClr val="FF0000"/>
              </a:solidFill>
              <a:latin typeface="Calibri"/>
              <a:cs typeface="Calibri"/>
            </a:endParaRPr>
          </a:p>
        </p:txBody>
      </p:sp>
      <p:sp>
        <p:nvSpPr>
          <p:cNvPr id="56" name="TextBox 55">
            <a:extLst>
              <a:ext uri="{FF2B5EF4-FFF2-40B4-BE49-F238E27FC236}">
                <a16:creationId xmlns:a16="http://schemas.microsoft.com/office/drawing/2014/main" id="{13E5AEAC-DE5C-46F9-9E5C-834642B467F7}"/>
              </a:ext>
            </a:extLst>
          </p:cNvPr>
          <p:cNvSpPr txBox="1"/>
          <p:nvPr/>
        </p:nvSpPr>
        <p:spPr>
          <a:xfrm>
            <a:off x="6616700" y="4884977"/>
            <a:ext cx="1066800" cy="430887"/>
          </a:xfrm>
          <a:prstGeom prst="rect">
            <a:avLst/>
          </a:prstGeom>
          <a:noFill/>
        </p:spPr>
        <p:txBody>
          <a:bodyPr wrap="square" rtlCol="0">
            <a:spAutoFit/>
          </a:bodyPr>
          <a:lstStyle/>
          <a:p>
            <a:r>
              <a:rPr lang="en-US" sz="2200" b="1"/>
              <a:t>20 C</a:t>
            </a:r>
          </a:p>
        </p:txBody>
      </p:sp>
      <p:sp>
        <p:nvSpPr>
          <p:cNvPr id="57" name="TextBox 56">
            <a:extLst>
              <a:ext uri="{FF2B5EF4-FFF2-40B4-BE49-F238E27FC236}">
                <a16:creationId xmlns:a16="http://schemas.microsoft.com/office/drawing/2014/main" id="{27646A6F-C402-4CE1-914B-1908A5E15C17}"/>
              </a:ext>
            </a:extLst>
          </p:cNvPr>
          <p:cNvSpPr txBox="1"/>
          <p:nvPr/>
        </p:nvSpPr>
        <p:spPr>
          <a:xfrm>
            <a:off x="3357079" y="4903113"/>
            <a:ext cx="1066800" cy="430887"/>
          </a:xfrm>
          <a:prstGeom prst="rect">
            <a:avLst/>
          </a:prstGeom>
          <a:noFill/>
        </p:spPr>
        <p:txBody>
          <a:bodyPr wrap="square" rtlCol="0">
            <a:spAutoFit/>
          </a:bodyPr>
          <a:lstStyle/>
          <a:p>
            <a:r>
              <a:rPr lang="en-US" sz="2200" b="1"/>
              <a:t>-150 C</a:t>
            </a:r>
          </a:p>
        </p:txBody>
      </p:sp>
      <p:sp>
        <p:nvSpPr>
          <p:cNvPr id="17" name="Rectangle 16">
            <a:extLst>
              <a:ext uri="{FF2B5EF4-FFF2-40B4-BE49-F238E27FC236}">
                <a16:creationId xmlns:a16="http://schemas.microsoft.com/office/drawing/2014/main" id="{F4BCD92A-C462-BEAD-D2CE-08A7892F3F2B}"/>
              </a:ext>
            </a:extLst>
          </p:cNvPr>
          <p:cNvSpPr/>
          <p:nvPr/>
        </p:nvSpPr>
        <p:spPr bwMode="auto">
          <a:xfrm>
            <a:off x="7759114" y="755122"/>
            <a:ext cx="990600" cy="301044"/>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Separator</a:t>
            </a:r>
          </a:p>
        </p:txBody>
      </p:sp>
      <p:cxnSp>
        <p:nvCxnSpPr>
          <p:cNvPr id="18" name="Straight Arrow Connector 17">
            <a:extLst>
              <a:ext uri="{FF2B5EF4-FFF2-40B4-BE49-F238E27FC236}">
                <a16:creationId xmlns:a16="http://schemas.microsoft.com/office/drawing/2014/main" id="{B49A0F41-73DE-D917-2014-4AC9D01840D9}"/>
              </a:ext>
            </a:extLst>
          </p:cNvPr>
          <p:cNvCxnSpPr>
            <a:cxnSpLocks noChangeShapeType="1"/>
          </p:cNvCxnSpPr>
          <p:nvPr/>
        </p:nvCxnSpPr>
        <p:spPr bwMode="auto">
          <a:xfrm flipH="1">
            <a:off x="8213248" y="1066800"/>
            <a:ext cx="1" cy="43100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9" name="TextBox 78">
            <a:extLst>
              <a:ext uri="{FF2B5EF4-FFF2-40B4-BE49-F238E27FC236}">
                <a16:creationId xmlns:a16="http://schemas.microsoft.com/office/drawing/2014/main" id="{2EB7291F-5EB9-054E-4C50-657079435B93}"/>
              </a:ext>
            </a:extLst>
          </p:cNvPr>
          <p:cNvSpPr txBox="1">
            <a:spLocks noChangeArrowheads="1"/>
          </p:cNvSpPr>
          <p:nvPr/>
        </p:nvSpPr>
        <p:spPr bwMode="auto">
          <a:xfrm>
            <a:off x="8220073" y="1068675"/>
            <a:ext cx="771527" cy="246221"/>
          </a:xfrm>
          <a:prstGeom prst="rect">
            <a:avLst/>
          </a:prstGeom>
          <a:noFill/>
          <a:ln>
            <a:noFill/>
          </a:ln>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ltLang="en-US" sz="1000">
                <a:solidFill>
                  <a:srgbClr val="FF00FF"/>
                </a:solidFill>
              </a:rPr>
              <a:t>CH</a:t>
            </a:r>
            <a:r>
              <a:rPr lang="en-US" altLang="en-US" sz="1000" baseline="-25000">
                <a:solidFill>
                  <a:srgbClr val="FF00FF"/>
                </a:solidFill>
              </a:rPr>
              <a:t>3</a:t>
            </a:r>
            <a:r>
              <a:rPr lang="en-US" altLang="en-US" sz="1000">
                <a:solidFill>
                  <a:srgbClr val="FF00FF"/>
                </a:solidFill>
              </a:rPr>
              <a:t>OH</a:t>
            </a:r>
            <a:endParaRPr lang="en-US" sz="1000">
              <a:solidFill>
                <a:srgbClr val="0000FF"/>
              </a:solidFill>
            </a:endParaRPr>
          </a:p>
        </p:txBody>
      </p:sp>
      <p:sp>
        <p:nvSpPr>
          <p:cNvPr id="20" name="TextBox 79">
            <a:extLst>
              <a:ext uri="{FF2B5EF4-FFF2-40B4-BE49-F238E27FC236}">
                <a16:creationId xmlns:a16="http://schemas.microsoft.com/office/drawing/2014/main" id="{52B4986A-586D-5CDA-D8E2-D91335E5B0DC}"/>
              </a:ext>
            </a:extLst>
          </p:cNvPr>
          <p:cNvSpPr txBox="1">
            <a:spLocks noChangeArrowheads="1"/>
          </p:cNvSpPr>
          <p:nvPr/>
        </p:nvSpPr>
        <p:spPr bwMode="auto">
          <a:xfrm>
            <a:off x="8213248" y="359413"/>
            <a:ext cx="533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CO</a:t>
            </a:r>
          </a:p>
          <a:p>
            <a:pPr eaLnBrk="1" hangingPunct="1">
              <a:spcBef>
                <a:spcPct val="0"/>
              </a:spcBef>
              <a:buFontTx/>
              <a:buNone/>
            </a:pPr>
            <a:r>
              <a:rPr lang="en-US" altLang="en-US" sz="1000">
                <a:solidFill>
                  <a:srgbClr val="FF0000"/>
                </a:solidFill>
              </a:rPr>
              <a:t>H2</a:t>
            </a:r>
          </a:p>
        </p:txBody>
      </p:sp>
      <p:cxnSp>
        <p:nvCxnSpPr>
          <p:cNvPr id="21" name="Straight Arrow Connector 20">
            <a:extLst>
              <a:ext uri="{FF2B5EF4-FFF2-40B4-BE49-F238E27FC236}">
                <a16:creationId xmlns:a16="http://schemas.microsoft.com/office/drawing/2014/main" id="{D1E86665-5EDB-9193-BE62-1D7AF98B2CA7}"/>
              </a:ext>
            </a:extLst>
          </p:cNvPr>
          <p:cNvCxnSpPr>
            <a:cxnSpLocks noChangeShapeType="1"/>
          </p:cNvCxnSpPr>
          <p:nvPr/>
        </p:nvCxnSpPr>
        <p:spPr bwMode="auto">
          <a:xfrm flipV="1">
            <a:off x="8201232" y="363813"/>
            <a:ext cx="0" cy="391309"/>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a:extLst>
              <a:ext uri="{FF2B5EF4-FFF2-40B4-BE49-F238E27FC236}">
                <a16:creationId xmlns:a16="http://schemas.microsoft.com/office/drawing/2014/main" id="{1A691789-B134-4D0D-3A04-C4185366371D}"/>
              </a:ext>
            </a:extLst>
          </p:cNvPr>
          <p:cNvCxnSpPr>
            <a:cxnSpLocks noChangeShapeType="1"/>
          </p:cNvCxnSpPr>
          <p:nvPr/>
        </p:nvCxnSpPr>
        <p:spPr bwMode="auto">
          <a:xfrm>
            <a:off x="7203074" y="921465"/>
            <a:ext cx="556040"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3" name="TextBox 79">
            <a:extLst>
              <a:ext uri="{FF2B5EF4-FFF2-40B4-BE49-F238E27FC236}">
                <a16:creationId xmlns:a16="http://schemas.microsoft.com/office/drawing/2014/main" id="{E88BEC8B-FA22-E37A-8AFE-43DBCF6E7497}"/>
              </a:ext>
            </a:extLst>
          </p:cNvPr>
          <p:cNvSpPr txBox="1">
            <a:spLocks noChangeArrowheads="1"/>
          </p:cNvSpPr>
          <p:nvPr/>
        </p:nvSpPr>
        <p:spPr bwMode="auto">
          <a:xfrm>
            <a:off x="7162800" y="304800"/>
            <a:ext cx="69373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CO</a:t>
            </a:r>
          </a:p>
          <a:p>
            <a:pPr eaLnBrk="1" hangingPunct="1">
              <a:buNone/>
              <a:defRPr/>
            </a:pPr>
            <a:r>
              <a:rPr lang="en-US" altLang="en-US" sz="1000">
                <a:solidFill>
                  <a:srgbClr val="FF0000"/>
                </a:solidFill>
              </a:rPr>
              <a:t>H2</a:t>
            </a:r>
            <a:br>
              <a:rPr lang="en-US" altLang="en-US" sz="1000">
                <a:solidFill>
                  <a:srgbClr val="FF0000"/>
                </a:solidFill>
              </a:rPr>
            </a:br>
            <a:r>
              <a:rPr lang="en-US" altLang="en-US" sz="1000">
                <a:solidFill>
                  <a:srgbClr val="FF00FF"/>
                </a:solidFill>
              </a:rPr>
              <a:t>CH</a:t>
            </a:r>
            <a:r>
              <a:rPr lang="en-US" altLang="en-US" sz="1000" baseline="-25000">
                <a:solidFill>
                  <a:srgbClr val="FF00FF"/>
                </a:solidFill>
              </a:rPr>
              <a:t>3</a:t>
            </a:r>
            <a:r>
              <a:rPr lang="en-US" altLang="en-US" sz="1000">
                <a:solidFill>
                  <a:srgbClr val="FF00FF"/>
                </a:solidFill>
              </a:rPr>
              <a:t>OH</a:t>
            </a:r>
            <a:endParaRPr lang="en-US" sz="1000">
              <a:solidFill>
                <a:srgbClr val="0000FF"/>
              </a:solidFill>
            </a:endParaRPr>
          </a:p>
          <a:p>
            <a:pPr eaLnBrk="1" hangingPunct="1">
              <a:spcBef>
                <a:spcPct val="0"/>
              </a:spcBef>
              <a:buFontTx/>
              <a:buNone/>
            </a:pPr>
            <a:endParaRPr lang="en-US" altLang="en-US" sz="1000">
              <a:solidFill>
                <a:srgbClr val="FF0000"/>
              </a:solidFill>
            </a:endParaRPr>
          </a:p>
        </p:txBody>
      </p:sp>
      <p:sp>
        <p:nvSpPr>
          <p:cNvPr id="24" name="TextBox 79">
            <a:extLst>
              <a:ext uri="{FF2B5EF4-FFF2-40B4-BE49-F238E27FC236}">
                <a16:creationId xmlns:a16="http://schemas.microsoft.com/office/drawing/2014/main" id="{C8639F24-C3A4-DC6D-5C47-A63887DFBD90}"/>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4" name="TextBox 1">
            <a:extLst>
              <a:ext uri="{FF2B5EF4-FFF2-40B4-BE49-F238E27FC236}">
                <a16:creationId xmlns:a16="http://schemas.microsoft.com/office/drawing/2014/main" id="{36FE94C0-B53C-64EC-969E-C9B5C20A9989}"/>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5" name="Slide Number Placeholder 4">
            <a:extLst>
              <a:ext uri="{FF2B5EF4-FFF2-40B4-BE49-F238E27FC236}">
                <a16:creationId xmlns:a16="http://schemas.microsoft.com/office/drawing/2014/main" id="{0546A642-C894-E9E8-BEAF-D4D92BC6F457}"/>
              </a:ext>
            </a:extLst>
          </p:cNvPr>
          <p:cNvSpPr>
            <a:spLocks noGrp="1"/>
          </p:cNvSpPr>
          <p:nvPr>
            <p:ph type="sldNum" sz="quarter" idx="12"/>
          </p:nvPr>
        </p:nvSpPr>
        <p:spPr/>
        <p:txBody>
          <a:bodyPr/>
          <a:lstStyle/>
          <a:p>
            <a:fld id="{9170F9BE-46AB-4A51-AA78-244224A68E4F}" type="slidenum">
              <a:rPr lang="en-US" altLang="en-US" smtClean="0"/>
              <a:pPr/>
              <a:t>12</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6" grpId="0"/>
      <p:bldP spid="57" grpId="0"/>
      <p:bldP spid="17" grpId="0" animBg="1"/>
      <p:bldP spid="19" grpId="0"/>
      <p:bldP spid="20"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84">
            <a:extLst>
              <a:ext uri="{FF2B5EF4-FFF2-40B4-BE49-F238E27FC236}">
                <a16:creationId xmlns:a16="http://schemas.microsoft.com/office/drawing/2014/main" id="{206D3538-4CC0-4DEE-A16E-94A884306664}"/>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CEC57412-18EB-374E-8AD0-D75B66DB9441}"/>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7FC1D2E6-2C4B-1E47-8030-3264B22443EF}"/>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5BF7448-48A3-ED4F-88F8-3338F4C31638}"/>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702" name="TextBox 74">
              <a:extLst>
                <a:ext uri="{FF2B5EF4-FFF2-40B4-BE49-F238E27FC236}">
                  <a16:creationId xmlns:a16="http://schemas.microsoft.com/office/drawing/2014/main" id="{B123C27B-5162-41DF-BD18-6D9F08673062}"/>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F57056F7-E696-2D43-BA94-0B4E0FF03732}"/>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05B4B96D-F2F4-6C43-8D2A-5898548D1EE4}"/>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9DA8C83F-D1A6-8F49-B0AC-461244A0DA48}"/>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4826294C-9307-CE4D-9939-E19CFAC4089A}"/>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60870789-92BF-2C4C-AAAF-00E57827AB60}"/>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6" name="Straight Arrow Connector 35">
            <a:extLst>
              <a:ext uri="{FF2B5EF4-FFF2-40B4-BE49-F238E27FC236}">
                <a16:creationId xmlns:a16="http://schemas.microsoft.com/office/drawing/2014/main" id="{16177A1A-83E5-0844-802E-B67B30F480CB}"/>
              </a:ext>
            </a:extLst>
          </p:cNvPr>
          <p:cNvCxnSpPr>
            <a:cxnSpLocks noChangeShapeType="1"/>
          </p:cNvCxnSpPr>
          <p:nvPr/>
        </p:nvCxnSpPr>
        <p:spPr bwMode="auto">
          <a:xfrm rot="5400000">
            <a:off x="3459163" y="5522913"/>
            <a:ext cx="839787"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A4703361-5125-5742-9863-0A8FD28B4E02}"/>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AC5C1B80-71E2-A943-89A8-58A682FBE7B1}"/>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28683" name="TextBox 79">
            <a:extLst>
              <a:ext uri="{FF2B5EF4-FFF2-40B4-BE49-F238E27FC236}">
                <a16:creationId xmlns:a16="http://schemas.microsoft.com/office/drawing/2014/main" id="{D5DA4A09-142C-4EA5-BE67-8FCABBA6BDA1}"/>
              </a:ext>
            </a:extLst>
          </p:cNvPr>
          <p:cNvSpPr txBox="1">
            <a:spLocks noChangeArrowheads="1"/>
          </p:cNvSpPr>
          <p:nvPr/>
        </p:nvSpPr>
        <p:spPr bwMode="auto">
          <a:xfrm>
            <a:off x="3956050" y="22082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3" name="Rectangle 42">
            <a:extLst>
              <a:ext uri="{FF2B5EF4-FFF2-40B4-BE49-F238E27FC236}">
                <a16:creationId xmlns:a16="http://schemas.microsoft.com/office/drawing/2014/main" id="{C032433F-0689-7343-8112-ADDB835A5141}"/>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9C515BD0-9C17-FA41-82E8-2C85A74B5650}"/>
              </a:ext>
            </a:extLst>
          </p:cNvPr>
          <p:cNvCxnSpPr>
            <a:cxnSpLocks noChangeShapeType="1"/>
            <a:stCxn id="43" idx="2"/>
            <a:endCxn id="63" idx="3"/>
          </p:cNvCxnSpPr>
          <p:nvPr/>
        </p:nvCxnSpPr>
        <p:spPr bwMode="auto">
          <a:xfrm rot="5400000">
            <a:off x="6419850" y="3179763"/>
            <a:ext cx="1638300" cy="1524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686" name="TextBox 81">
            <a:extLst>
              <a:ext uri="{FF2B5EF4-FFF2-40B4-BE49-F238E27FC236}">
                <a16:creationId xmlns:a16="http://schemas.microsoft.com/office/drawing/2014/main" id="{E007C1A0-D69D-41A1-A9DD-52A1D50DD295}"/>
              </a:ext>
            </a:extLst>
          </p:cNvPr>
          <p:cNvSpPr txBox="1">
            <a:spLocks noChangeArrowheads="1"/>
          </p:cNvSpPr>
          <p:nvPr/>
        </p:nvSpPr>
        <p:spPr bwMode="auto">
          <a:xfrm>
            <a:off x="8077200" y="3351213"/>
            <a:ext cx="914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63" name="Rectangle 62">
            <a:extLst>
              <a:ext uri="{FF2B5EF4-FFF2-40B4-BE49-F238E27FC236}">
                <a16:creationId xmlns:a16="http://schemas.microsoft.com/office/drawing/2014/main" id="{1C0147D6-D459-6B4A-A609-87E3B620C1D1}"/>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450BFE8A-5621-5B42-8CF3-5D315DA207D8}"/>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3BB848DA-EDDD-CD44-BC91-8229BDCDC3CF}"/>
              </a:ext>
            </a:extLst>
          </p:cNvPr>
          <p:cNvCxnSpPr>
            <a:cxnSpLocks noChangeShapeType="1"/>
            <a:stCxn id="63" idx="0"/>
          </p:cNvCxnSpPr>
          <p:nvPr/>
        </p:nvCxnSpPr>
        <p:spPr bwMode="auto">
          <a:xfrm rot="5400000" flipH="1" flipV="1">
            <a:off x="5410201" y="4037012"/>
            <a:ext cx="762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690" name="TextBox 83">
            <a:extLst>
              <a:ext uri="{FF2B5EF4-FFF2-40B4-BE49-F238E27FC236}">
                <a16:creationId xmlns:a16="http://schemas.microsoft.com/office/drawing/2014/main" id="{A9489035-24AF-4BE8-A90F-B6254186967E}"/>
              </a:ext>
            </a:extLst>
          </p:cNvPr>
          <p:cNvSpPr txBox="1">
            <a:spLocks noChangeArrowheads="1"/>
          </p:cNvSpPr>
          <p:nvPr/>
        </p:nvSpPr>
        <p:spPr bwMode="auto">
          <a:xfrm>
            <a:off x="6019800" y="36560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3" name="Rectangle 32">
            <a:extLst>
              <a:ext uri="{FF2B5EF4-FFF2-40B4-BE49-F238E27FC236}">
                <a16:creationId xmlns:a16="http://schemas.microsoft.com/office/drawing/2014/main" id="{BE49BB7F-A60C-6345-A250-1FB4019D91E8}"/>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28692" name="TextBox 78">
            <a:extLst>
              <a:ext uri="{FF2B5EF4-FFF2-40B4-BE49-F238E27FC236}">
                <a16:creationId xmlns:a16="http://schemas.microsoft.com/office/drawing/2014/main" id="{251BF617-DB4D-4357-A269-6B0B6F735C51}"/>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28693" name="TextBox 78">
            <a:extLst>
              <a:ext uri="{FF2B5EF4-FFF2-40B4-BE49-F238E27FC236}">
                <a16:creationId xmlns:a16="http://schemas.microsoft.com/office/drawing/2014/main" id="{D390CF56-21FA-4717-8EB2-F4E871BA3480}"/>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28694" name="Content Placeholder 2">
            <a:extLst>
              <a:ext uri="{FF2B5EF4-FFF2-40B4-BE49-F238E27FC236}">
                <a16:creationId xmlns:a16="http://schemas.microsoft.com/office/drawing/2014/main" id="{63CBB019-47CE-4FFC-989F-7E76653A26E8}"/>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28695" name="TextBox 78">
            <a:extLst>
              <a:ext uri="{FF2B5EF4-FFF2-40B4-BE49-F238E27FC236}">
                <a16:creationId xmlns:a16="http://schemas.microsoft.com/office/drawing/2014/main" id="{28F6A2D5-C95C-4463-BB17-453D86157728}"/>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 300 atm</a:t>
            </a:r>
          </a:p>
        </p:txBody>
      </p:sp>
      <p:sp>
        <p:nvSpPr>
          <p:cNvPr id="28696" name="TextBox 82">
            <a:extLst>
              <a:ext uri="{FF2B5EF4-FFF2-40B4-BE49-F238E27FC236}">
                <a16:creationId xmlns:a16="http://schemas.microsoft.com/office/drawing/2014/main" id="{F9C5F986-0A70-40CA-9B94-09FE3B28000A}"/>
              </a:ext>
            </a:extLst>
          </p:cNvPr>
          <p:cNvSpPr txBox="1">
            <a:spLocks noChangeArrowheads="1"/>
          </p:cNvSpPr>
          <p:nvPr/>
        </p:nvSpPr>
        <p:spPr bwMode="auto">
          <a:xfrm>
            <a:off x="5943600" y="5573713"/>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F36638E1-636D-CD43-AA9B-B3E2D21ABC22}"/>
              </a:ext>
            </a:extLst>
          </p:cNvPr>
          <p:cNvSpPr/>
          <p:nvPr/>
        </p:nvSpPr>
        <p:spPr>
          <a:xfrm>
            <a:off x="5638800" y="4724400"/>
            <a:ext cx="685800" cy="27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a:extLst>
              <a:ext uri="{FF2B5EF4-FFF2-40B4-BE49-F238E27FC236}">
                <a16:creationId xmlns:a16="http://schemas.microsoft.com/office/drawing/2014/main" id="{211A3F5F-BBFE-4765-B899-05C4BF4CBC89}"/>
              </a:ext>
            </a:extLst>
          </p:cNvPr>
          <p:cNvSpPr txBox="1"/>
          <p:nvPr/>
        </p:nvSpPr>
        <p:spPr>
          <a:xfrm>
            <a:off x="0" y="6056313"/>
            <a:ext cx="5165719" cy="369332"/>
          </a:xfrm>
          <a:prstGeom prst="rect">
            <a:avLst/>
          </a:prstGeom>
          <a:noFill/>
        </p:spPr>
        <p:txBody>
          <a:bodyPr wrap="square" rtlCol="0">
            <a:spAutoFit/>
          </a:bodyPr>
          <a:lstStyle/>
          <a:p>
            <a:r>
              <a:rPr lang="en-US">
                <a:latin typeface="Calibri"/>
                <a:cs typeface="Calibri"/>
              </a:rPr>
              <a:t>Does this process satisfy the </a:t>
            </a:r>
            <a:r>
              <a:rPr lang="en-US" u="sng">
                <a:latin typeface="Calibri"/>
                <a:cs typeface="Calibri"/>
              </a:rPr>
              <a:t>design goal</a:t>
            </a:r>
            <a:r>
              <a:rPr lang="en-US">
                <a:latin typeface="Calibri"/>
                <a:cs typeface="Calibri"/>
              </a:rPr>
              <a:t>?</a:t>
            </a:r>
          </a:p>
        </p:txBody>
      </p:sp>
      <p:sp>
        <p:nvSpPr>
          <p:cNvPr id="4" name="TextBox 3">
            <a:extLst>
              <a:ext uri="{FF2B5EF4-FFF2-40B4-BE49-F238E27FC236}">
                <a16:creationId xmlns:a16="http://schemas.microsoft.com/office/drawing/2014/main" id="{84F3C8F7-2639-3C25-319E-B32F5BCFAF15}"/>
              </a:ext>
            </a:extLst>
          </p:cNvPr>
          <p:cNvSpPr txBox="1"/>
          <p:nvPr/>
        </p:nvSpPr>
        <p:spPr>
          <a:xfrm>
            <a:off x="4718050" y="6053138"/>
            <a:ext cx="4559294" cy="369332"/>
          </a:xfrm>
          <a:prstGeom prst="rect">
            <a:avLst/>
          </a:prstGeom>
          <a:noFill/>
        </p:spPr>
        <p:txBody>
          <a:bodyPr wrap="square" rtlCol="0">
            <a:spAutoFit/>
          </a:bodyPr>
          <a:lstStyle/>
          <a:p>
            <a:r>
              <a:rPr lang="en-US">
                <a:solidFill>
                  <a:srgbClr val="FF0000"/>
                </a:solidFill>
                <a:latin typeface="Calibri"/>
                <a:cs typeface="Calibri"/>
              </a:rPr>
              <a:t>No, need to minimize units at 300atm</a:t>
            </a:r>
          </a:p>
        </p:txBody>
      </p:sp>
      <p:sp>
        <p:nvSpPr>
          <p:cNvPr id="5" name="TextBox 4">
            <a:extLst>
              <a:ext uri="{FF2B5EF4-FFF2-40B4-BE49-F238E27FC236}">
                <a16:creationId xmlns:a16="http://schemas.microsoft.com/office/drawing/2014/main" id="{1395E65E-A89E-2606-79F6-560B9A7E3D15}"/>
              </a:ext>
            </a:extLst>
          </p:cNvPr>
          <p:cNvSpPr txBox="1"/>
          <p:nvPr/>
        </p:nvSpPr>
        <p:spPr>
          <a:xfrm>
            <a:off x="26307" y="6402844"/>
            <a:ext cx="5165719" cy="369332"/>
          </a:xfrm>
          <a:prstGeom prst="rect">
            <a:avLst/>
          </a:prstGeom>
          <a:noFill/>
        </p:spPr>
        <p:txBody>
          <a:bodyPr wrap="square" rtlCol="0">
            <a:spAutoFit/>
          </a:bodyPr>
          <a:lstStyle/>
          <a:p>
            <a:r>
              <a:rPr lang="en-US">
                <a:latin typeface="Calibri"/>
                <a:cs typeface="Calibri"/>
              </a:rPr>
              <a:t>Does this process satisfy the </a:t>
            </a:r>
            <a:r>
              <a:rPr lang="en-US" u="sng">
                <a:latin typeface="Calibri"/>
                <a:cs typeface="Calibri"/>
              </a:rPr>
              <a:t>design rules</a:t>
            </a:r>
            <a:r>
              <a:rPr lang="en-US">
                <a:latin typeface="Calibri"/>
                <a:cs typeface="Calibri"/>
              </a:rPr>
              <a:t>?</a:t>
            </a:r>
          </a:p>
        </p:txBody>
      </p:sp>
      <p:sp>
        <p:nvSpPr>
          <p:cNvPr id="6" name="TextBox 5">
            <a:extLst>
              <a:ext uri="{FF2B5EF4-FFF2-40B4-BE49-F238E27FC236}">
                <a16:creationId xmlns:a16="http://schemas.microsoft.com/office/drawing/2014/main" id="{3C4F8041-A4CB-3AF6-84B7-2914C968BBD1}"/>
              </a:ext>
            </a:extLst>
          </p:cNvPr>
          <p:cNvSpPr txBox="1"/>
          <p:nvPr/>
        </p:nvSpPr>
        <p:spPr>
          <a:xfrm>
            <a:off x="4718050" y="6399729"/>
            <a:ext cx="4559294" cy="369332"/>
          </a:xfrm>
          <a:prstGeom prst="rect">
            <a:avLst/>
          </a:prstGeom>
          <a:noFill/>
        </p:spPr>
        <p:txBody>
          <a:bodyPr wrap="square" rtlCol="0">
            <a:spAutoFit/>
          </a:bodyPr>
          <a:lstStyle/>
          <a:p>
            <a:r>
              <a:rPr lang="en-US">
                <a:solidFill>
                  <a:srgbClr val="FF0000"/>
                </a:solidFill>
                <a:latin typeface="Calibri"/>
                <a:cs typeface="Calibri"/>
              </a:rPr>
              <a:t>No, need compressor &amp; expander</a:t>
            </a:r>
          </a:p>
        </p:txBody>
      </p:sp>
      <p:cxnSp>
        <p:nvCxnSpPr>
          <p:cNvPr id="7" name="Elbow Connector 6">
            <a:extLst>
              <a:ext uri="{FF2B5EF4-FFF2-40B4-BE49-F238E27FC236}">
                <a16:creationId xmlns:a16="http://schemas.microsoft.com/office/drawing/2014/main" id="{035135CB-C63A-6B8E-70EF-9868B69A919E}"/>
              </a:ext>
            </a:extLst>
          </p:cNvPr>
          <p:cNvCxnSpPr>
            <a:cxnSpLocks noChangeShapeType="1"/>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8" name="Trapezoid 7">
            <a:extLst>
              <a:ext uri="{FF2B5EF4-FFF2-40B4-BE49-F238E27FC236}">
                <a16:creationId xmlns:a16="http://schemas.microsoft.com/office/drawing/2014/main" id="{82B7744F-3CD8-F52B-525F-85F0BEFB5ADC}"/>
              </a:ext>
            </a:extLst>
          </p:cNvPr>
          <p:cNvSpPr/>
          <p:nvPr/>
        </p:nvSpPr>
        <p:spPr>
          <a:xfrm rot="5400000">
            <a:off x="6418263" y="862012"/>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 name="Elbow Connector 9">
            <a:extLst>
              <a:ext uri="{FF2B5EF4-FFF2-40B4-BE49-F238E27FC236}">
                <a16:creationId xmlns:a16="http://schemas.microsoft.com/office/drawing/2014/main" id="{BF118173-D17A-F028-22AA-E176019ECAA2}"/>
              </a:ext>
            </a:extLst>
          </p:cNvPr>
          <p:cNvCxnSpPr>
            <a:cxnSpLocks noChangeShapeType="1"/>
            <a:endCxn id="8" idx="2"/>
          </p:cNvCxnSpPr>
          <p:nvPr/>
        </p:nvCxnSpPr>
        <p:spPr bwMode="auto">
          <a:xfrm rot="5400000" flipH="1" flipV="1">
            <a:off x="3578225" y="1519238"/>
            <a:ext cx="3200400" cy="259715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 name="TextBox 1">
            <a:extLst>
              <a:ext uri="{FF2B5EF4-FFF2-40B4-BE49-F238E27FC236}">
                <a16:creationId xmlns:a16="http://schemas.microsoft.com/office/drawing/2014/main" id="{A1EA8E85-5CB5-4C8D-55F0-55005FE465C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Grandview" panose="020B0502040204020203" pitchFamily="34" charset="0"/>
              </a:rPr>
              <a:t>(A)</a:t>
            </a:r>
          </a:p>
        </p:txBody>
      </p:sp>
      <p:sp>
        <p:nvSpPr>
          <p:cNvPr id="13" name="Slide Number Placeholder 12">
            <a:extLst>
              <a:ext uri="{FF2B5EF4-FFF2-40B4-BE49-F238E27FC236}">
                <a16:creationId xmlns:a16="http://schemas.microsoft.com/office/drawing/2014/main" id="{5B5BA821-CBB9-167A-2350-4EB468CDBD8C}"/>
              </a:ext>
            </a:extLst>
          </p:cNvPr>
          <p:cNvSpPr>
            <a:spLocks noGrp="1"/>
          </p:cNvSpPr>
          <p:nvPr>
            <p:ph type="sldNum" sz="quarter" idx="12"/>
          </p:nvPr>
        </p:nvSpPr>
        <p:spPr/>
        <p:txBody>
          <a:bodyPr/>
          <a:lstStyle/>
          <a:p>
            <a:fld id="{9170F9BE-46AB-4A51-AA78-244224A68E4F}" type="slidenum">
              <a:rPr lang="en-US" altLang="en-US" smtClean="0"/>
              <a:pPr/>
              <a:t>13</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84">
            <a:extLst>
              <a:ext uri="{FF2B5EF4-FFF2-40B4-BE49-F238E27FC236}">
                <a16:creationId xmlns:a16="http://schemas.microsoft.com/office/drawing/2014/main" id="{2E28FB01-03C8-45AF-8D74-90F90D50A429}"/>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A6505B0F-BAFF-E440-B4D3-3E398C606DCC}"/>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0D4EA76D-A6B1-114C-B59B-02F802591FA2}"/>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C80005AC-4221-8543-8C3E-75A20B9ACEA8}"/>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59" name="TextBox 74">
              <a:extLst>
                <a:ext uri="{FF2B5EF4-FFF2-40B4-BE49-F238E27FC236}">
                  <a16:creationId xmlns:a16="http://schemas.microsoft.com/office/drawing/2014/main" id="{3A704EFD-75F7-4D51-8BA7-11D976FE4D23}"/>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3E2146D9-97EC-0D4B-B4BC-4CCDB77E2EB0}"/>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5634C7AF-5213-6742-9DC2-CBD4F0099498}"/>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367CF110-EC20-DC45-B123-ED73D036EB96}"/>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0D92E19A-0AFB-304E-AC79-B966DE12EB05}"/>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F4CD93EA-4210-2D4C-AA99-65DA790F6C79}"/>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6" name="Straight Arrow Connector 35">
            <a:extLst>
              <a:ext uri="{FF2B5EF4-FFF2-40B4-BE49-F238E27FC236}">
                <a16:creationId xmlns:a16="http://schemas.microsoft.com/office/drawing/2014/main" id="{99CA6DE4-20ED-C445-AE5A-B872D982DEF3}"/>
              </a:ext>
            </a:extLst>
          </p:cNvPr>
          <p:cNvCxnSpPr>
            <a:cxnSpLocks noChangeShapeType="1"/>
          </p:cNvCxnSpPr>
          <p:nvPr/>
        </p:nvCxnSpPr>
        <p:spPr bwMode="auto">
          <a:xfrm rot="5400000">
            <a:off x="3459163" y="5522913"/>
            <a:ext cx="839787"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BD55FEC3-0609-BD49-B014-F18950E0ADF8}"/>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AE4D29CB-D843-DD49-9F2F-51FF2D6A023D}"/>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B76E7B89-ECF4-7040-B9FD-DB794B6FFC61}"/>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1" name="TextBox 79">
            <a:extLst>
              <a:ext uri="{FF2B5EF4-FFF2-40B4-BE49-F238E27FC236}">
                <a16:creationId xmlns:a16="http://schemas.microsoft.com/office/drawing/2014/main" id="{32E4CD0C-1C07-4C3B-9FF5-8C8EF5490EBE}"/>
              </a:ext>
            </a:extLst>
          </p:cNvPr>
          <p:cNvSpPr txBox="1">
            <a:spLocks noChangeArrowheads="1"/>
          </p:cNvSpPr>
          <p:nvPr/>
        </p:nvSpPr>
        <p:spPr bwMode="auto">
          <a:xfrm>
            <a:off x="3886200" y="2208213"/>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CE9AC5E8-1482-4947-BAF8-08680A6C38EF}"/>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56536551-024F-4D48-A176-D20C3AAF3162}"/>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34" name="TextBox 81">
            <a:extLst>
              <a:ext uri="{FF2B5EF4-FFF2-40B4-BE49-F238E27FC236}">
                <a16:creationId xmlns:a16="http://schemas.microsoft.com/office/drawing/2014/main" id="{3E873B97-F1A5-4511-B0A7-7EF20DF91F36}"/>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13CA0B71-99A7-934D-A5E5-56B25831A80B}"/>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9049619E-93CD-804C-AED1-04C9EB080CBE}"/>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7B17A6A3-549D-F044-A62C-D1B586AA86C8}"/>
              </a:ext>
            </a:extLst>
          </p:cNvPr>
          <p:cNvCxnSpPr>
            <a:cxnSpLocks noChangeShapeType="1"/>
            <a:stCxn id="63" idx="0"/>
          </p:cNvCxnSpPr>
          <p:nvPr/>
        </p:nvCxnSpPr>
        <p:spPr bwMode="auto">
          <a:xfrm rot="5400000" flipH="1" flipV="1">
            <a:off x="5410201" y="4037012"/>
            <a:ext cx="762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56C8344B-6D91-CD49-9C83-49A161560E8D}"/>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0739" name="TextBox 78">
            <a:extLst>
              <a:ext uri="{FF2B5EF4-FFF2-40B4-BE49-F238E27FC236}">
                <a16:creationId xmlns:a16="http://schemas.microsoft.com/office/drawing/2014/main" id="{8FC2FFF3-B838-4133-AA9D-8A4D4B865A75}"/>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0740" name="TextBox 78">
            <a:extLst>
              <a:ext uri="{FF2B5EF4-FFF2-40B4-BE49-F238E27FC236}">
                <a16:creationId xmlns:a16="http://schemas.microsoft.com/office/drawing/2014/main" id="{B7674CF6-EA0C-48B8-8126-544C55A5A760}"/>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30741" name="Content Placeholder 2">
            <a:extLst>
              <a:ext uri="{FF2B5EF4-FFF2-40B4-BE49-F238E27FC236}">
                <a16:creationId xmlns:a16="http://schemas.microsoft.com/office/drawing/2014/main" id="{01EDF664-D11E-49C5-8EE6-748D9CA8235B}"/>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0742" name="TextBox 78">
            <a:extLst>
              <a:ext uri="{FF2B5EF4-FFF2-40B4-BE49-F238E27FC236}">
                <a16:creationId xmlns:a16="http://schemas.microsoft.com/office/drawing/2014/main" id="{DF579CC6-E078-4507-BAF9-493A787372B4}"/>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B63CC542-1193-7C4A-9ADE-B59A0E968A77}"/>
              </a:ext>
            </a:extLst>
          </p:cNvPr>
          <p:cNvSpPr/>
          <p:nvPr/>
        </p:nvSpPr>
        <p:spPr>
          <a:xfrm rot="5400000">
            <a:off x="6418263" y="862012"/>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08C46488-2C58-3748-9962-5435ADA5F8DA}"/>
              </a:ext>
            </a:extLst>
          </p:cNvPr>
          <p:cNvCxnSpPr>
            <a:cxnSpLocks noChangeShapeType="1"/>
            <a:stCxn id="33" idx="0"/>
            <a:endCxn id="5" idx="2"/>
          </p:cNvCxnSpPr>
          <p:nvPr/>
        </p:nvCxnSpPr>
        <p:spPr bwMode="auto">
          <a:xfrm rot="5400000" flipH="1" flipV="1">
            <a:off x="3578225" y="1519238"/>
            <a:ext cx="3200400" cy="259715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9" name="TextBox 79">
            <a:extLst>
              <a:ext uri="{FF2B5EF4-FFF2-40B4-BE49-F238E27FC236}">
                <a16:creationId xmlns:a16="http://schemas.microsoft.com/office/drawing/2014/main" id="{225EC82A-F638-492F-81D1-0218784A003D}"/>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40" name="TextBox 79">
            <a:extLst>
              <a:ext uri="{FF2B5EF4-FFF2-40B4-BE49-F238E27FC236}">
                <a16:creationId xmlns:a16="http://schemas.microsoft.com/office/drawing/2014/main" id="{142F5FC0-8700-468F-BF9C-1C243E5FC04A}"/>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2D309DD4-5784-FC44-809D-57D15B169A38}"/>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2D6D1E53-F073-5143-84A9-4B4FFF2AA6D3}"/>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61" name="TextBox 81">
            <a:extLst>
              <a:ext uri="{FF2B5EF4-FFF2-40B4-BE49-F238E27FC236}">
                <a16:creationId xmlns:a16="http://schemas.microsoft.com/office/drawing/2014/main" id="{4CAA505D-063E-408E-B515-B56E729C0382}"/>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3" name="TextBox 79">
            <a:extLst>
              <a:ext uri="{FF2B5EF4-FFF2-40B4-BE49-F238E27FC236}">
                <a16:creationId xmlns:a16="http://schemas.microsoft.com/office/drawing/2014/main" id="{E0E2E615-183B-4B2B-BDD7-B68A1F635CFB}"/>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0751" name="TextBox 83">
            <a:extLst>
              <a:ext uri="{FF2B5EF4-FFF2-40B4-BE49-F238E27FC236}">
                <a16:creationId xmlns:a16="http://schemas.microsoft.com/office/drawing/2014/main" id="{BC3945B6-B546-4935-A25F-E49626863565}"/>
              </a:ext>
            </a:extLst>
          </p:cNvPr>
          <p:cNvSpPr txBox="1">
            <a:spLocks noChangeArrowheads="1"/>
          </p:cNvSpPr>
          <p:nvPr/>
        </p:nvSpPr>
        <p:spPr bwMode="auto">
          <a:xfrm>
            <a:off x="6019800" y="36560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0752" name="TextBox 82">
            <a:extLst>
              <a:ext uri="{FF2B5EF4-FFF2-40B4-BE49-F238E27FC236}">
                <a16:creationId xmlns:a16="http://schemas.microsoft.com/office/drawing/2014/main" id="{2C432BA6-9239-4E4B-B38E-FCD742BA2889}"/>
              </a:ext>
            </a:extLst>
          </p:cNvPr>
          <p:cNvSpPr txBox="1">
            <a:spLocks noChangeArrowheads="1"/>
          </p:cNvSpPr>
          <p:nvPr/>
        </p:nvSpPr>
        <p:spPr bwMode="auto">
          <a:xfrm>
            <a:off x="5943600" y="55626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9CBC9FD3-CA93-AB44-8FDB-FA18BCB94FC9}"/>
              </a:ext>
            </a:extLst>
          </p:cNvPr>
          <p:cNvSpPr/>
          <p:nvPr/>
        </p:nvSpPr>
        <p:spPr>
          <a:xfrm>
            <a:off x="4032250" y="5256213"/>
            <a:ext cx="533400" cy="6873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Oval 41">
            <a:extLst>
              <a:ext uri="{FF2B5EF4-FFF2-40B4-BE49-F238E27FC236}">
                <a16:creationId xmlns:a16="http://schemas.microsoft.com/office/drawing/2014/main" id="{863C2DE9-CED0-ED40-9795-C18CC93D4102}"/>
              </a:ext>
            </a:extLst>
          </p:cNvPr>
          <p:cNvSpPr/>
          <p:nvPr/>
        </p:nvSpPr>
        <p:spPr>
          <a:xfrm>
            <a:off x="5961063" y="3648075"/>
            <a:ext cx="533400" cy="687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a:extLst>
              <a:ext uri="{FF2B5EF4-FFF2-40B4-BE49-F238E27FC236}">
                <a16:creationId xmlns:a16="http://schemas.microsoft.com/office/drawing/2014/main" id="{79E8768C-7FAF-ACF8-0026-CD48A1E8120D}"/>
              </a:ext>
            </a:extLst>
          </p:cNvPr>
          <p:cNvSpPr txBox="1"/>
          <p:nvPr/>
        </p:nvSpPr>
        <p:spPr>
          <a:xfrm>
            <a:off x="0" y="6172200"/>
            <a:ext cx="6159496" cy="369332"/>
          </a:xfrm>
          <a:prstGeom prst="rect">
            <a:avLst/>
          </a:prstGeom>
          <a:noFill/>
        </p:spPr>
        <p:txBody>
          <a:bodyPr wrap="square" rtlCol="0">
            <a:spAutoFit/>
          </a:bodyPr>
          <a:lstStyle/>
          <a:p>
            <a:r>
              <a:rPr lang="en-US">
                <a:latin typeface="Calibri"/>
                <a:cs typeface="Calibri"/>
              </a:rPr>
              <a:t>Does this process satisfy the </a:t>
            </a:r>
            <a:r>
              <a:rPr lang="en-US" u="sng">
                <a:latin typeface="Calibri"/>
                <a:cs typeface="Calibri"/>
              </a:rPr>
              <a:t>design goals and rules</a:t>
            </a:r>
            <a:r>
              <a:rPr lang="en-US">
                <a:latin typeface="Calibri"/>
                <a:cs typeface="Calibri"/>
              </a:rPr>
              <a:t>?</a:t>
            </a:r>
          </a:p>
        </p:txBody>
      </p:sp>
      <p:sp>
        <p:nvSpPr>
          <p:cNvPr id="8" name="TextBox 7">
            <a:extLst>
              <a:ext uri="{FF2B5EF4-FFF2-40B4-BE49-F238E27FC236}">
                <a16:creationId xmlns:a16="http://schemas.microsoft.com/office/drawing/2014/main" id="{A95DF936-9B39-2219-7ADB-9BD15D06F3D3}"/>
              </a:ext>
            </a:extLst>
          </p:cNvPr>
          <p:cNvSpPr txBox="1"/>
          <p:nvPr/>
        </p:nvSpPr>
        <p:spPr>
          <a:xfrm>
            <a:off x="5584831" y="6097370"/>
            <a:ext cx="3159113" cy="646331"/>
          </a:xfrm>
          <a:prstGeom prst="rect">
            <a:avLst/>
          </a:prstGeom>
          <a:noFill/>
        </p:spPr>
        <p:txBody>
          <a:bodyPr wrap="square" rtlCol="0">
            <a:spAutoFit/>
          </a:bodyPr>
          <a:lstStyle/>
          <a:p>
            <a:r>
              <a:rPr lang="en-US">
                <a:solidFill>
                  <a:srgbClr val="FF0000"/>
                </a:solidFill>
                <a:latin typeface="Calibri"/>
                <a:cs typeface="Calibri"/>
              </a:rPr>
              <a:t>Yes, but we can still improve the process! </a:t>
            </a:r>
          </a:p>
        </p:txBody>
      </p:sp>
      <p:sp>
        <p:nvSpPr>
          <p:cNvPr id="3" name="TextBox 1">
            <a:extLst>
              <a:ext uri="{FF2B5EF4-FFF2-40B4-BE49-F238E27FC236}">
                <a16:creationId xmlns:a16="http://schemas.microsoft.com/office/drawing/2014/main" id="{6F289F3A-83A9-E609-1232-BCD3CF3E5218}"/>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6" name="TextBox 5">
            <a:extLst>
              <a:ext uri="{FF2B5EF4-FFF2-40B4-BE49-F238E27FC236}">
                <a16:creationId xmlns:a16="http://schemas.microsoft.com/office/drawing/2014/main" id="{B7068DE7-A83B-3DB9-EB18-9F16984D802A}"/>
              </a:ext>
            </a:extLst>
          </p:cNvPr>
          <p:cNvSpPr txBox="1"/>
          <p:nvPr/>
        </p:nvSpPr>
        <p:spPr>
          <a:xfrm>
            <a:off x="187325" y="4912628"/>
            <a:ext cx="2078038" cy="923330"/>
          </a:xfrm>
          <a:prstGeom prst="rect">
            <a:avLst/>
          </a:prstGeom>
          <a:noFill/>
        </p:spPr>
        <p:txBody>
          <a:bodyPr wrap="square">
            <a:spAutoFit/>
          </a:bodyPr>
          <a:lstStyle/>
          <a:p>
            <a:r>
              <a:rPr lang="en-US" b="1">
                <a:solidFill>
                  <a:srgbClr val="FF0000"/>
                </a:solidFill>
                <a:latin typeface="Calibri"/>
                <a:cs typeface="Calibri"/>
              </a:rPr>
              <a:t>Recycle </a:t>
            </a:r>
          </a:p>
          <a:p>
            <a:r>
              <a:rPr lang="en-US">
                <a:solidFill>
                  <a:srgbClr val="FF0000"/>
                </a:solidFill>
                <a:latin typeface="Calibri"/>
                <a:cs typeface="Calibri"/>
              </a:rPr>
              <a:t>starting material and intermediates</a:t>
            </a:r>
            <a:endParaRPr lang="en-US">
              <a:latin typeface="Calibri"/>
              <a:cs typeface="Calibri"/>
            </a:endParaRPr>
          </a:p>
        </p:txBody>
      </p:sp>
      <p:pic>
        <p:nvPicPr>
          <p:cNvPr id="10" name="Graphic 9" descr="Dollar with solid fill">
            <a:extLst>
              <a:ext uri="{FF2B5EF4-FFF2-40B4-BE49-F238E27FC236}">
                <a16:creationId xmlns:a16="http://schemas.microsoft.com/office/drawing/2014/main" id="{10121003-7649-4BE6-360E-1864B084A4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7325" y="3972828"/>
            <a:ext cx="914400" cy="914400"/>
          </a:xfrm>
          <a:prstGeom prst="rect">
            <a:avLst/>
          </a:prstGeom>
        </p:spPr>
      </p:pic>
      <p:sp>
        <p:nvSpPr>
          <p:cNvPr id="12" name="Slide Number Placeholder 11">
            <a:extLst>
              <a:ext uri="{FF2B5EF4-FFF2-40B4-BE49-F238E27FC236}">
                <a16:creationId xmlns:a16="http://schemas.microsoft.com/office/drawing/2014/main" id="{6666608D-0D77-7CEC-46D7-A1D70936E6D9}"/>
              </a:ext>
            </a:extLst>
          </p:cNvPr>
          <p:cNvSpPr>
            <a:spLocks noGrp="1"/>
          </p:cNvSpPr>
          <p:nvPr>
            <p:ph type="sldNum" sz="quarter" idx="12"/>
          </p:nvPr>
        </p:nvSpPr>
        <p:spPr/>
        <p:txBody>
          <a:bodyPr/>
          <a:lstStyle/>
          <a:p>
            <a:fld id="{9170F9BE-46AB-4A51-AA78-244224A68E4F}" type="slidenum">
              <a:rPr lang="en-US" altLang="en-US" smtClean="0"/>
              <a:pPr/>
              <a:t>14</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2" grpId="0" animBg="1"/>
      <p:bldP spid="7" grpId="0"/>
      <p:bldP spid="8"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84">
            <a:extLst>
              <a:ext uri="{FF2B5EF4-FFF2-40B4-BE49-F238E27FC236}">
                <a16:creationId xmlns:a16="http://schemas.microsoft.com/office/drawing/2014/main" id="{4D858B94-A10A-4951-96D7-ED6C20857EAD}"/>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8F75DA5F-2821-CE40-9A18-BD9E91310D0E}"/>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77854E6D-F202-B84D-9A9E-BA7A19359CBC}"/>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600B4313-4E8A-0244-A6BC-3F5FDF7E77ED}"/>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2809" name="TextBox 74">
              <a:extLst>
                <a:ext uri="{FF2B5EF4-FFF2-40B4-BE49-F238E27FC236}">
                  <a16:creationId xmlns:a16="http://schemas.microsoft.com/office/drawing/2014/main" id="{6C9CF78A-7A58-4331-A5F3-90A440901041}"/>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4A9CA7CB-FB8B-4844-A932-DF72E5E31669}"/>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7E2D398-88D9-2C46-9919-9F87444BD623}"/>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243141FC-0B00-D64B-9427-69C59B2ED1A1}"/>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E809184A-59AA-1541-B870-FA0AD2B4A697}"/>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4F5E4780-936F-0040-A74D-3D3FDFEC730A}"/>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9FA8A9B8-6FBC-9945-8085-B9895E36E034}"/>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2EA74CAC-822F-9B44-A340-D9EE46B21213}"/>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F6E27957-9C35-4841-951D-A7D5B6668E02}"/>
              </a:ext>
            </a:extLst>
          </p:cNvPr>
          <p:cNvSpPr txBox="1">
            <a:spLocks noChangeArrowheads="1"/>
          </p:cNvSpPr>
          <p:nvPr/>
        </p:nvSpPr>
        <p:spPr bwMode="auto">
          <a:xfrm>
            <a:off x="3744913" y="5241925"/>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32778" name="TextBox 79">
            <a:extLst>
              <a:ext uri="{FF2B5EF4-FFF2-40B4-BE49-F238E27FC236}">
                <a16:creationId xmlns:a16="http://schemas.microsoft.com/office/drawing/2014/main" id="{8B1477C7-75A5-4851-93E4-1A224C3A5D84}"/>
              </a:ext>
            </a:extLst>
          </p:cNvPr>
          <p:cNvSpPr txBox="1">
            <a:spLocks noChangeArrowheads="1"/>
          </p:cNvSpPr>
          <p:nvPr/>
        </p:nvSpPr>
        <p:spPr bwMode="auto">
          <a:xfrm>
            <a:off x="5789613" y="1250950"/>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F8753B56-D06F-544A-B6A7-582D1990F728}"/>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D815C194-54E2-7443-8446-7A0C3FA06BA3}"/>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2781" name="TextBox 81">
            <a:extLst>
              <a:ext uri="{FF2B5EF4-FFF2-40B4-BE49-F238E27FC236}">
                <a16:creationId xmlns:a16="http://schemas.microsoft.com/office/drawing/2014/main" id="{81E4B415-BBA8-45A1-BBD9-2545A2EEFD69}"/>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E8895E4C-B0CB-B941-98C1-62D8C970B06E}"/>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BE5BBB34-1052-014E-8AFD-0CF769903996}"/>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6BF244D-D544-7348-B2B7-FDB8ED5CD179}"/>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2785" name="TextBox 78">
            <a:extLst>
              <a:ext uri="{FF2B5EF4-FFF2-40B4-BE49-F238E27FC236}">
                <a16:creationId xmlns:a16="http://schemas.microsoft.com/office/drawing/2014/main" id="{927B9568-7FE8-44FF-BB4C-2395E0A39573}"/>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2786" name="TextBox 78">
            <a:extLst>
              <a:ext uri="{FF2B5EF4-FFF2-40B4-BE49-F238E27FC236}">
                <a16:creationId xmlns:a16="http://schemas.microsoft.com/office/drawing/2014/main" id="{9BBDC008-46B5-4556-A3DA-1180D873F44B}"/>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32787" name="Content Placeholder 2">
            <a:extLst>
              <a:ext uri="{FF2B5EF4-FFF2-40B4-BE49-F238E27FC236}">
                <a16:creationId xmlns:a16="http://schemas.microsoft.com/office/drawing/2014/main" id="{083F9F70-DE84-4798-B411-E8BC210D3626}"/>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2788" name="TextBox 78">
            <a:extLst>
              <a:ext uri="{FF2B5EF4-FFF2-40B4-BE49-F238E27FC236}">
                <a16:creationId xmlns:a16="http://schemas.microsoft.com/office/drawing/2014/main" id="{52EF3E3C-117F-4C35-92E3-CCC6ACBF110B}"/>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C2D5DA34-4FCF-4044-AACA-856662E338C6}"/>
              </a:ext>
            </a:extLst>
          </p:cNvPr>
          <p:cNvSpPr/>
          <p:nvPr/>
        </p:nvSpPr>
        <p:spPr>
          <a:xfrm rot="5400000">
            <a:off x="6418263" y="866775"/>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15E7B920-E3A0-8143-AC14-D92CDF4C5592}"/>
              </a:ext>
            </a:extLst>
          </p:cNvPr>
          <p:cNvCxnSpPr>
            <a:cxnSpLocks noChangeShapeType="1"/>
            <a:stCxn id="33" idx="0"/>
            <a:endCxn id="2" idx="2"/>
          </p:cNvCxnSpPr>
          <p:nvPr/>
        </p:nvCxnSpPr>
        <p:spPr bwMode="auto">
          <a:xfrm rot="5400000" flipH="1" flipV="1">
            <a:off x="3086100" y="2016125"/>
            <a:ext cx="3195638" cy="1608138"/>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2791" name="TextBox 79">
            <a:extLst>
              <a:ext uri="{FF2B5EF4-FFF2-40B4-BE49-F238E27FC236}">
                <a16:creationId xmlns:a16="http://schemas.microsoft.com/office/drawing/2014/main" id="{CF22E270-A94A-40B4-96C5-0A8C41E6CC43}"/>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32792" name="TextBox 79">
            <a:extLst>
              <a:ext uri="{FF2B5EF4-FFF2-40B4-BE49-F238E27FC236}">
                <a16:creationId xmlns:a16="http://schemas.microsoft.com/office/drawing/2014/main" id="{1320EDB9-9BAF-40DB-8626-7DD22543C625}"/>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15E037C5-8801-7F40-82CC-A2D4EC94EA03}"/>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B92982D-917C-274B-B310-3C0A7C6E65ED}"/>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32795" name="TextBox 81">
            <a:extLst>
              <a:ext uri="{FF2B5EF4-FFF2-40B4-BE49-F238E27FC236}">
                <a16:creationId xmlns:a16="http://schemas.microsoft.com/office/drawing/2014/main" id="{872E416D-9320-427D-8290-CBD4A18AF74B}"/>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32796" name="TextBox 79">
            <a:extLst>
              <a:ext uri="{FF2B5EF4-FFF2-40B4-BE49-F238E27FC236}">
                <a16:creationId xmlns:a16="http://schemas.microsoft.com/office/drawing/2014/main" id="{ED472D39-ECED-4A9A-BA22-828EE2A75350}"/>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2797" name="TextBox 83">
            <a:extLst>
              <a:ext uri="{FF2B5EF4-FFF2-40B4-BE49-F238E27FC236}">
                <a16:creationId xmlns:a16="http://schemas.microsoft.com/office/drawing/2014/main" id="{4C095908-2D0C-4833-A8E4-3755EB45D5D3}"/>
              </a:ext>
            </a:extLst>
          </p:cNvPr>
          <p:cNvSpPr txBox="1">
            <a:spLocks noChangeArrowheads="1"/>
          </p:cNvSpPr>
          <p:nvPr/>
        </p:nvSpPr>
        <p:spPr bwMode="auto">
          <a:xfrm>
            <a:off x="5702300" y="3659188"/>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2798" name="TextBox 82">
            <a:extLst>
              <a:ext uri="{FF2B5EF4-FFF2-40B4-BE49-F238E27FC236}">
                <a16:creationId xmlns:a16="http://schemas.microsoft.com/office/drawing/2014/main" id="{A6FED189-6664-47BC-BFDA-C90101BDEC71}"/>
              </a:ext>
            </a:extLst>
          </p:cNvPr>
          <p:cNvSpPr txBox="1">
            <a:spLocks noChangeArrowheads="1"/>
          </p:cNvSpPr>
          <p:nvPr/>
        </p:nvSpPr>
        <p:spPr bwMode="auto">
          <a:xfrm>
            <a:off x="5943600" y="55626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CE6EAC2E-97F7-1548-9B41-12827FBCED2D}"/>
              </a:ext>
            </a:extLst>
          </p:cNvPr>
          <p:cNvSpPr/>
          <p:nvPr/>
        </p:nvSpPr>
        <p:spPr>
          <a:xfrm>
            <a:off x="5487988" y="11080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Elbow Connector 41">
            <a:extLst>
              <a:ext uri="{FF2B5EF4-FFF2-40B4-BE49-F238E27FC236}">
                <a16:creationId xmlns:a16="http://schemas.microsoft.com/office/drawing/2014/main" id="{7BAEC6B0-9FA0-5746-9B1D-FA251217EEDC}"/>
              </a:ext>
            </a:extLst>
          </p:cNvPr>
          <p:cNvCxnSpPr>
            <a:cxnSpLocks noChangeShapeType="1"/>
            <a:stCxn id="2" idx="6"/>
            <a:endCxn id="5" idx="2"/>
          </p:cNvCxnSpPr>
          <p:nvPr/>
        </p:nvCxnSpPr>
        <p:spPr bwMode="auto">
          <a:xfrm>
            <a:off x="5716588" y="1222375"/>
            <a:ext cx="760412" cy="0"/>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9" name="Straight Arrow Connector 48">
            <a:extLst>
              <a:ext uri="{FF2B5EF4-FFF2-40B4-BE49-F238E27FC236}">
                <a16:creationId xmlns:a16="http://schemas.microsoft.com/office/drawing/2014/main" id="{F17B1D06-31B8-FF46-91F6-454812A8DC07}"/>
              </a:ext>
            </a:extLst>
          </p:cNvPr>
          <p:cNvCxnSpPr>
            <a:cxnSpLocks noChangeShapeType="1"/>
            <a:endCxn id="2" idx="4"/>
          </p:cNvCxnSpPr>
          <p:nvPr/>
        </p:nvCxnSpPr>
        <p:spPr bwMode="auto">
          <a:xfrm flipV="1">
            <a:off x="5588000" y="1335088"/>
            <a:ext cx="14288" cy="3078162"/>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2802" name="TextBox 79">
            <a:extLst>
              <a:ext uri="{FF2B5EF4-FFF2-40B4-BE49-F238E27FC236}">
                <a16:creationId xmlns:a16="http://schemas.microsoft.com/office/drawing/2014/main" id="{574789E1-2513-48D7-B568-DFED2D42337A}"/>
              </a:ext>
            </a:extLst>
          </p:cNvPr>
          <p:cNvSpPr txBox="1">
            <a:spLocks noChangeArrowheads="1"/>
          </p:cNvSpPr>
          <p:nvPr/>
        </p:nvSpPr>
        <p:spPr bwMode="auto">
          <a:xfrm>
            <a:off x="3881438" y="273208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44" name="Elbow Connector 45">
            <a:extLst>
              <a:ext uri="{FF2B5EF4-FFF2-40B4-BE49-F238E27FC236}">
                <a16:creationId xmlns:a16="http://schemas.microsoft.com/office/drawing/2014/main" id="{24637CA5-5C55-244F-A6E5-1CB4E86C0862}"/>
              </a:ext>
            </a:extLst>
          </p:cNvPr>
          <p:cNvCxnSpPr>
            <a:cxnSpLocks noChangeShapeType="1"/>
          </p:cNvCxnSpPr>
          <p:nvPr/>
        </p:nvCxnSpPr>
        <p:spPr bwMode="auto">
          <a:xfrm rot="5400000">
            <a:off x="2132013" y="4157663"/>
            <a:ext cx="650875" cy="2543175"/>
          </a:xfrm>
          <a:prstGeom prst="bentConnector2">
            <a:avLst/>
          </a:prstGeom>
          <a:noFill/>
          <a:ln w="25400">
            <a:solidFill>
              <a:schemeClr val="tx1"/>
            </a:solidFill>
            <a:miter lim="800000"/>
            <a:headEnd/>
            <a:tailEnd type="none"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5" name="Straight Arrow Connector 44">
            <a:extLst>
              <a:ext uri="{FF2B5EF4-FFF2-40B4-BE49-F238E27FC236}">
                <a16:creationId xmlns:a16="http://schemas.microsoft.com/office/drawing/2014/main" id="{FCC6B685-86C2-1142-882B-D3A336E086E9}"/>
              </a:ext>
            </a:extLst>
          </p:cNvPr>
          <p:cNvCxnSpPr>
            <a:cxnSpLocks noChangeShapeType="1"/>
          </p:cNvCxnSpPr>
          <p:nvPr/>
        </p:nvCxnSpPr>
        <p:spPr bwMode="auto">
          <a:xfrm flipV="1">
            <a:off x="1200150" y="1462088"/>
            <a:ext cx="7938" cy="429260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 name="TextBox 2">
            <a:extLst>
              <a:ext uri="{FF2B5EF4-FFF2-40B4-BE49-F238E27FC236}">
                <a16:creationId xmlns:a16="http://schemas.microsoft.com/office/drawing/2014/main" id="{1EB7B5F5-E67C-4C55-84B3-69A24D25866B}"/>
              </a:ext>
            </a:extLst>
          </p:cNvPr>
          <p:cNvSpPr txBox="1"/>
          <p:nvPr/>
        </p:nvSpPr>
        <p:spPr>
          <a:xfrm>
            <a:off x="228600" y="6096000"/>
            <a:ext cx="3651250" cy="400110"/>
          </a:xfrm>
          <a:prstGeom prst="rect">
            <a:avLst/>
          </a:prstGeom>
          <a:noFill/>
        </p:spPr>
        <p:txBody>
          <a:bodyPr wrap="square" rtlCol="0">
            <a:spAutoFit/>
          </a:bodyPr>
          <a:lstStyle/>
          <a:p>
            <a:r>
              <a:rPr lang="en-US" sz="2000">
                <a:latin typeface="Calibri"/>
                <a:cs typeface="Calibri"/>
              </a:rPr>
              <a:t>What do all recycles need? </a:t>
            </a:r>
          </a:p>
        </p:txBody>
      </p:sp>
      <p:sp>
        <p:nvSpPr>
          <p:cNvPr id="7" name="TextBox 6">
            <a:extLst>
              <a:ext uri="{FF2B5EF4-FFF2-40B4-BE49-F238E27FC236}">
                <a16:creationId xmlns:a16="http://schemas.microsoft.com/office/drawing/2014/main" id="{7A5410A2-E314-F0FB-9944-58872623522C}"/>
              </a:ext>
            </a:extLst>
          </p:cNvPr>
          <p:cNvSpPr txBox="1"/>
          <p:nvPr/>
        </p:nvSpPr>
        <p:spPr>
          <a:xfrm>
            <a:off x="3430588" y="6105974"/>
            <a:ext cx="4572000" cy="400110"/>
          </a:xfrm>
          <a:prstGeom prst="rect">
            <a:avLst/>
          </a:prstGeom>
          <a:noFill/>
        </p:spPr>
        <p:txBody>
          <a:bodyPr wrap="square" rtlCol="0">
            <a:spAutoFit/>
          </a:bodyPr>
          <a:lstStyle/>
          <a:p>
            <a:r>
              <a:rPr lang="en-US" sz="2000">
                <a:solidFill>
                  <a:srgbClr val="FF0000"/>
                </a:solidFill>
                <a:latin typeface="Calibri"/>
                <a:cs typeface="Calibri"/>
              </a:rPr>
              <a:t>All recycles need </a:t>
            </a:r>
            <a:r>
              <a:rPr lang="en-US" sz="2000" b="1">
                <a:solidFill>
                  <a:srgbClr val="FF0000"/>
                </a:solidFill>
                <a:latin typeface="Calibri"/>
                <a:cs typeface="Calibri"/>
              </a:rPr>
              <a:t>purges</a:t>
            </a:r>
            <a:r>
              <a:rPr lang="en-US" sz="2000">
                <a:solidFill>
                  <a:srgbClr val="FF0000"/>
                </a:solidFill>
                <a:latin typeface="Calibri"/>
                <a:cs typeface="Calibri"/>
              </a:rPr>
              <a:t>!</a:t>
            </a:r>
          </a:p>
        </p:txBody>
      </p:sp>
      <p:sp>
        <p:nvSpPr>
          <p:cNvPr id="4" name="TextBox 1">
            <a:extLst>
              <a:ext uri="{FF2B5EF4-FFF2-40B4-BE49-F238E27FC236}">
                <a16:creationId xmlns:a16="http://schemas.microsoft.com/office/drawing/2014/main" id="{9E846AD6-7F5E-00B3-37F8-D59D511DFE6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6" name="Slide Number Placeholder 5">
            <a:extLst>
              <a:ext uri="{FF2B5EF4-FFF2-40B4-BE49-F238E27FC236}">
                <a16:creationId xmlns:a16="http://schemas.microsoft.com/office/drawing/2014/main" id="{FFC19BAC-7660-7145-E660-659EE8EE79A5}"/>
              </a:ext>
            </a:extLst>
          </p:cNvPr>
          <p:cNvSpPr>
            <a:spLocks noGrp="1"/>
          </p:cNvSpPr>
          <p:nvPr>
            <p:ph type="sldNum" sz="quarter" idx="12"/>
          </p:nvPr>
        </p:nvSpPr>
        <p:spPr/>
        <p:txBody>
          <a:bodyPr/>
          <a:lstStyle/>
          <a:p>
            <a:fld id="{9170F9BE-46AB-4A51-AA78-244224A68E4F}" type="slidenum">
              <a:rPr lang="en-US" altLang="en-US" smtClean="0"/>
              <a:pPr/>
              <a:t>15</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84">
            <a:extLst>
              <a:ext uri="{FF2B5EF4-FFF2-40B4-BE49-F238E27FC236}">
                <a16:creationId xmlns:a16="http://schemas.microsoft.com/office/drawing/2014/main" id="{2533ED92-66C4-4387-9087-8968AFB20FB9}"/>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E7144B76-4524-E849-8D57-64034D7D0E1A}"/>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61EAE799-C659-EB4D-A2DC-6B61B9D5C635}"/>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70A5AC7B-AD2B-7444-A55B-7D1B9A81CA2E}"/>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65" name="TextBox 74">
              <a:extLst>
                <a:ext uri="{FF2B5EF4-FFF2-40B4-BE49-F238E27FC236}">
                  <a16:creationId xmlns:a16="http://schemas.microsoft.com/office/drawing/2014/main" id="{212BB42A-864F-44BB-8C7C-404ED2AD6641}"/>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712490AE-A5E1-894C-839A-A0BCE367A6E7}"/>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F3607A2E-47BE-774B-8F40-14A5C9566A60}"/>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14C9EB5B-20AD-3641-93AA-A099CE43C5F2}"/>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6C7215AA-02B3-6E4B-BD6C-C04809824A21}"/>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E35463A6-401F-E94B-808D-B157FFFC2FB3}"/>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D2EEB5D6-DC37-3D4D-8751-1C27A1110C8D}"/>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2FF70BC-2896-164D-AC9E-C079FF8C21EE}"/>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C951BF3E-3A43-C648-ABD2-25478DA232E7}"/>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34826" name="TextBox 79">
            <a:extLst>
              <a:ext uri="{FF2B5EF4-FFF2-40B4-BE49-F238E27FC236}">
                <a16:creationId xmlns:a16="http://schemas.microsoft.com/office/drawing/2014/main" id="{578F2541-0B31-477A-B7B6-C2020EFABFF6}"/>
              </a:ext>
            </a:extLst>
          </p:cNvPr>
          <p:cNvSpPr txBox="1">
            <a:spLocks noChangeArrowheads="1"/>
          </p:cNvSpPr>
          <p:nvPr/>
        </p:nvSpPr>
        <p:spPr bwMode="auto">
          <a:xfrm>
            <a:off x="5789613" y="1250950"/>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ABB39CA-FE40-934A-B4ED-DFFB6F7564D3}"/>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FD45FCE0-E34D-C241-AAA1-6CE989027043}"/>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29" name="TextBox 81">
            <a:extLst>
              <a:ext uri="{FF2B5EF4-FFF2-40B4-BE49-F238E27FC236}">
                <a16:creationId xmlns:a16="http://schemas.microsoft.com/office/drawing/2014/main" id="{65697D7B-E924-46D3-899B-724D85576B8F}"/>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5E0C6C5-C287-2A4D-B073-1BAD3FD97DA6}"/>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9A328842-1F31-A244-B151-F438BD95762C}"/>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AAAF3149-BDC1-BF4F-BC4F-7CC14C8EA128}"/>
              </a:ext>
            </a:extLst>
          </p:cNvPr>
          <p:cNvCxnSpPr>
            <a:cxnSpLocks noChangeShapeType="1"/>
          </p:cNvCxnSpPr>
          <p:nvPr/>
        </p:nvCxnSpPr>
        <p:spPr bwMode="auto">
          <a:xfrm flipV="1">
            <a:off x="5588000" y="1335088"/>
            <a:ext cx="11113"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413A600C-9555-7E44-8F52-E3A5E56F3D85}"/>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4834" name="TextBox 78">
            <a:extLst>
              <a:ext uri="{FF2B5EF4-FFF2-40B4-BE49-F238E27FC236}">
                <a16:creationId xmlns:a16="http://schemas.microsoft.com/office/drawing/2014/main" id="{02ACBCD5-EBA7-407E-B834-CECC0F6BC313}"/>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4835" name="TextBox 78">
            <a:extLst>
              <a:ext uri="{FF2B5EF4-FFF2-40B4-BE49-F238E27FC236}">
                <a16:creationId xmlns:a16="http://schemas.microsoft.com/office/drawing/2014/main" id="{AD7F59E4-8496-44A9-8462-158C76962287}"/>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34836" name="Content Placeholder 2">
            <a:extLst>
              <a:ext uri="{FF2B5EF4-FFF2-40B4-BE49-F238E27FC236}">
                <a16:creationId xmlns:a16="http://schemas.microsoft.com/office/drawing/2014/main" id="{0EDC3237-139A-4980-8737-BD6CF8713C18}"/>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4837" name="TextBox 78">
            <a:extLst>
              <a:ext uri="{FF2B5EF4-FFF2-40B4-BE49-F238E27FC236}">
                <a16:creationId xmlns:a16="http://schemas.microsoft.com/office/drawing/2014/main" id="{D4FB904F-5762-4E71-A5E8-0B9094206550}"/>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3B092EFC-6F97-C14B-8B9B-F5BDBBF25575}"/>
              </a:ext>
            </a:extLst>
          </p:cNvPr>
          <p:cNvSpPr/>
          <p:nvPr/>
        </p:nvSpPr>
        <p:spPr>
          <a:xfrm rot="5400000">
            <a:off x="6418263" y="866775"/>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387E8AD7-A55F-8747-8027-77DDFCD38B73}"/>
              </a:ext>
            </a:extLst>
          </p:cNvPr>
          <p:cNvCxnSpPr>
            <a:cxnSpLocks noChangeShapeType="1"/>
            <a:stCxn id="33" idx="0"/>
            <a:endCxn id="2" idx="2"/>
          </p:cNvCxnSpPr>
          <p:nvPr/>
        </p:nvCxnSpPr>
        <p:spPr bwMode="auto">
          <a:xfrm rot="5400000" flipH="1" flipV="1">
            <a:off x="3086100" y="2016125"/>
            <a:ext cx="3195638" cy="1608138"/>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40" name="TextBox 79">
            <a:extLst>
              <a:ext uri="{FF2B5EF4-FFF2-40B4-BE49-F238E27FC236}">
                <a16:creationId xmlns:a16="http://schemas.microsoft.com/office/drawing/2014/main" id="{623E656F-FDA4-411B-B809-46FECC383283}"/>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34841" name="TextBox 79">
            <a:extLst>
              <a:ext uri="{FF2B5EF4-FFF2-40B4-BE49-F238E27FC236}">
                <a16:creationId xmlns:a16="http://schemas.microsoft.com/office/drawing/2014/main" id="{3A227BC1-B067-4EE2-859D-32012F478A83}"/>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4B308924-9995-1B47-B2D4-6DBC69F28B66}"/>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0DD4FF8A-DBFF-B94A-AF26-1A017D8BC3E1}"/>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34844" name="TextBox 81">
            <a:extLst>
              <a:ext uri="{FF2B5EF4-FFF2-40B4-BE49-F238E27FC236}">
                <a16:creationId xmlns:a16="http://schemas.microsoft.com/office/drawing/2014/main" id="{AFFB2C95-D1CD-4766-9D78-D1D214C3F7E5}"/>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34845" name="TextBox 79">
            <a:extLst>
              <a:ext uri="{FF2B5EF4-FFF2-40B4-BE49-F238E27FC236}">
                <a16:creationId xmlns:a16="http://schemas.microsoft.com/office/drawing/2014/main" id="{A180FEED-06FC-40AF-A7EF-6667E14E6512}"/>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4846" name="TextBox 83">
            <a:extLst>
              <a:ext uri="{FF2B5EF4-FFF2-40B4-BE49-F238E27FC236}">
                <a16:creationId xmlns:a16="http://schemas.microsoft.com/office/drawing/2014/main" id="{E5EA72CE-5D0E-48D4-B7C3-94B8E08596AD}"/>
              </a:ext>
            </a:extLst>
          </p:cNvPr>
          <p:cNvSpPr txBox="1">
            <a:spLocks noChangeArrowheads="1"/>
          </p:cNvSpPr>
          <p:nvPr/>
        </p:nvSpPr>
        <p:spPr bwMode="auto">
          <a:xfrm>
            <a:off x="5702300" y="3659188"/>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4847" name="TextBox 82">
            <a:extLst>
              <a:ext uri="{FF2B5EF4-FFF2-40B4-BE49-F238E27FC236}">
                <a16:creationId xmlns:a16="http://schemas.microsoft.com/office/drawing/2014/main" id="{D91A20B6-8D53-4AFD-B00F-B9D2C8DBE12D}"/>
              </a:ext>
            </a:extLst>
          </p:cNvPr>
          <p:cNvSpPr txBox="1">
            <a:spLocks noChangeArrowheads="1"/>
          </p:cNvSpPr>
          <p:nvPr/>
        </p:nvSpPr>
        <p:spPr bwMode="auto">
          <a:xfrm>
            <a:off x="5943600" y="55626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A7B356B5-FD7C-D645-9BBB-48682212254F}"/>
              </a:ext>
            </a:extLst>
          </p:cNvPr>
          <p:cNvSpPr/>
          <p:nvPr/>
        </p:nvSpPr>
        <p:spPr>
          <a:xfrm>
            <a:off x="5487988" y="11080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Elbow Connector 41">
            <a:extLst>
              <a:ext uri="{FF2B5EF4-FFF2-40B4-BE49-F238E27FC236}">
                <a16:creationId xmlns:a16="http://schemas.microsoft.com/office/drawing/2014/main" id="{AF99EBAA-4B7C-6E4F-BD1B-22A4DEB853C7}"/>
              </a:ext>
            </a:extLst>
          </p:cNvPr>
          <p:cNvCxnSpPr>
            <a:cxnSpLocks noChangeShapeType="1"/>
            <a:stCxn id="2" idx="6"/>
            <a:endCxn id="5" idx="2"/>
          </p:cNvCxnSpPr>
          <p:nvPr/>
        </p:nvCxnSpPr>
        <p:spPr bwMode="auto">
          <a:xfrm>
            <a:off x="5716588" y="1222375"/>
            <a:ext cx="760412" cy="0"/>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 name="Oval 47">
            <a:extLst>
              <a:ext uri="{FF2B5EF4-FFF2-40B4-BE49-F238E27FC236}">
                <a16:creationId xmlns:a16="http://schemas.microsoft.com/office/drawing/2014/main" id="{FC60BDB3-5D4E-4E48-ABF9-7C9D3CBB1E5B}"/>
              </a:ext>
            </a:extLst>
          </p:cNvPr>
          <p:cNvSpPr/>
          <p:nvPr/>
        </p:nvSpPr>
        <p:spPr>
          <a:xfrm>
            <a:off x="5473700" y="264795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BB015F1F-0CA8-5B48-8953-B3D86DD7C9DB}"/>
              </a:ext>
            </a:extLst>
          </p:cNvPr>
          <p:cNvCxnSpPr>
            <a:cxnSpLocks noChangeShapeType="1"/>
          </p:cNvCxnSpPr>
          <p:nvPr/>
        </p:nvCxnSpPr>
        <p:spPr bwMode="auto">
          <a:xfrm flipH="1" flipV="1">
            <a:off x="5584825" y="2874963"/>
            <a:ext cx="3175"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2" name="TextBox 79">
            <a:extLst>
              <a:ext uri="{FF2B5EF4-FFF2-40B4-BE49-F238E27FC236}">
                <a16:creationId xmlns:a16="http://schemas.microsoft.com/office/drawing/2014/main" id="{77010A87-68DC-47BD-A2FE-9198395B577D}"/>
              </a:ext>
            </a:extLst>
          </p:cNvPr>
          <p:cNvSpPr txBox="1">
            <a:spLocks noChangeArrowheads="1"/>
          </p:cNvSpPr>
          <p:nvPr/>
        </p:nvSpPr>
        <p:spPr bwMode="auto">
          <a:xfrm>
            <a:off x="3881438" y="273208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53" name="Straight Arrow Connector 52">
            <a:extLst>
              <a:ext uri="{FF2B5EF4-FFF2-40B4-BE49-F238E27FC236}">
                <a16:creationId xmlns:a16="http://schemas.microsoft.com/office/drawing/2014/main" id="{16AD680B-62B8-6843-B948-0A0ADAA4A281}"/>
              </a:ext>
            </a:extLst>
          </p:cNvPr>
          <p:cNvCxnSpPr>
            <a:cxnSpLocks noChangeShapeType="1"/>
            <a:stCxn id="48" idx="2"/>
          </p:cNvCxnSpPr>
          <p:nvPr/>
        </p:nvCxnSpPr>
        <p:spPr bwMode="auto">
          <a:xfrm flipH="1" flipV="1">
            <a:off x="4911725" y="2760663"/>
            <a:ext cx="5619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4" name="TextBox 79">
            <a:extLst>
              <a:ext uri="{FF2B5EF4-FFF2-40B4-BE49-F238E27FC236}">
                <a16:creationId xmlns:a16="http://schemas.microsoft.com/office/drawing/2014/main" id="{4D1449B0-C78A-410E-B560-60E9B1324558}"/>
              </a:ext>
            </a:extLst>
          </p:cNvPr>
          <p:cNvSpPr txBox="1">
            <a:spLocks noChangeArrowheads="1"/>
          </p:cNvSpPr>
          <p:nvPr/>
        </p:nvSpPr>
        <p:spPr bwMode="auto">
          <a:xfrm>
            <a:off x="4876800" y="2362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966F3FE3-EAD2-E843-BBB8-CA0A3C7025FA}"/>
              </a:ext>
            </a:extLst>
          </p:cNvPr>
          <p:cNvCxnSpPr>
            <a:cxnSpLocks noChangeShapeType="1"/>
            <a:stCxn id="33" idx="2"/>
            <a:endCxn id="56" idx="6"/>
          </p:cNvCxnSpPr>
          <p:nvPr/>
        </p:nvCxnSpPr>
        <p:spPr bwMode="auto">
          <a:xfrm rot="5400000">
            <a:off x="2282825" y="415766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48814C53-D350-0942-9BB5-EB9E2A55AC70}"/>
              </a:ext>
            </a:extLst>
          </p:cNvPr>
          <p:cNvSpPr/>
          <p:nvPr/>
        </p:nvSpPr>
        <p:spPr>
          <a:xfrm>
            <a:off x="1108075" y="56403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3792AE9D-1608-7842-A472-BD77FDABBFC4}"/>
              </a:ext>
            </a:extLst>
          </p:cNvPr>
          <p:cNvCxnSpPr>
            <a:cxnSpLocks noChangeShapeType="1"/>
            <a:endCxn id="54" idx="4"/>
          </p:cNvCxnSpPr>
          <p:nvPr/>
        </p:nvCxnSpPr>
        <p:spPr bwMode="auto">
          <a:xfrm flipV="1">
            <a:off x="1217613" y="144621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6FEA04E-4E55-9241-88D3-ADC8C49F8394}"/>
              </a:ext>
            </a:extLst>
          </p:cNvPr>
          <p:cNvCxnSpPr>
            <a:cxnSpLocks noChangeShapeType="1"/>
            <a:stCxn id="56" idx="2"/>
          </p:cNvCxnSpPr>
          <p:nvPr/>
        </p:nvCxnSpPr>
        <p:spPr bwMode="auto">
          <a:xfrm flipH="1">
            <a:off x="533400" y="575468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9" name="TextBox 79">
            <a:extLst>
              <a:ext uri="{FF2B5EF4-FFF2-40B4-BE49-F238E27FC236}">
                <a16:creationId xmlns:a16="http://schemas.microsoft.com/office/drawing/2014/main" id="{F2B02237-98B9-4041-9DA3-CEE0349F4757}"/>
              </a:ext>
            </a:extLst>
          </p:cNvPr>
          <p:cNvSpPr txBox="1">
            <a:spLocks noChangeArrowheads="1"/>
          </p:cNvSpPr>
          <p:nvPr/>
        </p:nvSpPr>
        <p:spPr bwMode="auto">
          <a:xfrm>
            <a:off x="488950" y="53340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3" name="TextBox 2">
            <a:extLst>
              <a:ext uri="{FF2B5EF4-FFF2-40B4-BE49-F238E27FC236}">
                <a16:creationId xmlns:a16="http://schemas.microsoft.com/office/drawing/2014/main" id="{1B783CF6-C2D8-41F0-B5A7-964912DB9AB2}"/>
              </a:ext>
            </a:extLst>
          </p:cNvPr>
          <p:cNvSpPr txBox="1">
            <a:spLocks noChangeArrowheads="1"/>
          </p:cNvSpPr>
          <p:nvPr/>
        </p:nvSpPr>
        <p:spPr bwMode="auto">
          <a:xfrm>
            <a:off x="1612900" y="6234411"/>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400">
                <a:latin typeface="Calibri"/>
                <a:cs typeface="Calibri"/>
              </a:rPr>
              <a:t>Let’s check the overall reaction!</a:t>
            </a:r>
          </a:p>
        </p:txBody>
      </p:sp>
      <p:sp>
        <p:nvSpPr>
          <p:cNvPr id="4" name="TextBox 1">
            <a:extLst>
              <a:ext uri="{FF2B5EF4-FFF2-40B4-BE49-F238E27FC236}">
                <a16:creationId xmlns:a16="http://schemas.microsoft.com/office/drawing/2014/main" id="{A5523F87-0B6A-E8FC-4437-8ADCF63A5FEB}"/>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6" name="Slide Number Placeholder 5">
            <a:extLst>
              <a:ext uri="{FF2B5EF4-FFF2-40B4-BE49-F238E27FC236}">
                <a16:creationId xmlns:a16="http://schemas.microsoft.com/office/drawing/2014/main" id="{CDAC5872-CE1D-C3C7-D79A-5C2A3BC2DC66}"/>
              </a:ext>
            </a:extLst>
          </p:cNvPr>
          <p:cNvSpPr>
            <a:spLocks noGrp="1"/>
          </p:cNvSpPr>
          <p:nvPr>
            <p:ph type="sldNum" sz="quarter" idx="12"/>
          </p:nvPr>
        </p:nvSpPr>
        <p:spPr/>
        <p:txBody>
          <a:bodyPr/>
          <a:lstStyle/>
          <a:p>
            <a:fld id="{9170F9BE-46AB-4A51-AA78-244224A68E4F}" type="slidenum">
              <a:rPr lang="en-US" altLang="en-US" smtClean="0"/>
              <a:pPr/>
              <a:t>16</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B716BF0-E019-44ED-9A72-7698D6D90A6D}"/>
              </a:ext>
            </a:extLst>
          </p:cNvPr>
          <p:cNvSpPr>
            <a:spLocks noGrp="1"/>
          </p:cNvSpPr>
          <p:nvPr>
            <p:ph type="title"/>
          </p:nvPr>
        </p:nvSpPr>
        <p:spPr/>
        <p:txBody>
          <a:bodyPr/>
          <a:lstStyle/>
          <a:p>
            <a:pPr eaLnBrk="1" hangingPunct="1"/>
            <a:r>
              <a:rPr lang="en-US" altLang="en-US" b="1">
                <a:solidFill>
                  <a:srgbClr val="93CDDC"/>
                </a:solidFill>
                <a:latin typeface="Times New Roman"/>
                <a:ea typeface="ＭＳ Ｐゴシック" panose="020B0600070205080204" pitchFamily="34" charset="-128"/>
                <a:cs typeface="Times New Roman"/>
              </a:rPr>
              <a:t>Overall Reaction</a:t>
            </a:r>
          </a:p>
        </p:txBody>
      </p:sp>
      <p:cxnSp>
        <p:nvCxnSpPr>
          <p:cNvPr id="5" name="Straight Connector 4">
            <a:extLst>
              <a:ext uri="{FF2B5EF4-FFF2-40B4-BE49-F238E27FC236}">
                <a16:creationId xmlns:a16="http://schemas.microsoft.com/office/drawing/2014/main" id="{A62A4027-25BF-5A48-A8E0-0188339CBB3C}"/>
              </a:ext>
            </a:extLst>
          </p:cNvPr>
          <p:cNvCxnSpPr>
            <a:cxnSpLocks noChangeShapeType="1"/>
          </p:cNvCxnSpPr>
          <p:nvPr/>
        </p:nvCxnSpPr>
        <p:spPr bwMode="auto">
          <a:xfrm>
            <a:off x="1052513" y="3770313"/>
            <a:ext cx="7010400" cy="0"/>
          </a:xfrm>
          <a:prstGeom prst="line">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pic>
        <p:nvPicPr>
          <p:cNvPr id="36869" name="Content Placeholder 2">
            <a:extLst>
              <a:ext uri="{FF2B5EF4-FFF2-40B4-BE49-F238E27FC236}">
                <a16:creationId xmlns:a16="http://schemas.microsoft.com/office/drawing/2014/main" id="{A68F2DF7-3306-4026-890F-4470D1CBA249}"/>
              </a:ext>
            </a:extLst>
          </p:cNvPr>
          <p:cNvPicPr>
            <a:picLocks noRot="1" noChangeAspect="1" noMove="1" noResize="1" noEditPoints="1" noAdjustHandles="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28800"/>
            <a:ext cx="62865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Content Placeholder 2">
            <a:extLst>
              <a:ext uri="{FF2B5EF4-FFF2-40B4-BE49-F238E27FC236}">
                <a16:creationId xmlns:a16="http://schemas.microsoft.com/office/drawing/2014/main" id="{86F9841A-F575-4625-8847-A6222E623DB3}"/>
              </a:ext>
            </a:extLst>
          </p:cNvPr>
          <p:cNvPicPr>
            <a:picLocks noRot="1" noChangeAspect="1" noMove="1" noResize="1" noEditPoints="1" noAdjustHandles="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962400"/>
            <a:ext cx="62865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7C05448E-7A8C-41E3-AA23-2A9BD7080864}"/>
              </a:ext>
            </a:extLst>
          </p:cNvPr>
          <p:cNvSpPr/>
          <p:nvPr/>
        </p:nvSpPr>
        <p:spPr>
          <a:xfrm>
            <a:off x="4781550" y="3962400"/>
            <a:ext cx="1219200" cy="6095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2FFB7E6-743B-43F8-BE0C-1141032A50F5}"/>
              </a:ext>
            </a:extLst>
          </p:cNvPr>
          <p:cNvSpPr txBox="1"/>
          <p:nvPr/>
        </p:nvSpPr>
        <p:spPr>
          <a:xfrm>
            <a:off x="4514850" y="4610376"/>
            <a:ext cx="1752600" cy="369332"/>
          </a:xfrm>
          <a:prstGeom prst="rect">
            <a:avLst/>
          </a:prstGeom>
          <a:noFill/>
        </p:spPr>
        <p:txBody>
          <a:bodyPr wrap="square" rtlCol="0">
            <a:spAutoFit/>
          </a:bodyPr>
          <a:lstStyle/>
          <a:p>
            <a:r>
              <a:rPr lang="en-US">
                <a:latin typeface="Grandview" panose="020B0502040204020203" pitchFamily="34" charset="0"/>
              </a:rPr>
              <a:t>What we want!</a:t>
            </a:r>
          </a:p>
        </p:txBody>
      </p:sp>
      <p:sp>
        <p:nvSpPr>
          <p:cNvPr id="13" name="Rectangle 12">
            <a:extLst>
              <a:ext uri="{FF2B5EF4-FFF2-40B4-BE49-F238E27FC236}">
                <a16:creationId xmlns:a16="http://schemas.microsoft.com/office/drawing/2014/main" id="{3AD729F6-585C-45D2-8FC3-0DA3E55E8F2F}"/>
              </a:ext>
            </a:extLst>
          </p:cNvPr>
          <p:cNvSpPr/>
          <p:nvPr/>
        </p:nvSpPr>
        <p:spPr>
          <a:xfrm>
            <a:off x="6312176" y="3938586"/>
            <a:ext cx="622024" cy="6095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EB60E30-7D55-4D0A-AB8B-E7355998DCB3}"/>
              </a:ext>
            </a:extLst>
          </p:cNvPr>
          <p:cNvSpPr txBox="1"/>
          <p:nvPr/>
        </p:nvSpPr>
        <p:spPr>
          <a:xfrm>
            <a:off x="6310313" y="4610376"/>
            <a:ext cx="1752600" cy="369332"/>
          </a:xfrm>
          <a:prstGeom prst="rect">
            <a:avLst/>
          </a:prstGeom>
          <a:noFill/>
        </p:spPr>
        <p:txBody>
          <a:bodyPr wrap="square" rtlCol="0">
            <a:spAutoFit/>
          </a:bodyPr>
          <a:lstStyle/>
          <a:p>
            <a:r>
              <a:rPr lang="en-US">
                <a:latin typeface="Grandview" panose="020B0502040204020203" pitchFamily="34" charset="0"/>
              </a:rPr>
              <a:t>Extra</a:t>
            </a:r>
          </a:p>
        </p:txBody>
      </p:sp>
      <p:sp>
        <p:nvSpPr>
          <p:cNvPr id="15" name="Content Placeholder 2">
            <a:extLst>
              <a:ext uri="{FF2B5EF4-FFF2-40B4-BE49-F238E27FC236}">
                <a16:creationId xmlns:a16="http://schemas.microsoft.com/office/drawing/2014/main" id="{20A6A8CE-46B7-4509-8F6E-76E2BE60DA81}"/>
              </a:ext>
            </a:extLst>
          </p:cNvPr>
          <p:cNvSpPr>
            <a:spLocks noGrp="1"/>
          </p:cNvSpPr>
          <p:nvPr>
            <p:ph idx="1"/>
          </p:nvPr>
        </p:nvSpPr>
        <p:spPr>
          <a:xfrm>
            <a:off x="557213" y="5029200"/>
            <a:ext cx="8229600" cy="2925763"/>
          </a:xfrm>
        </p:spPr>
        <p:txBody>
          <a:bodyPr/>
          <a:lstStyle/>
          <a:p>
            <a:pPr algn="ctr" eaLnBrk="1" hangingPunct="1">
              <a:buFont typeface="Arial" panose="020B0604020202020204" pitchFamily="34" charset="0"/>
              <a:buNone/>
            </a:pPr>
            <a:endParaRPr lang="en-US" altLang="en-US" sz="1800">
              <a:solidFill>
                <a:srgbClr val="E46C0A"/>
              </a:solidFill>
              <a:latin typeface="Calibri"/>
              <a:ea typeface="ＭＳ Ｐゴシック" panose="020B0600070205080204" pitchFamily="34" charset="-128"/>
              <a:cs typeface="Calibri"/>
              <a:sym typeface="Wingdings" panose="05000000000000000000" pitchFamily="2" charset="2"/>
            </a:endParaRPr>
          </a:p>
          <a:p>
            <a:pPr algn="ctr" eaLnBrk="1" hangingPunct="1">
              <a:buFont typeface="Arial" panose="020B0604020202020204" pitchFamily="34" charset="0"/>
              <a:buNone/>
            </a:pPr>
            <a:r>
              <a:rPr lang="en-US" altLang="en-US" b="1">
                <a:latin typeface="Calibri"/>
                <a:ea typeface="ＭＳ Ｐゴシック" panose="020B0600070205080204" pitchFamily="34" charset="-128"/>
                <a:cs typeface="Calibri"/>
                <a:sym typeface="Wingdings" panose="05000000000000000000" pitchFamily="2" charset="2"/>
              </a:rPr>
              <a:t>MUST</a:t>
            </a:r>
            <a:r>
              <a:rPr lang="en-US" altLang="en-US">
                <a:latin typeface="Calibri"/>
                <a:ea typeface="ＭＳ Ｐゴシック" panose="020B0600070205080204" pitchFamily="34" charset="-128"/>
                <a:cs typeface="Calibri"/>
                <a:sym typeface="Wingdings" panose="05000000000000000000" pitchFamily="2" charset="2"/>
              </a:rPr>
              <a:t> Agree with Overall Process...</a:t>
            </a:r>
          </a:p>
          <a:p>
            <a:pPr eaLnBrk="1" hangingPunct="1">
              <a:buFont typeface="Arial" panose="020B0604020202020204" pitchFamily="34" charset="0"/>
              <a:buNone/>
            </a:pPr>
            <a:r>
              <a:rPr lang="en-US" altLang="en-US">
                <a:latin typeface="Calibri"/>
                <a:ea typeface="ＭＳ Ｐゴシック" panose="020B0600070205080204" pitchFamily="34" charset="-128"/>
                <a:cs typeface="Calibri"/>
                <a:sym typeface="Wingdings" panose="05000000000000000000" pitchFamily="2" charset="2"/>
              </a:rPr>
              <a:t>			</a:t>
            </a:r>
          </a:p>
          <a:p>
            <a:pPr eaLnBrk="1" hangingPunct="1">
              <a:buFont typeface="Arial" panose="020B0604020202020204" pitchFamily="34" charset="0"/>
              <a:buNone/>
            </a:pPr>
            <a:endParaRPr lang="en-US" altLang="en-US">
              <a:latin typeface="Calibri"/>
              <a:ea typeface="ＭＳ Ｐゴシック" panose="020B0600070205080204" pitchFamily="34" charset="-128"/>
              <a:cs typeface="Calibri"/>
            </a:endParaRPr>
          </a:p>
        </p:txBody>
      </p:sp>
      <p:sp>
        <p:nvSpPr>
          <p:cNvPr id="2" name="TextBox 1">
            <a:extLst>
              <a:ext uri="{FF2B5EF4-FFF2-40B4-BE49-F238E27FC236}">
                <a16:creationId xmlns:a16="http://schemas.microsoft.com/office/drawing/2014/main" id="{8DD90236-3839-3B01-4340-3882BDD8AB25}"/>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3" name="Slide Number Placeholder 2">
            <a:extLst>
              <a:ext uri="{FF2B5EF4-FFF2-40B4-BE49-F238E27FC236}">
                <a16:creationId xmlns:a16="http://schemas.microsoft.com/office/drawing/2014/main" id="{BD96C536-7F85-F6F9-FB0A-BABA3BF307E7}"/>
              </a:ext>
            </a:extLst>
          </p:cNvPr>
          <p:cNvSpPr>
            <a:spLocks noGrp="1"/>
          </p:cNvSpPr>
          <p:nvPr>
            <p:ph type="sldNum" sz="quarter" idx="12"/>
          </p:nvPr>
        </p:nvSpPr>
        <p:spPr/>
        <p:txBody>
          <a:bodyPr/>
          <a:lstStyle/>
          <a:p>
            <a:fld id="{9170F9BE-46AB-4A51-AA78-244224A68E4F}" type="slidenum">
              <a:rPr lang="en-US" altLang="en-US" smtClean="0"/>
              <a:pPr/>
              <a:t>17</a:t>
            </a:fld>
            <a:endParaRPr lang="en-US" altLang="en-US"/>
          </a:p>
        </p:txBody>
      </p:sp>
      <p:cxnSp>
        <p:nvCxnSpPr>
          <p:cNvPr id="4" name="Straight Arrow Connector 3">
            <a:extLst>
              <a:ext uri="{FF2B5EF4-FFF2-40B4-BE49-F238E27FC236}">
                <a16:creationId xmlns:a16="http://schemas.microsoft.com/office/drawing/2014/main" id="{22BB6534-7065-3725-4B3D-B377FD162FEF}"/>
              </a:ext>
            </a:extLst>
          </p:cNvPr>
          <p:cNvCxnSpPr/>
          <p:nvPr/>
        </p:nvCxnSpPr>
        <p:spPr>
          <a:xfrm flipH="1">
            <a:off x="3152274" y="3015115"/>
            <a:ext cx="385011" cy="688204"/>
          </a:xfrm>
          <a:prstGeom prst="straightConnector1">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887EDA7-981F-EC08-6C39-498E10911460}"/>
              </a:ext>
            </a:extLst>
          </p:cNvPr>
          <p:cNvCxnSpPr>
            <a:cxnSpLocks/>
          </p:cNvCxnSpPr>
          <p:nvPr/>
        </p:nvCxnSpPr>
        <p:spPr>
          <a:xfrm flipH="1">
            <a:off x="5702968" y="1927459"/>
            <a:ext cx="385011" cy="688204"/>
          </a:xfrm>
          <a:prstGeom prst="straightConnector1">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59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3" grpId="0" animBg="1"/>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84">
            <a:extLst>
              <a:ext uri="{FF2B5EF4-FFF2-40B4-BE49-F238E27FC236}">
                <a16:creationId xmlns:a16="http://schemas.microsoft.com/office/drawing/2014/main" id="{6F0C4BF5-460F-4206-8737-D00A154D04E8}"/>
              </a:ext>
            </a:extLst>
          </p:cNvPr>
          <p:cNvGrpSpPr>
            <a:grpSpLocks/>
          </p:cNvGrpSpPr>
          <p:nvPr/>
        </p:nvGrpSpPr>
        <p:grpSpPr bwMode="auto">
          <a:xfrm>
            <a:off x="-15875" y="381000"/>
            <a:ext cx="2073275" cy="1431925"/>
            <a:chOff x="-15815" y="76981"/>
            <a:chExt cx="2073215" cy="1432175"/>
          </a:xfrm>
        </p:grpSpPr>
        <p:sp>
          <p:nvSpPr>
            <p:cNvPr id="54" name="Flowchart: Connector 53">
              <a:extLst>
                <a:ext uri="{FF2B5EF4-FFF2-40B4-BE49-F238E27FC236}">
                  <a16:creationId xmlns:a16="http://schemas.microsoft.com/office/drawing/2014/main" id="{77D4C0D4-123C-C449-AB8B-7BFA70C77CB0}"/>
                </a:ext>
              </a:extLst>
            </p:cNvPr>
            <p:cNvSpPr/>
            <p:nvPr/>
          </p:nvSpPr>
          <p:spPr>
            <a:xfrm>
              <a:off x="1066829" y="837527"/>
              <a:ext cx="304791"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AFF7516B-85AF-714E-9359-26D803A01C99}"/>
                </a:ext>
              </a:extLst>
            </p:cNvPr>
            <p:cNvCxnSpPr>
              <a:cxnSpLocks noChangeShapeType="1"/>
              <a:endCxn id="54" idx="0"/>
            </p:cNvCxnSpPr>
            <p:nvPr/>
          </p:nvCxnSpPr>
          <p:spPr bwMode="auto">
            <a:xfrm rot="5400000">
              <a:off x="876265"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6C17FC3A-E438-5046-BAB3-C324B3D24AC3}"/>
                </a:ext>
              </a:extLst>
            </p:cNvPr>
            <p:cNvCxnSpPr>
              <a:cxnSpLocks noChangeShapeType="1"/>
              <a:endCxn id="54" idx="2"/>
            </p:cNvCxnSpPr>
            <p:nvPr/>
          </p:nvCxnSpPr>
          <p:spPr bwMode="auto">
            <a:xfrm>
              <a:off x="108006" y="978838"/>
              <a:ext cx="958822" cy="1111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61" name="TextBox 74">
              <a:extLst>
                <a:ext uri="{FF2B5EF4-FFF2-40B4-BE49-F238E27FC236}">
                  <a16:creationId xmlns:a16="http://schemas.microsoft.com/office/drawing/2014/main" id="{9E9FE4AD-A546-4767-ADE7-609E1C2BBCDD}"/>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B4476655-CE48-DB48-928D-17E3DD2E42EE}"/>
                </a:ext>
              </a:extLst>
            </p:cNvPr>
            <p:cNvSpPr txBox="1">
              <a:spLocks noChangeArrowheads="1"/>
            </p:cNvSpPr>
            <p:nvPr/>
          </p:nvSpPr>
          <p:spPr bwMode="auto">
            <a:xfrm>
              <a:off x="-15815" y="1142380"/>
              <a:ext cx="761978"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EC0A0E7F-10FE-5242-B6CA-9F57E5777BA0}"/>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339690D2-0D33-DE42-BCB7-79260085550C}"/>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1A30A60B-7D54-D342-AE0C-45AEEF8E2310}"/>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1D534D01-CC7C-4B46-9A3A-F68B28530D6C}"/>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23FF1C85-588F-704A-85CB-7563439BE128}"/>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C27ED18C-93FF-9744-8225-BCEC56C43852}"/>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F181B8D6-1B69-7548-A190-0A8478BC2346}"/>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38922" name="TextBox 79">
            <a:extLst>
              <a:ext uri="{FF2B5EF4-FFF2-40B4-BE49-F238E27FC236}">
                <a16:creationId xmlns:a16="http://schemas.microsoft.com/office/drawing/2014/main" id="{8ACDDEC4-F843-4593-84D3-73A1F42193ED}"/>
              </a:ext>
            </a:extLst>
          </p:cNvPr>
          <p:cNvSpPr txBox="1">
            <a:spLocks noChangeArrowheads="1"/>
          </p:cNvSpPr>
          <p:nvPr/>
        </p:nvSpPr>
        <p:spPr bwMode="auto">
          <a:xfrm>
            <a:off x="5789613" y="1250950"/>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827ABA7D-EB0F-5544-B47A-A480AF8A89AD}"/>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7F785B23-6DB0-A446-9606-3CA219D98CA8}"/>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25" name="TextBox 81">
            <a:extLst>
              <a:ext uri="{FF2B5EF4-FFF2-40B4-BE49-F238E27FC236}">
                <a16:creationId xmlns:a16="http://schemas.microsoft.com/office/drawing/2014/main" id="{492884D3-E540-42D2-A388-4F14EF0AAF49}"/>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96CC5AA1-B9E8-A84F-8037-03632D3D18F4}"/>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DA7B298B-FB0D-2C46-AE69-E5CACDB3D082}"/>
              </a:ext>
            </a:extLst>
          </p:cNvPr>
          <p:cNvCxnSpPr>
            <a:cxnSpLocks noChangeShapeType="1"/>
            <a:stCxn id="63" idx="2"/>
          </p:cNvCxnSpPr>
          <p:nvPr/>
        </p:nvCxnSpPr>
        <p:spPr bwMode="auto">
          <a:xfrm flipH="1">
            <a:off x="5789613" y="5103813"/>
            <a:ext cx="1587" cy="1601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F0353FB2-DAFA-894E-BC6F-D7E66B8CDFCF}"/>
              </a:ext>
            </a:extLst>
          </p:cNvPr>
          <p:cNvCxnSpPr>
            <a:cxnSpLocks noChangeShapeType="1"/>
          </p:cNvCxnSpPr>
          <p:nvPr/>
        </p:nvCxnSpPr>
        <p:spPr bwMode="auto">
          <a:xfrm flipV="1">
            <a:off x="5588000" y="1335088"/>
            <a:ext cx="11113"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C80A6598-EBCD-E944-B85E-C87302240EC3}"/>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8930" name="TextBox 78">
            <a:extLst>
              <a:ext uri="{FF2B5EF4-FFF2-40B4-BE49-F238E27FC236}">
                <a16:creationId xmlns:a16="http://schemas.microsoft.com/office/drawing/2014/main" id="{0FEBC92C-554C-456E-B8B3-8399A244AA56}"/>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8931" name="TextBox 78">
            <a:extLst>
              <a:ext uri="{FF2B5EF4-FFF2-40B4-BE49-F238E27FC236}">
                <a16:creationId xmlns:a16="http://schemas.microsoft.com/office/drawing/2014/main" id="{8B4418EB-B6EC-44C7-BFC9-2B3391C6E8EB}"/>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38932" name="TextBox 78">
            <a:extLst>
              <a:ext uri="{FF2B5EF4-FFF2-40B4-BE49-F238E27FC236}">
                <a16:creationId xmlns:a16="http://schemas.microsoft.com/office/drawing/2014/main" id="{9F49F799-C43E-41E6-804F-53B116FD9D71}"/>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84DA0B70-59A5-6C45-BBFA-0F10FB11F38E}"/>
              </a:ext>
            </a:extLst>
          </p:cNvPr>
          <p:cNvSpPr/>
          <p:nvPr/>
        </p:nvSpPr>
        <p:spPr>
          <a:xfrm rot="5400000">
            <a:off x="6418263" y="866775"/>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F6802409-515C-A74D-AA9B-DB94137664CE}"/>
              </a:ext>
            </a:extLst>
          </p:cNvPr>
          <p:cNvCxnSpPr>
            <a:cxnSpLocks noChangeShapeType="1"/>
            <a:stCxn id="33" idx="0"/>
            <a:endCxn id="2" idx="2"/>
          </p:cNvCxnSpPr>
          <p:nvPr/>
        </p:nvCxnSpPr>
        <p:spPr bwMode="auto">
          <a:xfrm rot="5400000" flipH="1" flipV="1">
            <a:off x="3086100" y="2016125"/>
            <a:ext cx="3195638" cy="1608138"/>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35" name="TextBox 79">
            <a:extLst>
              <a:ext uri="{FF2B5EF4-FFF2-40B4-BE49-F238E27FC236}">
                <a16:creationId xmlns:a16="http://schemas.microsoft.com/office/drawing/2014/main" id="{0EBDF7D7-8D81-454B-85DA-B53C6658476E}"/>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38936" name="TextBox 79">
            <a:extLst>
              <a:ext uri="{FF2B5EF4-FFF2-40B4-BE49-F238E27FC236}">
                <a16:creationId xmlns:a16="http://schemas.microsoft.com/office/drawing/2014/main" id="{9F3BB1CB-AAEC-4AF1-ACEA-D41F0AB74B18}"/>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82186E78-74F1-9A48-BAE0-390D91328836}"/>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285212A1-D8B4-6D4B-BA22-4B24261B8E64}"/>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38939" name="TextBox 81">
            <a:extLst>
              <a:ext uri="{FF2B5EF4-FFF2-40B4-BE49-F238E27FC236}">
                <a16:creationId xmlns:a16="http://schemas.microsoft.com/office/drawing/2014/main" id="{9AEB33E0-7CEF-40E1-A1FF-E0C10B291AD1}"/>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38940" name="TextBox 79">
            <a:extLst>
              <a:ext uri="{FF2B5EF4-FFF2-40B4-BE49-F238E27FC236}">
                <a16:creationId xmlns:a16="http://schemas.microsoft.com/office/drawing/2014/main" id="{1369C187-C4E0-435A-A751-189464DE3758}"/>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8941" name="TextBox 83">
            <a:extLst>
              <a:ext uri="{FF2B5EF4-FFF2-40B4-BE49-F238E27FC236}">
                <a16:creationId xmlns:a16="http://schemas.microsoft.com/office/drawing/2014/main" id="{08C3341F-6A58-4380-9C8E-F23E7CD61E42}"/>
              </a:ext>
            </a:extLst>
          </p:cNvPr>
          <p:cNvSpPr txBox="1">
            <a:spLocks noChangeArrowheads="1"/>
          </p:cNvSpPr>
          <p:nvPr/>
        </p:nvSpPr>
        <p:spPr bwMode="auto">
          <a:xfrm>
            <a:off x="5702300" y="3659188"/>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8942" name="TextBox 82">
            <a:extLst>
              <a:ext uri="{FF2B5EF4-FFF2-40B4-BE49-F238E27FC236}">
                <a16:creationId xmlns:a16="http://schemas.microsoft.com/office/drawing/2014/main" id="{312C5C70-515D-422D-914A-5F6A2C7EDA0C}"/>
              </a:ext>
            </a:extLst>
          </p:cNvPr>
          <p:cNvSpPr txBox="1">
            <a:spLocks noChangeArrowheads="1"/>
          </p:cNvSpPr>
          <p:nvPr/>
        </p:nvSpPr>
        <p:spPr bwMode="auto">
          <a:xfrm>
            <a:off x="5872163" y="6234113"/>
            <a:ext cx="990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69E2D783-CFA3-7F49-9D57-6E7A7732E8E7}"/>
              </a:ext>
            </a:extLst>
          </p:cNvPr>
          <p:cNvSpPr/>
          <p:nvPr/>
        </p:nvSpPr>
        <p:spPr>
          <a:xfrm>
            <a:off x="5487988" y="11080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Elbow Connector 41">
            <a:extLst>
              <a:ext uri="{FF2B5EF4-FFF2-40B4-BE49-F238E27FC236}">
                <a16:creationId xmlns:a16="http://schemas.microsoft.com/office/drawing/2014/main" id="{327D8369-E171-D640-98EC-141C22C4B310}"/>
              </a:ext>
            </a:extLst>
          </p:cNvPr>
          <p:cNvCxnSpPr>
            <a:cxnSpLocks noChangeShapeType="1"/>
            <a:stCxn id="2" idx="6"/>
            <a:endCxn id="5" idx="2"/>
          </p:cNvCxnSpPr>
          <p:nvPr/>
        </p:nvCxnSpPr>
        <p:spPr bwMode="auto">
          <a:xfrm>
            <a:off x="5716588" y="1222375"/>
            <a:ext cx="760412" cy="0"/>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 name="Oval 47">
            <a:extLst>
              <a:ext uri="{FF2B5EF4-FFF2-40B4-BE49-F238E27FC236}">
                <a16:creationId xmlns:a16="http://schemas.microsoft.com/office/drawing/2014/main" id="{9FCB6DF7-D37E-BF43-9396-E3B9CFF79C8A}"/>
              </a:ext>
            </a:extLst>
          </p:cNvPr>
          <p:cNvSpPr/>
          <p:nvPr/>
        </p:nvSpPr>
        <p:spPr>
          <a:xfrm>
            <a:off x="5473700" y="264795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66A14744-E01C-E041-BB1A-020AB9C8AF88}"/>
              </a:ext>
            </a:extLst>
          </p:cNvPr>
          <p:cNvCxnSpPr>
            <a:cxnSpLocks noChangeShapeType="1"/>
          </p:cNvCxnSpPr>
          <p:nvPr/>
        </p:nvCxnSpPr>
        <p:spPr bwMode="auto">
          <a:xfrm flipH="1" flipV="1">
            <a:off x="5584825" y="2874963"/>
            <a:ext cx="3175"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47" name="TextBox 79">
            <a:extLst>
              <a:ext uri="{FF2B5EF4-FFF2-40B4-BE49-F238E27FC236}">
                <a16:creationId xmlns:a16="http://schemas.microsoft.com/office/drawing/2014/main" id="{93F0262C-46E5-4262-BD31-8B993841F8A1}"/>
              </a:ext>
            </a:extLst>
          </p:cNvPr>
          <p:cNvSpPr txBox="1">
            <a:spLocks noChangeArrowheads="1"/>
          </p:cNvSpPr>
          <p:nvPr/>
        </p:nvSpPr>
        <p:spPr bwMode="auto">
          <a:xfrm>
            <a:off x="3881438" y="273208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53" name="Straight Arrow Connector 52">
            <a:extLst>
              <a:ext uri="{FF2B5EF4-FFF2-40B4-BE49-F238E27FC236}">
                <a16:creationId xmlns:a16="http://schemas.microsoft.com/office/drawing/2014/main" id="{8858D48F-2F0A-C64B-956E-4666D9851394}"/>
              </a:ext>
            </a:extLst>
          </p:cNvPr>
          <p:cNvCxnSpPr>
            <a:cxnSpLocks noChangeShapeType="1"/>
            <a:stCxn id="48" idx="2"/>
          </p:cNvCxnSpPr>
          <p:nvPr/>
        </p:nvCxnSpPr>
        <p:spPr bwMode="auto">
          <a:xfrm flipH="1" flipV="1">
            <a:off x="4911725" y="2760663"/>
            <a:ext cx="5619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49" name="TextBox 79">
            <a:extLst>
              <a:ext uri="{FF2B5EF4-FFF2-40B4-BE49-F238E27FC236}">
                <a16:creationId xmlns:a16="http://schemas.microsoft.com/office/drawing/2014/main" id="{5BF62139-47C7-4D8E-B62B-B600FF0AB26C}"/>
              </a:ext>
            </a:extLst>
          </p:cNvPr>
          <p:cNvSpPr txBox="1">
            <a:spLocks noChangeArrowheads="1"/>
          </p:cNvSpPr>
          <p:nvPr/>
        </p:nvSpPr>
        <p:spPr bwMode="auto">
          <a:xfrm>
            <a:off x="4876800" y="2362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75383421-EFB5-1945-9A49-E6327B566FB7}"/>
              </a:ext>
            </a:extLst>
          </p:cNvPr>
          <p:cNvCxnSpPr>
            <a:cxnSpLocks noChangeShapeType="1"/>
            <a:stCxn id="33" idx="2"/>
            <a:endCxn id="56" idx="6"/>
          </p:cNvCxnSpPr>
          <p:nvPr/>
        </p:nvCxnSpPr>
        <p:spPr bwMode="auto">
          <a:xfrm rot="5400000">
            <a:off x="2282825" y="415766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FD048541-4061-DE4A-AC3E-08687D5F44D2}"/>
              </a:ext>
            </a:extLst>
          </p:cNvPr>
          <p:cNvSpPr/>
          <p:nvPr/>
        </p:nvSpPr>
        <p:spPr>
          <a:xfrm>
            <a:off x="1108075" y="56403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AE6B6396-BAA0-4545-8175-EB85C40E9D77}"/>
              </a:ext>
            </a:extLst>
          </p:cNvPr>
          <p:cNvCxnSpPr>
            <a:cxnSpLocks noChangeShapeType="1"/>
            <a:endCxn id="54" idx="4"/>
          </p:cNvCxnSpPr>
          <p:nvPr/>
        </p:nvCxnSpPr>
        <p:spPr bwMode="auto">
          <a:xfrm flipV="1">
            <a:off x="1217613" y="144621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8ACADFB-A798-E040-90B9-93BB713A9FA0}"/>
              </a:ext>
            </a:extLst>
          </p:cNvPr>
          <p:cNvCxnSpPr>
            <a:cxnSpLocks noChangeShapeType="1"/>
            <a:stCxn id="56" idx="2"/>
          </p:cNvCxnSpPr>
          <p:nvPr/>
        </p:nvCxnSpPr>
        <p:spPr bwMode="auto">
          <a:xfrm flipH="1">
            <a:off x="533400" y="575468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954" name="TextBox 79">
            <a:extLst>
              <a:ext uri="{FF2B5EF4-FFF2-40B4-BE49-F238E27FC236}">
                <a16:creationId xmlns:a16="http://schemas.microsoft.com/office/drawing/2014/main" id="{DFEFB560-48C4-4FC8-A732-FC45A45A6524}"/>
              </a:ext>
            </a:extLst>
          </p:cNvPr>
          <p:cNvSpPr txBox="1">
            <a:spLocks noChangeArrowheads="1"/>
          </p:cNvSpPr>
          <p:nvPr/>
        </p:nvSpPr>
        <p:spPr bwMode="auto">
          <a:xfrm>
            <a:off x="488950" y="53340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3" name="Rectangle 2">
            <a:extLst>
              <a:ext uri="{FF2B5EF4-FFF2-40B4-BE49-F238E27FC236}">
                <a16:creationId xmlns:a16="http://schemas.microsoft.com/office/drawing/2014/main" id="{141DBF99-607C-D341-A820-956C9295F422}"/>
              </a:ext>
            </a:extLst>
          </p:cNvPr>
          <p:cNvSpPr/>
          <p:nvPr/>
        </p:nvSpPr>
        <p:spPr>
          <a:xfrm>
            <a:off x="488950" y="757238"/>
            <a:ext cx="8502650" cy="5476875"/>
          </a:xfrm>
          <a:prstGeom prst="rect">
            <a:avLst/>
          </a:prstGeom>
          <a:noFill/>
          <a:ln>
            <a:solidFill>
              <a:srgbClr val="8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TextBox 3">
            <a:extLst>
              <a:ext uri="{FF2B5EF4-FFF2-40B4-BE49-F238E27FC236}">
                <a16:creationId xmlns:a16="http://schemas.microsoft.com/office/drawing/2014/main" id="{05D55D61-9CD2-4E0D-83AB-D263161337FB}"/>
              </a:ext>
            </a:extLst>
          </p:cNvPr>
          <p:cNvSpPr txBox="1"/>
          <p:nvPr/>
        </p:nvSpPr>
        <p:spPr>
          <a:xfrm>
            <a:off x="4243388" y="228600"/>
            <a:ext cx="4595812" cy="430887"/>
          </a:xfrm>
          <a:prstGeom prst="rect">
            <a:avLst/>
          </a:prstGeom>
          <a:noFill/>
        </p:spPr>
        <p:txBody>
          <a:bodyPr wrap="square" rtlCol="0">
            <a:spAutoFit/>
          </a:bodyPr>
          <a:lstStyle/>
          <a:p>
            <a:r>
              <a:rPr lang="en-US" sz="2200">
                <a:solidFill>
                  <a:srgbClr val="FF0000"/>
                </a:solidFill>
                <a:latin typeface="Calibri"/>
                <a:cs typeface="Calibri"/>
              </a:rPr>
              <a:t>No H</a:t>
            </a:r>
            <a:r>
              <a:rPr lang="en-US" sz="2200" baseline="-25000">
                <a:solidFill>
                  <a:srgbClr val="FF0000"/>
                </a:solidFill>
                <a:latin typeface="Calibri"/>
                <a:cs typeface="Calibri"/>
              </a:rPr>
              <a:t>2</a:t>
            </a:r>
            <a:r>
              <a:rPr lang="en-US" sz="2200">
                <a:solidFill>
                  <a:srgbClr val="FF0000"/>
                </a:solidFill>
                <a:latin typeface="Calibri"/>
                <a:cs typeface="Calibri"/>
              </a:rPr>
              <a:t> stream leaves the process!</a:t>
            </a:r>
          </a:p>
        </p:txBody>
      </p:sp>
      <p:sp>
        <p:nvSpPr>
          <p:cNvPr id="6" name="TextBox 5">
            <a:extLst>
              <a:ext uri="{FF2B5EF4-FFF2-40B4-BE49-F238E27FC236}">
                <a16:creationId xmlns:a16="http://schemas.microsoft.com/office/drawing/2014/main" id="{7C64B666-15AA-6356-5A30-05203B58F100}"/>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Grandview" panose="020B0502040204020203" pitchFamily="34" charset="0"/>
              </a:rPr>
              <a:t>(A)</a:t>
            </a:r>
          </a:p>
        </p:txBody>
      </p:sp>
      <p:sp>
        <p:nvSpPr>
          <p:cNvPr id="7" name="Slide Number Placeholder 6">
            <a:extLst>
              <a:ext uri="{FF2B5EF4-FFF2-40B4-BE49-F238E27FC236}">
                <a16:creationId xmlns:a16="http://schemas.microsoft.com/office/drawing/2014/main" id="{9D668FA3-42D5-C7AF-4C62-A90775D9D980}"/>
              </a:ext>
            </a:extLst>
          </p:cNvPr>
          <p:cNvSpPr>
            <a:spLocks noGrp="1"/>
          </p:cNvSpPr>
          <p:nvPr>
            <p:ph type="sldNum" sz="quarter" idx="12"/>
          </p:nvPr>
        </p:nvSpPr>
        <p:spPr/>
        <p:txBody>
          <a:bodyPr/>
          <a:lstStyle/>
          <a:p>
            <a:fld id="{9170F9BE-46AB-4A51-AA78-244224A68E4F}" type="slidenum">
              <a:rPr lang="en-US" altLang="en-US" smtClean="0"/>
              <a:pPr/>
              <a:t>18</a:t>
            </a:fld>
            <a:endParaRPr lang="en-US" altLang="en-US"/>
          </a:p>
        </p:txBody>
      </p:sp>
      <p:pic>
        <p:nvPicPr>
          <p:cNvPr id="15" name="Picture 14">
            <a:extLst>
              <a:ext uri="{FF2B5EF4-FFF2-40B4-BE49-F238E27FC236}">
                <a16:creationId xmlns:a16="http://schemas.microsoft.com/office/drawing/2014/main" id="{FE178098-7577-B38A-487D-A4875E863C8A}"/>
              </a:ext>
            </a:extLst>
          </p:cNvPr>
          <p:cNvPicPr>
            <a:picLocks noChangeAspect="1"/>
          </p:cNvPicPr>
          <p:nvPr/>
        </p:nvPicPr>
        <p:blipFill rotWithShape="1">
          <a:blip r:embed="rId3"/>
          <a:srcRect l="12323" t="-5632" r="14243" b="56375"/>
          <a:stretch/>
        </p:blipFill>
        <p:spPr>
          <a:xfrm>
            <a:off x="457200" y="6226175"/>
            <a:ext cx="4616450" cy="6318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C7BF-C0EE-429B-AFD2-3B4ED49521CD}"/>
              </a:ext>
            </a:extLst>
          </p:cNvPr>
          <p:cNvSpPr>
            <a:spLocks noGrp="1"/>
          </p:cNvSpPr>
          <p:nvPr>
            <p:ph type="title"/>
          </p:nvPr>
        </p:nvSpPr>
        <p:spPr>
          <a:xfrm>
            <a:off x="410277" y="663292"/>
            <a:ext cx="6865219" cy="1049637"/>
          </a:xfrm>
        </p:spPr>
        <p:txBody>
          <a:bodyPr/>
          <a:lstStyle/>
          <a:p>
            <a:pPr algn="l"/>
            <a:r>
              <a:rPr lang="en-US" sz="2800" b="1">
                <a:latin typeface="Calibri"/>
                <a:ea typeface="ＭＳ Ｐゴシック"/>
                <a:cs typeface="Calibri"/>
              </a:rPr>
              <a:t>Problem: H</a:t>
            </a:r>
            <a:r>
              <a:rPr lang="en-US" sz="2800" b="1" baseline="-25000">
                <a:latin typeface="Calibri"/>
                <a:ea typeface="ＭＳ Ｐゴシック"/>
                <a:cs typeface="Calibri"/>
              </a:rPr>
              <a:t>2</a:t>
            </a:r>
            <a:r>
              <a:rPr lang="en-US" sz="2800" b="1">
                <a:latin typeface="Calibri"/>
                <a:ea typeface="ＭＳ Ｐゴシック"/>
                <a:cs typeface="Calibri"/>
              </a:rPr>
              <a:t> will accumulate in the process </a:t>
            </a:r>
            <a:r>
              <a:rPr lang="en-US" sz="2800" b="1">
                <a:latin typeface="Calibri"/>
                <a:ea typeface="ＭＳ Ｐゴシック"/>
                <a:cs typeface="Calibri"/>
                <a:sym typeface="Wingdings" pitchFamily="2" charset="2"/>
              </a:rPr>
              <a:t> need an outlet</a:t>
            </a:r>
            <a:endParaRPr lang="en-US" sz="2800" b="1">
              <a:latin typeface="Calibri"/>
              <a:ea typeface="ＭＳ Ｐゴシック"/>
              <a:cs typeface="Calibri"/>
            </a:endParaRPr>
          </a:p>
        </p:txBody>
      </p:sp>
      <p:sp>
        <p:nvSpPr>
          <p:cNvPr id="3" name="TextBox 2">
            <a:extLst>
              <a:ext uri="{FF2B5EF4-FFF2-40B4-BE49-F238E27FC236}">
                <a16:creationId xmlns:a16="http://schemas.microsoft.com/office/drawing/2014/main" id="{8D38572C-6485-4328-88D1-4F2F3B913173}"/>
              </a:ext>
            </a:extLst>
          </p:cNvPr>
          <p:cNvSpPr txBox="1"/>
          <p:nvPr/>
        </p:nvSpPr>
        <p:spPr>
          <a:xfrm>
            <a:off x="533400" y="1843951"/>
            <a:ext cx="7543800" cy="400110"/>
          </a:xfrm>
          <a:prstGeom prst="rect">
            <a:avLst/>
          </a:prstGeom>
          <a:noFill/>
        </p:spPr>
        <p:txBody>
          <a:bodyPr wrap="square" rtlCol="0">
            <a:spAutoFit/>
          </a:bodyPr>
          <a:lstStyle/>
          <a:p>
            <a:r>
              <a:rPr lang="en-US" sz="2000" b="1">
                <a:latin typeface="Grandview" panose="020B0502040204020203" pitchFamily="34" charset="0"/>
              </a:rPr>
              <a:t>Does the purge after the CH</a:t>
            </a:r>
            <a:r>
              <a:rPr lang="en-US" sz="2000" b="1" baseline="-25000">
                <a:latin typeface="Grandview" panose="020B0502040204020203" pitchFamily="34" charset="0"/>
              </a:rPr>
              <a:t>3</a:t>
            </a:r>
            <a:r>
              <a:rPr lang="en-US" sz="2000" b="1">
                <a:latin typeface="Grandview" panose="020B0502040204020203" pitchFamily="34" charset="0"/>
              </a:rPr>
              <a:t>OH separator solve the problem? </a:t>
            </a:r>
          </a:p>
        </p:txBody>
      </p:sp>
      <p:sp>
        <p:nvSpPr>
          <p:cNvPr id="5" name="TextBox 4">
            <a:extLst>
              <a:ext uri="{FF2B5EF4-FFF2-40B4-BE49-F238E27FC236}">
                <a16:creationId xmlns:a16="http://schemas.microsoft.com/office/drawing/2014/main" id="{4FC717F7-2DAD-4414-9DAA-1ACD84E8BEB4}"/>
              </a:ext>
            </a:extLst>
          </p:cNvPr>
          <p:cNvSpPr txBox="1"/>
          <p:nvPr/>
        </p:nvSpPr>
        <p:spPr>
          <a:xfrm>
            <a:off x="1219200" y="2274838"/>
            <a:ext cx="7239000" cy="984885"/>
          </a:xfrm>
          <a:prstGeom prst="rect">
            <a:avLst/>
          </a:prstGeom>
          <a:noFill/>
        </p:spPr>
        <p:txBody>
          <a:bodyPr wrap="square" rtlCol="0">
            <a:spAutoFit/>
          </a:bodyPr>
          <a:lstStyle/>
          <a:p>
            <a:r>
              <a:rPr lang="en-US" sz="2000">
                <a:latin typeface="Calibri"/>
                <a:cs typeface="Calibri"/>
              </a:rPr>
              <a:t>No! Because the purge also removes CO, it does not solve the problem of </a:t>
            </a:r>
            <a:r>
              <a:rPr lang="en-US" sz="2000" i="1" u="sng">
                <a:latin typeface="Calibri"/>
                <a:cs typeface="Calibri"/>
              </a:rPr>
              <a:t>excess</a:t>
            </a:r>
            <a:r>
              <a:rPr lang="en-US" sz="2000">
                <a:latin typeface="Calibri"/>
                <a:cs typeface="Calibri"/>
              </a:rPr>
              <a:t> H</a:t>
            </a:r>
            <a:r>
              <a:rPr lang="en-US" sz="2000" baseline="-25000">
                <a:latin typeface="Calibri"/>
                <a:cs typeface="Calibri"/>
              </a:rPr>
              <a:t>2</a:t>
            </a:r>
            <a:r>
              <a:rPr lang="en-US" sz="2000">
                <a:latin typeface="Calibri"/>
                <a:cs typeface="Calibri"/>
              </a:rPr>
              <a:t>.</a:t>
            </a:r>
          </a:p>
          <a:p>
            <a:endParaRPr lang="en-US" sz="1600">
              <a:latin typeface="Calibri"/>
              <a:cs typeface="Calibri"/>
            </a:endParaRPr>
          </a:p>
        </p:txBody>
      </p:sp>
      <p:sp>
        <p:nvSpPr>
          <p:cNvPr id="6" name="TextBox 5">
            <a:extLst>
              <a:ext uri="{FF2B5EF4-FFF2-40B4-BE49-F238E27FC236}">
                <a16:creationId xmlns:a16="http://schemas.microsoft.com/office/drawing/2014/main" id="{55DC90EF-1EA3-46CA-9846-AEC66959BE6D}"/>
              </a:ext>
            </a:extLst>
          </p:cNvPr>
          <p:cNvSpPr txBox="1"/>
          <p:nvPr/>
        </p:nvSpPr>
        <p:spPr>
          <a:xfrm>
            <a:off x="533400" y="3713479"/>
            <a:ext cx="7239000" cy="400110"/>
          </a:xfrm>
          <a:prstGeom prst="rect">
            <a:avLst/>
          </a:prstGeom>
          <a:noFill/>
        </p:spPr>
        <p:txBody>
          <a:bodyPr wrap="square" rtlCol="0">
            <a:spAutoFit/>
          </a:bodyPr>
          <a:lstStyle/>
          <a:p>
            <a:r>
              <a:rPr lang="en-US" sz="2000" b="1">
                <a:latin typeface="Calibri"/>
                <a:cs typeface="Calibri"/>
              </a:rPr>
              <a:t>What could we do? </a:t>
            </a:r>
          </a:p>
        </p:txBody>
      </p:sp>
      <p:sp>
        <p:nvSpPr>
          <p:cNvPr id="7" name="TextBox 6">
            <a:extLst>
              <a:ext uri="{FF2B5EF4-FFF2-40B4-BE49-F238E27FC236}">
                <a16:creationId xmlns:a16="http://schemas.microsoft.com/office/drawing/2014/main" id="{4A0435D8-7EAA-43E8-AD09-161D25503A1E}"/>
              </a:ext>
            </a:extLst>
          </p:cNvPr>
          <p:cNvSpPr txBox="1"/>
          <p:nvPr/>
        </p:nvSpPr>
        <p:spPr>
          <a:xfrm>
            <a:off x="1219200" y="4106931"/>
            <a:ext cx="6858000" cy="1323439"/>
          </a:xfrm>
          <a:prstGeom prst="rect">
            <a:avLst/>
          </a:prstGeom>
          <a:noFill/>
        </p:spPr>
        <p:txBody>
          <a:bodyPr wrap="square" rtlCol="0">
            <a:spAutoFit/>
          </a:bodyPr>
          <a:lstStyle/>
          <a:p>
            <a:r>
              <a:rPr lang="en-US" sz="2000" b="1">
                <a:latin typeface="Calibri"/>
                <a:cs typeface="Calibri"/>
              </a:rPr>
              <a:t>Add a separator </a:t>
            </a:r>
            <a:r>
              <a:rPr lang="en-US" sz="2000">
                <a:latin typeface="Calibri"/>
                <a:cs typeface="Calibri"/>
              </a:rPr>
              <a:t>to remove pure H</a:t>
            </a:r>
            <a:r>
              <a:rPr lang="en-US" sz="2000" baseline="-25000">
                <a:latin typeface="Calibri"/>
                <a:cs typeface="Calibri"/>
              </a:rPr>
              <a:t>2</a:t>
            </a:r>
            <a:r>
              <a:rPr lang="en-US" sz="2000">
                <a:latin typeface="Calibri"/>
                <a:cs typeface="Calibri"/>
              </a:rPr>
              <a:t>, which we can sell!</a:t>
            </a:r>
          </a:p>
          <a:p>
            <a:endParaRPr lang="en-US" sz="2000">
              <a:latin typeface="Calibri"/>
              <a:cs typeface="Calibri"/>
            </a:endParaRPr>
          </a:p>
          <a:p>
            <a:endParaRPr lang="en-US" sz="2000">
              <a:latin typeface="Calibri"/>
              <a:cs typeface="Calibri"/>
            </a:endParaRPr>
          </a:p>
          <a:p>
            <a:r>
              <a:rPr lang="en-US" sz="2000">
                <a:latin typeface="Calibri"/>
                <a:cs typeface="Calibri"/>
              </a:rPr>
              <a:t> </a:t>
            </a:r>
          </a:p>
        </p:txBody>
      </p:sp>
      <p:sp>
        <p:nvSpPr>
          <p:cNvPr id="4" name="Slide Number Placeholder 3">
            <a:extLst>
              <a:ext uri="{FF2B5EF4-FFF2-40B4-BE49-F238E27FC236}">
                <a16:creationId xmlns:a16="http://schemas.microsoft.com/office/drawing/2014/main" id="{6261A472-862F-A06F-F026-38081D01BCB7}"/>
              </a:ext>
            </a:extLst>
          </p:cNvPr>
          <p:cNvSpPr>
            <a:spLocks noGrp="1"/>
          </p:cNvSpPr>
          <p:nvPr>
            <p:ph type="sldNum" sz="quarter" idx="12"/>
          </p:nvPr>
        </p:nvSpPr>
        <p:spPr/>
        <p:txBody>
          <a:bodyPr/>
          <a:lstStyle/>
          <a:p>
            <a:fld id="{960DEA0E-2933-4A14-9E45-849669E6BB2E}" type="slidenum">
              <a:rPr lang="en-US" altLang="en-US" smtClean="0"/>
              <a:pPr/>
              <a:t>19</a:t>
            </a:fld>
            <a:endParaRPr lang="en-US" altLang="en-US"/>
          </a:p>
        </p:txBody>
      </p:sp>
      <p:sp>
        <p:nvSpPr>
          <p:cNvPr id="8" name="TextBox 7">
            <a:extLst>
              <a:ext uri="{FF2B5EF4-FFF2-40B4-BE49-F238E27FC236}">
                <a16:creationId xmlns:a16="http://schemas.microsoft.com/office/drawing/2014/main" id="{2D5D6FBB-D2EA-51C8-43C9-15E6B6007F34}"/>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pic>
        <p:nvPicPr>
          <p:cNvPr id="9" name="Picture 8" descr="Money-Mouth Face Emoji (U+1F911)">
            <a:extLst>
              <a:ext uri="{FF2B5EF4-FFF2-40B4-BE49-F238E27FC236}">
                <a16:creationId xmlns:a16="http://schemas.microsoft.com/office/drawing/2014/main" id="{550B2055-7FEC-5B7A-E655-8920C2FC37C5}"/>
              </a:ext>
            </a:extLst>
          </p:cNvPr>
          <p:cNvPicPr>
            <a:picLocks noChangeAspect="1"/>
          </p:cNvPicPr>
          <p:nvPr/>
        </p:nvPicPr>
        <p:blipFill>
          <a:blip r:embed="rId3"/>
          <a:stretch>
            <a:fillRect/>
          </a:stretch>
        </p:blipFill>
        <p:spPr>
          <a:xfrm>
            <a:off x="3843689" y="4683492"/>
            <a:ext cx="1466249" cy="1495125"/>
          </a:xfrm>
          <a:prstGeom prst="rect">
            <a:avLst/>
          </a:prstGeom>
        </p:spPr>
      </p:pic>
    </p:spTree>
    <p:extLst>
      <p:ext uri="{BB962C8B-B14F-4D97-AF65-F5344CB8AC3E}">
        <p14:creationId xmlns:p14="http://schemas.microsoft.com/office/powerpoint/2010/main" val="304466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2" presetClass="entr" presetSubtype="4"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839AA86-67B8-4708-BE81-96BC80A5D2F0}"/>
              </a:ext>
            </a:extLst>
          </p:cNvPr>
          <p:cNvSpPr>
            <a:spLocks noGrp="1"/>
          </p:cNvSpPr>
          <p:nvPr>
            <p:ph type="title"/>
          </p:nvPr>
        </p:nvSpPr>
        <p:spPr/>
        <p:txBody>
          <a:bodyPr/>
          <a:lstStyle/>
          <a:p>
            <a:pPr eaLnBrk="1" hangingPunct="1"/>
            <a:r>
              <a:rPr lang="en-US" altLang="en-US" sz="4000" b="1">
                <a:solidFill>
                  <a:schemeClr val="accent5">
                    <a:lumMod val="60000"/>
                    <a:lumOff val="40000"/>
                  </a:schemeClr>
                </a:solidFill>
                <a:latin typeface="Times New Roman"/>
                <a:ea typeface="ＭＳ Ｐゴシック"/>
              </a:rPr>
              <a:t>Exercise Overview</a:t>
            </a:r>
            <a:endParaRPr lang="en-US" altLang="en-US" sz="1400" b="1">
              <a:solidFill>
                <a:schemeClr val="accent5">
                  <a:lumMod val="60000"/>
                  <a:lumOff val="40000"/>
                </a:schemeClr>
              </a:solidFill>
              <a:latin typeface="Times New Roman"/>
              <a:ea typeface="ＭＳ Ｐゴシック" panose="020B0600070205080204" pitchFamily="34" charset="-128"/>
            </a:endParaRPr>
          </a:p>
        </p:txBody>
      </p:sp>
      <p:sp>
        <p:nvSpPr>
          <p:cNvPr id="5123" name="Content Placeholder 2">
            <a:extLst>
              <a:ext uri="{FF2B5EF4-FFF2-40B4-BE49-F238E27FC236}">
                <a16:creationId xmlns:a16="http://schemas.microsoft.com/office/drawing/2014/main" id="{02C3484E-9333-49BB-8952-858E798409FE}"/>
              </a:ext>
            </a:extLst>
          </p:cNvPr>
          <p:cNvSpPr>
            <a:spLocks noGrp="1"/>
          </p:cNvSpPr>
          <p:nvPr>
            <p:ph idx="1"/>
          </p:nvPr>
        </p:nvSpPr>
        <p:spPr>
          <a:xfrm>
            <a:off x="457200" y="1600200"/>
            <a:ext cx="8534400" cy="4525963"/>
          </a:xfrm>
        </p:spPr>
        <p:txBody>
          <a:bodyPr/>
          <a:lstStyle/>
          <a:p>
            <a:pPr eaLnBrk="1" hangingPunct="1">
              <a:lnSpc>
                <a:spcPct val="90000"/>
              </a:lnSpc>
            </a:pPr>
            <a:r>
              <a:rPr lang="en-US" altLang="en-US" sz="3000">
                <a:latin typeface="Calibri"/>
                <a:ea typeface="ＭＳ Ｐゴシック"/>
              </a:rPr>
              <a:t>Design a process to efficiently transport natural gas</a:t>
            </a:r>
          </a:p>
          <a:p>
            <a:pPr lvl="1" eaLnBrk="1" hangingPunct="1">
              <a:lnSpc>
                <a:spcPct val="90000"/>
              </a:lnSpc>
            </a:pPr>
            <a:r>
              <a:rPr lang="en-US" altLang="en-US" sz="2600">
                <a:latin typeface="Calibri"/>
                <a:ea typeface="ＭＳ Ｐゴシック"/>
                <a:cs typeface="Calibri"/>
              </a:rPr>
              <a:t>Produce </a:t>
            </a:r>
            <a:r>
              <a:rPr lang="en-US" altLang="en-US" sz="2600" b="1">
                <a:latin typeface="Calibri"/>
                <a:ea typeface="ＭＳ Ｐゴシック"/>
                <a:cs typeface="Calibri"/>
              </a:rPr>
              <a:t>methanol </a:t>
            </a:r>
            <a:r>
              <a:rPr lang="en-US" altLang="en-US" sz="2600">
                <a:latin typeface="Calibri"/>
                <a:ea typeface="ＭＳ Ｐゴシック"/>
                <a:cs typeface="Calibri"/>
              </a:rPr>
              <a:t>from methane and water</a:t>
            </a:r>
          </a:p>
          <a:p>
            <a:pPr marL="0" indent="0" eaLnBrk="1" hangingPunct="1">
              <a:lnSpc>
                <a:spcPct val="90000"/>
              </a:lnSpc>
              <a:buNone/>
            </a:pPr>
            <a:endParaRPr lang="en-US" altLang="en-US" sz="3000">
              <a:latin typeface="Grandview" panose="020B0502040204020203" pitchFamily="34" charset="0"/>
              <a:ea typeface="ＭＳ Ｐゴシック" panose="020B0600070205080204" pitchFamily="34" charset="-128"/>
            </a:endParaRPr>
          </a:p>
          <a:p>
            <a:pPr eaLnBrk="1" hangingPunct="1">
              <a:lnSpc>
                <a:spcPct val="90000"/>
              </a:lnSpc>
            </a:pPr>
            <a:endParaRPr lang="en-US" altLang="en-US" sz="3000">
              <a:latin typeface="Grandview" panose="020B0502040204020203" pitchFamily="34" charset="0"/>
              <a:ea typeface="ＭＳ Ｐゴシック" panose="020B0600070205080204" pitchFamily="34" charset="-128"/>
            </a:endParaRPr>
          </a:p>
          <a:p>
            <a:pPr eaLnBrk="1" hangingPunct="1">
              <a:lnSpc>
                <a:spcPct val="90000"/>
              </a:lnSpc>
            </a:pPr>
            <a:endParaRPr lang="en-US" altLang="en-US" sz="3000">
              <a:latin typeface="Grandview" panose="020B0502040204020203" pitchFamily="34" charset="0"/>
              <a:ea typeface="ＭＳ Ｐゴシック" panose="020B0600070205080204" pitchFamily="34" charset="-128"/>
            </a:endParaRPr>
          </a:p>
        </p:txBody>
      </p:sp>
      <p:sp>
        <p:nvSpPr>
          <p:cNvPr id="5" name="Content Placeholder 2">
            <a:extLst>
              <a:ext uri="{FF2B5EF4-FFF2-40B4-BE49-F238E27FC236}">
                <a16:creationId xmlns:a16="http://schemas.microsoft.com/office/drawing/2014/main" id="{1D62DD5B-9025-3448-9D84-BAF30DC85FD1}"/>
              </a:ext>
            </a:extLst>
          </p:cNvPr>
          <p:cNvSpPr txBox="1">
            <a:spLocks noRot="1" noChangeAspect="1" noMove="1" noResize="1" noEditPoints="1" noAdjustHandles="1" noChangeArrowheads="1" noChangeShapeType="1" noTextEdit="1"/>
          </p:cNvSpPr>
          <p:nvPr/>
        </p:nvSpPr>
        <p:spPr bwMode="auto">
          <a:xfrm>
            <a:off x="4038661" y="2667000"/>
            <a:ext cx="990632" cy="803414"/>
          </a:xfrm>
          <a:prstGeom prst="rect">
            <a:avLst/>
          </a:prstGeom>
          <a:blipFill rotWithShape="1">
            <a:blip r:embed="rId3"/>
            <a:stretch>
              <a:fillRect l="-169231" t="-137165" r="-561541" b="-374115"/>
            </a:stretch>
          </a:blipFill>
          <a:ln>
            <a:noFill/>
          </a:ln>
          <a:extLs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defRPr/>
            </a:pPr>
            <a:r>
              <a:rPr lang="en-US">
                <a:noFill/>
              </a:rPr>
              <a:t> </a:t>
            </a:r>
          </a:p>
        </p:txBody>
      </p:sp>
      <p:cxnSp>
        <p:nvCxnSpPr>
          <p:cNvPr id="3" name="Straight Arrow Connector 2">
            <a:extLst>
              <a:ext uri="{FF2B5EF4-FFF2-40B4-BE49-F238E27FC236}">
                <a16:creationId xmlns:a16="http://schemas.microsoft.com/office/drawing/2014/main" id="{6859CAA1-7838-7F4E-9273-023D534ABE15}"/>
              </a:ext>
            </a:extLst>
          </p:cNvPr>
          <p:cNvCxnSpPr/>
          <p:nvPr/>
        </p:nvCxnSpPr>
        <p:spPr bwMode="auto">
          <a:xfrm flipV="1">
            <a:off x="2590800" y="3068638"/>
            <a:ext cx="0" cy="230663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 name="Oval 3">
            <a:extLst>
              <a:ext uri="{FF2B5EF4-FFF2-40B4-BE49-F238E27FC236}">
                <a16:creationId xmlns:a16="http://schemas.microsoft.com/office/drawing/2014/main" id="{D4D52BFD-749B-5744-B79D-B83FF0B4E462}"/>
              </a:ext>
            </a:extLst>
          </p:cNvPr>
          <p:cNvSpPr/>
          <p:nvPr/>
        </p:nvSpPr>
        <p:spPr bwMode="auto">
          <a:xfrm>
            <a:off x="2133600" y="5299075"/>
            <a:ext cx="914400" cy="182563"/>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909BC9E8-6C68-D544-95A7-4F077F3CAC5F}"/>
              </a:ext>
            </a:extLst>
          </p:cNvPr>
          <p:cNvSpPr/>
          <p:nvPr/>
        </p:nvSpPr>
        <p:spPr bwMode="auto">
          <a:xfrm>
            <a:off x="2438400" y="2936875"/>
            <a:ext cx="304800" cy="282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Arrow Connector 7">
            <a:extLst>
              <a:ext uri="{FF2B5EF4-FFF2-40B4-BE49-F238E27FC236}">
                <a16:creationId xmlns:a16="http://schemas.microsoft.com/office/drawing/2014/main" id="{F4706F00-4644-B644-AF59-331F5D2FB50D}"/>
              </a:ext>
            </a:extLst>
          </p:cNvPr>
          <p:cNvCxnSpPr/>
          <p:nvPr/>
        </p:nvCxnSpPr>
        <p:spPr bwMode="auto">
          <a:xfrm>
            <a:off x="2590800" y="3219450"/>
            <a:ext cx="16002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129" name="TextBox 8">
            <a:extLst>
              <a:ext uri="{FF2B5EF4-FFF2-40B4-BE49-F238E27FC236}">
                <a16:creationId xmlns:a16="http://schemas.microsoft.com/office/drawing/2014/main" id="{F97C5BA1-7635-4EEB-98A4-EDBAA269734D}"/>
              </a:ext>
            </a:extLst>
          </p:cNvPr>
          <p:cNvSpPr txBox="1">
            <a:spLocks noChangeArrowheads="1"/>
          </p:cNvSpPr>
          <p:nvPr/>
        </p:nvSpPr>
        <p:spPr bwMode="auto">
          <a:xfrm>
            <a:off x="2133600" y="5580063"/>
            <a:ext cx="990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800"/>
              <a:t>Fracking</a:t>
            </a:r>
          </a:p>
        </p:txBody>
      </p:sp>
      <p:cxnSp>
        <p:nvCxnSpPr>
          <p:cNvPr id="13" name="Straight Arrow Connector 12">
            <a:extLst>
              <a:ext uri="{FF2B5EF4-FFF2-40B4-BE49-F238E27FC236}">
                <a16:creationId xmlns:a16="http://schemas.microsoft.com/office/drawing/2014/main" id="{D855F29C-EBE0-C745-9BC1-05EA43F87F69}"/>
              </a:ext>
            </a:extLst>
          </p:cNvPr>
          <p:cNvCxnSpPr/>
          <p:nvPr/>
        </p:nvCxnSpPr>
        <p:spPr bwMode="auto">
          <a:xfrm>
            <a:off x="5029200" y="3221038"/>
            <a:ext cx="16002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CCDEFE55-937B-D740-863A-35F3ECA05439}"/>
              </a:ext>
            </a:extLst>
          </p:cNvPr>
          <p:cNvSpPr/>
          <p:nvPr/>
        </p:nvSpPr>
        <p:spPr bwMode="auto">
          <a:xfrm>
            <a:off x="6489700" y="3067050"/>
            <a:ext cx="215900" cy="303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Straight Arrow Connector 14">
            <a:extLst>
              <a:ext uri="{FF2B5EF4-FFF2-40B4-BE49-F238E27FC236}">
                <a16:creationId xmlns:a16="http://schemas.microsoft.com/office/drawing/2014/main" id="{A7086851-2544-D849-9EE2-65C041D0815D}"/>
              </a:ext>
            </a:extLst>
          </p:cNvPr>
          <p:cNvCxnSpPr>
            <a:cxnSpLocks/>
          </p:cNvCxnSpPr>
          <p:nvPr/>
        </p:nvCxnSpPr>
        <p:spPr bwMode="auto">
          <a:xfrm>
            <a:off x="6467475" y="3208338"/>
            <a:ext cx="0" cy="147002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6" name="Smiley Face 15">
            <a:extLst>
              <a:ext uri="{FF2B5EF4-FFF2-40B4-BE49-F238E27FC236}">
                <a16:creationId xmlns:a16="http://schemas.microsoft.com/office/drawing/2014/main" id="{FC14146E-4A6E-DE42-97EA-45A8648416B9}"/>
              </a:ext>
            </a:extLst>
          </p:cNvPr>
          <p:cNvSpPr/>
          <p:nvPr/>
        </p:nvSpPr>
        <p:spPr bwMode="auto">
          <a:xfrm>
            <a:off x="6223000" y="4700588"/>
            <a:ext cx="533400" cy="533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a:extLst>
              <a:ext uri="{FF2B5EF4-FFF2-40B4-BE49-F238E27FC236}">
                <a16:creationId xmlns:a16="http://schemas.microsoft.com/office/drawing/2014/main" id="{2C09BE1E-E3EF-8444-BACA-E000D3249855}"/>
              </a:ext>
            </a:extLst>
          </p:cNvPr>
          <p:cNvCxnSpPr/>
          <p:nvPr/>
        </p:nvCxnSpPr>
        <p:spPr bwMode="auto">
          <a:xfrm>
            <a:off x="6489700" y="5264150"/>
            <a:ext cx="0" cy="37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444C2BA-9B8E-324C-B9AC-6E33E7EFE8F8}"/>
              </a:ext>
            </a:extLst>
          </p:cNvPr>
          <p:cNvCxnSpPr/>
          <p:nvPr/>
        </p:nvCxnSpPr>
        <p:spPr bwMode="auto">
          <a:xfrm flipV="1">
            <a:off x="6489700" y="5299075"/>
            <a:ext cx="266700"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8229471-638A-7847-94F4-68A55937EFD5}"/>
              </a:ext>
            </a:extLst>
          </p:cNvPr>
          <p:cNvCxnSpPr/>
          <p:nvPr/>
        </p:nvCxnSpPr>
        <p:spPr bwMode="auto">
          <a:xfrm flipH="1" flipV="1">
            <a:off x="6223000" y="5264150"/>
            <a:ext cx="26670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CDB5CDA-6E6C-6043-B60A-E7A5BC90EADB}"/>
              </a:ext>
            </a:extLst>
          </p:cNvPr>
          <p:cNvCxnSpPr/>
          <p:nvPr/>
        </p:nvCxnSpPr>
        <p:spPr bwMode="auto">
          <a:xfrm flipH="1">
            <a:off x="6223000" y="5637213"/>
            <a:ext cx="266700" cy="311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A09A6ED-BF0B-FB46-B694-CF31E40FA392}"/>
              </a:ext>
            </a:extLst>
          </p:cNvPr>
          <p:cNvCxnSpPr/>
          <p:nvPr/>
        </p:nvCxnSpPr>
        <p:spPr bwMode="auto">
          <a:xfrm>
            <a:off x="6489700" y="5653088"/>
            <a:ext cx="215900" cy="338137"/>
          </a:xfrm>
          <a:prstGeom prst="line">
            <a:avLst/>
          </a:prstGeom>
        </p:spPr>
        <p:style>
          <a:lnRef idx="1">
            <a:schemeClr val="accent1"/>
          </a:lnRef>
          <a:fillRef idx="0">
            <a:schemeClr val="accent1"/>
          </a:fillRef>
          <a:effectRef idx="0">
            <a:schemeClr val="accent1"/>
          </a:effectRef>
          <a:fontRef idx="minor">
            <a:schemeClr val="tx1"/>
          </a:fontRef>
        </p:style>
      </p:cxnSp>
      <p:sp>
        <p:nvSpPr>
          <p:cNvPr id="5139" name="TextBox 8">
            <a:extLst>
              <a:ext uri="{FF2B5EF4-FFF2-40B4-BE49-F238E27FC236}">
                <a16:creationId xmlns:a16="http://schemas.microsoft.com/office/drawing/2014/main" id="{F214BF7A-1506-40DE-B669-107A2DCF5578}"/>
              </a:ext>
            </a:extLst>
          </p:cNvPr>
          <p:cNvSpPr txBox="1">
            <a:spLocks noChangeArrowheads="1"/>
          </p:cNvSpPr>
          <p:nvPr/>
        </p:nvSpPr>
        <p:spPr bwMode="auto">
          <a:xfrm>
            <a:off x="5627688" y="6137275"/>
            <a:ext cx="1724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800"/>
              <a:t>Utility Company</a:t>
            </a:r>
          </a:p>
        </p:txBody>
      </p:sp>
      <p:sp>
        <p:nvSpPr>
          <p:cNvPr id="2" name="TextBox 1">
            <a:extLst>
              <a:ext uri="{FF2B5EF4-FFF2-40B4-BE49-F238E27FC236}">
                <a16:creationId xmlns:a16="http://schemas.microsoft.com/office/drawing/2014/main" id="{9830C604-6462-4B1B-9245-4417E8A4DC59}"/>
              </a:ext>
            </a:extLst>
          </p:cNvPr>
          <p:cNvSpPr txBox="1">
            <a:spLocks noRot="1" noChangeAspect="1" noMove="1" noResize="1" noEditPoints="1" noAdjustHandles="1" noChangeArrowheads="1" noChangeShapeType="1" noTextEdit="1"/>
          </p:cNvSpPr>
          <p:nvPr/>
        </p:nvSpPr>
        <p:spPr>
          <a:xfrm>
            <a:off x="4179493" y="2895600"/>
            <a:ext cx="963994" cy="553998"/>
          </a:xfrm>
          <a:prstGeom prst="rect">
            <a:avLst/>
          </a:prstGeom>
          <a:blipFill>
            <a:blip r:embed="rId4"/>
            <a:stretch>
              <a:fillRect/>
            </a:stretch>
          </a:blipFill>
        </p:spPr>
        <p:txBody>
          <a:bodyPr/>
          <a:lstStyle/>
          <a:p>
            <a:pPr>
              <a:defRPr/>
            </a:pPr>
            <a:r>
              <a:rPr lang="en-US">
                <a:noFill/>
              </a:rPr>
              <a:t> </a:t>
            </a:r>
          </a:p>
        </p:txBody>
      </p:sp>
      <p:sp>
        <p:nvSpPr>
          <p:cNvPr id="7" name="Slide Number Placeholder 6">
            <a:extLst>
              <a:ext uri="{FF2B5EF4-FFF2-40B4-BE49-F238E27FC236}">
                <a16:creationId xmlns:a16="http://schemas.microsoft.com/office/drawing/2014/main" id="{D9F071D6-8659-C96C-01D7-F42910A477DF}"/>
              </a:ext>
            </a:extLst>
          </p:cNvPr>
          <p:cNvSpPr>
            <a:spLocks noGrp="1"/>
          </p:cNvSpPr>
          <p:nvPr>
            <p:ph type="sldNum" sz="quarter" idx="12"/>
          </p:nvPr>
        </p:nvSpPr>
        <p:spPr/>
        <p:txBody>
          <a:bodyPr/>
          <a:lstStyle/>
          <a:p>
            <a:fld id="{9170F9BE-46AB-4A51-AA78-244224A68E4F}"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84">
            <a:extLst>
              <a:ext uri="{FF2B5EF4-FFF2-40B4-BE49-F238E27FC236}">
                <a16:creationId xmlns:a16="http://schemas.microsoft.com/office/drawing/2014/main" id="{2533ED92-66C4-4387-9087-8968AFB20FB9}"/>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E7144B76-4524-E849-8D57-64034D7D0E1A}"/>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61EAE799-C659-EB4D-A2DC-6B61B9D5C635}"/>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70A5AC7B-AD2B-7444-A55B-7D1B9A81CA2E}"/>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65" name="TextBox 74">
              <a:extLst>
                <a:ext uri="{FF2B5EF4-FFF2-40B4-BE49-F238E27FC236}">
                  <a16:creationId xmlns:a16="http://schemas.microsoft.com/office/drawing/2014/main" id="{212BB42A-864F-44BB-8C7C-404ED2AD6641}"/>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712490AE-A5E1-894C-839A-A0BCE367A6E7}"/>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F3607A2E-47BE-774B-8F40-14A5C9566A60}"/>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14C9EB5B-20AD-3641-93AA-A099CE43C5F2}"/>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6C7215AA-02B3-6E4B-BD6C-C04809824A21}"/>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E35463A6-401F-E94B-808D-B157FFFC2FB3}"/>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D2EEB5D6-DC37-3D4D-8751-1C27A1110C8D}"/>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2FF70BC-2896-164D-AC9E-C079FF8C21EE}"/>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C951BF3E-3A43-C648-ABD2-25478DA232E7}"/>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34826" name="TextBox 79">
            <a:extLst>
              <a:ext uri="{FF2B5EF4-FFF2-40B4-BE49-F238E27FC236}">
                <a16:creationId xmlns:a16="http://schemas.microsoft.com/office/drawing/2014/main" id="{578F2541-0B31-477A-B7B6-C2020EFABFF6}"/>
              </a:ext>
            </a:extLst>
          </p:cNvPr>
          <p:cNvSpPr txBox="1">
            <a:spLocks noChangeArrowheads="1"/>
          </p:cNvSpPr>
          <p:nvPr/>
        </p:nvSpPr>
        <p:spPr bwMode="auto">
          <a:xfrm>
            <a:off x="5789613" y="1250950"/>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ABB39CA-FE40-934A-B4ED-DFFB6F7564D3}"/>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FD45FCE0-E34D-C241-AAA1-6CE989027043}"/>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29" name="TextBox 81">
            <a:extLst>
              <a:ext uri="{FF2B5EF4-FFF2-40B4-BE49-F238E27FC236}">
                <a16:creationId xmlns:a16="http://schemas.microsoft.com/office/drawing/2014/main" id="{65697D7B-E924-46D3-899B-724D85576B8F}"/>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5E0C6C5-C287-2A4D-B073-1BAD3FD97DA6}"/>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9A328842-1F31-A244-B151-F438BD95762C}"/>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AAAF3149-BDC1-BF4F-BC4F-7CC14C8EA128}"/>
              </a:ext>
            </a:extLst>
          </p:cNvPr>
          <p:cNvCxnSpPr>
            <a:cxnSpLocks noChangeShapeType="1"/>
          </p:cNvCxnSpPr>
          <p:nvPr/>
        </p:nvCxnSpPr>
        <p:spPr bwMode="auto">
          <a:xfrm flipV="1">
            <a:off x="5588000" y="1335088"/>
            <a:ext cx="11113"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413A600C-9555-7E44-8F52-E3A5E56F3D85}"/>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4834" name="TextBox 78">
            <a:extLst>
              <a:ext uri="{FF2B5EF4-FFF2-40B4-BE49-F238E27FC236}">
                <a16:creationId xmlns:a16="http://schemas.microsoft.com/office/drawing/2014/main" id="{02ACBCD5-EBA7-407E-B834-CECC0F6BC313}"/>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4835" name="TextBox 78">
            <a:extLst>
              <a:ext uri="{FF2B5EF4-FFF2-40B4-BE49-F238E27FC236}">
                <a16:creationId xmlns:a16="http://schemas.microsoft.com/office/drawing/2014/main" id="{AD7F59E4-8496-44A9-8462-158C76962287}"/>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34836" name="Content Placeholder 2">
            <a:extLst>
              <a:ext uri="{FF2B5EF4-FFF2-40B4-BE49-F238E27FC236}">
                <a16:creationId xmlns:a16="http://schemas.microsoft.com/office/drawing/2014/main" id="{0EDC3237-139A-4980-8737-BD6CF8713C18}"/>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4837" name="TextBox 78">
            <a:extLst>
              <a:ext uri="{FF2B5EF4-FFF2-40B4-BE49-F238E27FC236}">
                <a16:creationId xmlns:a16="http://schemas.microsoft.com/office/drawing/2014/main" id="{D4FB904F-5762-4E71-A5E8-0B9094206550}"/>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3B092EFC-6F97-C14B-8B9B-F5BDBBF25575}"/>
              </a:ext>
            </a:extLst>
          </p:cNvPr>
          <p:cNvSpPr/>
          <p:nvPr/>
        </p:nvSpPr>
        <p:spPr>
          <a:xfrm rot="5400000">
            <a:off x="6418263" y="866775"/>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387E8AD7-A55F-8747-8027-77DDFCD38B73}"/>
              </a:ext>
            </a:extLst>
          </p:cNvPr>
          <p:cNvCxnSpPr>
            <a:cxnSpLocks noChangeShapeType="1"/>
            <a:stCxn id="33" idx="0"/>
            <a:endCxn id="2" idx="2"/>
          </p:cNvCxnSpPr>
          <p:nvPr/>
        </p:nvCxnSpPr>
        <p:spPr bwMode="auto">
          <a:xfrm rot="5400000" flipH="1" flipV="1">
            <a:off x="3086100" y="2016125"/>
            <a:ext cx="3195638" cy="1608138"/>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40" name="TextBox 79">
            <a:extLst>
              <a:ext uri="{FF2B5EF4-FFF2-40B4-BE49-F238E27FC236}">
                <a16:creationId xmlns:a16="http://schemas.microsoft.com/office/drawing/2014/main" id="{623E656F-FDA4-411B-B809-46FECC383283}"/>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34841" name="TextBox 79">
            <a:extLst>
              <a:ext uri="{FF2B5EF4-FFF2-40B4-BE49-F238E27FC236}">
                <a16:creationId xmlns:a16="http://schemas.microsoft.com/office/drawing/2014/main" id="{3A227BC1-B067-4EE2-859D-32012F478A83}"/>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4B308924-9995-1B47-B2D4-6DBC69F28B66}"/>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0DD4FF8A-DBFF-B94A-AF26-1A017D8BC3E1}"/>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34844" name="TextBox 81">
            <a:extLst>
              <a:ext uri="{FF2B5EF4-FFF2-40B4-BE49-F238E27FC236}">
                <a16:creationId xmlns:a16="http://schemas.microsoft.com/office/drawing/2014/main" id="{AFFB2C95-D1CD-4766-9D78-D1D214C3F7E5}"/>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34845" name="TextBox 79">
            <a:extLst>
              <a:ext uri="{FF2B5EF4-FFF2-40B4-BE49-F238E27FC236}">
                <a16:creationId xmlns:a16="http://schemas.microsoft.com/office/drawing/2014/main" id="{A180FEED-06FC-40AF-A7EF-6667E14E6512}"/>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4846" name="TextBox 83">
            <a:extLst>
              <a:ext uri="{FF2B5EF4-FFF2-40B4-BE49-F238E27FC236}">
                <a16:creationId xmlns:a16="http://schemas.microsoft.com/office/drawing/2014/main" id="{E5EA72CE-5D0E-48D4-B7C3-94B8E08596AD}"/>
              </a:ext>
            </a:extLst>
          </p:cNvPr>
          <p:cNvSpPr txBox="1">
            <a:spLocks noChangeArrowheads="1"/>
          </p:cNvSpPr>
          <p:nvPr/>
        </p:nvSpPr>
        <p:spPr bwMode="auto">
          <a:xfrm>
            <a:off x="5702300" y="3659188"/>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4847" name="TextBox 82">
            <a:extLst>
              <a:ext uri="{FF2B5EF4-FFF2-40B4-BE49-F238E27FC236}">
                <a16:creationId xmlns:a16="http://schemas.microsoft.com/office/drawing/2014/main" id="{D91A20B6-8D53-4AFD-B00F-B9D2C8DBE12D}"/>
              </a:ext>
            </a:extLst>
          </p:cNvPr>
          <p:cNvSpPr txBox="1">
            <a:spLocks noChangeArrowheads="1"/>
          </p:cNvSpPr>
          <p:nvPr/>
        </p:nvSpPr>
        <p:spPr bwMode="auto">
          <a:xfrm>
            <a:off x="5943600" y="55626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A7B356B5-FD7C-D645-9BBB-48682212254F}"/>
              </a:ext>
            </a:extLst>
          </p:cNvPr>
          <p:cNvSpPr/>
          <p:nvPr/>
        </p:nvSpPr>
        <p:spPr>
          <a:xfrm>
            <a:off x="5487988" y="11080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Elbow Connector 41">
            <a:extLst>
              <a:ext uri="{FF2B5EF4-FFF2-40B4-BE49-F238E27FC236}">
                <a16:creationId xmlns:a16="http://schemas.microsoft.com/office/drawing/2014/main" id="{AF99EBAA-4B7C-6E4F-BD1B-22A4DEB853C7}"/>
              </a:ext>
            </a:extLst>
          </p:cNvPr>
          <p:cNvCxnSpPr>
            <a:cxnSpLocks noChangeShapeType="1"/>
            <a:stCxn id="2" idx="6"/>
            <a:endCxn id="5" idx="2"/>
          </p:cNvCxnSpPr>
          <p:nvPr/>
        </p:nvCxnSpPr>
        <p:spPr bwMode="auto">
          <a:xfrm>
            <a:off x="5716588" y="1222375"/>
            <a:ext cx="760412" cy="0"/>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 name="Oval 47">
            <a:extLst>
              <a:ext uri="{FF2B5EF4-FFF2-40B4-BE49-F238E27FC236}">
                <a16:creationId xmlns:a16="http://schemas.microsoft.com/office/drawing/2014/main" id="{FC60BDB3-5D4E-4E48-ABF9-7C9D3CBB1E5B}"/>
              </a:ext>
            </a:extLst>
          </p:cNvPr>
          <p:cNvSpPr/>
          <p:nvPr/>
        </p:nvSpPr>
        <p:spPr>
          <a:xfrm>
            <a:off x="5473700" y="264795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BB015F1F-0CA8-5B48-8953-B3D86DD7C9DB}"/>
              </a:ext>
            </a:extLst>
          </p:cNvPr>
          <p:cNvCxnSpPr>
            <a:cxnSpLocks noChangeShapeType="1"/>
          </p:cNvCxnSpPr>
          <p:nvPr/>
        </p:nvCxnSpPr>
        <p:spPr bwMode="auto">
          <a:xfrm flipH="1" flipV="1">
            <a:off x="5584825" y="2874963"/>
            <a:ext cx="3175"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2" name="TextBox 79">
            <a:extLst>
              <a:ext uri="{FF2B5EF4-FFF2-40B4-BE49-F238E27FC236}">
                <a16:creationId xmlns:a16="http://schemas.microsoft.com/office/drawing/2014/main" id="{77010A87-68DC-47BD-A2FE-9198395B577D}"/>
              </a:ext>
            </a:extLst>
          </p:cNvPr>
          <p:cNvSpPr txBox="1">
            <a:spLocks noChangeArrowheads="1"/>
          </p:cNvSpPr>
          <p:nvPr/>
        </p:nvSpPr>
        <p:spPr bwMode="auto">
          <a:xfrm>
            <a:off x="3881438" y="273208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53" name="Straight Arrow Connector 52">
            <a:extLst>
              <a:ext uri="{FF2B5EF4-FFF2-40B4-BE49-F238E27FC236}">
                <a16:creationId xmlns:a16="http://schemas.microsoft.com/office/drawing/2014/main" id="{16AD680B-62B8-6843-B948-0A0ADAA4A281}"/>
              </a:ext>
            </a:extLst>
          </p:cNvPr>
          <p:cNvCxnSpPr>
            <a:cxnSpLocks noChangeShapeType="1"/>
            <a:stCxn id="48" idx="2"/>
          </p:cNvCxnSpPr>
          <p:nvPr/>
        </p:nvCxnSpPr>
        <p:spPr bwMode="auto">
          <a:xfrm flipH="1" flipV="1">
            <a:off x="4911725" y="2760663"/>
            <a:ext cx="5619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4" name="TextBox 79">
            <a:extLst>
              <a:ext uri="{FF2B5EF4-FFF2-40B4-BE49-F238E27FC236}">
                <a16:creationId xmlns:a16="http://schemas.microsoft.com/office/drawing/2014/main" id="{4D1449B0-C78A-410E-B560-60E9B1324558}"/>
              </a:ext>
            </a:extLst>
          </p:cNvPr>
          <p:cNvSpPr txBox="1">
            <a:spLocks noChangeArrowheads="1"/>
          </p:cNvSpPr>
          <p:nvPr/>
        </p:nvSpPr>
        <p:spPr bwMode="auto">
          <a:xfrm>
            <a:off x="4876800" y="2362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966F3FE3-EAD2-E843-BBB8-CA0A3C7025FA}"/>
              </a:ext>
            </a:extLst>
          </p:cNvPr>
          <p:cNvCxnSpPr>
            <a:cxnSpLocks noChangeShapeType="1"/>
            <a:stCxn id="33" idx="2"/>
            <a:endCxn id="56" idx="6"/>
          </p:cNvCxnSpPr>
          <p:nvPr/>
        </p:nvCxnSpPr>
        <p:spPr bwMode="auto">
          <a:xfrm rot="5400000">
            <a:off x="2282825" y="415766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48814C53-D350-0942-9BB5-EB9E2A55AC70}"/>
              </a:ext>
            </a:extLst>
          </p:cNvPr>
          <p:cNvSpPr/>
          <p:nvPr/>
        </p:nvSpPr>
        <p:spPr>
          <a:xfrm>
            <a:off x="1108075" y="56403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3792AE9D-1608-7842-A472-BD77FDABBFC4}"/>
              </a:ext>
            </a:extLst>
          </p:cNvPr>
          <p:cNvCxnSpPr>
            <a:cxnSpLocks noChangeShapeType="1"/>
            <a:endCxn id="54" idx="4"/>
          </p:cNvCxnSpPr>
          <p:nvPr/>
        </p:nvCxnSpPr>
        <p:spPr bwMode="auto">
          <a:xfrm flipV="1">
            <a:off x="1217613" y="144621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6FEA04E-4E55-9241-88D3-ADC8C49F8394}"/>
              </a:ext>
            </a:extLst>
          </p:cNvPr>
          <p:cNvCxnSpPr>
            <a:cxnSpLocks noChangeShapeType="1"/>
            <a:stCxn id="56" idx="2"/>
          </p:cNvCxnSpPr>
          <p:nvPr/>
        </p:nvCxnSpPr>
        <p:spPr bwMode="auto">
          <a:xfrm flipH="1">
            <a:off x="533400" y="575468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9" name="TextBox 79">
            <a:extLst>
              <a:ext uri="{FF2B5EF4-FFF2-40B4-BE49-F238E27FC236}">
                <a16:creationId xmlns:a16="http://schemas.microsoft.com/office/drawing/2014/main" id="{F2B02237-98B9-4041-9DA3-CEE0349F4757}"/>
              </a:ext>
            </a:extLst>
          </p:cNvPr>
          <p:cNvSpPr txBox="1">
            <a:spLocks noChangeArrowheads="1"/>
          </p:cNvSpPr>
          <p:nvPr/>
        </p:nvSpPr>
        <p:spPr bwMode="auto">
          <a:xfrm>
            <a:off x="488950" y="53340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0" name="TextBox 49">
            <a:extLst>
              <a:ext uri="{FF2B5EF4-FFF2-40B4-BE49-F238E27FC236}">
                <a16:creationId xmlns:a16="http://schemas.microsoft.com/office/drawing/2014/main" id="{D1C79070-8A86-408E-AA25-77E7C186B6F7}"/>
              </a:ext>
            </a:extLst>
          </p:cNvPr>
          <p:cNvSpPr txBox="1"/>
          <p:nvPr/>
        </p:nvSpPr>
        <p:spPr>
          <a:xfrm>
            <a:off x="423103" y="6244094"/>
            <a:ext cx="8174792" cy="430887"/>
          </a:xfrm>
          <a:prstGeom prst="rect">
            <a:avLst/>
          </a:prstGeom>
          <a:noFill/>
        </p:spPr>
        <p:txBody>
          <a:bodyPr wrap="square" rtlCol="0">
            <a:spAutoFit/>
          </a:bodyPr>
          <a:lstStyle/>
          <a:p>
            <a:r>
              <a:rPr lang="en-US" sz="2200" b="1">
                <a:latin typeface="Calibri"/>
                <a:cs typeface="Calibri"/>
              </a:rPr>
              <a:t>What </a:t>
            </a:r>
            <a:r>
              <a:rPr lang="en-US" sz="2200" b="1" u="sng">
                <a:latin typeface="Calibri"/>
                <a:cs typeface="Calibri"/>
              </a:rPr>
              <a:t>temperature</a:t>
            </a:r>
            <a:r>
              <a:rPr lang="en-US" sz="2200" b="1">
                <a:latin typeface="Calibri"/>
                <a:cs typeface="Calibri"/>
              </a:rPr>
              <a:t> and location for the separator?</a:t>
            </a:r>
          </a:p>
        </p:txBody>
      </p:sp>
      <p:sp>
        <p:nvSpPr>
          <p:cNvPr id="3" name="Slide Number Placeholder 2">
            <a:extLst>
              <a:ext uri="{FF2B5EF4-FFF2-40B4-BE49-F238E27FC236}">
                <a16:creationId xmlns:a16="http://schemas.microsoft.com/office/drawing/2014/main" id="{F1C00E60-3AD9-DD48-F73F-45AB0D9BFD70}"/>
              </a:ext>
            </a:extLst>
          </p:cNvPr>
          <p:cNvSpPr>
            <a:spLocks noGrp="1"/>
          </p:cNvSpPr>
          <p:nvPr>
            <p:ph type="sldNum" sz="quarter" idx="12"/>
          </p:nvPr>
        </p:nvSpPr>
        <p:spPr/>
        <p:txBody>
          <a:bodyPr/>
          <a:lstStyle/>
          <a:p>
            <a:fld id="{9170F9BE-46AB-4A51-AA78-244224A68E4F}" type="slidenum">
              <a:rPr lang="en-US" altLang="en-US" smtClean="0"/>
              <a:pPr/>
              <a:t>20</a:t>
            </a:fld>
            <a:endParaRPr lang="en-US" altLang="en-US"/>
          </a:p>
        </p:txBody>
      </p:sp>
      <p:sp>
        <p:nvSpPr>
          <p:cNvPr id="4" name="TextBox 3">
            <a:extLst>
              <a:ext uri="{FF2B5EF4-FFF2-40B4-BE49-F238E27FC236}">
                <a16:creationId xmlns:a16="http://schemas.microsoft.com/office/drawing/2014/main" id="{553F2E69-7BEA-90B3-AED5-20F4577A25C2}"/>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Tree>
    <p:extLst>
      <p:ext uri="{BB962C8B-B14F-4D97-AF65-F5344CB8AC3E}">
        <p14:creationId xmlns:p14="http://schemas.microsoft.com/office/powerpoint/2010/main" val="31395415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180AF074-83B0-4AFD-B200-884037FDC914}"/>
              </a:ext>
            </a:extLst>
          </p:cNvPr>
          <p:cNvSpPr>
            <a:spLocks noGrp="1"/>
          </p:cNvSpPr>
          <p:nvPr>
            <p:ph type="title"/>
          </p:nvPr>
        </p:nvSpPr>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pSp>
        <p:nvGrpSpPr>
          <p:cNvPr id="43011" name="Group 34">
            <a:extLst>
              <a:ext uri="{FF2B5EF4-FFF2-40B4-BE49-F238E27FC236}">
                <a16:creationId xmlns:a16="http://schemas.microsoft.com/office/drawing/2014/main" id="{28689B8F-32F5-45F7-8FCD-8F8AB92DC5AB}"/>
              </a:ext>
            </a:extLst>
          </p:cNvPr>
          <p:cNvGrpSpPr>
            <a:grpSpLocks/>
          </p:cNvGrpSpPr>
          <p:nvPr/>
        </p:nvGrpSpPr>
        <p:grpSpPr bwMode="auto">
          <a:xfrm>
            <a:off x="960438" y="2048125"/>
            <a:ext cx="7694612" cy="914400"/>
            <a:chOff x="310662" y="3657059"/>
            <a:chExt cx="8830407" cy="1049756"/>
          </a:xfrm>
        </p:grpSpPr>
        <p:cxnSp>
          <p:nvCxnSpPr>
            <p:cNvPr id="8" name="Straight Arrow Connector 7">
              <a:extLst>
                <a:ext uri="{FF2B5EF4-FFF2-40B4-BE49-F238E27FC236}">
                  <a16:creationId xmlns:a16="http://schemas.microsoft.com/office/drawing/2014/main" id="{86004B5B-EED8-4E0D-B1FF-4A4F98AFD938}"/>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B55068-A2B3-43A6-92C1-772EF667B266}"/>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AF52652-5BD8-4367-A550-0545FEF3D646}"/>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5867B8-0E77-42B7-9527-200F8B3FC68D}"/>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4121BD6-2B94-49A6-B173-6E63F4983828}"/>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0EAD8AC-A1C2-4547-89A0-98EEAFF7CCF2}"/>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3040" name="Title 1">
              <a:extLst>
                <a:ext uri="{FF2B5EF4-FFF2-40B4-BE49-F238E27FC236}">
                  <a16:creationId xmlns:a16="http://schemas.microsoft.com/office/drawing/2014/main" id="{89E4EE55-2A71-4FDD-B23F-257C156D1EC5}"/>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43041" name="Title 1">
              <a:extLst>
                <a:ext uri="{FF2B5EF4-FFF2-40B4-BE49-F238E27FC236}">
                  <a16:creationId xmlns:a16="http://schemas.microsoft.com/office/drawing/2014/main" id="{D0F451CD-E6FA-438E-9B3B-78B548788ADC}"/>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43042" name="Title 1">
              <a:extLst>
                <a:ext uri="{FF2B5EF4-FFF2-40B4-BE49-F238E27FC236}">
                  <a16:creationId xmlns:a16="http://schemas.microsoft.com/office/drawing/2014/main" id="{9B9F2421-A612-4618-A4E7-1399B239F070}"/>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43043" name="Title 1">
              <a:extLst>
                <a:ext uri="{FF2B5EF4-FFF2-40B4-BE49-F238E27FC236}">
                  <a16:creationId xmlns:a16="http://schemas.microsoft.com/office/drawing/2014/main" id="{0752536A-AC5E-45E3-B145-B41FBAC4C654}"/>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43044" name="Title 1">
              <a:extLst>
                <a:ext uri="{FF2B5EF4-FFF2-40B4-BE49-F238E27FC236}">
                  <a16:creationId xmlns:a16="http://schemas.microsoft.com/office/drawing/2014/main" id="{E071C504-EC4A-4170-9F8E-6C2FCAF353C4}"/>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43012" name="Group 34">
            <a:extLst>
              <a:ext uri="{FF2B5EF4-FFF2-40B4-BE49-F238E27FC236}">
                <a16:creationId xmlns:a16="http://schemas.microsoft.com/office/drawing/2014/main" id="{D6EC6885-AE32-468C-89EA-F4ED62475519}"/>
              </a:ext>
            </a:extLst>
          </p:cNvPr>
          <p:cNvGrpSpPr>
            <a:grpSpLocks/>
          </p:cNvGrpSpPr>
          <p:nvPr/>
        </p:nvGrpSpPr>
        <p:grpSpPr bwMode="auto">
          <a:xfrm>
            <a:off x="960438" y="3103812"/>
            <a:ext cx="7694612" cy="914400"/>
            <a:chOff x="310662" y="3657059"/>
            <a:chExt cx="8830407" cy="1049756"/>
          </a:xfrm>
        </p:grpSpPr>
        <p:cxnSp>
          <p:nvCxnSpPr>
            <p:cNvPr id="96" name="Straight Arrow Connector 95">
              <a:extLst>
                <a:ext uri="{FF2B5EF4-FFF2-40B4-BE49-F238E27FC236}">
                  <a16:creationId xmlns:a16="http://schemas.microsoft.com/office/drawing/2014/main" id="{3C2E0940-76FF-4DC0-8293-2E71509D8DF5}"/>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D7E581D3-3EAC-4F0A-A0B7-F3199E0C9AA5}"/>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73841DB-2E12-4F60-A43D-FA117296400B}"/>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598C63-35B4-4B03-8673-B2FAD97EAB67}"/>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5B295EB9-0159-49AF-9CC4-34246BCB8FDE}"/>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F8BC5EF-645D-4824-8A45-7DA8800A16D2}"/>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3029" name="Title 1">
              <a:extLst>
                <a:ext uri="{FF2B5EF4-FFF2-40B4-BE49-F238E27FC236}">
                  <a16:creationId xmlns:a16="http://schemas.microsoft.com/office/drawing/2014/main" id="{3D3D4789-FF89-4952-B117-3BF08D84346B}"/>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43030" name="Title 1">
              <a:extLst>
                <a:ext uri="{FF2B5EF4-FFF2-40B4-BE49-F238E27FC236}">
                  <a16:creationId xmlns:a16="http://schemas.microsoft.com/office/drawing/2014/main" id="{C8896350-5922-43AD-809F-1035497D1F50}"/>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43031" name="Title 1">
              <a:extLst>
                <a:ext uri="{FF2B5EF4-FFF2-40B4-BE49-F238E27FC236}">
                  <a16:creationId xmlns:a16="http://schemas.microsoft.com/office/drawing/2014/main" id="{ACBC13C9-DF37-470B-AA47-5A928C2203A8}"/>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43032" name="Title 1">
              <a:extLst>
                <a:ext uri="{FF2B5EF4-FFF2-40B4-BE49-F238E27FC236}">
                  <a16:creationId xmlns:a16="http://schemas.microsoft.com/office/drawing/2014/main" id="{4113201E-8F2B-4128-ABF7-A122530AD3EF}"/>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43033" name="Title 1">
              <a:extLst>
                <a:ext uri="{FF2B5EF4-FFF2-40B4-BE49-F238E27FC236}">
                  <a16:creationId xmlns:a16="http://schemas.microsoft.com/office/drawing/2014/main" id="{75520A54-31EB-43A2-B02A-FCC62C6AF5F9}"/>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43013" name="Rectangle 130">
            <a:extLst>
              <a:ext uri="{FF2B5EF4-FFF2-40B4-BE49-F238E27FC236}">
                <a16:creationId xmlns:a16="http://schemas.microsoft.com/office/drawing/2014/main" id="{42803B60-397F-4126-9CD1-28E53BA1D621}"/>
              </a:ext>
            </a:extLst>
          </p:cNvPr>
          <p:cNvSpPr>
            <a:spLocks noChangeArrowheads="1"/>
          </p:cNvSpPr>
          <p:nvPr/>
        </p:nvSpPr>
        <p:spPr bwMode="auto">
          <a:xfrm>
            <a:off x="228600" y="1941762"/>
            <a:ext cx="533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00"/>
                </a:solidFill>
              </a:rPr>
              <a:t>H</a:t>
            </a:r>
            <a:r>
              <a:rPr lang="en-US" altLang="en-US" sz="2800" b="1" baseline="-25000">
                <a:solidFill>
                  <a:srgbClr val="FF0000"/>
                </a:solidFill>
              </a:rPr>
              <a:t>2</a:t>
            </a:r>
            <a:endParaRPr lang="en-US" altLang="en-US" sz="2800" b="1">
              <a:solidFill>
                <a:srgbClr val="FF0000"/>
              </a:solidFill>
            </a:endParaRPr>
          </a:p>
        </p:txBody>
      </p:sp>
      <p:sp>
        <p:nvSpPr>
          <p:cNvPr id="43014" name="Title 1">
            <a:extLst>
              <a:ext uri="{FF2B5EF4-FFF2-40B4-BE49-F238E27FC236}">
                <a16:creationId xmlns:a16="http://schemas.microsoft.com/office/drawing/2014/main" id="{EAE7C468-F640-4273-980B-94835BC38204}"/>
              </a:ext>
            </a:extLst>
          </p:cNvPr>
          <p:cNvSpPr txBox="1">
            <a:spLocks/>
          </p:cNvSpPr>
          <p:nvPr/>
        </p:nvSpPr>
        <p:spPr bwMode="auto">
          <a:xfrm>
            <a:off x="-141123" y="3021926"/>
            <a:ext cx="13668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B050"/>
                </a:solidFill>
              </a:rPr>
              <a:t>CO</a:t>
            </a:r>
          </a:p>
        </p:txBody>
      </p:sp>
      <p:sp>
        <p:nvSpPr>
          <p:cNvPr id="135" name="Rectangle 134">
            <a:extLst>
              <a:ext uri="{FF2B5EF4-FFF2-40B4-BE49-F238E27FC236}">
                <a16:creationId xmlns:a16="http://schemas.microsoft.com/office/drawing/2014/main" id="{40A7551B-89AE-4B08-BED0-D381D5FD8113}"/>
              </a:ext>
            </a:extLst>
          </p:cNvPr>
          <p:cNvSpPr/>
          <p:nvPr/>
        </p:nvSpPr>
        <p:spPr>
          <a:xfrm>
            <a:off x="1323975" y="1935412"/>
            <a:ext cx="81597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6" name="Rectangle 135">
            <a:extLst>
              <a:ext uri="{FF2B5EF4-FFF2-40B4-BE49-F238E27FC236}">
                <a16:creationId xmlns:a16="http://schemas.microsoft.com/office/drawing/2014/main" id="{174B85AC-3E40-4838-A72E-3A3610E13CEC}"/>
              </a:ext>
            </a:extLst>
          </p:cNvPr>
          <p:cNvSpPr/>
          <p:nvPr/>
        </p:nvSpPr>
        <p:spPr>
          <a:xfrm>
            <a:off x="1344613" y="2972050"/>
            <a:ext cx="1658937"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39" name="Rectangle 138">
            <a:extLst>
              <a:ext uri="{FF2B5EF4-FFF2-40B4-BE49-F238E27FC236}">
                <a16:creationId xmlns:a16="http://schemas.microsoft.com/office/drawing/2014/main" id="{D7DAB45F-BC09-4315-A7A4-187EE1BA99BF}"/>
              </a:ext>
            </a:extLst>
          </p:cNvPr>
          <p:cNvSpPr/>
          <p:nvPr/>
        </p:nvSpPr>
        <p:spPr>
          <a:xfrm>
            <a:off x="2146300" y="1935412"/>
            <a:ext cx="730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0" name="Rectangle 139">
            <a:extLst>
              <a:ext uri="{FF2B5EF4-FFF2-40B4-BE49-F238E27FC236}">
                <a16:creationId xmlns:a16="http://schemas.microsoft.com/office/drawing/2014/main" id="{D48BD3CD-3A39-4777-901C-D4E1114EBD25}"/>
              </a:ext>
            </a:extLst>
          </p:cNvPr>
          <p:cNvSpPr/>
          <p:nvPr/>
        </p:nvSpPr>
        <p:spPr>
          <a:xfrm>
            <a:off x="3016250" y="2972050"/>
            <a:ext cx="160338"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3" name="Rectangle 142">
            <a:extLst>
              <a:ext uri="{FF2B5EF4-FFF2-40B4-BE49-F238E27FC236}">
                <a16:creationId xmlns:a16="http://schemas.microsoft.com/office/drawing/2014/main" id="{C1321085-D800-459F-9535-4D6C74E20DB4}"/>
              </a:ext>
            </a:extLst>
          </p:cNvPr>
          <p:cNvSpPr/>
          <p:nvPr/>
        </p:nvSpPr>
        <p:spPr>
          <a:xfrm>
            <a:off x="2219325" y="1935412"/>
            <a:ext cx="5848350"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 name="Rectangle 143">
            <a:extLst>
              <a:ext uri="{FF2B5EF4-FFF2-40B4-BE49-F238E27FC236}">
                <a16:creationId xmlns:a16="http://schemas.microsoft.com/office/drawing/2014/main" id="{E6A2FA63-B05B-4B31-9279-207892AB93F8}"/>
              </a:ext>
            </a:extLst>
          </p:cNvPr>
          <p:cNvSpPr/>
          <p:nvPr/>
        </p:nvSpPr>
        <p:spPr>
          <a:xfrm>
            <a:off x="3187700" y="2972050"/>
            <a:ext cx="48752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cxnSp>
        <p:nvCxnSpPr>
          <p:cNvPr id="150" name="Straight Connector 149">
            <a:extLst>
              <a:ext uri="{FF2B5EF4-FFF2-40B4-BE49-F238E27FC236}">
                <a16:creationId xmlns:a16="http://schemas.microsoft.com/office/drawing/2014/main" id="{9D37CD65-6951-414B-9924-5D30524BA19A}"/>
              </a:ext>
            </a:extLst>
          </p:cNvPr>
          <p:cNvCxnSpPr>
            <a:cxnSpLocks/>
          </p:cNvCxnSpPr>
          <p:nvPr/>
        </p:nvCxnSpPr>
        <p:spPr>
          <a:xfrm flipV="1">
            <a:off x="3114919" y="1598863"/>
            <a:ext cx="8731" cy="2651124"/>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BA6CA6B-36C5-4BC1-95A7-A033CA6F2B72}"/>
              </a:ext>
            </a:extLst>
          </p:cNvPr>
          <p:cNvSpPr txBox="1"/>
          <p:nvPr/>
        </p:nvSpPr>
        <p:spPr>
          <a:xfrm>
            <a:off x="536041" y="4776788"/>
            <a:ext cx="7888272" cy="430887"/>
          </a:xfrm>
          <a:prstGeom prst="rect">
            <a:avLst/>
          </a:prstGeom>
          <a:noFill/>
        </p:spPr>
        <p:txBody>
          <a:bodyPr wrap="square" rtlCol="0">
            <a:spAutoFit/>
          </a:bodyPr>
          <a:lstStyle/>
          <a:p>
            <a:r>
              <a:rPr lang="en-US" sz="2200" b="0" i="0">
                <a:effectLst/>
                <a:latin typeface="Calibri"/>
                <a:cs typeface="Calibri"/>
              </a:rPr>
              <a:t>Condensing CO requires a temperature below -191 </a:t>
            </a:r>
            <a:r>
              <a:rPr lang="en-US" sz="2200" b="0" i="0" baseline="30000" err="1">
                <a:effectLst/>
                <a:latin typeface="Calibri"/>
                <a:cs typeface="Calibri"/>
              </a:rPr>
              <a:t>o</a:t>
            </a:r>
            <a:r>
              <a:rPr lang="en-US" sz="2200" b="0" i="0" err="1">
                <a:effectLst/>
                <a:latin typeface="Calibri"/>
                <a:cs typeface="Calibri"/>
              </a:rPr>
              <a:t>C.</a:t>
            </a:r>
            <a:r>
              <a:rPr lang="en-US" sz="2200" b="0" i="0">
                <a:effectLst/>
                <a:latin typeface="Calibri"/>
                <a:cs typeface="Calibri"/>
              </a:rPr>
              <a:t> </a:t>
            </a:r>
          </a:p>
        </p:txBody>
      </p:sp>
      <p:sp>
        <p:nvSpPr>
          <p:cNvPr id="38" name="TextBox 37">
            <a:extLst>
              <a:ext uri="{FF2B5EF4-FFF2-40B4-BE49-F238E27FC236}">
                <a16:creationId xmlns:a16="http://schemas.microsoft.com/office/drawing/2014/main" id="{CA1D7404-5C60-422D-BDD5-173B52EEE2BD}"/>
              </a:ext>
            </a:extLst>
          </p:cNvPr>
          <p:cNvSpPr txBox="1"/>
          <p:nvPr/>
        </p:nvSpPr>
        <p:spPr>
          <a:xfrm>
            <a:off x="2741129" y="4217313"/>
            <a:ext cx="1066800" cy="430887"/>
          </a:xfrm>
          <a:prstGeom prst="rect">
            <a:avLst/>
          </a:prstGeom>
          <a:noFill/>
        </p:spPr>
        <p:txBody>
          <a:bodyPr wrap="square" rtlCol="0">
            <a:spAutoFit/>
          </a:bodyPr>
          <a:lstStyle/>
          <a:p>
            <a:r>
              <a:rPr lang="en-US" sz="2200" b="1" u="sng"/>
              <a:t>-195 </a:t>
            </a:r>
            <a:r>
              <a:rPr lang="en-US" sz="2200" b="1" u="sng" baseline="30000" err="1"/>
              <a:t>o</a:t>
            </a:r>
            <a:r>
              <a:rPr lang="en-US" sz="2200" b="1" u="sng" err="1"/>
              <a:t>C</a:t>
            </a:r>
            <a:endParaRPr lang="en-US" sz="2200" b="1" u="sng"/>
          </a:p>
        </p:txBody>
      </p:sp>
      <p:sp>
        <p:nvSpPr>
          <p:cNvPr id="3" name="TextBox 79">
            <a:extLst>
              <a:ext uri="{FF2B5EF4-FFF2-40B4-BE49-F238E27FC236}">
                <a16:creationId xmlns:a16="http://schemas.microsoft.com/office/drawing/2014/main" id="{4EC408AC-573E-58A0-4ADB-A7F5D496B50A}"/>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4" name="Rectangle 3">
            <a:extLst>
              <a:ext uri="{FF2B5EF4-FFF2-40B4-BE49-F238E27FC236}">
                <a16:creationId xmlns:a16="http://schemas.microsoft.com/office/drawing/2014/main" id="{5EDE13F1-85D5-6AB6-5BBD-6D37FF228DAD}"/>
              </a:ext>
            </a:extLst>
          </p:cNvPr>
          <p:cNvSpPr/>
          <p:nvPr/>
        </p:nvSpPr>
        <p:spPr bwMode="auto">
          <a:xfrm>
            <a:off x="7759114" y="755122"/>
            <a:ext cx="990600" cy="301044"/>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Separator</a:t>
            </a:r>
          </a:p>
        </p:txBody>
      </p:sp>
      <p:cxnSp>
        <p:nvCxnSpPr>
          <p:cNvPr id="5" name="Straight Arrow Connector 4">
            <a:extLst>
              <a:ext uri="{FF2B5EF4-FFF2-40B4-BE49-F238E27FC236}">
                <a16:creationId xmlns:a16="http://schemas.microsoft.com/office/drawing/2014/main" id="{737E2753-13D9-6030-ED2F-63E8B8A3359D}"/>
              </a:ext>
            </a:extLst>
          </p:cNvPr>
          <p:cNvCxnSpPr>
            <a:cxnSpLocks noChangeShapeType="1"/>
          </p:cNvCxnSpPr>
          <p:nvPr/>
        </p:nvCxnSpPr>
        <p:spPr bwMode="auto">
          <a:xfrm flipH="1">
            <a:off x="8213248" y="1066800"/>
            <a:ext cx="1" cy="43100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 name="TextBox 78">
            <a:extLst>
              <a:ext uri="{FF2B5EF4-FFF2-40B4-BE49-F238E27FC236}">
                <a16:creationId xmlns:a16="http://schemas.microsoft.com/office/drawing/2014/main" id="{AFCE73BE-FD03-C3CF-381E-4B62EF229EA2}"/>
              </a:ext>
            </a:extLst>
          </p:cNvPr>
          <p:cNvSpPr txBox="1">
            <a:spLocks noChangeArrowheads="1"/>
          </p:cNvSpPr>
          <p:nvPr/>
        </p:nvSpPr>
        <p:spPr bwMode="auto">
          <a:xfrm>
            <a:off x="8220073" y="1068675"/>
            <a:ext cx="466727" cy="246221"/>
          </a:xfrm>
          <a:prstGeom prst="rect">
            <a:avLst/>
          </a:prstGeom>
          <a:noFill/>
          <a:ln>
            <a:noFill/>
          </a:ln>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ltLang="en-US" sz="1000">
                <a:solidFill>
                  <a:srgbClr val="00B050"/>
                </a:solidFill>
              </a:rPr>
              <a:t>CO</a:t>
            </a:r>
            <a:endParaRPr lang="en-US" sz="1000">
              <a:solidFill>
                <a:srgbClr val="0000FF"/>
              </a:solidFill>
            </a:endParaRPr>
          </a:p>
        </p:txBody>
      </p:sp>
      <p:sp>
        <p:nvSpPr>
          <p:cNvPr id="7" name="TextBox 79">
            <a:extLst>
              <a:ext uri="{FF2B5EF4-FFF2-40B4-BE49-F238E27FC236}">
                <a16:creationId xmlns:a16="http://schemas.microsoft.com/office/drawing/2014/main" id="{EB44EAF6-BDD5-C570-43CB-D943FFF1763D}"/>
              </a:ext>
            </a:extLst>
          </p:cNvPr>
          <p:cNvSpPr txBox="1">
            <a:spLocks noChangeArrowheads="1"/>
          </p:cNvSpPr>
          <p:nvPr/>
        </p:nvSpPr>
        <p:spPr bwMode="auto">
          <a:xfrm>
            <a:off x="8213248" y="359413"/>
            <a:ext cx="533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000">
              <a:solidFill>
                <a:srgbClr val="00B050"/>
              </a:solidFill>
            </a:endParaRPr>
          </a:p>
          <a:p>
            <a:pPr eaLnBrk="1" hangingPunct="1">
              <a:spcBef>
                <a:spcPct val="0"/>
              </a:spcBef>
              <a:buFontTx/>
              <a:buNone/>
            </a:pPr>
            <a:r>
              <a:rPr lang="en-US" altLang="en-US" sz="1000">
                <a:solidFill>
                  <a:srgbClr val="FF0000"/>
                </a:solidFill>
              </a:rPr>
              <a:t>H2</a:t>
            </a:r>
          </a:p>
        </p:txBody>
      </p:sp>
      <p:cxnSp>
        <p:nvCxnSpPr>
          <p:cNvPr id="14" name="Straight Arrow Connector 13">
            <a:extLst>
              <a:ext uri="{FF2B5EF4-FFF2-40B4-BE49-F238E27FC236}">
                <a16:creationId xmlns:a16="http://schemas.microsoft.com/office/drawing/2014/main" id="{8740F8AE-5DCC-C533-0A9C-9F9250D1BD7E}"/>
              </a:ext>
            </a:extLst>
          </p:cNvPr>
          <p:cNvCxnSpPr>
            <a:cxnSpLocks noChangeShapeType="1"/>
          </p:cNvCxnSpPr>
          <p:nvPr/>
        </p:nvCxnSpPr>
        <p:spPr bwMode="auto">
          <a:xfrm flipV="1">
            <a:off x="8201232" y="363813"/>
            <a:ext cx="0" cy="391309"/>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5" name="Straight Arrow Connector 14">
            <a:extLst>
              <a:ext uri="{FF2B5EF4-FFF2-40B4-BE49-F238E27FC236}">
                <a16:creationId xmlns:a16="http://schemas.microsoft.com/office/drawing/2014/main" id="{13B60D43-1423-467C-0491-A56821AE03ED}"/>
              </a:ext>
            </a:extLst>
          </p:cNvPr>
          <p:cNvCxnSpPr>
            <a:cxnSpLocks noChangeShapeType="1"/>
          </p:cNvCxnSpPr>
          <p:nvPr/>
        </p:nvCxnSpPr>
        <p:spPr bwMode="auto">
          <a:xfrm>
            <a:off x="7203074" y="921465"/>
            <a:ext cx="556040"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6" name="TextBox 79">
            <a:extLst>
              <a:ext uri="{FF2B5EF4-FFF2-40B4-BE49-F238E27FC236}">
                <a16:creationId xmlns:a16="http://schemas.microsoft.com/office/drawing/2014/main" id="{D2B812EE-72F3-7B0E-F79D-FF54BA41B2A7}"/>
              </a:ext>
            </a:extLst>
          </p:cNvPr>
          <p:cNvSpPr txBox="1">
            <a:spLocks noChangeArrowheads="1"/>
          </p:cNvSpPr>
          <p:nvPr/>
        </p:nvSpPr>
        <p:spPr bwMode="auto">
          <a:xfrm>
            <a:off x="7162800" y="482025"/>
            <a:ext cx="693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CO</a:t>
            </a:r>
          </a:p>
          <a:p>
            <a:pPr eaLnBrk="1" hangingPunct="1">
              <a:buNone/>
              <a:defRPr/>
            </a:pPr>
            <a:r>
              <a:rPr lang="en-US" altLang="en-US" sz="1000">
                <a:solidFill>
                  <a:srgbClr val="FF0000"/>
                </a:solidFill>
              </a:rPr>
              <a:t>H2</a:t>
            </a:r>
            <a:endParaRPr lang="en-US" sz="1000">
              <a:solidFill>
                <a:srgbClr val="0000FF"/>
              </a:solidFill>
            </a:endParaRPr>
          </a:p>
          <a:p>
            <a:pPr eaLnBrk="1" hangingPunct="1">
              <a:spcBef>
                <a:spcPct val="0"/>
              </a:spcBef>
              <a:buFontTx/>
              <a:buNone/>
            </a:pPr>
            <a:endParaRPr lang="en-US" altLang="en-US" sz="1000">
              <a:solidFill>
                <a:srgbClr val="FF0000"/>
              </a:solidFill>
            </a:endParaRPr>
          </a:p>
        </p:txBody>
      </p:sp>
      <p:sp>
        <p:nvSpPr>
          <p:cNvPr id="17" name="Slide Number Placeholder 16">
            <a:extLst>
              <a:ext uri="{FF2B5EF4-FFF2-40B4-BE49-F238E27FC236}">
                <a16:creationId xmlns:a16="http://schemas.microsoft.com/office/drawing/2014/main" id="{1C328582-DCE7-9DEC-1BCE-F2245102E044}"/>
              </a:ext>
            </a:extLst>
          </p:cNvPr>
          <p:cNvSpPr>
            <a:spLocks noGrp="1"/>
          </p:cNvSpPr>
          <p:nvPr>
            <p:ph type="sldNum" sz="quarter" idx="12"/>
          </p:nvPr>
        </p:nvSpPr>
        <p:spPr/>
        <p:txBody>
          <a:bodyPr/>
          <a:lstStyle/>
          <a:p>
            <a:fld id="{9170F9BE-46AB-4A51-AA78-244224A68E4F}" type="slidenum">
              <a:rPr lang="en-US" altLang="en-US" smtClean="0"/>
              <a:pPr/>
              <a:t>21</a:t>
            </a:fld>
            <a:endParaRPr lang="en-US" altLang="en-US"/>
          </a:p>
        </p:txBody>
      </p:sp>
      <p:sp>
        <p:nvSpPr>
          <p:cNvPr id="18" name="TextBox 17">
            <a:extLst>
              <a:ext uri="{FF2B5EF4-FFF2-40B4-BE49-F238E27FC236}">
                <a16:creationId xmlns:a16="http://schemas.microsoft.com/office/drawing/2014/main" id="{CEEC10E8-F155-F1C0-EFF3-62C2EDC7AA15}"/>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8" grpId="0"/>
      <p:bldP spid="4" grpId="0" animBg="1"/>
      <p:bldP spid="6" grpId="0"/>
      <p:bldP spid="7"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84">
            <a:extLst>
              <a:ext uri="{FF2B5EF4-FFF2-40B4-BE49-F238E27FC236}">
                <a16:creationId xmlns:a16="http://schemas.microsoft.com/office/drawing/2014/main" id="{2533ED92-66C4-4387-9087-8968AFB20FB9}"/>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E7144B76-4524-E849-8D57-64034D7D0E1A}"/>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61EAE799-C659-EB4D-A2DC-6B61B9D5C635}"/>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70A5AC7B-AD2B-7444-A55B-7D1B9A81CA2E}"/>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65" name="TextBox 74">
              <a:extLst>
                <a:ext uri="{FF2B5EF4-FFF2-40B4-BE49-F238E27FC236}">
                  <a16:creationId xmlns:a16="http://schemas.microsoft.com/office/drawing/2014/main" id="{212BB42A-864F-44BB-8C7C-404ED2AD6641}"/>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712490AE-A5E1-894C-839A-A0BCE367A6E7}"/>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F3607A2E-47BE-774B-8F40-14A5C9566A60}"/>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14C9EB5B-20AD-3641-93AA-A099CE43C5F2}"/>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6C7215AA-02B3-6E4B-BD6C-C04809824A21}"/>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E35463A6-401F-E94B-808D-B157FFFC2FB3}"/>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D2EEB5D6-DC37-3D4D-8751-1C27A1110C8D}"/>
              </a:ext>
            </a:extLst>
          </p:cNvPr>
          <p:cNvCxnSpPr>
            <a:cxnSpLocks noChangeShapeType="1"/>
            <a:endCxn id="43" idx="0"/>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2FF70BC-2896-164D-AC9E-C079FF8C21EE}"/>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C951BF3E-3A43-C648-ABD2-25478DA232E7}"/>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34826" name="TextBox 79">
            <a:extLst>
              <a:ext uri="{FF2B5EF4-FFF2-40B4-BE49-F238E27FC236}">
                <a16:creationId xmlns:a16="http://schemas.microsoft.com/office/drawing/2014/main" id="{578F2541-0B31-477A-B7B6-C2020EFABFF6}"/>
              </a:ext>
            </a:extLst>
          </p:cNvPr>
          <p:cNvSpPr txBox="1">
            <a:spLocks noChangeArrowheads="1"/>
          </p:cNvSpPr>
          <p:nvPr/>
        </p:nvSpPr>
        <p:spPr bwMode="auto">
          <a:xfrm>
            <a:off x="5789613" y="1250950"/>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ABB39CA-FE40-934A-B4ED-DFFB6F7564D3}"/>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FD45FCE0-E34D-C241-AAA1-6CE989027043}"/>
              </a:ext>
            </a:extLst>
          </p:cNvPr>
          <p:cNvCxnSpPr>
            <a:cxnSpLocks noChangeShapeType="1"/>
            <a:stCxn id="43" idx="2"/>
            <a:endCxn id="41" idx="0"/>
          </p:cNvCxnSpPr>
          <p:nvPr/>
        </p:nvCxnSpPr>
        <p:spPr bwMode="auto">
          <a:xfrm rot="5400000">
            <a:off x="7100094" y="3861594"/>
            <a:ext cx="1639887" cy="1619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29" name="TextBox 81">
            <a:extLst>
              <a:ext uri="{FF2B5EF4-FFF2-40B4-BE49-F238E27FC236}">
                <a16:creationId xmlns:a16="http://schemas.microsoft.com/office/drawing/2014/main" id="{65697D7B-E924-46D3-899B-724D85576B8F}"/>
              </a:ext>
            </a:extLst>
          </p:cNvPr>
          <p:cNvSpPr txBox="1">
            <a:spLocks noChangeArrowheads="1"/>
          </p:cNvSpPr>
          <p:nvPr/>
        </p:nvSpPr>
        <p:spPr bwMode="auto">
          <a:xfrm>
            <a:off x="8077200" y="3351213"/>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5E0C6C5-C287-2A4D-B073-1BAD3FD97DA6}"/>
              </a:ext>
            </a:extLst>
          </p:cNvPr>
          <p:cNvSpPr/>
          <p:nvPr/>
        </p:nvSpPr>
        <p:spPr bwMode="auto">
          <a:xfrm>
            <a:off x="510540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9A328842-1F31-A244-B151-F438BD95762C}"/>
              </a:ext>
            </a:extLst>
          </p:cNvPr>
          <p:cNvCxnSpPr>
            <a:cxnSpLocks noChangeShapeType="1"/>
            <a:stCxn id="63" idx="2"/>
          </p:cNvCxnSpPr>
          <p:nvPr/>
        </p:nvCxnSpPr>
        <p:spPr bwMode="auto">
          <a:xfrm rot="5400000">
            <a:off x="5372101" y="5522912"/>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AAAF3149-BDC1-BF4F-BC4F-7CC14C8EA128}"/>
              </a:ext>
            </a:extLst>
          </p:cNvPr>
          <p:cNvCxnSpPr>
            <a:cxnSpLocks noChangeShapeType="1"/>
          </p:cNvCxnSpPr>
          <p:nvPr/>
        </p:nvCxnSpPr>
        <p:spPr bwMode="auto">
          <a:xfrm flipV="1">
            <a:off x="5588000" y="1335088"/>
            <a:ext cx="11113"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413A600C-9555-7E44-8F52-E3A5E56F3D85}"/>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34834" name="TextBox 78">
            <a:extLst>
              <a:ext uri="{FF2B5EF4-FFF2-40B4-BE49-F238E27FC236}">
                <a16:creationId xmlns:a16="http://schemas.microsoft.com/office/drawing/2014/main" id="{02ACBCD5-EBA7-407E-B834-CECC0F6BC313}"/>
              </a:ext>
            </a:extLst>
          </p:cNvPr>
          <p:cNvSpPr txBox="1">
            <a:spLocks noChangeArrowheads="1"/>
          </p:cNvSpPr>
          <p:nvPr/>
        </p:nvSpPr>
        <p:spPr bwMode="auto">
          <a:xfrm>
            <a:off x="3194050" y="44846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34835" name="TextBox 78">
            <a:extLst>
              <a:ext uri="{FF2B5EF4-FFF2-40B4-BE49-F238E27FC236}">
                <a16:creationId xmlns:a16="http://schemas.microsoft.com/office/drawing/2014/main" id="{AD7F59E4-8496-44A9-8462-158C76962287}"/>
              </a:ext>
            </a:extLst>
          </p:cNvPr>
          <p:cNvSpPr txBox="1">
            <a:spLocks noChangeArrowheads="1"/>
          </p:cNvSpPr>
          <p:nvPr/>
        </p:nvSpPr>
        <p:spPr bwMode="auto">
          <a:xfrm>
            <a:off x="3519488" y="47244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pic>
        <p:nvPicPr>
          <p:cNvPr id="34836" name="Content Placeholder 2">
            <a:extLst>
              <a:ext uri="{FF2B5EF4-FFF2-40B4-BE49-F238E27FC236}">
                <a16:creationId xmlns:a16="http://schemas.microsoft.com/office/drawing/2014/main" id="{0EDC3237-139A-4980-8737-BD6CF8713C18}"/>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34837" name="TextBox 78">
            <a:extLst>
              <a:ext uri="{FF2B5EF4-FFF2-40B4-BE49-F238E27FC236}">
                <a16:creationId xmlns:a16="http://schemas.microsoft.com/office/drawing/2014/main" id="{D4FB904F-5762-4E71-A5E8-0B9094206550}"/>
              </a:ext>
            </a:extLst>
          </p:cNvPr>
          <p:cNvSpPr txBox="1">
            <a:spLocks noChangeArrowheads="1"/>
          </p:cNvSpPr>
          <p:nvPr/>
        </p:nvSpPr>
        <p:spPr bwMode="auto">
          <a:xfrm>
            <a:off x="5103813" y="4540250"/>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3B092EFC-6F97-C14B-8B9B-F5BDBBF25575}"/>
              </a:ext>
            </a:extLst>
          </p:cNvPr>
          <p:cNvSpPr/>
          <p:nvPr/>
        </p:nvSpPr>
        <p:spPr>
          <a:xfrm rot="5400000">
            <a:off x="6418263" y="866775"/>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387E8AD7-A55F-8747-8027-77DDFCD38B73}"/>
              </a:ext>
            </a:extLst>
          </p:cNvPr>
          <p:cNvCxnSpPr>
            <a:cxnSpLocks noChangeShapeType="1"/>
            <a:stCxn id="33" idx="0"/>
            <a:endCxn id="2" idx="2"/>
          </p:cNvCxnSpPr>
          <p:nvPr/>
        </p:nvCxnSpPr>
        <p:spPr bwMode="auto">
          <a:xfrm rot="5400000" flipH="1" flipV="1">
            <a:off x="3086100" y="2016125"/>
            <a:ext cx="3195638" cy="1608138"/>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40" name="TextBox 79">
            <a:extLst>
              <a:ext uri="{FF2B5EF4-FFF2-40B4-BE49-F238E27FC236}">
                <a16:creationId xmlns:a16="http://schemas.microsoft.com/office/drawing/2014/main" id="{623E656F-FDA4-411B-B809-46FECC383283}"/>
              </a:ext>
            </a:extLst>
          </p:cNvPr>
          <p:cNvSpPr txBox="1">
            <a:spLocks noChangeArrowheads="1"/>
          </p:cNvSpPr>
          <p:nvPr/>
        </p:nvSpPr>
        <p:spPr bwMode="auto">
          <a:xfrm>
            <a:off x="8077200" y="4227513"/>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34841" name="TextBox 79">
            <a:extLst>
              <a:ext uri="{FF2B5EF4-FFF2-40B4-BE49-F238E27FC236}">
                <a16:creationId xmlns:a16="http://schemas.microsoft.com/office/drawing/2014/main" id="{3A227BC1-B067-4EE2-859D-32012F478A83}"/>
              </a:ext>
            </a:extLst>
          </p:cNvPr>
          <p:cNvSpPr txBox="1">
            <a:spLocks noChangeArrowheads="1"/>
          </p:cNvSpPr>
          <p:nvPr/>
        </p:nvSpPr>
        <p:spPr bwMode="auto">
          <a:xfrm>
            <a:off x="8056563" y="1222375"/>
            <a:ext cx="101123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4B308924-9995-1B47-B2D4-6DBC69F28B66}"/>
              </a:ext>
            </a:extLst>
          </p:cNvPr>
          <p:cNvSpPr/>
          <p:nvPr/>
        </p:nvSpPr>
        <p:spPr>
          <a:xfrm rot="5400000">
            <a:off x="7170737" y="4435476"/>
            <a:ext cx="684213" cy="652462"/>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0DD4FF8A-DBFF-B94A-AF26-1A017D8BC3E1}"/>
              </a:ext>
            </a:extLst>
          </p:cNvPr>
          <p:cNvCxnSpPr>
            <a:cxnSpLocks noChangeShapeType="1"/>
            <a:stCxn id="41" idx="2"/>
            <a:endCxn id="63" idx="3"/>
          </p:cNvCxnSpPr>
          <p:nvPr/>
        </p:nvCxnSpPr>
        <p:spPr bwMode="auto">
          <a:xfrm flipH="1" flipV="1">
            <a:off x="6477000" y="4760913"/>
            <a:ext cx="709613" cy="15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34844" name="TextBox 81">
            <a:extLst>
              <a:ext uri="{FF2B5EF4-FFF2-40B4-BE49-F238E27FC236}">
                <a16:creationId xmlns:a16="http://schemas.microsoft.com/office/drawing/2014/main" id="{AFFB2C95-D1CD-4766-9D78-D1D214C3F7E5}"/>
              </a:ext>
            </a:extLst>
          </p:cNvPr>
          <p:cNvSpPr txBox="1">
            <a:spLocks noChangeArrowheads="1"/>
          </p:cNvSpPr>
          <p:nvPr/>
        </p:nvSpPr>
        <p:spPr bwMode="auto">
          <a:xfrm>
            <a:off x="6553200" y="3810000"/>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34845" name="TextBox 79">
            <a:extLst>
              <a:ext uri="{FF2B5EF4-FFF2-40B4-BE49-F238E27FC236}">
                <a16:creationId xmlns:a16="http://schemas.microsoft.com/office/drawing/2014/main" id="{A180FEED-06FC-40AF-A7EF-6667E14E6512}"/>
              </a:ext>
            </a:extLst>
          </p:cNvPr>
          <p:cNvSpPr txBox="1">
            <a:spLocks noChangeArrowheads="1"/>
          </p:cNvSpPr>
          <p:nvPr/>
        </p:nvSpPr>
        <p:spPr bwMode="auto">
          <a:xfrm>
            <a:off x="6508750" y="48101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34846" name="TextBox 83">
            <a:extLst>
              <a:ext uri="{FF2B5EF4-FFF2-40B4-BE49-F238E27FC236}">
                <a16:creationId xmlns:a16="http://schemas.microsoft.com/office/drawing/2014/main" id="{E5EA72CE-5D0E-48D4-B7C3-94B8E08596AD}"/>
              </a:ext>
            </a:extLst>
          </p:cNvPr>
          <p:cNvSpPr txBox="1">
            <a:spLocks noChangeArrowheads="1"/>
          </p:cNvSpPr>
          <p:nvPr/>
        </p:nvSpPr>
        <p:spPr bwMode="auto">
          <a:xfrm>
            <a:off x="5702300" y="3659188"/>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34847" name="TextBox 82">
            <a:extLst>
              <a:ext uri="{FF2B5EF4-FFF2-40B4-BE49-F238E27FC236}">
                <a16:creationId xmlns:a16="http://schemas.microsoft.com/office/drawing/2014/main" id="{D91A20B6-8D53-4AFD-B00F-B9D2C8DBE12D}"/>
              </a:ext>
            </a:extLst>
          </p:cNvPr>
          <p:cNvSpPr txBox="1">
            <a:spLocks noChangeArrowheads="1"/>
          </p:cNvSpPr>
          <p:nvPr/>
        </p:nvSpPr>
        <p:spPr bwMode="auto">
          <a:xfrm>
            <a:off x="5943600" y="55626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A7B356B5-FD7C-D645-9BBB-48682212254F}"/>
              </a:ext>
            </a:extLst>
          </p:cNvPr>
          <p:cNvSpPr/>
          <p:nvPr/>
        </p:nvSpPr>
        <p:spPr>
          <a:xfrm>
            <a:off x="5487988" y="11080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Elbow Connector 41">
            <a:extLst>
              <a:ext uri="{FF2B5EF4-FFF2-40B4-BE49-F238E27FC236}">
                <a16:creationId xmlns:a16="http://schemas.microsoft.com/office/drawing/2014/main" id="{AF99EBAA-4B7C-6E4F-BD1B-22A4DEB853C7}"/>
              </a:ext>
            </a:extLst>
          </p:cNvPr>
          <p:cNvCxnSpPr>
            <a:cxnSpLocks noChangeShapeType="1"/>
            <a:stCxn id="2" idx="6"/>
            <a:endCxn id="5" idx="2"/>
          </p:cNvCxnSpPr>
          <p:nvPr/>
        </p:nvCxnSpPr>
        <p:spPr bwMode="auto">
          <a:xfrm>
            <a:off x="5716588" y="1222375"/>
            <a:ext cx="760412" cy="0"/>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 name="Oval 47">
            <a:extLst>
              <a:ext uri="{FF2B5EF4-FFF2-40B4-BE49-F238E27FC236}">
                <a16:creationId xmlns:a16="http://schemas.microsoft.com/office/drawing/2014/main" id="{FC60BDB3-5D4E-4E48-ABF9-7C9D3CBB1E5B}"/>
              </a:ext>
            </a:extLst>
          </p:cNvPr>
          <p:cNvSpPr/>
          <p:nvPr/>
        </p:nvSpPr>
        <p:spPr>
          <a:xfrm>
            <a:off x="5473700" y="264795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BB015F1F-0CA8-5B48-8953-B3D86DD7C9DB}"/>
              </a:ext>
            </a:extLst>
          </p:cNvPr>
          <p:cNvCxnSpPr>
            <a:cxnSpLocks noChangeShapeType="1"/>
          </p:cNvCxnSpPr>
          <p:nvPr/>
        </p:nvCxnSpPr>
        <p:spPr bwMode="auto">
          <a:xfrm flipH="1" flipV="1">
            <a:off x="5584825" y="2874963"/>
            <a:ext cx="3175"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2" name="TextBox 79">
            <a:extLst>
              <a:ext uri="{FF2B5EF4-FFF2-40B4-BE49-F238E27FC236}">
                <a16:creationId xmlns:a16="http://schemas.microsoft.com/office/drawing/2014/main" id="{77010A87-68DC-47BD-A2FE-9198395B577D}"/>
              </a:ext>
            </a:extLst>
          </p:cNvPr>
          <p:cNvSpPr txBox="1">
            <a:spLocks noChangeArrowheads="1"/>
          </p:cNvSpPr>
          <p:nvPr/>
        </p:nvSpPr>
        <p:spPr bwMode="auto">
          <a:xfrm>
            <a:off x="3881438" y="273208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53" name="Straight Arrow Connector 52">
            <a:extLst>
              <a:ext uri="{FF2B5EF4-FFF2-40B4-BE49-F238E27FC236}">
                <a16:creationId xmlns:a16="http://schemas.microsoft.com/office/drawing/2014/main" id="{16AD680B-62B8-6843-B948-0A0ADAA4A281}"/>
              </a:ext>
            </a:extLst>
          </p:cNvPr>
          <p:cNvCxnSpPr>
            <a:cxnSpLocks noChangeShapeType="1"/>
            <a:stCxn id="48" idx="2"/>
          </p:cNvCxnSpPr>
          <p:nvPr/>
        </p:nvCxnSpPr>
        <p:spPr bwMode="auto">
          <a:xfrm flipH="1" flipV="1">
            <a:off x="4911725" y="2760663"/>
            <a:ext cx="5619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4" name="TextBox 79">
            <a:extLst>
              <a:ext uri="{FF2B5EF4-FFF2-40B4-BE49-F238E27FC236}">
                <a16:creationId xmlns:a16="http://schemas.microsoft.com/office/drawing/2014/main" id="{4D1449B0-C78A-410E-B560-60E9B1324558}"/>
              </a:ext>
            </a:extLst>
          </p:cNvPr>
          <p:cNvSpPr txBox="1">
            <a:spLocks noChangeArrowheads="1"/>
          </p:cNvSpPr>
          <p:nvPr/>
        </p:nvSpPr>
        <p:spPr bwMode="auto">
          <a:xfrm>
            <a:off x="4876800" y="2362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966F3FE3-EAD2-E843-BBB8-CA0A3C7025FA}"/>
              </a:ext>
            </a:extLst>
          </p:cNvPr>
          <p:cNvCxnSpPr>
            <a:cxnSpLocks noChangeShapeType="1"/>
            <a:stCxn id="33" idx="2"/>
            <a:endCxn id="56" idx="6"/>
          </p:cNvCxnSpPr>
          <p:nvPr/>
        </p:nvCxnSpPr>
        <p:spPr bwMode="auto">
          <a:xfrm rot="5400000">
            <a:off x="2282825" y="415766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48814C53-D350-0942-9BB5-EB9E2A55AC70}"/>
              </a:ext>
            </a:extLst>
          </p:cNvPr>
          <p:cNvSpPr/>
          <p:nvPr/>
        </p:nvSpPr>
        <p:spPr>
          <a:xfrm>
            <a:off x="1108075" y="56403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3792AE9D-1608-7842-A472-BD77FDABBFC4}"/>
              </a:ext>
            </a:extLst>
          </p:cNvPr>
          <p:cNvCxnSpPr>
            <a:cxnSpLocks noChangeShapeType="1"/>
            <a:endCxn id="54" idx="4"/>
          </p:cNvCxnSpPr>
          <p:nvPr/>
        </p:nvCxnSpPr>
        <p:spPr bwMode="auto">
          <a:xfrm flipV="1">
            <a:off x="1217613" y="144621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6FEA04E-4E55-9241-88D3-ADC8C49F8394}"/>
              </a:ext>
            </a:extLst>
          </p:cNvPr>
          <p:cNvCxnSpPr>
            <a:cxnSpLocks noChangeShapeType="1"/>
            <a:stCxn id="56" idx="2"/>
          </p:cNvCxnSpPr>
          <p:nvPr/>
        </p:nvCxnSpPr>
        <p:spPr bwMode="auto">
          <a:xfrm flipH="1">
            <a:off x="533400" y="575468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859" name="TextBox 79">
            <a:extLst>
              <a:ext uri="{FF2B5EF4-FFF2-40B4-BE49-F238E27FC236}">
                <a16:creationId xmlns:a16="http://schemas.microsoft.com/office/drawing/2014/main" id="{F2B02237-98B9-4041-9DA3-CEE0349F4757}"/>
              </a:ext>
            </a:extLst>
          </p:cNvPr>
          <p:cNvSpPr txBox="1">
            <a:spLocks noChangeArrowheads="1"/>
          </p:cNvSpPr>
          <p:nvPr/>
        </p:nvSpPr>
        <p:spPr bwMode="auto">
          <a:xfrm>
            <a:off x="488950" y="53340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0" name="TextBox 49">
            <a:extLst>
              <a:ext uri="{FF2B5EF4-FFF2-40B4-BE49-F238E27FC236}">
                <a16:creationId xmlns:a16="http://schemas.microsoft.com/office/drawing/2014/main" id="{D1C79070-8A86-408E-AA25-77E7C186B6F7}"/>
              </a:ext>
            </a:extLst>
          </p:cNvPr>
          <p:cNvSpPr txBox="1"/>
          <p:nvPr/>
        </p:nvSpPr>
        <p:spPr>
          <a:xfrm>
            <a:off x="287754" y="6112789"/>
            <a:ext cx="8174792" cy="400110"/>
          </a:xfrm>
          <a:prstGeom prst="rect">
            <a:avLst/>
          </a:prstGeom>
          <a:noFill/>
        </p:spPr>
        <p:txBody>
          <a:bodyPr wrap="square" rtlCol="0">
            <a:spAutoFit/>
          </a:bodyPr>
          <a:lstStyle/>
          <a:p>
            <a:r>
              <a:rPr lang="en-US" sz="2000" b="1">
                <a:latin typeface="Calibri"/>
                <a:cs typeface="Calibri"/>
              </a:rPr>
              <a:t>What temperature and </a:t>
            </a:r>
            <a:r>
              <a:rPr lang="en-US" sz="2000" b="1" u="sng">
                <a:latin typeface="Calibri"/>
                <a:cs typeface="Calibri"/>
              </a:rPr>
              <a:t>location</a:t>
            </a:r>
            <a:r>
              <a:rPr lang="en-US" sz="2000" b="1">
                <a:latin typeface="Calibri"/>
                <a:cs typeface="Calibri"/>
              </a:rPr>
              <a:t> for the separator?</a:t>
            </a:r>
          </a:p>
        </p:txBody>
      </p:sp>
      <p:sp>
        <p:nvSpPr>
          <p:cNvPr id="3" name="TextBox 2">
            <a:extLst>
              <a:ext uri="{FF2B5EF4-FFF2-40B4-BE49-F238E27FC236}">
                <a16:creationId xmlns:a16="http://schemas.microsoft.com/office/drawing/2014/main" id="{D3A368BE-9D18-C1F1-8415-7940939F3C7A}"/>
              </a:ext>
            </a:extLst>
          </p:cNvPr>
          <p:cNvSpPr txBox="1"/>
          <p:nvPr/>
        </p:nvSpPr>
        <p:spPr>
          <a:xfrm>
            <a:off x="6235700" y="6101669"/>
            <a:ext cx="1231900" cy="430887"/>
          </a:xfrm>
          <a:prstGeom prst="rect">
            <a:avLst/>
          </a:prstGeom>
          <a:noFill/>
        </p:spPr>
        <p:txBody>
          <a:bodyPr wrap="square" rtlCol="0">
            <a:spAutoFit/>
          </a:bodyPr>
          <a:lstStyle/>
          <a:p>
            <a:r>
              <a:rPr lang="en-US" sz="2200">
                <a:solidFill>
                  <a:srgbClr val="FF0000"/>
                </a:solidFill>
                <a:latin typeface="Grandview" panose="020B0502040204020203" pitchFamily="34" charset="0"/>
              </a:rPr>
              <a:t>- 195 ºC</a:t>
            </a:r>
          </a:p>
        </p:txBody>
      </p:sp>
      <p:sp>
        <p:nvSpPr>
          <p:cNvPr id="6" name="Oval 5">
            <a:extLst>
              <a:ext uri="{FF2B5EF4-FFF2-40B4-BE49-F238E27FC236}">
                <a16:creationId xmlns:a16="http://schemas.microsoft.com/office/drawing/2014/main" id="{B1A18CA9-87F5-C83B-7D62-CA8899B31C4E}"/>
              </a:ext>
            </a:extLst>
          </p:cNvPr>
          <p:cNvSpPr/>
          <p:nvPr/>
        </p:nvSpPr>
        <p:spPr>
          <a:xfrm>
            <a:off x="3545965" y="4666065"/>
            <a:ext cx="535555" cy="4507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a:extLst>
              <a:ext uri="{FF2B5EF4-FFF2-40B4-BE49-F238E27FC236}">
                <a16:creationId xmlns:a16="http://schemas.microsoft.com/office/drawing/2014/main" id="{A9E573F3-5520-C02E-F865-0B75F9B8D3CF}"/>
              </a:ext>
            </a:extLst>
          </p:cNvPr>
          <p:cNvSpPr txBox="1"/>
          <p:nvPr/>
        </p:nvSpPr>
        <p:spPr>
          <a:xfrm>
            <a:off x="7349297" y="5334000"/>
            <a:ext cx="1718503" cy="769441"/>
          </a:xfrm>
          <a:prstGeom prst="rect">
            <a:avLst/>
          </a:prstGeom>
          <a:noFill/>
        </p:spPr>
        <p:txBody>
          <a:bodyPr wrap="square" rtlCol="0">
            <a:spAutoFit/>
          </a:bodyPr>
          <a:lstStyle/>
          <a:p>
            <a:pPr algn="ctr"/>
            <a:r>
              <a:rPr lang="en-US" sz="2200">
                <a:solidFill>
                  <a:srgbClr val="FF0000"/>
                </a:solidFill>
                <a:latin typeface="Calibri"/>
                <a:cs typeface="Calibri"/>
              </a:rPr>
              <a:t>After 1</a:t>
            </a:r>
            <a:r>
              <a:rPr lang="en-US" sz="2200" baseline="30000">
                <a:solidFill>
                  <a:srgbClr val="FF0000"/>
                </a:solidFill>
                <a:latin typeface="Calibri"/>
                <a:cs typeface="Calibri"/>
              </a:rPr>
              <a:t>st</a:t>
            </a:r>
            <a:r>
              <a:rPr lang="en-US" sz="2200">
                <a:solidFill>
                  <a:srgbClr val="FF0000"/>
                </a:solidFill>
                <a:latin typeface="Calibri"/>
                <a:cs typeface="Calibri"/>
              </a:rPr>
              <a:t> separator</a:t>
            </a:r>
          </a:p>
        </p:txBody>
      </p:sp>
      <p:sp>
        <p:nvSpPr>
          <p:cNvPr id="4" name="Slide Number Placeholder 3">
            <a:extLst>
              <a:ext uri="{FF2B5EF4-FFF2-40B4-BE49-F238E27FC236}">
                <a16:creationId xmlns:a16="http://schemas.microsoft.com/office/drawing/2014/main" id="{C72495CA-36AD-7F6A-D814-40AF391D343D}"/>
              </a:ext>
            </a:extLst>
          </p:cNvPr>
          <p:cNvSpPr>
            <a:spLocks noGrp="1"/>
          </p:cNvSpPr>
          <p:nvPr>
            <p:ph type="sldNum" sz="quarter" idx="12"/>
          </p:nvPr>
        </p:nvSpPr>
        <p:spPr/>
        <p:txBody>
          <a:bodyPr/>
          <a:lstStyle/>
          <a:p>
            <a:fld id="{9170F9BE-46AB-4A51-AA78-244224A68E4F}" type="slidenum">
              <a:rPr lang="en-US" altLang="en-US" smtClean="0"/>
              <a:pPr/>
              <a:t>22</a:t>
            </a:fld>
            <a:endParaRPr lang="en-US" altLang="en-US"/>
          </a:p>
        </p:txBody>
      </p:sp>
      <p:sp>
        <p:nvSpPr>
          <p:cNvPr id="8" name="TextBox 7">
            <a:extLst>
              <a:ext uri="{FF2B5EF4-FFF2-40B4-BE49-F238E27FC236}">
                <a16:creationId xmlns:a16="http://schemas.microsoft.com/office/drawing/2014/main" id="{6563CF1D-2B94-8143-4B2E-BB321E7D978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Tree>
    <p:extLst>
      <p:ext uri="{BB962C8B-B14F-4D97-AF65-F5344CB8AC3E}">
        <p14:creationId xmlns:p14="http://schemas.microsoft.com/office/powerpoint/2010/main" val="26067694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84">
            <a:extLst>
              <a:ext uri="{FF2B5EF4-FFF2-40B4-BE49-F238E27FC236}">
                <a16:creationId xmlns:a16="http://schemas.microsoft.com/office/drawing/2014/main" id="{13E972DA-3A46-4A92-BA7F-35406F9D9BB5}"/>
              </a:ext>
            </a:extLst>
          </p:cNvPr>
          <p:cNvGrpSpPr>
            <a:grpSpLocks/>
          </p:cNvGrpSpPr>
          <p:nvPr/>
        </p:nvGrpSpPr>
        <p:grpSpPr bwMode="auto">
          <a:xfrm>
            <a:off x="47625" y="996950"/>
            <a:ext cx="1752600" cy="1431925"/>
            <a:chOff x="304800" y="76981"/>
            <a:chExt cx="1752600" cy="1432175"/>
          </a:xfrm>
        </p:grpSpPr>
        <p:sp>
          <p:nvSpPr>
            <p:cNvPr id="54" name="Flowchart: Connector 53">
              <a:extLst>
                <a:ext uri="{FF2B5EF4-FFF2-40B4-BE49-F238E27FC236}">
                  <a16:creationId xmlns:a16="http://schemas.microsoft.com/office/drawing/2014/main" id="{E9657195-D833-F14D-AD9B-D127B9137CDF}"/>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F1E67D05-2D0C-044F-8BC3-9839BAF0C164}"/>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952BF360-5164-D244-AE44-0622719DBC5D}"/>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4091" name="TextBox 74">
              <a:extLst>
                <a:ext uri="{FF2B5EF4-FFF2-40B4-BE49-F238E27FC236}">
                  <a16:creationId xmlns:a16="http://schemas.microsoft.com/office/drawing/2014/main" id="{C755BBB2-1874-4B6B-A81E-AA1CB9DD3677}"/>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63AE6E33-08BE-6141-B213-5882971E93A0}"/>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56330F01-7779-3446-9E75-9E8C91DE111E}"/>
              </a:ext>
            </a:extLst>
          </p:cNvPr>
          <p:cNvSpPr/>
          <p:nvPr/>
        </p:nvSpPr>
        <p:spPr bwMode="auto">
          <a:xfrm>
            <a:off x="1495425" y="305276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752AB3F9-4296-4E49-8628-2A6C0CFB5A2F}"/>
              </a:ext>
            </a:extLst>
          </p:cNvPr>
          <p:cNvCxnSpPr>
            <a:cxnSpLocks noChangeShapeType="1"/>
            <a:stCxn id="54" idx="6"/>
            <a:endCxn id="9" idx="0"/>
          </p:cNvCxnSpPr>
          <p:nvPr/>
        </p:nvCxnSpPr>
        <p:spPr bwMode="auto">
          <a:xfrm>
            <a:off x="1114425" y="190976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3616D10C-DDE5-534B-A8AF-C3CE1012BDB0}"/>
              </a:ext>
            </a:extLst>
          </p:cNvPr>
          <p:cNvSpPr txBox="1">
            <a:spLocks noChangeArrowheads="1"/>
          </p:cNvSpPr>
          <p:nvPr/>
        </p:nvSpPr>
        <p:spPr bwMode="auto">
          <a:xfrm>
            <a:off x="2333625" y="206216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66510ECF-ACCE-6E40-AF07-BAA27CA4EA6B}"/>
              </a:ext>
            </a:extLst>
          </p:cNvPr>
          <p:cNvCxnSpPr>
            <a:cxnSpLocks noChangeShapeType="1"/>
            <a:stCxn id="9" idx="2"/>
          </p:cNvCxnSpPr>
          <p:nvPr/>
        </p:nvCxnSpPr>
        <p:spPr bwMode="auto">
          <a:xfrm rot="16200000" flipH="1">
            <a:off x="1774825" y="421481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64C9D4AE-EC31-BE45-BF36-5503834942ED}"/>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5667FA2A-3B65-E64D-BF54-392B003288B2}"/>
              </a:ext>
            </a:extLst>
          </p:cNvPr>
          <p:cNvSpPr txBox="1">
            <a:spLocks noChangeArrowheads="1"/>
          </p:cNvSpPr>
          <p:nvPr/>
        </p:nvSpPr>
        <p:spPr bwMode="auto">
          <a:xfrm>
            <a:off x="1489075" y="396716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F8D427B8-76F4-6F48-A914-C4F1CD32AF61}"/>
              </a:ext>
            </a:extLst>
          </p:cNvPr>
          <p:cNvSpPr txBox="1">
            <a:spLocks noChangeArrowheads="1"/>
          </p:cNvSpPr>
          <p:nvPr/>
        </p:nvSpPr>
        <p:spPr bwMode="auto">
          <a:xfrm>
            <a:off x="3775075" y="587216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44042" name="TextBox 79">
            <a:extLst>
              <a:ext uri="{FF2B5EF4-FFF2-40B4-BE49-F238E27FC236}">
                <a16:creationId xmlns:a16="http://schemas.microsoft.com/office/drawing/2014/main" id="{A82E63F6-3520-4818-ABF3-17C482380C41}"/>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E00FB81A-4158-644B-BABB-5B8B628418D2}"/>
              </a:ext>
            </a:extLst>
          </p:cNvPr>
          <p:cNvSpPr/>
          <p:nvPr/>
        </p:nvSpPr>
        <p:spPr bwMode="auto">
          <a:xfrm>
            <a:off x="7400925" y="3005138"/>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C038D1F0-D5FC-7E44-A05C-C4283E6B47B8}"/>
              </a:ext>
            </a:extLst>
          </p:cNvPr>
          <p:cNvCxnSpPr>
            <a:cxnSpLocks noChangeShapeType="1"/>
            <a:stCxn id="43" idx="2"/>
            <a:endCxn id="41" idx="0"/>
          </p:cNvCxnSpPr>
          <p:nvPr/>
        </p:nvCxnSpPr>
        <p:spPr bwMode="auto">
          <a:xfrm rot="5400000">
            <a:off x="7263607" y="4429919"/>
            <a:ext cx="1638300" cy="16033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4045" name="TextBox 81">
            <a:extLst>
              <a:ext uri="{FF2B5EF4-FFF2-40B4-BE49-F238E27FC236}">
                <a16:creationId xmlns:a16="http://schemas.microsoft.com/office/drawing/2014/main" id="{B58CB65E-FC98-4AFE-946E-A4380C76B832}"/>
              </a:ext>
            </a:extLst>
          </p:cNvPr>
          <p:cNvSpPr txBox="1">
            <a:spLocks noChangeArrowheads="1"/>
          </p:cNvSpPr>
          <p:nvPr/>
        </p:nvSpPr>
        <p:spPr bwMode="auto">
          <a:xfrm>
            <a:off x="8239125" y="3919538"/>
            <a:ext cx="914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7FD7A5B-5851-8E46-AAFB-06CDE3C3C296}"/>
              </a:ext>
            </a:extLst>
          </p:cNvPr>
          <p:cNvSpPr/>
          <p:nvPr/>
        </p:nvSpPr>
        <p:spPr bwMode="auto">
          <a:xfrm>
            <a:off x="5267325" y="498633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A5DF3516-DD21-674F-BC2B-5553FE2B158C}"/>
              </a:ext>
            </a:extLst>
          </p:cNvPr>
          <p:cNvCxnSpPr>
            <a:cxnSpLocks noChangeShapeType="1"/>
            <a:stCxn id="63" idx="2"/>
          </p:cNvCxnSpPr>
          <p:nvPr/>
        </p:nvCxnSpPr>
        <p:spPr bwMode="auto">
          <a:xfrm rot="5400000">
            <a:off x="5534026" y="6091237"/>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657DA2D5-4495-8E4A-8CF8-2E4D26F06E7B}"/>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781C24CB-A2B9-734A-A473-243A99A89A4E}"/>
              </a:ext>
            </a:extLst>
          </p:cNvPr>
          <p:cNvSpPr/>
          <p:nvPr/>
        </p:nvSpPr>
        <p:spPr bwMode="auto">
          <a:xfrm>
            <a:off x="2936875" y="5033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44050" name="TextBox 78">
            <a:extLst>
              <a:ext uri="{FF2B5EF4-FFF2-40B4-BE49-F238E27FC236}">
                <a16:creationId xmlns:a16="http://schemas.microsoft.com/office/drawing/2014/main" id="{EEC9DE1E-6774-412C-9F93-9A984285AD32}"/>
              </a:ext>
            </a:extLst>
          </p:cNvPr>
          <p:cNvSpPr txBox="1">
            <a:spLocks noChangeArrowheads="1"/>
          </p:cNvSpPr>
          <p:nvPr/>
        </p:nvSpPr>
        <p:spPr bwMode="auto">
          <a:xfrm>
            <a:off x="2936875" y="510063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44051" name="TextBox 78">
            <a:extLst>
              <a:ext uri="{FF2B5EF4-FFF2-40B4-BE49-F238E27FC236}">
                <a16:creationId xmlns:a16="http://schemas.microsoft.com/office/drawing/2014/main" id="{00EFED17-79CF-4270-A406-AFC2CF47B707}"/>
              </a:ext>
            </a:extLst>
          </p:cNvPr>
          <p:cNvSpPr txBox="1">
            <a:spLocks noChangeArrowheads="1"/>
          </p:cNvSpPr>
          <p:nvPr/>
        </p:nvSpPr>
        <p:spPr bwMode="auto">
          <a:xfrm>
            <a:off x="3262313" y="5340350"/>
            <a:ext cx="7239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44052" name="TextBox 78">
            <a:extLst>
              <a:ext uri="{FF2B5EF4-FFF2-40B4-BE49-F238E27FC236}">
                <a16:creationId xmlns:a16="http://schemas.microsoft.com/office/drawing/2014/main" id="{1BCA726A-56F4-4666-BFF6-66FEA06A1FC3}"/>
              </a:ext>
            </a:extLst>
          </p:cNvPr>
          <p:cNvSpPr txBox="1">
            <a:spLocks noChangeArrowheads="1"/>
          </p:cNvSpPr>
          <p:nvPr/>
        </p:nvSpPr>
        <p:spPr bwMode="auto">
          <a:xfrm>
            <a:off x="5265738" y="5108575"/>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B803A687-0723-8643-955B-B7FB3F8CC61D}"/>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0B44B7CD-061D-074C-BA86-F21140979F5A}"/>
              </a:ext>
            </a:extLst>
          </p:cNvPr>
          <p:cNvCxnSpPr>
            <a:cxnSpLocks noChangeShapeType="1"/>
          </p:cNvCxnSpPr>
          <p:nvPr/>
        </p:nvCxnSpPr>
        <p:spPr bwMode="auto">
          <a:xfrm rot="5400000" flipH="1" flipV="1">
            <a:off x="1644651" y="2843212"/>
            <a:ext cx="401320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4055" name="TextBox 79">
            <a:extLst>
              <a:ext uri="{FF2B5EF4-FFF2-40B4-BE49-F238E27FC236}">
                <a16:creationId xmlns:a16="http://schemas.microsoft.com/office/drawing/2014/main" id="{2EF9E2BD-0C2D-4609-BC59-F324C1A76FE8}"/>
              </a:ext>
            </a:extLst>
          </p:cNvPr>
          <p:cNvSpPr txBox="1">
            <a:spLocks noChangeArrowheads="1"/>
          </p:cNvSpPr>
          <p:nvPr/>
        </p:nvSpPr>
        <p:spPr bwMode="auto">
          <a:xfrm>
            <a:off x="8239125" y="479583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44056" name="TextBox 79">
            <a:extLst>
              <a:ext uri="{FF2B5EF4-FFF2-40B4-BE49-F238E27FC236}">
                <a16:creationId xmlns:a16="http://schemas.microsoft.com/office/drawing/2014/main" id="{2B7DAB6E-18AF-4E4B-8484-8A3B402B1AEC}"/>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0986A98E-4E27-BC42-9011-0F7DDE0DECBE}"/>
              </a:ext>
            </a:extLst>
          </p:cNvPr>
          <p:cNvSpPr/>
          <p:nvPr/>
        </p:nvSpPr>
        <p:spPr>
          <a:xfrm rot="5400000">
            <a:off x="7333456" y="5003007"/>
            <a:ext cx="684213"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735E121D-D25E-2D41-858B-E3D3AC3BFBE5}"/>
              </a:ext>
            </a:extLst>
          </p:cNvPr>
          <p:cNvCxnSpPr>
            <a:cxnSpLocks noChangeShapeType="1"/>
            <a:stCxn id="41" idx="2"/>
            <a:endCxn id="63" idx="3"/>
          </p:cNvCxnSpPr>
          <p:nvPr/>
        </p:nvCxnSpPr>
        <p:spPr bwMode="auto">
          <a:xfrm flipH="1" flipV="1">
            <a:off x="6638925" y="5329238"/>
            <a:ext cx="709613" cy="0"/>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44059" name="TextBox 81">
            <a:extLst>
              <a:ext uri="{FF2B5EF4-FFF2-40B4-BE49-F238E27FC236}">
                <a16:creationId xmlns:a16="http://schemas.microsoft.com/office/drawing/2014/main" id="{3CAE965E-D291-4D94-9F35-DC9063FDBCBA}"/>
              </a:ext>
            </a:extLst>
          </p:cNvPr>
          <p:cNvSpPr txBox="1">
            <a:spLocks noChangeArrowheads="1"/>
          </p:cNvSpPr>
          <p:nvPr/>
        </p:nvSpPr>
        <p:spPr bwMode="auto">
          <a:xfrm>
            <a:off x="6715125" y="4378325"/>
            <a:ext cx="9144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44060" name="TextBox 79">
            <a:extLst>
              <a:ext uri="{FF2B5EF4-FFF2-40B4-BE49-F238E27FC236}">
                <a16:creationId xmlns:a16="http://schemas.microsoft.com/office/drawing/2014/main" id="{AEE76864-C37C-4460-8F28-AE2F40D7F20A}"/>
              </a:ext>
            </a:extLst>
          </p:cNvPr>
          <p:cNvSpPr txBox="1">
            <a:spLocks noChangeArrowheads="1"/>
          </p:cNvSpPr>
          <p:nvPr/>
        </p:nvSpPr>
        <p:spPr bwMode="auto">
          <a:xfrm>
            <a:off x="6672263" y="5376863"/>
            <a:ext cx="1033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44061" name="TextBox 83">
            <a:extLst>
              <a:ext uri="{FF2B5EF4-FFF2-40B4-BE49-F238E27FC236}">
                <a16:creationId xmlns:a16="http://schemas.microsoft.com/office/drawing/2014/main" id="{A56E542B-4F83-4C0C-A261-98FC25913A3F}"/>
              </a:ext>
            </a:extLst>
          </p:cNvPr>
          <p:cNvSpPr txBox="1">
            <a:spLocks noChangeArrowheads="1"/>
          </p:cNvSpPr>
          <p:nvPr/>
        </p:nvSpPr>
        <p:spPr bwMode="auto">
          <a:xfrm>
            <a:off x="5865813" y="42275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4062" name="TextBox 82">
            <a:extLst>
              <a:ext uri="{FF2B5EF4-FFF2-40B4-BE49-F238E27FC236}">
                <a16:creationId xmlns:a16="http://schemas.microsoft.com/office/drawing/2014/main" id="{3E0A2025-DF22-4243-AF47-B99F67318ED5}"/>
              </a:ext>
            </a:extLst>
          </p:cNvPr>
          <p:cNvSpPr txBox="1">
            <a:spLocks noChangeArrowheads="1"/>
          </p:cNvSpPr>
          <p:nvPr/>
        </p:nvSpPr>
        <p:spPr bwMode="auto">
          <a:xfrm>
            <a:off x="6105525" y="613092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AA6A7DE3-5A19-774B-841C-9B33351DBEE0}"/>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3AF8EA81-944C-0449-8988-2D79614F3E75}"/>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2F15C85-F4D4-FD44-8A60-2501AEEA8B1E}"/>
              </a:ext>
            </a:extLst>
          </p:cNvPr>
          <p:cNvCxnSpPr>
            <a:cxnSpLocks noChangeShapeType="1"/>
          </p:cNvCxnSpPr>
          <p:nvPr/>
        </p:nvCxnSpPr>
        <p:spPr bwMode="auto">
          <a:xfrm flipH="1" flipV="1">
            <a:off x="5746750" y="3443288"/>
            <a:ext cx="4763"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2" name="TextBox 79">
            <a:extLst>
              <a:ext uri="{FF2B5EF4-FFF2-40B4-BE49-F238E27FC236}">
                <a16:creationId xmlns:a16="http://schemas.microsoft.com/office/drawing/2014/main" id="{DE4BA23F-2521-43D4-94C3-61D0B7F05DD2}"/>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99FFE775-AD61-9C47-A376-B10F84591111}"/>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4068" name="TextBox 79">
            <a:extLst>
              <a:ext uri="{FF2B5EF4-FFF2-40B4-BE49-F238E27FC236}">
                <a16:creationId xmlns:a16="http://schemas.microsoft.com/office/drawing/2014/main" id="{AB8EF2C1-C4E4-4F89-AE09-74E08B26749A}"/>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B11CED96-D484-C540-808C-0B4D468E63C2}"/>
              </a:ext>
            </a:extLst>
          </p:cNvPr>
          <p:cNvCxnSpPr>
            <a:cxnSpLocks noChangeShapeType="1"/>
            <a:stCxn id="33" idx="2"/>
            <a:endCxn id="56" idx="6"/>
          </p:cNvCxnSpPr>
          <p:nvPr/>
        </p:nvCxnSpPr>
        <p:spPr bwMode="auto">
          <a:xfrm rot="5400000">
            <a:off x="2025650" y="477361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A37B2402-9EE5-3D42-9D44-C6395B5AD116}"/>
              </a:ext>
            </a:extLst>
          </p:cNvPr>
          <p:cNvSpPr/>
          <p:nvPr/>
        </p:nvSpPr>
        <p:spPr>
          <a:xfrm>
            <a:off x="850900" y="625633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4F669F42-3350-CE4F-8D13-A3C386813C3F}"/>
              </a:ext>
            </a:extLst>
          </p:cNvPr>
          <p:cNvCxnSpPr>
            <a:cxnSpLocks noChangeShapeType="1"/>
            <a:endCxn id="54" idx="4"/>
          </p:cNvCxnSpPr>
          <p:nvPr/>
        </p:nvCxnSpPr>
        <p:spPr bwMode="auto">
          <a:xfrm flipV="1">
            <a:off x="960438" y="206216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6271C7A-19B4-DD41-AD38-A6F8E75BC90B}"/>
              </a:ext>
            </a:extLst>
          </p:cNvPr>
          <p:cNvCxnSpPr>
            <a:cxnSpLocks noChangeShapeType="1"/>
            <a:stCxn id="56" idx="2"/>
          </p:cNvCxnSpPr>
          <p:nvPr/>
        </p:nvCxnSpPr>
        <p:spPr bwMode="auto">
          <a:xfrm flipH="1">
            <a:off x="276225" y="637063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4073" name="TextBox 79">
            <a:extLst>
              <a:ext uri="{FF2B5EF4-FFF2-40B4-BE49-F238E27FC236}">
                <a16:creationId xmlns:a16="http://schemas.microsoft.com/office/drawing/2014/main" id="{EE7D3095-06AD-48B5-A56B-ED6A8ADA9B31}"/>
              </a:ext>
            </a:extLst>
          </p:cNvPr>
          <p:cNvSpPr txBox="1">
            <a:spLocks noChangeArrowheads="1"/>
          </p:cNvSpPr>
          <p:nvPr/>
        </p:nvSpPr>
        <p:spPr bwMode="auto">
          <a:xfrm>
            <a:off x="231775" y="594995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E1FECEC2-B695-3247-84BF-C4A2B8247C4A}"/>
              </a:ext>
            </a:extLst>
          </p:cNvPr>
          <p:cNvSpPr/>
          <p:nvPr/>
        </p:nvSpPr>
        <p:spPr bwMode="auto">
          <a:xfrm>
            <a:off x="3836988" y="631825"/>
            <a:ext cx="1371600" cy="685800"/>
          </a:xfrm>
          <a:prstGeom prst="rect">
            <a:avLst/>
          </a:prstGeom>
          <a:solidFill>
            <a:srgbClr val="4F81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6FD23382-5F5D-9A40-BE55-3D04F919B1D4}"/>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EA10DEE8-F08C-6E41-9C46-8CC6E9C9D90A}"/>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34C7E9AD-CCD7-214A-A0F0-768029997F6A}"/>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6C300290-7F0B-BC4E-8D03-C46F3FEA8D6B}"/>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1" name="TextBox 79">
            <a:extLst>
              <a:ext uri="{FF2B5EF4-FFF2-40B4-BE49-F238E27FC236}">
                <a16:creationId xmlns:a16="http://schemas.microsoft.com/office/drawing/2014/main" id="{D60B85E3-B1C7-422F-AB02-906E9779ECD8}"/>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5" name="TextBox 79">
            <a:extLst>
              <a:ext uri="{FF2B5EF4-FFF2-40B4-BE49-F238E27FC236}">
                <a16:creationId xmlns:a16="http://schemas.microsoft.com/office/drawing/2014/main" id="{72A82A3E-8BB3-43E8-BC35-BAB52E198B21}"/>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FC5FCA7D-CE90-9E42-9584-E914001BAF24}"/>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80" name="TextBox 79">
            <a:extLst>
              <a:ext uri="{FF2B5EF4-FFF2-40B4-BE49-F238E27FC236}">
                <a16:creationId xmlns:a16="http://schemas.microsoft.com/office/drawing/2014/main" id="{87B7FB7E-86E4-4B5F-B1E6-1C804DEF5818}"/>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BE19C9FA-50B3-5C4E-B0D3-3564E2D8FCF3}"/>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82" name="TextBox 79">
            <a:extLst>
              <a:ext uri="{FF2B5EF4-FFF2-40B4-BE49-F238E27FC236}">
                <a16:creationId xmlns:a16="http://schemas.microsoft.com/office/drawing/2014/main" id="{AD0B308A-7CF9-4157-B081-2DD3CB679F2E}"/>
              </a:ext>
            </a:extLst>
          </p:cNvPr>
          <p:cNvSpPr txBox="1">
            <a:spLocks noChangeArrowheads="1"/>
          </p:cNvSpPr>
          <p:nvPr/>
        </p:nvSpPr>
        <p:spPr bwMode="auto">
          <a:xfrm>
            <a:off x="3563938" y="350043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83" name="TextBox 78">
            <a:extLst>
              <a:ext uri="{FF2B5EF4-FFF2-40B4-BE49-F238E27FC236}">
                <a16:creationId xmlns:a16="http://schemas.microsoft.com/office/drawing/2014/main" id="{9F2ED51B-7730-469A-8BF3-96C72375732B}"/>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61" name="TextBox 79">
            <a:extLst>
              <a:ext uri="{FF2B5EF4-FFF2-40B4-BE49-F238E27FC236}">
                <a16:creationId xmlns:a16="http://schemas.microsoft.com/office/drawing/2014/main" id="{6C08231F-6C80-4FFB-94D6-5B7CACE84B82}"/>
              </a:ext>
            </a:extLst>
          </p:cNvPr>
          <p:cNvSpPr txBox="1">
            <a:spLocks noChangeArrowheads="1"/>
          </p:cNvSpPr>
          <p:nvPr/>
        </p:nvSpPr>
        <p:spPr bwMode="auto">
          <a:xfrm>
            <a:off x="7348538" y="606425"/>
            <a:ext cx="15763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ea typeface="ＭＳ Ｐゴシック"/>
                <a:cs typeface="Calibri"/>
              </a:rPr>
              <a:t>What </a:t>
            </a:r>
            <a:r>
              <a:rPr lang="en-US" altLang="en-US" sz="1800" b="1">
                <a:highlight>
                  <a:srgbClr val="93CDDC"/>
                </a:highlight>
                <a:latin typeface="Calibri"/>
                <a:ea typeface="ＭＳ Ｐゴシック"/>
                <a:cs typeface="Calibri"/>
              </a:rPr>
              <a:t>ratio</a:t>
            </a:r>
            <a:r>
              <a:rPr lang="en-US" altLang="en-US" sz="1800" b="1">
                <a:latin typeface="Calibri"/>
                <a:ea typeface="ＭＳ Ｐゴシック"/>
                <a:cs typeface="Calibri"/>
              </a:rPr>
              <a:t> for splitter?</a:t>
            </a:r>
            <a:endParaRPr lang="en-US" altLang="en-US" sz="1200" b="1">
              <a:latin typeface="Calibri"/>
              <a:ea typeface="ＭＳ Ｐゴシック"/>
              <a:cs typeface="Calibri"/>
            </a:endParaRPr>
          </a:p>
        </p:txBody>
      </p:sp>
      <p:sp>
        <p:nvSpPr>
          <p:cNvPr id="3" name="Slide Number Placeholder 2">
            <a:extLst>
              <a:ext uri="{FF2B5EF4-FFF2-40B4-BE49-F238E27FC236}">
                <a16:creationId xmlns:a16="http://schemas.microsoft.com/office/drawing/2014/main" id="{6719B4B6-8199-640F-8925-D1CF1FB346EC}"/>
              </a:ext>
            </a:extLst>
          </p:cNvPr>
          <p:cNvSpPr>
            <a:spLocks noGrp="1"/>
          </p:cNvSpPr>
          <p:nvPr>
            <p:ph type="sldNum" sz="quarter" idx="12"/>
          </p:nvPr>
        </p:nvSpPr>
        <p:spPr/>
        <p:txBody>
          <a:bodyPr/>
          <a:lstStyle/>
          <a:p>
            <a:fld id="{9170F9BE-46AB-4A51-AA78-244224A68E4F}" type="slidenum">
              <a:rPr lang="en-US" altLang="en-US" smtClean="0"/>
              <a:pPr/>
              <a:t>23</a:t>
            </a:fld>
            <a:endParaRPr lang="en-US" altLang="en-US"/>
          </a:p>
        </p:txBody>
      </p:sp>
      <p:sp>
        <p:nvSpPr>
          <p:cNvPr id="4" name="TextBox 3">
            <a:extLst>
              <a:ext uri="{FF2B5EF4-FFF2-40B4-BE49-F238E27FC236}">
                <a16:creationId xmlns:a16="http://schemas.microsoft.com/office/drawing/2014/main" id="{2AC1BC12-DA53-C106-EC72-52B66449E916}"/>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Grandview" panose="020B0502040204020203" pitchFamily="34" charset="0"/>
              </a:rPr>
              <a: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6" grpId="0" animBg="1"/>
      <p:bldP spid="68" grpId="0" animBg="1"/>
      <p:bldP spid="71" grpId="0"/>
      <p:bldP spid="75" grpId="0"/>
      <p:bldP spid="80" grpId="0"/>
      <p:bldP spid="83" grpId="0"/>
      <p:bldP spid="6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DD44E4E9-F92A-4255-A7D1-BD15E0B88DAC}"/>
              </a:ext>
            </a:extLst>
          </p:cNvPr>
          <p:cNvSpPr>
            <a:spLocks noGrp="1"/>
          </p:cNvSpPr>
          <p:nvPr>
            <p:ph type="title"/>
          </p:nvPr>
        </p:nvSpPr>
        <p:spPr/>
        <p:txBody>
          <a:bodyPr/>
          <a:lstStyle/>
          <a:p>
            <a:pPr eaLnBrk="1" hangingPunct="1"/>
            <a:r>
              <a:rPr lang="en-US" altLang="en-US" b="1">
                <a:solidFill>
                  <a:srgbClr val="93CDDC"/>
                </a:solidFill>
                <a:latin typeface="Times New Roman"/>
                <a:ea typeface="ＭＳ Ｐゴシック" panose="020B0600070205080204" pitchFamily="34" charset="-128"/>
                <a:cs typeface="Times New Roman"/>
              </a:rPr>
              <a:t>Overall Reaction</a:t>
            </a:r>
          </a:p>
        </p:txBody>
      </p:sp>
      <p:cxnSp>
        <p:nvCxnSpPr>
          <p:cNvPr id="5" name="Straight Connector 4">
            <a:extLst>
              <a:ext uri="{FF2B5EF4-FFF2-40B4-BE49-F238E27FC236}">
                <a16:creationId xmlns:a16="http://schemas.microsoft.com/office/drawing/2014/main" id="{A62A4027-25BF-5A48-A8E0-0188339CBB3C}"/>
              </a:ext>
            </a:extLst>
          </p:cNvPr>
          <p:cNvCxnSpPr>
            <a:cxnSpLocks noChangeShapeType="1"/>
          </p:cNvCxnSpPr>
          <p:nvPr/>
        </p:nvCxnSpPr>
        <p:spPr bwMode="auto">
          <a:xfrm>
            <a:off x="1052513" y="3770313"/>
            <a:ext cx="7010400" cy="0"/>
          </a:xfrm>
          <a:prstGeom prst="line">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pic>
        <p:nvPicPr>
          <p:cNvPr id="46084" name="Content Placeholder 2">
            <a:extLst>
              <a:ext uri="{FF2B5EF4-FFF2-40B4-BE49-F238E27FC236}">
                <a16:creationId xmlns:a16="http://schemas.microsoft.com/office/drawing/2014/main" id="{753769E3-A121-45C6-81FF-E0B24DFE39A6}"/>
              </a:ext>
            </a:extLst>
          </p:cNvPr>
          <p:cNvPicPr>
            <a:picLocks noRot="1" noChangeAspect="1" noMove="1" noResize="1" noEditPoints="1" noAdjustHandles="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28800"/>
            <a:ext cx="62865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Content Placeholder 2">
            <a:extLst>
              <a:ext uri="{FF2B5EF4-FFF2-40B4-BE49-F238E27FC236}">
                <a16:creationId xmlns:a16="http://schemas.microsoft.com/office/drawing/2014/main" id="{8FFA91BC-D076-4ADB-8603-F32255A2E8DB}"/>
              </a:ext>
            </a:extLst>
          </p:cNvPr>
          <p:cNvPicPr>
            <a:picLocks noRot="1" noChangeAspect="1" noMove="1" noResize="1" noEditPoints="1" noAdjustHandles="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962400"/>
            <a:ext cx="62865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a:extLst>
              <a:ext uri="{FF2B5EF4-FFF2-40B4-BE49-F238E27FC236}">
                <a16:creationId xmlns:a16="http://schemas.microsoft.com/office/drawing/2014/main" id="{3D80DC79-C1A2-ED42-A06C-4E4FFE2133B0}"/>
              </a:ext>
            </a:extLst>
          </p:cNvPr>
          <p:cNvSpPr/>
          <p:nvPr/>
        </p:nvSpPr>
        <p:spPr>
          <a:xfrm>
            <a:off x="5708650" y="1885950"/>
            <a:ext cx="722313" cy="723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TextBox 2">
            <a:extLst>
              <a:ext uri="{FF2B5EF4-FFF2-40B4-BE49-F238E27FC236}">
                <a16:creationId xmlns:a16="http://schemas.microsoft.com/office/drawing/2014/main" id="{AFFD8CA1-FBF9-4B08-93A7-6FBCFA70D9BD}"/>
              </a:ext>
            </a:extLst>
          </p:cNvPr>
          <p:cNvSpPr txBox="1">
            <a:spLocks noChangeArrowheads="1"/>
          </p:cNvSpPr>
          <p:nvPr/>
        </p:nvSpPr>
        <p:spPr bwMode="auto">
          <a:xfrm>
            <a:off x="152400" y="4962525"/>
            <a:ext cx="9232900" cy="1092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lnSpc>
                <a:spcPct val="150000"/>
              </a:lnSpc>
              <a:spcBef>
                <a:spcPct val="0"/>
              </a:spcBef>
            </a:pPr>
            <a:r>
              <a:rPr lang="en-US" altLang="en-US" sz="1500">
                <a:latin typeface="Calibri"/>
                <a:cs typeface="Calibri"/>
              </a:rPr>
              <a:t>For every 1 mol of reactants of the first reaction, 3 mols of hydrogen are produced</a:t>
            </a:r>
          </a:p>
          <a:p>
            <a:pPr eaLnBrk="1" hangingPunct="1">
              <a:lnSpc>
                <a:spcPct val="150000"/>
              </a:lnSpc>
              <a:spcBef>
                <a:spcPct val="0"/>
              </a:spcBef>
            </a:pPr>
            <a:r>
              <a:rPr lang="en-US" altLang="en-US" sz="1500">
                <a:latin typeface="Calibri"/>
                <a:cs typeface="Calibri"/>
              </a:rPr>
              <a:t>For every 1 mol of product produced by the second reaction, 2 mols of hydrogen are consumed</a:t>
            </a:r>
          </a:p>
          <a:p>
            <a:pPr eaLnBrk="1" hangingPunct="1">
              <a:lnSpc>
                <a:spcPct val="150000"/>
              </a:lnSpc>
              <a:spcBef>
                <a:spcPct val="0"/>
              </a:spcBef>
            </a:pPr>
            <a:r>
              <a:rPr lang="en-US" altLang="en-US" sz="1500">
                <a:latin typeface="Calibri"/>
                <a:cs typeface="Calibri"/>
              </a:rPr>
              <a:t>Therefore, </a:t>
            </a:r>
            <a:r>
              <a:rPr lang="en-US" altLang="en-US" sz="1500" b="1">
                <a:latin typeface="Calibri"/>
                <a:cs typeface="Calibri"/>
              </a:rPr>
              <a:t>1 mol of hydrogen goes unused</a:t>
            </a:r>
            <a:r>
              <a:rPr lang="en-US" altLang="en-US" sz="1500">
                <a:latin typeface="Calibri"/>
                <a:cs typeface="Calibri"/>
              </a:rPr>
              <a:t>, while 2 mols are needed for reaction</a:t>
            </a:r>
          </a:p>
        </p:txBody>
      </p:sp>
      <p:sp>
        <p:nvSpPr>
          <p:cNvPr id="10" name="Oval 9">
            <a:extLst>
              <a:ext uri="{FF2B5EF4-FFF2-40B4-BE49-F238E27FC236}">
                <a16:creationId xmlns:a16="http://schemas.microsoft.com/office/drawing/2014/main" id="{81B7775A-1363-C749-89D5-1E9E32CCDA88}"/>
              </a:ext>
            </a:extLst>
          </p:cNvPr>
          <p:cNvSpPr/>
          <p:nvPr/>
        </p:nvSpPr>
        <p:spPr>
          <a:xfrm>
            <a:off x="3124200" y="3008313"/>
            <a:ext cx="722313" cy="723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Slide Number Placeholder 3">
            <a:extLst>
              <a:ext uri="{FF2B5EF4-FFF2-40B4-BE49-F238E27FC236}">
                <a16:creationId xmlns:a16="http://schemas.microsoft.com/office/drawing/2014/main" id="{5929A5D6-B103-EEED-B09E-5662B14F1BB8}"/>
              </a:ext>
            </a:extLst>
          </p:cNvPr>
          <p:cNvSpPr>
            <a:spLocks noGrp="1"/>
          </p:cNvSpPr>
          <p:nvPr>
            <p:ph type="sldNum" sz="quarter" idx="12"/>
          </p:nvPr>
        </p:nvSpPr>
        <p:spPr/>
        <p:txBody>
          <a:bodyPr/>
          <a:lstStyle/>
          <a:p>
            <a:fld id="{9170F9BE-46AB-4A51-AA78-244224A68E4F}" type="slidenum">
              <a:rPr lang="en-US" altLang="en-US" smtClean="0"/>
              <a:pPr/>
              <a:t>24</a:t>
            </a:fld>
            <a:endParaRPr lang="en-US" altLang="en-US"/>
          </a:p>
        </p:txBody>
      </p:sp>
      <p:sp>
        <p:nvSpPr>
          <p:cNvPr id="6" name="TextBox 5">
            <a:extLst>
              <a:ext uri="{FF2B5EF4-FFF2-40B4-BE49-F238E27FC236}">
                <a16:creationId xmlns:a16="http://schemas.microsoft.com/office/drawing/2014/main" id="{3723B569-6806-4240-EF6B-0F0BBDC48D53}"/>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0" name="Group 84">
            <a:extLst>
              <a:ext uri="{FF2B5EF4-FFF2-40B4-BE49-F238E27FC236}">
                <a16:creationId xmlns:a16="http://schemas.microsoft.com/office/drawing/2014/main" id="{39EED0AF-8593-443F-AA4B-C45C3C7DACCE}"/>
              </a:ext>
            </a:extLst>
          </p:cNvPr>
          <p:cNvGrpSpPr>
            <a:grpSpLocks/>
          </p:cNvGrpSpPr>
          <p:nvPr/>
        </p:nvGrpSpPr>
        <p:grpSpPr bwMode="auto">
          <a:xfrm>
            <a:off x="47625" y="996950"/>
            <a:ext cx="1752600" cy="1431925"/>
            <a:chOff x="304800" y="76981"/>
            <a:chExt cx="1752600" cy="1432175"/>
          </a:xfrm>
        </p:grpSpPr>
        <p:sp>
          <p:nvSpPr>
            <p:cNvPr id="54" name="Flowchart: Connector 53">
              <a:extLst>
                <a:ext uri="{FF2B5EF4-FFF2-40B4-BE49-F238E27FC236}">
                  <a16:creationId xmlns:a16="http://schemas.microsoft.com/office/drawing/2014/main" id="{E9657195-D833-F14D-AD9B-D127B9137CDF}"/>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F1E67D05-2D0C-044F-8BC3-9839BAF0C164}"/>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952BF360-5164-D244-AE44-0622719DBC5D}"/>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87" name="TextBox 74">
              <a:extLst>
                <a:ext uri="{FF2B5EF4-FFF2-40B4-BE49-F238E27FC236}">
                  <a16:creationId xmlns:a16="http://schemas.microsoft.com/office/drawing/2014/main" id="{F4E4A792-C2C5-456E-A4D2-C8AD25C6F561}"/>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63AE6E33-08BE-6141-B213-5882971E93A0}"/>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56330F01-7779-3446-9E75-9E8C91DE111E}"/>
              </a:ext>
            </a:extLst>
          </p:cNvPr>
          <p:cNvSpPr/>
          <p:nvPr/>
        </p:nvSpPr>
        <p:spPr bwMode="auto">
          <a:xfrm>
            <a:off x="1495425" y="305276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752AB3F9-4296-4E49-8628-2A6C0CFB5A2F}"/>
              </a:ext>
            </a:extLst>
          </p:cNvPr>
          <p:cNvCxnSpPr>
            <a:cxnSpLocks noChangeShapeType="1"/>
            <a:stCxn id="54" idx="6"/>
            <a:endCxn id="9" idx="0"/>
          </p:cNvCxnSpPr>
          <p:nvPr/>
        </p:nvCxnSpPr>
        <p:spPr bwMode="auto">
          <a:xfrm>
            <a:off x="1114425" y="190976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3616D10C-DDE5-534B-A8AF-C3CE1012BDB0}"/>
              </a:ext>
            </a:extLst>
          </p:cNvPr>
          <p:cNvSpPr txBox="1">
            <a:spLocks noChangeArrowheads="1"/>
          </p:cNvSpPr>
          <p:nvPr/>
        </p:nvSpPr>
        <p:spPr bwMode="auto">
          <a:xfrm>
            <a:off x="2333625" y="206216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66510ECF-ACCE-6E40-AF07-BAA27CA4EA6B}"/>
              </a:ext>
            </a:extLst>
          </p:cNvPr>
          <p:cNvCxnSpPr>
            <a:cxnSpLocks noChangeShapeType="1"/>
            <a:stCxn id="9" idx="2"/>
          </p:cNvCxnSpPr>
          <p:nvPr/>
        </p:nvCxnSpPr>
        <p:spPr bwMode="auto">
          <a:xfrm rot="16200000" flipH="1">
            <a:off x="1774825" y="421481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64C9D4AE-EC31-BE45-BF36-5503834942ED}"/>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5667FA2A-3B65-E64D-BF54-392B003288B2}"/>
              </a:ext>
            </a:extLst>
          </p:cNvPr>
          <p:cNvSpPr txBox="1">
            <a:spLocks noChangeArrowheads="1"/>
          </p:cNvSpPr>
          <p:nvPr/>
        </p:nvSpPr>
        <p:spPr bwMode="auto">
          <a:xfrm>
            <a:off x="1489075" y="396716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F8D427B8-76F4-6F48-A914-C4F1CD32AF61}"/>
              </a:ext>
            </a:extLst>
          </p:cNvPr>
          <p:cNvSpPr txBox="1">
            <a:spLocks noChangeArrowheads="1"/>
          </p:cNvSpPr>
          <p:nvPr/>
        </p:nvSpPr>
        <p:spPr bwMode="auto">
          <a:xfrm>
            <a:off x="3775075" y="587216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48138" name="TextBox 79">
            <a:extLst>
              <a:ext uri="{FF2B5EF4-FFF2-40B4-BE49-F238E27FC236}">
                <a16:creationId xmlns:a16="http://schemas.microsoft.com/office/drawing/2014/main" id="{99841A0D-34FF-4EFE-8B7B-E71C58681D13}"/>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E00FB81A-4158-644B-BABB-5B8B628418D2}"/>
              </a:ext>
            </a:extLst>
          </p:cNvPr>
          <p:cNvSpPr/>
          <p:nvPr/>
        </p:nvSpPr>
        <p:spPr bwMode="auto">
          <a:xfrm>
            <a:off x="7400925" y="3005138"/>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C038D1F0-D5FC-7E44-A05C-C4283E6B47B8}"/>
              </a:ext>
            </a:extLst>
          </p:cNvPr>
          <p:cNvCxnSpPr>
            <a:cxnSpLocks noChangeShapeType="1"/>
            <a:stCxn id="43" idx="2"/>
            <a:endCxn id="41" idx="0"/>
          </p:cNvCxnSpPr>
          <p:nvPr/>
        </p:nvCxnSpPr>
        <p:spPr bwMode="auto">
          <a:xfrm rot="5400000">
            <a:off x="7263607" y="4429919"/>
            <a:ext cx="1638300" cy="16033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41" name="TextBox 81">
            <a:extLst>
              <a:ext uri="{FF2B5EF4-FFF2-40B4-BE49-F238E27FC236}">
                <a16:creationId xmlns:a16="http://schemas.microsoft.com/office/drawing/2014/main" id="{67E346EB-58D3-47C4-8D85-638F6427C237}"/>
              </a:ext>
            </a:extLst>
          </p:cNvPr>
          <p:cNvSpPr txBox="1">
            <a:spLocks noChangeArrowheads="1"/>
          </p:cNvSpPr>
          <p:nvPr/>
        </p:nvSpPr>
        <p:spPr bwMode="auto">
          <a:xfrm>
            <a:off x="8239125" y="3919538"/>
            <a:ext cx="914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7FD7A5B-5851-8E46-AAFB-06CDE3C3C296}"/>
              </a:ext>
            </a:extLst>
          </p:cNvPr>
          <p:cNvSpPr/>
          <p:nvPr/>
        </p:nvSpPr>
        <p:spPr bwMode="auto">
          <a:xfrm>
            <a:off x="5267325" y="498633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2" name="Straight Arrow Connector 71">
            <a:extLst>
              <a:ext uri="{FF2B5EF4-FFF2-40B4-BE49-F238E27FC236}">
                <a16:creationId xmlns:a16="http://schemas.microsoft.com/office/drawing/2014/main" id="{A5DF3516-DD21-674F-BC2B-5553FE2B158C}"/>
              </a:ext>
            </a:extLst>
          </p:cNvPr>
          <p:cNvCxnSpPr>
            <a:cxnSpLocks noChangeShapeType="1"/>
            <a:stCxn id="63" idx="2"/>
          </p:cNvCxnSpPr>
          <p:nvPr/>
        </p:nvCxnSpPr>
        <p:spPr bwMode="auto">
          <a:xfrm rot="5400000">
            <a:off x="5534026" y="6091237"/>
            <a:ext cx="8382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657DA2D5-4495-8E4A-8CF8-2E4D26F06E7B}"/>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781C24CB-A2B9-734A-A473-243A99A89A4E}"/>
              </a:ext>
            </a:extLst>
          </p:cNvPr>
          <p:cNvSpPr/>
          <p:nvPr/>
        </p:nvSpPr>
        <p:spPr bwMode="auto">
          <a:xfrm>
            <a:off x="2936875" y="5033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48146" name="TextBox 78">
            <a:extLst>
              <a:ext uri="{FF2B5EF4-FFF2-40B4-BE49-F238E27FC236}">
                <a16:creationId xmlns:a16="http://schemas.microsoft.com/office/drawing/2014/main" id="{6D0412CD-9305-4DF6-A78B-2611593F841E}"/>
              </a:ext>
            </a:extLst>
          </p:cNvPr>
          <p:cNvSpPr txBox="1">
            <a:spLocks noChangeArrowheads="1"/>
          </p:cNvSpPr>
          <p:nvPr/>
        </p:nvSpPr>
        <p:spPr bwMode="auto">
          <a:xfrm>
            <a:off x="2936875" y="510063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48147" name="TextBox 78">
            <a:extLst>
              <a:ext uri="{FF2B5EF4-FFF2-40B4-BE49-F238E27FC236}">
                <a16:creationId xmlns:a16="http://schemas.microsoft.com/office/drawing/2014/main" id="{461025CD-28FC-4B59-BD7D-AF4EE6676FBE}"/>
              </a:ext>
            </a:extLst>
          </p:cNvPr>
          <p:cNvSpPr txBox="1">
            <a:spLocks noChangeArrowheads="1"/>
          </p:cNvSpPr>
          <p:nvPr/>
        </p:nvSpPr>
        <p:spPr bwMode="auto">
          <a:xfrm>
            <a:off x="3262313" y="5340350"/>
            <a:ext cx="7239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48148" name="TextBox 78">
            <a:extLst>
              <a:ext uri="{FF2B5EF4-FFF2-40B4-BE49-F238E27FC236}">
                <a16:creationId xmlns:a16="http://schemas.microsoft.com/office/drawing/2014/main" id="{23335EAB-3C75-4F07-A13D-A1C1FEA95E22}"/>
              </a:ext>
            </a:extLst>
          </p:cNvPr>
          <p:cNvSpPr txBox="1">
            <a:spLocks noChangeArrowheads="1"/>
          </p:cNvSpPr>
          <p:nvPr/>
        </p:nvSpPr>
        <p:spPr bwMode="auto">
          <a:xfrm>
            <a:off x="5265738" y="5108575"/>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B803A687-0723-8643-955B-B7FB3F8CC61D}"/>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0B44B7CD-061D-074C-BA86-F21140979F5A}"/>
              </a:ext>
            </a:extLst>
          </p:cNvPr>
          <p:cNvCxnSpPr>
            <a:cxnSpLocks noChangeShapeType="1"/>
          </p:cNvCxnSpPr>
          <p:nvPr/>
        </p:nvCxnSpPr>
        <p:spPr bwMode="auto">
          <a:xfrm rot="5400000" flipH="1" flipV="1">
            <a:off x="1644651" y="2843212"/>
            <a:ext cx="401320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51" name="TextBox 79">
            <a:extLst>
              <a:ext uri="{FF2B5EF4-FFF2-40B4-BE49-F238E27FC236}">
                <a16:creationId xmlns:a16="http://schemas.microsoft.com/office/drawing/2014/main" id="{6D94250E-6873-4F03-9AE0-B5A2DDC93E16}"/>
              </a:ext>
            </a:extLst>
          </p:cNvPr>
          <p:cNvSpPr txBox="1">
            <a:spLocks noChangeArrowheads="1"/>
          </p:cNvSpPr>
          <p:nvPr/>
        </p:nvSpPr>
        <p:spPr bwMode="auto">
          <a:xfrm>
            <a:off x="8239125" y="479583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48152" name="TextBox 79">
            <a:extLst>
              <a:ext uri="{FF2B5EF4-FFF2-40B4-BE49-F238E27FC236}">
                <a16:creationId xmlns:a16="http://schemas.microsoft.com/office/drawing/2014/main" id="{EF80DFAF-A30F-4E78-A189-F5538572DBE6}"/>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0986A98E-4E27-BC42-9011-0F7DDE0DECBE}"/>
              </a:ext>
            </a:extLst>
          </p:cNvPr>
          <p:cNvSpPr/>
          <p:nvPr/>
        </p:nvSpPr>
        <p:spPr>
          <a:xfrm rot="5400000">
            <a:off x="7333456" y="5003007"/>
            <a:ext cx="684213"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735E121D-D25E-2D41-858B-E3D3AC3BFBE5}"/>
              </a:ext>
            </a:extLst>
          </p:cNvPr>
          <p:cNvCxnSpPr>
            <a:cxnSpLocks noChangeShapeType="1"/>
            <a:stCxn id="41" idx="2"/>
            <a:endCxn id="63" idx="3"/>
          </p:cNvCxnSpPr>
          <p:nvPr/>
        </p:nvCxnSpPr>
        <p:spPr bwMode="auto">
          <a:xfrm flipH="1" flipV="1">
            <a:off x="6638925" y="5329238"/>
            <a:ext cx="709613" cy="0"/>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48155" name="TextBox 81">
            <a:extLst>
              <a:ext uri="{FF2B5EF4-FFF2-40B4-BE49-F238E27FC236}">
                <a16:creationId xmlns:a16="http://schemas.microsoft.com/office/drawing/2014/main" id="{7672CEF0-1BD0-4264-997B-41F2F081FAB0}"/>
              </a:ext>
            </a:extLst>
          </p:cNvPr>
          <p:cNvSpPr txBox="1">
            <a:spLocks noChangeArrowheads="1"/>
          </p:cNvSpPr>
          <p:nvPr/>
        </p:nvSpPr>
        <p:spPr bwMode="auto">
          <a:xfrm>
            <a:off x="6715125" y="4378325"/>
            <a:ext cx="9144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48156" name="TextBox 79">
            <a:extLst>
              <a:ext uri="{FF2B5EF4-FFF2-40B4-BE49-F238E27FC236}">
                <a16:creationId xmlns:a16="http://schemas.microsoft.com/office/drawing/2014/main" id="{0725AEDB-D540-4677-AEE5-C7119C9CDFA0}"/>
              </a:ext>
            </a:extLst>
          </p:cNvPr>
          <p:cNvSpPr txBox="1">
            <a:spLocks noChangeArrowheads="1"/>
          </p:cNvSpPr>
          <p:nvPr/>
        </p:nvSpPr>
        <p:spPr bwMode="auto">
          <a:xfrm>
            <a:off x="6672263" y="5376863"/>
            <a:ext cx="1033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48157" name="TextBox 83">
            <a:extLst>
              <a:ext uri="{FF2B5EF4-FFF2-40B4-BE49-F238E27FC236}">
                <a16:creationId xmlns:a16="http://schemas.microsoft.com/office/drawing/2014/main" id="{54ECEC6C-A334-457E-9222-48B59788508B}"/>
              </a:ext>
            </a:extLst>
          </p:cNvPr>
          <p:cNvSpPr txBox="1">
            <a:spLocks noChangeArrowheads="1"/>
          </p:cNvSpPr>
          <p:nvPr/>
        </p:nvSpPr>
        <p:spPr bwMode="auto">
          <a:xfrm>
            <a:off x="5865813" y="42275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8158" name="TextBox 82">
            <a:extLst>
              <a:ext uri="{FF2B5EF4-FFF2-40B4-BE49-F238E27FC236}">
                <a16:creationId xmlns:a16="http://schemas.microsoft.com/office/drawing/2014/main" id="{ECE1CD68-74B8-4F10-808E-9671EC3EA94A}"/>
              </a:ext>
            </a:extLst>
          </p:cNvPr>
          <p:cNvSpPr txBox="1">
            <a:spLocks noChangeArrowheads="1"/>
          </p:cNvSpPr>
          <p:nvPr/>
        </p:nvSpPr>
        <p:spPr bwMode="auto">
          <a:xfrm>
            <a:off x="6105525" y="613092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AA6A7DE3-5A19-774B-841C-9B33351DBEE0}"/>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3AF8EA81-944C-0449-8988-2D79614F3E75}"/>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2F15C85-F4D4-FD44-8A60-2501AEEA8B1E}"/>
              </a:ext>
            </a:extLst>
          </p:cNvPr>
          <p:cNvCxnSpPr>
            <a:cxnSpLocks noChangeShapeType="1"/>
          </p:cNvCxnSpPr>
          <p:nvPr/>
        </p:nvCxnSpPr>
        <p:spPr bwMode="auto">
          <a:xfrm flipH="1" flipV="1">
            <a:off x="5746750" y="3443288"/>
            <a:ext cx="4763" cy="15382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62" name="TextBox 79">
            <a:extLst>
              <a:ext uri="{FF2B5EF4-FFF2-40B4-BE49-F238E27FC236}">
                <a16:creationId xmlns:a16="http://schemas.microsoft.com/office/drawing/2014/main" id="{D19D1A80-89EF-47FE-96FF-42C14459C1E8}"/>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99FFE775-AD61-9C47-A376-B10F84591111}"/>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64" name="TextBox 79">
            <a:extLst>
              <a:ext uri="{FF2B5EF4-FFF2-40B4-BE49-F238E27FC236}">
                <a16:creationId xmlns:a16="http://schemas.microsoft.com/office/drawing/2014/main" id="{7B85754A-7F30-43DC-B555-5D2F64EA0FC0}"/>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cxnSp>
        <p:nvCxnSpPr>
          <p:cNvPr id="46" name="Elbow Connector 45">
            <a:extLst>
              <a:ext uri="{FF2B5EF4-FFF2-40B4-BE49-F238E27FC236}">
                <a16:creationId xmlns:a16="http://schemas.microsoft.com/office/drawing/2014/main" id="{B11CED96-D484-C540-808C-0B4D468E63C2}"/>
              </a:ext>
            </a:extLst>
          </p:cNvPr>
          <p:cNvCxnSpPr>
            <a:cxnSpLocks noChangeShapeType="1"/>
            <a:stCxn id="33" idx="2"/>
            <a:endCxn id="56" idx="6"/>
          </p:cNvCxnSpPr>
          <p:nvPr/>
        </p:nvCxnSpPr>
        <p:spPr bwMode="auto">
          <a:xfrm rot="5400000">
            <a:off x="2025650" y="4773613"/>
            <a:ext cx="650875" cy="2543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6" name="Oval 55">
            <a:extLst>
              <a:ext uri="{FF2B5EF4-FFF2-40B4-BE49-F238E27FC236}">
                <a16:creationId xmlns:a16="http://schemas.microsoft.com/office/drawing/2014/main" id="{A37B2402-9EE5-3D42-9D44-C6395B5AD116}"/>
              </a:ext>
            </a:extLst>
          </p:cNvPr>
          <p:cNvSpPr/>
          <p:nvPr/>
        </p:nvSpPr>
        <p:spPr>
          <a:xfrm>
            <a:off x="850900" y="625633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4F669F42-3350-CE4F-8D13-A3C386813C3F}"/>
              </a:ext>
            </a:extLst>
          </p:cNvPr>
          <p:cNvCxnSpPr>
            <a:cxnSpLocks noChangeShapeType="1"/>
            <a:endCxn id="54" idx="4"/>
          </p:cNvCxnSpPr>
          <p:nvPr/>
        </p:nvCxnSpPr>
        <p:spPr bwMode="auto">
          <a:xfrm flipV="1">
            <a:off x="960438" y="2062163"/>
            <a:ext cx="1587" cy="4194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B6271C7A-19B4-DD41-AD38-A6F8E75BC90B}"/>
              </a:ext>
            </a:extLst>
          </p:cNvPr>
          <p:cNvCxnSpPr>
            <a:cxnSpLocks noChangeShapeType="1"/>
            <a:stCxn id="56" idx="2"/>
          </p:cNvCxnSpPr>
          <p:nvPr/>
        </p:nvCxnSpPr>
        <p:spPr bwMode="auto">
          <a:xfrm flipH="1">
            <a:off x="276225" y="6370638"/>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69" name="TextBox 79">
            <a:extLst>
              <a:ext uri="{FF2B5EF4-FFF2-40B4-BE49-F238E27FC236}">
                <a16:creationId xmlns:a16="http://schemas.microsoft.com/office/drawing/2014/main" id="{376185DA-9F28-4503-80D9-6B455A84F01C}"/>
              </a:ext>
            </a:extLst>
          </p:cNvPr>
          <p:cNvSpPr txBox="1">
            <a:spLocks noChangeArrowheads="1"/>
          </p:cNvSpPr>
          <p:nvPr/>
        </p:nvSpPr>
        <p:spPr bwMode="auto">
          <a:xfrm>
            <a:off x="231775" y="594995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E1FECEC2-B695-3247-84BF-C4A2B8247C4A}"/>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6FD23382-5F5D-9A40-BE55-3D04F919B1D4}"/>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EA10DEE8-F08C-6E41-9C46-8CC6E9C9D90A}"/>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34C7E9AD-CCD7-214A-A0F0-768029997F6A}"/>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6C300290-7F0B-BC4E-8D03-C46F3FEA8D6B}"/>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75" name="TextBox 79">
            <a:extLst>
              <a:ext uri="{FF2B5EF4-FFF2-40B4-BE49-F238E27FC236}">
                <a16:creationId xmlns:a16="http://schemas.microsoft.com/office/drawing/2014/main" id="{DF6484AA-E9C0-4023-916B-D0E71179A67B}"/>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48176" name="TextBox 79">
            <a:extLst>
              <a:ext uri="{FF2B5EF4-FFF2-40B4-BE49-F238E27FC236}">
                <a16:creationId xmlns:a16="http://schemas.microsoft.com/office/drawing/2014/main" id="{639067CD-AEED-4BCE-BAE1-5F2CCD4A587C}"/>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FC5FCA7D-CE90-9E42-9584-E914001BAF24}"/>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78" name="TextBox 79">
            <a:extLst>
              <a:ext uri="{FF2B5EF4-FFF2-40B4-BE49-F238E27FC236}">
                <a16:creationId xmlns:a16="http://schemas.microsoft.com/office/drawing/2014/main" id="{3D56A979-6447-4C0E-93DB-B7542910DCF8}"/>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BE19C9FA-50B3-5C4E-B0D3-3564E2D8FCF3}"/>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8180" name="TextBox 79">
            <a:extLst>
              <a:ext uri="{FF2B5EF4-FFF2-40B4-BE49-F238E27FC236}">
                <a16:creationId xmlns:a16="http://schemas.microsoft.com/office/drawing/2014/main" id="{BFDCC376-0F3A-47AB-A96F-F9673B3EB5D2}"/>
              </a:ext>
            </a:extLst>
          </p:cNvPr>
          <p:cNvSpPr txBox="1">
            <a:spLocks noChangeArrowheads="1"/>
          </p:cNvSpPr>
          <p:nvPr/>
        </p:nvSpPr>
        <p:spPr bwMode="auto">
          <a:xfrm>
            <a:off x="3563938" y="3500438"/>
            <a:ext cx="84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48181" name="TextBox 78">
            <a:extLst>
              <a:ext uri="{FF2B5EF4-FFF2-40B4-BE49-F238E27FC236}">
                <a16:creationId xmlns:a16="http://schemas.microsoft.com/office/drawing/2014/main" id="{9AA5035E-A294-44B3-BC19-2D9A86BA45E8}"/>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86" name="TextBox 79">
            <a:extLst>
              <a:ext uri="{FF2B5EF4-FFF2-40B4-BE49-F238E27FC236}">
                <a16:creationId xmlns:a16="http://schemas.microsoft.com/office/drawing/2014/main" id="{C43F052A-5A28-497E-8A51-E44A29BA8645}"/>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highlight>
                  <a:srgbClr val="93CDDC"/>
                </a:highlight>
                <a:latin typeface="Grandview"/>
                <a:ea typeface="ＭＳ Ｐゴシック"/>
              </a:rPr>
              <a:t>Splitter 1:2</a:t>
            </a:r>
            <a:endParaRPr lang="en-US" altLang="en-US" sz="1200" b="1">
              <a:highlight>
                <a:srgbClr val="93CDDC"/>
              </a:highlight>
              <a:latin typeface="Grandview"/>
              <a:ea typeface="ＭＳ Ｐゴシック"/>
            </a:endParaRPr>
          </a:p>
        </p:txBody>
      </p:sp>
      <p:sp>
        <p:nvSpPr>
          <p:cNvPr id="3" name="Slide Number Placeholder 2">
            <a:extLst>
              <a:ext uri="{FF2B5EF4-FFF2-40B4-BE49-F238E27FC236}">
                <a16:creationId xmlns:a16="http://schemas.microsoft.com/office/drawing/2014/main" id="{072FCFAE-3054-2055-6867-2DBEFD846533}"/>
              </a:ext>
            </a:extLst>
          </p:cNvPr>
          <p:cNvSpPr>
            <a:spLocks noGrp="1"/>
          </p:cNvSpPr>
          <p:nvPr>
            <p:ph type="sldNum" sz="quarter" idx="12"/>
          </p:nvPr>
        </p:nvSpPr>
        <p:spPr/>
        <p:txBody>
          <a:bodyPr/>
          <a:lstStyle/>
          <a:p>
            <a:fld id="{9170F9BE-46AB-4A51-AA78-244224A68E4F}" type="slidenum">
              <a:rPr lang="en-US" altLang="en-US" smtClean="0"/>
              <a:pPr/>
              <a:t>25</a:t>
            </a:fld>
            <a:endParaRPr lang="en-US" altLang="en-US"/>
          </a:p>
        </p:txBody>
      </p:sp>
      <p:sp>
        <p:nvSpPr>
          <p:cNvPr id="4" name="TextBox 3">
            <a:extLst>
              <a:ext uri="{FF2B5EF4-FFF2-40B4-BE49-F238E27FC236}">
                <a16:creationId xmlns:a16="http://schemas.microsoft.com/office/drawing/2014/main" id="{96FCC78A-FCAA-1B4C-6801-E9E764CFAB2D}"/>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Grandview" panose="020B0502040204020203" pitchFamily="34" charset="0"/>
              </a:rPr>
              <a:t>(A)</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7AA3A-E0DF-492B-9B5F-0C40A64D4BEF}"/>
              </a:ext>
            </a:extLst>
          </p:cNvPr>
          <p:cNvSpPr>
            <a:spLocks noGrp="1"/>
          </p:cNvSpPr>
          <p:nvPr>
            <p:ph type="title"/>
          </p:nvPr>
        </p:nvSpPr>
        <p:spPr/>
        <p:txBody>
          <a:bodyPr/>
          <a:lstStyle/>
          <a:p>
            <a:r>
              <a:rPr lang="en-US" b="1">
                <a:solidFill>
                  <a:srgbClr val="93CDDC"/>
                </a:solidFill>
                <a:latin typeface="Times New Roman"/>
                <a:cs typeface="Times New Roman"/>
              </a:rPr>
              <a:t>Process Overview</a:t>
            </a:r>
          </a:p>
        </p:txBody>
      </p:sp>
      <p:sp>
        <p:nvSpPr>
          <p:cNvPr id="3" name="Content Placeholder 2">
            <a:extLst>
              <a:ext uri="{FF2B5EF4-FFF2-40B4-BE49-F238E27FC236}">
                <a16:creationId xmlns:a16="http://schemas.microsoft.com/office/drawing/2014/main" id="{91F05092-2002-4065-9827-CA98963FA052}"/>
              </a:ext>
            </a:extLst>
          </p:cNvPr>
          <p:cNvSpPr>
            <a:spLocks noGrp="1"/>
          </p:cNvSpPr>
          <p:nvPr>
            <p:ph idx="1"/>
          </p:nvPr>
        </p:nvSpPr>
        <p:spPr>
          <a:xfrm>
            <a:off x="457200" y="1219200"/>
            <a:ext cx="8229600" cy="4906963"/>
          </a:xfrm>
        </p:spPr>
        <p:txBody>
          <a:bodyPr/>
          <a:lstStyle/>
          <a:p>
            <a:r>
              <a:rPr lang="en-US" sz="2800">
                <a:latin typeface="Calibri"/>
                <a:cs typeface="Calibri"/>
              </a:rPr>
              <a:t>Goal: synthesize (and isolate) pure methanol</a:t>
            </a:r>
          </a:p>
          <a:p>
            <a:r>
              <a:rPr lang="en-US" sz="2800">
                <a:latin typeface="Calibri"/>
                <a:cs typeface="Calibri"/>
              </a:rPr>
              <a:t>Since reactions don’t go to completion we used separators, recycles (and purges) to improve process</a:t>
            </a:r>
          </a:p>
          <a:p>
            <a:r>
              <a:rPr lang="en-US" sz="2800">
                <a:latin typeface="Calibri"/>
                <a:cs typeface="Calibri"/>
              </a:rPr>
              <a:t>Make incremental modifications </a:t>
            </a:r>
          </a:p>
          <a:p>
            <a:pPr lvl="1"/>
            <a:r>
              <a:rPr lang="en-US" sz="2400">
                <a:latin typeface="Calibri"/>
                <a:cs typeface="Calibri"/>
              </a:rPr>
              <a:t>Have you satisfied the design goals and rules?</a:t>
            </a:r>
          </a:p>
          <a:p>
            <a:pPr lvl="2"/>
            <a:r>
              <a:rPr lang="en-US" sz="2000">
                <a:latin typeface="Calibri"/>
                <a:cs typeface="Calibri"/>
              </a:rPr>
              <a:t>Minimizing # of units at 300 atm</a:t>
            </a:r>
          </a:p>
          <a:p>
            <a:pPr lvl="1"/>
            <a:r>
              <a:rPr lang="en-US" sz="2400">
                <a:latin typeface="Calibri"/>
                <a:cs typeface="Calibri"/>
              </a:rPr>
              <a:t>Checking overall reactions</a:t>
            </a:r>
          </a:p>
          <a:p>
            <a:pPr lvl="1"/>
            <a:r>
              <a:rPr lang="en-US" sz="2400">
                <a:latin typeface="Calibri"/>
                <a:cs typeface="Calibri"/>
              </a:rPr>
              <a:t>Recycle with purges!</a:t>
            </a:r>
          </a:p>
          <a:p>
            <a:endParaRPr lang="en-US" sz="2800">
              <a:latin typeface="Calibri"/>
              <a:cs typeface="Calibri"/>
            </a:endParaRPr>
          </a:p>
        </p:txBody>
      </p:sp>
      <p:sp>
        <p:nvSpPr>
          <p:cNvPr id="4" name="Slide Number Placeholder 3">
            <a:extLst>
              <a:ext uri="{FF2B5EF4-FFF2-40B4-BE49-F238E27FC236}">
                <a16:creationId xmlns:a16="http://schemas.microsoft.com/office/drawing/2014/main" id="{E1089D28-1167-E42B-7AD5-FCD070E1381C}"/>
              </a:ext>
            </a:extLst>
          </p:cNvPr>
          <p:cNvSpPr>
            <a:spLocks noGrp="1"/>
          </p:cNvSpPr>
          <p:nvPr>
            <p:ph type="sldNum" sz="quarter" idx="12"/>
          </p:nvPr>
        </p:nvSpPr>
        <p:spPr/>
        <p:txBody>
          <a:bodyPr/>
          <a:lstStyle/>
          <a:p>
            <a:fld id="{9170F9BE-46AB-4A51-AA78-244224A68E4F}" type="slidenum">
              <a:rPr lang="en-US" altLang="en-US" sz="1100" smtClean="0">
                <a:latin typeface="Grandview" panose="020B0502040204020203" pitchFamily="34" charset="0"/>
              </a:rPr>
              <a:pPr/>
              <a:t>26</a:t>
            </a:fld>
            <a:endParaRPr lang="en-US" altLang="en-US" sz="1100">
              <a:latin typeface="Grandview" panose="020B0502040204020203" pitchFamily="34" charset="0"/>
            </a:endParaRPr>
          </a:p>
        </p:txBody>
      </p:sp>
      <p:sp>
        <p:nvSpPr>
          <p:cNvPr id="6" name="TextBox 5">
            <a:extLst>
              <a:ext uri="{FF2B5EF4-FFF2-40B4-BE49-F238E27FC236}">
                <a16:creationId xmlns:a16="http://schemas.microsoft.com/office/drawing/2014/main" id="{626729A7-3B8C-2367-0F49-F9BD70E2DA27}"/>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Tree>
    <p:extLst>
      <p:ext uri="{BB962C8B-B14F-4D97-AF65-F5344CB8AC3E}">
        <p14:creationId xmlns:p14="http://schemas.microsoft.com/office/powerpoint/2010/main" val="23111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0285C5D9-8255-46C6-AA6C-2F11D60969F8}"/>
              </a:ext>
            </a:extLst>
          </p:cNvPr>
          <p:cNvSpPr>
            <a:spLocks noGrp="1"/>
          </p:cNvSpPr>
          <p:nvPr>
            <p:ph type="title"/>
          </p:nvPr>
        </p:nvSpPr>
        <p:spPr/>
        <p:txBody>
          <a:bodyPr/>
          <a:lstStyle/>
          <a:p>
            <a:pPr eaLnBrk="1" hangingPunct="1"/>
            <a:r>
              <a:rPr lang="en-US" altLang="en-US" b="1">
                <a:solidFill>
                  <a:srgbClr val="93CDDC"/>
                </a:solidFill>
                <a:latin typeface="Times New Roman"/>
                <a:ea typeface="ＭＳ Ｐゴシック"/>
                <a:cs typeface="Times New Roman"/>
              </a:rPr>
              <a:t>Oh no!... Side Reactions</a:t>
            </a:r>
          </a:p>
        </p:txBody>
      </p:sp>
      <p:sp>
        <p:nvSpPr>
          <p:cNvPr id="5" name="Rectangle 4">
            <a:extLst>
              <a:ext uri="{FF2B5EF4-FFF2-40B4-BE49-F238E27FC236}">
                <a16:creationId xmlns:a16="http://schemas.microsoft.com/office/drawing/2014/main" id="{8DF93467-B4EB-A24B-A72A-2A14EB3A0969}"/>
              </a:ext>
            </a:extLst>
          </p:cNvPr>
          <p:cNvSpPr/>
          <p:nvPr/>
        </p:nvSpPr>
        <p:spPr>
          <a:xfrm>
            <a:off x="3200400" y="2254250"/>
            <a:ext cx="281940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solidFill>
                  <a:schemeClr val="bg1"/>
                </a:solidFill>
              </a:rPr>
              <a:t>Steam-Methane Reformer</a:t>
            </a:r>
          </a:p>
          <a:p>
            <a:pPr algn="ctr" eaLnBrk="1" fontAlgn="auto" hangingPunct="1">
              <a:spcBef>
                <a:spcPts val="0"/>
              </a:spcBef>
              <a:spcAft>
                <a:spcPts val="0"/>
              </a:spcAft>
              <a:defRPr/>
            </a:pPr>
            <a:r>
              <a:rPr lang="en-US">
                <a:solidFill>
                  <a:schemeClr val="bg1"/>
                </a:solidFill>
              </a:rPr>
              <a:t>900 C</a:t>
            </a:r>
          </a:p>
        </p:txBody>
      </p:sp>
      <p:cxnSp>
        <p:nvCxnSpPr>
          <p:cNvPr id="7" name="Straight Arrow Connector 6">
            <a:extLst>
              <a:ext uri="{FF2B5EF4-FFF2-40B4-BE49-F238E27FC236}">
                <a16:creationId xmlns:a16="http://schemas.microsoft.com/office/drawing/2014/main" id="{A9F8958D-9EA3-C24A-9248-DBD444E6E978}"/>
              </a:ext>
            </a:extLst>
          </p:cNvPr>
          <p:cNvCxnSpPr>
            <a:endCxn id="5" idx="1"/>
          </p:cNvCxnSpPr>
          <p:nvPr/>
        </p:nvCxnSpPr>
        <p:spPr>
          <a:xfrm>
            <a:off x="685800" y="3016250"/>
            <a:ext cx="2514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86D8903-B440-BC4A-9C8C-6882E33E5BAC}"/>
              </a:ext>
            </a:extLst>
          </p:cNvPr>
          <p:cNvCxnSpPr>
            <a:stCxn id="5" idx="3"/>
          </p:cNvCxnSpPr>
          <p:nvPr/>
        </p:nvCxnSpPr>
        <p:spPr>
          <a:xfrm>
            <a:off x="6019800" y="3016250"/>
            <a:ext cx="2209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46" name="TextBox 14">
            <a:extLst>
              <a:ext uri="{FF2B5EF4-FFF2-40B4-BE49-F238E27FC236}">
                <a16:creationId xmlns:a16="http://schemas.microsoft.com/office/drawing/2014/main" id="{7EAA7BE9-1897-482A-BA8C-5186C0BEDCA7}"/>
              </a:ext>
            </a:extLst>
          </p:cNvPr>
          <p:cNvPicPr>
            <a:picLocks noRot="1" noChangeAspect="1" noMove="1" noResize="1" noEditPoints="1" noAdjustHandles="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483100"/>
            <a:ext cx="5562600" cy="1879600"/>
          </a:xfrm>
          <a:prstGeom prst="rect">
            <a:avLst/>
          </a:prstGeom>
          <a:noFill/>
          <a:extLst>
            <a:ext uri="{909E8E84-426E-40DD-AFC4-6F175D3DCCD1}">
              <a14:hiddenFill xmlns:a14="http://schemas.microsoft.com/office/drawing/2010/main">
                <a:solidFill>
                  <a:srgbClr val="FFFFFF"/>
                </a:solidFill>
              </a14:hiddenFill>
            </a:ext>
          </a:extLst>
        </p:spPr>
      </p:pic>
      <p:sp>
        <p:nvSpPr>
          <p:cNvPr id="10247" name="Rectangle 15">
            <a:extLst>
              <a:ext uri="{FF2B5EF4-FFF2-40B4-BE49-F238E27FC236}">
                <a16:creationId xmlns:a16="http://schemas.microsoft.com/office/drawing/2014/main" id="{7539D06D-0D30-EC45-BA23-0C710B3E7B24}"/>
              </a:ext>
            </a:extLst>
          </p:cNvPr>
          <p:cNvSpPr>
            <a:spLocks noChangeArrowheads="1"/>
          </p:cNvSpPr>
          <p:nvPr/>
        </p:nvSpPr>
        <p:spPr bwMode="auto">
          <a:xfrm>
            <a:off x="1293813" y="3276600"/>
            <a:ext cx="1525587" cy="646113"/>
          </a:xfrm>
          <a:prstGeom prst="rect">
            <a:avLst/>
          </a:prstGeom>
          <a:noFill/>
          <a:ln>
            <a:noFill/>
          </a:ln>
        </p:spPr>
        <p:txBody>
          <a:bodyPr>
            <a:spAutoFit/>
          </a:bodyPr>
          <a:lstStyle/>
          <a:p>
            <a:pPr eaLnBrk="1" hangingPunct="1">
              <a:defRPr/>
            </a:pPr>
            <a:r>
              <a:rPr lang="en-US">
                <a:solidFill>
                  <a:srgbClr val="0000FF"/>
                </a:solidFill>
              </a:rPr>
              <a:t>H</a:t>
            </a:r>
            <a:r>
              <a:rPr lang="en-US" sz="1200">
                <a:solidFill>
                  <a:srgbClr val="0000FF"/>
                </a:solidFill>
              </a:rPr>
              <a:t>2</a:t>
            </a:r>
            <a:r>
              <a:rPr lang="en-US">
                <a:solidFill>
                  <a:srgbClr val="0000FF"/>
                </a:solidFill>
              </a:rPr>
              <a:t>O (excess)</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10248" name="TextBox 16">
            <a:extLst>
              <a:ext uri="{FF2B5EF4-FFF2-40B4-BE49-F238E27FC236}">
                <a16:creationId xmlns:a16="http://schemas.microsoft.com/office/drawing/2014/main" id="{6C504A72-8328-6744-9663-2CCFD8305672}"/>
              </a:ext>
            </a:extLst>
          </p:cNvPr>
          <p:cNvSpPr txBox="1">
            <a:spLocks noChangeArrowheads="1"/>
          </p:cNvSpPr>
          <p:nvPr/>
        </p:nvSpPr>
        <p:spPr bwMode="auto">
          <a:xfrm>
            <a:off x="6705600" y="3276600"/>
            <a:ext cx="685800" cy="147796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0000FF"/>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9" name="TextBox 14">
            <a:extLst>
              <a:ext uri="{FF2B5EF4-FFF2-40B4-BE49-F238E27FC236}">
                <a16:creationId xmlns:a16="http://schemas.microsoft.com/office/drawing/2014/main" id="{B038233E-1AEB-C14E-AB4E-CEAF904FA9FC}"/>
              </a:ext>
            </a:extLst>
          </p:cNvPr>
          <p:cNvSpPr txBox="1">
            <a:spLocks noRot="1" noChangeAspect="1" noMove="1" noResize="1" noEditPoints="1" noAdjustHandles="1" noChangeArrowheads="1" noChangeShapeType="1" noTextEdit="1"/>
          </p:cNvSpPr>
          <p:nvPr/>
        </p:nvSpPr>
        <p:spPr bwMode="auto">
          <a:xfrm>
            <a:off x="2014904" y="1388609"/>
            <a:ext cx="5109796" cy="601318"/>
          </a:xfrm>
          <a:prstGeom prst="rect">
            <a:avLst/>
          </a:prstGeom>
          <a:blipFill rotWithShape="1">
            <a:blip r:embed="rId4"/>
            <a:stretch>
              <a:fillRect/>
            </a:stretch>
          </a:blipFill>
          <a:ln>
            <a:noFill/>
          </a:ln>
        </p:spPr>
        <p:txBody>
          <a:bodyPr/>
          <a:lstStyle/>
          <a:p>
            <a:pPr eaLnBrk="1" hangingPunct="1">
              <a:defRPr/>
            </a:pPr>
            <a:r>
              <a:rPr lang="en-US">
                <a:noFill/>
              </a:rPr>
              <a:t> </a:t>
            </a:r>
          </a:p>
        </p:txBody>
      </p:sp>
      <p:sp>
        <p:nvSpPr>
          <p:cNvPr id="56330" name="TextBox 1">
            <a:extLst>
              <a:ext uri="{FF2B5EF4-FFF2-40B4-BE49-F238E27FC236}">
                <a16:creationId xmlns:a16="http://schemas.microsoft.com/office/drawing/2014/main" id="{4A2735D4-70C2-4493-A4C8-3F7E07D704CC}"/>
              </a:ext>
            </a:extLst>
          </p:cNvPr>
          <p:cNvSpPr txBox="1">
            <a:spLocks noChangeArrowheads="1"/>
          </p:cNvSpPr>
          <p:nvPr/>
        </p:nvSpPr>
        <p:spPr bwMode="auto">
          <a:xfrm>
            <a:off x="5791200" y="5905500"/>
            <a:ext cx="182562"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1800"/>
          </a:p>
        </p:txBody>
      </p:sp>
      <p:sp>
        <p:nvSpPr>
          <p:cNvPr id="2" name="Slide Number Placeholder 1">
            <a:extLst>
              <a:ext uri="{FF2B5EF4-FFF2-40B4-BE49-F238E27FC236}">
                <a16:creationId xmlns:a16="http://schemas.microsoft.com/office/drawing/2014/main" id="{B50BA6F8-C37C-88AB-227D-D4A80D1379FC}"/>
              </a:ext>
            </a:extLst>
          </p:cNvPr>
          <p:cNvSpPr>
            <a:spLocks noGrp="1"/>
          </p:cNvSpPr>
          <p:nvPr>
            <p:ph type="sldNum" sz="quarter" idx="12"/>
          </p:nvPr>
        </p:nvSpPr>
        <p:spPr/>
        <p:txBody>
          <a:bodyPr/>
          <a:lstStyle/>
          <a:p>
            <a:fld id="{9170F9BE-46AB-4A51-AA78-244224A68E4F}" type="slidenum">
              <a:rPr lang="en-US" altLang="en-US" smtClean="0"/>
              <a:pPr/>
              <a:t>27</a:t>
            </a:fld>
            <a:endParaRPr lang="en-US" altLang="en-US"/>
          </a:p>
        </p:txBody>
      </p:sp>
      <p:sp>
        <p:nvSpPr>
          <p:cNvPr id="4" name="TextBox 3">
            <a:extLst>
              <a:ext uri="{FF2B5EF4-FFF2-40B4-BE49-F238E27FC236}">
                <a16:creationId xmlns:a16="http://schemas.microsoft.com/office/drawing/2014/main" id="{351527CF-3270-3445-46B2-6EEACA97E4B8}"/>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p:bldP spid="1024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7AA3A-E0DF-492B-9B5F-0C40A64D4BEF}"/>
              </a:ext>
            </a:extLst>
          </p:cNvPr>
          <p:cNvSpPr>
            <a:spLocks noGrp="1"/>
          </p:cNvSpPr>
          <p:nvPr>
            <p:ph type="title"/>
          </p:nvPr>
        </p:nvSpPr>
        <p:spPr/>
        <p:txBody>
          <a:bodyPr/>
          <a:lstStyle/>
          <a:p>
            <a:r>
              <a:rPr lang="en-US" b="1">
                <a:solidFill>
                  <a:srgbClr val="93CDDC"/>
                </a:solidFill>
                <a:latin typeface="Times New Roman"/>
                <a:ea typeface="ＭＳ Ｐゴシック"/>
                <a:cs typeface="Calibri"/>
              </a:rPr>
              <a:t>What else do we know?</a:t>
            </a:r>
            <a:endParaRPr lang="en-US" b="1">
              <a:solidFill>
                <a:srgbClr val="93CDDC"/>
              </a:solidFill>
              <a:latin typeface="Times New Roman"/>
              <a:cs typeface="Calibri"/>
            </a:endParaRPr>
          </a:p>
        </p:txBody>
      </p:sp>
      <p:sp>
        <p:nvSpPr>
          <p:cNvPr id="3" name="Content Placeholder 2">
            <a:extLst>
              <a:ext uri="{FF2B5EF4-FFF2-40B4-BE49-F238E27FC236}">
                <a16:creationId xmlns:a16="http://schemas.microsoft.com/office/drawing/2014/main" id="{91F05092-2002-4065-9827-CA98963FA052}"/>
              </a:ext>
            </a:extLst>
          </p:cNvPr>
          <p:cNvSpPr>
            <a:spLocks noGrp="1"/>
          </p:cNvSpPr>
          <p:nvPr>
            <p:ph idx="1"/>
          </p:nvPr>
        </p:nvSpPr>
        <p:spPr>
          <a:xfrm>
            <a:off x="457200" y="1219200"/>
            <a:ext cx="8229600" cy="4906963"/>
          </a:xfrm>
        </p:spPr>
        <p:txBody>
          <a:bodyPr/>
          <a:lstStyle/>
          <a:p>
            <a:r>
              <a:rPr lang="en-US" sz="2800">
                <a:latin typeface="Calibri"/>
                <a:ea typeface="ＭＳ Ｐゴシック"/>
                <a:cs typeface="Calibri"/>
              </a:rPr>
              <a:t>Water gas shift creates CO2 side product</a:t>
            </a:r>
            <a:endParaRPr lang="en-US">
              <a:latin typeface="Calibri"/>
              <a:cs typeface="Calibri"/>
            </a:endParaRPr>
          </a:p>
          <a:p>
            <a:pPr lvl="1"/>
            <a:r>
              <a:rPr lang="en-US" sz="2400">
                <a:latin typeface="Calibri"/>
                <a:ea typeface="ＭＳ Ｐゴシック"/>
                <a:cs typeface="Calibri"/>
              </a:rPr>
              <a:t>CO2 can be converted to CO in the methanol synthesis reactor if H2O is </a:t>
            </a:r>
            <a:r>
              <a:rPr lang="en-US" sz="2400" b="1">
                <a:latin typeface="Calibri"/>
                <a:ea typeface="ＭＳ Ｐゴシック"/>
                <a:cs typeface="Calibri"/>
              </a:rPr>
              <a:t>not</a:t>
            </a:r>
            <a:r>
              <a:rPr lang="en-US" sz="2400">
                <a:latin typeface="Calibri"/>
                <a:ea typeface="ＭＳ Ｐゴシック"/>
                <a:cs typeface="Calibri"/>
              </a:rPr>
              <a:t> present</a:t>
            </a:r>
            <a:endParaRPr lang="en-US" sz="2400">
              <a:latin typeface="Calibri"/>
              <a:cs typeface="Calibri"/>
            </a:endParaRPr>
          </a:p>
          <a:p>
            <a:pPr lvl="1"/>
            <a:r>
              <a:rPr lang="en-US" sz="2400">
                <a:latin typeface="Calibri"/>
                <a:ea typeface="ＭＳ Ｐゴシック"/>
                <a:cs typeface="Calibri"/>
              </a:rPr>
              <a:t>Reconversion is </a:t>
            </a:r>
            <a:r>
              <a:rPr lang="en-US" sz="2400" b="1">
                <a:latin typeface="Calibri"/>
                <a:ea typeface="ＭＳ Ｐゴシック"/>
                <a:cs typeface="Calibri"/>
              </a:rPr>
              <a:t>not </a:t>
            </a:r>
            <a:r>
              <a:rPr lang="en-US" sz="2400">
                <a:latin typeface="Calibri"/>
                <a:ea typeface="ＭＳ Ｐゴシック"/>
                <a:cs typeface="Calibri"/>
              </a:rPr>
              <a:t>complete</a:t>
            </a:r>
            <a:endParaRPr lang="en-US" sz="2400">
              <a:latin typeface="Calibri"/>
              <a:cs typeface="Calibri"/>
            </a:endParaRPr>
          </a:p>
          <a:p>
            <a:endParaRPr lang="en-US" sz="2800">
              <a:latin typeface="Calibri"/>
              <a:cs typeface="Calibri"/>
            </a:endParaRPr>
          </a:p>
        </p:txBody>
      </p:sp>
      <p:sp>
        <p:nvSpPr>
          <p:cNvPr id="4" name="Slide Number Placeholder 3">
            <a:extLst>
              <a:ext uri="{FF2B5EF4-FFF2-40B4-BE49-F238E27FC236}">
                <a16:creationId xmlns:a16="http://schemas.microsoft.com/office/drawing/2014/main" id="{E1089D28-1167-E42B-7AD5-FCD070E1381C}"/>
              </a:ext>
            </a:extLst>
          </p:cNvPr>
          <p:cNvSpPr>
            <a:spLocks noGrp="1"/>
          </p:cNvSpPr>
          <p:nvPr>
            <p:ph type="sldNum" sz="quarter" idx="12"/>
          </p:nvPr>
        </p:nvSpPr>
        <p:spPr/>
        <p:txBody>
          <a:bodyPr/>
          <a:lstStyle/>
          <a:p>
            <a:fld id="{9170F9BE-46AB-4A51-AA78-244224A68E4F}" type="slidenum">
              <a:rPr lang="en-US" altLang="en-US" sz="1100" smtClean="0">
                <a:latin typeface="Grandview" panose="020B0502040204020203" pitchFamily="34" charset="0"/>
              </a:rPr>
              <a:pPr/>
              <a:t>28</a:t>
            </a:fld>
            <a:endParaRPr lang="en-US" altLang="en-US" sz="1100">
              <a:latin typeface="Grandview" panose="020B0502040204020203" pitchFamily="34" charset="0"/>
            </a:endParaRPr>
          </a:p>
        </p:txBody>
      </p:sp>
      <p:sp>
        <p:nvSpPr>
          <p:cNvPr id="6" name="TextBox 5">
            <a:extLst>
              <a:ext uri="{FF2B5EF4-FFF2-40B4-BE49-F238E27FC236}">
                <a16:creationId xmlns:a16="http://schemas.microsoft.com/office/drawing/2014/main" id="{626729A7-3B8C-2367-0F49-F9BD70E2DA27}"/>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ea typeface="ＭＳ Ｐゴシック"/>
                <a:cs typeface="Calibri"/>
              </a:rPr>
              <a:t>(B)</a:t>
            </a:r>
          </a:p>
        </p:txBody>
      </p:sp>
      <p:pic>
        <p:nvPicPr>
          <p:cNvPr id="5" name="Picture 4">
            <a:extLst>
              <a:ext uri="{FF2B5EF4-FFF2-40B4-BE49-F238E27FC236}">
                <a16:creationId xmlns:a16="http://schemas.microsoft.com/office/drawing/2014/main" id="{2FA20AC8-3C4E-35C6-7627-27B857A6B011}"/>
              </a:ext>
            </a:extLst>
          </p:cNvPr>
          <p:cNvPicPr>
            <a:picLocks noChangeAspect="1"/>
          </p:cNvPicPr>
          <p:nvPr/>
        </p:nvPicPr>
        <p:blipFill>
          <a:blip r:embed="rId3"/>
          <a:stretch>
            <a:fillRect/>
          </a:stretch>
        </p:blipFill>
        <p:spPr>
          <a:xfrm>
            <a:off x="2199373" y="3226009"/>
            <a:ext cx="4745255" cy="896870"/>
          </a:xfrm>
          <a:prstGeom prst="rect">
            <a:avLst/>
          </a:prstGeom>
        </p:spPr>
      </p:pic>
    </p:spTree>
    <p:extLst>
      <p:ext uri="{BB962C8B-B14F-4D97-AF65-F5344CB8AC3E}">
        <p14:creationId xmlns:p14="http://schemas.microsoft.com/office/powerpoint/2010/main" val="103698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69" name="Group 84">
            <a:extLst>
              <a:ext uri="{FF2B5EF4-FFF2-40B4-BE49-F238E27FC236}">
                <a16:creationId xmlns:a16="http://schemas.microsoft.com/office/drawing/2014/main" id="{2231BBA3-ACEB-459E-A241-BC4BE8151134}"/>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427" name="TextBox 74">
              <a:extLst>
                <a:ext uri="{FF2B5EF4-FFF2-40B4-BE49-F238E27FC236}">
                  <a16:creationId xmlns:a16="http://schemas.microsoft.com/office/drawing/2014/main" id="{BD259C50-7BED-4574-BF7B-B7380D313B2C}"/>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617CCF29-7B64-4DBE-943B-DDC8488C1585}"/>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8376" name="TextBox 79">
            <a:extLst>
              <a:ext uri="{FF2B5EF4-FFF2-40B4-BE49-F238E27FC236}">
                <a16:creationId xmlns:a16="http://schemas.microsoft.com/office/drawing/2014/main" id="{18EFBD2C-0DDE-437A-A250-E68550AB63C7}"/>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379" name="TextBox 81">
            <a:extLst>
              <a:ext uri="{FF2B5EF4-FFF2-40B4-BE49-F238E27FC236}">
                <a16:creationId xmlns:a16="http://schemas.microsoft.com/office/drawing/2014/main" id="{F3D13C59-8BEB-4A0F-9EEB-326FC83D9878}"/>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58383" name="TextBox 78">
            <a:extLst>
              <a:ext uri="{FF2B5EF4-FFF2-40B4-BE49-F238E27FC236}">
                <a16:creationId xmlns:a16="http://schemas.microsoft.com/office/drawing/2014/main" id="{37E32D73-8B98-49FD-AC97-D6C27886C8AD}"/>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58384" name="TextBox 78">
            <a:extLst>
              <a:ext uri="{FF2B5EF4-FFF2-40B4-BE49-F238E27FC236}">
                <a16:creationId xmlns:a16="http://schemas.microsoft.com/office/drawing/2014/main" id="{3681D81F-2BA9-42A6-9D23-D83D3041D3FC}"/>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58385" name="TextBox 78">
            <a:extLst>
              <a:ext uri="{FF2B5EF4-FFF2-40B4-BE49-F238E27FC236}">
                <a16:creationId xmlns:a16="http://schemas.microsoft.com/office/drawing/2014/main" id="{DEA25315-76CC-4715-9C61-45D77F885D3A}"/>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388" name="TextBox 79">
            <a:extLst>
              <a:ext uri="{FF2B5EF4-FFF2-40B4-BE49-F238E27FC236}">
                <a16:creationId xmlns:a16="http://schemas.microsoft.com/office/drawing/2014/main" id="{CEDCC67D-96AD-4354-813E-122B35274B25}"/>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58389" name="TextBox 79">
            <a:extLst>
              <a:ext uri="{FF2B5EF4-FFF2-40B4-BE49-F238E27FC236}">
                <a16:creationId xmlns:a16="http://schemas.microsoft.com/office/drawing/2014/main" id="{E174F830-60A3-47C8-981D-B37653F56557}"/>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58392" name="TextBox 81">
            <a:extLst>
              <a:ext uri="{FF2B5EF4-FFF2-40B4-BE49-F238E27FC236}">
                <a16:creationId xmlns:a16="http://schemas.microsoft.com/office/drawing/2014/main" id="{4B537BB4-895E-4307-B301-C41BDADB4E0D}"/>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58393" name="TextBox 79">
            <a:extLst>
              <a:ext uri="{FF2B5EF4-FFF2-40B4-BE49-F238E27FC236}">
                <a16:creationId xmlns:a16="http://schemas.microsoft.com/office/drawing/2014/main" id="{048061BD-4148-4275-96E0-AD8B56530EE2}"/>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58394" name="TextBox 83">
            <a:extLst>
              <a:ext uri="{FF2B5EF4-FFF2-40B4-BE49-F238E27FC236}">
                <a16:creationId xmlns:a16="http://schemas.microsoft.com/office/drawing/2014/main" id="{D81C686C-3CEF-431E-BFA8-2F77857DD5BA}"/>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58395" name="TextBox 82">
            <a:extLst>
              <a:ext uri="{FF2B5EF4-FFF2-40B4-BE49-F238E27FC236}">
                <a16:creationId xmlns:a16="http://schemas.microsoft.com/office/drawing/2014/main" id="{999D3966-A543-4838-AF9F-05E5963C2B64}"/>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399" name="TextBox 79">
            <a:extLst>
              <a:ext uri="{FF2B5EF4-FFF2-40B4-BE49-F238E27FC236}">
                <a16:creationId xmlns:a16="http://schemas.microsoft.com/office/drawing/2014/main" id="{00008D3C-9272-43B9-9866-2F39DF6FD33B}"/>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401" name="TextBox 79">
            <a:extLst>
              <a:ext uri="{FF2B5EF4-FFF2-40B4-BE49-F238E27FC236}">
                <a16:creationId xmlns:a16="http://schemas.microsoft.com/office/drawing/2014/main" id="{65EA14C9-D6FE-4FF3-969E-5E4EACDE9328}"/>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407" name="TextBox 79">
            <a:extLst>
              <a:ext uri="{FF2B5EF4-FFF2-40B4-BE49-F238E27FC236}">
                <a16:creationId xmlns:a16="http://schemas.microsoft.com/office/drawing/2014/main" id="{E8685A46-4CCA-43C2-8784-A43800454F30}"/>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58408" name="TextBox 79">
            <a:extLst>
              <a:ext uri="{FF2B5EF4-FFF2-40B4-BE49-F238E27FC236}">
                <a16:creationId xmlns:a16="http://schemas.microsoft.com/office/drawing/2014/main" id="{55C0371E-7A91-4968-98F0-6C0412718553}"/>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410" name="TextBox 79">
            <a:extLst>
              <a:ext uri="{FF2B5EF4-FFF2-40B4-BE49-F238E27FC236}">
                <a16:creationId xmlns:a16="http://schemas.microsoft.com/office/drawing/2014/main" id="{72A32325-E4DF-4046-B213-14F909218D9F}"/>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412" name="TextBox 79">
            <a:extLst>
              <a:ext uri="{FF2B5EF4-FFF2-40B4-BE49-F238E27FC236}">
                <a16:creationId xmlns:a16="http://schemas.microsoft.com/office/drawing/2014/main" id="{97755205-64F9-4B4C-9E0C-8225465F99FD}"/>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58413" name="TextBox 78">
            <a:extLst>
              <a:ext uri="{FF2B5EF4-FFF2-40B4-BE49-F238E27FC236}">
                <a16:creationId xmlns:a16="http://schemas.microsoft.com/office/drawing/2014/main" id="{DDF1EDDA-6580-435F-88D9-266E57A8B86E}"/>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58414" name="TextBox 79">
            <a:extLst>
              <a:ext uri="{FF2B5EF4-FFF2-40B4-BE49-F238E27FC236}">
                <a16:creationId xmlns:a16="http://schemas.microsoft.com/office/drawing/2014/main" id="{5542171C-9899-4C0D-B7B9-0CB090D0DCAC}"/>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Splitter 1:2</a:t>
            </a:r>
            <a:endParaRPr lang="en-US" altLang="en-US" sz="1200" b="1">
              <a:latin typeface="Calibri"/>
              <a:cs typeface="Calibri"/>
            </a:endParaRPr>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4" name="TextBox 78">
            <a:extLst>
              <a:ext uri="{FF2B5EF4-FFF2-40B4-BE49-F238E27FC236}">
                <a16:creationId xmlns:a16="http://schemas.microsoft.com/office/drawing/2014/main" id="{BFCC93C1-92E7-42C0-90FD-EBF0BE5C6A5C}"/>
              </a:ext>
            </a:extLst>
          </p:cNvPr>
          <p:cNvSpPr txBox="1">
            <a:spLocks noChangeArrowheads="1"/>
          </p:cNvSpPr>
          <p:nvPr/>
        </p:nvSpPr>
        <p:spPr bwMode="auto">
          <a:xfrm>
            <a:off x="1147763" y="54879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cxnSp>
        <p:nvCxnSpPr>
          <p:cNvPr id="96" name="Straight Arrow Connector 95">
            <a:extLst>
              <a:ext uri="{FF2B5EF4-FFF2-40B4-BE49-F238E27FC236}">
                <a16:creationId xmlns:a16="http://schemas.microsoft.com/office/drawing/2014/main" id="{BC21C2AF-FCC2-2B4B-9115-F3EA3C3C8959}"/>
              </a:ext>
            </a:extLst>
          </p:cNvPr>
          <p:cNvCxnSpPr>
            <a:cxnSpLocks noChangeShapeType="1"/>
            <a:stCxn id="63" idx="2"/>
          </p:cNvCxnSpPr>
          <p:nvPr/>
        </p:nvCxnSpPr>
        <p:spPr bwMode="auto">
          <a:xfrm>
            <a:off x="5951538" y="5297488"/>
            <a:ext cx="0" cy="121443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sp>
        <p:nvSpPr>
          <p:cNvPr id="62" name="Flowchart: Connector 61">
            <a:extLst>
              <a:ext uri="{FF2B5EF4-FFF2-40B4-BE49-F238E27FC236}">
                <a16:creationId xmlns:a16="http://schemas.microsoft.com/office/drawing/2014/main" id="{E11353A9-2C28-4556-BE24-C4234AF2D353}"/>
              </a:ext>
            </a:extLst>
          </p:cNvPr>
          <p:cNvSpPr/>
          <p:nvPr/>
        </p:nvSpPr>
        <p:spPr bwMode="auto">
          <a:xfrm>
            <a:off x="819149" y="1752600"/>
            <a:ext cx="304800" cy="304800"/>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sp>
        <p:nvSpPr>
          <p:cNvPr id="64" name="TextBox 63">
            <a:extLst>
              <a:ext uri="{FF2B5EF4-FFF2-40B4-BE49-F238E27FC236}">
                <a16:creationId xmlns:a16="http://schemas.microsoft.com/office/drawing/2014/main" id="{7AB065E8-8B3E-4641-A474-F966A124F212}"/>
              </a:ext>
            </a:extLst>
          </p:cNvPr>
          <p:cNvSpPr txBox="1"/>
          <p:nvPr/>
        </p:nvSpPr>
        <p:spPr>
          <a:xfrm>
            <a:off x="423103" y="6244094"/>
            <a:ext cx="5181600" cy="430887"/>
          </a:xfrm>
          <a:prstGeom prst="rect">
            <a:avLst/>
          </a:prstGeom>
          <a:noFill/>
        </p:spPr>
        <p:txBody>
          <a:bodyPr wrap="square" rtlCol="0">
            <a:spAutoFit/>
          </a:bodyPr>
          <a:lstStyle/>
          <a:p>
            <a:r>
              <a:rPr lang="en-US" sz="2200" b="1">
                <a:latin typeface="Calibri"/>
                <a:cs typeface="Calibri"/>
              </a:rPr>
              <a:t>What temperature?</a:t>
            </a:r>
          </a:p>
        </p:txBody>
      </p:sp>
      <p:sp>
        <p:nvSpPr>
          <p:cNvPr id="3" name="Slide Number Placeholder 2">
            <a:extLst>
              <a:ext uri="{FF2B5EF4-FFF2-40B4-BE49-F238E27FC236}">
                <a16:creationId xmlns:a16="http://schemas.microsoft.com/office/drawing/2014/main" id="{CD611D7E-8740-7F02-040A-D0C2816477C8}"/>
              </a:ext>
            </a:extLst>
          </p:cNvPr>
          <p:cNvSpPr>
            <a:spLocks noGrp="1"/>
          </p:cNvSpPr>
          <p:nvPr>
            <p:ph type="sldNum" sz="quarter" idx="12"/>
          </p:nvPr>
        </p:nvSpPr>
        <p:spPr/>
        <p:txBody>
          <a:bodyPr/>
          <a:lstStyle/>
          <a:p>
            <a:fld id="{9170F9BE-46AB-4A51-AA78-244224A68E4F}" type="slidenum">
              <a:rPr lang="en-US" altLang="en-US" smtClean="0"/>
              <a:pPr/>
              <a:t>29</a:t>
            </a:fld>
            <a:endParaRPr lang="en-US" altLang="en-US"/>
          </a:p>
        </p:txBody>
      </p:sp>
      <p:sp>
        <p:nvSpPr>
          <p:cNvPr id="7" name="TextBox 6">
            <a:extLst>
              <a:ext uri="{FF2B5EF4-FFF2-40B4-BE49-F238E27FC236}">
                <a16:creationId xmlns:a16="http://schemas.microsoft.com/office/drawing/2014/main" id="{3E6A85E8-DD5F-A785-9C89-295484E4AC7F}"/>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3" grpId="0"/>
      <p:bldP spid="84" grpId="0"/>
      <p:bldP spid="88" grpId="0" animBg="1"/>
      <p:bldP spid="94" grpId="0"/>
      <p:bldP spid="109" grpId="0"/>
      <p:bldP spid="64" grpId="0"/>
      <p:bldP spid="6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67D69C9A-45F4-4BEB-81B8-705239B84CC0}"/>
              </a:ext>
            </a:extLst>
          </p:cNvPr>
          <p:cNvSpPr>
            <a:spLocks noGrp="1"/>
          </p:cNvSpPr>
          <p:nvPr>
            <p:ph idx="1"/>
          </p:nvPr>
        </p:nvSpPr>
        <p:spPr>
          <a:xfrm>
            <a:off x="457200" y="1066800"/>
            <a:ext cx="8686800" cy="4525963"/>
          </a:xfrm>
        </p:spPr>
        <p:txBody>
          <a:bodyPr/>
          <a:lstStyle/>
          <a:p>
            <a:pPr marL="0" indent="0">
              <a:buFont typeface="Arial" panose="020B0604020202020204" pitchFamily="34" charset="0"/>
              <a:buNone/>
              <a:defRPr/>
            </a:pPr>
            <a:r>
              <a:rPr lang="en-US" altLang="en-US" sz="3600" u="sng">
                <a:latin typeface="Calibri"/>
                <a:ea typeface="ＭＳ Ｐゴシック" panose="020B0600070205080204" pitchFamily="34" charset="-128"/>
                <a:cs typeface="Calibri"/>
              </a:rPr>
              <a:t>Design Goals</a:t>
            </a:r>
          </a:p>
          <a:p>
            <a:pPr>
              <a:defRPr/>
            </a:pPr>
            <a:r>
              <a:rPr lang="en-US" altLang="en-US" sz="2800">
                <a:latin typeface="Calibri"/>
                <a:ea typeface="ＭＳ Ｐゴシック" panose="020B0600070205080204" pitchFamily="34" charset="-128"/>
                <a:cs typeface="Calibri"/>
              </a:rPr>
              <a:t>Produce methanol from methane and water</a:t>
            </a:r>
          </a:p>
          <a:p>
            <a:pPr>
              <a:defRPr/>
            </a:pPr>
            <a:r>
              <a:rPr lang="en-US" altLang="en-US" sz="2800">
                <a:latin typeface="Calibri"/>
                <a:ea typeface="ＭＳ Ｐゴシック" panose="020B0600070205080204" pitchFamily="34" charset="-128"/>
                <a:cs typeface="Calibri"/>
              </a:rPr>
              <a:t>Minimize number of units at 300 atm</a:t>
            </a:r>
          </a:p>
          <a:p>
            <a:pPr marL="0" indent="0">
              <a:buFont typeface="Arial" panose="020B0604020202020204" pitchFamily="34" charset="0"/>
              <a:buNone/>
              <a:defRPr/>
            </a:pPr>
            <a:r>
              <a:rPr lang="en-US" altLang="en-US" sz="3600" u="sng">
                <a:latin typeface="Calibri"/>
                <a:ea typeface="ＭＳ Ｐゴシック" panose="020B0600070205080204" pitchFamily="34" charset="-128"/>
                <a:cs typeface="Calibri"/>
              </a:rPr>
              <a:t>Design Rules</a:t>
            </a:r>
          </a:p>
          <a:p>
            <a:pPr>
              <a:defRPr/>
            </a:pPr>
            <a:r>
              <a:rPr lang="en-US" altLang="en-US" sz="2800">
                <a:latin typeface="Calibri"/>
                <a:ea typeface="ＭＳ Ｐゴシック" panose="020B0600070205080204" pitchFamily="34" charset="-128"/>
                <a:cs typeface="Calibri"/>
              </a:rPr>
              <a:t>Only use given chemistry!</a:t>
            </a:r>
          </a:p>
          <a:p>
            <a:pPr>
              <a:defRPr/>
            </a:pPr>
            <a:r>
              <a:rPr lang="en-US" altLang="en-US" sz="2800">
                <a:latin typeface="Calibri"/>
                <a:ea typeface="ＭＳ Ｐゴシック" panose="020B0600070205080204" pitchFamily="34" charset="-128"/>
                <a:cs typeface="Calibri"/>
              </a:rPr>
              <a:t>Assume no reactions go to completion </a:t>
            </a:r>
            <a:r>
              <a:rPr lang="en-US" altLang="en-US" sz="1600">
                <a:latin typeface="Calibri"/>
                <a:ea typeface="ＭＳ Ｐゴシック" panose="020B0600070205080204" pitchFamily="34" charset="-128"/>
                <a:cs typeface="Calibri"/>
              </a:rPr>
              <a:t>(80-90%)</a:t>
            </a:r>
          </a:p>
          <a:p>
            <a:pPr>
              <a:defRPr/>
            </a:pPr>
            <a:r>
              <a:rPr lang="en-US" altLang="en-US" sz="2800">
                <a:latin typeface="Calibri"/>
                <a:ea typeface="ＭＳ Ｐゴシック" panose="020B0600070205080204" pitchFamily="34" charset="-128"/>
                <a:cs typeface="Calibri"/>
              </a:rPr>
              <a:t>Assume ideal separations: </a:t>
            </a:r>
          </a:p>
          <a:p>
            <a:pPr lvl="1">
              <a:defRPr/>
            </a:pPr>
            <a:r>
              <a:rPr lang="en-US" altLang="en-US" sz="2400">
                <a:latin typeface="Calibri"/>
                <a:ea typeface="ＭＳ Ｐゴシック" panose="020B0600070205080204" pitchFamily="34" charset="-128"/>
                <a:cs typeface="Calibri"/>
              </a:rPr>
              <a:t>Solid-liquid</a:t>
            </a:r>
          </a:p>
          <a:p>
            <a:pPr lvl="1">
              <a:defRPr/>
            </a:pPr>
            <a:r>
              <a:rPr lang="en-US" altLang="en-US" sz="2400">
                <a:latin typeface="Calibri"/>
                <a:ea typeface="ＭＳ Ｐゴシック" panose="020B0600070205080204" pitchFamily="34" charset="-128"/>
                <a:cs typeface="Calibri"/>
              </a:rPr>
              <a:t>Solid-gas</a:t>
            </a:r>
          </a:p>
          <a:p>
            <a:pPr>
              <a:defRPr/>
            </a:pPr>
            <a:r>
              <a:rPr lang="en-US" altLang="en-US" sz="2800">
                <a:latin typeface="Calibri"/>
                <a:ea typeface="ＭＳ Ｐゴシック" panose="020B0600070205080204" pitchFamily="34" charset="-128"/>
                <a:cs typeface="Calibri"/>
              </a:rPr>
              <a:t>Show compressors/expanders</a:t>
            </a:r>
          </a:p>
        </p:txBody>
      </p:sp>
      <p:sp>
        <p:nvSpPr>
          <p:cNvPr id="2" name="Slide Number Placeholder 1">
            <a:extLst>
              <a:ext uri="{FF2B5EF4-FFF2-40B4-BE49-F238E27FC236}">
                <a16:creationId xmlns:a16="http://schemas.microsoft.com/office/drawing/2014/main" id="{A2AF0788-E9AE-9844-3D83-0729148BEECC}"/>
              </a:ext>
            </a:extLst>
          </p:cNvPr>
          <p:cNvSpPr>
            <a:spLocks noGrp="1"/>
          </p:cNvSpPr>
          <p:nvPr>
            <p:ph type="sldNum" sz="quarter" idx="12"/>
          </p:nvPr>
        </p:nvSpPr>
        <p:spPr/>
        <p:txBody>
          <a:bodyPr/>
          <a:lstStyle/>
          <a:p>
            <a:fld id="{9170F9BE-46AB-4A51-AA78-244224A68E4F}" type="slidenum">
              <a:rPr lang="en-US" altLang="en-US" smtClean="0"/>
              <a:pPr/>
              <a:t>3</a:t>
            </a:fld>
            <a:endParaRPr lang="en-US" altLang="en-US"/>
          </a:p>
        </p:txBody>
      </p:sp>
      <p:sp>
        <p:nvSpPr>
          <p:cNvPr id="4" name="Title 3">
            <a:extLst>
              <a:ext uri="{FF2B5EF4-FFF2-40B4-BE49-F238E27FC236}">
                <a16:creationId xmlns:a16="http://schemas.microsoft.com/office/drawing/2014/main" id="{CDFCC5E1-6F36-E8FE-F597-F58DA55F88BF}"/>
              </a:ext>
            </a:extLst>
          </p:cNvPr>
          <p:cNvSpPr>
            <a:spLocks noGrp="1"/>
          </p:cNvSpPr>
          <p:nvPr>
            <p:ph type="title"/>
          </p:nvPr>
        </p:nvSpPr>
        <p:spPr/>
        <p:txBody>
          <a:bodyPr/>
          <a:lstStyle/>
          <a:p>
            <a:r>
              <a:rPr lang="en-US" b="1">
                <a:solidFill>
                  <a:schemeClr val="accent5">
                    <a:lumMod val="60000"/>
                    <a:lumOff val="40000"/>
                  </a:schemeClr>
                </a:solidFill>
                <a:latin typeface="Times New Roman"/>
                <a:ea typeface="ＭＳ Ｐゴシック"/>
              </a:rPr>
              <a:t>What are we given?</a:t>
            </a:r>
            <a:endParaRPr lang="en-US" b="1">
              <a:solidFill>
                <a:schemeClr val="accent5">
                  <a:lumMod val="60000"/>
                  <a:lumOff val="40000"/>
                </a:schemeClr>
              </a:solidFill>
              <a:latin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BE015-5C54-4177-B76C-F1B0B3777714}"/>
              </a:ext>
            </a:extLst>
          </p:cNvPr>
          <p:cNvSpPr>
            <a:spLocks noGrp="1"/>
          </p:cNvSpPr>
          <p:nvPr>
            <p:ph type="title"/>
          </p:nvPr>
        </p:nvSpPr>
        <p:spPr/>
        <p:txBody>
          <a:bodyPr/>
          <a:lstStyle/>
          <a:p>
            <a:r>
              <a:rPr lang="en-US" b="1">
                <a:solidFill>
                  <a:srgbClr val="93CDDC"/>
                </a:solidFill>
                <a:latin typeface="Times New Roman"/>
                <a:cs typeface="Times New Roman"/>
              </a:rPr>
              <a:t>Physical Properties</a:t>
            </a:r>
          </a:p>
        </p:txBody>
      </p:sp>
      <p:grpSp>
        <p:nvGrpSpPr>
          <p:cNvPr id="107" name="Group 34">
            <a:extLst>
              <a:ext uri="{FF2B5EF4-FFF2-40B4-BE49-F238E27FC236}">
                <a16:creationId xmlns:a16="http://schemas.microsoft.com/office/drawing/2014/main" id="{1BBC5161-9E4B-4F50-8480-F2BE0ADE23BB}"/>
              </a:ext>
            </a:extLst>
          </p:cNvPr>
          <p:cNvGrpSpPr>
            <a:grpSpLocks/>
          </p:cNvGrpSpPr>
          <p:nvPr/>
        </p:nvGrpSpPr>
        <p:grpSpPr bwMode="auto">
          <a:xfrm>
            <a:off x="1125745" y="4191000"/>
            <a:ext cx="7694612" cy="914400"/>
            <a:chOff x="310662" y="3657059"/>
            <a:chExt cx="8830407" cy="1049756"/>
          </a:xfrm>
        </p:grpSpPr>
        <p:cxnSp>
          <p:nvCxnSpPr>
            <p:cNvPr id="108" name="Straight Arrow Connector 107">
              <a:extLst>
                <a:ext uri="{FF2B5EF4-FFF2-40B4-BE49-F238E27FC236}">
                  <a16:creationId xmlns:a16="http://schemas.microsoft.com/office/drawing/2014/main" id="{3E2AD437-C264-400F-B9E8-4D55C882409C}"/>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D7C8D10-1C0E-4EBB-800F-9ACB5B7D1E2A}"/>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460732AD-A5E1-488F-8BF9-CE774E6ABF8C}"/>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5A71B327-3A5D-4385-A583-D615573050E6}"/>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C649336F-46D7-4B80-914F-7B36CACEF4D5}"/>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28F3033B-DD73-43D5-9C65-466A8DB43BD8}"/>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itle 1">
              <a:extLst>
                <a:ext uri="{FF2B5EF4-FFF2-40B4-BE49-F238E27FC236}">
                  <a16:creationId xmlns:a16="http://schemas.microsoft.com/office/drawing/2014/main" id="{CC4053EA-4AC0-4CA8-9845-4D5BBBA58C69}"/>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115" name="Title 1">
              <a:extLst>
                <a:ext uri="{FF2B5EF4-FFF2-40B4-BE49-F238E27FC236}">
                  <a16:creationId xmlns:a16="http://schemas.microsoft.com/office/drawing/2014/main" id="{79381FF8-CE43-4779-99B8-28C1CBCDFC82}"/>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16" name="Title 1">
              <a:extLst>
                <a:ext uri="{FF2B5EF4-FFF2-40B4-BE49-F238E27FC236}">
                  <a16:creationId xmlns:a16="http://schemas.microsoft.com/office/drawing/2014/main" id="{C4F7B580-A31C-47B4-B0E8-652AF5BF8CEF}"/>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117" name="Title 1">
              <a:extLst>
                <a:ext uri="{FF2B5EF4-FFF2-40B4-BE49-F238E27FC236}">
                  <a16:creationId xmlns:a16="http://schemas.microsoft.com/office/drawing/2014/main" id="{6ED13D42-318A-424C-AACD-5F0494E12CBB}"/>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18" name="Title 1">
              <a:extLst>
                <a:ext uri="{FF2B5EF4-FFF2-40B4-BE49-F238E27FC236}">
                  <a16:creationId xmlns:a16="http://schemas.microsoft.com/office/drawing/2014/main" id="{64447587-B0DA-4A37-8A6B-F046EE6D085C}"/>
                </a:ext>
              </a:extLst>
            </p:cNvPr>
            <p:cNvSpPr txBox="1">
              <a:spLocks/>
            </p:cNvSpPr>
            <p:nvPr/>
          </p:nvSpPr>
          <p:spPr bwMode="auto">
            <a:xfrm>
              <a:off x="2212731" y="4135314"/>
              <a:ext cx="1365737" cy="571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123" name="Rectangle 122">
            <a:extLst>
              <a:ext uri="{FF2B5EF4-FFF2-40B4-BE49-F238E27FC236}">
                <a16:creationId xmlns:a16="http://schemas.microsoft.com/office/drawing/2014/main" id="{6CA6A94C-4D87-4242-800A-F4E522C7FCD9}"/>
              </a:ext>
            </a:extLst>
          </p:cNvPr>
          <p:cNvSpPr/>
          <p:nvPr/>
        </p:nvSpPr>
        <p:spPr>
          <a:xfrm>
            <a:off x="1511507" y="4049712"/>
            <a:ext cx="4121151"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9" name="Rectangle 128">
            <a:extLst>
              <a:ext uri="{FF2B5EF4-FFF2-40B4-BE49-F238E27FC236}">
                <a16:creationId xmlns:a16="http://schemas.microsoft.com/office/drawing/2014/main" id="{A785C0F2-8CEB-4327-BA26-25741F8BFC37}"/>
              </a:ext>
            </a:extLst>
          </p:cNvPr>
          <p:cNvSpPr/>
          <p:nvPr/>
        </p:nvSpPr>
        <p:spPr>
          <a:xfrm>
            <a:off x="5630655" y="4049712"/>
            <a:ext cx="2597565"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1" name="Title 1">
            <a:extLst>
              <a:ext uri="{FF2B5EF4-FFF2-40B4-BE49-F238E27FC236}">
                <a16:creationId xmlns:a16="http://schemas.microsoft.com/office/drawing/2014/main" id="{BE8EB8B8-009F-4F3C-AD40-5B5ABEBFEDFE}"/>
              </a:ext>
            </a:extLst>
          </p:cNvPr>
          <p:cNvSpPr txBox="1">
            <a:spLocks/>
          </p:cNvSpPr>
          <p:nvPr/>
        </p:nvSpPr>
        <p:spPr bwMode="auto">
          <a:xfrm>
            <a:off x="323641" y="4046537"/>
            <a:ext cx="965616"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None/>
              <a:defRPr/>
            </a:pPr>
            <a:r>
              <a:rPr lang="en-US" sz="2800" b="1">
                <a:solidFill>
                  <a:schemeClr val="accent4"/>
                </a:solidFill>
              </a:rPr>
              <a:t>CO</a:t>
            </a:r>
            <a:r>
              <a:rPr lang="en-US" sz="2800" b="1" baseline="-25000">
                <a:solidFill>
                  <a:schemeClr val="accent4"/>
                </a:solidFill>
              </a:rPr>
              <a:t>2</a:t>
            </a:r>
            <a:endParaRPr lang="en-US" sz="2800" b="1">
              <a:solidFill>
                <a:schemeClr val="accent4"/>
              </a:solidFill>
            </a:endParaRPr>
          </a:p>
        </p:txBody>
      </p:sp>
      <p:cxnSp>
        <p:nvCxnSpPr>
          <p:cNvPr id="133" name="Straight Connector 132">
            <a:extLst>
              <a:ext uri="{FF2B5EF4-FFF2-40B4-BE49-F238E27FC236}">
                <a16:creationId xmlns:a16="http://schemas.microsoft.com/office/drawing/2014/main" id="{E4F3A7CB-D843-4244-9F92-714B42739794}"/>
              </a:ext>
            </a:extLst>
          </p:cNvPr>
          <p:cNvCxnSpPr>
            <a:cxnSpLocks/>
          </p:cNvCxnSpPr>
          <p:nvPr/>
        </p:nvCxnSpPr>
        <p:spPr>
          <a:xfrm flipV="1">
            <a:off x="5181600" y="1620977"/>
            <a:ext cx="0" cy="3390900"/>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grpSp>
        <p:nvGrpSpPr>
          <p:cNvPr id="134" name="Group 34">
            <a:extLst>
              <a:ext uri="{FF2B5EF4-FFF2-40B4-BE49-F238E27FC236}">
                <a16:creationId xmlns:a16="http://schemas.microsoft.com/office/drawing/2014/main" id="{BA0B7D53-1D4D-4EEE-884F-41C23DB913BC}"/>
              </a:ext>
            </a:extLst>
          </p:cNvPr>
          <p:cNvGrpSpPr>
            <a:grpSpLocks/>
          </p:cNvGrpSpPr>
          <p:nvPr/>
        </p:nvGrpSpPr>
        <p:grpSpPr bwMode="auto">
          <a:xfrm>
            <a:off x="1125745" y="1986102"/>
            <a:ext cx="7694612" cy="914400"/>
            <a:chOff x="310662" y="3657059"/>
            <a:chExt cx="8830407" cy="1049756"/>
          </a:xfrm>
        </p:grpSpPr>
        <p:cxnSp>
          <p:nvCxnSpPr>
            <p:cNvPr id="135" name="Straight Arrow Connector 134">
              <a:extLst>
                <a:ext uri="{FF2B5EF4-FFF2-40B4-BE49-F238E27FC236}">
                  <a16:creationId xmlns:a16="http://schemas.microsoft.com/office/drawing/2014/main" id="{D4DB9427-93B0-4549-AC71-735686FA4E2C}"/>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98846968-D51B-48B6-8108-5887F76BA80F}"/>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2CDF1268-001B-40FE-96F5-99205F19782E}"/>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AB9772A3-73A6-412D-88AB-53D3CA57E385}"/>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C6176480-A3B2-442A-847C-47AAB3F66694}"/>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E961627E-2F66-4A0B-9D73-4D2D9AFF34CE}"/>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Title 1">
              <a:extLst>
                <a:ext uri="{FF2B5EF4-FFF2-40B4-BE49-F238E27FC236}">
                  <a16:creationId xmlns:a16="http://schemas.microsoft.com/office/drawing/2014/main" id="{708B5CFD-22B7-469A-9FAF-D453EF4B32CC}"/>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142" name="Title 1">
              <a:extLst>
                <a:ext uri="{FF2B5EF4-FFF2-40B4-BE49-F238E27FC236}">
                  <a16:creationId xmlns:a16="http://schemas.microsoft.com/office/drawing/2014/main" id="{206F6000-DB5D-4895-B15C-59796D77CBDF}"/>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43" name="Title 1">
              <a:extLst>
                <a:ext uri="{FF2B5EF4-FFF2-40B4-BE49-F238E27FC236}">
                  <a16:creationId xmlns:a16="http://schemas.microsoft.com/office/drawing/2014/main" id="{DFAFBA73-02F9-43C3-BCA5-8B0677C0B26F}"/>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144" name="Title 1">
              <a:extLst>
                <a:ext uri="{FF2B5EF4-FFF2-40B4-BE49-F238E27FC236}">
                  <a16:creationId xmlns:a16="http://schemas.microsoft.com/office/drawing/2014/main" id="{67B550C6-90EE-4548-AA8A-E9C4FF262D46}"/>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45" name="Title 1">
              <a:extLst>
                <a:ext uri="{FF2B5EF4-FFF2-40B4-BE49-F238E27FC236}">
                  <a16:creationId xmlns:a16="http://schemas.microsoft.com/office/drawing/2014/main" id="{09FCA497-4671-4085-A77A-581CBCE88B9B}"/>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146" name="Group 34">
            <a:extLst>
              <a:ext uri="{FF2B5EF4-FFF2-40B4-BE49-F238E27FC236}">
                <a16:creationId xmlns:a16="http://schemas.microsoft.com/office/drawing/2014/main" id="{CC7E7203-421C-4A62-A249-2F33F7A0FEF3}"/>
              </a:ext>
            </a:extLst>
          </p:cNvPr>
          <p:cNvGrpSpPr>
            <a:grpSpLocks/>
          </p:cNvGrpSpPr>
          <p:nvPr/>
        </p:nvGrpSpPr>
        <p:grpSpPr bwMode="auto">
          <a:xfrm>
            <a:off x="1125745" y="3041789"/>
            <a:ext cx="7694612" cy="914400"/>
            <a:chOff x="310662" y="3657059"/>
            <a:chExt cx="8830407" cy="1049756"/>
          </a:xfrm>
        </p:grpSpPr>
        <p:cxnSp>
          <p:nvCxnSpPr>
            <p:cNvPr id="147" name="Straight Arrow Connector 146">
              <a:extLst>
                <a:ext uri="{FF2B5EF4-FFF2-40B4-BE49-F238E27FC236}">
                  <a16:creationId xmlns:a16="http://schemas.microsoft.com/office/drawing/2014/main" id="{C51F9FDA-4545-4D91-92AB-9003EFAAFDED}"/>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3E047F75-C41A-4905-A9C9-822FC57419BA}"/>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7F3EB2D4-4F04-43D9-B940-4355B4738E34}"/>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C1EED46D-5C69-42B8-AA85-C61F41655F86}"/>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1CDF074F-82FE-4D7C-B166-289B48742135}"/>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93ACFDB7-5B90-42F9-A1AE-7A94215BA892}"/>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Title 1">
              <a:extLst>
                <a:ext uri="{FF2B5EF4-FFF2-40B4-BE49-F238E27FC236}">
                  <a16:creationId xmlns:a16="http://schemas.microsoft.com/office/drawing/2014/main" id="{CC48CB8B-0ED0-495F-B691-C8B4F71A6D48}"/>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154" name="Title 1">
              <a:extLst>
                <a:ext uri="{FF2B5EF4-FFF2-40B4-BE49-F238E27FC236}">
                  <a16:creationId xmlns:a16="http://schemas.microsoft.com/office/drawing/2014/main" id="{7E70303A-E13E-4091-8762-64E3896F5299}"/>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55" name="Title 1">
              <a:extLst>
                <a:ext uri="{FF2B5EF4-FFF2-40B4-BE49-F238E27FC236}">
                  <a16:creationId xmlns:a16="http://schemas.microsoft.com/office/drawing/2014/main" id="{C5528F14-BFB2-4FB5-B449-A5F65FCA1EFE}"/>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156" name="Title 1">
              <a:extLst>
                <a:ext uri="{FF2B5EF4-FFF2-40B4-BE49-F238E27FC236}">
                  <a16:creationId xmlns:a16="http://schemas.microsoft.com/office/drawing/2014/main" id="{B67B97C0-BE51-4E5B-9B67-E63F385E5D7D}"/>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157" name="Title 1">
              <a:extLst>
                <a:ext uri="{FF2B5EF4-FFF2-40B4-BE49-F238E27FC236}">
                  <a16:creationId xmlns:a16="http://schemas.microsoft.com/office/drawing/2014/main" id="{55D6FE1C-883C-45E8-BBC4-B1747406335D}"/>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158" name="Title 1">
            <a:extLst>
              <a:ext uri="{FF2B5EF4-FFF2-40B4-BE49-F238E27FC236}">
                <a16:creationId xmlns:a16="http://schemas.microsoft.com/office/drawing/2014/main" id="{A35E1B15-C6BD-423E-9719-0498335C71C6}"/>
              </a:ext>
            </a:extLst>
          </p:cNvPr>
          <p:cNvSpPr txBox="1">
            <a:spLocks/>
          </p:cNvSpPr>
          <p:nvPr/>
        </p:nvSpPr>
        <p:spPr bwMode="auto">
          <a:xfrm>
            <a:off x="119270" y="1838464"/>
            <a:ext cx="1365250" cy="571500"/>
          </a:xfrm>
          <a:prstGeom prst="rect">
            <a:avLst/>
          </a:prstGeom>
          <a:noFill/>
          <a:ln>
            <a:noFill/>
          </a:ln>
        </p:spPr>
        <p:txBody>
          <a:bodyPr anchor="ct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2800" b="1">
                <a:solidFill>
                  <a:schemeClr val="accent6">
                    <a:lumMod val="75000"/>
                  </a:schemeClr>
                </a:solidFill>
              </a:rPr>
              <a:t>CH</a:t>
            </a:r>
            <a:r>
              <a:rPr lang="en-US" sz="2800" b="1" baseline="-25000">
                <a:solidFill>
                  <a:schemeClr val="accent6">
                    <a:lumMod val="75000"/>
                  </a:schemeClr>
                </a:solidFill>
              </a:rPr>
              <a:t>4</a:t>
            </a:r>
            <a:endParaRPr lang="en-US" sz="2800" b="1">
              <a:solidFill>
                <a:schemeClr val="accent6">
                  <a:lumMod val="75000"/>
                </a:schemeClr>
              </a:solidFill>
            </a:endParaRPr>
          </a:p>
        </p:txBody>
      </p:sp>
      <p:sp>
        <p:nvSpPr>
          <p:cNvPr id="159" name="Title 1">
            <a:extLst>
              <a:ext uri="{FF2B5EF4-FFF2-40B4-BE49-F238E27FC236}">
                <a16:creationId xmlns:a16="http://schemas.microsoft.com/office/drawing/2014/main" id="{CD6C52E8-88FB-432D-A059-59F2468589E0}"/>
              </a:ext>
            </a:extLst>
          </p:cNvPr>
          <p:cNvSpPr txBox="1">
            <a:spLocks/>
          </p:cNvSpPr>
          <p:nvPr/>
        </p:nvSpPr>
        <p:spPr bwMode="auto">
          <a:xfrm>
            <a:off x="135145" y="2897327"/>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00FF"/>
                </a:solidFill>
              </a:rPr>
              <a:t>H</a:t>
            </a:r>
            <a:r>
              <a:rPr lang="en-US" altLang="en-US" sz="2800" b="1" baseline="-25000">
                <a:solidFill>
                  <a:srgbClr val="0000FF"/>
                </a:solidFill>
              </a:rPr>
              <a:t>2</a:t>
            </a:r>
            <a:r>
              <a:rPr lang="en-US" altLang="en-US" sz="2800" b="1">
                <a:solidFill>
                  <a:srgbClr val="0000FF"/>
                </a:solidFill>
              </a:rPr>
              <a:t>O</a:t>
            </a:r>
          </a:p>
        </p:txBody>
      </p:sp>
      <p:sp>
        <p:nvSpPr>
          <p:cNvPr id="160" name="Rectangle 159">
            <a:extLst>
              <a:ext uri="{FF2B5EF4-FFF2-40B4-BE49-F238E27FC236}">
                <a16:creationId xmlns:a16="http://schemas.microsoft.com/office/drawing/2014/main" id="{A0C94D18-36B7-441E-A743-5F99F5B88FB0}"/>
              </a:ext>
            </a:extLst>
          </p:cNvPr>
          <p:cNvSpPr/>
          <p:nvPr/>
        </p:nvSpPr>
        <p:spPr>
          <a:xfrm>
            <a:off x="1511507" y="1844814"/>
            <a:ext cx="1938338"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1" name="Rectangle 160">
            <a:extLst>
              <a:ext uri="{FF2B5EF4-FFF2-40B4-BE49-F238E27FC236}">
                <a16:creationId xmlns:a16="http://schemas.microsoft.com/office/drawing/2014/main" id="{437B2E1E-4504-4129-9B43-C224FF3AE949}"/>
              </a:ext>
            </a:extLst>
          </p:cNvPr>
          <p:cNvSpPr/>
          <p:nvPr/>
        </p:nvSpPr>
        <p:spPr>
          <a:xfrm>
            <a:off x="1511507" y="2921139"/>
            <a:ext cx="4997450"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62" name="Rectangle 161">
            <a:extLst>
              <a:ext uri="{FF2B5EF4-FFF2-40B4-BE49-F238E27FC236}">
                <a16:creationId xmlns:a16="http://schemas.microsoft.com/office/drawing/2014/main" id="{EBC2C7F9-BB63-4D5D-A0B9-06A47E1107F7}"/>
              </a:ext>
            </a:extLst>
          </p:cNvPr>
          <p:cNvSpPr/>
          <p:nvPr/>
        </p:nvSpPr>
        <p:spPr>
          <a:xfrm>
            <a:off x="3449845" y="1844814"/>
            <a:ext cx="658812"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3" name="Rectangle 162">
            <a:extLst>
              <a:ext uri="{FF2B5EF4-FFF2-40B4-BE49-F238E27FC236}">
                <a16:creationId xmlns:a16="http://schemas.microsoft.com/office/drawing/2014/main" id="{7E93EBA5-CFC4-4BA6-85B6-0B7353DAA14A}"/>
              </a:ext>
            </a:extLst>
          </p:cNvPr>
          <p:cNvSpPr/>
          <p:nvPr/>
        </p:nvSpPr>
        <p:spPr>
          <a:xfrm>
            <a:off x="6488320" y="2921139"/>
            <a:ext cx="1604962"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64" name="Rectangle 163">
            <a:extLst>
              <a:ext uri="{FF2B5EF4-FFF2-40B4-BE49-F238E27FC236}">
                <a16:creationId xmlns:a16="http://schemas.microsoft.com/office/drawing/2014/main" id="{BF5D1ADF-7811-47D9-98CC-B8204FA415BE}"/>
              </a:ext>
            </a:extLst>
          </p:cNvPr>
          <p:cNvSpPr/>
          <p:nvPr/>
        </p:nvSpPr>
        <p:spPr>
          <a:xfrm>
            <a:off x="4115007" y="1844814"/>
            <a:ext cx="4110038"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5" name="Rectangle 164">
            <a:extLst>
              <a:ext uri="{FF2B5EF4-FFF2-40B4-BE49-F238E27FC236}">
                <a16:creationId xmlns:a16="http://schemas.microsoft.com/office/drawing/2014/main" id="{0E81B3D2-8EFA-4AE4-8011-5A8C3E9DEF12}"/>
              </a:ext>
            </a:extLst>
          </p:cNvPr>
          <p:cNvSpPr/>
          <p:nvPr/>
        </p:nvSpPr>
        <p:spPr>
          <a:xfrm>
            <a:off x="8093282" y="2921139"/>
            <a:ext cx="1254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52" name="TextBox 51">
            <a:extLst>
              <a:ext uri="{FF2B5EF4-FFF2-40B4-BE49-F238E27FC236}">
                <a16:creationId xmlns:a16="http://schemas.microsoft.com/office/drawing/2014/main" id="{9AD99B4C-A27C-498A-9871-7212CBF033B3}"/>
              </a:ext>
            </a:extLst>
          </p:cNvPr>
          <p:cNvSpPr txBox="1"/>
          <p:nvPr/>
        </p:nvSpPr>
        <p:spPr>
          <a:xfrm>
            <a:off x="4900958" y="5062755"/>
            <a:ext cx="1066800" cy="430887"/>
          </a:xfrm>
          <a:prstGeom prst="rect">
            <a:avLst/>
          </a:prstGeom>
          <a:noFill/>
        </p:spPr>
        <p:txBody>
          <a:bodyPr wrap="square" rtlCol="0">
            <a:spAutoFit/>
          </a:bodyPr>
          <a:lstStyle/>
          <a:p>
            <a:r>
              <a:rPr lang="en-US" sz="2200" b="1">
                <a:latin typeface="Calibri"/>
                <a:cs typeface="Calibri"/>
              </a:rPr>
              <a:t>-85 ºC</a:t>
            </a:r>
          </a:p>
        </p:txBody>
      </p:sp>
      <p:sp>
        <p:nvSpPr>
          <p:cNvPr id="3" name="TextBox 79">
            <a:extLst>
              <a:ext uri="{FF2B5EF4-FFF2-40B4-BE49-F238E27FC236}">
                <a16:creationId xmlns:a16="http://schemas.microsoft.com/office/drawing/2014/main" id="{FD0BCA74-3170-02C7-69E2-01015830543E}"/>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4" name="Slide Number Placeholder 3">
            <a:extLst>
              <a:ext uri="{FF2B5EF4-FFF2-40B4-BE49-F238E27FC236}">
                <a16:creationId xmlns:a16="http://schemas.microsoft.com/office/drawing/2014/main" id="{FAA8536B-4104-D3D6-1423-4977623FBEF2}"/>
              </a:ext>
            </a:extLst>
          </p:cNvPr>
          <p:cNvSpPr>
            <a:spLocks noGrp="1"/>
          </p:cNvSpPr>
          <p:nvPr>
            <p:ph type="sldNum" sz="quarter" idx="12"/>
          </p:nvPr>
        </p:nvSpPr>
        <p:spPr/>
        <p:txBody>
          <a:bodyPr/>
          <a:lstStyle/>
          <a:p>
            <a:fld id="{9170F9BE-46AB-4A51-AA78-244224A68E4F}" type="slidenum">
              <a:rPr lang="en-US" altLang="en-US" smtClean="0"/>
              <a:pPr/>
              <a:t>30</a:t>
            </a:fld>
            <a:endParaRPr lang="en-US" altLang="en-US"/>
          </a:p>
        </p:txBody>
      </p:sp>
      <p:sp>
        <p:nvSpPr>
          <p:cNvPr id="7" name="TextBox 6">
            <a:extLst>
              <a:ext uri="{FF2B5EF4-FFF2-40B4-BE49-F238E27FC236}">
                <a16:creationId xmlns:a16="http://schemas.microsoft.com/office/drawing/2014/main" id="{258A61D3-4FE1-8E29-9724-3EE36B04736E}"/>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5" name="Group 84">
            <a:extLst>
              <a:ext uri="{FF2B5EF4-FFF2-40B4-BE49-F238E27FC236}">
                <a16:creationId xmlns:a16="http://schemas.microsoft.com/office/drawing/2014/main" id="{3BC6615C-83FA-4DAD-A938-33988FCE167B}"/>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531" name="TextBox 74">
              <a:extLst>
                <a:ext uri="{FF2B5EF4-FFF2-40B4-BE49-F238E27FC236}">
                  <a16:creationId xmlns:a16="http://schemas.microsoft.com/office/drawing/2014/main" id="{142BE649-8112-45C8-8BE1-C6B0034AAA56}"/>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468" name="TextBox 76">
            <a:extLst>
              <a:ext uri="{FF2B5EF4-FFF2-40B4-BE49-F238E27FC236}">
                <a16:creationId xmlns:a16="http://schemas.microsoft.com/office/drawing/2014/main" id="{7D0C672E-D6F9-415A-877C-282B8D6F877B}"/>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62472" name="TextBox 79">
            <a:extLst>
              <a:ext uri="{FF2B5EF4-FFF2-40B4-BE49-F238E27FC236}">
                <a16:creationId xmlns:a16="http://schemas.microsoft.com/office/drawing/2014/main" id="{2C7A1444-E9FB-4550-955D-5A012DA7C855}"/>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475" name="TextBox 81">
            <a:extLst>
              <a:ext uri="{FF2B5EF4-FFF2-40B4-BE49-F238E27FC236}">
                <a16:creationId xmlns:a16="http://schemas.microsoft.com/office/drawing/2014/main" id="{615FA78E-767B-4D14-9FD3-9CCD73FD5784}"/>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62479" name="TextBox 78">
            <a:extLst>
              <a:ext uri="{FF2B5EF4-FFF2-40B4-BE49-F238E27FC236}">
                <a16:creationId xmlns:a16="http://schemas.microsoft.com/office/drawing/2014/main" id="{43E5DFC1-690D-42FB-9DF2-134909CFA454}"/>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62480" name="TextBox 78">
            <a:extLst>
              <a:ext uri="{FF2B5EF4-FFF2-40B4-BE49-F238E27FC236}">
                <a16:creationId xmlns:a16="http://schemas.microsoft.com/office/drawing/2014/main" id="{63C26BBF-824C-419C-8687-0C1D7D85AAF4}"/>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62481" name="TextBox 78">
            <a:extLst>
              <a:ext uri="{FF2B5EF4-FFF2-40B4-BE49-F238E27FC236}">
                <a16:creationId xmlns:a16="http://schemas.microsoft.com/office/drawing/2014/main" id="{0E269240-1E5B-4E4A-B792-55FEEE7F8FB5}"/>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484" name="TextBox 79">
            <a:extLst>
              <a:ext uri="{FF2B5EF4-FFF2-40B4-BE49-F238E27FC236}">
                <a16:creationId xmlns:a16="http://schemas.microsoft.com/office/drawing/2014/main" id="{B9CDD489-C87A-43B0-9613-CD51645800D1}"/>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62485" name="TextBox 79">
            <a:extLst>
              <a:ext uri="{FF2B5EF4-FFF2-40B4-BE49-F238E27FC236}">
                <a16:creationId xmlns:a16="http://schemas.microsoft.com/office/drawing/2014/main" id="{FA631834-4239-43B6-8982-28E019A35E1E}"/>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62488" name="TextBox 81">
            <a:extLst>
              <a:ext uri="{FF2B5EF4-FFF2-40B4-BE49-F238E27FC236}">
                <a16:creationId xmlns:a16="http://schemas.microsoft.com/office/drawing/2014/main" id="{6A824378-61C2-444F-9FF2-8EC624C7DF61}"/>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2489" name="TextBox 79">
            <a:extLst>
              <a:ext uri="{FF2B5EF4-FFF2-40B4-BE49-F238E27FC236}">
                <a16:creationId xmlns:a16="http://schemas.microsoft.com/office/drawing/2014/main" id="{EB5409BD-31F2-4D84-9929-E7A1DFBFDA5A}"/>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62490" name="TextBox 83">
            <a:extLst>
              <a:ext uri="{FF2B5EF4-FFF2-40B4-BE49-F238E27FC236}">
                <a16:creationId xmlns:a16="http://schemas.microsoft.com/office/drawing/2014/main" id="{A9304AB3-6123-4C21-A4B1-F7E806C53321}"/>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62491" name="TextBox 82">
            <a:extLst>
              <a:ext uri="{FF2B5EF4-FFF2-40B4-BE49-F238E27FC236}">
                <a16:creationId xmlns:a16="http://schemas.microsoft.com/office/drawing/2014/main" id="{F6CC3A2C-23F5-4FEB-B530-C562BA1C5657}"/>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495" name="TextBox 79">
            <a:extLst>
              <a:ext uri="{FF2B5EF4-FFF2-40B4-BE49-F238E27FC236}">
                <a16:creationId xmlns:a16="http://schemas.microsoft.com/office/drawing/2014/main" id="{9E3513C7-D9ED-446F-B54A-3ADF3959205D}"/>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497" name="TextBox 79">
            <a:extLst>
              <a:ext uri="{FF2B5EF4-FFF2-40B4-BE49-F238E27FC236}">
                <a16:creationId xmlns:a16="http://schemas.microsoft.com/office/drawing/2014/main" id="{0DEC9187-B5B7-4941-94FD-3115CE0A0FAE}"/>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6" name="Oval 55">
            <a:extLst>
              <a:ext uri="{FF2B5EF4-FFF2-40B4-BE49-F238E27FC236}">
                <a16:creationId xmlns:a16="http://schemas.microsoft.com/office/drawing/2014/main" id="{E9A4C2DA-7018-5E44-8C8E-39A9322899D6}"/>
              </a:ext>
            </a:extLst>
          </p:cNvPr>
          <p:cNvSpPr/>
          <p:nvPr/>
        </p:nvSpPr>
        <p:spPr>
          <a:xfrm>
            <a:off x="820738" y="4938713"/>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2E1905D9-7F00-8B4B-B3DF-95E594E0AEEC}"/>
              </a:ext>
            </a:extLst>
          </p:cNvPr>
          <p:cNvCxnSpPr>
            <a:cxnSpLocks noChangeShapeType="1"/>
            <a:endCxn id="54" idx="4"/>
          </p:cNvCxnSpPr>
          <p:nvPr/>
        </p:nvCxnSpPr>
        <p:spPr bwMode="auto">
          <a:xfrm flipV="1">
            <a:off x="952500" y="2062163"/>
            <a:ext cx="9525" cy="287972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357604C5-E6CB-154C-84B4-6148A031587D}"/>
              </a:ext>
            </a:extLst>
          </p:cNvPr>
          <p:cNvCxnSpPr>
            <a:cxnSpLocks noChangeShapeType="1"/>
            <a:stCxn id="56" idx="2"/>
          </p:cNvCxnSpPr>
          <p:nvPr/>
        </p:nvCxnSpPr>
        <p:spPr bwMode="auto">
          <a:xfrm flipH="1">
            <a:off x="246063" y="5051425"/>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4309" name="TextBox 79">
            <a:extLst>
              <a:ext uri="{FF2B5EF4-FFF2-40B4-BE49-F238E27FC236}">
                <a16:creationId xmlns:a16="http://schemas.microsoft.com/office/drawing/2014/main" id="{4E64B75D-E588-4062-B9A1-E7B4B4502798}"/>
              </a:ext>
            </a:extLst>
          </p:cNvPr>
          <p:cNvSpPr txBox="1">
            <a:spLocks noChangeArrowheads="1"/>
          </p:cNvSpPr>
          <p:nvPr/>
        </p:nvSpPr>
        <p:spPr bwMode="auto">
          <a:xfrm>
            <a:off x="152400" y="4648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507" name="TextBox 79">
            <a:extLst>
              <a:ext uri="{FF2B5EF4-FFF2-40B4-BE49-F238E27FC236}">
                <a16:creationId xmlns:a16="http://schemas.microsoft.com/office/drawing/2014/main" id="{ECDFE252-E8C5-4907-B5C8-2CC445C18E21}"/>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2508" name="TextBox 79">
            <a:extLst>
              <a:ext uri="{FF2B5EF4-FFF2-40B4-BE49-F238E27FC236}">
                <a16:creationId xmlns:a16="http://schemas.microsoft.com/office/drawing/2014/main" id="{F24D6787-2C68-4817-8752-9C7B55BCD436}"/>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510" name="TextBox 79">
            <a:extLst>
              <a:ext uri="{FF2B5EF4-FFF2-40B4-BE49-F238E27FC236}">
                <a16:creationId xmlns:a16="http://schemas.microsoft.com/office/drawing/2014/main" id="{8C6EB131-22E7-4CB4-9841-176255BB93C6}"/>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2512" name="TextBox 79">
            <a:extLst>
              <a:ext uri="{FF2B5EF4-FFF2-40B4-BE49-F238E27FC236}">
                <a16:creationId xmlns:a16="http://schemas.microsoft.com/office/drawing/2014/main" id="{4F1AA45B-F5B9-44ED-AE6D-0F50B79C1F27}"/>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2513" name="TextBox 78">
            <a:extLst>
              <a:ext uri="{FF2B5EF4-FFF2-40B4-BE49-F238E27FC236}">
                <a16:creationId xmlns:a16="http://schemas.microsoft.com/office/drawing/2014/main" id="{D6101D0D-8C28-4043-8752-6D2E4C2D0FC8}"/>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62514" name="TextBox 79">
            <a:extLst>
              <a:ext uri="{FF2B5EF4-FFF2-40B4-BE49-F238E27FC236}">
                <a16:creationId xmlns:a16="http://schemas.microsoft.com/office/drawing/2014/main" id="{ECD2BDE0-670C-4404-B9FC-5869CF258A91}"/>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t>Splitter 1:2</a:t>
            </a:r>
            <a:endParaRPr lang="en-US" altLang="en-US" sz="1200" b="1"/>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Elbow Connector 89">
            <a:extLst>
              <a:ext uri="{FF2B5EF4-FFF2-40B4-BE49-F238E27FC236}">
                <a16:creationId xmlns:a16="http://schemas.microsoft.com/office/drawing/2014/main" id="{BA0B9574-644D-824A-BC65-09F15C55CEF0}"/>
              </a:ext>
            </a:extLst>
          </p:cNvPr>
          <p:cNvCxnSpPr>
            <a:cxnSpLocks noChangeShapeType="1"/>
            <a:stCxn id="88" idx="0"/>
            <a:endCxn id="56" idx="6"/>
          </p:cNvCxnSpPr>
          <p:nvPr/>
        </p:nvCxnSpPr>
        <p:spPr bwMode="auto">
          <a:xfrm rot="16200000" flipV="1">
            <a:off x="1288257" y="4812506"/>
            <a:ext cx="300038" cy="7778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3" name="TextBox 75">
            <a:extLst>
              <a:ext uri="{FF2B5EF4-FFF2-40B4-BE49-F238E27FC236}">
                <a16:creationId xmlns:a16="http://schemas.microsoft.com/office/drawing/2014/main" id="{74197D0B-973C-6D4E-895A-73027452C064}"/>
              </a:ext>
            </a:extLst>
          </p:cNvPr>
          <p:cNvSpPr txBox="1">
            <a:spLocks noChangeArrowheads="1"/>
          </p:cNvSpPr>
          <p:nvPr/>
        </p:nvSpPr>
        <p:spPr bwMode="auto">
          <a:xfrm>
            <a:off x="1176338" y="4724400"/>
            <a:ext cx="762000" cy="36671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62520" name="TextBox 78">
            <a:extLst>
              <a:ext uri="{FF2B5EF4-FFF2-40B4-BE49-F238E27FC236}">
                <a16:creationId xmlns:a16="http://schemas.microsoft.com/office/drawing/2014/main" id="{9717D771-54A9-4F06-A1D7-494F38A5ACE4}"/>
              </a:ext>
            </a:extLst>
          </p:cNvPr>
          <p:cNvSpPr txBox="1">
            <a:spLocks noChangeArrowheads="1"/>
          </p:cNvSpPr>
          <p:nvPr/>
        </p:nvSpPr>
        <p:spPr bwMode="auto">
          <a:xfrm>
            <a:off x="1147763" y="54879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p:txBody>
      </p:sp>
      <p:sp>
        <p:nvSpPr>
          <p:cNvPr id="100" name="TextBox 99">
            <a:extLst>
              <a:ext uri="{FF2B5EF4-FFF2-40B4-BE49-F238E27FC236}">
                <a16:creationId xmlns:a16="http://schemas.microsoft.com/office/drawing/2014/main" id="{CD939120-27D8-4E41-B80F-3E3DF244F075}"/>
              </a:ext>
            </a:extLst>
          </p:cNvPr>
          <p:cNvSpPr txBox="1">
            <a:spLocks noChangeArrowheads="1"/>
          </p:cNvSpPr>
          <p:nvPr/>
        </p:nvSpPr>
        <p:spPr bwMode="auto">
          <a:xfrm>
            <a:off x="1327150" y="6008688"/>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B050"/>
              </a:solidFill>
            </a:endParaRP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cxnSp>
        <p:nvCxnSpPr>
          <p:cNvPr id="96" name="Straight Arrow Connector 95">
            <a:extLst>
              <a:ext uri="{FF2B5EF4-FFF2-40B4-BE49-F238E27FC236}">
                <a16:creationId xmlns:a16="http://schemas.microsoft.com/office/drawing/2014/main" id="{BC21C2AF-FCC2-2B4B-9115-F3EA3C3C8959}"/>
              </a:ext>
            </a:extLst>
          </p:cNvPr>
          <p:cNvCxnSpPr>
            <a:cxnSpLocks noChangeShapeType="1"/>
            <a:stCxn id="63" idx="2"/>
          </p:cNvCxnSpPr>
          <p:nvPr/>
        </p:nvCxnSpPr>
        <p:spPr bwMode="auto">
          <a:xfrm>
            <a:off x="5951538" y="5297488"/>
            <a:ext cx="0" cy="121443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sp>
        <p:nvSpPr>
          <p:cNvPr id="62527" name="TextBox 78">
            <a:extLst>
              <a:ext uri="{FF2B5EF4-FFF2-40B4-BE49-F238E27FC236}">
                <a16:creationId xmlns:a16="http://schemas.microsoft.com/office/drawing/2014/main" id="{B61FF150-2879-4B51-B9AC-12CB7A85DF15}"/>
              </a:ext>
            </a:extLst>
          </p:cNvPr>
          <p:cNvSpPr txBox="1">
            <a:spLocks noChangeArrowheads="1"/>
          </p:cNvSpPr>
          <p:nvPr/>
        </p:nvSpPr>
        <p:spPr bwMode="auto">
          <a:xfrm>
            <a:off x="1544638" y="57277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-85 C</a:t>
            </a:r>
            <a:endParaRPr lang="en-US" altLang="en-US" sz="1800">
              <a:solidFill>
                <a:schemeClr val="bg1"/>
              </a:solidFill>
            </a:endParaRPr>
          </a:p>
        </p:txBody>
      </p:sp>
      <p:sp>
        <p:nvSpPr>
          <p:cNvPr id="71" name="Flowchart: Connector 70">
            <a:extLst>
              <a:ext uri="{FF2B5EF4-FFF2-40B4-BE49-F238E27FC236}">
                <a16:creationId xmlns:a16="http://schemas.microsoft.com/office/drawing/2014/main" id="{9A9D54BF-18F2-4296-B7AF-5E75F27D10AA}"/>
              </a:ext>
            </a:extLst>
          </p:cNvPr>
          <p:cNvSpPr/>
          <p:nvPr/>
        </p:nvSpPr>
        <p:spPr bwMode="auto">
          <a:xfrm>
            <a:off x="819149" y="1756569"/>
            <a:ext cx="304800" cy="304800"/>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sp>
        <p:nvSpPr>
          <p:cNvPr id="72" name="TextBox 71">
            <a:extLst>
              <a:ext uri="{FF2B5EF4-FFF2-40B4-BE49-F238E27FC236}">
                <a16:creationId xmlns:a16="http://schemas.microsoft.com/office/drawing/2014/main" id="{9BD75D66-BF6A-457A-8183-04A49B5DCC80}"/>
              </a:ext>
            </a:extLst>
          </p:cNvPr>
          <p:cNvSpPr txBox="1"/>
          <p:nvPr/>
        </p:nvSpPr>
        <p:spPr>
          <a:xfrm>
            <a:off x="2012950" y="6250444"/>
            <a:ext cx="5181600" cy="430887"/>
          </a:xfrm>
          <a:prstGeom prst="rect">
            <a:avLst/>
          </a:prstGeom>
          <a:noFill/>
        </p:spPr>
        <p:txBody>
          <a:bodyPr wrap="square" rtlCol="0">
            <a:spAutoFit/>
          </a:bodyPr>
          <a:lstStyle/>
          <a:p>
            <a:r>
              <a:rPr lang="en-US" sz="2200" b="1"/>
              <a:t>Where should CO2 and H2O go?</a:t>
            </a:r>
          </a:p>
        </p:txBody>
      </p:sp>
      <p:sp>
        <p:nvSpPr>
          <p:cNvPr id="3" name="Slide Number Placeholder 2">
            <a:extLst>
              <a:ext uri="{FF2B5EF4-FFF2-40B4-BE49-F238E27FC236}">
                <a16:creationId xmlns:a16="http://schemas.microsoft.com/office/drawing/2014/main" id="{423F831A-1C7C-95D9-D13D-5ECB3438A801}"/>
              </a:ext>
            </a:extLst>
          </p:cNvPr>
          <p:cNvSpPr>
            <a:spLocks noGrp="1"/>
          </p:cNvSpPr>
          <p:nvPr>
            <p:ph type="sldNum" sz="quarter" idx="12"/>
          </p:nvPr>
        </p:nvSpPr>
        <p:spPr/>
        <p:txBody>
          <a:bodyPr/>
          <a:lstStyle/>
          <a:p>
            <a:fld id="{9170F9BE-46AB-4A51-AA78-244224A68E4F}" type="slidenum">
              <a:rPr lang="en-US" altLang="en-US" smtClean="0"/>
              <a:pPr/>
              <a:t>31</a:t>
            </a:fld>
            <a:endParaRPr lang="en-US" altLang="en-US"/>
          </a:p>
        </p:txBody>
      </p:sp>
      <p:sp>
        <p:nvSpPr>
          <p:cNvPr id="7" name="TextBox 6">
            <a:extLst>
              <a:ext uri="{FF2B5EF4-FFF2-40B4-BE49-F238E27FC236}">
                <a16:creationId xmlns:a16="http://schemas.microsoft.com/office/drawing/2014/main" id="{31F14201-9381-C1FE-93B2-9BC5FCB47AD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30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309" grpId="0"/>
      <p:bldP spid="93" grpId="0"/>
      <p:bldP spid="100" grpId="0"/>
      <p:bldP spid="7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extBox 14">
            <a:extLst>
              <a:ext uri="{FF2B5EF4-FFF2-40B4-BE49-F238E27FC236}">
                <a16:creationId xmlns:a16="http://schemas.microsoft.com/office/drawing/2014/main" id="{9C5A6090-C627-49FE-83D5-A022F9FA0BB6}"/>
              </a:ext>
            </a:extLst>
          </p:cNvPr>
          <p:cNvPicPr>
            <a:picLocks noRot="1" noChangeAspect="1" noMove="1" noResize="1" noEditPoints="1" noAdjustHandles="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0" y="4178300"/>
            <a:ext cx="7861300" cy="2578100"/>
          </a:xfrm>
          <a:prstGeom prst="rect">
            <a:avLst/>
          </a:prstGeom>
          <a:noFill/>
          <a:extLst>
            <a:ext uri="{909E8E84-426E-40DD-AFC4-6F175D3DCCD1}">
              <a14:hiddenFill xmlns:a14="http://schemas.microsoft.com/office/drawing/2010/main">
                <a:solidFill>
                  <a:srgbClr val="FFFFFF"/>
                </a:solidFill>
              </a14:hiddenFill>
            </a:ext>
          </a:extLst>
        </p:spPr>
      </p:pic>
      <p:sp>
        <p:nvSpPr>
          <p:cNvPr id="64514" name="Title 1">
            <a:extLst>
              <a:ext uri="{FF2B5EF4-FFF2-40B4-BE49-F238E27FC236}">
                <a16:creationId xmlns:a16="http://schemas.microsoft.com/office/drawing/2014/main" id="{7D720852-68CE-41F0-9AC9-C48A110DE552}"/>
              </a:ext>
            </a:extLst>
          </p:cNvPr>
          <p:cNvSpPr>
            <a:spLocks noGrp="1"/>
          </p:cNvSpPr>
          <p:nvPr>
            <p:ph type="title"/>
          </p:nvPr>
        </p:nvSpPr>
        <p:spPr>
          <a:xfrm>
            <a:off x="457200" y="228600"/>
            <a:ext cx="8229600" cy="1143000"/>
          </a:xfrm>
        </p:spPr>
        <p:txBody>
          <a:bodyPr/>
          <a:lstStyle/>
          <a:p>
            <a:pPr eaLnBrk="1" hangingPunct="1"/>
            <a:r>
              <a:rPr lang="en-US" altLang="en-US" b="1">
                <a:solidFill>
                  <a:srgbClr val="93CDDC"/>
                </a:solidFill>
                <a:latin typeface="Times New Roman"/>
                <a:ea typeface="ＭＳ Ｐゴシック" panose="020B0600070205080204" pitchFamily="34" charset="-128"/>
                <a:cs typeface="Times New Roman"/>
              </a:rPr>
              <a:t>Side Reactions</a:t>
            </a:r>
          </a:p>
        </p:txBody>
      </p:sp>
      <p:sp>
        <p:nvSpPr>
          <p:cNvPr id="6" name="Rectangle 5">
            <a:extLst>
              <a:ext uri="{FF2B5EF4-FFF2-40B4-BE49-F238E27FC236}">
                <a16:creationId xmlns:a16="http://schemas.microsoft.com/office/drawing/2014/main" id="{0D90173B-8498-974C-BDA8-7BB9C3A21951}"/>
              </a:ext>
            </a:extLst>
          </p:cNvPr>
          <p:cNvSpPr/>
          <p:nvPr/>
        </p:nvSpPr>
        <p:spPr>
          <a:xfrm>
            <a:off x="3124200" y="2209800"/>
            <a:ext cx="281940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solidFill>
                  <a:schemeClr val="bg1"/>
                </a:solidFill>
              </a:rPr>
              <a:t>Methanol Synthesis Reactor 300 C </a:t>
            </a:r>
          </a:p>
          <a:p>
            <a:pPr algn="ctr" eaLnBrk="1" fontAlgn="auto" hangingPunct="1">
              <a:spcBef>
                <a:spcPts val="0"/>
              </a:spcBef>
              <a:spcAft>
                <a:spcPts val="0"/>
              </a:spcAft>
              <a:defRPr/>
            </a:pPr>
            <a:r>
              <a:rPr lang="en-US">
                <a:solidFill>
                  <a:schemeClr val="bg1"/>
                </a:solidFill>
              </a:rPr>
              <a:t>300 atm</a:t>
            </a:r>
          </a:p>
        </p:txBody>
      </p:sp>
      <p:cxnSp>
        <p:nvCxnSpPr>
          <p:cNvPr id="7" name="Straight Arrow Connector 6">
            <a:extLst>
              <a:ext uri="{FF2B5EF4-FFF2-40B4-BE49-F238E27FC236}">
                <a16:creationId xmlns:a16="http://schemas.microsoft.com/office/drawing/2014/main" id="{F1A09D29-3594-904E-8743-D0DBE719234B}"/>
              </a:ext>
            </a:extLst>
          </p:cNvPr>
          <p:cNvCxnSpPr>
            <a:endCxn id="6" idx="1"/>
          </p:cNvCxnSpPr>
          <p:nvPr/>
        </p:nvCxnSpPr>
        <p:spPr>
          <a:xfrm>
            <a:off x="609600" y="2971800"/>
            <a:ext cx="2514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5E7BFB-09BC-0049-B07A-EF54A4744A97}"/>
              </a:ext>
            </a:extLst>
          </p:cNvPr>
          <p:cNvCxnSpPr>
            <a:stCxn id="6" idx="3"/>
          </p:cNvCxnSpPr>
          <p:nvPr/>
        </p:nvCxnSpPr>
        <p:spPr>
          <a:xfrm>
            <a:off x="5943600" y="2971800"/>
            <a:ext cx="2209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16">
            <a:extLst>
              <a:ext uri="{FF2B5EF4-FFF2-40B4-BE49-F238E27FC236}">
                <a16:creationId xmlns:a16="http://schemas.microsoft.com/office/drawing/2014/main" id="{FD06906F-E758-794C-8724-4DEC972CF6CF}"/>
              </a:ext>
            </a:extLst>
          </p:cNvPr>
          <p:cNvSpPr txBox="1">
            <a:spLocks noChangeArrowheads="1"/>
          </p:cNvSpPr>
          <p:nvPr/>
        </p:nvSpPr>
        <p:spPr bwMode="auto">
          <a:xfrm>
            <a:off x="1524000" y="2995613"/>
            <a:ext cx="685800" cy="922337"/>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0000FF"/>
              </a:solidFill>
            </a:endParaRPr>
          </a:p>
        </p:txBody>
      </p:sp>
      <p:sp>
        <p:nvSpPr>
          <p:cNvPr id="10" name="TextBox 16">
            <a:extLst>
              <a:ext uri="{FF2B5EF4-FFF2-40B4-BE49-F238E27FC236}">
                <a16:creationId xmlns:a16="http://schemas.microsoft.com/office/drawing/2014/main" id="{4DC634C6-835E-2540-8EB8-EF41E073A4BA}"/>
              </a:ext>
            </a:extLst>
          </p:cNvPr>
          <p:cNvSpPr txBox="1">
            <a:spLocks noChangeArrowheads="1"/>
          </p:cNvSpPr>
          <p:nvPr/>
        </p:nvSpPr>
        <p:spPr bwMode="auto">
          <a:xfrm>
            <a:off x="6705600" y="3025775"/>
            <a:ext cx="1066800" cy="20320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0000FF"/>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rgbClr val="FF00FF"/>
                </a:solidFill>
              </a:rPr>
              <a:t>CH</a:t>
            </a:r>
            <a:r>
              <a:rPr lang="en-US" sz="1200">
                <a:solidFill>
                  <a:srgbClr val="FF00FF"/>
                </a:solidFill>
              </a:rPr>
              <a:t>3</a:t>
            </a:r>
            <a:r>
              <a:rPr lang="en-US">
                <a:solidFill>
                  <a:srgbClr val="FF00FF"/>
                </a:solidFill>
              </a:rPr>
              <a:t>OH</a:t>
            </a:r>
          </a:p>
          <a:p>
            <a:pPr eaLnBrk="1" hangingPunct="1">
              <a:defRPr/>
            </a:pPr>
            <a:endParaRPr lang="en-US">
              <a:solidFill>
                <a:srgbClr val="0000FF"/>
              </a:solidFill>
            </a:endParaRPr>
          </a:p>
          <a:p>
            <a:pPr eaLnBrk="1" hangingPunct="1">
              <a:defRPr/>
            </a:pPr>
            <a:endParaRPr lang="en-US">
              <a:solidFill>
                <a:schemeClr val="accent6">
                  <a:lumMod val="75000"/>
                </a:schemeClr>
              </a:solidFill>
            </a:endParaRPr>
          </a:p>
        </p:txBody>
      </p:sp>
      <p:sp>
        <p:nvSpPr>
          <p:cNvPr id="2" name="Slide Number Placeholder 1">
            <a:extLst>
              <a:ext uri="{FF2B5EF4-FFF2-40B4-BE49-F238E27FC236}">
                <a16:creationId xmlns:a16="http://schemas.microsoft.com/office/drawing/2014/main" id="{62A78735-D7C8-391C-9F42-832BB9293CE0}"/>
              </a:ext>
            </a:extLst>
          </p:cNvPr>
          <p:cNvSpPr>
            <a:spLocks noGrp="1"/>
          </p:cNvSpPr>
          <p:nvPr>
            <p:ph type="sldNum" sz="quarter" idx="12"/>
          </p:nvPr>
        </p:nvSpPr>
        <p:spPr/>
        <p:txBody>
          <a:bodyPr/>
          <a:lstStyle/>
          <a:p>
            <a:fld id="{9170F9BE-46AB-4A51-AA78-244224A68E4F}" type="slidenum">
              <a:rPr lang="en-US" altLang="en-US" smtClean="0"/>
              <a:pPr/>
              <a:t>32</a:t>
            </a:fld>
            <a:endParaRPr lang="en-US" altLang="en-US"/>
          </a:p>
        </p:txBody>
      </p:sp>
      <p:sp>
        <p:nvSpPr>
          <p:cNvPr id="5" name="TextBox 4">
            <a:extLst>
              <a:ext uri="{FF2B5EF4-FFF2-40B4-BE49-F238E27FC236}">
                <a16:creationId xmlns:a16="http://schemas.microsoft.com/office/drawing/2014/main" id="{9CD56A48-3685-52F6-2627-B9A59D65060A}"/>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1" name="Group 84">
            <a:extLst>
              <a:ext uri="{FF2B5EF4-FFF2-40B4-BE49-F238E27FC236}">
                <a16:creationId xmlns:a16="http://schemas.microsoft.com/office/drawing/2014/main" id="{6A787AA7-8F48-4561-BC4B-5D38B6DEA11B}"/>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628" name="TextBox 74">
              <a:extLst>
                <a:ext uri="{FF2B5EF4-FFF2-40B4-BE49-F238E27FC236}">
                  <a16:creationId xmlns:a16="http://schemas.microsoft.com/office/drawing/2014/main" id="{57E6C998-069B-452B-AC72-E3D84B0B2B6F}"/>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64" name="TextBox 76">
            <a:extLst>
              <a:ext uri="{FF2B5EF4-FFF2-40B4-BE49-F238E27FC236}">
                <a16:creationId xmlns:a16="http://schemas.microsoft.com/office/drawing/2014/main" id="{6759A93D-B604-4A6F-86D6-2232C1696328}"/>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66568" name="TextBox 79">
            <a:extLst>
              <a:ext uri="{FF2B5EF4-FFF2-40B4-BE49-F238E27FC236}">
                <a16:creationId xmlns:a16="http://schemas.microsoft.com/office/drawing/2014/main" id="{8DA32A6B-5FF8-4DCA-9828-740F8C704D0E}"/>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71" name="TextBox 81">
            <a:extLst>
              <a:ext uri="{FF2B5EF4-FFF2-40B4-BE49-F238E27FC236}">
                <a16:creationId xmlns:a16="http://schemas.microsoft.com/office/drawing/2014/main" id="{113B2AA2-E05E-450C-A3D9-D332E05B8A4C}"/>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66575" name="TextBox 78">
            <a:extLst>
              <a:ext uri="{FF2B5EF4-FFF2-40B4-BE49-F238E27FC236}">
                <a16:creationId xmlns:a16="http://schemas.microsoft.com/office/drawing/2014/main" id="{9B77C73B-306B-47C1-925B-6F221E3E9916}"/>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66576" name="TextBox 78">
            <a:extLst>
              <a:ext uri="{FF2B5EF4-FFF2-40B4-BE49-F238E27FC236}">
                <a16:creationId xmlns:a16="http://schemas.microsoft.com/office/drawing/2014/main" id="{4B65D5B6-2E7A-4151-8932-3AEB3BB69806}"/>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66577" name="TextBox 78">
            <a:extLst>
              <a:ext uri="{FF2B5EF4-FFF2-40B4-BE49-F238E27FC236}">
                <a16:creationId xmlns:a16="http://schemas.microsoft.com/office/drawing/2014/main" id="{F95B4590-E4FD-4495-B50A-4782E8A3B7D8}"/>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80" name="TextBox 79">
            <a:extLst>
              <a:ext uri="{FF2B5EF4-FFF2-40B4-BE49-F238E27FC236}">
                <a16:creationId xmlns:a16="http://schemas.microsoft.com/office/drawing/2014/main" id="{04851158-7289-4B50-B000-1297FDF4648B}"/>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66581" name="TextBox 79">
            <a:extLst>
              <a:ext uri="{FF2B5EF4-FFF2-40B4-BE49-F238E27FC236}">
                <a16:creationId xmlns:a16="http://schemas.microsoft.com/office/drawing/2014/main" id="{13E343B7-F031-4286-9C00-FE9D87ABF6D0}"/>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66584" name="TextBox 81">
            <a:extLst>
              <a:ext uri="{FF2B5EF4-FFF2-40B4-BE49-F238E27FC236}">
                <a16:creationId xmlns:a16="http://schemas.microsoft.com/office/drawing/2014/main" id="{1591880B-630B-40CE-A68C-BEE5EF7C962F}"/>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6585" name="TextBox 79">
            <a:extLst>
              <a:ext uri="{FF2B5EF4-FFF2-40B4-BE49-F238E27FC236}">
                <a16:creationId xmlns:a16="http://schemas.microsoft.com/office/drawing/2014/main" id="{5D4D48F3-1EE9-4B55-9BD3-AA2D39A32866}"/>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66586" name="TextBox 83">
            <a:extLst>
              <a:ext uri="{FF2B5EF4-FFF2-40B4-BE49-F238E27FC236}">
                <a16:creationId xmlns:a16="http://schemas.microsoft.com/office/drawing/2014/main" id="{D009F9C1-9D01-4B37-9677-638A7CB954BB}"/>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66587" name="TextBox 82">
            <a:extLst>
              <a:ext uri="{FF2B5EF4-FFF2-40B4-BE49-F238E27FC236}">
                <a16:creationId xmlns:a16="http://schemas.microsoft.com/office/drawing/2014/main" id="{9698A1F4-67B0-4EE0-84C4-E6AE6B69E35E}"/>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91" name="TextBox 79">
            <a:extLst>
              <a:ext uri="{FF2B5EF4-FFF2-40B4-BE49-F238E27FC236}">
                <a16:creationId xmlns:a16="http://schemas.microsoft.com/office/drawing/2014/main" id="{DB4DC5AE-119B-4C18-B61F-44C0A486AE05}"/>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93" name="TextBox 79">
            <a:extLst>
              <a:ext uri="{FF2B5EF4-FFF2-40B4-BE49-F238E27FC236}">
                <a16:creationId xmlns:a16="http://schemas.microsoft.com/office/drawing/2014/main" id="{CCCE2BD4-61C2-4449-A186-0CFF930E14E9}"/>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6" name="Oval 55">
            <a:extLst>
              <a:ext uri="{FF2B5EF4-FFF2-40B4-BE49-F238E27FC236}">
                <a16:creationId xmlns:a16="http://schemas.microsoft.com/office/drawing/2014/main" id="{E9A4C2DA-7018-5E44-8C8E-39A9322899D6}"/>
              </a:ext>
            </a:extLst>
          </p:cNvPr>
          <p:cNvSpPr/>
          <p:nvPr/>
        </p:nvSpPr>
        <p:spPr>
          <a:xfrm>
            <a:off x="820738" y="4938713"/>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2E1905D9-7F00-8B4B-B3DF-95E594E0AEEC}"/>
              </a:ext>
            </a:extLst>
          </p:cNvPr>
          <p:cNvCxnSpPr>
            <a:cxnSpLocks noChangeShapeType="1"/>
            <a:endCxn id="54" idx="4"/>
          </p:cNvCxnSpPr>
          <p:nvPr/>
        </p:nvCxnSpPr>
        <p:spPr bwMode="auto">
          <a:xfrm flipV="1">
            <a:off x="952500" y="2062163"/>
            <a:ext cx="9525" cy="287972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357604C5-E6CB-154C-84B4-6148A031587D}"/>
              </a:ext>
            </a:extLst>
          </p:cNvPr>
          <p:cNvCxnSpPr>
            <a:cxnSpLocks noChangeShapeType="1"/>
            <a:stCxn id="56" idx="2"/>
          </p:cNvCxnSpPr>
          <p:nvPr/>
        </p:nvCxnSpPr>
        <p:spPr bwMode="auto">
          <a:xfrm flipH="1">
            <a:off x="246063" y="5051425"/>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597" name="TextBox 79">
            <a:extLst>
              <a:ext uri="{FF2B5EF4-FFF2-40B4-BE49-F238E27FC236}">
                <a16:creationId xmlns:a16="http://schemas.microsoft.com/office/drawing/2014/main" id="{5783CF93-0AC2-49AF-B7C4-E3C12444E6DB}"/>
              </a:ext>
            </a:extLst>
          </p:cNvPr>
          <p:cNvSpPr txBox="1">
            <a:spLocks noChangeArrowheads="1"/>
          </p:cNvSpPr>
          <p:nvPr/>
        </p:nvSpPr>
        <p:spPr bwMode="auto">
          <a:xfrm>
            <a:off x="152400" y="4648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603" name="TextBox 79">
            <a:extLst>
              <a:ext uri="{FF2B5EF4-FFF2-40B4-BE49-F238E27FC236}">
                <a16:creationId xmlns:a16="http://schemas.microsoft.com/office/drawing/2014/main" id="{1F361ECE-6EBE-46CC-9A2B-B73C071CC182}"/>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6604" name="TextBox 79">
            <a:extLst>
              <a:ext uri="{FF2B5EF4-FFF2-40B4-BE49-F238E27FC236}">
                <a16:creationId xmlns:a16="http://schemas.microsoft.com/office/drawing/2014/main" id="{3A2972A4-2893-4820-873E-E8DF24BC0C48}"/>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606" name="TextBox 79">
            <a:extLst>
              <a:ext uri="{FF2B5EF4-FFF2-40B4-BE49-F238E27FC236}">
                <a16:creationId xmlns:a16="http://schemas.microsoft.com/office/drawing/2014/main" id="{B576129B-0D50-4D2A-9EF1-BA8694582AC4}"/>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6608" name="TextBox 79">
            <a:extLst>
              <a:ext uri="{FF2B5EF4-FFF2-40B4-BE49-F238E27FC236}">
                <a16:creationId xmlns:a16="http://schemas.microsoft.com/office/drawing/2014/main" id="{96DC8192-33A3-436B-8A8E-9FACA669AAE7}"/>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6609" name="TextBox 78">
            <a:extLst>
              <a:ext uri="{FF2B5EF4-FFF2-40B4-BE49-F238E27FC236}">
                <a16:creationId xmlns:a16="http://schemas.microsoft.com/office/drawing/2014/main" id="{79E86B1E-FE56-46F1-92E5-9EECF9DC93A7}"/>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66610" name="TextBox 79">
            <a:extLst>
              <a:ext uri="{FF2B5EF4-FFF2-40B4-BE49-F238E27FC236}">
                <a16:creationId xmlns:a16="http://schemas.microsoft.com/office/drawing/2014/main" id="{341D1A4E-CE26-415B-85AA-BF0BB8B0C653}"/>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Splitter 1:2</a:t>
            </a:r>
            <a:endParaRPr lang="en-US" altLang="en-US" sz="1200" b="1">
              <a:latin typeface="Calibri"/>
              <a:cs typeface="Calibri"/>
            </a:endParaRPr>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Elbow Connector 89">
            <a:extLst>
              <a:ext uri="{FF2B5EF4-FFF2-40B4-BE49-F238E27FC236}">
                <a16:creationId xmlns:a16="http://schemas.microsoft.com/office/drawing/2014/main" id="{BA0B9574-644D-824A-BC65-09F15C55CEF0}"/>
              </a:ext>
            </a:extLst>
          </p:cNvPr>
          <p:cNvCxnSpPr>
            <a:cxnSpLocks noChangeShapeType="1"/>
            <a:stCxn id="88" idx="0"/>
            <a:endCxn id="56" idx="6"/>
          </p:cNvCxnSpPr>
          <p:nvPr/>
        </p:nvCxnSpPr>
        <p:spPr bwMode="auto">
          <a:xfrm rot="16200000" flipV="1">
            <a:off x="1288257" y="4812506"/>
            <a:ext cx="300038" cy="7778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3" name="TextBox 75">
            <a:extLst>
              <a:ext uri="{FF2B5EF4-FFF2-40B4-BE49-F238E27FC236}">
                <a16:creationId xmlns:a16="http://schemas.microsoft.com/office/drawing/2014/main" id="{74197D0B-973C-6D4E-895A-73027452C064}"/>
              </a:ext>
            </a:extLst>
          </p:cNvPr>
          <p:cNvSpPr txBox="1">
            <a:spLocks noChangeArrowheads="1"/>
          </p:cNvSpPr>
          <p:nvPr/>
        </p:nvSpPr>
        <p:spPr bwMode="auto">
          <a:xfrm>
            <a:off x="1176338" y="4724400"/>
            <a:ext cx="762000" cy="36671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66616" name="TextBox 78">
            <a:extLst>
              <a:ext uri="{FF2B5EF4-FFF2-40B4-BE49-F238E27FC236}">
                <a16:creationId xmlns:a16="http://schemas.microsoft.com/office/drawing/2014/main" id="{36EF0B4F-8FAF-46B9-B540-63B20B8797EF}"/>
              </a:ext>
            </a:extLst>
          </p:cNvPr>
          <p:cNvSpPr txBox="1">
            <a:spLocks noChangeArrowheads="1"/>
          </p:cNvSpPr>
          <p:nvPr/>
        </p:nvSpPr>
        <p:spPr bwMode="auto">
          <a:xfrm>
            <a:off x="1147763" y="548798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p:txBody>
      </p:sp>
      <p:cxnSp>
        <p:nvCxnSpPr>
          <p:cNvPr id="95" name="Elbow Connector 94">
            <a:extLst>
              <a:ext uri="{FF2B5EF4-FFF2-40B4-BE49-F238E27FC236}">
                <a16:creationId xmlns:a16="http://schemas.microsoft.com/office/drawing/2014/main" id="{21A44E97-31CB-E946-9310-F6FD741271E4}"/>
              </a:ext>
            </a:extLst>
          </p:cNvPr>
          <p:cNvCxnSpPr>
            <a:cxnSpLocks noChangeShapeType="1"/>
            <a:stCxn id="88" idx="2"/>
            <a:endCxn id="66577" idx="1"/>
          </p:cNvCxnSpPr>
          <p:nvPr/>
        </p:nvCxnSpPr>
        <p:spPr bwMode="auto">
          <a:xfrm rot="5400000" flipH="1" flipV="1">
            <a:off x="2997200" y="3784601"/>
            <a:ext cx="1082675" cy="3422650"/>
          </a:xfrm>
          <a:prstGeom prst="bentConnector4">
            <a:avLst>
              <a:gd name="adj1" fmla="val -21125"/>
              <a:gd name="adj2" fmla="val 60014"/>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0" name="TextBox 99">
            <a:extLst>
              <a:ext uri="{FF2B5EF4-FFF2-40B4-BE49-F238E27FC236}">
                <a16:creationId xmlns:a16="http://schemas.microsoft.com/office/drawing/2014/main" id="{CD939120-27D8-4E41-B80F-3E3DF244F075}"/>
              </a:ext>
            </a:extLst>
          </p:cNvPr>
          <p:cNvSpPr txBox="1">
            <a:spLocks noChangeArrowheads="1"/>
          </p:cNvSpPr>
          <p:nvPr/>
        </p:nvSpPr>
        <p:spPr bwMode="auto">
          <a:xfrm>
            <a:off x="1327150" y="6008688"/>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B050"/>
              </a:solidFill>
            </a:endParaRP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cxnSp>
        <p:nvCxnSpPr>
          <p:cNvPr id="96" name="Straight Arrow Connector 95">
            <a:extLst>
              <a:ext uri="{FF2B5EF4-FFF2-40B4-BE49-F238E27FC236}">
                <a16:creationId xmlns:a16="http://schemas.microsoft.com/office/drawing/2014/main" id="{BC21C2AF-FCC2-2B4B-9115-F3EA3C3C8959}"/>
              </a:ext>
            </a:extLst>
          </p:cNvPr>
          <p:cNvCxnSpPr>
            <a:cxnSpLocks noChangeShapeType="1"/>
            <a:stCxn id="63" idx="2"/>
          </p:cNvCxnSpPr>
          <p:nvPr/>
        </p:nvCxnSpPr>
        <p:spPr bwMode="auto">
          <a:xfrm>
            <a:off x="5951538" y="5297488"/>
            <a:ext cx="0" cy="121443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sp>
        <p:nvSpPr>
          <p:cNvPr id="66624" name="TextBox 78">
            <a:extLst>
              <a:ext uri="{FF2B5EF4-FFF2-40B4-BE49-F238E27FC236}">
                <a16:creationId xmlns:a16="http://schemas.microsoft.com/office/drawing/2014/main" id="{8E57ED7D-EE64-410E-9F41-677EC17D8359}"/>
              </a:ext>
            </a:extLst>
          </p:cNvPr>
          <p:cNvSpPr txBox="1">
            <a:spLocks noChangeArrowheads="1"/>
          </p:cNvSpPr>
          <p:nvPr/>
        </p:nvSpPr>
        <p:spPr bwMode="auto">
          <a:xfrm>
            <a:off x="1544638" y="572770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-85 C</a:t>
            </a:r>
            <a:endParaRPr lang="en-US" altLang="en-US" sz="1800">
              <a:solidFill>
                <a:schemeClr val="bg1"/>
              </a:solidFill>
            </a:endParaRPr>
          </a:p>
        </p:txBody>
      </p:sp>
      <p:sp>
        <p:nvSpPr>
          <p:cNvPr id="71" name="Flowchart: Connector 70">
            <a:extLst>
              <a:ext uri="{FF2B5EF4-FFF2-40B4-BE49-F238E27FC236}">
                <a16:creationId xmlns:a16="http://schemas.microsoft.com/office/drawing/2014/main" id="{A811ED7B-DA39-41B6-B50B-B45E1DB44FDF}"/>
              </a:ext>
            </a:extLst>
          </p:cNvPr>
          <p:cNvSpPr/>
          <p:nvPr/>
        </p:nvSpPr>
        <p:spPr bwMode="auto">
          <a:xfrm>
            <a:off x="819149" y="1756569"/>
            <a:ext cx="304800" cy="304800"/>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sp>
        <p:nvSpPr>
          <p:cNvPr id="3" name="TextBox 2">
            <a:extLst>
              <a:ext uri="{FF2B5EF4-FFF2-40B4-BE49-F238E27FC236}">
                <a16:creationId xmlns:a16="http://schemas.microsoft.com/office/drawing/2014/main" id="{08061082-D322-43DC-A6EA-240F67A3292F}"/>
              </a:ext>
            </a:extLst>
          </p:cNvPr>
          <p:cNvSpPr txBox="1"/>
          <p:nvPr/>
        </p:nvSpPr>
        <p:spPr>
          <a:xfrm>
            <a:off x="6621463" y="5943600"/>
            <a:ext cx="2303461" cy="707886"/>
          </a:xfrm>
          <a:prstGeom prst="rect">
            <a:avLst/>
          </a:prstGeom>
          <a:noFill/>
        </p:spPr>
        <p:txBody>
          <a:bodyPr wrap="square" rtlCol="0">
            <a:spAutoFit/>
          </a:bodyPr>
          <a:lstStyle/>
          <a:p>
            <a:r>
              <a:rPr lang="en-US" sz="2000" b="1">
                <a:latin typeface="Grandview" panose="020B0502040204020203" pitchFamily="34" charset="0"/>
              </a:rPr>
              <a:t>Where do the CO2 and H2O go?</a:t>
            </a:r>
          </a:p>
        </p:txBody>
      </p:sp>
      <p:sp>
        <p:nvSpPr>
          <p:cNvPr id="6" name="Slide Number Placeholder 5">
            <a:extLst>
              <a:ext uri="{FF2B5EF4-FFF2-40B4-BE49-F238E27FC236}">
                <a16:creationId xmlns:a16="http://schemas.microsoft.com/office/drawing/2014/main" id="{B158E00D-BFA3-04FF-C0A5-0265DB6DAB0B}"/>
              </a:ext>
            </a:extLst>
          </p:cNvPr>
          <p:cNvSpPr>
            <a:spLocks noGrp="1"/>
          </p:cNvSpPr>
          <p:nvPr>
            <p:ph type="sldNum" sz="quarter" idx="12"/>
          </p:nvPr>
        </p:nvSpPr>
        <p:spPr/>
        <p:txBody>
          <a:bodyPr/>
          <a:lstStyle/>
          <a:p>
            <a:fld id="{9170F9BE-46AB-4A51-AA78-244224A68E4F}" type="slidenum">
              <a:rPr lang="en-US" altLang="en-US" smtClean="0"/>
              <a:pPr/>
              <a:t>33</a:t>
            </a:fld>
            <a:endParaRPr lang="en-US" altLang="en-US"/>
          </a:p>
        </p:txBody>
      </p:sp>
      <p:sp>
        <p:nvSpPr>
          <p:cNvPr id="8" name="TextBox 7">
            <a:extLst>
              <a:ext uri="{FF2B5EF4-FFF2-40B4-BE49-F238E27FC236}">
                <a16:creationId xmlns:a16="http://schemas.microsoft.com/office/drawing/2014/main" id="{E875D977-A4BF-E566-76BB-D877E6C8C494}"/>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9E97677-B0E8-4303-83C3-FA5C56F87C9D}"/>
              </a:ext>
            </a:extLst>
          </p:cNvPr>
          <p:cNvSpPr>
            <a:spLocks noGrp="1"/>
          </p:cNvSpPr>
          <p:nvPr>
            <p:ph type="title"/>
          </p:nvPr>
        </p:nvSpPr>
        <p:spPr>
          <a:xfrm>
            <a:off x="457200" y="215004"/>
            <a:ext cx="8229600" cy="1143000"/>
          </a:xfrm>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pSp>
        <p:nvGrpSpPr>
          <p:cNvPr id="27651" name="Group 34">
            <a:extLst>
              <a:ext uri="{FF2B5EF4-FFF2-40B4-BE49-F238E27FC236}">
                <a16:creationId xmlns:a16="http://schemas.microsoft.com/office/drawing/2014/main" id="{29B22DFC-798D-4AE4-BF42-B854B953666F}"/>
              </a:ext>
            </a:extLst>
          </p:cNvPr>
          <p:cNvGrpSpPr>
            <a:grpSpLocks/>
          </p:cNvGrpSpPr>
          <p:nvPr/>
        </p:nvGrpSpPr>
        <p:grpSpPr bwMode="auto">
          <a:xfrm>
            <a:off x="1436688" y="1355725"/>
            <a:ext cx="7694612" cy="914400"/>
            <a:chOff x="310662" y="3657059"/>
            <a:chExt cx="8830407" cy="1049756"/>
          </a:xfrm>
        </p:grpSpPr>
        <p:cxnSp>
          <p:nvCxnSpPr>
            <p:cNvPr id="8" name="Straight Arrow Connector 7">
              <a:extLst>
                <a:ext uri="{FF2B5EF4-FFF2-40B4-BE49-F238E27FC236}">
                  <a16:creationId xmlns:a16="http://schemas.microsoft.com/office/drawing/2014/main" id="{86004B5B-EED8-4E0D-B1FF-4A4F98AFD938}"/>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B55068-A2B3-43A6-92C1-772EF667B266}"/>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AF52652-5BD8-4367-A550-0545FEF3D646}"/>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5867B8-0E77-42B7-9527-200F8B3FC68D}"/>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4121BD6-2B94-49A6-B173-6E63F4983828}"/>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0EAD8AC-A1C2-4547-89A0-98EEAFF7CCF2}"/>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96" name="Title 1">
              <a:extLst>
                <a:ext uri="{FF2B5EF4-FFF2-40B4-BE49-F238E27FC236}">
                  <a16:creationId xmlns:a16="http://schemas.microsoft.com/office/drawing/2014/main" id="{DC663232-02B9-4D24-8F24-FAD40FEF8E88}"/>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97" name="Title 1">
              <a:extLst>
                <a:ext uri="{FF2B5EF4-FFF2-40B4-BE49-F238E27FC236}">
                  <a16:creationId xmlns:a16="http://schemas.microsoft.com/office/drawing/2014/main" id="{D760CA80-4320-44C4-ABA0-1CF259AF33C1}"/>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98" name="Title 1">
              <a:extLst>
                <a:ext uri="{FF2B5EF4-FFF2-40B4-BE49-F238E27FC236}">
                  <a16:creationId xmlns:a16="http://schemas.microsoft.com/office/drawing/2014/main" id="{E9307815-ABEA-42D5-8EE6-50D699806E1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99" name="Title 1">
              <a:extLst>
                <a:ext uri="{FF2B5EF4-FFF2-40B4-BE49-F238E27FC236}">
                  <a16:creationId xmlns:a16="http://schemas.microsoft.com/office/drawing/2014/main" id="{B6497E4E-46D5-48D7-9612-07EA0E0A90EF}"/>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700" name="Title 1">
              <a:extLst>
                <a:ext uri="{FF2B5EF4-FFF2-40B4-BE49-F238E27FC236}">
                  <a16:creationId xmlns:a16="http://schemas.microsoft.com/office/drawing/2014/main" id="{FFEC856B-6DE0-45DF-A6D4-C94FB106C282}"/>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7652" name="Group 34">
            <a:extLst>
              <a:ext uri="{FF2B5EF4-FFF2-40B4-BE49-F238E27FC236}">
                <a16:creationId xmlns:a16="http://schemas.microsoft.com/office/drawing/2014/main" id="{41B6B040-98B9-421D-A205-116529490A5A}"/>
              </a:ext>
            </a:extLst>
          </p:cNvPr>
          <p:cNvGrpSpPr>
            <a:grpSpLocks/>
          </p:cNvGrpSpPr>
          <p:nvPr/>
        </p:nvGrpSpPr>
        <p:grpSpPr bwMode="auto">
          <a:xfrm>
            <a:off x="1436688" y="2411412"/>
            <a:ext cx="7694612" cy="914400"/>
            <a:chOff x="310662" y="3657059"/>
            <a:chExt cx="8830407" cy="1049756"/>
          </a:xfrm>
        </p:grpSpPr>
        <p:cxnSp>
          <p:nvCxnSpPr>
            <p:cNvPr id="96" name="Straight Arrow Connector 95">
              <a:extLst>
                <a:ext uri="{FF2B5EF4-FFF2-40B4-BE49-F238E27FC236}">
                  <a16:creationId xmlns:a16="http://schemas.microsoft.com/office/drawing/2014/main" id="{3C2E0940-76FF-4DC0-8293-2E71509D8DF5}"/>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D7E581D3-3EAC-4F0A-A0B7-F3199E0C9AA5}"/>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73841DB-2E12-4F60-A43D-FA117296400B}"/>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598C63-35B4-4B03-8673-B2FAD97EAB67}"/>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5B295EB9-0159-49AF-9CC4-34246BCB8FDE}"/>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F8BC5EF-645D-4824-8A45-7DA8800A16D2}"/>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85" name="Title 1">
              <a:extLst>
                <a:ext uri="{FF2B5EF4-FFF2-40B4-BE49-F238E27FC236}">
                  <a16:creationId xmlns:a16="http://schemas.microsoft.com/office/drawing/2014/main" id="{81836F0E-3676-447C-BACF-575A9B69FC2C}"/>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86" name="Title 1">
              <a:extLst>
                <a:ext uri="{FF2B5EF4-FFF2-40B4-BE49-F238E27FC236}">
                  <a16:creationId xmlns:a16="http://schemas.microsoft.com/office/drawing/2014/main" id="{9A319DCB-A1FB-42EB-8357-1CE9BFEBD49C}"/>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87" name="Title 1">
              <a:extLst>
                <a:ext uri="{FF2B5EF4-FFF2-40B4-BE49-F238E27FC236}">
                  <a16:creationId xmlns:a16="http://schemas.microsoft.com/office/drawing/2014/main" id="{FCF8381C-5272-416C-BD67-06F8041B9FED}"/>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88" name="Title 1">
              <a:extLst>
                <a:ext uri="{FF2B5EF4-FFF2-40B4-BE49-F238E27FC236}">
                  <a16:creationId xmlns:a16="http://schemas.microsoft.com/office/drawing/2014/main" id="{CB8B67BF-3D37-4D97-BC5F-44804E1F5C73}"/>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89" name="Title 1">
              <a:extLst>
                <a:ext uri="{FF2B5EF4-FFF2-40B4-BE49-F238E27FC236}">
                  <a16:creationId xmlns:a16="http://schemas.microsoft.com/office/drawing/2014/main" id="{9605F048-6876-4A40-887C-A7D44CC84AD2}"/>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7653" name="Group 34">
            <a:extLst>
              <a:ext uri="{FF2B5EF4-FFF2-40B4-BE49-F238E27FC236}">
                <a16:creationId xmlns:a16="http://schemas.microsoft.com/office/drawing/2014/main" id="{67D9C88C-A784-4959-BF3C-6F7DAE95C70D}"/>
              </a:ext>
            </a:extLst>
          </p:cNvPr>
          <p:cNvGrpSpPr>
            <a:grpSpLocks/>
          </p:cNvGrpSpPr>
          <p:nvPr/>
        </p:nvGrpSpPr>
        <p:grpSpPr bwMode="auto">
          <a:xfrm>
            <a:off x="1436688" y="3467100"/>
            <a:ext cx="7694612" cy="914400"/>
            <a:chOff x="310662" y="3657059"/>
            <a:chExt cx="8830407" cy="1049756"/>
          </a:xfrm>
        </p:grpSpPr>
        <p:cxnSp>
          <p:nvCxnSpPr>
            <p:cNvPr id="108" name="Straight Arrow Connector 107">
              <a:extLst>
                <a:ext uri="{FF2B5EF4-FFF2-40B4-BE49-F238E27FC236}">
                  <a16:creationId xmlns:a16="http://schemas.microsoft.com/office/drawing/2014/main" id="{8985D02F-4A76-4A98-92B0-00E290F64FBE}"/>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B69C445E-2D3E-4205-82DA-3D2D2A8B5201}"/>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7E6F812E-F1D0-480D-AF4E-A67932D01C70}"/>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485F2180-FC42-4F13-851D-DF4D27C650B6}"/>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70B1D5D-22F6-45CD-8721-B36028E0DC49}"/>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0AD58FEC-CF1E-482A-8513-26ACBE25BEEA}"/>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74" name="Title 1">
              <a:extLst>
                <a:ext uri="{FF2B5EF4-FFF2-40B4-BE49-F238E27FC236}">
                  <a16:creationId xmlns:a16="http://schemas.microsoft.com/office/drawing/2014/main" id="{5FA3136A-A445-4119-BAC9-29C1333E96CD}"/>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75" name="Title 1">
              <a:extLst>
                <a:ext uri="{FF2B5EF4-FFF2-40B4-BE49-F238E27FC236}">
                  <a16:creationId xmlns:a16="http://schemas.microsoft.com/office/drawing/2014/main" id="{581B2AAE-4124-487B-AC45-7BC1EF088173}"/>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6" name="Title 1">
              <a:extLst>
                <a:ext uri="{FF2B5EF4-FFF2-40B4-BE49-F238E27FC236}">
                  <a16:creationId xmlns:a16="http://schemas.microsoft.com/office/drawing/2014/main" id="{0F87197C-9AF3-481F-A188-511B73EE63E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77" name="Title 1">
              <a:extLst>
                <a:ext uri="{FF2B5EF4-FFF2-40B4-BE49-F238E27FC236}">
                  <a16:creationId xmlns:a16="http://schemas.microsoft.com/office/drawing/2014/main" id="{82BB7955-F58E-44F5-B2DB-5FCB26ACDF33}"/>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8" name="Title 1">
              <a:extLst>
                <a:ext uri="{FF2B5EF4-FFF2-40B4-BE49-F238E27FC236}">
                  <a16:creationId xmlns:a16="http://schemas.microsoft.com/office/drawing/2014/main" id="{D9BEE16C-AAFF-4B0B-A58B-3F89A6613835}"/>
                </a:ext>
              </a:extLst>
            </p:cNvPr>
            <p:cNvSpPr txBox="1">
              <a:spLocks/>
            </p:cNvSpPr>
            <p:nvPr/>
          </p:nvSpPr>
          <p:spPr bwMode="auto">
            <a:xfrm>
              <a:off x="2212731" y="4135314"/>
              <a:ext cx="1365737" cy="571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27654" name="Rectangle 130">
            <a:extLst>
              <a:ext uri="{FF2B5EF4-FFF2-40B4-BE49-F238E27FC236}">
                <a16:creationId xmlns:a16="http://schemas.microsoft.com/office/drawing/2014/main" id="{CF5A61FA-E3F4-40BD-8137-3D45ECD0517C}"/>
              </a:ext>
            </a:extLst>
          </p:cNvPr>
          <p:cNvSpPr>
            <a:spLocks noChangeArrowheads="1"/>
          </p:cNvSpPr>
          <p:nvPr/>
        </p:nvSpPr>
        <p:spPr bwMode="auto">
          <a:xfrm>
            <a:off x="704850" y="1249362"/>
            <a:ext cx="533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00"/>
                </a:solidFill>
              </a:rPr>
              <a:t>H</a:t>
            </a:r>
            <a:r>
              <a:rPr lang="en-US" altLang="en-US" sz="2800" b="1" baseline="-25000">
                <a:solidFill>
                  <a:srgbClr val="FF0000"/>
                </a:solidFill>
              </a:rPr>
              <a:t>2</a:t>
            </a:r>
            <a:endParaRPr lang="en-US" altLang="en-US" sz="2800" b="1">
              <a:solidFill>
                <a:srgbClr val="FF0000"/>
              </a:solidFill>
            </a:endParaRPr>
          </a:p>
        </p:txBody>
      </p:sp>
      <p:sp>
        <p:nvSpPr>
          <p:cNvPr id="27655" name="Title 1">
            <a:extLst>
              <a:ext uri="{FF2B5EF4-FFF2-40B4-BE49-F238E27FC236}">
                <a16:creationId xmlns:a16="http://schemas.microsoft.com/office/drawing/2014/main" id="{A0DB06FE-EF5E-4E71-8359-74E9D6FAF6AC}"/>
              </a:ext>
            </a:extLst>
          </p:cNvPr>
          <p:cNvSpPr txBox="1">
            <a:spLocks/>
          </p:cNvSpPr>
          <p:nvPr/>
        </p:nvSpPr>
        <p:spPr bwMode="auto">
          <a:xfrm>
            <a:off x="328613" y="2332037"/>
            <a:ext cx="13668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B050"/>
                </a:solidFill>
              </a:rPr>
              <a:t>CO</a:t>
            </a:r>
          </a:p>
        </p:txBody>
      </p:sp>
      <p:sp>
        <p:nvSpPr>
          <p:cNvPr id="135" name="Rectangle 134">
            <a:extLst>
              <a:ext uri="{FF2B5EF4-FFF2-40B4-BE49-F238E27FC236}">
                <a16:creationId xmlns:a16="http://schemas.microsoft.com/office/drawing/2014/main" id="{40A7551B-89AE-4B08-BED0-D381D5FD8113}"/>
              </a:ext>
            </a:extLst>
          </p:cNvPr>
          <p:cNvSpPr/>
          <p:nvPr/>
        </p:nvSpPr>
        <p:spPr>
          <a:xfrm>
            <a:off x="1800225" y="1243012"/>
            <a:ext cx="81597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6" name="Rectangle 135">
            <a:extLst>
              <a:ext uri="{FF2B5EF4-FFF2-40B4-BE49-F238E27FC236}">
                <a16:creationId xmlns:a16="http://schemas.microsoft.com/office/drawing/2014/main" id="{174B85AC-3E40-4838-A72E-3A3610E13CEC}"/>
              </a:ext>
            </a:extLst>
          </p:cNvPr>
          <p:cNvSpPr/>
          <p:nvPr/>
        </p:nvSpPr>
        <p:spPr>
          <a:xfrm>
            <a:off x="1820863" y="2279650"/>
            <a:ext cx="1658937"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37" name="Rectangle 136">
            <a:extLst>
              <a:ext uri="{FF2B5EF4-FFF2-40B4-BE49-F238E27FC236}">
                <a16:creationId xmlns:a16="http://schemas.microsoft.com/office/drawing/2014/main" id="{5BA20F0B-0C96-4881-9A4E-9FA4CB1E0FB7}"/>
              </a:ext>
            </a:extLst>
          </p:cNvPr>
          <p:cNvSpPr/>
          <p:nvPr/>
        </p:nvSpPr>
        <p:spPr>
          <a:xfrm>
            <a:off x="1822450" y="3325812"/>
            <a:ext cx="341312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9" name="Rectangle 138">
            <a:extLst>
              <a:ext uri="{FF2B5EF4-FFF2-40B4-BE49-F238E27FC236}">
                <a16:creationId xmlns:a16="http://schemas.microsoft.com/office/drawing/2014/main" id="{D7DAB45F-BC09-4315-A7A4-187EE1BA99BF}"/>
              </a:ext>
            </a:extLst>
          </p:cNvPr>
          <p:cNvSpPr/>
          <p:nvPr/>
        </p:nvSpPr>
        <p:spPr>
          <a:xfrm>
            <a:off x="2622550" y="1243012"/>
            <a:ext cx="730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0" name="Rectangle 139">
            <a:extLst>
              <a:ext uri="{FF2B5EF4-FFF2-40B4-BE49-F238E27FC236}">
                <a16:creationId xmlns:a16="http://schemas.microsoft.com/office/drawing/2014/main" id="{D48BD3CD-3A39-4777-901C-D4E1114EBD25}"/>
              </a:ext>
            </a:extLst>
          </p:cNvPr>
          <p:cNvSpPr/>
          <p:nvPr/>
        </p:nvSpPr>
        <p:spPr>
          <a:xfrm>
            <a:off x="3492500" y="2279650"/>
            <a:ext cx="160338"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1" name="Rectangle 140">
            <a:extLst>
              <a:ext uri="{FF2B5EF4-FFF2-40B4-BE49-F238E27FC236}">
                <a16:creationId xmlns:a16="http://schemas.microsoft.com/office/drawing/2014/main" id="{C66FBEC0-3EB3-44D2-B9FA-770EC2D1E9DA}"/>
              </a:ext>
            </a:extLst>
          </p:cNvPr>
          <p:cNvSpPr/>
          <p:nvPr/>
        </p:nvSpPr>
        <p:spPr>
          <a:xfrm>
            <a:off x="5227638" y="3325812"/>
            <a:ext cx="25622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 name="Rectangle 142">
            <a:extLst>
              <a:ext uri="{FF2B5EF4-FFF2-40B4-BE49-F238E27FC236}">
                <a16:creationId xmlns:a16="http://schemas.microsoft.com/office/drawing/2014/main" id="{C1321085-D800-459F-9535-4D6C74E20DB4}"/>
              </a:ext>
            </a:extLst>
          </p:cNvPr>
          <p:cNvSpPr/>
          <p:nvPr/>
        </p:nvSpPr>
        <p:spPr>
          <a:xfrm>
            <a:off x="2695575" y="1243012"/>
            <a:ext cx="5848350"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 name="Rectangle 143">
            <a:extLst>
              <a:ext uri="{FF2B5EF4-FFF2-40B4-BE49-F238E27FC236}">
                <a16:creationId xmlns:a16="http://schemas.microsoft.com/office/drawing/2014/main" id="{E6A2FA63-B05B-4B31-9279-207892AB93F8}"/>
              </a:ext>
            </a:extLst>
          </p:cNvPr>
          <p:cNvSpPr/>
          <p:nvPr/>
        </p:nvSpPr>
        <p:spPr>
          <a:xfrm>
            <a:off x="3663950" y="2279650"/>
            <a:ext cx="48752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5" name="Rectangle 144">
            <a:extLst>
              <a:ext uri="{FF2B5EF4-FFF2-40B4-BE49-F238E27FC236}">
                <a16:creationId xmlns:a16="http://schemas.microsoft.com/office/drawing/2014/main" id="{6EC95C99-01AF-4DC6-A83C-3898AABA4E4F}"/>
              </a:ext>
            </a:extLst>
          </p:cNvPr>
          <p:cNvSpPr/>
          <p:nvPr/>
        </p:nvSpPr>
        <p:spPr>
          <a:xfrm>
            <a:off x="7772400" y="3325812"/>
            <a:ext cx="766763"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0" name="Straight Connector 149">
            <a:extLst>
              <a:ext uri="{FF2B5EF4-FFF2-40B4-BE49-F238E27FC236}">
                <a16:creationId xmlns:a16="http://schemas.microsoft.com/office/drawing/2014/main" id="{9D37CD65-6951-414B-9924-5D30524BA19A}"/>
              </a:ext>
            </a:extLst>
          </p:cNvPr>
          <p:cNvCxnSpPr>
            <a:cxnSpLocks/>
          </p:cNvCxnSpPr>
          <p:nvPr/>
        </p:nvCxnSpPr>
        <p:spPr>
          <a:xfrm flipH="1" flipV="1">
            <a:off x="7315200" y="990600"/>
            <a:ext cx="30748" cy="5562600"/>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27666" name="Title 1">
            <a:extLst>
              <a:ext uri="{FF2B5EF4-FFF2-40B4-BE49-F238E27FC236}">
                <a16:creationId xmlns:a16="http://schemas.microsoft.com/office/drawing/2014/main" id="{F7A3A780-8D4A-4FBC-BB98-47B087F46178}"/>
              </a:ext>
            </a:extLst>
          </p:cNvPr>
          <p:cNvSpPr txBox="1">
            <a:spLocks/>
          </p:cNvSpPr>
          <p:nvPr/>
        </p:nvSpPr>
        <p:spPr bwMode="auto">
          <a:xfrm>
            <a:off x="317500" y="3322637"/>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FF"/>
                </a:solidFill>
              </a:rPr>
              <a:t>CH</a:t>
            </a:r>
            <a:r>
              <a:rPr lang="en-US" altLang="en-US" sz="2800" b="1" baseline="-25000">
                <a:solidFill>
                  <a:srgbClr val="FF00FF"/>
                </a:solidFill>
              </a:rPr>
              <a:t>3</a:t>
            </a:r>
            <a:r>
              <a:rPr lang="en-US" altLang="en-US" sz="2800" b="1">
                <a:solidFill>
                  <a:srgbClr val="FF00FF"/>
                </a:solidFill>
              </a:rPr>
              <a:t>OH</a:t>
            </a:r>
          </a:p>
        </p:txBody>
      </p:sp>
      <p:grpSp>
        <p:nvGrpSpPr>
          <p:cNvPr id="56" name="Group 34">
            <a:extLst>
              <a:ext uri="{FF2B5EF4-FFF2-40B4-BE49-F238E27FC236}">
                <a16:creationId xmlns:a16="http://schemas.microsoft.com/office/drawing/2014/main" id="{B2D47381-7F0A-4E2E-9BEB-6A90573318E1}"/>
              </a:ext>
            </a:extLst>
          </p:cNvPr>
          <p:cNvGrpSpPr>
            <a:grpSpLocks/>
          </p:cNvGrpSpPr>
          <p:nvPr/>
        </p:nvGrpSpPr>
        <p:grpSpPr bwMode="auto">
          <a:xfrm>
            <a:off x="1449388" y="5722496"/>
            <a:ext cx="7694612" cy="914400"/>
            <a:chOff x="310662" y="3657059"/>
            <a:chExt cx="8830407" cy="1049756"/>
          </a:xfrm>
        </p:grpSpPr>
        <p:cxnSp>
          <p:nvCxnSpPr>
            <p:cNvPr id="57" name="Straight Arrow Connector 56">
              <a:extLst>
                <a:ext uri="{FF2B5EF4-FFF2-40B4-BE49-F238E27FC236}">
                  <a16:creationId xmlns:a16="http://schemas.microsoft.com/office/drawing/2014/main" id="{0D61B939-4C13-45C9-8F45-6251A545E1AA}"/>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80B3A2C9-A4FB-484B-86B1-4AEF1552CFC7}"/>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AC0CE3F-B48B-4C52-B5A8-D3D1EDB78F10}"/>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A74FE2CD-B8BE-4D56-B4F0-1BBAD3FA6DCF}"/>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F855F2DE-2849-4E8B-930D-58E7D6A64B9E}"/>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A944A9D-20B3-4D1E-B13F-8672867FCFEC}"/>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itle 1">
              <a:extLst>
                <a:ext uri="{FF2B5EF4-FFF2-40B4-BE49-F238E27FC236}">
                  <a16:creationId xmlns:a16="http://schemas.microsoft.com/office/drawing/2014/main" id="{CB2734BB-934E-40E3-AA44-5BB615FDF373}"/>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64" name="Title 1">
              <a:extLst>
                <a:ext uri="{FF2B5EF4-FFF2-40B4-BE49-F238E27FC236}">
                  <a16:creationId xmlns:a16="http://schemas.microsoft.com/office/drawing/2014/main" id="{220A1871-7F24-4C2F-BCB8-4788ADF24069}"/>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65" name="Title 1">
              <a:extLst>
                <a:ext uri="{FF2B5EF4-FFF2-40B4-BE49-F238E27FC236}">
                  <a16:creationId xmlns:a16="http://schemas.microsoft.com/office/drawing/2014/main" id="{A87B6488-8ED9-40BB-8996-8A4A928012BB}"/>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66" name="Title 1">
              <a:extLst>
                <a:ext uri="{FF2B5EF4-FFF2-40B4-BE49-F238E27FC236}">
                  <a16:creationId xmlns:a16="http://schemas.microsoft.com/office/drawing/2014/main" id="{18B92865-B516-4979-9922-BEFD0629702B}"/>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67" name="Title 1">
              <a:extLst>
                <a:ext uri="{FF2B5EF4-FFF2-40B4-BE49-F238E27FC236}">
                  <a16:creationId xmlns:a16="http://schemas.microsoft.com/office/drawing/2014/main" id="{9046E1B9-4DA0-403F-B023-537B513A2799}"/>
                </a:ext>
              </a:extLst>
            </p:cNvPr>
            <p:cNvSpPr txBox="1">
              <a:spLocks/>
            </p:cNvSpPr>
            <p:nvPr/>
          </p:nvSpPr>
          <p:spPr bwMode="auto">
            <a:xfrm>
              <a:off x="2212731" y="4135314"/>
              <a:ext cx="1365737" cy="571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68" name="Rectangle 67">
            <a:extLst>
              <a:ext uri="{FF2B5EF4-FFF2-40B4-BE49-F238E27FC236}">
                <a16:creationId xmlns:a16="http://schemas.microsoft.com/office/drawing/2014/main" id="{B247704D-1607-4825-BDE7-C160C885638C}"/>
              </a:ext>
            </a:extLst>
          </p:cNvPr>
          <p:cNvSpPr/>
          <p:nvPr/>
        </p:nvSpPr>
        <p:spPr>
          <a:xfrm>
            <a:off x="1835150" y="5581208"/>
            <a:ext cx="4121151"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ectangle 68">
            <a:extLst>
              <a:ext uri="{FF2B5EF4-FFF2-40B4-BE49-F238E27FC236}">
                <a16:creationId xmlns:a16="http://schemas.microsoft.com/office/drawing/2014/main" id="{8B13782C-A911-4BA3-9FDD-E6B56F51F090}"/>
              </a:ext>
            </a:extLst>
          </p:cNvPr>
          <p:cNvSpPr/>
          <p:nvPr/>
        </p:nvSpPr>
        <p:spPr>
          <a:xfrm>
            <a:off x="5954298" y="5581208"/>
            <a:ext cx="2597565"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Title 1">
            <a:extLst>
              <a:ext uri="{FF2B5EF4-FFF2-40B4-BE49-F238E27FC236}">
                <a16:creationId xmlns:a16="http://schemas.microsoft.com/office/drawing/2014/main" id="{7964BB18-D58D-4592-B050-CB28E8F33CC8}"/>
              </a:ext>
            </a:extLst>
          </p:cNvPr>
          <p:cNvSpPr txBox="1">
            <a:spLocks/>
          </p:cNvSpPr>
          <p:nvPr/>
        </p:nvSpPr>
        <p:spPr bwMode="auto">
          <a:xfrm>
            <a:off x="647284" y="5578033"/>
            <a:ext cx="965616"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None/>
              <a:defRPr/>
            </a:pPr>
            <a:r>
              <a:rPr lang="en-US" sz="2800" b="1">
                <a:solidFill>
                  <a:schemeClr val="accent4"/>
                </a:solidFill>
              </a:rPr>
              <a:t>CO</a:t>
            </a:r>
            <a:r>
              <a:rPr lang="en-US" sz="2800" b="1" baseline="-25000">
                <a:solidFill>
                  <a:schemeClr val="accent4"/>
                </a:solidFill>
              </a:rPr>
              <a:t>2</a:t>
            </a:r>
            <a:endParaRPr lang="en-US" sz="2800" b="1">
              <a:solidFill>
                <a:schemeClr val="accent4"/>
              </a:solidFill>
            </a:endParaRPr>
          </a:p>
        </p:txBody>
      </p:sp>
      <p:grpSp>
        <p:nvGrpSpPr>
          <p:cNvPr id="71" name="Group 34">
            <a:extLst>
              <a:ext uri="{FF2B5EF4-FFF2-40B4-BE49-F238E27FC236}">
                <a16:creationId xmlns:a16="http://schemas.microsoft.com/office/drawing/2014/main" id="{46644764-BEE4-48A6-8B90-93009F6CEC66}"/>
              </a:ext>
            </a:extLst>
          </p:cNvPr>
          <p:cNvGrpSpPr>
            <a:grpSpLocks/>
          </p:cNvGrpSpPr>
          <p:nvPr/>
        </p:nvGrpSpPr>
        <p:grpSpPr bwMode="auto">
          <a:xfrm>
            <a:off x="1449388" y="4573285"/>
            <a:ext cx="7694612" cy="914400"/>
            <a:chOff x="310662" y="3657059"/>
            <a:chExt cx="8830407" cy="1049756"/>
          </a:xfrm>
        </p:grpSpPr>
        <p:cxnSp>
          <p:nvCxnSpPr>
            <p:cNvPr id="72" name="Straight Arrow Connector 71">
              <a:extLst>
                <a:ext uri="{FF2B5EF4-FFF2-40B4-BE49-F238E27FC236}">
                  <a16:creationId xmlns:a16="http://schemas.microsoft.com/office/drawing/2014/main" id="{526E3408-A558-456D-A528-4E5632E106A3}"/>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9E7E0A8F-0CA2-4EAD-9F68-529A3CA173F7}"/>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1936C7-2DED-47A6-A96A-8E0AB28767BC}"/>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C381ED0C-07CE-419C-B27D-844795530143}"/>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1312C66-0AF5-4639-9D89-6D934891375F}"/>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2E78C3C1-CE38-4DBB-A426-5EE21E9F6F6E}"/>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Title 1">
              <a:extLst>
                <a:ext uri="{FF2B5EF4-FFF2-40B4-BE49-F238E27FC236}">
                  <a16:creationId xmlns:a16="http://schemas.microsoft.com/office/drawing/2014/main" id="{B6B8AA29-4CAC-45D5-8557-5392F37CE33B}"/>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79" name="Title 1">
              <a:extLst>
                <a:ext uri="{FF2B5EF4-FFF2-40B4-BE49-F238E27FC236}">
                  <a16:creationId xmlns:a16="http://schemas.microsoft.com/office/drawing/2014/main" id="{236462FC-887C-4449-92E7-44FD51B5268C}"/>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80" name="Title 1">
              <a:extLst>
                <a:ext uri="{FF2B5EF4-FFF2-40B4-BE49-F238E27FC236}">
                  <a16:creationId xmlns:a16="http://schemas.microsoft.com/office/drawing/2014/main" id="{C790595D-0BBC-4095-9AB7-5E0EC1E67C1A}"/>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81" name="Title 1">
              <a:extLst>
                <a:ext uri="{FF2B5EF4-FFF2-40B4-BE49-F238E27FC236}">
                  <a16:creationId xmlns:a16="http://schemas.microsoft.com/office/drawing/2014/main" id="{83844CB7-EA48-4C2F-AEDC-8E90AC4FD40F}"/>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82" name="Title 1">
              <a:extLst>
                <a:ext uri="{FF2B5EF4-FFF2-40B4-BE49-F238E27FC236}">
                  <a16:creationId xmlns:a16="http://schemas.microsoft.com/office/drawing/2014/main" id="{4FC850D9-395D-42B2-9118-1C0B7F6B8409}"/>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83" name="Title 1">
            <a:extLst>
              <a:ext uri="{FF2B5EF4-FFF2-40B4-BE49-F238E27FC236}">
                <a16:creationId xmlns:a16="http://schemas.microsoft.com/office/drawing/2014/main" id="{F0C91ECA-9920-4296-94D9-E82315E3D9CA}"/>
              </a:ext>
            </a:extLst>
          </p:cNvPr>
          <p:cNvSpPr txBox="1">
            <a:spLocks/>
          </p:cNvSpPr>
          <p:nvPr/>
        </p:nvSpPr>
        <p:spPr bwMode="auto">
          <a:xfrm>
            <a:off x="458788" y="4428823"/>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00FF"/>
                </a:solidFill>
              </a:rPr>
              <a:t>H</a:t>
            </a:r>
            <a:r>
              <a:rPr lang="en-US" altLang="en-US" sz="2800" b="1" baseline="-25000">
                <a:solidFill>
                  <a:srgbClr val="0000FF"/>
                </a:solidFill>
              </a:rPr>
              <a:t>2</a:t>
            </a:r>
            <a:r>
              <a:rPr lang="en-US" altLang="en-US" sz="2800" b="1">
                <a:solidFill>
                  <a:srgbClr val="0000FF"/>
                </a:solidFill>
              </a:rPr>
              <a:t>O</a:t>
            </a:r>
          </a:p>
        </p:txBody>
      </p:sp>
      <p:sp>
        <p:nvSpPr>
          <p:cNvPr id="84" name="Rectangle 83">
            <a:extLst>
              <a:ext uri="{FF2B5EF4-FFF2-40B4-BE49-F238E27FC236}">
                <a16:creationId xmlns:a16="http://schemas.microsoft.com/office/drawing/2014/main" id="{E7BA8EAE-D0E4-4BEC-A349-E7A1D8DA124E}"/>
              </a:ext>
            </a:extLst>
          </p:cNvPr>
          <p:cNvSpPr/>
          <p:nvPr/>
        </p:nvSpPr>
        <p:spPr>
          <a:xfrm>
            <a:off x="1835150" y="4452635"/>
            <a:ext cx="4997450"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85" name="Rectangle 84">
            <a:extLst>
              <a:ext uri="{FF2B5EF4-FFF2-40B4-BE49-F238E27FC236}">
                <a16:creationId xmlns:a16="http://schemas.microsoft.com/office/drawing/2014/main" id="{9241DDF4-06A1-4D85-BC18-74BB7CF04011}"/>
              </a:ext>
            </a:extLst>
          </p:cNvPr>
          <p:cNvSpPr/>
          <p:nvPr/>
        </p:nvSpPr>
        <p:spPr>
          <a:xfrm>
            <a:off x="6811963" y="4452635"/>
            <a:ext cx="1604962"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86" name="Rectangle 85">
            <a:extLst>
              <a:ext uri="{FF2B5EF4-FFF2-40B4-BE49-F238E27FC236}">
                <a16:creationId xmlns:a16="http://schemas.microsoft.com/office/drawing/2014/main" id="{575B5AFE-CE22-44A3-9DC8-B611968BF0DB}"/>
              </a:ext>
            </a:extLst>
          </p:cNvPr>
          <p:cNvSpPr/>
          <p:nvPr/>
        </p:nvSpPr>
        <p:spPr>
          <a:xfrm>
            <a:off x="8416925" y="4452635"/>
            <a:ext cx="1254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87" name="TextBox 86">
            <a:extLst>
              <a:ext uri="{FF2B5EF4-FFF2-40B4-BE49-F238E27FC236}">
                <a16:creationId xmlns:a16="http://schemas.microsoft.com/office/drawing/2014/main" id="{C487E1FB-2FF4-4B04-BB60-79157C9DFA62}"/>
              </a:ext>
            </a:extLst>
          </p:cNvPr>
          <p:cNvSpPr txBox="1"/>
          <p:nvPr/>
        </p:nvSpPr>
        <p:spPr>
          <a:xfrm>
            <a:off x="7010400" y="6500324"/>
            <a:ext cx="1066800" cy="430887"/>
          </a:xfrm>
          <a:prstGeom prst="rect">
            <a:avLst/>
          </a:prstGeom>
          <a:noFill/>
        </p:spPr>
        <p:txBody>
          <a:bodyPr wrap="square" rtlCol="0">
            <a:spAutoFit/>
          </a:bodyPr>
          <a:lstStyle/>
          <a:p>
            <a:r>
              <a:rPr lang="en-US" sz="2200" b="1"/>
              <a:t>20 C</a:t>
            </a:r>
          </a:p>
        </p:txBody>
      </p:sp>
      <p:sp>
        <p:nvSpPr>
          <p:cNvPr id="2" name="TextBox 79">
            <a:extLst>
              <a:ext uri="{FF2B5EF4-FFF2-40B4-BE49-F238E27FC236}">
                <a16:creationId xmlns:a16="http://schemas.microsoft.com/office/drawing/2014/main" id="{3B6868A9-0383-615C-ADBE-AEB750C58889}"/>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3" name="Slide Number Placeholder 2">
            <a:extLst>
              <a:ext uri="{FF2B5EF4-FFF2-40B4-BE49-F238E27FC236}">
                <a16:creationId xmlns:a16="http://schemas.microsoft.com/office/drawing/2014/main" id="{DDDEA5CD-BF05-C37C-5DE4-AC045999A796}"/>
              </a:ext>
            </a:extLst>
          </p:cNvPr>
          <p:cNvSpPr>
            <a:spLocks noGrp="1"/>
          </p:cNvSpPr>
          <p:nvPr>
            <p:ph type="sldNum" sz="quarter" idx="12"/>
          </p:nvPr>
        </p:nvSpPr>
        <p:spPr/>
        <p:txBody>
          <a:bodyPr/>
          <a:lstStyle/>
          <a:p>
            <a:fld id="{9170F9BE-46AB-4A51-AA78-244224A68E4F}" type="slidenum">
              <a:rPr lang="en-US" altLang="en-US" smtClean="0"/>
              <a:pPr/>
              <a:t>34</a:t>
            </a:fld>
            <a:endParaRPr lang="en-US" altLang="en-US"/>
          </a:p>
        </p:txBody>
      </p:sp>
      <p:sp>
        <p:nvSpPr>
          <p:cNvPr id="5" name="TextBox 4">
            <a:extLst>
              <a:ext uri="{FF2B5EF4-FFF2-40B4-BE49-F238E27FC236}">
                <a16:creationId xmlns:a16="http://schemas.microsoft.com/office/drawing/2014/main" id="{37F2A451-2114-B653-376A-FD51E8467269}"/>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extLst>
      <p:ext uri="{BB962C8B-B14F-4D97-AF65-F5344CB8AC3E}">
        <p14:creationId xmlns:p14="http://schemas.microsoft.com/office/powerpoint/2010/main" val="393415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7" name="Group 84">
            <a:extLst>
              <a:ext uri="{FF2B5EF4-FFF2-40B4-BE49-F238E27FC236}">
                <a16:creationId xmlns:a16="http://schemas.microsoft.com/office/drawing/2014/main" id="{6D600AAB-FC96-4794-B48D-CB8CA3C8E1A0}"/>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728" name="TextBox 74">
              <a:extLst>
                <a:ext uri="{FF2B5EF4-FFF2-40B4-BE49-F238E27FC236}">
                  <a16:creationId xmlns:a16="http://schemas.microsoft.com/office/drawing/2014/main" id="{2E53A146-D502-4A66-BE06-EF7E97993988}"/>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60" name="TextBox 76">
            <a:extLst>
              <a:ext uri="{FF2B5EF4-FFF2-40B4-BE49-F238E27FC236}">
                <a16:creationId xmlns:a16="http://schemas.microsoft.com/office/drawing/2014/main" id="{75F22813-8D9F-4A89-98EF-D0F6208D35B9}"/>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70664" name="TextBox 79">
            <a:extLst>
              <a:ext uri="{FF2B5EF4-FFF2-40B4-BE49-F238E27FC236}">
                <a16:creationId xmlns:a16="http://schemas.microsoft.com/office/drawing/2014/main" id="{2368C04B-2997-46BB-A5EE-6435C8447138}"/>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67" name="TextBox 81">
            <a:extLst>
              <a:ext uri="{FF2B5EF4-FFF2-40B4-BE49-F238E27FC236}">
                <a16:creationId xmlns:a16="http://schemas.microsoft.com/office/drawing/2014/main" id="{DF756656-2CFA-4165-9B03-FD221DA11DCE}"/>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70671" name="TextBox 78">
            <a:extLst>
              <a:ext uri="{FF2B5EF4-FFF2-40B4-BE49-F238E27FC236}">
                <a16:creationId xmlns:a16="http://schemas.microsoft.com/office/drawing/2014/main" id="{4F992EC7-A02A-41CA-8DCC-0D3451232964}"/>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70672" name="TextBox 78">
            <a:extLst>
              <a:ext uri="{FF2B5EF4-FFF2-40B4-BE49-F238E27FC236}">
                <a16:creationId xmlns:a16="http://schemas.microsoft.com/office/drawing/2014/main" id="{4A517182-5998-43B9-A7D3-7A475D7649ED}"/>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70673" name="TextBox 78">
            <a:extLst>
              <a:ext uri="{FF2B5EF4-FFF2-40B4-BE49-F238E27FC236}">
                <a16:creationId xmlns:a16="http://schemas.microsoft.com/office/drawing/2014/main" id="{293EA1CB-CF3C-4655-9490-F8C1ED44DE3D}"/>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76" name="TextBox 79">
            <a:extLst>
              <a:ext uri="{FF2B5EF4-FFF2-40B4-BE49-F238E27FC236}">
                <a16:creationId xmlns:a16="http://schemas.microsoft.com/office/drawing/2014/main" id="{8269334E-6F29-484B-A21C-63B780513326}"/>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70677" name="TextBox 79">
            <a:extLst>
              <a:ext uri="{FF2B5EF4-FFF2-40B4-BE49-F238E27FC236}">
                <a16:creationId xmlns:a16="http://schemas.microsoft.com/office/drawing/2014/main" id="{A44A3A17-08B2-4E35-ABAC-F0B21CC4C944}"/>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70680" name="TextBox 81">
            <a:extLst>
              <a:ext uri="{FF2B5EF4-FFF2-40B4-BE49-F238E27FC236}">
                <a16:creationId xmlns:a16="http://schemas.microsoft.com/office/drawing/2014/main" id="{AC474079-A99B-44C7-98C7-11718004624C}"/>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0681" name="TextBox 79">
            <a:extLst>
              <a:ext uri="{FF2B5EF4-FFF2-40B4-BE49-F238E27FC236}">
                <a16:creationId xmlns:a16="http://schemas.microsoft.com/office/drawing/2014/main" id="{B6F78E30-10BF-491E-9BDA-48743E1487F4}"/>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70682" name="TextBox 83">
            <a:extLst>
              <a:ext uri="{FF2B5EF4-FFF2-40B4-BE49-F238E27FC236}">
                <a16:creationId xmlns:a16="http://schemas.microsoft.com/office/drawing/2014/main" id="{904AB269-3957-4368-B6B1-6838FAB76725}"/>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70683" name="TextBox 82">
            <a:extLst>
              <a:ext uri="{FF2B5EF4-FFF2-40B4-BE49-F238E27FC236}">
                <a16:creationId xmlns:a16="http://schemas.microsoft.com/office/drawing/2014/main" id="{D38D25B8-2BC4-4AEE-B92B-35E519A5A205}"/>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87" name="TextBox 79">
            <a:extLst>
              <a:ext uri="{FF2B5EF4-FFF2-40B4-BE49-F238E27FC236}">
                <a16:creationId xmlns:a16="http://schemas.microsoft.com/office/drawing/2014/main" id="{7A4797EB-B7D0-4193-B124-59982BDD77E8}"/>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89" name="TextBox 79">
            <a:extLst>
              <a:ext uri="{FF2B5EF4-FFF2-40B4-BE49-F238E27FC236}">
                <a16:creationId xmlns:a16="http://schemas.microsoft.com/office/drawing/2014/main" id="{E84EAA36-92FD-4042-ADCD-6744FC6B547D}"/>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6" name="Oval 55">
            <a:extLst>
              <a:ext uri="{FF2B5EF4-FFF2-40B4-BE49-F238E27FC236}">
                <a16:creationId xmlns:a16="http://schemas.microsoft.com/office/drawing/2014/main" id="{E9A4C2DA-7018-5E44-8C8E-39A9322899D6}"/>
              </a:ext>
            </a:extLst>
          </p:cNvPr>
          <p:cNvSpPr/>
          <p:nvPr/>
        </p:nvSpPr>
        <p:spPr>
          <a:xfrm>
            <a:off x="820738" y="4938713"/>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2E1905D9-7F00-8B4B-B3DF-95E594E0AEEC}"/>
              </a:ext>
            </a:extLst>
          </p:cNvPr>
          <p:cNvCxnSpPr>
            <a:cxnSpLocks noChangeShapeType="1"/>
            <a:endCxn id="54" idx="4"/>
          </p:cNvCxnSpPr>
          <p:nvPr/>
        </p:nvCxnSpPr>
        <p:spPr bwMode="auto">
          <a:xfrm flipV="1">
            <a:off x="952500" y="2062163"/>
            <a:ext cx="9525" cy="287972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357604C5-E6CB-154C-84B4-6148A031587D}"/>
              </a:ext>
            </a:extLst>
          </p:cNvPr>
          <p:cNvCxnSpPr>
            <a:cxnSpLocks noChangeShapeType="1"/>
            <a:stCxn id="56" idx="2"/>
          </p:cNvCxnSpPr>
          <p:nvPr/>
        </p:nvCxnSpPr>
        <p:spPr bwMode="auto">
          <a:xfrm flipH="1">
            <a:off x="246063" y="5051425"/>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93" name="TextBox 79">
            <a:extLst>
              <a:ext uri="{FF2B5EF4-FFF2-40B4-BE49-F238E27FC236}">
                <a16:creationId xmlns:a16="http://schemas.microsoft.com/office/drawing/2014/main" id="{7F9F9450-3A83-45DC-A909-72451ADED81D}"/>
              </a:ext>
            </a:extLst>
          </p:cNvPr>
          <p:cNvSpPr txBox="1">
            <a:spLocks noChangeArrowheads="1"/>
          </p:cNvSpPr>
          <p:nvPr/>
        </p:nvSpPr>
        <p:spPr bwMode="auto">
          <a:xfrm>
            <a:off x="152400" y="4648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699" name="TextBox 79">
            <a:extLst>
              <a:ext uri="{FF2B5EF4-FFF2-40B4-BE49-F238E27FC236}">
                <a16:creationId xmlns:a16="http://schemas.microsoft.com/office/drawing/2014/main" id="{E179D221-1402-47D1-94B1-8B10CF7CB540}"/>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0700" name="TextBox 79">
            <a:extLst>
              <a:ext uri="{FF2B5EF4-FFF2-40B4-BE49-F238E27FC236}">
                <a16:creationId xmlns:a16="http://schemas.microsoft.com/office/drawing/2014/main" id="{15F87C6D-E7E3-41AC-BE9F-29250CABE268}"/>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702" name="TextBox 79">
            <a:extLst>
              <a:ext uri="{FF2B5EF4-FFF2-40B4-BE49-F238E27FC236}">
                <a16:creationId xmlns:a16="http://schemas.microsoft.com/office/drawing/2014/main" id="{E6849B85-F892-442D-8A57-DA46C4783CBF}"/>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0704" name="TextBox 79">
            <a:extLst>
              <a:ext uri="{FF2B5EF4-FFF2-40B4-BE49-F238E27FC236}">
                <a16:creationId xmlns:a16="http://schemas.microsoft.com/office/drawing/2014/main" id="{85FF9D3E-F56D-4637-8EC6-8C277DD9EAA0}"/>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0705" name="TextBox 78">
            <a:extLst>
              <a:ext uri="{FF2B5EF4-FFF2-40B4-BE49-F238E27FC236}">
                <a16:creationId xmlns:a16="http://schemas.microsoft.com/office/drawing/2014/main" id="{08305D54-0644-48A9-BB76-EE77685EF636}"/>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70706" name="TextBox 79">
            <a:extLst>
              <a:ext uri="{FF2B5EF4-FFF2-40B4-BE49-F238E27FC236}">
                <a16:creationId xmlns:a16="http://schemas.microsoft.com/office/drawing/2014/main" id="{BF1710F9-B6DB-40C5-A2DE-6F3B9A19609A}"/>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Splitter 1:2</a:t>
            </a:r>
            <a:endParaRPr lang="en-US" altLang="en-US" sz="1200" b="1">
              <a:latin typeface="Calibri"/>
              <a:cs typeface="Calibri"/>
            </a:endParaRPr>
          </a:p>
        </p:txBody>
      </p:sp>
      <p:sp>
        <p:nvSpPr>
          <p:cNvPr id="78" name="TextBox 77">
            <a:extLst>
              <a:ext uri="{FF2B5EF4-FFF2-40B4-BE49-F238E27FC236}">
                <a16:creationId xmlns:a16="http://schemas.microsoft.com/office/drawing/2014/main" id="{D7A5167C-1314-0C43-9DCB-309B9903BD60}"/>
              </a:ext>
            </a:extLst>
          </p:cNvPr>
          <p:cNvSpPr txBox="1">
            <a:spLocks noChangeArrowheads="1"/>
          </p:cNvSpPr>
          <p:nvPr/>
        </p:nvSpPr>
        <p:spPr bwMode="auto">
          <a:xfrm>
            <a:off x="8220075" y="15335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Elbow Connector 89">
            <a:extLst>
              <a:ext uri="{FF2B5EF4-FFF2-40B4-BE49-F238E27FC236}">
                <a16:creationId xmlns:a16="http://schemas.microsoft.com/office/drawing/2014/main" id="{BA0B9574-644D-824A-BC65-09F15C55CEF0}"/>
              </a:ext>
            </a:extLst>
          </p:cNvPr>
          <p:cNvCxnSpPr>
            <a:cxnSpLocks noChangeShapeType="1"/>
            <a:stCxn id="88" idx="0"/>
            <a:endCxn id="56" idx="6"/>
          </p:cNvCxnSpPr>
          <p:nvPr/>
        </p:nvCxnSpPr>
        <p:spPr bwMode="auto">
          <a:xfrm rot="16200000" flipV="1">
            <a:off x="1288257" y="4812506"/>
            <a:ext cx="300038" cy="7778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3" name="TextBox 75">
            <a:extLst>
              <a:ext uri="{FF2B5EF4-FFF2-40B4-BE49-F238E27FC236}">
                <a16:creationId xmlns:a16="http://schemas.microsoft.com/office/drawing/2014/main" id="{74197D0B-973C-6D4E-895A-73027452C064}"/>
              </a:ext>
            </a:extLst>
          </p:cNvPr>
          <p:cNvSpPr txBox="1">
            <a:spLocks noChangeArrowheads="1"/>
          </p:cNvSpPr>
          <p:nvPr/>
        </p:nvSpPr>
        <p:spPr bwMode="auto">
          <a:xfrm>
            <a:off x="1176338" y="4724400"/>
            <a:ext cx="762000" cy="36671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70713" name="TextBox 78">
            <a:extLst>
              <a:ext uri="{FF2B5EF4-FFF2-40B4-BE49-F238E27FC236}">
                <a16:creationId xmlns:a16="http://schemas.microsoft.com/office/drawing/2014/main" id="{621198BD-CC04-48F5-BC68-8E9F7703D8ED}"/>
              </a:ext>
            </a:extLst>
          </p:cNvPr>
          <p:cNvSpPr txBox="1">
            <a:spLocks noChangeArrowheads="1"/>
          </p:cNvSpPr>
          <p:nvPr/>
        </p:nvSpPr>
        <p:spPr bwMode="auto">
          <a:xfrm>
            <a:off x="1147763" y="548798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a:p>
            <a:pPr algn="ctr" eaLnBrk="1" hangingPunct="1">
              <a:spcBef>
                <a:spcPct val="0"/>
              </a:spcBef>
              <a:buFontTx/>
              <a:buNone/>
            </a:pPr>
            <a:r>
              <a:rPr lang="en-US" altLang="en-US" sz="1200">
                <a:solidFill>
                  <a:schemeClr val="bg1"/>
                </a:solidFill>
              </a:rPr>
              <a:t>-85 C</a:t>
            </a:r>
          </a:p>
        </p:txBody>
      </p:sp>
      <p:cxnSp>
        <p:nvCxnSpPr>
          <p:cNvPr id="95" name="Elbow Connector 94">
            <a:extLst>
              <a:ext uri="{FF2B5EF4-FFF2-40B4-BE49-F238E27FC236}">
                <a16:creationId xmlns:a16="http://schemas.microsoft.com/office/drawing/2014/main" id="{21A44E97-31CB-E946-9310-F6FD741271E4}"/>
              </a:ext>
            </a:extLst>
          </p:cNvPr>
          <p:cNvCxnSpPr>
            <a:cxnSpLocks noChangeShapeType="1"/>
            <a:stCxn id="88" idx="2"/>
            <a:endCxn id="70673" idx="1"/>
          </p:cNvCxnSpPr>
          <p:nvPr/>
        </p:nvCxnSpPr>
        <p:spPr bwMode="auto">
          <a:xfrm rot="5400000" flipH="1" flipV="1">
            <a:off x="2997200" y="3784601"/>
            <a:ext cx="1082675" cy="3422650"/>
          </a:xfrm>
          <a:prstGeom prst="bentConnector4">
            <a:avLst>
              <a:gd name="adj1" fmla="val -21125"/>
              <a:gd name="adj2" fmla="val 60014"/>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0" name="TextBox 99">
            <a:extLst>
              <a:ext uri="{FF2B5EF4-FFF2-40B4-BE49-F238E27FC236}">
                <a16:creationId xmlns:a16="http://schemas.microsoft.com/office/drawing/2014/main" id="{CD939120-27D8-4E41-B80F-3E3DF244F075}"/>
              </a:ext>
            </a:extLst>
          </p:cNvPr>
          <p:cNvSpPr txBox="1">
            <a:spLocks noChangeArrowheads="1"/>
          </p:cNvSpPr>
          <p:nvPr/>
        </p:nvSpPr>
        <p:spPr bwMode="auto">
          <a:xfrm>
            <a:off x="3878263" y="5527675"/>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B050"/>
              </a:solidFill>
            </a:endParaRPr>
          </a:p>
        </p:txBody>
      </p:sp>
      <p:sp>
        <p:nvSpPr>
          <p:cNvPr id="101" name="TextBox 100">
            <a:extLst>
              <a:ext uri="{FF2B5EF4-FFF2-40B4-BE49-F238E27FC236}">
                <a16:creationId xmlns:a16="http://schemas.microsoft.com/office/drawing/2014/main" id="{BF2DC90A-4F5A-0F49-B928-1F6155D8F386}"/>
              </a:ext>
            </a:extLst>
          </p:cNvPr>
          <p:cNvSpPr txBox="1">
            <a:spLocks noChangeArrowheads="1"/>
          </p:cNvSpPr>
          <p:nvPr/>
        </p:nvSpPr>
        <p:spPr bwMode="auto">
          <a:xfrm>
            <a:off x="5791200" y="3505200"/>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2" name="TextBox 101">
            <a:extLst>
              <a:ext uri="{FF2B5EF4-FFF2-40B4-BE49-F238E27FC236}">
                <a16:creationId xmlns:a16="http://schemas.microsoft.com/office/drawing/2014/main" id="{D937A72D-7240-9E4E-9B5D-96B18E392FE5}"/>
              </a:ext>
            </a:extLst>
          </p:cNvPr>
          <p:cNvSpPr txBox="1">
            <a:spLocks noChangeArrowheads="1"/>
          </p:cNvSpPr>
          <p:nvPr/>
        </p:nvSpPr>
        <p:spPr bwMode="auto">
          <a:xfrm>
            <a:off x="5926138" y="1401763"/>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70718" name="TextBox 78">
            <a:extLst>
              <a:ext uri="{FF2B5EF4-FFF2-40B4-BE49-F238E27FC236}">
                <a16:creationId xmlns:a16="http://schemas.microsoft.com/office/drawing/2014/main" id="{F7EA8831-2417-4E12-A6CD-5A46EC96C828}"/>
              </a:ext>
            </a:extLst>
          </p:cNvPr>
          <p:cNvSpPr txBox="1">
            <a:spLocks noChangeArrowheads="1"/>
          </p:cNvSpPr>
          <p:nvPr/>
        </p:nvSpPr>
        <p:spPr bwMode="auto">
          <a:xfrm>
            <a:off x="6710363" y="3455988"/>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800">
              <a:solidFill>
                <a:srgbClr val="0000FF"/>
              </a:solidFill>
            </a:endParaRPr>
          </a:p>
        </p:txBody>
      </p:sp>
      <p:sp>
        <p:nvSpPr>
          <p:cNvPr id="107" name="TextBox 78">
            <a:extLst>
              <a:ext uri="{FF2B5EF4-FFF2-40B4-BE49-F238E27FC236}">
                <a16:creationId xmlns:a16="http://schemas.microsoft.com/office/drawing/2014/main" id="{6FEA214C-7093-4168-A36D-99E6EC0F7779}"/>
              </a:ext>
            </a:extLst>
          </p:cNvPr>
          <p:cNvSpPr txBox="1">
            <a:spLocks noChangeArrowheads="1"/>
          </p:cNvSpPr>
          <p:nvPr/>
        </p:nvSpPr>
        <p:spPr bwMode="auto">
          <a:xfrm>
            <a:off x="5265738" y="5345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cxnSp>
        <p:nvCxnSpPr>
          <p:cNvPr id="96" name="Straight Arrow Connector 95">
            <a:extLst>
              <a:ext uri="{FF2B5EF4-FFF2-40B4-BE49-F238E27FC236}">
                <a16:creationId xmlns:a16="http://schemas.microsoft.com/office/drawing/2014/main" id="{BC21C2AF-FCC2-2B4B-9115-F3EA3C3C8959}"/>
              </a:ext>
            </a:extLst>
          </p:cNvPr>
          <p:cNvCxnSpPr>
            <a:cxnSpLocks noChangeShapeType="1"/>
            <a:stCxn id="63" idx="2"/>
          </p:cNvCxnSpPr>
          <p:nvPr/>
        </p:nvCxnSpPr>
        <p:spPr bwMode="auto">
          <a:xfrm>
            <a:off x="5951538" y="5297488"/>
            <a:ext cx="0" cy="121443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sp>
        <p:nvSpPr>
          <p:cNvPr id="75" name="Flowchart: Connector 74">
            <a:extLst>
              <a:ext uri="{FF2B5EF4-FFF2-40B4-BE49-F238E27FC236}">
                <a16:creationId xmlns:a16="http://schemas.microsoft.com/office/drawing/2014/main" id="{F1EFDE40-B3B3-48C5-8F31-3146E2C320B9}"/>
              </a:ext>
            </a:extLst>
          </p:cNvPr>
          <p:cNvSpPr/>
          <p:nvPr/>
        </p:nvSpPr>
        <p:spPr bwMode="auto">
          <a:xfrm>
            <a:off x="819149" y="1756569"/>
            <a:ext cx="304800" cy="304800"/>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sp>
        <p:nvSpPr>
          <p:cNvPr id="3" name="TextBox 2">
            <a:extLst>
              <a:ext uri="{FF2B5EF4-FFF2-40B4-BE49-F238E27FC236}">
                <a16:creationId xmlns:a16="http://schemas.microsoft.com/office/drawing/2014/main" id="{E15970AA-F40D-4D9D-BBEB-DF1F032E31D6}"/>
              </a:ext>
            </a:extLst>
          </p:cNvPr>
          <p:cNvSpPr txBox="1"/>
          <p:nvPr/>
        </p:nvSpPr>
        <p:spPr>
          <a:xfrm>
            <a:off x="6710363" y="5949950"/>
            <a:ext cx="1976436" cy="707886"/>
          </a:xfrm>
          <a:prstGeom prst="rect">
            <a:avLst/>
          </a:prstGeom>
          <a:noFill/>
        </p:spPr>
        <p:txBody>
          <a:bodyPr wrap="square" rtlCol="0">
            <a:spAutoFit/>
          </a:bodyPr>
          <a:lstStyle/>
          <a:p>
            <a:r>
              <a:rPr lang="en-US" sz="2000" b="1">
                <a:latin typeface="Calibri"/>
                <a:cs typeface="Calibri"/>
              </a:rPr>
              <a:t>Need to isolate methanol!</a:t>
            </a:r>
          </a:p>
        </p:txBody>
      </p:sp>
      <p:sp>
        <p:nvSpPr>
          <p:cNvPr id="6" name="Slide Number Placeholder 5">
            <a:extLst>
              <a:ext uri="{FF2B5EF4-FFF2-40B4-BE49-F238E27FC236}">
                <a16:creationId xmlns:a16="http://schemas.microsoft.com/office/drawing/2014/main" id="{D9727B5E-1B8D-6115-22BC-6C6880BB495C}"/>
              </a:ext>
            </a:extLst>
          </p:cNvPr>
          <p:cNvSpPr>
            <a:spLocks noGrp="1"/>
          </p:cNvSpPr>
          <p:nvPr>
            <p:ph type="sldNum" sz="quarter" idx="12"/>
          </p:nvPr>
        </p:nvSpPr>
        <p:spPr/>
        <p:txBody>
          <a:bodyPr/>
          <a:lstStyle/>
          <a:p>
            <a:fld id="{9170F9BE-46AB-4A51-AA78-244224A68E4F}" type="slidenum">
              <a:rPr lang="en-US" altLang="en-US" smtClean="0"/>
              <a:pPr/>
              <a:t>35</a:t>
            </a:fld>
            <a:endParaRPr lang="en-US" altLang="en-US"/>
          </a:p>
        </p:txBody>
      </p:sp>
      <p:sp>
        <p:nvSpPr>
          <p:cNvPr id="7" name="TextBox 6">
            <a:extLst>
              <a:ext uri="{FF2B5EF4-FFF2-40B4-BE49-F238E27FC236}">
                <a16:creationId xmlns:a16="http://schemas.microsoft.com/office/drawing/2014/main" id="{63EF7660-C8DB-DDDB-47A1-6D0CF64AD03F}"/>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101" grpId="0"/>
      <p:bldP spid="102" grpId="0"/>
      <p:bldP spid="107"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5" name="Group 84">
            <a:extLst>
              <a:ext uri="{FF2B5EF4-FFF2-40B4-BE49-F238E27FC236}">
                <a16:creationId xmlns:a16="http://schemas.microsoft.com/office/drawing/2014/main" id="{36D71582-665D-4334-AD4B-95FC68C44EA4}"/>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83" name="TextBox 74">
              <a:extLst>
                <a:ext uri="{FF2B5EF4-FFF2-40B4-BE49-F238E27FC236}">
                  <a16:creationId xmlns:a16="http://schemas.microsoft.com/office/drawing/2014/main" id="{45D8AC72-FF94-4EAA-91B6-D8631A3108F9}"/>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08" name="TextBox 76">
            <a:extLst>
              <a:ext uri="{FF2B5EF4-FFF2-40B4-BE49-F238E27FC236}">
                <a16:creationId xmlns:a16="http://schemas.microsoft.com/office/drawing/2014/main" id="{4686236B-F0BB-45D2-9D53-C8B637F3A3E0}"/>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72712" name="TextBox 79">
            <a:extLst>
              <a:ext uri="{FF2B5EF4-FFF2-40B4-BE49-F238E27FC236}">
                <a16:creationId xmlns:a16="http://schemas.microsoft.com/office/drawing/2014/main" id="{069A9320-1FC6-474E-B631-0329079D876A}"/>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15" name="TextBox 81">
            <a:extLst>
              <a:ext uri="{FF2B5EF4-FFF2-40B4-BE49-F238E27FC236}">
                <a16:creationId xmlns:a16="http://schemas.microsoft.com/office/drawing/2014/main" id="{9091D9FB-DF32-4FB6-98F4-12D5C187CB61}"/>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72719" name="TextBox 78">
            <a:extLst>
              <a:ext uri="{FF2B5EF4-FFF2-40B4-BE49-F238E27FC236}">
                <a16:creationId xmlns:a16="http://schemas.microsoft.com/office/drawing/2014/main" id="{12FA9B6F-C409-4391-B1FA-2F5A20DBF420}"/>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72720" name="TextBox 78">
            <a:extLst>
              <a:ext uri="{FF2B5EF4-FFF2-40B4-BE49-F238E27FC236}">
                <a16:creationId xmlns:a16="http://schemas.microsoft.com/office/drawing/2014/main" id="{68787227-33F5-46C8-A90D-844C383622DB}"/>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72721" name="TextBox 78">
            <a:extLst>
              <a:ext uri="{FF2B5EF4-FFF2-40B4-BE49-F238E27FC236}">
                <a16:creationId xmlns:a16="http://schemas.microsoft.com/office/drawing/2014/main" id="{4D4B36DF-0C60-4DF0-A92C-D06C27A7A921}"/>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24" name="TextBox 79">
            <a:extLst>
              <a:ext uri="{FF2B5EF4-FFF2-40B4-BE49-F238E27FC236}">
                <a16:creationId xmlns:a16="http://schemas.microsoft.com/office/drawing/2014/main" id="{C7351EDF-D969-48EE-8EBC-2BF39994C4F8}"/>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72725" name="TextBox 79">
            <a:extLst>
              <a:ext uri="{FF2B5EF4-FFF2-40B4-BE49-F238E27FC236}">
                <a16:creationId xmlns:a16="http://schemas.microsoft.com/office/drawing/2014/main" id="{6730571B-6129-4D96-B93F-BF99E7CEDF74}"/>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72728" name="TextBox 81">
            <a:extLst>
              <a:ext uri="{FF2B5EF4-FFF2-40B4-BE49-F238E27FC236}">
                <a16:creationId xmlns:a16="http://schemas.microsoft.com/office/drawing/2014/main" id="{AEC98B1D-1A8A-4255-BC96-A5416C397CC9}"/>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2729" name="TextBox 79">
            <a:extLst>
              <a:ext uri="{FF2B5EF4-FFF2-40B4-BE49-F238E27FC236}">
                <a16:creationId xmlns:a16="http://schemas.microsoft.com/office/drawing/2014/main" id="{15C26BF0-4617-4DDA-9524-7DEA57A4D75D}"/>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72730" name="TextBox 83">
            <a:extLst>
              <a:ext uri="{FF2B5EF4-FFF2-40B4-BE49-F238E27FC236}">
                <a16:creationId xmlns:a16="http://schemas.microsoft.com/office/drawing/2014/main" id="{7ECB8BA4-7D6E-4807-9BB4-4C3A2B95990C}"/>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72731" name="TextBox 82">
            <a:extLst>
              <a:ext uri="{FF2B5EF4-FFF2-40B4-BE49-F238E27FC236}">
                <a16:creationId xmlns:a16="http://schemas.microsoft.com/office/drawing/2014/main" id="{510D9EB3-6905-4110-ACFC-809B9A94AAED}"/>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35" name="TextBox 79">
            <a:extLst>
              <a:ext uri="{FF2B5EF4-FFF2-40B4-BE49-F238E27FC236}">
                <a16:creationId xmlns:a16="http://schemas.microsoft.com/office/drawing/2014/main" id="{6F529F78-4521-4603-876C-B02DC38200E0}"/>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37" name="TextBox 79">
            <a:extLst>
              <a:ext uri="{FF2B5EF4-FFF2-40B4-BE49-F238E27FC236}">
                <a16:creationId xmlns:a16="http://schemas.microsoft.com/office/drawing/2014/main" id="{3D044B10-331D-49E0-8560-E240AC76160B}"/>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6" name="Oval 55">
            <a:extLst>
              <a:ext uri="{FF2B5EF4-FFF2-40B4-BE49-F238E27FC236}">
                <a16:creationId xmlns:a16="http://schemas.microsoft.com/office/drawing/2014/main" id="{E9A4C2DA-7018-5E44-8C8E-39A9322899D6}"/>
              </a:ext>
            </a:extLst>
          </p:cNvPr>
          <p:cNvSpPr/>
          <p:nvPr/>
        </p:nvSpPr>
        <p:spPr>
          <a:xfrm>
            <a:off x="820738" y="4938713"/>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2E1905D9-7F00-8B4B-B3DF-95E594E0AEEC}"/>
              </a:ext>
            </a:extLst>
          </p:cNvPr>
          <p:cNvCxnSpPr>
            <a:cxnSpLocks noChangeShapeType="1"/>
            <a:endCxn id="54" idx="4"/>
          </p:cNvCxnSpPr>
          <p:nvPr/>
        </p:nvCxnSpPr>
        <p:spPr bwMode="auto">
          <a:xfrm flipV="1">
            <a:off x="952500" y="2062163"/>
            <a:ext cx="9525" cy="287972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357604C5-E6CB-154C-84B4-6148A031587D}"/>
              </a:ext>
            </a:extLst>
          </p:cNvPr>
          <p:cNvCxnSpPr>
            <a:cxnSpLocks noChangeShapeType="1"/>
            <a:stCxn id="56" idx="2"/>
          </p:cNvCxnSpPr>
          <p:nvPr/>
        </p:nvCxnSpPr>
        <p:spPr bwMode="auto">
          <a:xfrm flipH="1">
            <a:off x="246063" y="5051425"/>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41" name="TextBox 79">
            <a:extLst>
              <a:ext uri="{FF2B5EF4-FFF2-40B4-BE49-F238E27FC236}">
                <a16:creationId xmlns:a16="http://schemas.microsoft.com/office/drawing/2014/main" id="{F74955A3-5153-4098-A161-8E49FAD33AE9}"/>
              </a:ext>
            </a:extLst>
          </p:cNvPr>
          <p:cNvSpPr txBox="1">
            <a:spLocks noChangeArrowheads="1"/>
          </p:cNvSpPr>
          <p:nvPr/>
        </p:nvSpPr>
        <p:spPr bwMode="auto">
          <a:xfrm>
            <a:off x="152400" y="4648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47" name="TextBox 79">
            <a:extLst>
              <a:ext uri="{FF2B5EF4-FFF2-40B4-BE49-F238E27FC236}">
                <a16:creationId xmlns:a16="http://schemas.microsoft.com/office/drawing/2014/main" id="{E6CA4876-161B-4C2E-A955-B8B7A37DF44E}"/>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2748" name="TextBox 79">
            <a:extLst>
              <a:ext uri="{FF2B5EF4-FFF2-40B4-BE49-F238E27FC236}">
                <a16:creationId xmlns:a16="http://schemas.microsoft.com/office/drawing/2014/main" id="{7BC0A960-D37D-4B33-8089-ED16FA4A6D15}"/>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50" name="TextBox 79">
            <a:extLst>
              <a:ext uri="{FF2B5EF4-FFF2-40B4-BE49-F238E27FC236}">
                <a16:creationId xmlns:a16="http://schemas.microsoft.com/office/drawing/2014/main" id="{C5082D48-F9DB-48DB-AE40-9E8091656DB5}"/>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52" name="TextBox 79">
            <a:extLst>
              <a:ext uri="{FF2B5EF4-FFF2-40B4-BE49-F238E27FC236}">
                <a16:creationId xmlns:a16="http://schemas.microsoft.com/office/drawing/2014/main" id="{A9764CFB-2782-474C-9955-8A5E42FB703D}"/>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2753" name="TextBox 78">
            <a:extLst>
              <a:ext uri="{FF2B5EF4-FFF2-40B4-BE49-F238E27FC236}">
                <a16:creationId xmlns:a16="http://schemas.microsoft.com/office/drawing/2014/main" id="{7BF66880-46A1-4288-9BFC-28EEB0605852}"/>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72754" name="TextBox 79">
            <a:extLst>
              <a:ext uri="{FF2B5EF4-FFF2-40B4-BE49-F238E27FC236}">
                <a16:creationId xmlns:a16="http://schemas.microsoft.com/office/drawing/2014/main" id="{F93108B6-0314-4A54-AD5A-8D4F7F556F26}"/>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t>Splitter 1:2</a:t>
            </a:r>
            <a:endParaRPr lang="en-US" altLang="en-US" sz="1200" b="1"/>
          </a:p>
        </p:txBody>
      </p:sp>
      <p:sp>
        <p:nvSpPr>
          <p:cNvPr id="78" name="TextBox 77">
            <a:extLst>
              <a:ext uri="{FF2B5EF4-FFF2-40B4-BE49-F238E27FC236}">
                <a16:creationId xmlns:a16="http://schemas.microsoft.com/office/drawing/2014/main" id="{D7A5167C-1314-0C43-9DCB-309B9903BD60}"/>
              </a:ext>
            </a:extLst>
          </p:cNvPr>
          <p:cNvSpPr txBox="1">
            <a:spLocks noChangeArrowheads="1"/>
          </p:cNvSpPr>
          <p:nvPr/>
        </p:nvSpPr>
        <p:spPr bwMode="auto">
          <a:xfrm>
            <a:off x="8220075" y="15335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Elbow Connector 89">
            <a:extLst>
              <a:ext uri="{FF2B5EF4-FFF2-40B4-BE49-F238E27FC236}">
                <a16:creationId xmlns:a16="http://schemas.microsoft.com/office/drawing/2014/main" id="{BA0B9574-644D-824A-BC65-09F15C55CEF0}"/>
              </a:ext>
            </a:extLst>
          </p:cNvPr>
          <p:cNvCxnSpPr>
            <a:cxnSpLocks noChangeShapeType="1"/>
            <a:stCxn id="88" idx="0"/>
            <a:endCxn id="56" idx="6"/>
          </p:cNvCxnSpPr>
          <p:nvPr/>
        </p:nvCxnSpPr>
        <p:spPr bwMode="auto">
          <a:xfrm rot="16200000" flipV="1">
            <a:off x="1288257" y="4812506"/>
            <a:ext cx="300038" cy="7778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3" name="TextBox 75">
            <a:extLst>
              <a:ext uri="{FF2B5EF4-FFF2-40B4-BE49-F238E27FC236}">
                <a16:creationId xmlns:a16="http://schemas.microsoft.com/office/drawing/2014/main" id="{74197D0B-973C-6D4E-895A-73027452C064}"/>
              </a:ext>
            </a:extLst>
          </p:cNvPr>
          <p:cNvSpPr txBox="1">
            <a:spLocks noChangeArrowheads="1"/>
          </p:cNvSpPr>
          <p:nvPr/>
        </p:nvSpPr>
        <p:spPr bwMode="auto">
          <a:xfrm>
            <a:off x="1176338" y="4724400"/>
            <a:ext cx="762000" cy="36671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72761" name="TextBox 78">
            <a:extLst>
              <a:ext uri="{FF2B5EF4-FFF2-40B4-BE49-F238E27FC236}">
                <a16:creationId xmlns:a16="http://schemas.microsoft.com/office/drawing/2014/main" id="{A27E47B1-1342-46A4-8662-68D17F195A90}"/>
              </a:ext>
            </a:extLst>
          </p:cNvPr>
          <p:cNvSpPr txBox="1">
            <a:spLocks noChangeArrowheads="1"/>
          </p:cNvSpPr>
          <p:nvPr/>
        </p:nvSpPr>
        <p:spPr bwMode="auto">
          <a:xfrm>
            <a:off x="1147763" y="548798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a:p>
            <a:pPr algn="ctr" eaLnBrk="1" hangingPunct="1">
              <a:spcBef>
                <a:spcPct val="0"/>
              </a:spcBef>
              <a:buFontTx/>
              <a:buNone/>
            </a:pPr>
            <a:r>
              <a:rPr lang="en-US" altLang="en-US" sz="1200">
                <a:solidFill>
                  <a:schemeClr val="bg1"/>
                </a:solidFill>
              </a:rPr>
              <a:t>-85 C</a:t>
            </a:r>
          </a:p>
        </p:txBody>
      </p:sp>
      <p:cxnSp>
        <p:nvCxnSpPr>
          <p:cNvPr id="95" name="Elbow Connector 94">
            <a:extLst>
              <a:ext uri="{FF2B5EF4-FFF2-40B4-BE49-F238E27FC236}">
                <a16:creationId xmlns:a16="http://schemas.microsoft.com/office/drawing/2014/main" id="{21A44E97-31CB-E946-9310-F6FD741271E4}"/>
              </a:ext>
            </a:extLst>
          </p:cNvPr>
          <p:cNvCxnSpPr>
            <a:cxnSpLocks noChangeShapeType="1"/>
            <a:stCxn id="88" idx="2"/>
            <a:endCxn id="72721" idx="1"/>
          </p:cNvCxnSpPr>
          <p:nvPr/>
        </p:nvCxnSpPr>
        <p:spPr bwMode="auto">
          <a:xfrm rot="5400000" flipH="1" flipV="1">
            <a:off x="2997200" y="3784601"/>
            <a:ext cx="1082675" cy="3422650"/>
          </a:xfrm>
          <a:prstGeom prst="bentConnector4">
            <a:avLst>
              <a:gd name="adj1" fmla="val -21125"/>
              <a:gd name="adj2" fmla="val 60014"/>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0" name="TextBox 99">
            <a:extLst>
              <a:ext uri="{FF2B5EF4-FFF2-40B4-BE49-F238E27FC236}">
                <a16:creationId xmlns:a16="http://schemas.microsoft.com/office/drawing/2014/main" id="{CD939120-27D8-4E41-B80F-3E3DF244F075}"/>
              </a:ext>
            </a:extLst>
          </p:cNvPr>
          <p:cNvSpPr txBox="1">
            <a:spLocks noChangeArrowheads="1"/>
          </p:cNvSpPr>
          <p:nvPr/>
        </p:nvSpPr>
        <p:spPr bwMode="auto">
          <a:xfrm>
            <a:off x="3878263" y="5527675"/>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B050"/>
              </a:solidFill>
            </a:endParaRPr>
          </a:p>
        </p:txBody>
      </p:sp>
      <p:sp>
        <p:nvSpPr>
          <p:cNvPr id="101" name="TextBox 100">
            <a:extLst>
              <a:ext uri="{FF2B5EF4-FFF2-40B4-BE49-F238E27FC236}">
                <a16:creationId xmlns:a16="http://schemas.microsoft.com/office/drawing/2014/main" id="{BF2DC90A-4F5A-0F49-B928-1F6155D8F386}"/>
              </a:ext>
            </a:extLst>
          </p:cNvPr>
          <p:cNvSpPr txBox="1">
            <a:spLocks noChangeArrowheads="1"/>
          </p:cNvSpPr>
          <p:nvPr/>
        </p:nvSpPr>
        <p:spPr bwMode="auto">
          <a:xfrm>
            <a:off x="5791200" y="3505200"/>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2" name="TextBox 101">
            <a:extLst>
              <a:ext uri="{FF2B5EF4-FFF2-40B4-BE49-F238E27FC236}">
                <a16:creationId xmlns:a16="http://schemas.microsoft.com/office/drawing/2014/main" id="{D937A72D-7240-9E4E-9B5D-96B18E392FE5}"/>
              </a:ext>
            </a:extLst>
          </p:cNvPr>
          <p:cNvSpPr txBox="1">
            <a:spLocks noChangeArrowheads="1"/>
          </p:cNvSpPr>
          <p:nvPr/>
        </p:nvSpPr>
        <p:spPr bwMode="auto">
          <a:xfrm>
            <a:off x="5926138" y="1401763"/>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4" name="TextBox 103">
            <a:extLst>
              <a:ext uri="{FF2B5EF4-FFF2-40B4-BE49-F238E27FC236}">
                <a16:creationId xmlns:a16="http://schemas.microsoft.com/office/drawing/2014/main" id="{481BF0DA-C0F8-B54F-BB5B-7DBEF2F24588}"/>
              </a:ext>
            </a:extLst>
          </p:cNvPr>
          <p:cNvSpPr txBox="1">
            <a:spLocks noChangeArrowheads="1"/>
          </p:cNvSpPr>
          <p:nvPr/>
        </p:nvSpPr>
        <p:spPr bwMode="auto">
          <a:xfrm>
            <a:off x="8239125" y="3657600"/>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5" name="TextBox 78">
            <a:extLst>
              <a:ext uri="{FF2B5EF4-FFF2-40B4-BE49-F238E27FC236}">
                <a16:creationId xmlns:a16="http://schemas.microsoft.com/office/drawing/2014/main" id="{A0C1F561-36B1-4FDD-8EA8-31FA246D42CC}"/>
              </a:ext>
            </a:extLst>
          </p:cNvPr>
          <p:cNvSpPr txBox="1">
            <a:spLocks noChangeArrowheads="1"/>
          </p:cNvSpPr>
          <p:nvPr/>
        </p:nvSpPr>
        <p:spPr bwMode="auto">
          <a:xfrm>
            <a:off x="8239125" y="391795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06" name="TextBox 78">
            <a:extLst>
              <a:ext uri="{FF2B5EF4-FFF2-40B4-BE49-F238E27FC236}">
                <a16:creationId xmlns:a16="http://schemas.microsoft.com/office/drawing/2014/main" id="{BEF014B6-11FA-6840-9B5B-5C334F990A44}"/>
              </a:ext>
            </a:extLst>
          </p:cNvPr>
          <p:cNvSpPr txBox="1">
            <a:spLocks noChangeArrowheads="1"/>
          </p:cNvSpPr>
          <p:nvPr/>
        </p:nvSpPr>
        <p:spPr bwMode="auto">
          <a:xfrm>
            <a:off x="6710363" y="3455988"/>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00FF"/>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00FF"/>
              </a:solidFill>
            </a:endParaRPr>
          </a:p>
        </p:txBody>
      </p:sp>
      <p:sp>
        <p:nvSpPr>
          <p:cNvPr id="72769" name="TextBox 78">
            <a:extLst>
              <a:ext uri="{FF2B5EF4-FFF2-40B4-BE49-F238E27FC236}">
                <a16:creationId xmlns:a16="http://schemas.microsoft.com/office/drawing/2014/main" id="{48F70CFC-AE9A-4DCC-A6F9-691DA95471FD}"/>
              </a:ext>
            </a:extLst>
          </p:cNvPr>
          <p:cNvSpPr txBox="1">
            <a:spLocks noChangeArrowheads="1"/>
          </p:cNvSpPr>
          <p:nvPr/>
        </p:nvSpPr>
        <p:spPr bwMode="auto">
          <a:xfrm>
            <a:off x="5265738" y="5345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11" name="Rectangle 110">
            <a:extLst>
              <a:ext uri="{FF2B5EF4-FFF2-40B4-BE49-F238E27FC236}">
                <a16:creationId xmlns:a16="http://schemas.microsoft.com/office/drawing/2014/main" id="{2CD66671-578B-024E-A615-AF60D0A27FA2}"/>
              </a:ext>
            </a:extLst>
          </p:cNvPr>
          <p:cNvSpPr/>
          <p:nvPr/>
        </p:nvSpPr>
        <p:spPr bwMode="auto">
          <a:xfrm>
            <a:off x="6429375" y="57245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114" name="Elbow Connector 113">
            <a:extLst>
              <a:ext uri="{FF2B5EF4-FFF2-40B4-BE49-F238E27FC236}">
                <a16:creationId xmlns:a16="http://schemas.microsoft.com/office/drawing/2014/main" id="{1C95565C-F77C-9143-B5F0-CAB0BA0E9FC7}"/>
              </a:ext>
            </a:extLst>
          </p:cNvPr>
          <p:cNvCxnSpPr>
            <a:cxnSpLocks noChangeShapeType="1"/>
          </p:cNvCxnSpPr>
          <p:nvPr/>
        </p:nvCxnSpPr>
        <p:spPr bwMode="auto">
          <a:xfrm rot="16200000" flipH="1">
            <a:off x="5805488" y="5443538"/>
            <a:ext cx="769937" cy="47783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74" name="TextBox 78">
            <a:extLst>
              <a:ext uri="{FF2B5EF4-FFF2-40B4-BE49-F238E27FC236}">
                <a16:creationId xmlns:a16="http://schemas.microsoft.com/office/drawing/2014/main" id="{CF0A0306-13C0-443D-8027-4172DF5EBF1F}"/>
              </a:ext>
            </a:extLst>
          </p:cNvPr>
          <p:cNvSpPr txBox="1">
            <a:spLocks noChangeArrowheads="1"/>
          </p:cNvSpPr>
          <p:nvPr/>
        </p:nvSpPr>
        <p:spPr bwMode="auto">
          <a:xfrm>
            <a:off x="6429375" y="5862638"/>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p:txBody>
      </p:sp>
      <p:cxnSp>
        <p:nvCxnSpPr>
          <p:cNvPr id="120" name="Elbow Connector 119">
            <a:extLst>
              <a:ext uri="{FF2B5EF4-FFF2-40B4-BE49-F238E27FC236}">
                <a16:creationId xmlns:a16="http://schemas.microsoft.com/office/drawing/2014/main" id="{A06FB8C6-BA50-7145-935C-2D69CAAD1992}"/>
              </a:ext>
            </a:extLst>
          </p:cNvPr>
          <p:cNvCxnSpPr>
            <a:cxnSpLocks noChangeShapeType="1"/>
            <a:stCxn id="111" idx="0"/>
          </p:cNvCxnSpPr>
          <p:nvPr/>
        </p:nvCxnSpPr>
        <p:spPr bwMode="auto">
          <a:xfrm rot="5400000" flipH="1" flipV="1">
            <a:off x="7892256" y="4710907"/>
            <a:ext cx="236537" cy="17907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24" name="Elbow Connector 123">
            <a:extLst>
              <a:ext uri="{FF2B5EF4-FFF2-40B4-BE49-F238E27FC236}">
                <a16:creationId xmlns:a16="http://schemas.microsoft.com/office/drawing/2014/main" id="{FD971411-F941-1145-B247-B4FBD004FAA7}"/>
              </a:ext>
            </a:extLst>
          </p:cNvPr>
          <p:cNvCxnSpPr>
            <a:cxnSpLocks noChangeShapeType="1"/>
            <a:stCxn id="111" idx="2"/>
          </p:cNvCxnSpPr>
          <p:nvPr/>
        </p:nvCxnSpPr>
        <p:spPr bwMode="auto">
          <a:xfrm rot="16200000" flipH="1">
            <a:off x="7900987" y="5624513"/>
            <a:ext cx="219075" cy="17907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6" name="Straight Arrow Connector 95">
            <a:extLst>
              <a:ext uri="{FF2B5EF4-FFF2-40B4-BE49-F238E27FC236}">
                <a16:creationId xmlns:a16="http://schemas.microsoft.com/office/drawing/2014/main" id="{BC21C2AF-FCC2-2B4B-9115-F3EA3C3C8959}"/>
              </a:ext>
            </a:extLst>
          </p:cNvPr>
          <p:cNvCxnSpPr>
            <a:cxnSpLocks noChangeShapeType="1"/>
            <a:stCxn id="63" idx="2"/>
          </p:cNvCxnSpPr>
          <p:nvPr/>
        </p:nvCxnSpPr>
        <p:spPr bwMode="auto">
          <a:xfrm>
            <a:off x="5951538" y="5297488"/>
            <a:ext cx="0" cy="121443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sp>
        <p:nvSpPr>
          <p:cNvPr id="3" name="Slide Number Placeholder 2">
            <a:extLst>
              <a:ext uri="{FF2B5EF4-FFF2-40B4-BE49-F238E27FC236}">
                <a16:creationId xmlns:a16="http://schemas.microsoft.com/office/drawing/2014/main" id="{F06326FC-7D65-97A1-9E86-CC3E314033A4}"/>
              </a:ext>
            </a:extLst>
          </p:cNvPr>
          <p:cNvSpPr>
            <a:spLocks noGrp="1"/>
          </p:cNvSpPr>
          <p:nvPr>
            <p:ph type="sldNum" sz="quarter" idx="12"/>
          </p:nvPr>
        </p:nvSpPr>
        <p:spPr/>
        <p:txBody>
          <a:bodyPr/>
          <a:lstStyle/>
          <a:p>
            <a:fld id="{9170F9BE-46AB-4A51-AA78-244224A68E4F}" type="slidenum">
              <a:rPr lang="en-US" altLang="en-US" smtClean="0"/>
              <a:pPr/>
              <a:t>36</a:t>
            </a:fld>
            <a:endParaRPr lang="en-US" altLang="en-US"/>
          </a:p>
        </p:txBody>
      </p:sp>
      <p:sp>
        <p:nvSpPr>
          <p:cNvPr id="6" name="TextBox 5">
            <a:extLst>
              <a:ext uri="{FF2B5EF4-FFF2-40B4-BE49-F238E27FC236}">
                <a16:creationId xmlns:a16="http://schemas.microsoft.com/office/drawing/2014/main" id="{6E75F48C-6DF6-6F13-AF2D-121DC028975E}"/>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4"/>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9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6" grpId="0"/>
      <p:bldP spid="1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9E97677-B0E8-4303-83C3-FA5C56F87C9D}"/>
              </a:ext>
            </a:extLst>
          </p:cNvPr>
          <p:cNvSpPr>
            <a:spLocks noGrp="1"/>
          </p:cNvSpPr>
          <p:nvPr>
            <p:ph type="title"/>
          </p:nvPr>
        </p:nvSpPr>
        <p:spPr>
          <a:xfrm>
            <a:off x="457200" y="215004"/>
            <a:ext cx="8229600" cy="1143000"/>
          </a:xfrm>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pSp>
        <p:nvGrpSpPr>
          <p:cNvPr id="27653" name="Group 34">
            <a:extLst>
              <a:ext uri="{FF2B5EF4-FFF2-40B4-BE49-F238E27FC236}">
                <a16:creationId xmlns:a16="http://schemas.microsoft.com/office/drawing/2014/main" id="{67D9C88C-A784-4959-BF3C-6F7DAE95C70D}"/>
              </a:ext>
            </a:extLst>
          </p:cNvPr>
          <p:cNvGrpSpPr>
            <a:grpSpLocks/>
          </p:cNvGrpSpPr>
          <p:nvPr/>
        </p:nvGrpSpPr>
        <p:grpSpPr bwMode="auto">
          <a:xfrm>
            <a:off x="1295400" y="2248246"/>
            <a:ext cx="7694612" cy="914400"/>
            <a:chOff x="310662" y="3657059"/>
            <a:chExt cx="8830407" cy="1049756"/>
          </a:xfrm>
        </p:grpSpPr>
        <p:cxnSp>
          <p:nvCxnSpPr>
            <p:cNvPr id="108" name="Straight Arrow Connector 107">
              <a:extLst>
                <a:ext uri="{FF2B5EF4-FFF2-40B4-BE49-F238E27FC236}">
                  <a16:creationId xmlns:a16="http://schemas.microsoft.com/office/drawing/2014/main" id="{8985D02F-4A76-4A98-92B0-00E290F64FBE}"/>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B69C445E-2D3E-4205-82DA-3D2D2A8B5201}"/>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7E6F812E-F1D0-480D-AF4E-A67932D01C70}"/>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485F2180-FC42-4F13-851D-DF4D27C650B6}"/>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70B1D5D-22F6-45CD-8721-B36028E0DC49}"/>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0AD58FEC-CF1E-482A-8513-26ACBE25BEEA}"/>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674" name="Title 1">
              <a:extLst>
                <a:ext uri="{FF2B5EF4-FFF2-40B4-BE49-F238E27FC236}">
                  <a16:creationId xmlns:a16="http://schemas.microsoft.com/office/drawing/2014/main" id="{5FA3136A-A445-4119-BAC9-29C1333E96CD}"/>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7675" name="Title 1">
              <a:extLst>
                <a:ext uri="{FF2B5EF4-FFF2-40B4-BE49-F238E27FC236}">
                  <a16:creationId xmlns:a16="http://schemas.microsoft.com/office/drawing/2014/main" id="{581B2AAE-4124-487B-AC45-7BC1EF088173}"/>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6" name="Title 1">
              <a:extLst>
                <a:ext uri="{FF2B5EF4-FFF2-40B4-BE49-F238E27FC236}">
                  <a16:creationId xmlns:a16="http://schemas.microsoft.com/office/drawing/2014/main" id="{0F87197C-9AF3-481F-A188-511B73EE63E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7677" name="Title 1">
              <a:extLst>
                <a:ext uri="{FF2B5EF4-FFF2-40B4-BE49-F238E27FC236}">
                  <a16:creationId xmlns:a16="http://schemas.microsoft.com/office/drawing/2014/main" id="{82BB7955-F58E-44F5-B2DB-5FCB26ACDF33}"/>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7678" name="Title 1">
              <a:extLst>
                <a:ext uri="{FF2B5EF4-FFF2-40B4-BE49-F238E27FC236}">
                  <a16:creationId xmlns:a16="http://schemas.microsoft.com/office/drawing/2014/main" id="{D9BEE16C-AAFF-4B0B-A58B-3F89A6613835}"/>
                </a:ext>
              </a:extLst>
            </p:cNvPr>
            <p:cNvSpPr txBox="1">
              <a:spLocks/>
            </p:cNvSpPr>
            <p:nvPr/>
          </p:nvSpPr>
          <p:spPr bwMode="auto">
            <a:xfrm>
              <a:off x="2212731" y="4135314"/>
              <a:ext cx="1365737" cy="571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137" name="Rectangle 136">
            <a:extLst>
              <a:ext uri="{FF2B5EF4-FFF2-40B4-BE49-F238E27FC236}">
                <a16:creationId xmlns:a16="http://schemas.microsoft.com/office/drawing/2014/main" id="{5BA20F0B-0C96-4881-9A4E-9FA4CB1E0FB7}"/>
              </a:ext>
            </a:extLst>
          </p:cNvPr>
          <p:cNvSpPr/>
          <p:nvPr/>
        </p:nvSpPr>
        <p:spPr>
          <a:xfrm>
            <a:off x="1681162" y="2106958"/>
            <a:ext cx="341312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1" name="Rectangle 140">
            <a:extLst>
              <a:ext uri="{FF2B5EF4-FFF2-40B4-BE49-F238E27FC236}">
                <a16:creationId xmlns:a16="http://schemas.microsoft.com/office/drawing/2014/main" id="{C66FBEC0-3EB3-44D2-B9FA-770EC2D1E9DA}"/>
              </a:ext>
            </a:extLst>
          </p:cNvPr>
          <p:cNvSpPr/>
          <p:nvPr/>
        </p:nvSpPr>
        <p:spPr>
          <a:xfrm>
            <a:off x="5086350" y="2106958"/>
            <a:ext cx="25622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5" name="Rectangle 144">
            <a:extLst>
              <a:ext uri="{FF2B5EF4-FFF2-40B4-BE49-F238E27FC236}">
                <a16:creationId xmlns:a16="http://schemas.microsoft.com/office/drawing/2014/main" id="{6EC95C99-01AF-4DC6-A83C-3898AABA4E4F}"/>
              </a:ext>
            </a:extLst>
          </p:cNvPr>
          <p:cNvSpPr/>
          <p:nvPr/>
        </p:nvSpPr>
        <p:spPr>
          <a:xfrm>
            <a:off x="7631112" y="2106958"/>
            <a:ext cx="766763"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0" name="Straight Connector 149">
            <a:extLst>
              <a:ext uri="{FF2B5EF4-FFF2-40B4-BE49-F238E27FC236}">
                <a16:creationId xmlns:a16="http://schemas.microsoft.com/office/drawing/2014/main" id="{9D37CD65-6951-414B-9924-5D30524BA19A}"/>
              </a:ext>
            </a:extLst>
          </p:cNvPr>
          <p:cNvCxnSpPr>
            <a:cxnSpLocks/>
          </p:cNvCxnSpPr>
          <p:nvPr/>
        </p:nvCxnSpPr>
        <p:spPr>
          <a:xfrm flipV="1">
            <a:off x="7923629" y="1358004"/>
            <a:ext cx="1" cy="3213996"/>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27666" name="Title 1">
            <a:extLst>
              <a:ext uri="{FF2B5EF4-FFF2-40B4-BE49-F238E27FC236}">
                <a16:creationId xmlns:a16="http://schemas.microsoft.com/office/drawing/2014/main" id="{F7A3A780-8D4A-4FBC-BB98-47B087F46178}"/>
              </a:ext>
            </a:extLst>
          </p:cNvPr>
          <p:cNvSpPr txBox="1">
            <a:spLocks/>
          </p:cNvSpPr>
          <p:nvPr/>
        </p:nvSpPr>
        <p:spPr bwMode="auto">
          <a:xfrm>
            <a:off x="176212" y="2103783"/>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FF"/>
                </a:solidFill>
              </a:rPr>
              <a:t>CH</a:t>
            </a:r>
            <a:r>
              <a:rPr lang="en-US" altLang="en-US" sz="2800" b="1" baseline="-25000">
                <a:solidFill>
                  <a:srgbClr val="FF00FF"/>
                </a:solidFill>
              </a:rPr>
              <a:t>3</a:t>
            </a:r>
            <a:r>
              <a:rPr lang="en-US" altLang="en-US" sz="2800" b="1">
                <a:solidFill>
                  <a:srgbClr val="FF00FF"/>
                </a:solidFill>
              </a:rPr>
              <a:t>OH</a:t>
            </a:r>
          </a:p>
        </p:txBody>
      </p:sp>
      <p:grpSp>
        <p:nvGrpSpPr>
          <p:cNvPr id="71" name="Group 34">
            <a:extLst>
              <a:ext uri="{FF2B5EF4-FFF2-40B4-BE49-F238E27FC236}">
                <a16:creationId xmlns:a16="http://schemas.microsoft.com/office/drawing/2014/main" id="{46644764-BEE4-48A6-8B90-93009F6CEC66}"/>
              </a:ext>
            </a:extLst>
          </p:cNvPr>
          <p:cNvGrpSpPr>
            <a:grpSpLocks/>
          </p:cNvGrpSpPr>
          <p:nvPr/>
        </p:nvGrpSpPr>
        <p:grpSpPr bwMode="auto">
          <a:xfrm>
            <a:off x="1308100" y="3354431"/>
            <a:ext cx="7694612" cy="914400"/>
            <a:chOff x="310662" y="3657059"/>
            <a:chExt cx="8830407" cy="1049756"/>
          </a:xfrm>
        </p:grpSpPr>
        <p:cxnSp>
          <p:nvCxnSpPr>
            <p:cNvPr id="72" name="Straight Arrow Connector 71">
              <a:extLst>
                <a:ext uri="{FF2B5EF4-FFF2-40B4-BE49-F238E27FC236}">
                  <a16:creationId xmlns:a16="http://schemas.microsoft.com/office/drawing/2014/main" id="{526E3408-A558-456D-A528-4E5632E106A3}"/>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9E7E0A8F-0CA2-4EAD-9F68-529A3CA173F7}"/>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1936C7-2DED-47A6-A96A-8E0AB28767BC}"/>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C381ED0C-07CE-419C-B27D-844795530143}"/>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1312C66-0AF5-4639-9D89-6D934891375F}"/>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2E78C3C1-CE38-4DBB-A426-5EE21E9F6F6E}"/>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Title 1">
              <a:extLst>
                <a:ext uri="{FF2B5EF4-FFF2-40B4-BE49-F238E27FC236}">
                  <a16:creationId xmlns:a16="http://schemas.microsoft.com/office/drawing/2014/main" id="{B6B8AA29-4CAC-45D5-8557-5392F37CE33B}"/>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79" name="Title 1">
              <a:extLst>
                <a:ext uri="{FF2B5EF4-FFF2-40B4-BE49-F238E27FC236}">
                  <a16:creationId xmlns:a16="http://schemas.microsoft.com/office/drawing/2014/main" id="{236462FC-887C-4449-92E7-44FD51B5268C}"/>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80" name="Title 1">
              <a:extLst>
                <a:ext uri="{FF2B5EF4-FFF2-40B4-BE49-F238E27FC236}">
                  <a16:creationId xmlns:a16="http://schemas.microsoft.com/office/drawing/2014/main" id="{C790595D-0BBC-4095-9AB7-5E0EC1E67C1A}"/>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81" name="Title 1">
              <a:extLst>
                <a:ext uri="{FF2B5EF4-FFF2-40B4-BE49-F238E27FC236}">
                  <a16:creationId xmlns:a16="http://schemas.microsoft.com/office/drawing/2014/main" id="{83844CB7-EA48-4C2F-AEDC-8E90AC4FD40F}"/>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82" name="Title 1">
              <a:extLst>
                <a:ext uri="{FF2B5EF4-FFF2-40B4-BE49-F238E27FC236}">
                  <a16:creationId xmlns:a16="http://schemas.microsoft.com/office/drawing/2014/main" id="{4FC850D9-395D-42B2-9118-1C0B7F6B8409}"/>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83" name="Title 1">
            <a:extLst>
              <a:ext uri="{FF2B5EF4-FFF2-40B4-BE49-F238E27FC236}">
                <a16:creationId xmlns:a16="http://schemas.microsoft.com/office/drawing/2014/main" id="{F0C91ECA-9920-4296-94D9-E82315E3D9CA}"/>
              </a:ext>
            </a:extLst>
          </p:cNvPr>
          <p:cNvSpPr txBox="1">
            <a:spLocks/>
          </p:cNvSpPr>
          <p:nvPr/>
        </p:nvSpPr>
        <p:spPr bwMode="auto">
          <a:xfrm>
            <a:off x="317500" y="3209969"/>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00FF"/>
                </a:solidFill>
              </a:rPr>
              <a:t>H</a:t>
            </a:r>
            <a:r>
              <a:rPr lang="en-US" altLang="en-US" sz="2800" b="1" baseline="-25000">
                <a:solidFill>
                  <a:srgbClr val="0000FF"/>
                </a:solidFill>
              </a:rPr>
              <a:t>2</a:t>
            </a:r>
            <a:r>
              <a:rPr lang="en-US" altLang="en-US" sz="2800" b="1">
                <a:solidFill>
                  <a:srgbClr val="0000FF"/>
                </a:solidFill>
              </a:rPr>
              <a:t>O</a:t>
            </a:r>
          </a:p>
        </p:txBody>
      </p:sp>
      <p:sp>
        <p:nvSpPr>
          <p:cNvPr id="84" name="Rectangle 83">
            <a:extLst>
              <a:ext uri="{FF2B5EF4-FFF2-40B4-BE49-F238E27FC236}">
                <a16:creationId xmlns:a16="http://schemas.microsoft.com/office/drawing/2014/main" id="{E7BA8EAE-D0E4-4BEC-A349-E7A1D8DA124E}"/>
              </a:ext>
            </a:extLst>
          </p:cNvPr>
          <p:cNvSpPr/>
          <p:nvPr/>
        </p:nvSpPr>
        <p:spPr>
          <a:xfrm>
            <a:off x="1693862" y="3233781"/>
            <a:ext cx="4997450"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85" name="Rectangle 84">
            <a:extLst>
              <a:ext uri="{FF2B5EF4-FFF2-40B4-BE49-F238E27FC236}">
                <a16:creationId xmlns:a16="http://schemas.microsoft.com/office/drawing/2014/main" id="{9241DDF4-06A1-4D85-BC18-74BB7CF04011}"/>
              </a:ext>
            </a:extLst>
          </p:cNvPr>
          <p:cNvSpPr/>
          <p:nvPr/>
        </p:nvSpPr>
        <p:spPr>
          <a:xfrm>
            <a:off x="6670675" y="3233781"/>
            <a:ext cx="1604962"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86" name="Rectangle 85">
            <a:extLst>
              <a:ext uri="{FF2B5EF4-FFF2-40B4-BE49-F238E27FC236}">
                <a16:creationId xmlns:a16="http://schemas.microsoft.com/office/drawing/2014/main" id="{575B5AFE-CE22-44A3-9DC8-B611968BF0DB}"/>
              </a:ext>
            </a:extLst>
          </p:cNvPr>
          <p:cNvSpPr/>
          <p:nvPr/>
        </p:nvSpPr>
        <p:spPr>
          <a:xfrm>
            <a:off x="8275637" y="3233781"/>
            <a:ext cx="1254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2" name="TextBox 1">
            <a:extLst>
              <a:ext uri="{FF2B5EF4-FFF2-40B4-BE49-F238E27FC236}">
                <a16:creationId xmlns:a16="http://schemas.microsoft.com/office/drawing/2014/main" id="{8E1782AD-6972-47FD-A179-96D2723E8FB2}"/>
              </a:ext>
            </a:extLst>
          </p:cNvPr>
          <p:cNvSpPr txBox="1"/>
          <p:nvPr/>
        </p:nvSpPr>
        <p:spPr>
          <a:xfrm>
            <a:off x="7661827" y="4681691"/>
            <a:ext cx="1066800" cy="430887"/>
          </a:xfrm>
          <a:prstGeom prst="rect">
            <a:avLst/>
          </a:prstGeom>
          <a:noFill/>
        </p:spPr>
        <p:txBody>
          <a:bodyPr wrap="square" rtlCol="0">
            <a:spAutoFit/>
          </a:bodyPr>
          <a:lstStyle/>
          <a:p>
            <a:r>
              <a:rPr lang="en-US" sz="2200" b="1"/>
              <a:t>80 C</a:t>
            </a:r>
          </a:p>
        </p:txBody>
      </p:sp>
      <p:sp>
        <p:nvSpPr>
          <p:cNvPr id="3" name="TextBox 79">
            <a:extLst>
              <a:ext uri="{FF2B5EF4-FFF2-40B4-BE49-F238E27FC236}">
                <a16:creationId xmlns:a16="http://schemas.microsoft.com/office/drawing/2014/main" id="{BC6B8A18-6EDB-0BD6-1CF8-B245BA819E31}"/>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4" name="Slide Number Placeholder 3">
            <a:extLst>
              <a:ext uri="{FF2B5EF4-FFF2-40B4-BE49-F238E27FC236}">
                <a16:creationId xmlns:a16="http://schemas.microsoft.com/office/drawing/2014/main" id="{65BF9DBF-5531-C2B0-FE56-D893DDB810AF}"/>
              </a:ext>
            </a:extLst>
          </p:cNvPr>
          <p:cNvSpPr>
            <a:spLocks noGrp="1"/>
          </p:cNvSpPr>
          <p:nvPr>
            <p:ph type="sldNum" sz="quarter" idx="12"/>
          </p:nvPr>
        </p:nvSpPr>
        <p:spPr/>
        <p:txBody>
          <a:bodyPr/>
          <a:lstStyle/>
          <a:p>
            <a:fld id="{9170F9BE-46AB-4A51-AA78-244224A68E4F}" type="slidenum">
              <a:rPr lang="en-US" altLang="en-US" smtClean="0"/>
              <a:pPr/>
              <a:t>37</a:t>
            </a:fld>
            <a:endParaRPr lang="en-US" altLang="en-US"/>
          </a:p>
        </p:txBody>
      </p:sp>
      <p:sp>
        <p:nvSpPr>
          <p:cNvPr id="5" name="TextBox 4">
            <a:extLst>
              <a:ext uri="{FF2B5EF4-FFF2-40B4-BE49-F238E27FC236}">
                <a16:creationId xmlns:a16="http://schemas.microsoft.com/office/drawing/2014/main" id="{007C45DD-3CA1-A1DB-BC54-D237FD9C89CA}"/>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extLst>
      <p:ext uri="{BB962C8B-B14F-4D97-AF65-F5344CB8AC3E}">
        <p14:creationId xmlns:p14="http://schemas.microsoft.com/office/powerpoint/2010/main" val="2328442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801" name="Group 84">
            <a:extLst>
              <a:ext uri="{FF2B5EF4-FFF2-40B4-BE49-F238E27FC236}">
                <a16:creationId xmlns:a16="http://schemas.microsoft.com/office/drawing/2014/main" id="{2A709608-9EB3-4745-A1B5-54D77028F982}"/>
              </a:ext>
            </a:extLst>
          </p:cNvPr>
          <p:cNvGrpSpPr>
            <a:grpSpLocks/>
          </p:cNvGrpSpPr>
          <p:nvPr/>
        </p:nvGrpSpPr>
        <p:grpSpPr bwMode="auto">
          <a:xfrm>
            <a:off x="231775" y="996950"/>
            <a:ext cx="1568450" cy="1338263"/>
            <a:chOff x="489438" y="76981"/>
            <a:chExt cx="1567962" cy="1338334"/>
          </a:xfrm>
        </p:grpSpPr>
        <p:sp>
          <p:nvSpPr>
            <p:cNvPr id="54" name="Flowchart: Connector 53">
              <a:extLst>
                <a:ext uri="{FF2B5EF4-FFF2-40B4-BE49-F238E27FC236}">
                  <a16:creationId xmlns:a16="http://schemas.microsoft.com/office/drawing/2014/main" id="{A37C2691-6DEF-EF4D-9BE8-BA7A8137FC22}"/>
                </a:ext>
              </a:extLst>
            </p:cNvPr>
            <p:cNvSpPr/>
            <p:nvPr/>
          </p:nvSpPr>
          <p:spPr>
            <a:xfrm>
              <a:off x="1067108" y="837434"/>
              <a:ext cx="304705" cy="304816"/>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130C2B62-9750-9B43-AD6D-95D63C7B0FE7}"/>
                </a:ext>
              </a:extLst>
            </p:cNvPr>
            <p:cNvCxnSpPr>
              <a:cxnSpLocks noChangeShapeType="1"/>
              <a:endCxn id="54" idx="0"/>
            </p:cNvCxnSpPr>
            <p:nvPr/>
          </p:nvCxnSpPr>
          <p:spPr bwMode="auto">
            <a:xfrm rot="5400000">
              <a:off x="876544" y="494516"/>
              <a:ext cx="685836" cy="3174"/>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04253976-CE0C-6F40-8E91-B579AC360210}"/>
                </a:ext>
              </a:extLst>
            </p:cNvPr>
            <p:cNvCxnSpPr>
              <a:cxnSpLocks noChangeShapeType="1"/>
              <a:endCxn id="54" idx="2"/>
            </p:cNvCxnSpPr>
            <p:nvPr/>
          </p:nvCxnSpPr>
          <p:spPr bwMode="auto">
            <a:xfrm flipV="1">
              <a:off x="489438" y="989842"/>
              <a:ext cx="57767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88" name="TextBox 74">
              <a:extLst>
                <a:ext uri="{FF2B5EF4-FFF2-40B4-BE49-F238E27FC236}">
                  <a16:creationId xmlns:a16="http://schemas.microsoft.com/office/drawing/2014/main" id="{F3ECCCFA-B7D7-4544-B6FD-98C7F99DCE58}"/>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953B09AD-3BE9-7E45-89B3-779D9435ED84}"/>
                </a:ext>
              </a:extLst>
            </p:cNvPr>
            <p:cNvSpPr txBox="1">
              <a:spLocks noChangeArrowheads="1"/>
            </p:cNvSpPr>
            <p:nvPr/>
          </p:nvSpPr>
          <p:spPr bwMode="auto">
            <a:xfrm>
              <a:off x="610050" y="1048583"/>
              <a:ext cx="761763" cy="36673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482F839A-4693-E241-B1DD-E867DEECC7FA}"/>
              </a:ext>
            </a:extLst>
          </p:cNvPr>
          <p:cNvSpPr/>
          <p:nvPr/>
        </p:nvSpPr>
        <p:spPr bwMode="auto">
          <a:xfrm>
            <a:off x="1495425" y="2251075"/>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B8EB532A-EB3F-3148-8EDD-4BE4C41D6B57}"/>
              </a:ext>
            </a:extLst>
          </p:cNvPr>
          <p:cNvCxnSpPr>
            <a:cxnSpLocks noChangeShapeType="1"/>
            <a:stCxn id="54" idx="6"/>
            <a:endCxn id="9" idx="0"/>
          </p:cNvCxnSpPr>
          <p:nvPr/>
        </p:nvCxnSpPr>
        <p:spPr bwMode="auto">
          <a:xfrm>
            <a:off x="1114425" y="1909763"/>
            <a:ext cx="1143000" cy="341312"/>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04" name="TextBox 76">
            <a:extLst>
              <a:ext uri="{FF2B5EF4-FFF2-40B4-BE49-F238E27FC236}">
                <a16:creationId xmlns:a16="http://schemas.microsoft.com/office/drawing/2014/main" id="{5644C8D2-11BE-445C-85EA-872A63070FD7}"/>
              </a:ext>
            </a:extLst>
          </p:cNvPr>
          <p:cNvSpPr txBox="1">
            <a:spLocks noChangeArrowheads="1"/>
          </p:cNvSpPr>
          <p:nvPr/>
        </p:nvSpPr>
        <p:spPr bwMode="auto">
          <a:xfrm>
            <a:off x="2278063" y="121285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 (excess)</a:t>
            </a:r>
          </a:p>
        </p:txBody>
      </p:sp>
      <p:cxnSp>
        <p:nvCxnSpPr>
          <p:cNvPr id="28" name="Elbow Connector 27">
            <a:extLst>
              <a:ext uri="{FF2B5EF4-FFF2-40B4-BE49-F238E27FC236}">
                <a16:creationId xmlns:a16="http://schemas.microsoft.com/office/drawing/2014/main" id="{D85F3AB8-F383-E245-8F86-70ED93D7FACA}"/>
              </a:ext>
            </a:extLst>
          </p:cNvPr>
          <p:cNvCxnSpPr>
            <a:cxnSpLocks noChangeShapeType="1"/>
            <a:stCxn id="9" idx="2"/>
          </p:cNvCxnSpPr>
          <p:nvPr/>
        </p:nvCxnSpPr>
        <p:spPr bwMode="auto">
          <a:xfrm rot="16200000" flipH="1">
            <a:off x="2316162" y="2878138"/>
            <a:ext cx="644525" cy="762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Elbow Connector 50">
            <a:extLst>
              <a:ext uri="{FF2B5EF4-FFF2-40B4-BE49-F238E27FC236}">
                <a16:creationId xmlns:a16="http://schemas.microsoft.com/office/drawing/2014/main" id="{3525EC49-93CB-F240-A366-DD26BC782DF6}"/>
              </a:ext>
            </a:extLst>
          </p:cNvPr>
          <p:cNvCxnSpPr>
            <a:cxnSpLocks noChangeShapeType="1"/>
            <a:endCxn id="43" idx="0"/>
          </p:cNvCxnSpPr>
          <p:nvPr/>
        </p:nvCxnSpPr>
        <p:spPr bwMode="auto">
          <a:xfrm>
            <a:off x="6600825" y="1787525"/>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7DDDAF96-6364-DF4F-8353-CA1ABD04B762}"/>
              </a:ext>
            </a:extLst>
          </p:cNvPr>
          <p:cNvSpPr txBox="1">
            <a:spLocks noChangeArrowheads="1"/>
          </p:cNvSpPr>
          <p:nvPr/>
        </p:nvSpPr>
        <p:spPr bwMode="auto">
          <a:xfrm>
            <a:off x="1571625" y="2990850"/>
            <a:ext cx="685800" cy="12001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76808" name="TextBox 79">
            <a:extLst>
              <a:ext uri="{FF2B5EF4-FFF2-40B4-BE49-F238E27FC236}">
                <a16:creationId xmlns:a16="http://schemas.microsoft.com/office/drawing/2014/main" id="{07A6E781-5A02-4BB0-B40E-2F3B409B6DC6}"/>
              </a:ext>
            </a:extLst>
          </p:cNvPr>
          <p:cNvSpPr txBox="1">
            <a:spLocks noChangeArrowheads="1"/>
          </p:cNvSpPr>
          <p:nvPr/>
        </p:nvSpPr>
        <p:spPr bwMode="auto">
          <a:xfrm>
            <a:off x="5951538" y="1819275"/>
            <a:ext cx="8445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1 atm</a:t>
            </a:r>
          </a:p>
        </p:txBody>
      </p:sp>
      <p:sp>
        <p:nvSpPr>
          <p:cNvPr id="43" name="Rectangle 42">
            <a:extLst>
              <a:ext uri="{FF2B5EF4-FFF2-40B4-BE49-F238E27FC236}">
                <a16:creationId xmlns:a16="http://schemas.microsoft.com/office/drawing/2014/main" id="{524674A0-2CE3-8946-87C6-1175349BF77B}"/>
              </a:ext>
            </a:extLst>
          </p:cNvPr>
          <p:cNvSpPr/>
          <p:nvPr/>
        </p:nvSpPr>
        <p:spPr bwMode="auto">
          <a:xfrm>
            <a:off x="7400925" y="3005138"/>
            <a:ext cx="1524000" cy="685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cxnSp>
        <p:nvCxnSpPr>
          <p:cNvPr id="65" name="Elbow Connector 64">
            <a:extLst>
              <a:ext uri="{FF2B5EF4-FFF2-40B4-BE49-F238E27FC236}">
                <a16:creationId xmlns:a16="http://schemas.microsoft.com/office/drawing/2014/main" id="{8D91F49C-028E-B24B-A468-9B5A589A90C7}"/>
              </a:ext>
            </a:extLst>
          </p:cNvPr>
          <p:cNvCxnSpPr>
            <a:cxnSpLocks noChangeShapeType="1"/>
            <a:stCxn id="43" idx="2"/>
            <a:endCxn id="41" idx="0"/>
          </p:cNvCxnSpPr>
          <p:nvPr/>
        </p:nvCxnSpPr>
        <p:spPr bwMode="auto">
          <a:xfrm rot="5400000">
            <a:off x="7428706" y="4234657"/>
            <a:ext cx="1277937" cy="1905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11" name="TextBox 81">
            <a:extLst>
              <a:ext uri="{FF2B5EF4-FFF2-40B4-BE49-F238E27FC236}">
                <a16:creationId xmlns:a16="http://schemas.microsoft.com/office/drawing/2014/main" id="{B45F625D-63D2-4813-A053-699AF4BD9805}"/>
              </a:ext>
            </a:extLst>
          </p:cNvPr>
          <p:cNvSpPr txBox="1">
            <a:spLocks noChangeArrowheads="1"/>
          </p:cNvSpPr>
          <p:nvPr/>
        </p:nvSpPr>
        <p:spPr bwMode="auto">
          <a:xfrm>
            <a:off x="8231188" y="4181475"/>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63" name="Rectangle 62">
            <a:extLst>
              <a:ext uri="{FF2B5EF4-FFF2-40B4-BE49-F238E27FC236}">
                <a16:creationId xmlns:a16="http://schemas.microsoft.com/office/drawing/2014/main" id="{D865A40E-88AF-864E-A758-C1E99A4F678C}"/>
              </a:ext>
            </a:extLst>
          </p:cNvPr>
          <p:cNvSpPr/>
          <p:nvPr/>
        </p:nvSpPr>
        <p:spPr bwMode="auto">
          <a:xfrm>
            <a:off x="5265738" y="4611688"/>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74" name="Straight Arrow Connector 73">
            <a:extLst>
              <a:ext uri="{FF2B5EF4-FFF2-40B4-BE49-F238E27FC236}">
                <a16:creationId xmlns:a16="http://schemas.microsoft.com/office/drawing/2014/main" id="{57FEEDE4-A8B3-3544-8966-22894B83B562}"/>
              </a:ext>
            </a:extLst>
          </p:cNvPr>
          <p:cNvCxnSpPr>
            <a:cxnSpLocks noChangeShapeType="1"/>
          </p:cNvCxnSpPr>
          <p:nvPr/>
        </p:nvCxnSpPr>
        <p:spPr bwMode="auto">
          <a:xfrm flipV="1">
            <a:off x="5751513" y="1903413"/>
            <a:ext cx="9525" cy="13350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E35BE316-A768-EF48-B3D4-546B3ADDADB7}"/>
              </a:ext>
            </a:extLst>
          </p:cNvPr>
          <p:cNvSpPr/>
          <p:nvPr/>
        </p:nvSpPr>
        <p:spPr bwMode="auto">
          <a:xfrm>
            <a:off x="3019425" y="32559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76815" name="TextBox 78">
            <a:extLst>
              <a:ext uri="{FF2B5EF4-FFF2-40B4-BE49-F238E27FC236}">
                <a16:creationId xmlns:a16="http://schemas.microsoft.com/office/drawing/2014/main" id="{F829F1B1-F978-4FE2-B85A-F3581042AA5A}"/>
              </a:ext>
            </a:extLst>
          </p:cNvPr>
          <p:cNvSpPr txBox="1">
            <a:spLocks noChangeArrowheads="1"/>
          </p:cNvSpPr>
          <p:nvPr/>
        </p:nvSpPr>
        <p:spPr bwMode="auto">
          <a:xfrm>
            <a:off x="3048000" y="3352800"/>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 &amp; L)-G Separator</a:t>
            </a:r>
          </a:p>
        </p:txBody>
      </p:sp>
      <p:sp>
        <p:nvSpPr>
          <p:cNvPr id="76816" name="TextBox 78">
            <a:extLst>
              <a:ext uri="{FF2B5EF4-FFF2-40B4-BE49-F238E27FC236}">
                <a16:creationId xmlns:a16="http://schemas.microsoft.com/office/drawing/2014/main" id="{BC228D94-CFAA-4959-8234-D4ECA63A96C5}"/>
              </a:ext>
            </a:extLst>
          </p:cNvPr>
          <p:cNvSpPr txBox="1">
            <a:spLocks noChangeArrowheads="1"/>
          </p:cNvSpPr>
          <p:nvPr/>
        </p:nvSpPr>
        <p:spPr bwMode="auto">
          <a:xfrm>
            <a:off x="3429000" y="3633788"/>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-170 C</a:t>
            </a:r>
            <a:endParaRPr lang="en-US" altLang="en-US" sz="1800">
              <a:solidFill>
                <a:schemeClr val="bg1"/>
              </a:solidFill>
            </a:endParaRPr>
          </a:p>
        </p:txBody>
      </p:sp>
      <p:sp>
        <p:nvSpPr>
          <p:cNvPr id="76817" name="TextBox 78">
            <a:extLst>
              <a:ext uri="{FF2B5EF4-FFF2-40B4-BE49-F238E27FC236}">
                <a16:creationId xmlns:a16="http://schemas.microsoft.com/office/drawing/2014/main" id="{C7251041-12E0-428D-8717-2F50349C13E1}"/>
              </a:ext>
            </a:extLst>
          </p:cNvPr>
          <p:cNvSpPr txBox="1">
            <a:spLocks noChangeArrowheads="1"/>
          </p:cNvSpPr>
          <p:nvPr/>
        </p:nvSpPr>
        <p:spPr bwMode="auto">
          <a:xfrm>
            <a:off x="5249863" y="4724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20 C</a:t>
            </a:r>
          </a:p>
        </p:txBody>
      </p:sp>
      <p:sp>
        <p:nvSpPr>
          <p:cNvPr id="5" name="Trapezoid 4">
            <a:extLst>
              <a:ext uri="{FF2B5EF4-FFF2-40B4-BE49-F238E27FC236}">
                <a16:creationId xmlns:a16="http://schemas.microsoft.com/office/drawing/2014/main" id="{A8DB00B7-7682-B044-8B49-6040BD8AB887}"/>
              </a:ext>
            </a:extLst>
          </p:cNvPr>
          <p:cNvSpPr/>
          <p:nvPr/>
        </p:nvSpPr>
        <p:spPr>
          <a:xfrm rot="5400000">
            <a:off x="6370638" y="1435100"/>
            <a:ext cx="827087"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Elbow Connector 37">
            <a:extLst>
              <a:ext uri="{FF2B5EF4-FFF2-40B4-BE49-F238E27FC236}">
                <a16:creationId xmlns:a16="http://schemas.microsoft.com/office/drawing/2014/main" id="{AED6B68A-B8B9-CC46-9EF4-1D8251C2EE7F}"/>
              </a:ext>
            </a:extLst>
          </p:cNvPr>
          <p:cNvCxnSpPr>
            <a:cxnSpLocks noChangeShapeType="1"/>
            <a:endCxn id="66" idx="1"/>
          </p:cNvCxnSpPr>
          <p:nvPr/>
        </p:nvCxnSpPr>
        <p:spPr bwMode="auto">
          <a:xfrm rot="5400000" flipH="1" flipV="1">
            <a:off x="2530476" y="1909762"/>
            <a:ext cx="2241550" cy="3714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20" name="TextBox 79">
            <a:extLst>
              <a:ext uri="{FF2B5EF4-FFF2-40B4-BE49-F238E27FC236}">
                <a16:creationId xmlns:a16="http://schemas.microsoft.com/office/drawing/2014/main" id="{08CF7F22-070A-47C4-BBF7-3DC2989332D6}"/>
              </a:ext>
            </a:extLst>
          </p:cNvPr>
          <p:cNvSpPr txBox="1">
            <a:spLocks noChangeArrowheads="1"/>
          </p:cNvSpPr>
          <p:nvPr/>
        </p:nvSpPr>
        <p:spPr bwMode="auto">
          <a:xfrm>
            <a:off x="8239125" y="495458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300 atm</a:t>
            </a:r>
          </a:p>
        </p:txBody>
      </p:sp>
      <p:sp>
        <p:nvSpPr>
          <p:cNvPr id="76821" name="TextBox 79">
            <a:extLst>
              <a:ext uri="{FF2B5EF4-FFF2-40B4-BE49-F238E27FC236}">
                <a16:creationId xmlns:a16="http://schemas.microsoft.com/office/drawing/2014/main" id="{3D6D38A0-8877-466D-A72E-168B867B4078}"/>
              </a:ext>
            </a:extLst>
          </p:cNvPr>
          <p:cNvSpPr txBox="1">
            <a:spLocks noChangeArrowheads="1"/>
          </p:cNvSpPr>
          <p:nvPr/>
        </p:nvSpPr>
        <p:spPr bwMode="auto">
          <a:xfrm>
            <a:off x="8220075" y="1790700"/>
            <a:ext cx="1009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a:p>
            <a:pPr eaLnBrk="1" hangingPunct="1">
              <a:spcBef>
                <a:spcPct val="0"/>
              </a:spcBef>
              <a:buFontTx/>
              <a:buNone/>
            </a:pPr>
            <a:r>
              <a:rPr lang="en-US" altLang="en-US" sz="1800"/>
              <a:t>300 atm</a:t>
            </a:r>
          </a:p>
        </p:txBody>
      </p:sp>
      <p:sp>
        <p:nvSpPr>
          <p:cNvPr id="41" name="Trapezoid 40">
            <a:extLst>
              <a:ext uri="{FF2B5EF4-FFF2-40B4-BE49-F238E27FC236}">
                <a16:creationId xmlns:a16="http://schemas.microsoft.com/office/drawing/2014/main" id="{CA27F257-2995-AE43-92D6-7E51EAABFEBD}"/>
              </a:ext>
            </a:extLst>
          </p:cNvPr>
          <p:cNvSpPr/>
          <p:nvPr/>
        </p:nvSpPr>
        <p:spPr>
          <a:xfrm rot="5400000">
            <a:off x="7303294" y="4642644"/>
            <a:ext cx="684212" cy="654050"/>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37A86CB2-0D3C-2B48-B6F4-AC790B1FAE95}"/>
              </a:ext>
            </a:extLst>
          </p:cNvPr>
          <p:cNvCxnSpPr>
            <a:cxnSpLocks noChangeShapeType="1"/>
            <a:stCxn id="41" idx="2"/>
            <a:endCxn id="63" idx="3"/>
          </p:cNvCxnSpPr>
          <p:nvPr/>
        </p:nvCxnSpPr>
        <p:spPr bwMode="auto">
          <a:xfrm flipH="1" flipV="1">
            <a:off x="6637338" y="4954588"/>
            <a:ext cx="681037" cy="14287"/>
          </a:xfrm>
          <a:prstGeom prst="straightConnector1">
            <a:avLst/>
          </a:prstGeom>
          <a:noFill/>
          <a:ln w="25400">
            <a:solidFill>
              <a:schemeClr val="tx1"/>
            </a:solidFill>
            <a:round/>
            <a:headEnd/>
            <a:tailEnd type="arrow" w="med" len="med"/>
          </a:ln>
          <a:effectLst>
            <a:outerShdw blurRad="50800" dist="38100" dir="8100000" algn="tr" rotWithShape="0">
              <a:srgbClr val="808080">
                <a:alpha val="39998"/>
              </a:srgbClr>
            </a:outerShdw>
          </a:effectLst>
          <a:extLst>
            <a:ext uri="{909E8E84-426E-40DD-AFC4-6F175D3DCCD1}">
              <a14:hiddenFill xmlns:a14="http://schemas.microsoft.com/office/drawing/2010/main">
                <a:noFill/>
              </a14:hiddenFill>
            </a:ext>
          </a:extLst>
        </p:spPr>
      </p:cxnSp>
      <p:sp>
        <p:nvSpPr>
          <p:cNvPr id="76824" name="TextBox 81">
            <a:extLst>
              <a:ext uri="{FF2B5EF4-FFF2-40B4-BE49-F238E27FC236}">
                <a16:creationId xmlns:a16="http://schemas.microsoft.com/office/drawing/2014/main" id="{D06533F7-049F-4036-A9E7-571583A689D0}"/>
              </a:ext>
            </a:extLst>
          </p:cNvPr>
          <p:cNvSpPr txBox="1">
            <a:spLocks noChangeArrowheads="1"/>
          </p:cNvSpPr>
          <p:nvPr/>
        </p:nvSpPr>
        <p:spPr bwMode="auto">
          <a:xfrm>
            <a:off x="6715125" y="4008438"/>
            <a:ext cx="91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6825" name="TextBox 79">
            <a:extLst>
              <a:ext uri="{FF2B5EF4-FFF2-40B4-BE49-F238E27FC236}">
                <a16:creationId xmlns:a16="http://schemas.microsoft.com/office/drawing/2014/main" id="{313778D4-D806-4822-8501-EC60E4BAD0FD}"/>
              </a:ext>
            </a:extLst>
          </p:cNvPr>
          <p:cNvSpPr txBox="1">
            <a:spLocks noChangeArrowheads="1"/>
          </p:cNvSpPr>
          <p:nvPr/>
        </p:nvSpPr>
        <p:spPr bwMode="auto">
          <a:xfrm>
            <a:off x="6672263" y="5019675"/>
            <a:ext cx="103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1 atm</a:t>
            </a:r>
          </a:p>
        </p:txBody>
      </p:sp>
      <p:sp>
        <p:nvSpPr>
          <p:cNvPr id="76826" name="TextBox 83">
            <a:extLst>
              <a:ext uri="{FF2B5EF4-FFF2-40B4-BE49-F238E27FC236}">
                <a16:creationId xmlns:a16="http://schemas.microsoft.com/office/drawing/2014/main" id="{53F58B96-BAA9-4F36-9A9F-96E29E29566C}"/>
              </a:ext>
            </a:extLst>
          </p:cNvPr>
          <p:cNvSpPr txBox="1">
            <a:spLocks noChangeArrowheads="1"/>
          </p:cNvSpPr>
          <p:nvPr/>
        </p:nvSpPr>
        <p:spPr bwMode="auto">
          <a:xfrm>
            <a:off x="5821363" y="3838575"/>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76827" name="TextBox 82">
            <a:extLst>
              <a:ext uri="{FF2B5EF4-FFF2-40B4-BE49-F238E27FC236}">
                <a16:creationId xmlns:a16="http://schemas.microsoft.com/office/drawing/2014/main" id="{5E123659-9B28-4C22-8B2C-8D9E078A6168}"/>
              </a:ext>
            </a:extLst>
          </p:cNvPr>
          <p:cNvSpPr txBox="1">
            <a:spLocks noChangeArrowheads="1"/>
          </p:cNvSpPr>
          <p:nvPr/>
        </p:nvSpPr>
        <p:spPr bwMode="auto">
          <a:xfrm>
            <a:off x="5181600" y="55768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sp>
        <p:nvSpPr>
          <p:cNvPr id="2" name="Oval 1">
            <a:extLst>
              <a:ext uri="{FF2B5EF4-FFF2-40B4-BE49-F238E27FC236}">
                <a16:creationId xmlns:a16="http://schemas.microsoft.com/office/drawing/2014/main" id="{E549E15B-A395-8844-BF25-FD622CCE6148}"/>
              </a:ext>
            </a:extLst>
          </p:cNvPr>
          <p:cNvSpPr/>
          <p:nvPr/>
        </p:nvSpPr>
        <p:spPr>
          <a:xfrm>
            <a:off x="5649913" y="16764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Oval 47">
            <a:extLst>
              <a:ext uri="{FF2B5EF4-FFF2-40B4-BE49-F238E27FC236}">
                <a16:creationId xmlns:a16="http://schemas.microsoft.com/office/drawing/2014/main" id="{2DC0724C-D9A7-5C4E-A0AE-446EC1BDC8FB}"/>
              </a:ext>
            </a:extLst>
          </p:cNvPr>
          <p:cNvSpPr/>
          <p:nvPr/>
        </p:nvSpPr>
        <p:spPr>
          <a:xfrm>
            <a:off x="5637213" y="3216275"/>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9" name="Straight Arrow Connector 48">
            <a:extLst>
              <a:ext uri="{FF2B5EF4-FFF2-40B4-BE49-F238E27FC236}">
                <a16:creationId xmlns:a16="http://schemas.microsoft.com/office/drawing/2014/main" id="{2FAF3672-BF87-7C4A-936E-E0F766A70264}"/>
              </a:ext>
            </a:extLst>
          </p:cNvPr>
          <p:cNvCxnSpPr>
            <a:cxnSpLocks noChangeShapeType="1"/>
          </p:cNvCxnSpPr>
          <p:nvPr/>
        </p:nvCxnSpPr>
        <p:spPr bwMode="auto">
          <a:xfrm flipV="1">
            <a:off x="5746750" y="3443288"/>
            <a:ext cx="0" cy="11842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31" name="TextBox 79">
            <a:extLst>
              <a:ext uri="{FF2B5EF4-FFF2-40B4-BE49-F238E27FC236}">
                <a16:creationId xmlns:a16="http://schemas.microsoft.com/office/drawing/2014/main" id="{5EA404BB-9B19-4C7A-BA6D-AADF392F4D71}"/>
              </a:ext>
            </a:extLst>
          </p:cNvPr>
          <p:cNvSpPr txBox="1">
            <a:spLocks noChangeArrowheads="1"/>
          </p:cNvSpPr>
          <p:nvPr/>
        </p:nvSpPr>
        <p:spPr bwMode="auto">
          <a:xfrm>
            <a:off x="4511675" y="1436688"/>
            <a:ext cx="842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00B050"/>
                </a:solidFill>
              </a:rPr>
              <a:t>CO</a:t>
            </a:r>
          </a:p>
        </p:txBody>
      </p:sp>
      <p:cxnSp>
        <p:nvCxnSpPr>
          <p:cNvPr id="53" name="Straight Arrow Connector 52">
            <a:extLst>
              <a:ext uri="{FF2B5EF4-FFF2-40B4-BE49-F238E27FC236}">
                <a16:creationId xmlns:a16="http://schemas.microsoft.com/office/drawing/2014/main" id="{2520DB00-FF45-2C4E-BA80-DB5A7194173D}"/>
              </a:ext>
            </a:extLst>
          </p:cNvPr>
          <p:cNvCxnSpPr>
            <a:cxnSpLocks noChangeShapeType="1"/>
            <a:stCxn id="48" idx="2"/>
          </p:cNvCxnSpPr>
          <p:nvPr/>
        </p:nvCxnSpPr>
        <p:spPr bwMode="auto">
          <a:xfrm flipH="1" flipV="1">
            <a:off x="5073650" y="3328988"/>
            <a:ext cx="563563"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33" name="TextBox 79">
            <a:extLst>
              <a:ext uri="{FF2B5EF4-FFF2-40B4-BE49-F238E27FC236}">
                <a16:creationId xmlns:a16="http://schemas.microsoft.com/office/drawing/2014/main" id="{DC0901EF-3BC9-44DB-A2EB-2C8B8B28C5EE}"/>
              </a:ext>
            </a:extLst>
          </p:cNvPr>
          <p:cNvSpPr txBox="1">
            <a:spLocks noChangeArrowheads="1"/>
          </p:cNvSpPr>
          <p:nvPr/>
        </p:nvSpPr>
        <p:spPr bwMode="auto">
          <a:xfrm>
            <a:off x="5038725" y="2930525"/>
            <a:ext cx="1035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56" name="Oval 55">
            <a:extLst>
              <a:ext uri="{FF2B5EF4-FFF2-40B4-BE49-F238E27FC236}">
                <a16:creationId xmlns:a16="http://schemas.microsoft.com/office/drawing/2014/main" id="{E9A4C2DA-7018-5E44-8C8E-39A9322899D6}"/>
              </a:ext>
            </a:extLst>
          </p:cNvPr>
          <p:cNvSpPr/>
          <p:nvPr/>
        </p:nvSpPr>
        <p:spPr>
          <a:xfrm>
            <a:off x="820738" y="4938713"/>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0" name="Straight Arrow Connector 59">
            <a:extLst>
              <a:ext uri="{FF2B5EF4-FFF2-40B4-BE49-F238E27FC236}">
                <a16:creationId xmlns:a16="http://schemas.microsoft.com/office/drawing/2014/main" id="{2E1905D9-7F00-8B4B-B3DF-95E594E0AEEC}"/>
              </a:ext>
            </a:extLst>
          </p:cNvPr>
          <p:cNvCxnSpPr>
            <a:cxnSpLocks noChangeShapeType="1"/>
            <a:endCxn id="54" idx="4"/>
          </p:cNvCxnSpPr>
          <p:nvPr/>
        </p:nvCxnSpPr>
        <p:spPr bwMode="auto">
          <a:xfrm flipV="1">
            <a:off x="952500" y="2062163"/>
            <a:ext cx="9525" cy="287972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357604C5-E6CB-154C-84B4-6148A031587D}"/>
              </a:ext>
            </a:extLst>
          </p:cNvPr>
          <p:cNvCxnSpPr>
            <a:cxnSpLocks noChangeShapeType="1"/>
            <a:stCxn id="56" idx="2"/>
          </p:cNvCxnSpPr>
          <p:nvPr/>
        </p:nvCxnSpPr>
        <p:spPr bwMode="auto">
          <a:xfrm flipH="1">
            <a:off x="246063" y="5051425"/>
            <a:ext cx="574675"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37" name="TextBox 79">
            <a:extLst>
              <a:ext uri="{FF2B5EF4-FFF2-40B4-BE49-F238E27FC236}">
                <a16:creationId xmlns:a16="http://schemas.microsoft.com/office/drawing/2014/main" id="{94BE178F-7761-4289-8A31-48ABF20C9EC1}"/>
              </a:ext>
            </a:extLst>
          </p:cNvPr>
          <p:cNvSpPr txBox="1">
            <a:spLocks noChangeArrowheads="1"/>
          </p:cNvSpPr>
          <p:nvPr/>
        </p:nvSpPr>
        <p:spPr bwMode="auto">
          <a:xfrm>
            <a:off x="152400" y="4648200"/>
            <a:ext cx="103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66" name="Rectangle 65">
            <a:extLst>
              <a:ext uri="{FF2B5EF4-FFF2-40B4-BE49-F238E27FC236}">
                <a16:creationId xmlns:a16="http://schemas.microsoft.com/office/drawing/2014/main" id="{A4013F71-9471-1445-8FE8-D385D6851C94}"/>
              </a:ext>
            </a:extLst>
          </p:cNvPr>
          <p:cNvSpPr/>
          <p:nvPr/>
        </p:nvSpPr>
        <p:spPr bwMode="auto">
          <a:xfrm>
            <a:off x="3836988" y="6318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67" name="Elbow Connector 66">
            <a:extLst>
              <a:ext uri="{FF2B5EF4-FFF2-40B4-BE49-F238E27FC236}">
                <a16:creationId xmlns:a16="http://schemas.microsoft.com/office/drawing/2014/main" id="{80FDA777-FDD4-7342-A8E3-593CBB636BBA}"/>
              </a:ext>
            </a:extLst>
          </p:cNvPr>
          <p:cNvCxnSpPr>
            <a:cxnSpLocks noChangeShapeType="1"/>
            <a:stCxn id="66" idx="0"/>
            <a:endCxn id="68" idx="2"/>
          </p:cNvCxnSpPr>
          <p:nvPr/>
        </p:nvCxnSpPr>
        <p:spPr bwMode="auto">
          <a:xfrm rot="5400000" flipH="1" flipV="1">
            <a:off x="4941888" y="-76200"/>
            <a:ext cx="288925"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8" name="Oval 67">
            <a:extLst>
              <a:ext uri="{FF2B5EF4-FFF2-40B4-BE49-F238E27FC236}">
                <a16:creationId xmlns:a16="http://schemas.microsoft.com/office/drawing/2014/main" id="{65412715-827C-0D47-B9E7-528E2862EFB5}"/>
              </a:ext>
            </a:extLst>
          </p:cNvPr>
          <p:cNvSpPr/>
          <p:nvPr/>
        </p:nvSpPr>
        <p:spPr>
          <a:xfrm>
            <a:off x="5649913" y="228600"/>
            <a:ext cx="228600" cy="2270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9" name="Straight Arrow Connector 68">
            <a:extLst>
              <a:ext uri="{FF2B5EF4-FFF2-40B4-BE49-F238E27FC236}">
                <a16:creationId xmlns:a16="http://schemas.microsoft.com/office/drawing/2014/main" id="{CADA59B9-7B29-4B4A-B2C8-036D5E98F4B1}"/>
              </a:ext>
            </a:extLst>
          </p:cNvPr>
          <p:cNvCxnSpPr>
            <a:cxnSpLocks noChangeShapeType="1"/>
            <a:endCxn id="5" idx="2"/>
          </p:cNvCxnSpPr>
          <p:nvPr/>
        </p:nvCxnSpPr>
        <p:spPr bwMode="auto">
          <a:xfrm>
            <a:off x="5868988" y="1790700"/>
            <a:ext cx="560387"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Arrow Connector 69">
            <a:extLst>
              <a:ext uri="{FF2B5EF4-FFF2-40B4-BE49-F238E27FC236}">
                <a16:creationId xmlns:a16="http://schemas.microsoft.com/office/drawing/2014/main" id="{22E297CF-344F-7D4F-ADAA-9FBAFE0B419C}"/>
              </a:ext>
            </a:extLst>
          </p:cNvPr>
          <p:cNvCxnSpPr>
            <a:cxnSpLocks noChangeShapeType="1"/>
          </p:cNvCxnSpPr>
          <p:nvPr/>
        </p:nvCxnSpPr>
        <p:spPr bwMode="auto">
          <a:xfrm>
            <a:off x="5888038" y="341313"/>
            <a:ext cx="130175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43" name="TextBox 79">
            <a:extLst>
              <a:ext uri="{FF2B5EF4-FFF2-40B4-BE49-F238E27FC236}">
                <a16:creationId xmlns:a16="http://schemas.microsoft.com/office/drawing/2014/main" id="{843A299A-EB27-435D-8D37-74FBF3E148F5}"/>
              </a:ext>
            </a:extLst>
          </p:cNvPr>
          <p:cNvSpPr txBox="1">
            <a:spLocks noChangeArrowheads="1"/>
          </p:cNvSpPr>
          <p:nvPr/>
        </p:nvSpPr>
        <p:spPr bwMode="auto">
          <a:xfrm>
            <a:off x="4857750" y="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6844" name="TextBox 79">
            <a:extLst>
              <a:ext uri="{FF2B5EF4-FFF2-40B4-BE49-F238E27FC236}">
                <a16:creationId xmlns:a16="http://schemas.microsoft.com/office/drawing/2014/main" id="{BFC84E61-6D77-4E24-B0EF-9BECD229FD42}"/>
              </a:ext>
            </a:extLst>
          </p:cNvPr>
          <p:cNvSpPr txBox="1">
            <a:spLocks noChangeArrowheads="1"/>
          </p:cNvSpPr>
          <p:nvPr/>
        </p:nvSpPr>
        <p:spPr bwMode="auto">
          <a:xfrm>
            <a:off x="6342063" y="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79" name="Straight Arrow Connector 78">
            <a:extLst>
              <a:ext uri="{FF2B5EF4-FFF2-40B4-BE49-F238E27FC236}">
                <a16:creationId xmlns:a16="http://schemas.microsoft.com/office/drawing/2014/main" id="{3A8204AE-D58A-654F-9639-74F9CBFB68FE}"/>
              </a:ext>
            </a:extLst>
          </p:cNvPr>
          <p:cNvCxnSpPr>
            <a:cxnSpLocks noChangeShapeType="1"/>
            <a:endCxn id="2" idx="0"/>
          </p:cNvCxnSpPr>
          <p:nvPr/>
        </p:nvCxnSpPr>
        <p:spPr bwMode="auto">
          <a:xfrm flipH="1">
            <a:off x="5764213" y="455613"/>
            <a:ext cx="3175" cy="12207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46" name="TextBox 79">
            <a:extLst>
              <a:ext uri="{FF2B5EF4-FFF2-40B4-BE49-F238E27FC236}">
                <a16:creationId xmlns:a16="http://schemas.microsoft.com/office/drawing/2014/main" id="{3D8057B1-BCB0-4AAE-AA20-B5FFA2389745}"/>
              </a:ext>
            </a:extLst>
          </p:cNvPr>
          <p:cNvSpPr txBox="1">
            <a:spLocks noChangeArrowheads="1"/>
          </p:cNvSpPr>
          <p:nvPr/>
        </p:nvSpPr>
        <p:spPr bwMode="auto">
          <a:xfrm>
            <a:off x="5764213" y="849313"/>
            <a:ext cx="458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cxnSp>
        <p:nvCxnSpPr>
          <p:cNvPr id="81" name="Elbow Connector 80">
            <a:extLst>
              <a:ext uri="{FF2B5EF4-FFF2-40B4-BE49-F238E27FC236}">
                <a16:creationId xmlns:a16="http://schemas.microsoft.com/office/drawing/2014/main" id="{23187940-9641-B048-9AD7-552E8BE865F7}"/>
              </a:ext>
            </a:extLst>
          </p:cNvPr>
          <p:cNvCxnSpPr>
            <a:cxnSpLocks noChangeShapeType="1"/>
            <a:stCxn id="66" idx="2"/>
            <a:endCxn id="2" idx="2"/>
          </p:cNvCxnSpPr>
          <p:nvPr/>
        </p:nvCxnSpPr>
        <p:spPr bwMode="auto">
          <a:xfrm rot="16200000" flipH="1">
            <a:off x="4850607" y="989806"/>
            <a:ext cx="471488" cy="11271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48" name="TextBox 79">
            <a:extLst>
              <a:ext uri="{FF2B5EF4-FFF2-40B4-BE49-F238E27FC236}">
                <a16:creationId xmlns:a16="http://schemas.microsoft.com/office/drawing/2014/main" id="{84C89F97-BA11-4230-AC34-6A1744CCEEFD}"/>
              </a:ext>
            </a:extLst>
          </p:cNvPr>
          <p:cNvSpPr txBox="1">
            <a:spLocks noChangeArrowheads="1"/>
          </p:cNvSpPr>
          <p:nvPr/>
        </p:nvSpPr>
        <p:spPr bwMode="auto">
          <a:xfrm>
            <a:off x="3460750" y="1968500"/>
            <a:ext cx="842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p>
        </p:txBody>
      </p:sp>
      <p:sp>
        <p:nvSpPr>
          <p:cNvPr id="76849" name="TextBox 78">
            <a:extLst>
              <a:ext uri="{FF2B5EF4-FFF2-40B4-BE49-F238E27FC236}">
                <a16:creationId xmlns:a16="http://schemas.microsoft.com/office/drawing/2014/main" id="{944FCC22-E765-4B99-8A20-8A852B4629FB}"/>
              </a:ext>
            </a:extLst>
          </p:cNvPr>
          <p:cNvSpPr txBox="1">
            <a:spLocks noChangeArrowheads="1"/>
          </p:cNvSpPr>
          <p:nvPr/>
        </p:nvSpPr>
        <p:spPr bwMode="auto">
          <a:xfrm>
            <a:off x="3825875" y="722313"/>
            <a:ext cx="1371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-195 C</a:t>
            </a:r>
          </a:p>
        </p:txBody>
      </p:sp>
      <p:sp>
        <p:nvSpPr>
          <p:cNvPr id="76850" name="TextBox 79">
            <a:extLst>
              <a:ext uri="{FF2B5EF4-FFF2-40B4-BE49-F238E27FC236}">
                <a16:creationId xmlns:a16="http://schemas.microsoft.com/office/drawing/2014/main" id="{CD98F320-F6F7-46DC-8261-46AC6E9AFC1D}"/>
              </a:ext>
            </a:extLst>
          </p:cNvPr>
          <p:cNvSpPr txBox="1">
            <a:spLocks noChangeArrowheads="1"/>
          </p:cNvSpPr>
          <p:nvPr/>
        </p:nvSpPr>
        <p:spPr bwMode="auto">
          <a:xfrm>
            <a:off x="7348538" y="606425"/>
            <a:ext cx="157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t>Splitter 1:2</a:t>
            </a:r>
            <a:endParaRPr lang="en-US" altLang="en-US" sz="1200" b="1"/>
          </a:p>
        </p:txBody>
      </p:sp>
      <p:sp>
        <p:nvSpPr>
          <p:cNvPr id="78" name="TextBox 77">
            <a:extLst>
              <a:ext uri="{FF2B5EF4-FFF2-40B4-BE49-F238E27FC236}">
                <a16:creationId xmlns:a16="http://schemas.microsoft.com/office/drawing/2014/main" id="{D7A5167C-1314-0C43-9DCB-309B9903BD60}"/>
              </a:ext>
            </a:extLst>
          </p:cNvPr>
          <p:cNvSpPr txBox="1">
            <a:spLocks noChangeArrowheads="1"/>
          </p:cNvSpPr>
          <p:nvPr/>
        </p:nvSpPr>
        <p:spPr bwMode="auto">
          <a:xfrm>
            <a:off x="8220075" y="15335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4" name="TextBox 83">
            <a:extLst>
              <a:ext uri="{FF2B5EF4-FFF2-40B4-BE49-F238E27FC236}">
                <a16:creationId xmlns:a16="http://schemas.microsoft.com/office/drawing/2014/main" id="{8E86EEDD-CF9C-2346-BDA5-8D806387D859}"/>
              </a:ext>
            </a:extLst>
          </p:cNvPr>
          <p:cNvSpPr txBox="1">
            <a:spLocks noChangeArrowheads="1"/>
          </p:cNvSpPr>
          <p:nvPr/>
        </p:nvSpPr>
        <p:spPr bwMode="auto">
          <a:xfrm>
            <a:off x="1557338" y="4111625"/>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88" name="Rectangle 87">
            <a:extLst>
              <a:ext uri="{FF2B5EF4-FFF2-40B4-BE49-F238E27FC236}">
                <a16:creationId xmlns:a16="http://schemas.microsoft.com/office/drawing/2014/main" id="{4B6142C9-CA51-E447-8869-611EF0E326C5}"/>
              </a:ext>
            </a:extLst>
          </p:cNvPr>
          <p:cNvSpPr/>
          <p:nvPr/>
        </p:nvSpPr>
        <p:spPr bwMode="auto">
          <a:xfrm>
            <a:off x="1141413" y="535146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89" name="Elbow Connector 88">
            <a:extLst>
              <a:ext uri="{FF2B5EF4-FFF2-40B4-BE49-F238E27FC236}">
                <a16:creationId xmlns:a16="http://schemas.microsoft.com/office/drawing/2014/main" id="{34866A33-6F97-5A42-B7D8-C40AA5949E43}"/>
              </a:ext>
            </a:extLst>
          </p:cNvPr>
          <p:cNvCxnSpPr>
            <a:cxnSpLocks noChangeShapeType="1"/>
            <a:endCxn id="88" idx="3"/>
          </p:cNvCxnSpPr>
          <p:nvPr/>
        </p:nvCxnSpPr>
        <p:spPr bwMode="auto">
          <a:xfrm rot="5400000">
            <a:off x="2094707" y="4360069"/>
            <a:ext cx="1752600" cy="91598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Elbow Connector 89">
            <a:extLst>
              <a:ext uri="{FF2B5EF4-FFF2-40B4-BE49-F238E27FC236}">
                <a16:creationId xmlns:a16="http://schemas.microsoft.com/office/drawing/2014/main" id="{BA0B9574-644D-824A-BC65-09F15C55CEF0}"/>
              </a:ext>
            </a:extLst>
          </p:cNvPr>
          <p:cNvCxnSpPr>
            <a:cxnSpLocks noChangeShapeType="1"/>
            <a:stCxn id="88" idx="0"/>
            <a:endCxn id="56" idx="6"/>
          </p:cNvCxnSpPr>
          <p:nvPr/>
        </p:nvCxnSpPr>
        <p:spPr bwMode="auto">
          <a:xfrm rot="16200000" flipV="1">
            <a:off x="1288257" y="4812506"/>
            <a:ext cx="300038" cy="7778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3" name="TextBox 75">
            <a:extLst>
              <a:ext uri="{FF2B5EF4-FFF2-40B4-BE49-F238E27FC236}">
                <a16:creationId xmlns:a16="http://schemas.microsoft.com/office/drawing/2014/main" id="{74197D0B-973C-6D4E-895A-73027452C064}"/>
              </a:ext>
            </a:extLst>
          </p:cNvPr>
          <p:cNvSpPr txBox="1">
            <a:spLocks noChangeArrowheads="1"/>
          </p:cNvSpPr>
          <p:nvPr/>
        </p:nvSpPr>
        <p:spPr bwMode="auto">
          <a:xfrm>
            <a:off x="1176338" y="4724400"/>
            <a:ext cx="762000" cy="366713"/>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sp>
        <p:nvSpPr>
          <p:cNvPr id="76857" name="TextBox 78">
            <a:extLst>
              <a:ext uri="{FF2B5EF4-FFF2-40B4-BE49-F238E27FC236}">
                <a16:creationId xmlns:a16="http://schemas.microsoft.com/office/drawing/2014/main" id="{C8C10E25-6106-4BD8-A6A2-123C20C29B0B}"/>
              </a:ext>
            </a:extLst>
          </p:cNvPr>
          <p:cNvSpPr txBox="1">
            <a:spLocks noChangeArrowheads="1"/>
          </p:cNvSpPr>
          <p:nvPr/>
        </p:nvSpPr>
        <p:spPr bwMode="auto">
          <a:xfrm>
            <a:off x="1147763" y="548798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S-G Separator</a:t>
            </a:r>
          </a:p>
          <a:p>
            <a:pPr algn="ctr" eaLnBrk="1" hangingPunct="1">
              <a:spcBef>
                <a:spcPct val="0"/>
              </a:spcBef>
              <a:buFontTx/>
              <a:buNone/>
            </a:pPr>
            <a:r>
              <a:rPr lang="en-US" altLang="en-US" sz="1200">
                <a:solidFill>
                  <a:schemeClr val="bg1"/>
                </a:solidFill>
              </a:rPr>
              <a:t>-85 C</a:t>
            </a:r>
          </a:p>
        </p:txBody>
      </p:sp>
      <p:cxnSp>
        <p:nvCxnSpPr>
          <p:cNvPr id="95" name="Elbow Connector 94">
            <a:extLst>
              <a:ext uri="{FF2B5EF4-FFF2-40B4-BE49-F238E27FC236}">
                <a16:creationId xmlns:a16="http://schemas.microsoft.com/office/drawing/2014/main" id="{21A44E97-31CB-E946-9310-F6FD741271E4}"/>
              </a:ext>
            </a:extLst>
          </p:cNvPr>
          <p:cNvCxnSpPr>
            <a:cxnSpLocks noChangeShapeType="1"/>
            <a:stCxn id="88" idx="2"/>
            <a:endCxn id="76817" idx="1"/>
          </p:cNvCxnSpPr>
          <p:nvPr/>
        </p:nvCxnSpPr>
        <p:spPr bwMode="auto">
          <a:xfrm rot="5400000" flipH="1" flipV="1">
            <a:off x="2997200" y="3784601"/>
            <a:ext cx="1082675" cy="3422650"/>
          </a:xfrm>
          <a:prstGeom prst="bentConnector4">
            <a:avLst>
              <a:gd name="adj1" fmla="val -21125"/>
              <a:gd name="adj2" fmla="val 60014"/>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0" name="TextBox 99">
            <a:extLst>
              <a:ext uri="{FF2B5EF4-FFF2-40B4-BE49-F238E27FC236}">
                <a16:creationId xmlns:a16="http://schemas.microsoft.com/office/drawing/2014/main" id="{CD939120-27D8-4E41-B80F-3E3DF244F075}"/>
              </a:ext>
            </a:extLst>
          </p:cNvPr>
          <p:cNvSpPr txBox="1">
            <a:spLocks noChangeArrowheads="1"/>
          </p:cNvSpPr>
          <p:nvPr/>
        </p:nvSpPr>
        <p:spPr bwMode="auto">
          <a:xfrm>
            <a:off x="3878263" y="5527675"/>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B050"/>
              </a:solidFill>
            </a:endParaRPr>
          </a:p>
        </p:txBody>
      </p:sp>
      <p:sp>
        <p:nvSpPr>
          <p:cNvPr id="101" name="TextBox 100">
            <a:extLst>
              <a:ext uri="{FF2B5EF4-FFF2-40B4-BE49-F238E27FC236}">
                <a16:creationId xmlns:a16="http://schemas.microsoft.com/office/drawing/2014/main" id="{BF2DC90A-4F5A-0F49-B928-1F6155D8F386}"/>
              </a:ext>
            </a:extLst>
          </p:cNvPr>
          <p:cNvSpPr txBox="1">
            <a:spLocks noChangeArrowheads="1"/>
          </p:cNvSpPr>
          <p:nvPr/>
        </p:nvSpPr>
        <p:spPr bwMode="auto">
          <a:xfrm>
            <a:off x="5791200" y="3505200"/>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2" name="TextBox 101">
            <a:extLst>
              <a:ext uri="{FF2B5EF4-FFF2-40B4-BE49-F238E27FC236}">
                <a16:creationId xmlns:a16="http://schemas.microsoft.com/office/drawing/2014/main" id="{D937A72D-7240-9E4E-9B5D-96B18E392FE5}"/>
              </a:ext>
            </a:extLst>
          </p:cNvPr>
          <p:cNvSpPr txBox="1">
            <a:spLocks noChangeArrowheads="1"/>
          </p:cNvSpPr>
          <p:nvPr/>
        </p:nvSpPr>
        <p:spPr bwMode="auto">
          <a:xfrm>
            <a:off x="5926138" y="1401763"/>
            <a:ext cx="685800" cy="3683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04" name="TextBox 103">
            <a:extLst>
              <a:ext uri="{FF2B5EF4-FFF2-40B4-BE49-F238E27FC236}">
                <a16:creationId xmlns:a16="http://schemas.microsoft.com/office/drawing/2014/main" id="{481BF0DA-C0F8-B54F-BB5B-7DBEF2F24588}"/>
              </a:ext>
            </a:extLst>
          </p:cNvPr>
          <p:cNvSpPr txBox="1">
            <a:spLocks noChangeArrowheads="1"/>
          </p:cNvSpPr>
          <p:nvPr/>
        </p:nvSpPr>
        <p:spPr bwMode="auto">
          <a:xfrm>
            <a:off x="8239125" y="3657600"/>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76863" name="TextBox 78">
            <a:extLst>
              <a:ext uri="{FF2B5EF4-FFF2-40B4-BE49-F238E27FC236}">
                <a16:creationId xmlns:a16="http://schemas.microsoft.com/office/drawing/2014/main" id="{49FDB48A-81A8-421A-A31F-05FCFC156E49}"/>
              </a:ext>
            </a:extLst>
          </p:cNvPr>
          <p:cNvSpPr txBox="1">
            <a:spLocks noChangeArrowheads="1"/>
          </p:cNvSpPr>
          <p:nvPr/>
        </p:nvSpPr>
        <p:spPr bwMode="auto">
          <a:xfrm>
            <a:off x="8239125" y="391795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06" name="TextBox 78">
            <a:extLst>
              <a:ext uri="{FF2B5EF4-FFF2-40B4-BE49-F238E27FC236}">
                <a16:creationId xmlns:a16="http://schemas.microsoft.com/office/drawing/2014/main" id="{BEF014B6-11FA-6840-9B5B-5C334F990A44}"/>
              </a:ext>
            </a:extLst>
          </p:cNvPr>
          <p:cNvSpPr txBox="1">
            <a:spLocks noChangeArrowheads="1"/>
          </p:cNvSpPr>
          <p:nvPr/>
        </p:nvSpPr>
        <p:spPr bwMode="auto">
          <a:xfrm>
            <a:off x="6710363" y="3455988"/>
            <a:ext cx="685800" cy="9239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00FF"/>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endParaRPr lang="en-US">
              <a:solidFill>
                <a:srgbClr val="0000FF"/>
              </a:solidFill>
            </a:endParaRPr>
          </a:p>
        </p:txBody>
      </p:sp>
      <p:sp>
        <p:nvSpPr>
          <p:cNvPr id="76865" name="TextBox 78">
            <a:extLst>
              <a:ext uri="{FF2B5EF4-FFF2-40B4-BE49-F238E27FC236}">
                <a16:creationId xmlns:a16="http://schemas.microsoft.com/office/drawing/2014/main" id="{AB8A9229-7113-4229-B666-168F2B7C0A7E}"/>
              </a:ext>
            </a:extLst>
          </p:cNvPr>
          <p:cNvSpPr txBox="1">
            <a:spLocks noChangeArrowheads="1"/>
          </p:cNvSpPr>
          <p:nvPr/>
        </p:nvSpPr>
        <p:spPr bwMode="auto">
          <a:xfrm>
            <a:off x="5265738" y="5345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08" name="TextBox 77">
            <a:extLst>
              <a:ext uri="{FF2B5EF4-FFF2-40B4-BE49-F238E27FC236}">
                <a16:creationId xmlns:a16="http://schemas.microsoft.com/office/drawing/2014/main" id="{4892F5C1-208B-8F40-BCAC-88B4210053AF}"/>
              </a:ext>
            </a:extLst>
          </p:cNvPr>
          <p:cNvSpPr txBox="1">
            <a:spLocks noChangeArrowheads="1"/>
          </p:cNvSpPr>
          <p:nvPr/>
        </p:nvSpPr>
        <p:spPr bwMode="auto">
          <a:xfrm>
            <a:off x="3675063" y="3932238"/>
            <a:ext cx="685800" cy="646112"/>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109" name="TextBox 108">
            <a:extLst>
              <a:ext uri="{FF2B5EF4-FFF2-40B4-BE49-F238E27FC236}">
                <a16:creationId xmlns:a16="http://schemas.microsoft.com/office/drawing/2014/main" id="{4C6ADF88-FA28-044A-9958-EABAC6E9671A}"/>
              </a:ext>
            </a:extLst>
          </p:cNvPr>
          <p:cNvSpPr txBox="1">
            <a:spLocks noChangeArrowheads="1"/>
          </p:cNvSpPr>
          <p:nvPr/>
        </p:nvSpPr>
        <p:spPr bwMode="auto">
          <a:xfrm>
            <a:off x="3695700" y="4492625"/>
            <a:ext cx="685800" cy="369888"/>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4"/>
                </a:solidFill>
              </a:rPr>
              <a:t>CO</a:t>
            </a:r>
            <a:r>
              <a:rPr lang="en-US" baseline="-25000">
                <a:solidFill>
                  <a:schemeClr val="accent4"/>
                </a:solidFill>
              </a:rPr>
              <a:t>2</a:t>
            </a:r>
            <a:endParaRPr lang="en-US">
              <a:solidFill>
                <a:srgbClr val="00B050"/>
              </a:solidFill>
            </a:endParaRPr>
          </a:p>
        </p:txBody>
      </p:sp>
      <p:sp>
        <p:nvSpPr>
          <p:cNvPr id="111" name="Rectangle 110">
            <a:extLst>
              <a:ext uri="{FF2B5EF4-FFF2-40B4-BE49-F238E27FC236}">
                <a16:creationId xmlns:a16="http://schemas.microsoft.com/office/drawing/2014/main" id="{2CD66671-578B-024E-A615-AF60D0A27FA2}"/>
              </a:ext>
            </a:extLst>
          </p:cNvPr>
          <p:cNvSpPr/>
          <p:nvPr/>
        </p:nvSpPr>
        <p:spPr bwMode="auto">
          <a:xfrm>
            <a:off x="6429375" y="5724525"/>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cxnSp>
        <p:nvCxnSpPr>
          <p:cNvPr id="114" name="Elbow Connector 113">
            <a:extLst>
              <a:ext uri="{FF2B5EF4-FFF2-40B4-BE49-F238E27FC236}">
                <a16:creationId xmlns:a16="http://schemas.microsoft.com/office/drawing/2014/main" id="{1C95565C-F77C-9143-B5F0-CAB0BA0E9FC7}"/>
              </a:ext>
            </a:extLst>
          </p:cNvPr>
          <p:cNvCxnSpPr>
            <a:cxnSpLocks noChangeShapeType="1"/>
          </p:cNvCxnSpPr>
          <p:nvPr/>
        </p:nvCxnSpPr>
        <p:spPr bwMode="auto">
          <a:xfrm rot="16200000" flipH="1">
            <a:off x="5805488" y="5443538"/>
            <a:ext cx="769937" cy="477837"/>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6870" name="TextBox 78">
            <a:extLst>
              <a:ext uri="{FF2B5EF4-FFF2-40B4-BE49-F238E27FC236}">
                <a16:creationId xmlns:a16="http://schemas.microsoft.com/office/drawing/2014/main" id="{EB9510AC-E765-4242-8BFC-29FC5E6D9BD8}"/>
              </a:ext>
            </a:extLst>
          </p:cNvPr>
          <p:cNvSpPr txBox="1">
            <a:spLocks noChangeArrowheads="1"/>
          </p:cNvSpPr>
          <p:nvPr/>
        </p:nvSpPr>
        <p:spPr bwMode="auto">
          <a:xfrm>
            <a:off x="6429375" y="586263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1200">
                <a:solidFill>
                  <a:schemeClr val="bg1"/>
                </a:solidFill>
              </a:rPr>
              <a:t>L-G Separator</a:t>
            </a:r>
          </a:p>
          <a:p>
            <a:pPr algn="ctr" eaLnBrk="1" hangingPunct="1">
              <a:spcBef>
                <a:spcPct val="0"/>
              </a:spcBef>
              <a:buFontTx/>
              <a:buNone/>
            </a:pPr>
            <a:r>
              <a:rPr lang="en-US" altLang="en-US" sz="1200">
                <a:solidFill>
                  <a:schemeClr val="bg1"/>
                </a:solidFill>
              </a:rPr>
              <a:t>80 C</a:t>
            </a:r>
          </a:p>
        </p:txBody>
      </p:sp>
      <p:cxnSp>
        <p:nvCxnSpPr>
          <p:cNvPr id="120" name="Elbow Connector 119">
            <a:extLst>
              <a:ext uri="{FF2B5EF4-FFF2-40B4-BE49-F238E27FC236}">
                <a16:creationId xmlns:a16="http://schemas.microsoft.com/office/drawing/2014/main" id="{A06FB8C6-BA50-7145-935C-2D69CAAD1992}"/>
              </a:ext>
            </a:extLst>
          </p:cNvPr>
          <p:cNvCxnSpPr>
            <a:cxnSpLocks noChangeShapeType="1"/>
            <a:stCxn id="111" idx="0"/>
          </p:cNvCxnSpPr>
          <p:nvPr/>
        </p:nvCxnSpPr>
        <p:spPr bwMode="auto">
          <a:xfrm rot="5400000" flipH="1" flipV="1">
            <a:off x="7892256" y="4710907"/>
            <a:ext cx="236537" cy="17907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3" name="TextBox 82">
            <a:extLst>
              <a:ext uri="{FF2B5EF4-FFF2-40B4-BE49-F238E27FC236}">
                <a16:creationId xmlns:a16="http://schemas.microsoft.com/office/drawing/2014/main" id="{F881A4A2-6C5C-411B-BF75-E1D5FE666DBD}"/>
              </a:ext>
            </a:extLst>
          </p:cNvPr>
          <p:cNvSpPr txBox="1">
            <a:spLocks noChangeArrowheads="1"/>
          </p:cNvSpPr>
          <p:nvPr/>
        </p:nvSpPr>
        <p:spPr bwMode="auto">
          <a:xfrm>
            <a:off x="7915275" y="54879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p:txBody>
      </p:sp>
      <p:cxnSp>
        <p:nvCxnSpPr>
          <p:cNvPr id="124" name="Elbow Connector 123">
            <a:extLst>
              <a:ext uri="{FF2B5EF4-FFF2-40B4-BE49-F238E27FC236}">
                <a16:creationId xmlns:a16="http://schemas.microsoft.com/office/drawing/2014/main" id="{FD971411-F941-1145-B247-B4FBD004FAA7}"/>
              </a:ext>
            </a:extLst>
          </p:cNvPr>
          <p:cNvCxnSpPr>
            <a:cxnSpLocks noChangeShapeType="1"/>
            <a:stCxn id="111" idx="2"/>
          </p:cNvCxnSpPr>
          <p:nvPr/>
        </p:nvCxnSpPr>
        <p:spPr bwMode="auto">
          <a:xfrm rot="16200000" flipH="1">
            <a:off x="7900987" y="5624513"/>
            <a:ext cx="219075" cy="17907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7" name="TextBox 78">
            <a:extLst>
              <a:ext uri="{FF2B5EF4-FFF2-40B4-BE49-F238E27FC236}">
                <a16:creationId xmlns:a16="http://schemas.microsoft.com/office/drawing/2014/main" id="{2878D18D-31AB-4BD9-9030-A15A85D649A8}"/>
              </a:ext>
            </a:extLst>
          </p:cNvPr>
          <p:cNvSpPr txBox="1">
            <a:spLocks noChangeArrowheads="1"/>
          </p:cNvSpPr>
          <p:nvPr/>
        </p:nvSpPr>
        <p:spPr bwMode="auto">
          <a:xfrm>
            <a:off x="7848600" y="62595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148" name="TextBox 78">
            <a:extLst>
              <a:ext uri="{FF2B5EF4-FFF2-40B4-BE49-F238E27FC236}">
                <a16:creationId xmlns:a16="http://schemas.microsoft.com/office/drawing/2014/main" id="{E88EDFBE-9D30-48D0-B808-B7064A726D85}"/>
              </a:ext>
            </a:extLst>
          </p:cNvPr>
          <p:cNvSpPr txBox="1">
            <a:spLocks noChangeArrowheads="1"/>
          </p:cNvSpPr>
          <p:nvPr/>
        </p:nvSpPr>
        <p:spPr bwMode="auto">
          <a:xfrm>
            <a:off x="5791200" y="6324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86" name="Oval 85">
            <a:extLst>
              <a:ext uri="{FF2B5EF4-FFF2-40B4-BE49-F238E27FC236}">
                <a16:creationId xmlns:a16="http://schemas.microsoft.com/office/drawing/2014/main" id="{D76B3915-05E7-334E-870E-BFEADD8582B8}"/>
              </a:ext>
            </a:extLst>
          </p:cNvPr>
          <p:cNvSpPr/>
          <p:nvPr/>
        </p:nvSpPr>
        <p:spPr>
          <a:xfrm>
            <a:off x="847725" y="9540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8" name="Straight Arrow Connector 7">
            <a:extLst>
              <a:ext uri="{FF2B5EF4-FFF2-40B4-BE49-F238E27FC236}">
                <a16:creationId xmlns:a16="http://schemas.microsoft.com/office/drawing/2014/main" id="{61E8ABE5-E028-5747-BE2C-17BD762FB3E7}"/>
              </a:ext>
            </a:extLst>
          </p:cNvPr>
          <p:cNvCxnSpPr>
            <a:endCxn id="86" idx="0"/>
          </p:cNvCxnSpPr>
          <p:nvPr/>
        </p:nvCxnSpPr>
        <p:spPr>
          <a:xfrm>
            <a:off x="957263" y="606425"/>
            <a:ext cx="4762" cy="3476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0A3FF0C-0AAD-294C-9B71-567621D2CA7C}"/>
              </a:ext>
            </a:extLst>
          </p:cNvPr>
          <p:cNvSpPr txBox="1"/>
          <p:nvPr/>
        </p:nvSpPr>
        <p:spPr>
          <a:xfrm>
            <a:off x="2289175" y="1784350"/>
            <a:ext cx="722313" cy="646113"/>
          </a:xfrm>
          <a:prstGeom prst="rect">
            <a:avLst/>
          </a:prstGeom>
          <a:noFill/>
        </p:spPr>
        <p:txBody>
          <a:bodyPr>
            <a:spAutoFit/>
          </a:body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endParaRPr lang="en-US"/>
          </a:p>
        </p:txBody>
      </p:sp>
      <p:cxnSp>
        <p:nvCxnSpPr>
          <p:cNvPr id="99" name="Elbow Connector 98">
            <a:extLst>
              <a:ext uri="{FF2B5EF4-FFF2-40B4-BE49-F238E27FC236}">
                <a16:creationId xmlns:a16="http://schemas.microsoft.com/office/drawing/2014/main" id="{8D42F662-B74F-3846-BB9B-CFE1E652E1F0}"/>
              </a:ext>
            </a:extLst>
          </p:cNvPr>
          <p:cNvCxnSpPr>
            <a:cxnSpLocks noChangeShapeType="1"/>
            <a:stCxn id="111" idx="2"/>
            <a:endCxn id="110" idx="6"/>
          </p:cNvCxnSpPr>
          <p:nvPr/>
        </p:nvCxnSpPr>
        <p:spPr bwMode="auto">
          <a:xfrm rot="5400000">
            <a:off x="3618706" y="3172619"/>
            <a:ext cx="258763" cy="673417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0" name="Oval 109">
            <a:extLst>
              <a:ext uri="{FF2B5EF4-FFF2-40B4-BE49-F238E27FC236}">
                <a16:creationId xmlns:a16="http://schemas.microsoft.com/office/drawing/2014/main" id="{220656F8-0C2F-AD4B-A843-6C63971EDA76}"/>
              </a:ext>
            </a:extLst>
          </p:cNvPr>
          <p:cNvSpPr/>
          <p:nvPr/>
        </p:nvSpPr>
        <p:spPr>
          <a:xfrm>
            <a:off x="152400" y="6554788"/>
            <a:ext cx="228600" cy="2270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12" name="Elbow Connector 111">
            <a:extLst>
              <a:ext uri="{FF2B5EF4-FFF2-40B4-BE49-F238E27FC236}">
                <a16:creationId xmlns:a16="http://schemas.microsoft.com/office/drawing/2014/main" id="{2203D4FC-A89B-BF4B-ADA9-340E3D965BCA}"/>
              </a:ext>
            </a:extLst>
          </p:cNvPr>
          <p:cNvCxnSpPr>
            <a:cxnSpLocks noChangeShapeType="1"/>
            <a:stCxn id="110" idx="0"/>
            <a:endCxn id="86" idx="2"/>
          </p:cNvCxnSpPr>
          <p:nvPr/>
        </p:nvCxnSpPr>
        <p:spPr bwMode="auto">
          <a:xfrm rot="5400000" flipH="1" flipV="1">
            <a:off x="-2185987" y="3521075"/>
            <a:ext cx="5486400" cy="581025"/>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13" name="Straight Arrow Connector 112">
            <a:extLst>
              <a:ext uri="{FF2B5EF4-FFF2-40B4-BE49-F238E27FC236}">
                <a16:creationId xmlns:a16="http://schemas.microsoft.com/office/drawing/2014/main" id="{E5C9E312-5AD5-A64E-BE71-892EF594B3C6}"/>
              </a:ext>
            </a:extLst>
          </p:cNvPr>
          <p:cNvCxnSpPr>
            <a:cxnSpLocks noChangeShapeType="1"/>
            <a:stCxn id="110" idx="2"/>
          </p:cNvCxnSpPr>
          <p:nvPr/>
        </p:nvCxnSpPr>
        <p:spPr bwMode="auto">
          <a:xfrm flipH="1">
            <a:off x="-26988" y="6669088"/>
            <a:ext cx="179388"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5" name="TextBox 79">
            <a:extLst>
              <a:ext uri="{FF2B5EF4-FFF2-40B4-BE49-F238E27FC236}">
                <a16:creationId xmlns:a16="http://schemas.microsoft.com/office/drawing/2014/main" id="{6B1CCDC6-430A-4BDE-8F16-2AA68BEBFC05}"/>
              </a:ext>
            </a:extLst>
          </p:cNvPr>
          <p:cNvSpPr txBox="1">
            <a:spLocks noChangeArrowheads="1"/>
          </p:cNvSpPr>
          <p:nvPr/>
        </p:nvSpPr>
        <p:spPr bwMode="auto">
          <a:xfrm>
            <a:off x="266700" y="6218238"/>
            <a:ext cx="1035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t>Purge</a:t>
            </a:r>
          </a:p>
        </p:txBody>
      </p:sp>
      <p:sp>
        <p:nvSpPr>
          <p:cNvPr id="91" name="Flowchart: Connector 90">
            <a:extLst>
              <a:ext uri="{FF2B5EF4-FFF2-40B4-BE49-F238E27FC236}">
                <a16:creationId xmlns:a16="http://schemas.microsoft.com/office/drawing/2014/main" id="{4D0D4010-40ED-4956-B418-532763F63824}"/>
              </a:ext>
            </a:extLst>
          </p:cNvPr>
          <p:cNvSpPr/>
          <p:nvPr/>
        </p:nvSpPr>
        <p:spPr bwMode="auto">
          <a:xfrm>
            <a:off x="819149" y="1756569"/>
            <a:ext cx="304800" cy="304800"/>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sp>
        <p:nvSpPr>
          <p:cNvPr id="3" name="Slide Number Placeholder 2">
            <a:extLst>
              <a:ext uri="{FF2B5EF4-FFF2-40B4-BE49-F238E27FC236}">
                <a16:creationId xmlns:a16="http://schemas.microsoft.com/office/drawing/2014/main" id="{7B711578-9FEC-F6AA-7E9D-A92422D6915D}"/>
              </a:ext>
            </a:extLst>
          </p:cNvPr>
          <p:cNvSpPr>
            <a:spLocks noGrp="1"/>
          </p:cNvSpPr>
          <p:nvPr>
            <p:ph type="sldNum" sz="quarter" idx="12"/>
          </p:nvPr>
        </p:nvSpPr>
        <p:spPr/>
        <p:txBody>
          <a:bodyPr/>
          <a:lstStyle/>
          <a:p>
            <a:fld id="{9170F9BE-46AB-4A51-AA78-244224A68E4F}" type="slidenum">
              <a:rPr lang="en-US" altLang="en-US" smtClean="0"/>
              <a:pPr/>
              <a:t>38</a:t>
            </a:fld>
            <a:endParaRPr lang="en-US" altLang="en-US"/>
          </a:p>
        </p:txBody>
      </p:sp>
      <p:sp>
        <p:nvSpPr>
          <p:cNvPr id="6" name="TextBox 5">
            <a:extLst>
              <a:ext uri="{FF2B5EF4-FFF2-40B4-BE49-F238E27FC236}">
                <a16:creationId xmlns:a16="http://schemas.microsoft.com/office/drawing/2014/main" id="{B794ADEB-5580-0F93-84A4-D657284188F0}"/>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124"/>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27"/>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7" grpId="0"/>
      <p:bldP spid="127" grpId="1"/>
      <p:bldP spid="148" grpId="0"/>
      <p:bldP spid="86" grpId="0" animBg="1"/>
      <p:bldP spid="110" grpId="0" animBg="1"/>
      <p:bldP spid="11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7AA3A-E0DF-492B-9B5F-0C40A64D4BEF}"/>
              </a:ext>
            </a:extLst>
          </p:cNvPr>
          <p:cNvSpPr>
            <a:spLocks noGrp="1"/>
          </p:cNvSpPr>
          <p:nvPr>
            <p:ph type="title"/>
          </p:nvPr>
        </p:nvSpPr>
        <p:spPr/>
        <p:txBody>
          <a:bodyPr/>
          <a:lstStyle/>
          <a:p>
            <a:r>
              <a:rPr lang="en-US" b="1">
                <a:solidFill>
                  <a:srgbClr val="93CDDC"/>
                </a:solidFill>
                <a:latin typeface="Times New Roman"/>
                <a:cs typeface="Times New Roman"/>
              </a:rPr>
              <a:t>Process Overview</a:t>
            </a:r>
          </a:p>
        </p:txBody>
      </p:sp>
      <p:sp>
        <p:nvSpPr>
          <p:cNvPr id="3" name="Content Placeholder 2">
            <a:extLst>
              <a:ext uri="{FF2B5EF4-FFF2-40B4-BE49-F238E27FC236}">
                <a16:creationId xmlns:a16="http://schemas.microsoft.com/office/drawing/2014/main" id="{91F05092-2002-4065-9827-CA98963FA052}"/>
              </a:ext>
            </a:extLst>
          </p:cNvPr>
          <p:cNvSpPr>
            <a:spLocks noGrp="1"/>
          </p:cNvSpPr>
          <p:nvPr>
            <p:ph idx="1"/>
          </p:nvPr>
        </p:nvSpPr>
        <p:spPr>
          <a:xfrm>
            <a:off x="457200" y="1600200"/>
            <a:ext cx="8229600" cy="4525963"/>
          </a:xfrm>
        </p:spPr>
        <p:txBody>
          <a:bodyPr/>
          <a:lstStyle/>
          <a:p>
            <a:r>
              <a:rPr lang="en-US">
                <a:latin typeface="Calibri"/>
                <a:cs typeface="Calibri"/>
              </a:rPr>
              <a:t>Utilize new reactions to prevent unfavorable side reaction</a:t>
            </a:r>
          </a:p>
          <a:p>
            <a:r>
              <a:rPr lang="en-US">
                <a:latin typeface="Calibri"/>
                <a:cs typeface="Calibri"/>
              </a:rPr>
              <a:t>Isolate pure methanol</a:t>
            </a:r>
          </a:p>
          <a:p>
            <a:r>
              <a:rPr lang="en-US">
                <a:latin typeface="Calibri"/>
                <a:cs typeface="Calibri"/>
              </a:rPr>
              <a:t>Recycle unused reactants</a:t>
            </a:r>
          </a:p>
          <a:p>
            <a:r>
              <a:rPr lang="en-US">
                <a:latin typeface="Calibri"/>
                <a:cs typeface="Calibri"/>
              </a:rPr>
              <a:t>Check overall reaction</a:t>
            </a:r>
          </a:p>
        </p:txBody>
      </p:sp>
      <p:sp>
        <p:nvSpPr>
          <p:cNvPr id="4" name="Slide Number Placeholder 3">
            <a:extLst>
              <a:ext uri="{FF2B5EF4-FFF2-40B4-BE49-F238E27FC236}">
                <a16:creationId xmlns:a16="http://schemas.microsoft.com/office/drawing/2014/main" id="{098BDC57-5ECA-EEC9-13A8-997ADC47723A}"/>
              </a:ext>
            </a:extLst>
          </p:cNvPr>
          <p:cNvSpPr>
            <a:spLocks noGrp="1"/>
          </p:cNvSpPr>
          <p:nvPr>
            <p:ph type="sldNum" sz="quarter" idx="12"/>
          </p:nvPr>
        </p:nvSpPr>
        <p:spPr/>
        <p:txBody>
          <a:bodyPr/>
          <a:lstStyle/>
          <a:p>
            <a:fld id="{9170F9BE-46AB-4A51-AA78-244224A68E4F}" type="slidenum">
              <a:rPr lang="en-US" altLang="en-US" smtClean="0"/>
              <a:pPr/>
              <a:t>39</a:t>
            </a:fld>
            <a:endParaRPr lang="en-US" altLang="en-US"/>
          </a:p>
        </p:txBody>
      </p:sp>
      <p:sp>
        <p:nvSpPr>
          <p:cNvPr id="5" name="TextBox 4">
            <a:extLst>
              <a:ext uri="{FF2B5EF4-FFF2-40B4-BE49-F238E27FC236}">
                <a16:creationId xmlns:a16="http://schemas.microsoft.com/office/drawing/2014/main" id="{9FB0D197-316C-83C4-2BC4-6BA00BDD3702}"/>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(B)</a:t>
            </a:r>
          </a:p>
        </p:txBody>
      </p:sp>
    </p:spTree>
    <p:extLst>
      <p:ext uri="{BB962C8B-B14F-4D97-AF65-F5344CB8AC3E}">
        <p14:creationId xmlns:p14="http://schemas.microsoft.com/office/powerpoint/2010/main" val="52926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CA7F587-A5D2-4E6D-BBEA-DA6115E23F88}"/>
              </a:ext>
            </a:extLst>
          </p:cNvPr>
          <p:cNvSpPr>
            <a:spLocks noGrp="1"/>
          </p:cNvSpPr>
          <p:nvPr>
            <p:ph type="title"/>
          </p:nvPr>
        </p:nvSpPr>
        <p:spPr/>
        <p:txBody>
          <a:bodyPr/>
          <a:lstStyle/>
          <a:p>
            <a:r>
              <a:rPr lang="en-US" altLang="en-US" b="1">
                <a:solidFill>
                  <a:schemeClr val="accent5">
                    <a:lumMod val="60000"/>
                    <a:lumOff val="40000"/>
                  </a:schemeClr>
                </a:solidFill>
                <a:latin typeface="Times New Roman"/>
                <a:ea typeface="ＭＳ Ｐゴシック"/>
              </a:rPr>
              <a:t>Our Reactions</a:t>
            </a:r>
            <a:endParaRPr lang="en-US" altLang="en-US" b="1">
              <a:solidFill>
                <a:schemeClr val="accent5">
                  <a:lumMod val="60000"/>
                  <a:lumOff val="40000"/>
                </a:schemeClr>
              </a:solidFill>
              <a:latin typeface="Times New Roman"/>
              <a:ea typeface="ＭＳ Ｐゴシック" panose="020B0600070205080204" pitchFamily="34" charset="-128"/>
            </a:endParaRPr>
          </a:p>
        </p:txBody>
      </p:sp>
      <p:pic>
        <p:nvPicPr>
          <p:cNvPr id="10243" name="Content Placeholder 2">
            <a:extLst>
              <a:ext uri="{FF2B5EF4-FFF2-40B4-BE49-F238E27FC236}">
                <a16:creationId xmlns:a16="http://schemas.microsoft.com/office/drawing/2014/main" id="{0638DF6B-D054-4F99-862E-963D60E42190}"/>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1562100"/>
            <a:ext cx="8229600" cy="4838700"/>
          </a:xfrm>
        </p:spPr>
      </p:pic>
      <p:sp>
        <p:nvSpPr>
          <p:cNvPr id="10244" name="TextBox 1">
            <a:extLst>
              <a:ext uri="{FF2B5EF4-FFF2-40B4-BE49-F238E27FC236}">
                <a16:creationId xmlns:a16="http://schemas.microsoft.com/office/drawing/2014/main" id="{53BB1FD5-CEE9-480E-928F-91705C38FE65}"/>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2" name="Slide Number Placeholder 1">
            <a:extLst>
              <a:ext uri="{FF2B5EF4-FFF2-40B4-BE49-F238E27FC236}">
                <a16:creationId xmlns:a16="http://schemas.microsoft.com/office/drawing/2014/main" id="{E42739BD-E0AA-C5BC-02EB-E98F62E1E2EA}"/>
              </a:ext>
            </a:extLst>
          </p:cNvPr>
          <p:cNvSpPr>
            <a:spLocks noGrp="1"/>
          </p:cNvSpPr>
          <p:nvPr>
            <p:ph type="sldNum" sz="quarter" idx="12"/>
          </p:nvPr>
        </p:nvSpPr>
        <p:spPr/>
        <p:txBody>
          <a:bodyPr/>
          <a:lstStyle/>
          <a:p>
            <a:fld id="{9170F9BE-46AB-4A51-AA78-244224A68E4F}" type="slidenum">
              <a:rPr lang="en-US" altLang="en-US" smtClean="0"/>
              <a:pPr/>
              <a:t>4</a:t>
            </a:fld>
            <a:endParaRPr lang="en-US" altLang="en-US"/>
          </a:p>
        </p:txBody>
      </p:sp>
      <p:sp>
        <p:nvSpPr>
          <p:cNvPr id="3" name="TextBox 2">
            <a:extLst>
              <a:ext uri="{FF2B5EF4-FFF2-40B4-BE49-F238E27FC236}">
                <a16:creationId xmlns:a16="http://schemas.microsoft.com/office/drawing/2014/main" id="{CB96F29C-7A46-5598-B342-232A904B3D03}"/>
              </a:ext>
            </a:extLst>
          </p:cNvPr>
          <p:cNvSpPr txBox="1"/>
          <p:nvPr/>
        </p:nvSpPr>
        <p:spPr>
          <a:xfrm>
            <a:off x="3748710" y="3431167"/>
            <a:ext cx="1650139"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latin typeface="Calibri"/>
                <a:ea typeface="ＭＳ Ｐゴシック"/>
                <a:cs typeface="Calibri"/>
              </a:rPr>
              <a:t>900 C</a:t>
            </a:r>
            <a:endParaRPr lang="en-US">
              <a:latin typeface="Calibri"/>
              <a:cs typeface="Calibri"/>
            </a:endParaRPr>
          </a:p>
          <a:p>
            <a:endParaRPr lang="en-US">
              <a:latin typeface="Calibri"/>
              <a:cs typeface="Calibri"/>
            </a:endParaRPr>
          </a:p>
        </p:txBody>
      </p:sp>
      <p:sp>
        <p:nvSpPr>
          <p:cNvPr id="5" name="TextBox 4">
            <a:extLst>
              <a:ext uri="{FF2B5EF4-FFF2-40B4-BE49-F238E27FC236}">
                <a16:creationId xmlns:a16="http://schemas.microsoft.com/office/drawing/2014/main" id="{1F5141F3-D4EB-60AC-CBBC-EED2C9C4811A}"/>
              </a:ext>
            </a:extLst>
          </p:cNvPr>
          <p:cNvSpPr txBox="1"/>
          <p:nvPr/>
        </p:nvSpPr>
        <p:spPr>
          <a:xfrm>
            <a:off x="3200400" y="5707782"/>
            <a:ext cx="274320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latin typeface="Calibri"/>
                <a:ea typeface="ＭＳ Ｐゴシック"/>
                <a:cs typeface="Calibri"/>
              </a:rPr>
              <a:t>300 C</a:t>
            </a:r>
            <a:endParaRPr lang="en-US" sz="2400">
              <a:latin typeface="Calibri"/>
              <a:cs typeface="Calibri"/>
            </a:endParaRPr>
          </a:p>
          <a:p>
            <a:pPr algn="ctr"/>
            <a:r>
              <a:rPr lang="en-US" sz="2400">
                <a:latin typeface="Calibri"/>
                <a:ea typeface="ＭＳ Ｐゴシック"/>
                <a:cs typeface="Calibri"/>
              </a:rPr>
              <a:t>300 atm</a:t>
            </a:r>
            <a:endParaRPr lang="en-US" sz="2400">
              <a:latin typeface="Calibri"/>
              <a:cs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5E5080FF-428C-4947-8B39-4625D218FC6F}"/>
              </a:ext>
            </a:extLst>
          </p:cNvPr>
          <p:cNvSpPr>
            <a:spLocks noGrp="1"/>
          </p:cNvSpPr>
          <p:nvPr>
            <p:ph type="title"/>
          </p:nvPr>
        </p:nvSpPr>
        <p:spPr/>
        <p:txBody>
          <a:bodyPr/>
          <a:lstStyle/>
          <a:p>
            <a:r>
              <a:rPr lang="en-US" altLang="en-US" b="1">
                <a:solidFill>
                  <a:srgbClr val="93CDDC"/>
                </a:solidFill>
                <a:latin typeface="Times New Roman"/>
                <a:ea typeface="ＭＳ Ｐゴシック" panose="020B0600070205080204" pitchFamily="34" charset="-128"/>
                <a:cs typeface="Times New Roman"/>
              </a:rPr>
              <a:t>Summary</a:t>
            </a:r>
          </a:p>
        </p:txBody>
      </p:sp>
      <p:sp>
        <p:nvSpPr>
          <p:cNvPr id="75779" name="Content Placeholder 2">
            <a:extLst>
              <a:ext uri="{FF2B5EF4-FFF2-40B4-BE49-F238E27FC236}">
                <a16:creationId xmlns:a16="http://schemas.microsoft.com/office/drawing/2014/main" id="{8D26B711-F57D-4DA5-B535-2687FF0BF81E}"/>
              </a:ext>
            </a:extLst>
          </p:cNvPr>
          <p:cNvSpPr>
            <a:spLocks noGrp="1"/>
          </p:cNvSpPr>
          <p:nvPr>
            <p:ph idx="1"/>
          </p:nvPr>
        </p:nvSpPr>
        <p:spPr>
          <a:xfrm>
            <a:off x="442912" y="1143000"/>
            <a:ext cx="8472487" cy="4876800"/>
          </a:xfrm>
        </p:spPr>
        <p:txBody>
          <a:bodyPr/>
          <a:lstStyle/>
          <a:p>
            <a:r>
              <a:rPr lang="en-US" altLang="en-US">
                <a:latin typeface="Calibri"/>
                <a:ea typeface="ＭＳ Ｐゴシック" panose="020B0600070205080204" pitchFamily="34" charset="-128"/>
                <a:cs typeface="Calibri"/>
              </a:rPr>
              <a:t>Key Takeaways</a:t>
            </a:r>
          </a:p>
          <a:p>
            <a:pPr lvl="1"/>
            <a:r>
              <a:rPr lang="en-US" altLang="en-US" sz="2200" b="1">
                <a:latin typeface="Calibri"/>
                <a:ea typeface="ＭＳ Ｐゴシック" panose="020B0600070205080204" pitchFamily="34" charset="-128"/>
                <a:cs typeface="Calibri"/>
              </a:rPr>
              <a:t>Overall reaction </a:t>
            </a:r>
            <a:r>
              <a:rPr lang="en-US" altLang="en-US" sz="2200">
                <a:latin typeface="Calibri"/>
                <a:ea typeface="ＭＳ Ｐゴシック" panose="020B0600070205080204" pitchFamily="34" charset="-128"/>
                <a:cs typeface="Calibri"/>
              </a:rPr>
              <a:t>needs to be represented in </a:t>
            </a:r>
            <a:r>
              <a:rPr lang="en-US" altLang="en-US" sz="2200" b="1">
                <a:latin typeface="Calibri"/>
                <a:ea typeface="ＭＳ Ｐゴシック" panose="020B0600070205080204" pitchFamily="34" charset="-128"/>
                <a:cs typeface="Calibri"/>
              </a:rPr>
              <a:t>total mass balance</a:t>
            </a:r>
          </a:p>
          <a:p>
            <a:pPr lvl="1"/>
            <a:r>
              <a:rPr lang="en-US" altLang="en-US" sz="2200" b="1">
                <a:latin typeface="Calibri"/>
                <a:ea typeface="ＭＳ Ｐゴシック" panose="020B0600070205080204" pitchFamily="34" charset="-128"/>
                <a:cs typeface="Calibri"/>
              </a:rPr>
              <a:t>Minimize size </a:t>
            </a:r>
            <a:r>
              <a:rPr lang="en-US" altLang="en-US" sz="2200">
                <a:latin typeface="Calibri"/>
                <a:ea typeface="ＭＳ Ｐゴシック" panose="020B0600070205080204" pitchFamily="34" charset="-128"/>
                <a:cs typeface="Calibri"/>
              </a:rPr>
              <a:t>of costly units via </a:t>
            </a:r>
            <a:r>
              <a:rPr lang="en-US" altLang="en-US" sz="2200" b="1">
                <a:latin typeface="Calibri"/>
                <a:ea typeface="ＭＳ Ｐゴシック" panose="020B0600070205080204" pitchFamily="34" charset="-128"/>
                <a:cs typeface="Calibri"/>
              </a:rPr>
              <a:t>separations</a:t>
            </a:r>
          </a:p>
          <a:p>
            <a:pPr lvl="1"/>
            <a:r>
              <a:rPr lang="en-US" altLang="en-US" sz="2200" b="1">
                <a:latin typeface="Calibri"/>
                <a:ea typeface="ＭＳ Ｐゴシック" panose="020B0600070205080204" pitchFamily="34" charset="-128"/>
                <a:cs typeface="Calibri"/>
              </a:rPr>
              <a:t>Place separators strategically </a:t>
            </a:r>
            <a:r>
              <a:rPr lang="en-US" altLang="en-US" sz="2200">
                <a:latin typeface="Calibri"/>
                <a:ea typeface="ＭＳ Ｐゴシック" panose="020B0600070205080204" pitchFamily="34" charset="-128"/>
                <a:cs typeface="Calibri"/>
              </a:rPr>
              <a:t>for optimal energy efficiency</a:t>
            </a:r>
          </a:p>
          <a:p>
            <a:pPr lvl="1"/>
            <a:r>
              <a:rPr lang="en-US" altLang="en-US" sz="2200" b="1">
                <a:latin typeface="Calibri"/>
                <a:ea typeface="ＭＳ Ｐゴシック" panose="020B0600070205080204" pitchFamily="34" charset="-128"/>
                <a:cs typeface="Calibri"/>
              </a:rPr>
              <a:t>Minimize inlet flow </a:t>
            </a:r>
            <a:r>
              <a:rPr lang="en-US" altLang="en-US" sz="2200">
                <a:latin typeface="Calibri"/>
                <a:ea typeface="ＭＳ Ｐゴシック" panose="020B0600070205080204" pitchFamily="34" charset="-128"/>
                <a:cs typeface="Calibri"/>
              </a:rPr>
              <a:t>and waste by using </a:t>
            </a:r>
            <a:r>
              <a:rPr lang="en-US" altLang="en-US" sz="2200" b="1">
                <a:latin typeface="Calibri"/>
                <a:ea typeface="ＭＳ Ｐゴシック" panose="020B0600070205080204" pitchFamily="34" charset="-128"/>
                <a:cs typeface="Calibri"/>
              </a:rPr>
              <a:t>recycles</a:t>
            </a:r>
          </a:p>
          <a:p>
            <a:pPr lvl="1"/>
            <a:r>
              <a:rPr lang="en-US" altLang="en-US" sz="2200" b="1">
                <a:latin typeface="Calibri"/>
                <a:ea typeface="ＭＳ Ｐゴシック" panose="020B0600070205080204" pitchFamily="34" charset="-128"/>
                <a:cs typeface="Calibri"/>
              </a:rPr>
              <a:t>Every recycle needs a purge!</a:t>
            </a:r>
          </a:p>
          <a:p>
            <a:r>
              <a:rPr lang="en-US" altLang="en-US">
                <a:latin typeface="Calibri"/>
                <a:ea typeface="ＭＳ Ｐゴシック" panose="020B0600070205080204" pitchFamily="34" charset="-128"/>
                <a:cs typeface="Calibri"/>
              </a:rPr>
              <a:t>Problem Solving Strategies</a:t>
            </a:r>
          </a:p>
          <a:p>
            <a:pPr lvl="1"/>
            <a:r>
              <a:rPr lang="en-US" altLang="en-US" sz="2200">
                <a:latin typeface="Calibri"/>
                <a:ea typeface="ＭＳ Ｐゴシック" panose="020B0600070205080204" pitchFamily="34" charset="-128"/>
                <a:cs typeface="Calibri"/>
              </a:rPr>
              <a:t>Start with overall reaction, think about how overall process should go</a:t>
            </a:r>
          </a:p>
          <a:p>
            <a:pPr lvl="1"/>
            <a:r>
              <a:rPr lang="en-US" altLang="en-US" sz="2200">
                <a:latin typeface="Calibri"/>
                <a:ea typeface="ＭＳ Ｐゴシック" panose="020B0600070205080204" pitchFamily="34" charset="-128"/>
                <a:cs typeface="Calibri"/>
              </a:rPr>
              <a:t>Underline/color code important information</a:t>
            </a:r>
          </a:p>
          <a:p>
            <a:pPr lvl="1"/>
            <a:r>
              <a:rPr lang="en-US" altLang="en-US" sz="2200">
                <a:latin typeface="Calibri"/>
                <a:ea typeface="ＭＳ Ｐゴシック" panose="020B0600070205080204" pitchFamily="34" charset="-128"/>
                <a:cs typeface="Calibri"/>
              </a:rPr>
              <a:t>Check overall mass balance</a:t>
            </a:r>
          </a:p>
        </p:txBody>
      </p:sp>
      <p:sp>
        <p:nvSpPr>
          <p:cNvPr id="2" name="Slide Number Placeholder 1">
            <a:extLst>
              <a:ext uri="{FF2B5EF4-FFF2-40B4-BE49-F238E27FC236}">
                <a16:creationId xmlns:a16="http://schemas.microsoft.com/office/drawing/2014/main" id="{543E6E24-F814-2E98-FB4D-8381C61452DC}"/>
              </a:ext>
            </a:extLst>
          </p:cNvPr>
          <p:cNvSpPr>
            <a:spLocks noGrp="1"/>
          </p:cNvSpPr>
          <p:nvPr>
            <p:ph type="sldNum" sz="quarter" idx="12"/>
          </p:nvPr>
        </p:nvSpPr>
        <p:spPr/>
        <p:txBody>
          <a:bodyPr/>
          <a:lstStyle/>
          <a:p>
            <a:fld id="{9170F9BE-46AB-4A51-AA78-244224A68E4F}" type="slidenum">
              <a:rPr lang="en-US" altLang="en-US" smtClean="0"/>
              <a:pPr/>
              <a:t>40</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57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57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577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577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57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oup 84">
            <a:extLst>
              <a:ext uri="{FF2B5EF4-FFF2-40B4-BE49-F238E27FC236}">
                <a16:creationId xmlns:a16="http://schemas.microsoft.com/office/drawing/2014/main" id="{868E0989-B545-48DB-8833-8097737E64A1}"/>
              </a:ext>
            </a:extLst>
          </p:cNvPr>
          <p:cNvGrpSpPr>
            <a:grpSpLocks/>
          </p:cNvGrpSpPr>
          <p:nvPr/>
        </p:nvGrpSpPr>
        <p:grpSpPr bwMode="auto">
          <a:xfrm>
            <a:off x="508000" y="762000"/>
            <a:ext cx="1752600" cy="1431925"/>
            <a:chOff x="304800" y="76981"/>
            <a:chExt cx="1752600" cy="1432175"/>
          </a:xfrm>
        </p:grpSpPr>
        <p:sp>
          <p:nvSpPr>
            <p:cNvPr id="54" name="Flowchart: Connector 53">
              <a:extLst>
                <a:ext uri="{FF2B5EF4-FFF2-40B4-BE49-F238E27FC236}">
                  <a16:creationId xmlns:a16="http://schemas.microsoft.com/office/drawing/2014/main" id="{1F24D7C9-3896-FE40-AEAB-F35F448B9FF5}"/>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599EFABF-CB89-3F47-9AD2-F90B4CA05B8F}"/>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BC747F19-1BB6-2E48-881C-4596C66992B5}"/>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306" name="TextBox 74">
              <a:extLst>
                <a:ext uri="{FF2B5EF4-FFF2-40B4-BE49-F238E27FC236}">
                  <a16:creationId xmlns:a16="http://schemas.microsoft.com/office/drawing/2014/main" id="{CF50E634-C09B-49A8-9B78-F50828ACB62F}"/>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17E1B99C-E7B5-5949-981A-B60CF52C402D}"/>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C4CF14F5-BB68-EA40-9794-39F7920FAF2C}"/>
              </a:ext>
            </a:extLst>
          </p:cNvPr>
          <p:cNvSpPr/>
          <p:nvPr/>
        </p:nvSpPr>
        <p:spPr bwMode="auto">
          <a:xfrm>
            <a:off x="1955800" y="2817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FB5685B9-16BA-CC48-B146-F74CA696AACE}"/>
              </a:ext>
            </a:extLst>
          </p:cNvPr>
          <p:cNvCxnSpPr>
            <a:cxnSpLocks noChangeShapeType="1"/>
            <a:stCxn id="54" idx="6"/>
            <a:endCxn id="9" idx="0"/>
          </p:cNvCxnSpPr>
          <p:nvPr/>
        </p:nvCxnSpPr>
        <p:spPr bwMode="auto">
          <a:xfrm>
            <a:off x="1574800" y="1674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E495A24C-2C09-774D-978B-DFDD9768E0D4}"/>
              </a:ext>
            </a:extLst>
          </p:cNvPr>
          <p:cNvSpPr txBox="1">
            <a:spLocks noChangeArrowheads="1"/>
          </p:cNvSpPr>
          <p:nvPr/>
        </p:nvSpPr>
        <p:spPr bwMode="auto">
          <a:xfrm>
            <a:off x="2794000" y="1827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2BEFD5DA-4FAF-CC49-8571-B08DEFE00FC0}"/>
              </a:ext>
            </a:extLst>
          </p:cNvPr>
          <p:cNvCxnSpPr>
            <a:cxnSpLocks noChangeShapeType="1"/>
            <a:stCxn id="9" idx="2"/>
          </p:cNvCxnSpPr>
          <p:nvPr/>
        </p:nvCxnSpPr>
        <p:spPr bwMode="auto">
          <a:xfrm rot="16200000" flipH="1">
            <a:off x="2235200" y="3979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4E24E716-F4EE-46EF-BB38-01EE3FBA7EF6}"/>
              </a:ext>
            </a:extLst>
          </p:cNvPr>
          <p:cNvSpPr txBox="1">
            <a:spLocks noChangeArrowheads="1"/>
          </p:cNvSpPr>
          <p:nvPr/>
        </p:nvSpPr>
        <p:spPr bwMode="auto">
          <a:xfrm>
            <a:off x="1949450" y="3732213"/>
            <a:ext cx="685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3" name="Rectangle 42">
            <a:extLst>
              <a:ext uri="{FF2B5EF4-FFF2-40B4-BE49-F238E27FC236}">
                <a16:creationId xmlns:a16="http://schemas.microsoft.com/office/drawing/2014/main" id="{B228C50A-65C3-8F44-ABE3-C8BC59E6D8BE}"/>
              </a:ext>
            </a:extLst>
          </p:cNvPr>
          <p:cNvSpPr/>
          <p:nvPr/>
        </p:nvSpPr>
        <p:spPr bwMode="auto">
          <a:xfrm>
            <a:off x="3390900" y="47990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pic>
        <p:nvPicPr>
          <p:cNvPr id="12297" name="Content Placeholder 2">
            <a:extLst>
              <a:ext uri="{FF2B5EF4-FFF2-40B4-BE49-F238E27FC236}">
                <a16:creationId xmlns:a16="http://schemas.microsoft.com/office/drawing/2014/main" id="{B28D2406-D75A-4FE1-8E6B-DEB66FE89293}"/>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cxnSp>
        <p:nvCxnSpPr>
          <p:cNvPr id="27" name="Elbow Connector 26">
            <a:extLst>
              <a:ext uri="{FF2B5EF4-FFF2-40B4-BE49-F238E27FC236}">
                <a16:creationId xmlns:a16="http://schemas.microsoft.com/office/drawing/2014/main" id="{784C1B35-18BF-B347-9384-71FA229216E0}"/>
              </a:ext>
            </a:extLst>
          </p:cNvPr>
          <p:cNvCxnSpPr>
            <a:cxnSpLocks noChangeShapeType="1"/>
          </p:cNvCxnSpPr>
          <p:nvPr/>
        </p:nvCxnSpPr>
        <p:spPr bwMode="auto">
          <a:xfrm>
            <a:off x="4914900" y="5133975"/>
            <a:ext cx="2755900" cy="7938"/>
          </a:xfrm>
          <a:prstGeom prst="bentConnector3">
            <a:avLst>
              <a:gd name="adj1" fmla="val 97264"/>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 name="TextBox 77">
            <a:extLst>
              <a:ext uri="{FF2B5EF4-FFF2-40B4-BE49-F238E27FC236}">
                <a16:creationId xmlns:a16="http://schemas.microsoft.com/office/drawing/2014/main" id="{05C242CC-F482-4177-B324-E2E9D02A6373}"/>
              </a:ext>
            </a:extLst>
          </p:cNvPr>
          <p:cNvSpPr txBox="1">
            <a:spLocks noChangeArrowheads="1"/>
          </p:cNvSpPr>
          <p:nvPr/>
        </p:nvSpPr>
        <p:spPr bwMode="auto">
          <a:xfrm>
            <a:off x="5060950" y="4714875"/>
            <a:ext cx="1066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endParaRPr lang="en-US" altLang="en-US" sz="1800">
              <a:solidFill>
                <a:srgbClr val="0000FF"/>
              </a:solidFill>
            </a:endParaRPr>
          </a:p>
          <a:p>
            <a:pPr eaLnBrk="1" hangingPunct="1">
              <a:spcBef>
                <a:spcPct val="0"/>
              </a:spcBef>
              <a:buFontTx/>
              <a:buNone/>
            </a:pPr>
            <a:endParaRPr lang="en-US" altLang="en-US" sz="1800">
              <a:solidFill>
                <a:srgbClr val="0000FF"/>
              </a:solidFill>
            </a:endParaRPr>
          </a:p>
        </p:txBody>
      </p:sp>
      <p:sp>
        <p:nvSpPr>
          <p:cNvPr id="14" name="TextBox 13">
            <a:extLst>
              <a:ext uri="{FF2B5EF4-FFF2-40B4-BE49-F238E27FC236}">
                <a16:creationId xmlns:a16="http://schemas.microsoft.com/office/drawing/2014/main" id="{41D8D925-FE86-43A8-9F1E-7006C6D7F8A3}"/>
              </a:ext>
            </a:extLst>
          </p:cNvPr>
          <p:cNvSpPr txBox="1">
            <a:spLocks noChangeArrowheads="1"/>
          </p:cNvSpPr>
          <p:nvPr/>
        </p:nvSpPr>
        <p:spPr bwMode="auto">
          <a:xfrm>
            <a:off x="5391150" y="873185"/>
            <a:ext cx="3835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400">
                <a:latin typeface="Calibri"/>
                <a:cs typeface="Calibri"/>
              </a:rPr>
              <a:t>Does this satisfy the </a:t>
            </a:r>
          </a:p>
          <a:p>
            <a:pPr algn="ctr" eaLnBrk="1" hangingPunct="1">
              <a:spcBef>
                <a:spcPct val="0"/>
              </a:spcBef>
              <a:buFontTx/>
              <a:buNone/>
            </a:pPr>
            <a:r>
              <a:rPr lang="en-US" altLang="en-US" sz="2400" u="sng">
                <a:latin typeface="Calibri"/>
                <a:cs typeface="Calibri"/>
              </a:rPr>
              <a:t>design goals and rules</a:t>
            </a:r>
            <a:r>
              <a:rPr lang="en-US" altLang="en-US" sz="2400">
                <a:latin typeface="Calibri"/>
                <a:cs typeface="Calibri"/>
              </a:rPr>
              <a:t>?</a:t>
            </a:r>
          </a:p>
        </p:txBody>
      </p:sp>
      <p:sp>
        <p:nvSpPr>
          <p:cNvPr id="2" name="Content Placeholder 2">
            <a:extLst>
              <a:ext uri="{FF2B5EF4-FFF2-40B4-BE49-F238E27FC236}">
                <a16:creationId xmlns:a16="http://schemas.microsoft.com/office/drawing/2014/main" id="{4FBA6DD7-DB55-BFDA-F594-9763CF7698B7}"/>
              </a:ext>
            </a:extLst>
          </p:cNvPr>
          <p:cNvSpPr txBox="1">
            <a:spLocks/>
          </p:cNvSpPr>
          <p:nvPr/>
        </p:nvSpPr>
        <p:spPr bwMode="auto">
          <a:xfrm>
            <a:off x="4889500" y="1676400"/>
            <a:ext cx="4254500" cy="238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US" altLang="en-US" sz="1600" u="sng">
                <a:latin typeface="Calibri"/>
                <a:ea typeface="ＭＳ Ｐゴシック" panose="020B0600070205080204" pitchFamily="34" charset="-128"/>
                <a:cs typeface="Calibri"/>
              </a:rPr>
              <a:t>Design Goal</a:t>
            </a:r>
          </a:p>
          <a:p>
            <a:pPr>
              <a:defRPr/>
            </a:pPr>
            <a:r>
              <a:rPr lang="en-US" altLang="en-US" sz="1400">
                <a:solidFill>
                  <a:srgbClr val="00B351"/>
                </a:solidFill>
                <a:latin typeface="Calibri"/>
                <a:ea typeface="ＭＳ Ｐゴシック" panose="020B0600070205080204" pitchFamily="34" charset="-128"/>
                <a:cs typeface="Calibri"/>
              </a:rPr>
              <a:t>Produce methanol from methane and water </a:t>
            </a:r>
          </a:p>
          <a:p>
            <a:pPr>
              <a:defRPr/>
            </a:pPr>
            <a:r>
              <a:rPr lang="en-US" altLang="en-US" sz="1400">
                <a:solidFill>
                  <a:srgbClr val="00B351"/>
                </a:solidFill>
                <a:latin typeface="Calibri"/>
                <a:ea typeface="ＭＳ Ｐゴシック" panose="020B0600070205080204" pitchFamily="34" charset="-128"/>
                <a:cs typeface="Calibri"/>
              </a:rPr>
              <a:t>Minimize number of units at 300 atm</a:t>
            </a:r>
          </a:p>
          <a:p>
            <a:pPr marL="0" indent="0">
              <a:buFont typeface="Arial" panose="020B0604020202020204" pitchFamily="34" charset="0"/>
              <a:buNone/>
              <a:defRPr/>
            </a:pPr>
            <a:r>
              <a:rPr lang="en-US" altLang="en-US" sz="1600" u="sng">
                <a:latin typeface="Calibri"/>
                <a:ea typeface="ＭＳ Ｐゴシック" panose="020B0600070205080204" pitchFamily="34" charset="-128"/>
                <a:cs typeface="Calibri"/>
              </a:rPr>
              <a:t>Design Rules</a:t>
            </a:r>
          </a:p>
          <a:p>
            <a:pPr>
              <a:defRPr/>
            </a:pPr>
            <a:r>
              <a:rPr lang="en-US" altLang="en-US" sz="1400">
                <a:solidFill>
                  <a:srgbClr val="00B351"/>
                </a:solidFill>
                <a:latin typeface="Calibri"/>
                <a:ea typeface="ＭＳ Ｐゴシック" panose="020B0600070205080204" pitchFamily="34" charset="-128"/>
                <a:cs typeface="Calibri"/>
              </a:rPr>
              <a:t>Only use given chemistry!</a:t>
            </a:r>
          </a:p>
          <a:p>
            <a:pPr>
              <a:defRPr/>
            </a:pPr>
            <a:r>
              <a:rPr lang="en-US" altLang="en-US" sz="1400">
                <a:solidFill>
                  <a:srgbClr val="FF0000"/>
                </a:solidFill>
                <a:latin typeface="Calibri"/>
                <a:ea typeface="ＭＳ Ｐゴシック" panose="020B0600070205080204" pitchFamily="34" charset="-128"/>
                <a:cs typeface="Calibri"/>
              </a:rPr>
              <a:t>Assume no reactions go to completion </a:t>
            </a:r>
            <a:r>
              <a:rPr lang="en-US" altLang="en-US" sz="1000">
                <a:solidFill>
                  <a:srgbClr val="FF0000"/>
                </a:solidFill>
                <a:latin typeface="Calibri"/>
                <a:ea typeface="ＭＳ Ｐゴシック" panose="020B0600070205080204" pitchFamily="34" charset="-128"/>
                <a:cs typeface="Calibri"/>
              </a:rPr>
              <a:t>(80-90%)</a:t>
            </a:r>
          </a:p>
          <a:p>
            <a:pPr>
              <a:defRPr/>
            </a:pPr>
            <a:r>
              <a:rPr lang="en-US" altLang="en-US" sz="1400">
                <a:latin typeface="Calibri"/>
                <a:ea typeface="ＭＳ Ｐゴシック" panose="020B0600070205080204" pitchFamily="34" charset="-128"/>
                <a:cs typeface="Calibri"/>
              </a:rPr>
              <a:t>Assume ideal separations: </a:t>
            </a:r>
          </a:p>
          <a:p>
            <a:pPr lvl="1">
              <a:defRPr/>
            </a:pPr>
            <a:r>
              <a:rPr lang="en-US" altLang="en-US" sz="1200">
                <a:latin typeface="Calibri"/>
                <a:ea typeface="ＭＳ Ｐゴシック" panose="020B0600070205080204" pitchFamily="34" charset="-128"/>
                <a:cs typeface="Calibri"/>
              </a:rPr>
              <a:t>Solid-liquid</a:t>
            </a:r>
          </a:p>
          <a:p>
            <a:pPr lvl="1">
              <a:defRPr/>
            </a:pPr>
            <a:r>
              <a:rPr lang="en-US" altLang="en-US" sz="1200">
                <a:latin typeface="Calibri"/>
                <a:ea typeface="ＭＳ Ｐゴシック" panose="020B0600070205080204" pitchFamily="34" charset="-128"/>
                <a:cs typeface="Calibri"/>
              </a:rPr>
              <a:t>Solid-gas</a:t>
            </a:r>
          </a:p>
          <a:p>
            <a:pPr>
              <a:defRPr/>
            </a:pPr>
            <a:r>
              <a:rPr lang="en-US" altLang="en-US" sz="1400">
                <a:solidFill>
                  <a:srgbClr val="FF0000"/>
                </a:solidFill>
                <a:latin typeface="Calibri"/>
                <a:ea typeface="ＭＳ Ｐゴシック" panose="020B0600070205080204" pitchFamily="34" charset="-128"/>
                <a:cs typeface="Calibri"/>
              </a:rPr>
              <a:t>Show compressors/expanders</a:t>
            </a:r>
          </a:p>
        </p:txBody>
      </p:sp>
      <p:sp>
        <p:nvSpPr>
          <p:cNvPr id="3" name="TextBox 1">
            <a:extLst>
              <a:ext uri="{FF2B5EF4-FFF2-40B4-BE49-F238E27FC236}">
                <a16:creationId xmlns:a16="http://schemas.microsoft.com/office/drawing/2014/main" id="{4F274A89-C0E7-4D5A-3B8B-7F2DD59A50F6}"/>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4" name="Slide Number Placeholder 3">
            <a:extLst>
              <a:ext uri="{FF2B5EF4-FFF2-40B4-BE49-F238E27FC236}">
                <a16:creationId xmlns:a16="http://schemas.microsoft.com/office/drawing/2014/main" id="{E69FB826-63FC-1D35-9D4D-056A443BCA83}"/>
              </a:ext>
            </a:extLst>
          </p:cNvPr>
          <p:cNvSpPr>
            <a:spLocks noGrp="1"/>
          </p:cNvSpPr>
          <p:nvPr>
            <p:ph type="sldNum" sz="quarter" idx="12"/>
          </p:nvPr>
        </p:nvSpPr>
        <p:spPr/>
        <p:txBody>
          <a:bodyPr/>
          <a:lstStyle/>
          <a:p>
            <a:fld id="{9170F9BE-46AB-4A51-AA78-244224A68E4F}" type="slidenum">
              <a:rPr lang="en-US" altLang="en-US" smtClean="0"/>
              <a:pPr/>
              <a:t>5</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4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3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iterate type="wd">
                                    <p:tmAbs val="500"/>
                                  </p:iterate>
                                  <p:childTnLst>
                                    <p:set>
                                      <p:cBhvr>
                                        <p:cTn id="32" dur="1" fill="hold">
                                          <p:stCondLst>
                                            <p:cond delay="0"/>
                                          </p:stCondLst>
                                        </p:cTn>
                                        <p:tgtEl>
                                          <p:spTgt spid="3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143" grpId="0"/>
      <p:bldP spid="5139" grpId="0"/>
      <p:bldP spid="43" grpId="0" animBg="1"/>
      <p:bldP spid="34" grpId="0"/>
      <p:bldP spid="14"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oup 84">
            <a:extLst>
              <a:ext uri="{FF2B5EF4-FFF2-40B4-BE49-F238E27FC236}">
                <a16:creationId xmlns:a16="http://schemas.microsoft.com/office/drawing/2014/main" id="{D8CAD17C-6B4B-44EF-A6F4-522378E9541D}"/>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EB966B1E-BB22-014C-96B9-47BC146EA2D4}"/>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673370D2-8906-9743-887C-E061297D2280}"/>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A6AF6C22-13FC-1545-94BA-238B28C51F01}"/>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54" name="TextBox 74">
              <a:extLst>
                <a:ext uri="{FF2B5EF4-FFF2-40B4-BE49-F238E27FC236}">
                  <a16:creationId xmlns:a16="http://schemas.microsoft.com/office/drawing/2014/main" id="{149D3912-1974-46D5-B6C7-571A4CD057C7}"/>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8EDF0C04-7478-0B4B-ABED-8064AE20C957}"/>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13D03DED-88DE-CF40-8E1B-A91FA7CB333B}"/>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874E09A3-2FF9-F942-9F60-54B5CDED0796}"/>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1A4C0D93-FFA2-3C4E-88B1-E9F1CC0AB05F}"/>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FB56ABD2-B645-8F47-9902-F3897C04E5C8}"/>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342EABB2-2E1C-EA46-A6FF-0C483311D8AA}"/>
              </a:ext>
            </a:extLst>
          </p:cNvPr>
          <p:cNvSpPr txBox="1">
            <a:spLocks noChangeArrowheads="1"/>
          </p:cNvSpPr>
          <p:nvPr/>
        </p:nvSpPr>
        <p:spPr bwMode="auto">
          <a:xfrm>
            <a:off x="1746250" y="3351213"/>
            <a:ext cx="746578" cy="1200329"/>
          </a:xfrm>
          <a:prstGeom prst="rect">
            <a:avLst/>
          </a:prstGeom>
          <a:noFill/>
          <a:ln>
            <a:noFill/>
          </a:ln>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p>
        </p:txBody>
      </p:sp>
      <p:sp>
        <p:nvSpPr>
          <p:cNvPr id="43" name="Rectangle 42">
            <a:extLst>
              <a:ext uri="{FF2B5EF4-FFF2-40B4-BE49-F238E27FC236}">
                <a16:creationId xmlns:a16="http://schemas.microsoft.com/office/drawing/2014/main" id="{9007E68F-47FC-BB4C-BE26-90CB0037EB5F}"/>
              </a:ext>
            </a:extLst>
          </p:cNvPr>
          <p:cNvSpPr/>
          <p:nvPr/>
        </p:nvSpPr>
        <p:spPr bwMode="auto">
          <a:xfrm>
            <a:off x="4953000" y="44180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pic>
        <p:nvPicPr>
          <p:cNvPr id="14345" name="Content Placeholder 2">
            <a:extLst>
              <a:ext uri="{FF2B5EF4-FFF2-40B4-BE49-F238E27FC236}">
                <a16:creationId xmlns:a16="http://schemas.microsoft.com/office/drawing/2014/main" id="{150544F1-54A4-4A51-B88A-8122F87A0AE9}"/>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cxnSp>
        <p:nvCxnSpPr>
          <p:cNvPr id="27" name="Elbow Connector 26">
            <a:extLst>
              <a:ext uri="{FF2B5EF4-FFF2-40B4-BE49-F238E27FC236}">
                <a16:creationId xmlns:a16="http://schemas.microsoft.com/office/drawing/2014/main" id="{59ED27B8-EB18-2347-9763-6CC0397A1D84}"/>
              </a:ext>
            </a:extLst>
          </p:cNvPr>
          <p:cNvCxnSpPr>
            <a:cxnSpLocks noChangeShapeType="1"/>
          </p:cNvCxnSpPr>
          <p:nvPr/>
        </p:nvCxnSpPr>
        <p:spPr bwMode="auto">
          <a:xfrm flipV="1">
            <a:off x="6496050" y="4759816"/>
            <a:ext cx="1809750" cy="1097"/>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 name="TextBox 77">
            <a:extLst>
              <a:ext uri="{FF2B5EF4-FFF2-40B4-BE49-F238E27FC236}">
                <a16:creationId xmlns:a16="http://schemas.microsoft.com/office/drawing/2014/main" id="{C0DC636C-6E75-E74E-A51B-709EE2A1E8D6}"/>
              </a:ext>
            </a:extLst>
          </p:cNvPr>
          <p:cNvSpPr txBox="1">
            <a:spLocks noChangeArrowheads="1"/>
          </p:cNvSpPr>
          <p:nvPr/>
        </p:nvSpPr>
        <p:spPr bwMode="auto">
          <a:xfrm>
            <a:off x="6553200" y="3276600"/>
            <a:ext cx="1066800" cy="203200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 </a:t>
            </a:r>
            <a:r>
              <a:rPr lang="en-US" altLang="en-US">
                <a:solidFill>
                  <a:srgbClr val="FF00FF"/>
                </a:solidFill>
              </a:rPr>
              <a:t>CH</a:t>
            </a:r>
            <a:r>
              <a:rPr lang="en-US" altLang="en-US" sz="1200">
                <a:solidFill>
                  <a:srgbClr val="FF00FF"/>
                </a:solidFill>
              </a:rPr>
              <a:t>3</a:t>
            </a:r>
            <a:r>
              <a:rPr lang="en-US" altLang="en-US">
                <a:solidFill>
                  <a:srgbClr val="FF00FF"/>
                </a:solidFill>
              </a:rPr>
              <a:t>OH</a:t>
            </a:r>
          </a:p>
          <a:p>
            <a:pPr eaLnBrk="1" hangingPunct="1">
              <a:defRPr/>
            </a:pPr>
            <a:endParaRPr lang="en-US">
              <a:solidFill>
                <a:srgbClr val="0000FF"/>
              </a:solidFill>
            </a:endParaRPr>
          </a:p>
          <a:p>
            <a:pPr eaLnBrk="1" hangingPunct="1">
              <a:defRPr/>
            </a:pPr>
            <a:endParaRPr lang="en-US">
              <a:solidFill>
                <a:srgbClr val="0000FF"/>
              </a:solidFill>
            </a:endParaRPr>
          </a:p>
        </p:txBody>
      </p:sp>
      <p:sp>
        <p:nvSpPr>
          <p:cNvPr id="2" name="TextBox 1">
            <a:extLst>
              <a:ext uri="{FF2B5EF4-FFF2-40B4-BE49-F238E27FC236}">
                <a16:creationId xmlns:a16="http://schemas.microsoft.com/office/drawing/2014/main" id="{9A701BEA-3453-4031-8538-501ED77BBC1B}"/>
              </a:ext>
            </a:extLst>
          </p:cNvPr>
          <p:cNvSpPr txBox="1"/>
          <p:nvPr/>
        </p:nvSpPr>
        <p:spPr>
          <a:xfrm>
            <a:off x="190500" y="5242908"/>
            <a:ext cx="4800600" cy="1323439"/>
          </a:xfrm>
          <a:prstGeom prst="rect">
            <a:avLst/>
          </a:prstGeom>
          <a:noFill/>
        </p:spPr>
        <p:txBody>
          <a:bodyPr wrap="square" rtlCol="0">
            <a:spAutoFit/>
          </a:bodyPr>
          <a:lstStyle/>
          <a:p>
            <a:pPr eaLnBrk="1" hangingPunct="1">
              <a:defRPr/>
            </a:pPr>
            <a:r>
              <a:rPr lang="en-US" altLang="en-US" sz="2000">
                <a:latin typeface="Calibri"/>
                <a:cs typeface="Calibri"/>
              </a:rPr>
              <a:t>For example, we </a:t>
            </a:r>
            <a:r>
              <a:rPr lang="en-US" altLang="en-US" sz="2000" b="1">
                <a:latin typeface="Calibri"/>
                <a:cs typeface="Calibri"/>
              </a:rPr>
              <a:t>waste</a:t>
            </a:r>
            <a:r>
              <a:rPr lang="en-US" altLang="en-US" sz="2000">
                <a:latin typeface="Calibri"/>
                <a:cs typeface="Calibri"/>
              </a:rPr>
              <a:t> valuable</a:t>
            </a:r>
            <a:r>
              <a:rPr lang="en-US" altLang="en-US" sz="2000" b="1">
                <a:latin typeface="Calibri"/>
                <a:cs typeface="Calibri"/>
              </a:rPr>
              <a:t> </a:t>
            </a:r>
          </a:p>
          <a:p>
            <a:pPr eaLnBrk="1" hangingPunct="1">
              <a:defRPr/>
            </a:pPr>
            <a:r>
              <a:rPr lang="en-US" altLang="en-US" sz="2000" b="1">
                <a:latin typeface="Calibri"/>
                <a:cs typeface="Calibri"/>
              </a:rPr>
              <a:t>reactor space </a:t>
            </a:r>
            <a:r>
              <a:rPr lang="en-US" altLang="en-US" sz="2000">
                <a:latin typeface="Calibri"/>
                <a:cs typeface="Calibri"/>
              </a:rPr>
              <a:t>on unused reagents </a:t>
            </a:r>
          </a:p>
          <a:p>
            <a:pPr eaLnBrk="1" hangingPunct="1">
              <a:defRPr/>
            </a:pPr>
            <a:r>
              <a:rPr lang="en-US" altLang="en-US" sz="2000">
                <a:latin typeface="Calibri"/>
                <a:cs typeface="Calibri"/>
              </a:rPr>
              <a:t>(</a:t>
            </a:r>
            <a:r>
              <a:rPr lang="en-US" sz="2000">
                <a:solidFill>
                  <a:srgbClr val="0000FF"/>
                </a:solidFill>
                <a:latin typeface="Calibri"/>
                <a:cs typeface="Calibri"/>
              </a:rPr>
              <a:t>H</a:t>
            </a:r>
            <a:r>
              <a:rPr lang="en-US" sz="1400">
                <a:solidFill>
                  <a:srgbClr val="0000FF"/>
                </a:solidFill>
                <a:latin typeface="Calibri"/>
                <a:cs typeface="Calibri"/>
              </a:rPr>
              <a:t>2</a:t>
            </a:r>
            <a:r>
              <a:rPr lang="en-US" sz="2000">
                <a:solidFill>
                  <a:srgbClr val="0000FF"/>
                </a:solidFill>
                <a:latin typeface="Calibri"/>
                <a:cs typeface="Calibri"/>
              </a:rPr>
              <a:t>O, </a:t>
            </a:r>
            <a:r>
              <a:rPr lang="en-US" sz="2000">
                <a:solidFill>
                  <a:schemeClr val="accent6">
                    <a:lumMod val="75000"/>
                  </a:schemeClr>
                </a:solidFill>
                <a:latin typeface="Calibri"/>
                <a:cs typeface="Calibri"/>
              </a:rPr>
              <a:t>CH</a:t>
            </a:r>
            <a:r>
              <a:rPr lang="en-US" sz="1400">
                <a:solidFill>
                  <a:schemeClr val="accent6">
                    <a:lumMod val="75000"/>
                  </a:schemeClr>
                </a:solidFill>
                <a:latin typeface="Calibri"/>
                <a:cs typeface="Calibri"/>
              </a:rPr>
              <a:t>4</a:t>
            </a:r>
            <a:r>
              <a:rPr lang="en-US" sz="2000">
                <a:latin typeface="Calibri"/>
                <a:cs typeface="Calibri"/>
              </a:rPr>
              <a:t>)</a:t>
            </a:r>
            <a:r>
              <a:rPr lang="en-US" altLang="en-US" sz="2000">
                <a:latin typeface="Calibri"/>
                <a:cs typeface="Calibri"/>
              </a:rPr>
              <a:t> the 2</a:t>
            </a:r>
            <a:r>
              <a:rPr lang="en-US" altLang="en-US" sz="2000" baseline="30000">
                <a:latin typeface="Calibri"/>
                <a:cs typeface="Calibri"/>
              </a:rPr>
              <a:t>nd</a:t>
            </a:r>
            <a:r>
              <a:rPr lang="en-US" altLang="en-US" sz="2000">
                <a:latin typeface="Calibri"/>
                <a:cs typeface="Calibri"/>
              </a:rPr>
              <a:t> reactor. </a:t>
            </a:r>
          </a:p>
          <a:p>
            <a:pPr eaLnBrk="1" hangingPunct="1">
              <a:defRPr/>
            </a:pPr>
            <a:r>
              <a:rPr lang="en-US" altLang="en-US" sz="2000">
                <a:latin typeface="Calibri"/>
                <a:cs typeface="Calibri"/>
              </a:rPr>
              <a:t>What should we do to fix this?</a:t>
            </a:r>
          </a:p>
        </p:txBody>
      </p:sp>
      <p:sp>
        <p:nvSpPr>
          <p:cNvPr id="3" name="TextBox 2">
            <a:extLst>
              <a:ext uri="{FF2B5EF4-FFF2-40B4-BE49-F238E27FC236}">
                <a16:creationId xmlns:a16="http://schemas.microsoft.com/office/drawing/2014/main" id="{BB3E9ABC-F6EE-43B9-B5BE-4647B20C90CB}"/>
              </a:ext>
            </a:extLst>
          </p:cNvPr>
          <p:cNvSpPr txBox="1"/>
          <p:nvPr/>
        </p:nvSpPr>
        <p:spPr>
          <a:xfrm>
            <a:off x="4711700" y="5707889"/>
            <a:ext cx="4038600" cy="461665"/>
          </a:xfrm>
          <a:prstGeom prst="rect">
            <a:avLst/>
          </a:prstGeom>
          <a:noFill/>
        </p:spPr>
        <p:txBody>
          <a:bodyPr wrap="square" rtlCol="0">
            <a:spAutoFit/>
          </a:bodyPr>
          <a:lstStyle/>
          <a:p>
            <a:r>
              <a:rPr lang="en-US" sz="2400">
                <a:solidFill>
                  <a:srgbClr val="FF0000"/>
                </a:solidFill>
                <a:latin typeface="Calibri"/>
                <a:cs typeface="Calibri"/>
              </a:rPr>
              <a:t>Add a separator!</a:t>
            </a:r>
          </a:p>
        </p:txBody>
      </p:sp>
      <p:sp>
        <p:nvSpPr>
          <p:cNvPr id="4" name="TextBox 3">
            <a:extLst>
              <a:ext uri="{FF2B5EF4-FFF2-40B4-BE49-F238E27FC236}">
                <a16:creationId xmlns:a16="http://schemas.microsoft.com/office/drawing/2014/main" id="{280F0787-684E-F180-431E-EB3C1F0237B8}"/>
              </a:ext>
            </a:extLst>
          </p:cNvPr>
          <p:cNvSpPr txBox="1">
            <a:spLocks noChangeArrowheads="1"/>
          </p:cNvSpPr>
          <p:nvPr/>
        </p:nvSpPr>
        <p:spPr bwMode="auto">
          <a:xfrm>
            <a:off x="4711700" y="1058703"/>
            <a:ext cx="4610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400">
                <a:latin typeface="Calibri"/>
                <a:cs typeface="Calibri"/>
              </a:rPr>
              <a:t>Does this satisfy the </a:t>
            </a:r>
          </a:p>
          <a:p>
            <a:pPr algn="ctr" eaLnBrk="1" hangingPunct="1">
              <a:spcBef>
                <a:spcPct val="0"/>
              </a:spcBef>
              <a:buFontTx/>
              <a:buNone/>
            </a:pPr>
            <a:r>
              <a:rPr lang="en-US" altLang="en-US" sz="2400" u="sng">
                <a:latin typeface="Calibri"/>
                <a:cs typeface="Calibri"/>
              </a:rPr>
              <a:t>design goals and rules</a:t>
            </a:r>
            <a:r>
              <a:rPr lang="en-US" altLang="en-US" sz="2400">
                <a:latin typeface="Calibri"/>
                <a:cs typeface="Calibri"/>
              </a:rPr>
              <a:t> now?</a:t>
            </a:r>
          </a:p>
        </p:txBody>
      </p:sp>
      <p:sp>
        <p:nvSpPr>
          <p:cNvPr id="5" name="TextBox 4">
            <a:extLst>
              <a:ext uri="{FF2B5EF4-FFF2-40B4-BE49-F238E27FC236}">
                <a16:creationId xmlns:a16="http://schemas.microsoft.com/office/drawing/2014/main" id="{B321002C-823F-1E04-1CC7-B14FA1131AC8}"/>
              </a:ext>
            </a:extLst>
          </p:cNvPr>
          <p:cNvSpPr txBox="1">
            <a:spLocks noChangeArrowheads="1"/>
          </p:cNvSpPr>
          <p:nvPr/>
        </p:nvSpPr>
        <p:spPr bwMode="auto">
          <a:xfrm>
            <a:off x="4711700" y="1972115"/>
            <a:ext cx="4432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400">
                <a:solidFill>
                  <a:srgbClr val="FF0000"/>
                </a:solidFill>
                <a:latin typeface="Calibri"/>
                <a:cs typeface="Calibri"/>
              </a:rPr>
              <a:t>Almost… we can still improve the process.</a:t>
            </a:r>
          </a:p>
        </p:txBody>
      </p:sp>
      <p:sp>
        <p:nvSpPr>
          <p:cNvPr id="6" name="Oval 5">
            <a:extLst>
              <a:ext uri="{FF2B5EF4-FFF2-40B4-BE49-F238E27FC236}">
                <a16:creationId xmlns:a16="http://schemas.microsoft.com/office/drawing/2014/main" id="{B2C69501-A56F-63F7-7396-8D7BE0660D3D}"/>
              </a:ext>
            </a:extLst>
          </p:cNvPr>
          <p:cNvSpPr/>
          <p:nvPr/>
        </p:nvSpPr>
        <p:spPr>
          <a:xfrm>
            <a:off x="1676400" y="3351213"/>
            <a:ext cx="685800" cy="6405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a:extLst>
              <a:ext uri="{FF2B5EF4-FFF2-40B4-BE49-F238E27FC236}">
                <a16:creationId xmlns:a16="http://schemas.microsoft.com/office/drawing/2014/main" id="{51C64FCA-9399-6284-76B0-991FED7F05B9}"/>
              </a:ext>
            </a:extLst>
          </p:cNvPr>
          <p:cNvSpPr/>
          <p:nvPr/>
        </p:nvSpPr>
        <p:spPr>
          <a:xfrm>
            <a:off x="6496050" y="3246559"/>
            <a:ext cx="685800" cy="6405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rapezoid 7">
            <a:extLst>
              <a:ext uri="{FF2B5EF4-FFF2-40B4-BE49-F238E27FC236}">
                <a16:creationId xmlns:a16="http://schemas.microsoft.com/office/drawing/2014/main" id="{2FB52016-2F23-5C74-CC13-B42E21A4928C}"/>
              </a:ext>
            </a:extLst>
          </p:cNvPr>
          <p:cNvSpPr/>
          <p:nvPr/>
        </p:nvSpPr>
        <p:spPr>
          <a:xfrm rot="5400000">
            <a:off x="3150736" y="4405010"/>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4" name="Elbow Connector 13">
            <a:extLst>
              <a:ext uri="{FF2B5EF4-FFF2-40B4-BE49-F238E27FC236}">
                <a16:creationId xmlns:a16="http://schemas.microsoft.com/office/drawing/2014/main" id="{033FF923-AF9D-92BC-6D1D-A82BB4B4A056}"/>
              </a:ext>
            </a:extLst>
          </p:cNvPr>
          <p:cNvCxnSpPr>
            <a:cxnSpLocks noChangeShapeType="1"/>
            <a:stCxn id="8" idx="0"/>
            <a:endCxn id="43" idx="1"/>
          </p:cNvCxnSpPr>
          <p:nvPr/>
        </p:nvCxnSpPr>
        <p:spPr bwMode="auto">
          <a:xfrm>
            <a:off x="3919087" y="4759817"/>
            <a:ext cx="1033913" cy="1096"/>
          </a:xfrm>
          <a:prstGeom prst="bentConnector3">
            <a:avLst>
              <a:gd name="adj1" fmla="val 50000"/>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 name="TextBox 1">
            <a:extLst>
              <a:ext uri="{FF2B5EF4-FFF2-40B4-BE49-F238E27FC236}">
                <a16:creationId xmlns:a16="http://schemas.microsoft.com/office/drawing/2014/main" id="{2A703D6C-BC3A-3455-6460-CC19488D76D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pic>
        <p:nvPicPr>
          <p:cNvPr id="13" name="Graphic 12" descr="Dollar with solid fill">
            <a:extLst>
              <a:ext uri="{FF2B5EF4-FFF2-40B4-BE49-F238E27FC236}">
                <a16:creationId xmlns:a16="http://schemas.microsoft.com/office/drawing/2014/main" id="{6B972AB7-6918-B03E-AE9B-FB234B60323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250" y="4130676"/>
            <a:ext cx="914400" cy="914400"/>
          </a:xfrm>
          <a:prstGeom prst="rect">
            <a:avLst/>
          </a:prstGeom>
        </p:spPr>
      </p:pic>
      <p:sp>
        <p:nvSpPr>
          <p:cNvPr id="16" name="TextBox 15">
            <a:extLst>
              <a:ext uri="{FF2B5EF4-FFF2-40B4-BE49-F238E27FC236}">
                <a16:creationId xmlns:a16="http://schemas.microsoft.com/office/drawing/2014/main" id="{C90D1795-1CEB-EF98-1201-869C0AFEF25A}"/>
              </a:ext>
            </a:extLst>
          </p:cNvPr>
          <p:cNvSpPr txBox="1"/>
          <p:nvPr/>
        </p:nvSpPr>
        <p:spPr>
          <a:xfrm>
            <a:off x="3911151" y="4782471"/>
            <a:ext cx="996950" cy="369332"/>
          </a:xfrm>
          <a:prstGeom prst="rect">
            <a:avLst/>
          </a:prstGeom>
          <a:noFill/>
        </p:spPr>
        <p:txBody>
          <a:bodyPr wrap="square">
            <a:spAutoFit/>
          </a:bodyPr>
          <a:lstStyle/>
          <a:p>
            <a:pPr eaLnBrk="1" hangingPunct="1">
              <a:defRPr/>
            </a:pPr>
            <a:r>
              <a:rPr lang="en-US"/>
              <a:t>300 atm</a:t>
            </a:r>
          </a:p>
        </p:txBody>
      </p:sp>
      <p:sp>
        <p:nvSpPr>
          <p:cNvPr id="23" name="TextBox 22">
            <a:extLst>
              <a:ext uri="{FF2B5EF4-FFF2-40B4-BE49-F238E27FC236}">
                <a16:creationId xmlns:a16="http://schemas.microsoft.com/office/drawing/2014/main" id="{E67F694A-3B08-65C0-9E57-09E8D79AA82F}"/>
              </a:ext>
            </a:extLst>
          </p:cNvPr>
          <p:cNvSpPr txBox="1"/>
          <p:nvPr/>
        </p:nvSpPr>
        <p:spPr>
          <a:xfrm>
            <a:off x="2464021" y="4767263"/>
            <a:ext cx="781282" cy="369332"/>
          </a:xfrm>
          <a:prstGeom prst="rect">
            <a:avLst/>
          </a:prstGeom>
          <a:noFill/>
        </p:spPr>
        <p:txBody>
          <a:bodyPr wrap="square">
            <a:spAutoFit/>
          </a:bodyPr>
          <a:lstStyle/>
          <a:p>
            <a:pPr eaLnBrk="1" hangingPunct="1">
              <a:defRPr/>
            </a:pPr>
            <a:r>
              <a:rPr lang="en-US"/>
              <a:t>1 atm</a:t>
            </a:r>
          </a:p>
        </p:txBody>
      </p:sp>
      <p:sp>
        <p:nvSpPr>
          <p:cNvPr id="30" name="Slide Number Placeholder 29">
            <a:extLst>
              <a:ext uri="{FF2B5EF4-FFF2-40B4-BE49-F238E27FC236}">
                <a16:creationId xmlns:a16="http://schemas.microsoft.com/office/drawing/2014/main" id="{17D35B04-0DFE-1E9E-FBF2-38D1013464B3}"/>
              </a:ext>
            </a:extLst>
          </p:cNvPr>
          <p:cNvSpPr>
            <a:spLocks noGrp="1"/>
          </p:cNvSpPr>
          <p:nvPr>
            <p:ph type="sldNum" sz="quarter" idx="12"/>
          </p:nvPr>
        </p:nvSpPr>
        <p:spPr/>
        <p:txBody>
          <a:bodyPr/>
          <a:lstStyle/>
          <a:p>
            <a:fld id="{9170F9BE-46AB-4A51-AA78-244224A68E4F}" type="slidenum">
              <a:rPr lang="en-US" altLang="en-US" smtClean="0"/>
              <a:pPr/>
              <a:t>6</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4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 nodeType="clickEffect">
                                  <p:stCondLst>
                                    <p:cond delay="0"/>
                                  </p:stCondLst>
                                  <p:childTnLst>
                                    <p:set>
                                      <p:cBhvr>
                                        <p:cTn id="53" dur="1" fill="hold">
                                          <p:stCondLst>
                                            <p:cond delay="0"/>
                                          </p:stCondLst>
                                        </p:cTn>
                                        <p:tgtEl>
                                          <p:spTgt spid="6"/>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7"/>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13"/>
                                        </p:tgtEl>
                                        <p:attrNameLst>
                                          <p:attrName>style.visibility</p:attrName>
                                        </p:attrNameLst>
                                      </p:cBhvr>
                                      <p:to>
                                        <p:strVal val="visible"/>
                                      </p:to>
                                    </p:set>
                                  </p:childTnLst>
                                </p:cTn>
                              </p:par>
                              <p:par>
                                <p:cTn id="58" presetID="1" presetClass="entr" presetSubtype="0" fill="hold" grpId="1" nodeType="withEffect">
                                  <p:stCondLst>
                                    <p:cond delay="0"/>
                                  </p:stCondLst>
                                  <p:childTnLst>
                                    <p:set>
                                      <p:cBhvr>
                                        <p:cTn id="59" dur="1" fill="hold">
                                          <p:stCondLst>
                                            <p:cond delay="0"/>
                                          </p:stCondLst>
                                        </p:cTn>
                                        <p:tgtEl>
                                          <p:spTgt spid="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143" grpId="0"/>
      <p:bldP spid="5139" grpId="0"/>
      <p:bldP spid="43" grpId="0" animBg="1"/>
      <p:bldP spid="34" grpId="0"/>
      <p:bldP spid="2" grpId="1"/>
      <p:bldP spid="3" grpId="0"/>
      <p:bldP spid="4" grpId="0"/>
      <p:bldP spid="5" grpId="0"/>
      <p:bldP spid="6" grpId="1" animBg="1"/>
      <p:bldP spid="7" grpId="1" animBg="1"/>
      <p:bldP spid="8" grpId="0" animBg="1"/>
      <p:bldP spid="16"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oup 84">
            <a:extLst>
              <a:ext uri="{FF2B5EF4-FFF2-40B4-BE49-F238E27FC236}">
                <a16:creationId xmlns:a16="http://schemas.microsoft.com/office/drawing/2014/main" id="{FB36CA7C-A4B3-4A93-85EC-0CBB47B11265}"/>
              </a:ext>
            </a:extLst>
          </p:cNvPr>
          <p:cNvGrpSpPr>
            <a:grpSpLocks/>
          </p:cNvGrpSpPr>
          <p:nvPr/>
        </p:nvGrpSpPr>
        <p:grpSpPr bwMode="auto">
          <a:xfrm>
            <a:off x="304800" y="381000"/>
            <a:ext cx="1752600" cy="1431925"/>
            <a:chOff x="304800" y="76981"/>
            <a:chExt cx="1752600" cy="1432175"/>
          </a:xfrm>
        </p:grpSpPr>
        <p:sp>
          <p:nvSpPr>
            <p:cNvPr id="54" name="Flowchart: Connector 53">
              <a:extLst>
                <a:ext uri="{FF2B5EF4-FFF2-40B4-BE49-F238E27FC236}">
                  <a16:creationId xmlns:a16="http://schemas.microsoft.com/office/drawing/2014/main" id="{03044DB2-394B-9D47-AC36-BF5686103E05}"/>
                </a:ext>
              </a:extLst>
            </p:cNvPr>
            <p:cNvSpPr/>
            <p:nvPr/>
          </p:nvSpPr>
          <p:spPr>
            <a:xfrm>
              <a:off x="1066800" y="837527"/>
              <a:ext cx="304800" cy="304853"/>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pitchFamily="34" charset="-128"/>
              </a:endParaRPr>
            </a:p>
          </p:txBody>
        </p:sp>
        <p:cxnSp>
          <p:nvCxnSpPr>
            <p:cNvPr id="57" name="Straight Arrow Connector 56">
              <a:extLst>
                <a:ext uri="{FF2B5EF4-FFF2-40B4-BE49-F238E27FC236}">
                  <a16:creationId xmlns:a16="http://schemas.microsoft.com/office/drawing/2014/main" id="{625CF52A-81B0-554D-8BA0-14BA2D327922}"/>
                </a:ext>
              </a:extLst>
            </p:cNvPr>
            <p:cNvCxnSpPr>
              <a:cxnSpLocks noChangeShapeType="1"/>
              <a:endCxn id="54" idx="0"/>
            </p:cNvCxnSpPr>
            <p:nvPr/>
          </p:nvCxnSpPr>
          <p:spPr bwMode="auto">
            <a:xfrm rot="5400000">
              <a:off x="876241" y="494566"/>
              <a:ext cx="68592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a:extLst>
                <a:ext uri="{FF2B5EF4-FFF2-40B4-BE49-F238E27FC236}">
                  <a16:creationId xmlns:a16="http://schemas.microsoft.com/office/drawing/2014/main" id="{2A55B169-C7EB-B24C-9344-607EBACC3766}"/>
                </a:ext>
              </a:extLst>
            </p:cNvPr>
            <p:cNvCxnSpPr>
              <a:cxnSpLocks noChangeShapeType="1"/>
              <a:endCxn id="54" idx="2"/>
            </p:cNvCxnSpPr>
            <p:nvPr/>
          </p:nvCxnSpPr>
          <p:spPr bwMode="auto">
            <a:xfrm>
              <a:off x="304800" y="989953"/>
              <a:ext cx="7620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6408" name="TextBox 74">
              <a:extLst>
                <a:ext uri="{FF2B5EF4-FFF2-40B4-BE49-F238E27FC236}">
                  <a16:creationId xmlns:a16="http://schemas.microsoft.com/office/drawing/2014/main" id="{7DC34F75-F97B-42F3-A326-7CACACA81F7A}"/>
                </a:ext>
              </a:extLst>
            </p:cNvPr>
            <p:cNvSpPr txBox="1">
              <a:spLocks noChangeArrowheads="1"/>
            </p:cNvSpPr>
            <p:nvPr/>
          </p:nvSpPr>
          <p:spPr bwMode="auto">
            <a:xfrm>
              <a:off x="1295400" y="76981"/>
              <a:ext cx="762000" cy="36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00FF"/>
                  </a:solidFill>
                </a:rPr>
                <a:t>H</a:t>
              </a:r>
              <a:r>
                <a:rPr lang="en-US" altLang="en-US" sz="1200">
                  <a:solidFill>
                    <a:srgbClr val="0000FF"/>
                  </a:solidFill>
                </a:rPr>
                <a:t>2</a:t>
              </a:r>
              <a:r>
                <a:rPr lang="en-US" altLang="en-US" sz="1800">
                  <a:solidFill>
                    <a:srgbClr val="0000FF"/>
                  </a:solidFill>
                </a:rPr>
                <a:t>O</a:t>
              </a:r>
            </a:p>
          </p:txBody>
        </p:sp>
        <p:sp>
          <p:nvSpPr>
            <p:cNvPr id="5150" name="TextBox 75">
              <a:extLst>
                <a:ext uri="{FF2B5EF4-FFF2-40B4-BE49-F238E27FC236}">
                  <a16:creationId xmlns:a16="http://schemas.microsoft.com/office/drawing/2014/main" id="{0CF30BEB-9C74-3144-A071-791C2C3DEF6E}"/>
                </a:ext>
              </a:extLst>
            </p:cNvPr>
            <p:cNvSpPr txBox="1">
              <a:spLocks noChangeArrowheads="1"/>
            </p:cNvSpPr>
            <p:nvPr/>
          </p:nvSpPr>
          <p:spPr bwMode="auto">
            <a:xfrm>
              <a:off x="381000" y="1142380"/>
              <a:ext cx="762000" cy="366776"/>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grpSp>
      <p:sp>
        <p:nvSpPr>
          <p:cNvPr id="9" name="Rectangle 8">
            <a:extLst>
              <a:ext uri="{FF2B5EF4-FFF2-40B4-BE49-F238E27FC236}">
                <a16:creationId xmlns:a16="http://schemas.microsoft.com/office/drawing/2014/main" id="{14C432DF-882A-AB4B-A68F-40CF56926D99}"/>
              </a:ext>
            </a:extLst>
          </p:cNvPr>
          <p:cNvSpPr/>
          <p:nvPr/>
        </p:nvSpPr>
        <p:spPr bwMode="auto">
          <a:xfrm>
            <a:off x="17526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solidFill>
                  <a:schemeClr val="bg1"/>
                </a:solidFill>
              </a:rPr>
              <a:t>Steam-Methane Reformer</a:t>
            </a:r>
          </a:p>
          <a:p>
            <a:pPr algn="ctr" eaLnBrk="1" fontAlgn="auto" hangingPunct="1">
              <a:spcBef>
                <a:spcPts val="0"/>
              </a:spcBef>
              <a:spcAft>
                <a:spcPts val="0"/>
              </a:spcAft>
              <a:defRPr/>
            </a:pPr>
            <a:r>
              <a:rPr lang="en-US" sz="1200">
                <a:solidFill>
                  <a:schemeClr val="bg1"/>
                </a:solidFill>
              </a:rPr>
              <a:t>900 C</a:t>
            </a:r>
          </a:p>
        </p:txBody>
      </p:sp>
      <p:cxnSp>
        <p:nvCxnSpPr>
          <p:cNvPr id="11" name="Elbow Connector 10">
            <a:extLst>
              <a:ext uri="{FF2B5EF4-FFF2-40B4-BE49-F238E27FC236}">
                <a16:creationId xmlns:a16="http://schemas.microsoft.com/office/drawing/2014/main" id="{C0DE265E-0462-C242-856E-A61E47E4DBCF}"/>
              </a:ext>
            </a:extLst>
          </p:cNvPr>
          <p:cNvCxnSpPr>
            <a:cxnSpLocks noChangeShapeType="1"/>
            <a:stCxn id="54" idx="6"/>
            <a:endCxn id="9" idx="0"/>
          </p:cNvCxnSpPr>
          <p:nvPr/>
        </p:nvCxnSpPr>
        <p:spPr bwMode="auto">
          <a:xfrm>
            <a:off x="1371600" y="1293813"/>
            <a:ext cx="1143000" cy="11430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43" name="TextBox 76">
            <a:extLst>
              <a:ext uri="{FF2B5EF4-FFF2-40B4-BE49-F238E27FC236}">
                <a16:creationId xmlns:a16="http://schemas.microsoft.com/office/drawing/2014/main" id="{C128B468-C484-B34D-8FD7-17D9AA2ABDFA}"/>
              </a:ext>
            </a:extLst>
          </p:cNvPr>
          <p:cNvSpPr txBox="1">
            <a:spLocks noChangeArrowheads="1"/>
          </p:cNvSpPr>
          <p:nvPr/>
        </p:nvSpPr>
        <p:spPr bwMode="auto">
          <a:xfrm>
            <a:off x="2590800" y="1446213"/>
            <a:ext cx="7620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00FF"/>
                </a:solidFill>
              </a:rPr>
              <a:t>H</a:t>
            </a:r>
            <a:r>
              <a:rPr lang="en-US" sz="1200">
                <a:solidFill>
                  <a:srgbClr val="0000FF"/>
                </a:solidFill>
              </a:rPr>
              <a:t>2</a:t>
            </a:r>
            <a:r>
              <a:rPr lang="en-US">
                <a:solidFill>
                  <a:srgbClr val="0000FF"/>
                </a:solidFill>
              </a:rPr>
              <a:t>O</a:t>
            </a: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p:txBody>
      </p:sp>
      <p:cxnSp>
        <p:nvCxnSpPr>
          <p:cNvPr id="28" name="Elbow Connector 27">
            <a:extLst>
              <a:ext uri="{FF2B5EF4-FFF2-40B4-BE49-F238E27FC236}">
                <a16:creationId xmlns:a16="http://schemas.microsoft.com/office/drawing/2014/main" id="{F7945846-7915-034F-BFFA-2BB3C624EF1E}"/>
              </a:ext>
            </a:extLst>
          </p:cNvPr>
          <p:cNvCxnSpPr>
            <a:cxnSpLocks noChangeShapeType="1"/>
            <a:stCxn id="9" idx="2"/>
          </p:cNvCxnSpPr>
          <p:nvPr/>
        </p:nvCxnSpPr>
        <p:spPr bwMode="auto">
          <a:xfrm rot="16200000" flipH="1">
            <a:off x="2032000" y="3598863"/>
            <a:ext cx="1638300" cy="68580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6" name="Straight Arrow Connector 35">
            <a:extLst>
              <a:ext uri="{FF2B5EF4-FFF2-40B4-BE49-F238E27FC236}">
                <a16:creationId xmlns:a16="http://schemas.microsoft.com/office/drawing/2014/main" id="{E43C59A3-8EF2-D940-99EA-B4BDE13FE909}"/>
              </a:ext>
            </a:extLst>
          </p:cNvPr>
          <p:cNvCxnSpPr>
            <a:cxnSpLocks noChangeShapeType="1"/>
          </p:cNvCxnSpPr>
          <p:nvPr/>
        </p:nvCxnSpPr>
        <p:spPr bwMode="auto">
          <a:xfrm rot="5400000">
            <a:off x="3459163" y="5522913"/>
            <a:ext cx="839787"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TextBox 77">
            <a:extLst>
              <a:ext uri="{FF2B5EF4-FFF2-40B4-BE49-F238E27FC236}">
                <a16:creationId xmlns:a16="http://schemas.microsoft.com/office/drawing/2014/main" id="{0267DA1F-5677-2141-AE39-E44B585A981B}"/>
              </a:ext>
            </a:extLst>
          </p:cNvPr>
          <p:cNvSpPr txBox="1">
            <a:spLocks noChangeArrowheads="1"/>
          </p:cNvSpPr>
          <p:nvPr/>
        </p:nvSpPr>
        <p:spPr bwMode="auto">
          <a:xfrm>
            <a:off x="1746250" y="3351213"/>
            <a:ext cx="685800" cy="1190625"/>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rgbClr val="00B050"/>
                </a:solidFill>
              </a:rPr>
              <a:t>CO</a:t>
            </a:r>
          </a:p>
          <a:p>
            <a:pPr eaLnBrk="1" hangingPunct="1">
              <a:defRPr/>
            </a:pPr>
            <a:r>
              <a:rPr lang="en-US">
                <a:solidFill>
                  <a:srgbClr val="FF0000"/>
                </a:solidFill>
              </a:rPr>
              <a:t>H</a:t>
            </a:r>
            <a:r>
              <a:rPr lang="en-US" sz="1200">
                <a:solidFill>
                  <a:srgbClr val="FF0000"/>
                </a:solidFill>
              </a:rPr>
              <a:t>2</a:t>
            </a:r>
            <a:endParaRPr lang="en-US">
              <a:solidFill>
                <a:srgbClr val="FF0000"/>
              </a:solidFill>
            </a:endParaRPr>
          </a:p>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0" name="TextBox 78">
            <a:extLst>
              <a:ext uri="{FF2B5EF4-FFF2-40B4-BE49-F238E27FC236}">
                <a16:creationId xmlns:a16="http://schemas.microsoft.com/office/drawing/2014/main" id="{42B9DF12-439E-8D49-8B83-1AC8AC85313A}"/>
              </a:ext>
            </a:extLst>
          </p:cNvPr>
          <p:cNvSpPr txBox="1">
            <a:spLocks noChangeArrowheads="1"/>
          </p:cNvSpPr>
          <p:nvPr/>
        </p:nvSpPr>
        <p:spPr bwMode="auto">
          <a:xfrm>
            <a:off x="4032250" y="5256213"/>
            <a:ext cx="685800" cy="641350"/>
          </a:xfrm>
          <a:prstGeom prst="rect">
            <a:avLst/>
          </a:prstGeom>
          <a:noFill/>
          <a:ln>
            <a:noFill/>
          </a:ln>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a:solidFill>
                  <a:schemeClr val="accent6">
                    <a:lumMod val="75000"/>
                  </a:schemeClr>
                </a:solidFill>
              </a:rPr>
              <a:t>CH</a:t>
            </a:r>
            <a:r>
              <a:rPr lang="en-US" sz="1200">
                <a:solidFill>
                  <a:schemeClr val="accent6">
                    <a:lumMod val="75000"/>
                  </a:schemeClr>
                </a:solidFill>
              </a:rPr>
              <a:t>4</a:t>
            </a:r>
            <a:endParaRPr lang="en-US">
              <a:solidFill>
                <a:schemeClr val="accent6">
                  <a:lumMod val="75000"/>
                </a:schemeClr>
              </a:solidFill>
            </a:endParaRPr>
          </a:p>
          <a:p>
            <a:pPr eaLnBrk="1" hangingPunct="1">
              <a:defRPr/>
            </a:pPr>
            <a:r>
              <a:rPr lang="en-US">
                <a:solidFill>
                  <a:srgbClr val="0000FF"/>
                </a:solidFill>
              </a:rPr>
              <a:t>H</a:t>
            </a:r>
            <a:r>
              <a:rPr lang="en-US" sz="1200">
                <a:solidFill>
                  <a:srgbClr val="0000FF"/>
                </a:solidFill>
              </a:rPr>
              <a:t>2</a:t>
            </a:r>
            <a:r>
              <a:rPr lang="en-US">
                <a:solidFill>
                  <a:srgbClr val="0000FF"/>
                </a:solidFill>
              </a:rPr>
              <a:t>O</a:t>
            </a:r>
          </a:p>
        </p:txBody>
      </p:sp>
      <p:sp>
        <p:nvSpPr>
          <p:cNvPr id="5141" name="TextBox 79">
            <a:extLst>
              <a:ext uri="{FF2B5EF4-FFF2-40B4-BE49-F238E27FC236}">
                <a16:creationId xmlns:a16="http://schemas.microsoft.com/office/drawing/2014/main" id="{F6079C83-4328-4907-B94F-440D07036777}"/>
              </a:ext>
            </a:extLst>
          </p:cNvPr>
          <p:cNvSpPr txBox="1">
            <a:spLocks noChangeArrowheads="1"/>
          </p:cNvSpPr>
          <p:nvPr/>
        </p:nvSpPr>
        <p:spPr bwMode="auto">
          <a:xfrm>
            <a:off x="3956050" y="2208213"/>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sp>
        <p:nvSpPr>
          <p:cNvPr id="43" name="Rectangle 42">
            <a:extLst>
              <a:ext uri="{FF2B5EF4-FFF2-40B4-BE49-F238E27FC236}">
                <a16:creationId xmlns:a16="http://schemas.microsoft.com/office/drawing/2014/main" id="{86263236-765F-594E-8F73-AA0D069642BE}"/>
              </a:ext>
            </a:extLst>
          </p:cNvPr>
          <p:cNvSpPr/>
          <p:nvPr/>
        </p:nvSpPr>
        <p:spPr bwMode="auto">
          <a:xfrm>
            <a:off x="7239000" y="2436813"/>
            <a:ext cx="1524000" cy="6858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Methanol Synthesis Reactor </a:t>
            </a:r>
          </a:p>
          <a:p>
            <a:pPr algn="ctr" eaLnBrk="1" fontAlgn="auto" hangingPunct="1">
              <a:spcBef>
                <a:spcPts val="0"/>
              </a:spcBef>
              <a:spcAft>
                <a:spcPts val="0"/>
              </a:spcAft>
              <a:defRPr/>
            </a:pPr>
            <a:r>
              <a:rPr lang="en-US" sz="1200"/>
              <a:t>300 C, 300 atm</a:t>
            </a:r>
          </a:p>
        </p:txBody>
      </p:sp>
      <p:sp>
        <p:nvSpPr>
          <p:cNvPr id="33" name="Rectangle 32">
            <a:extLst>
              <a:ext uri="{FF2B5EF4-FFF2-40B4-BE49-F238E27FC236}">
                <a16:creationId xmlns:a16="http://schemas.microsoft.com/office/drawing/2014/main" id="{4D85424E-1152-C843-8743-20528BEB9B4E}"/>
              </a:ext>
            </a:extLst>
          </p:cNvPr>
          <p:cNvSpPr/>
          <p:nvPr/>
        </p:nvSpPr>
        <p:spPr bwMode="auto">
          <a:xfrm>
            <a:off x="3194050" y="4418013"/>
            <a:ext cx="13716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pic>
        <p:nvPicPr>
          <p:cNvPr id="16398" name="Content Placeholder 2">
            <a:extLst>
              <a:ext uri="{FF2B5EF4-FFF2-40B4-BE49-F238E27FC236}">
                <a16:creationId xmlns:a16="http://schemas.microsoft.com/office/drawing/2014/main" id="{F9EC080F-8459-4AD3-9D2A-4894B89442DE}"/>
              </a:ext>
            </a:extLst>
          </p:cNvPr>
          <p:cNvPicPr>
            <a:picLocks noGrp="1" noRot="1" noChangeAspect="1" noMove="1" noResize="1" noEditPoints="1" noAdjustHandles="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71600" y="0"/>
            <a:ext cx="6273800" cy="1435100"/>
          </a:xfrm>
        </p:spPr>
      </p:pic>
      <p:sp>
        <p:nvSpPr>
          <p:cNvPr id="22" name="TextBox 78">
            <a:extLst>
              <a:ext uri="{FF2B5EF4-FFF2-40B4-BE49-F238E27FC236}">
                <a16:creationId xmlns:a16="http://schemas.microsoft.com/office/drawing/2014/main" id="{A8DAC081-46C6-4243-837C-094BAD97B48D}"/>
              </a:ext>
            </a:extLst>
          </p:cNvPr>
          <p:cNvSpPr txBox="1">
            <a:spLocks noChangeArrowheads="1"/>
          </p:cNvSpPr>
          <p:nvPr/>
        </p:nvSpPr>
        <p:spPr bwMode="auto">
          <a:xfrm>
            <a:off x="3460750" y="4611688"/>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a:solidFill>
                  <a:schemeClr val="bg1"/>
                </a:solidFill>
              </a:rPr>
              <a:t>Separator</a:t>
            </a:r>
          </a:p>
        </p:txBody>
      </p:sp>
      <p:sp>
        <p:nvSpPr>
          <p:cNvPr id="24" name="TextBox 81">
            <a:extLst>
              <a:ext uri="{FF2B5EF4-FFF2-40B4-BE49-F238E27FC236}">
                <a16:creationId xmlns:a16="http://schemas.microsoft.com/office/drawing/2014/main" id="{0F85C151-1BDC-41A0-B450-37E61E2CDDFC}"/>
              </a:ext>
            </a:extLst>
          </p:cNvPr>
          <p:cNvSpPr txBox="1">
            <a:spLocks noChangeArrowheads="1"/>
          </p:cNvSpPr>
          <p:nvPr/>
        </p:nvSpPr>
        <p:spPr bwMode="auto">
          <a:xfrm>
            <a:off x="8077200" y="3351213"/>
            <a:ext cx="914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FF00FF"/>
                </a:solidFill>
              </a:rPr>
              <a:t>CH</a:t>
            </a:r>
            <a:r>
              <a:rPr lang="en-US" altLang="en-US" sz="1200">
                <a:solidFill>
                  <a:srgbClr val="FF00FF"/>
                </a:solidFill>
              </a:rPr>
              <a:t>3</a:t>
            </a:r>
            <a:r>
              <a:rPr lang="en-US" altLang="en-US" sz="1800">
                <a:solidFill>
                  <a:srgbClr val="FF00FF"/>
                </a:solidFill>
              </a:rPr>
              <a:t>OH</a:t>
            </a:r>
          </a:p>
          <a:p>
            <a:pPr eaLnBrk="1" hangingPunct="1">
              <a:spcBef>
                <a:spcPct val="0"/>
              </a:spcBef>
              <a:buFontTx/>
              <a:buNone/>
            </a:pPr>
            <a:r>
              <a:rPr lang="en-US" altLang="en-US" sz="1800">
                <a:solidFill>
                  <a:srgbClr val="00B050"/>
                </a:solidFill>
              </a:rPr>
              <a:t>CO</a:t>
            </a:r>
          </a:p>
          <a:p>
            <a:pPr eaLnBrk="1" hangingPunct="1">
              <a:spcBef>
                <a:spcPct val="0"/>
              </a:spcBef>
              <a:buFontTx/>
              <a:buNone/>
            </a:pPr>
            <a:r>
              <a:rPr lang="en-US" altLang="en-US" sz="1800">
                <a:solidFill>
                  <a:srgbClr val="FF0000"/>
                </a:solidFill>
              </a:rPr>
              <a:t>H</a:t>
            </a:r>
            <a:r>
              <a:rPr lang="en-US" altLang="en-US" sz="1200">
                <a:solidFill>
                  <a:srgbClr val="FF0000"/>
                </a:solidFill>
              </a:rPr>
              <a:t>2</a:t>
            </a:r>
            <a:endParaRPr lang="en-US" altLang="en-US" sz="1800">
              <a:solidFill>
                <a:srgbClr val="FF0000"/>
              </a:solidFill>
            </a:endParaRPr>
          </a:p>
        </p:txBody>
      </p:sp>
      <p:cxnSp>
        <p:nvCxnSpPr>
          <p:cNvPr id="25" name="Straight Arrow Connector 24">
            <a:extLst>
              <a:ext uri="{FF2B5EF4-FFF2-40B4-BE49-F238E27FC236}">
                <a16:creationId xmlns:a16="http://schemas.microsoft.com/office/drawing/2014/main" id="{7F500260-C492-514E-BD41-8A08A59A3FC6}"/>
              </a:ext>
            </a:extLst>
          </p:cNvPr>
          <p:cNvCxnSpPr>
            <a:cxnSpLocks noChangeShapeType="1"/>
            <a:stCxn id="43" idx="2"/>
          </p:cNvCxnSpPr>
          <p:nvPr/>
        </p:nvCxnSpPr>
        <p:spPr bwMode="auto">
          <a:xfrm flipH="1">
            <a:off x="7994650" y="3122613"/>
            <a:ext cx="6350" cy="17668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93F59705-3D14-486F-9D2F-DE63E1BB2E09}"/>
              </a:ext>
            </a:extLst>
          </p:cNvPr>
          <p:cNvSpPr txBox="1">
            <a:spLocks noChangeArrowheads="1"/>
          </p:cNvSpPr>
          <p:nvPr/>
        </p:nvSpPr>
        <p:spPr bwMode="auto">
          <a:xfrm>
            <a:off x="5245100" y="2514600"/>
            <a:ext cx="19875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800">
                <a:solidFill>
                  <a:srgbClr val="00B050"/>
                </a:solidFill>
                <a:latin typeface="Calibri"/>
                <a:cs typeface="Calibri"/>
              </a:rPr>
              <a:t>Can have a smaller reactor now!</a:t>
            </a:r>
          </a:p>
        </p:txBody>
      </p:sp>
      <p:sp>
        <p:nvSpPr>
          <p:cNvPr id="3" name="Oval 2">
            <a:extLst>
              <a:ext uri="{FF2B5EF4-FFF2-40B4-BE49-F238E27FC236}">
                <a16:creationId xmlns:a16="http://schemas.microsoft.com/office/drawing/2014/main" id="{5BB17565-A08B-884A-8B57-9A11FFB00157}"/>
              </a:ext>
            </a:extLst>
          </p:cNvPr>
          <p:cNvSpPr/>
          <p:nvPr/>
        </p:nvSpPr>
        <p:spPr>
          <a:xfrm>
            <a:off x="2917825" y="4119563"/>
            <a:ext cx="191135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TextBox 3">
            <a:extLst>
              <a:ext uri="{FF2B5EF4-FFF2-40B4-BE49-F238E27FC236}">
                <a16:creationId xmlns:a16="http://schemas.microsoft.com/office/drawing/2014/main" id="{5FA19DA0-085F-4816-95EE-95D3D22F3767}"/>
              </a:ext>
            </a:extLst>
          </p:cNvPr>
          <p:cNvSpPr txBox="1"/>
          <p:nvPr/>
        </p:nvSpPr>
        <p:spPr>
          <a:xfrm>
            <a:off x="4876005" y="4267200"/>
            <a:ext cx="2357439" cy="923330"/>
          </a:xfrm>
          <a:prstGeom prst="rect">
            <a:avLst/>
          </a:prstGeom>
          <a:noFill/>
        </p:spPr>
        <p:txBody>
          <a:bodyPr wrap="square" rtlCol="0">
            <a:spAutoFit/>
          </a:bodyPr>
          <a:lstStyle/>
          <a:p>
            <a:r>
              <a:rPr lang="en-US">
                <a:solidFill>
                  <a:srgbClr val="00B050"/>
                </a:solidFill>
                <a:latin typeface="Calibri"/>
                <a:cs typeface="Calibri"/>
              </a:rPr>
              <a:t>Is this separation possible? If so, what temperature?</a:t>
            </a:r>
          </a:p>
        </p:txBody>
      </p:sp>
      <p:cxnSp>
        <p:nvCxnSpPr>
          <p:cNvPr id="6" name="Elbow Connector 5">
            <a:extLst>
              <a:ext uri="{FF2B5EF4-FFF2-40B4-BE49-F238E27FC236}">
                <a16:creationId xmlns:a16="http://schemas.microsoft.com/office/drawing/2014/main" id="{7CF07CA9-A0AD-03E2-ED7B-D11169623EE7}"/>
              </a:ext>
            </a:extLst>
          </p:cNvPr>
          <p:cNvCxnSpPr>
            <a:cxnSpLocks noChangeShapeType="1"/>
          </p:cNvCxnSpPr>
          <p:nvPr/>
        </p:nvCxnSpPr>
        <p:spPr bwMode="auto">
          <a:xfrm>
            <a:off x="6438900" y="1219200"/>
            <a:ext cx="1562100" cy="1217613"/>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 name="Trapezoid 6">
            <a:extLst>
              <a:ext uri="{FF2B5EF4-FFF2-40B4-BE49-F238E27FC236}">
                <a16:creationId xmlns:a16="http://schemas.microsoft.com/office/drawing/2014/main" id="{50CB2E7B-269B-EE3B-16B6-D26AB66D0D2F}"/>
              </a:ext>
            </a:extLst>
          </p:cNvPr>
          <p:cNvSpPr/>
          <p:nvPr/>
        </p:nvSpPr>
        <p:spPr>
          <a:xfrm rot="5400000">
            <a:off x="6418263" y="862012"/>
            <a:ext cx="827088" cy="709613"/>
          </a:xfrm>
          <a:prstGeom prst="trapezoi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8" name="Elbow Connector 7">
            <a:extLst>
              <a:ext uri="{FF2B5EF4-FFF2-40B4-BE49-F238E27FC236}">
                <a16:creationId xmlns:a16="http://schemas.microsoft.com/office/drawing/2014/main" id="{8952B5AA-1646-A032-D0ED-7898C2516C2A}"/>
              </a:ext>
            </a:extLst>
          </p:cNvPr>
          <p:cNvCxnSpPr>
            <a:cxnSpLocks noChangeShapeType="1"/>
            <a:endCxn id="7" idx="2"/>
          </p:cNvCxnSpPr>
          <p:nvPr/>
        </p:nvCxnSpPr>
        <p:spPr bwMode="auto">
          <a:xfrm rot="5400000" flipH="1" flipV="1">
            <a:off x="3578225" y="1519238"/>
            <a:ext cx="3200400" cy="2597150"/>
          </a:xfrm>
          <a:prstGeom prst="bentConnector2">
            <a:avLst/>
          </a:prstGeom>
          <a:noFill/>
          <a:ln w="25400">
            <a:solidFill>
              <a:schemeClr val="tx1"/>
            </a:solidFill>
            <a:miter lim="800000"/>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 name="TextBox 1">
            <a:extLst>
              <a:ext uri="{FF2B5EF4-FFF2-40B4-BE49-F238E27FC236}">
                <a16:creationId xmlns:a16="http://schemas.microsoft.com/office/drawing/2014/main" id="{49CFE325-70B6-7C00-A723-073B7CD4949C}"/>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cxnSp>
        <p:nvCxnSpPr>
          <p:cNvPr id="15" name="Elbow Connector 14">
            <a:extLst>
              <a:ext uri="{FF2B5EF4-FFF2-40B4-BE49-F238E27FC236}">
                <a16:creationId xmlns:a16="http://schemas.microsoft.com/office/drawing/2014/main" id="{4C4EE606-51A2-5B17-DFCD-ABB1547E7B74}"/>
              </a:ext>
            </a:extLst>
          </p:cNvPr>
          <p:cNvCxnSpPr/>
          <p:nvPr/>
        </p:nvCxnSpPr>
        <p:spPr>
          <a:xfrm rot="5400000" flipH="1" flipV="1">
            <a:off x="1506399" y="3562212"/>
            <a:ext cx="980083" cy="731520"/>
          </a:xfrm>
          <a:prstGeom prst="bentConnector3">
            <a:avLst/>
          </a:prstGeom>
          <a:ln w="38100">
            <a:solidFill>
              <a:schemeClr val="accent1"/>
            </a:solidFill>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173C463E-94D5-A916-DD17-4F0345BCFF99}"/>
              </a:ext>
            </a:extLst>
          </p:cNvPr>
          <p:cNvSpPr txBox="1"/>
          <p:nvPr/>
        </p:nvSpPr>
        <p:spPr>
          <a:xfrm>
            <a:off x="7142848" y="1198269"/>
            <a:ext cx="996950" cy="369332"/>
          </a:xfrm>
          <a:prstGeom prst="rect">
            <a:avLst/>
          </a:prstGeom>
          <a:noFill/>
        </p:spPr>
        <p:txBody>
          <a:bodyPr wrap="square">
            <a:spAutoFit/>
          </a:bodyPr>
          <a:lstStyle/>
          <a:p>
            <a:pPr eaLnBrk="1" hangingPunct="1">
              <a:defRPr/>
            </a:pPr>
            <a:r>
              <a:rPr lang="en-US"/>
              <a:t>300 atm</a:t>
            </a:r>
          </a:p>
        </p:txBody>
      </p:sp>
      <p:sp>
        <p:nvSpPr>
          <p:cNvPr id="17" name="TextBox 16">
            <a:extLst>
              <a:ext uri="{FF2B5EF4-FFF2-40B4-BE49-F238E27FC236}">
                <a16:creationId xmlns:a16="http://schemas.microsoft.com/office/drawing/2014/main" id="{9EAE7D69-90F4-2E3F-5BA8-7A48AFC7251A}"/>
              </a:ext>
            </a:extLst>
          </p:cNvPr>
          <p:cNvSpPr txBox="1"/>
          <p:nvPr/>
        </p:nvSpPr>
        <p:spPr>
          <a:xfrm>
            <a:off x="5695718" y="1183061"/>
            <a:ext cx="781282" cy="369332"/>
          </a:xfrm>
          <a:prstGeom prst="rect">
            <a:avLst/>
          </a:prstGeom>
          <a:noFill/>
        </p:spPr>
        <p:txBody>
          <a:bodyPr wrap="square">
            <a:spAutoFit/>
          </a:bodyPr>
          <a:lstStyle/>
          <a:p>
            <a:pPr eaLnBrk="1" hangingPunct="1">
              <a:defRPr/>
            </a:pPr>
            <a:r>
              <a:rPr lang="en-US"/>
              <a:t>1 atm</a:t>
            </a:r>
          </a:p>
        </p:txBody>
      </p:sp>
      <p:sp>
        <p:nvSpPr>
          <p:cNvPr id="18" name="Slide Number Placeholder 17">
            <a:extLst>
              <a:ext uri="{FF2B5EF4-FFF2-40B4-BE49-F238E27FC236}">
                <a16:creationId xmlns:a16="http://schemas.microsoft.com/office/drawing/2014/main" id="{C4772992-A194-B05A-E1EF-9C47FEB6BD6D}"/>
              </a:ext>
            </a:extLst>
          </p:cNvPr>
          <p:cNvSpPr>
            <a:spLocks noGrp="1"/>
          </p:cNvSpPr>
          <p:nvPr>
            <p:ph type="sldNum" sz="quarter" idx="12"/>
          </p:nvPr>
        </p:nvSpPr>
        <p:spPr/>
        <p:txBody>
          <a:bodyPr/>
          <a:lstStyle/>
          <a:p>
            <a:fld id="{9170F9BE-46AB-4A51-AA78-244224A68E4F}" type="slidenum">
              <a:rPr lang="en-US" altLang="en-US" smtClean="0"/>
              <a:pPr/>
              <a:t>7</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3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4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143" grpId="0"/>
      <p:bldP spid="5139" grpId="0"/>
      <p:bldP spid="5140" grpId="0"/>
      <p:bldP spid="5141" grpId="0"/>
      <p:bldP spid="43" grpId="0" animBg="1"/>
      <p:bldP spid="33" grpId="0" animBg="1"/>
      <p:bldP spid="22" grpId="0"/>
      <p:bldP spid="24" grpId="0"/>
      <p:bldP spid="2" grpId="0"/>
      <p:bldP spid="3" grpId="0" animBg="1"/>
      <p:bldP spid="4" grpId="0"/>
      <p:bldP spid="7" grpId="0" animBg="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7223AB7-AA02-4AC0-9B9A-5E8B608698CE}"/>
              </a:ext>
            </a:extLst>
          </p:cNvPr>
          <p:cNvSpPr>
            <a:spLocks noGrp="1"/>
          </p:cNvSpPr>
          <p:nvPr>
            <p:ph type="title"/>
          </p:nvPr>
        </p:nvSpPr>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aphicFrame>
        <p:nvGraphicFramePr>
          <p:cNvPr id="4" name="Table 3">
            <a:extLst>
              <a:ext uri="{FF2B5EF4-FFF2-40B4-BE49-F238E27FC236}">
                <a16:creationId xmlns:a16="http://schemas.microsoft.com/office/drawing/2014/main" id="{91C47575-61D1-4BCA-A0A8-B5E3FAE3FD28}"/>
              </a:ext>
            </a:extLst>
          </p:cNvPr>
          <p:cNvGraphicFramePr>
            <a:graphicFrameLocks noGrp="1"/>
          </p:cNvGraphicFramePr>
          <p:nvPr>
            <p:extLst>
              <p:ext uri="{D42A27DB-BD31-4B8C-83A1-F6EECF244321}">
                <p14:modId xmlns:p14="http://schemas.microsoft.com/office/powerpoint/2010/main" val="1297792411"/>
              </p:ext>
            </p:extLst>
          </p:nvPr>
        </p:nvGraphicFramePr>
        <p:xfrm>
          <a:off x="950119" y="1463676"/>
          <a:ext cx="7243761" cy="2906715"/>
        </p:xfrm>
        <a:graphic>
          <a:graphicData uri="http://schemas.openxmlformats.org/drawingml/2006/table">
            <a:tbl>
              <a:tblPr firstRow="1" bandRow="1">
                <a:tableStyleId>{5C22544A-7EE6-4342-B048-85BDC9FD1C3A}</a:tableStyleId>
              </a:tblPr>
              <a:tblGrid>
                <a:gridCol w="2414587">
                  <a:extLst>
                    <a:ext uri="{9D8B030D-6E8A-4147-A177-3AD203B41FA5}">
                      <a16:colId xmlns:a16="http://schemas.microsoft.com/office/drawing/2014/main" val="3698102452"/>
                    </a:ext>
                  </a:extLst>
                </a:gridCol>
                <a:gridCol w="2414587">
                  <a:extLst>
                    <a:ext uri="{9D8B030D-6E8A-4147-A177-3AD203B41FA5}">
                      <a16:colId xmlns:a16="http://schemas.microsoft.com/office/drawing/2014/main" val="2122028479"/>
                    </a:ext>
                  </a:extLst>
                </a:gridCol>
                <a:gridCol w="2414587">
                  <a:extLst>
                    <a:ext uri="{9D8B030D-6E8A-4147-A177-3AD203B41FA5}">
                      <a16:colId xmlns:a16="http://schemas.microsoft.com/office/drawing/2014/main" val="1747693356"/>
                    </a:ext>
                  </a:extLst>
                </a:gridCol>
              </a:tblGrid>
              <a:tr h="482655">
                <a:tc>
                  <a:txBody>
                    <a:bodyPr/>
                    <a:lstStyle/>
                    <a:p>
                      <a:pPr algn="ctr"/>
                      <a:r>
                        <a:rPr lang="en-US" sz="2300"/>
                        <a:t>Compound</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300"/>
                        <a:t>Melting Point (</a:t>
                      </a:r>
                      <a:r>
                        <a:rPr lang="en-US" sz="2100" baseline="30000"/>
                        <a:t>o</a:t>
                      </a:r>
                      <a:r>
                        <a:rPr lang="en-US" sz="2300"/>
                        <a:t>C)</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Boiling Point (</a:t>
                      </a:r>
                      <a:r>
                        <a:rPr lang="en-US" sz="2300" baseline="30000"/>
                        <a:t>o</a:t>
                      </a:r>
                      <a:r>
                        <a:rPr lang="en-US" sz="2300"/>
                        <a:t>C)</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9481301"/>
                  </a:ext>
                </a:extLst>
              </a:tr>
              <a:tr h="484812">
                <a:tc>
                  <a:txBody>
                    <a:bodyPr/>
                    <a:lstStyle/>
                    <a:p>
                      <a:pPr algn="ctr">
                        <a:defRPr/>
                      </a:pPr>
                      <a:r>
                        <a:rPr lang="en-US" sz="2400" b="1">
                          <a:solidFill>
                            <a:schemeClr val="accent6">
                              <a:lumMod val="75000"/>
                            </a:schemeClr>
                          </a:solidFill>
                        </a:rPr>
                        <a:t>CH</a:t>
                      </a:r>
                      <a:r>
                        <a:rPr lang="en-US" sz="2400" b="1" baseline="-25000">
                          <a:solidFill>
                            <a:schemeClr val="accent6">
                              <a:lumMod val="75000"/>
                            </a:schemeClr>
                          </a:solidFill>
                        </a:rPr>
                        <a:t>4</a:t>
                      </a:r>
                      <a:endParaRPr lang="en-US" sz="2400" b="1">
                        <a:solidFill>
                          <a:schemeClr val="accent6">
                            <a:lumMod val="75000"/>
                          </a:schemeClr>
                        </a:solidFill>
                      </a:endParaRP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-182</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-164</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050661"/>
                  </a:ext>
                </a:extLst>
              </a:tr>
              <a:tr h="484812">
                <a:tc>
                  <a:txBody>
                    <a:bodyPr/>
                    <a:lstStyle/>
                    <a:p>
                      <a:pPr algn="ctr">
                        <a:spcBef>
                          <a:spcPct val="0"/>
                        </a:spcBef>
                        <a:buFontTx/>
                        <a:buNone/>
                      </a:pPr>
                      <a:r>
                        <a:rPr lang="en-US" altLang="en-US" sz="2400" b="1">
                          <a:solidFill>
                            <a:srgbClr val="0000FF"/>
                          </a:solidFill>
                        </a:rPr>
                        <a:t>H</a:t>
                      </a:r>
                      <a:r>
                        <a:rPr lang="en-US" altLang="en-US" sz="2400" b="1" baseline="-25000">
                          <a:solidFill>
                            <a:srgbClr val="0000FF"/>
                          </a:solidFill>
                        </a:rPr>
                        <a:t>2</a:t>
                      </a:r>
                      <a:r>
                        <a:rPr lang="en-US" altLang="en-US" sz="2400" b="1">
                          <a:solidFill>
                            <a:srgbClr val="0000FF"/>
                          </a:solidFill>
                        </a:rPr>
                        <a:t>O</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0</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100</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3144006"/>
                  </a:ext>
                </a:extLst>
              </a:tr>
              <a:tr h="484812">
                <a:tc>
                  <a:txBody>
                    <a:bodyPr/>
                    <a:lstStyle/>
                    <a:p>
                      <a:pPr algn="ctr">
                        <a:spcBef>
                          <a:spcPct val="0"/>
                        </a:spcBef>
                        <a:buFontTx/>
                        <a:buNone/>
                      </a:pPr>
                      <a:r>
                        <a:rPr lang="en-US" altLang="en-US" sz="2400" b="1">
                          <a:solidFill>
                            <a:srgbClr val="00B050"/>
                          </a:solidFill>
                        </a:rPr>
                        <a:t>CO</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-205</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-191</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3334399"/>
                  </a:ext>
                </a:extLst>
              </a:tr>
              <a:tr h="484812">
                <a:tc>
                  <a:txBody>
                    <a:bodyPr/>
                    <a:lstStyle/>
                    <a:p>
                      <a:pPr algn="ctr">
                        <a:spcBef>
                          <a:spcPct val="0"/>
                        </a:spcBef>
                        <a:buFontTx/>
                        <a:buNone/>
                      </a:pPr>
                      <a:r>
                        <a:rPr lang="en-US" altLang="en-US" sz="2400" b="1">
                          <a:solidFill>
                            <a:srgbClr val="FF0000"/>
                          </a:solidFill>
                        </a:rPr>
                        <a:t>H</a:t>
                      </a:r>
                      <a:r>
                        <a:rPr lang="en-US" altLang="en-US" sz="2400" b="1" baseline="-25000">
                          <a:solidFill>
                            <a:srgbClr val="FF0000"/>
                          </a:solidFill>
                        </a:rPr>
                        <a:t>2</a:t>
                      </a:r>
                      <a:endParaRPr lang="en-US" altLang="en-US" sz="2400" b="1">
                        <a:solidFill>
                          <a:srgbClr val="FF0000"/>
                        </a:solidFill>
                      </a:endParaRP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-259</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-253</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97473"/>
                  </a:ext>
                </a:extLst>
              </a:tr>
              <a:tr h="484812">
                <a:tc>
                  <a:txBody>
                    <a:bodyPr/>
                    <a:lstStyle/>
                    <a:p>
                      <a:pPr algn="ctr">
                        <a:spcBef>
                          <a:spcPct val="0"/>
                        </a:spcBef>
                        <a:buFontTx/>
                        <a:buNone/>
                      </a:pPr>
                      <a:r>
                        <a:rPr lang="en-US" altLang="en-US" sz="2400" b="1">
                          <a:solidFill>
                            <a:srgbClr val="FF00FF"/>
                          </a:solidFill>
                        </a:rPr>
                        <a:t>CH</a:t>
                      </a:r>
                      <a:r>
                        <a:rPr lang="en-US" altLang="en-US" sz="2400" b="1" baseline="-25000">
                          <a:solidFill>
                            <a:srgbClr val="FF00FF"/>
                          </a:solidFill>
                        </a:rPr>
                        <a:t>3</a:t>
                      </a:r>
                      <a:r>
                        <a:rPr lang="en-US" altLang="en-US" sz="2400" b="1">
                          <a:solidFill>
                            <a:srgbClr val="FF00FF"/>
                          </a:solidFill>
                        </a:rPr>
                        <a:t>OH</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-94</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a:t>65</a:t>
                      </a:r>
                    </a:p>
                  </a:txBody>
                  <a:tcPr marL="119015" marR="119015" marT="59505" marB="595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79302"/>
                  </a:ext>
                </a:extLst>
              </a:tr>
            </a:tbl>
          </a:graphicData>
        </a:graphic>
      </p:graphicFrame>
      <p:sp>
        <p:nvSpPr>
          <p:cNvPr id="2" name="TextBox 1">
            <a:extLst>
              <a:ext uri="{FF2B5EF4-FFF2-40B4-BE49-F238E27FC236}">
                <a16:creationId xmlns:a16="http://schemas.microsoft.com/office/drawing/2014/main" id="{49023D48-C93E-22B8-C000-CC12C1744B88}"/>
              </a:ext>
            </a:extLst>
          </p:cNvPr>
          <p:cNvSpPr txBox="1"/>
          <p:nvPr/>
        </p:nvSpPr>
        <p:spPr>
          <a:xfrm>
            <a:off x="416718" y="4648200"/>
            <a:ext cx="8310562" cy="523220"/>
          </a:xfrm>
          <a:prstGeom prst="rect">
            <a:avLst/>
          </a:prstGeom>
          <a:noFill/>
        </p:spPr>
        <p:txBody>
          <a:bodyPr wrap="square" rtlCol="0">
            <a:spAutoFit/>
          </a:bodyPr>
          <a:lstStyle/>
          <a:p>
            <a:pPr algn="ctr"/>
            <a:r>
              <a:rPr lang="en-US" sz="2800">
                <a:latin typeface="Calibri"/>
                <a:cs typeface="Calibri"/>
              </a:rPr>
              <a:t>Is there another way to </a:t>
            </a:r>
            <a:r>
              <a:rPr lang="en-US" sz="2800" b="1">
                <a:latin typeface="Calibri"/>
                <a:cs typeface="Calibri"/>
              </a:rPr>
              <a:t>visualize</a:t>
            </a:r>
            <a:r>
              <a:rPr lang="en-US" sz="2800">
                <a:latin typeface="Calibri"/>
                <a:cs typeface="Calibri"/>
              </a:rPr>
              <a:t> this information? </a:t>
            </a:r>
          </a:p>
        </p:txBody>
      </p:sp>
      <p:sp>
        <p:nvSpPr>
          <p:cNvPr id="3" name="TextBox 1">
            <a:extLst>
              <a:ext uri="{FF2B5EF4-FFF2-40B4-BE49-F238E27FC236}">
                <a16:creationId xmlns:a16="http://schemas.microsoft.com/office/drawing/2014/main" id="{BF351287-E433-9423-A94C-EAED2EED7CA6}"/>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sp>
        <p:nvSpPr>
          <p:cNvPr id="5" name="Slide Number Placeholder 4">
            <a:extLst>
              <a:ext uri="{FF2B5EF4-FFF2-40B4-BE49-F238E27FC236}">
                <a16:creationId xmlns:a16="http://schemas.microsoft.com/office/drawing/2014/main" id="{983C0A8C-6D3E-2031-7B75-C992BA3ECC8B}"/>
              </a:ext>
            </a:extLst>
          </p:cNvPr>
          <p:cNvSpPr>
            <a:spLocks noGrp="1"/>
          </p:cNvSpPr>
          <p:nvPr>
            <p:ph type="sldNum" sz="quarter" idx="12"/>
          </p:nvPr>
        </p:nvSpPr>
        <p:spPr/>
        <p:txBody>
          <a:bodyPr/>
          <a:lstStyle/>
          <a:p>
            <a:fld id="{9170F9BE-46AB-4A51-AA78-244224A68E4F}" type="slidenum">
              <a:rPr lang="en-US" altLang="en-US" smtClean="0"/>
              <a:pPr/>
              <a:t>8</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1C776E1-FEE5-4FB4-8D7B-C8310AF8FBCB}"/>
              </a:ext>
            </a:extLst>
          </p:cNvPr>
          <p:cNvSpPr>
            <a:spLocks noGrp="1"/>
          </p:cNvSpPr>
          <p:nvPr>
            <p:ph type="title"/>
          </p:nvPr>
        </p:nvSpPr>
        <p:spPr>
          <a:xfrm>
            <a:off x="457200" y="274638"/>
            <a:ext cx="8674100" cy="1143000"/>
          </a:xfrm>
        </p:spPr>
        <p:txBody>
          <a:bodyPr/>
          <a:lstStyle/>
          <a:p>
            <a:r>
              <a:rPr lang="en-US" altLang="en-US" b="1">
                <a:solidFill>
                  <a:srgbClr val="93CDDC"/>
                </a:solidFill>
                <a:latin typeface="Times New Roman"/>
                <a:ea typeface="ＭＳ Ｐゴシック" panose="020B0600070205080204" pitchFamily="34" charset="-128"/>
                <a:cs typeface="Times New Roman"/>
              </a:rPr>
              <a:t>Physical Properties</a:t>
            </a:r>
          </a:p>
        </p:txBody>
      </p:sp>
      <p:grpSp>
        <p:nvGrpSpPr>
          <p:cNvPr id="21507" name="Group 34">
            <a:extLst>
              <a:ext uri="{FF2B5EF4-FFF2-40B4-BE49-F238E27FC236}">
                <a16:creationId xmlns:a16="http://schemas.microsoft.com/office/drawing/2014/main" id="{3A0013AB-7EE1-4ADD-8C4E-0292E655467E}"/>
              </a:ext>
            </a:extLst>
          </p:cNvPr>
          <p:cNvGrpSpPr>
            <a:grpSpLocks/>
          </p:cNvGrpSpPr>
          <p:nvPr/>
        </p:nvGrpSpPr>
        <p:grpSpPr bwMode="auto">
          <a:xfrm>
            <a:off x="1108075" y="1975764"/>
            <a:ext cx="7694612" cy="914400"/>
            <a:chOff x="310662" y="3657059"/>
            <a:chExt cx="8830407" cy="1049756"/>
          </a:xfrm>
        </p:grpSpPr>
        <p:cxnSp>
          <p:nvCxnSpPr>
            <p:cNvPr id="8" name="Straight Arrow Connector 7">
              <a:extLst>
                <a:ext uri="{FF2B5EF4-FFF2-40B4-BE49-F238E27FC236}">
                  <a16:creationId xmlns:a16="http://schemas.microsoft.com/office/drawing/2014/main" id="{86004B5B-EED8-4E0D-B1FF-4A4F98AFD938}"/>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B55068-A2B3-43A6-92C1-772EF667B266}"/>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AF52652-5BD8-4367-A550-0545FEF3D646}"/>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5867B8-0E77-42B7-9527-200F8B3FC68D}"/>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4121BD6-2B94-49A6-B173-6E63F4983828}"/>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0EAD8AC-A1C2-4547-89A0-98EEAFF7CCF2}"/>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568" name="Title 1">
              <a:extLst>
                <a:ext uri="{FF2B5EF4-FFF2-40B4-BE49-F238E27FC236}">
                  <a16:creationId xmlns:a16="http://schemas.microsoft.com/office/drawing/2014/main" id="{D95BD3FC-48B5-4AC5-A2C6-6034789FD31A}"/>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1569" name="Title 1">
              <a:extLst>
                <a:ext uri="{FF2B5EF4-FFF2-40B4-BE49-F238E27FC236}">
                  <a16:creationId xmlns:a16="http://schemas.microsoft.com/office/drawing/2014/main" id="{81C9E96A-0736-483E-85A5-70F4CCB8B798}"/>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70" name="Title 1">
              <a:extLst>
                <a:ext uri="{FF2B5EF4-FFF2-40B4-BE49-F238E27FC236}">
                  <a16:creationId xmlns:a16="http://schemas.microsoft.com/office/drawing/2014/main" id="{026FD89A-90B7-4EBF-B956-63B23E907507}"/>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1571" name="Title 1">
              <a:extLst>
                <a:ext uri="{FF2B5EF4-FFF2-40B4-BE49-F238E27FC236}">
                  <a16:creationId xmlns:a16="http://schemas.microsoft.com/office/drawing/2014/main" id="{718DD040-287C-4B05-AF53-639010165216}"/>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72" name="Title 1">
              <a:extLst>
                <a:ext uri="{FF2B5EF4-FFF2-40B4-BE49-F238E27FC236}">
                  <a16:creationId xmlns:a16="http://schemas.microsoft.com/office/drawing/2014/main" id="{360246E1-D9D3-4438-A7BF-CD41DC549804}"/>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1508" name="Group 34">
            <a:extLst>
              <a:ext uri="{FF2B5EF4-FFF2-40B4-BE49-F238E27FC236}">
                <a16:creationId xmlns:a16="http://schemas.microsoft.com/office/drawing/2014/main" id="{3D7282D0-C2FF-4021-80C5-8743AC545B1A}"/>
              </a:ext>
            </a:extLst>
          </p:cNvPr>
          <p:cNvGrpSpPr>
            <a:grpSpLocks/>
          </p:cNvGrpSpPr>
          <p:nvPr/>
        </p:nvGrpSpPr>
        <p:grpSpPr bwMode="auto">
          <a:xfrm>
            <a:off x="1108075" y="3031451"/>
            <a:ext cx="7694612" cy="914400"/>
            <a:chOff x="310662" y="3657059"/>
            <a:chExt cx="8830407" cy="1049756"/>
          </a:xfrm>
        </p:grpSpPr>
        <p:cxnSp>
          <p:nvCxnSpPr>
            <p:cNvPr id="96" name="Straight Arrow Connector 95">
              <a:extLst>
                <a:ext uri="{FF2B5EF4-FFF2-40B4-BE49-F238E27FC236}">
                  <a16:creationId xmlns:a16="http://schemas.microsoft.com/office/drawing/2014/main" id="{3C2E0940-76FF-4DC0-8293-2E71509D8DF5}"/>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D7E581D3-3EAC-4F0A-A0B7-F3199E0C9AA5}"/>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73841DB-2E12-4F60-A43D-FA117296400B}"/>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598C63-35B4-4B03-8673-B2FAD97EAB67}"/>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5B295EB9-0159-49AF-9CC4-34246BCB8FDE}"/>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F8BC5EF-645D-4824-8A45-7DA8800A16D2}"/>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557" name="Title 1">
              <a:extLst>
                <a:ext uri="{FF2B5EF4-FFF2-40B4-BE49-F238E27FC236}">
                  <a16:creationId xmlns:a16="http://schemas.microsoft.com/office/drawing/2014/main" id="{F0E25DF2-93F0-4029-902E-4B71F1BCCC4A}"/>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1558" name="Title 1">
              <a:extLst>
                <a:ext uri="{FF2B5EF4-FFF2-40B4-BE49-F238E27FC236}">
                  <a16:creationId xmlns:a16="http://schemas.microsoft.com/office/drawing/2014/main" id="{6C4213BD-4C16-48DD-ADB4-E4C34B311C1F}"/>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59" name="Title 1">
              <a:extLst>
                <a:ext uri="{FF2B5EF4-FFF2-40B4-BE49-F238E27FC236}">
                  <a16:creationId xmlns:a16="http://schemas.microsoft.com/office/drawing/2014/main" id="{24C9CC62-0911-4397-AFEA-50E52806E529}"/>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1560" name="Title 1">
              <a:extLst>
                <a:ext uri="{FF2B5EF4-FFF2-40B4-BE49-F238E27FC236}">
                  <a16:creationId xmlns:a16="http://schemas.microsoft.com/office/drawing/2014/main" id="{019D43A2-3A8F-4D57-948E-E305F52B3E59}"/>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61" name="Title 1">
              <a:extLst>
                <a:ext uri="{FF2B5EF4-FFF2-40B4-BE49-F238E27FC236}">
                  <a16:creationId xmlns:a16="http://schemas.microsoft.com/office/drawing/2014/main" id="{57EB4731-0AB4-4C71-B26D-041358D769CF}"/>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1509" name="Group 34">
            <a:extLst>
              <a:ext uri="{FF2B5EF4-FFF2-40B4-BE49-F238E27FC236}">
                <a16:creationId xmlns:a16="http://schemas.microsoft.com/office/drawing/2014/main" id="{32DC4261-EA31-4DBE-A7B3-C154807074FB}"/>
              </a:ext>
            </a:extLst>
          </p:cNvPr>
          <p:cNvGrpSpPr>
            <a:grpSpLocks/>
          </p:cNvGrpSpPr>
          <p:nvPr/>
        </p:nvGrpSpPr>
        <p:grpSpPr bwMode="auto">
          <a:xfrm>
            <a:off x="1108075" y="4087139"/>
            <a:ext cx="7694612" cy="914400"/>
            <a:chOff x="310662" y="3657059"/>
            <a:chExt cx="8830407" cy="1049756"/>
          </a:xfrm>
        </p:grpSpPr>
        <p:cxnSp>
          <p:nvCxnSpPr>
            <p:cNvPr id="108" name="Straight Arrow Connector 107">
              <a:extLst>
                <a:ext uri="{FF2B5EF4-FFF2-40B4-BE49-F238E27FC236}">
                  <a16:creationId xmlns:a16="http://schemas.microsoft.com/office/drawing/2014/main" id="{8985D02F-4A76-4A98-92B0-00E290F64FBE}"/>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B69C445E-2D3E-4205-82DA-3D2D2A8B5201}"/>
                </a:ext>
              </a:extLst>
            </p:cNvPr>
            <p:cNvCxnSpPr/>
            <p:nvPr/>
          </p:nvCxnSpPr>
          <p:spPr>
            <a:xfrm>
              <a:off x="8304850"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7E6F812E-F1D0-480D-AF4E-A67932D01C70}"/>
                </a:ext>
              </a:extLst>
            </p:cNvPr>
            <p:cNvCxnSpPr/>
            <p:nvPr/>
          </p:nvCxnSpPr>
          <p:spPr>
            <a:xfrm>
              <a:off x="6488485" y="3666171"/>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485F2180-FC42-4F13-851D-DF4D27C650B6}"/>
                </a:ext>
              </a:extLst>
            </p:cNvPr>
            <p:cNvCxnSpPr/>
            <p:nvPr/>
          </p:nvCxnSpPr>
          <p:spPr>
            <a:xfrm>
              <a:off x="4571921"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70B1D5D-22F6-45CD-8721-B36028E0DC49}"/>
                </a:ext>
              </a:extLst>
            </p:cNvPr>
            <p:cNvCxnSpPr/>
            <p:nvPr/>
          </p:nvCxnSpPr>
          <p:spPr>
            <a:xfrm>
              <a:off x="26662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0AD58FEC-CF1E-482A-8513-26ACBE25BEEA}"/>
                </a:ext>
              </a:extLst>
            </p:cNvPr>
            <p:cNvCxnSpPr/>
            <p:nvPr/>
          </p:nvCxnSpPr>
          <p:spPr>
            <a:xfrm>
              <a:off x="913687" y="3657059"/>
              <a:ext cx="0" cy="3043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546" name="Title 1">
              <a:extLst>
                <a:ext uri="{FF2B5EF4-FFF2-40B4-BE49-F238E27FC236}">
                  <a16:creationId xmlns:a16="http://schemas.microsoft.com/office/drawing/2014/main" id="{1869DB33-D489-49D7-8639-A31FBCBE3047}"/>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1547" name="Title 1">
              <a:extLst>
                <a:ext uri="{FF2B5EF4-FFF2-40B4-BE49-F238E27FC236}">
                  <a16:creationId xmlns:a16="http://schemas.microsoft.com/office/drawing/2014/main" id="{ED9903BA-1225-4320-AA7E-74128BF4FBB3}"/>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48" name="Title 1">
              <a:extLst>
                <a:ext uri="{FF2B5EF4-FFF2-40B4-BE49-F238E27FC236}">
                  <a16:creationId xmlns:a16="http://schemas.microsoft.com/office/drawing/2014/main" id="{576EE07C-D9BD-4F3B-9DEA-565E4546344A}"/>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1549" name="Title 1">
              <a:extLst>
                <a:ext uri="{FF2B5EF4-FFF2-40B4-BE49-F238E27FC236}">
                  <a16:creationId xmlns:a16="http://schemas.microsoft.com/office/drawing/2014/main" id="{D96B6DF3-5BFE-4D24-978E-B098F5477A9E}"/>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50" name="Title 1">
              <a:extLst>
                <a:ext uri="{FF2B5EF4-FFF2-40B4-BE49-F238E27FC236}">
                  <a16:creationId xmlns:a16="http://schemas.microsoft.com/office/drawing/2014/main" id="{D5A35F02-7E12-4EB0-AC8C-46C177CC6874}"/>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grpSp>
        <p:nvGrpSpPr>
          <p:cNvPr id="21510" name="Group 34">
            <a:extLst>
              <a:ext uri="{FF2B5EF4-FFF2-40B4-BE49-F238E27FC236}">
                <a16:creationId xmlns:a16="http://schemas.microsoft.com/office/drawing/2014/main" id="{3D2EDC57-8D19-4393-AF62-083E1E555720}"/>
              </a:ext>
            </a:extLst>
          </p:cNvPr>
          <p:cNvGrpSpPr>
            <a:grpSpLocks/>
          </p:cNvGrpSpPr>
          <p:nvPr/>
        </p:nvGrpSpPr>
        <p:grpSpPr bwMode="auto">
          <a:xfrm>
            <a:off x="1108075" y="5142826"/>
            <a:ext cx="7694612" cy="914400"/>
            <a:chOff x="310662" y="3657059"/>
            <a:chExt cx="8830407" cy="1049756"/>
          </a:xfrm>
        </p:grpSpPr>
        <p:cxnSp>
          <p:nvCxnSpPr>
            <p:cNvPr id="120" name="Straight Arrow Connector 119">
              <a:extLst>
                <a:ext uri="{FF2B5EF4-FFF2-40B4-BE49-F238E27FC236}">
                  <a16:creationId xmlns:a16="http://schemas.microsoft.com/office/drawing/2014/main" id="{EC8C1FC5-D276-4887-9578-45D7525321D8}"/>
                </a:ext>
              </a:extLst>
            </p:cNvPr>
            <p:cNvCxnSpPr/>
            <p:nvPr/>
          </p:nvCxnSpPr>
          <p:spPr>
            <a:xfrm>
              <a:off x="456408" y="3810148"/>
              <a:ext cx="8305720" cy="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5CEC694B-D1CD-4EE2-A872-0824447CEC0F}"/>
                </a:ext>
              </a:extLst>
            </p:cNvPr>
            <p:cNvCxnSpPr/>
            <p:nvPr/>
          </p:nvCxnSpPr>
          <p:spPr>
            <a:xfrm>
              <a:off x="8304850"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0C82A5C7-8016-4762-B350-576C33B15444}"/>
                </a:ext>
              </a:extLst>
            </p:cNvPr>
            <p:cNvCxnSpPr/>
            <p:nvPr/>
          </p:nvCxnSpPr>
          <p:spPr>
            <a:xfrm>
              <a:off x="6488485" y="3666172"/>
              <a:ext cx="0" cy="3061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F2E9F2F4-9EDE-4431-9908-371403144DCF}"/>
                </a:ext>
              </a:extLst>
            </p:cNvPr>
            <p:cNvCxnSpPr/>
            <p:nvPr/>
          </p:nvCxnSpPr>
          <p:spPr>
            <a:xfrm>
              <a:off x="4571921"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A25638E9-F15C-416B-A9F0-C0F366C90F6A}"/>
                </a:ext>
              </a:extLst>
            </p:cNvPr>
            <p:cNvCxnSpPr/>
            <p:nvPr/>
          </p:nvCxnSpPr>
          <p:spPr>
            <a:xfrm>
              <a:off x="26662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3CA10930-0FA0-4EB4-AB6D-90C6145333C3}"/>
                </a:ext>
              </a:extLst>
            </p:cNvPr>
            <p:cNvCxnSpPr/>
            <p:nvPr/>
          </p:nvCxnSpPr>
          <p:spPr>
            <a:xfrm>
              <a:off x="913687" y="3657059"/>
              <a:ext cx="0" cy="30435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535" name="Title 1">
              <a:extLst>
                <a:ext uri="{FF2B5EF4-FFF2-40B4-BE49-F238E27FC236}">
                  <a16:creationId xmlns:a16="http://schemas.microsoft.com/office/drawing/2014/main" id="{D02D89C5-56BA-48F9-ABDB-D7AEC70D0E72}"/>
                </a:ext>
              </a:extLst>
            </p:cNvPr>
            <p:cNvSpPr txBox="1">
              <a:spLocks/>
            </p:cNvSpPr>
            <p:nvPr/>
          </p:nvSpPr>
          <p:spPr bwMode="auto">
            <a:xfrm>
              <a:off x="5867400"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0</a:t>
              </a:r>
              <a:r>
                <a:rPr lang="en-US" altLang="en-US" sz="2000" b="1" baseline="30000"/>
                <a:t>o</a:t>
              </a:r>
              <a:r>
                <a:rPr lang="en-US" altLang="en-US" sz="2000" b="1"/>
                <a:t>C</a:t>
              </a:r>
            </a:p>
          </p:txBody>
        </p:sp>
        <p:sp>
          <p:nvSpPr>
            <p:cNvPr id="21536" name="Title 1">
              <a:extLst>
                <a:ext uri="{FF2B5EF4-FFF2-40B4-BE49-F238E27FC236}">
                  <a16:creationId xmlns:a16="http://schemas.microsoft.com/office/drawing/2014/main" id="{F6505C9A-6ACB-4AA1-B713-0B5F8C32E6E3}"/>
                </a:ext>
              </a:extLst>
            </p:cNvPr>
            <p:cNvSpPr txBox="1">
              <a:spLocks/>
            </p:cNvSpPr>
            <p:nvPr/>
          </p:nvSpPr>
          <p:spPr bwMode="auto">
            <a:xfrm>
              <a:off x="77753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37" name="Title 1">
              <a:extLst>
                <a:ext uri="{FF2B5EF4-FFF2-40B4-BE49-F238E27FC236}">
                  <a16:creationId xmlns:a16="http://schemas.microsoft.com/office/drawing/2014/main" id="{0F90B849-B609-4FD2-9AAB-270D75FCBDDC}"/>
                </a:ext>
              </a:extLst>
            </p:cNvPr>
            <p:cNvSpPr txBox="1">
              <a:spLocks/>
            </p:cNvSpPr>
            <p:nvPr/>
          </p:nvSpPr>
          <p:spPr bwMode="auto">
            <a:xfrm>
              <a:off x="310662"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-300</a:t>
              </a:r>
              <a:r>
                <a:rPr lang="en-US" altLang="en-US" sz="2000" b="1" baseline="30000"/>
                <a:t>o</a:t>
              </a:r>
              <a:r>
                <a:rPr lang="en-US" altLang="en-US" sz="2000" b="1"/>
                <a:t>C</a:t>
              </a:r>
            </a:p>
          </p:txBody>
        </p:sp>
        <p:sp>
          <p:nvSpPr>
            <p:cNvPr id="21538" name="Title 1">
              <a:extLst>
                <a:ext uri="{FF2B5EF4-FFF2-40B4-BE49-F238E27FC236}">
                  <a16:creationId xmlns:a16="http://schemas.microsoft.com/office/drawing/2014/main" id="{26726E60-F3A8-4DD6-B722-67D30E9552B1}"/>
                </a:ext>
              </a:extLst>
            </p:cNvPr>
            <p:cNvSpPr txBox="1">
              <a:spLocks/>
            </p:cNvSpPr>
            <p:nvPr/>
          </p:nvSpPr>
          <p:spPr bwMode="auto">
            <a:xfrm>
              <a:off x="38891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-100</a:t>
              </a:r>
              <a:r>
                <a:rPr lang="en-US" altLang="en-US" sz="2000" b="1" baseline="30000"/>
                <a:t>o</a:t>
              </a:r>
              <a:r>
                <a:rPr lang="en-US" altLang="en-US" sz="2000" b="1"/>
                <a:t>C</a:t>
              </a:r>
            </a:p>
          </p:txBody>
        </p:sp>
        <p:sp>
          <p:nvSpPr>
            <p:cNvPr id="21539" name="Title 1">
              <a:extLst>
                <a:ext uri="{FF2B5EF4-FFF2-40B4-BE49-F238E27FC236}">
                  <a16:creationId xmlns:a16="http://schemas.microsoft.com/office/drawing/2014/main" id="{8C9C34FD-60B6-4862-8C1A-7636EDAA6754}"/>
                </a:ext>
              </a:extLst>
            </p:cNvPr>
            <p:cNvSpPr txBox="1">
              <a:spLocks/>
            </p:cNvSpPr>
            <p:nvPr/>
          </p:nvSpPr>
          <p:spPr bwMode="auto">
            <a:xfrm>
              <a:off x="2212731" y="4135315"/>
              <a:ext cx="13657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000" b="1"/>
                <a:t>-200</a:t>
              </a:r>
              <a:r>
                <a:rPr lang="en-US" altLang="en-US" sz="2000" b="1" baseline="30000"/>
                <a:t>o</a:t>
              </a:r>
              <a:r>
                <a:rPr lang="en-US" altLang="en-US" sz="2000" b="1"/>
                <a:t>C</a:t>
              </a:r>
            </a:p>
          </p:txBody>
        </p:sp>
      </p:grpSp>
      <p:sp>
        <p:nvSpPr>
          <p:cNvPr id="21511" name="Rectangle 130">
            <a:extLst>
              <a:ext uri="{FF2B5EF4-FFF2-40B4-BE49-F238E27FC236}">
                <a16:creationId xmlns:a16="http://schemas.microsoft.com/office/drawing/2014/main" id="{A6BFE978-7AEB-4913-8180-C2075103F425}"/>
              </a:ext>
            </a:extLst>
          </p:cNvPr>
          <p:cNvSpPr>
            <a:spLocks noChangeArrowheads="1"/>
          </p:cNvSpPr>
          <p:nvPr/>
        </p:nvSpPr>
        <p:spPr bwMode="auto">
          <a:xfrm>
            <a:off x="416718" y="1878101"/>
            <a:ext cx="533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FF0000"/>
                </a:solidFill>
              </a:rPr>
              <a:t>H</a:t>
            </a:r>
            <a:r>
              <a:rPr lang="en-US" altLang="en-US" sz="2800" b="1" baseline="-25000">
                <a:solidFill>
                  <a:srgbClr val="FF0000"/>
                </a:solidFill>
              </a:rPr>
              <a:t>2</a:t>
            </a:r>
            <a:endParaRPr lang="en-US" altLang="en-US" sz="2800" b="1">
              <a:solidFill>
                <a:srgbClr val="FF0000"/>
              </a:solidFill>
            </a:endParaRPr>
          </a:p>
        </p:txBody>
      </p:sp>
      <p:sp>
        <p:nvSpPr>
          <p:cNvPr id="21512" name="Title 1">
            <a:extLst>
              <a:ext uri="{FF2B5EF4-FFF2-40B4-BE49-F238E27FC236}">
                <a16:creationId xmlns:a16="http://schemas.microsoft.com/office/drawing/2014/main" id="{D583551B-F8B1-4C20-996A-CD882F77F334}"/>
              </a:ext>
            </a:extLst>
          </p:cNvPr>
          <p:cNvSpPr txBox="1">
            <a:spLocks/>
          </p:cNvSpPr>
          <p:nvPr/>
        </p:nvSpPr>
        <p:spPr bwMode="auto">
          <a:xfrm>
            <a:off x="0" y="2960678"/>
            <a:ext cx="13668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B050"/>
                </a:solidFill>
              </a:rPr>
              <a:t>CO</a:t>
            </a:r>
          </a:p>
        </p:txBody>
      </p:sp>
      <p:sp>
        <p:nvSpPr>
          <p:cNvPr id="133" name="Title 1">
            <a:extLst>
              <a:ext uri="{FF2B5EF4-FFF2-40B4-BE49-F238E27FC236}">
                <a16:creationId xmlns:a16="http://schemas.microsoft.com/office/drawing/2014/main" id="{79D4D05E-63FA-46F4-91AC-7046DD2CC1D3}"/>
              </a:ext>
            </a:extLst>
          </p:cNvPr>
          <p:cNvSpPr txBox="1">
            <a:spLocks/>
          </p:cNvSpPr>
          <p:nvPr/>
        </p:nvSpPr>
        <p:spPr bwMode="auto">
          <a:xfrm>
            <a:off x="101600" y="3939501"/>
            <a:ext cx="1365250" cy="571500"/>
          </a:xfrm>
          <a:prstGeom prst="rect">
            <a:avLst/>
          </a:prstGeom>
          <a:noFill/>
          <a:ln>
            <a:noFill/>
          </a:ln>
        </p:spPr>
        <p:txBody>
          <a:bodyPr anchor="ct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2800" b="1">
                <a:solidFill>
                  <a:schemeClr val="accent6">
                    <a:lumMod val="75000"/>
                  </a:schemeClr>
                </a:solidFill>
              </a:rPr>
              <a:t>CH</a:t>
            </a:r>
            <a:r>
              <a:rPr lang="en-US" sz="2800" b="1" baseline="-25000">
                <a:solidFill>
                  <a:schemeClr val="accent6">
                    <a:lumMod val="75000"/>
                  </a:schemeClr>
                </a:solidFill>
              </a:rPr>
              <a:t>4</a:t>
            </a:r>
            <a:endParaRPr lang="en-US" sz="2800" b="1">
              <a:solidFill>
                <a:schemeClr val="accent6">
                  <a:lumMod val="75000"/>
                </a:schemeClr>
              </a:solidFill>
            </a:endParaRPr>
          </a:p>
        </p:txBody>
      </p:sp>
      <p:sp>
        <p:nvSpPr>
          <p:cNvPr id="21514" name="Title 1">
            <a:extLst>
              <a:ext uri="{FF2B5EF4-FFF2-40B4-BE49-F238E27FC236}">
                <a16:creationId xmlns:a16="http://schemas.microsoft.com/office/drawing/2014/main" id="{78E50629-A270-4FEE-AB53-E3876F601CD6}"/>
              </a:ext>
            </a:extLst>
          </p:cNvPr>
          <p:cNvSpPr txBox="1">
            <a:spLocks/>
          </p:cNvSpPr>
          <p:nvPr/>
        </p:nvSpPr>
        <p:spPr bwMode="auto">
          <a:xfrm>
            <a:off x="117475" y="4998364"/>
            <a:ext cx="1365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2800" b="1">
                <a:solidFill>
                  <a:srgbClr val="0000FF"/>
                </a:solidFill>
              </a:rPr>
              <a:t>H</a:t>
            </a:r>
            <a:r>
              <a:rPr lang="en-US" altLang="en-US" sz="2800" b="1" baseline="-25000">
                <a:solidFill>
                  <a:srgbClr val="0000FF"/>
                </a:solidFill>
              </a:rPr>
              <a:t>2</a:t>
            </a:r>
            <a:r>
              <a:rPr lang="en-US" altLang="en-US" sz="2800" b="1">
                <a:solidFill>
                  <a:srgbClr val="0000FF"/>
                </a:solidFill>
              </a:rPr>
              <a:t>O</a:t>
            </a:r>
          </a:p>
        </p:txBody>
      </p:sp>
      <p:sp>
        <p:nvSpPr>
          <p:cNvPr id="135" name="Rectangle 134">
            <a:extLst>
              <a:ext uri="{FF2B5EF4-FFF2-40B4-BE49-F238E27FC236}">
                <a16:creationId xmlns:a16="http://schemas.microsoft.com/office/drawing/2014/main" id="{40A7551B-89AE-4B08-BED0-D381D5FD8113}"/>
              </a:ext>
            </a:extLst>
          </p:cNvPr>
          <p:cNvSpPr/>
          <p:nvPr/>
        </p:nvSpPr>
        <p:spPr>
          <a:xfrm>
            <a:off x="1471612" y="1863051"/>
            <a:ext cx="815975"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6" name="Rectangle 135">
            <a:extLst>
              <a:ext uri="{FF2B5EF4-FFF2-40B4-BE49-F238E27FC236}">
                <a16:creationId xmlns:a16="http://schemas.microsoft.com/office/drawing/2014/main" id="{174B85AC-3E40-4838-A72E-3A3610E13CEC}"/>
              </a:ext>
            </a:extLst>
          </p:cNvPr>
          <p:cNvSpPr/>
          <p:nvPr/>
        </p:nvSpPr>
        <p:spPr>
          <a:xfrm>
            <a:off x="1492250" y="2899689"/>
            <a:ext cx="1658937"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37" name="Rectangle 136">
            <a:extLst>
              <a:ext uri="{FF2B5EF4-FFF2-40B4-BE49-F238E27FC236}">
                <a16:creationId xmlns:a16="http://schemas.microsoft.com/office/drawing/2014/main" id="{5BA20F0B-0C96-4881-9A4E-9FA4CB1E0FB7}"/>
              </a:ext>
            </a:extLst>
          </p:cNvPr>
          <p:cNvSpPr/>
          <p:nvPr/>
        </p:nvSpPr>
        <p:spPr>
          <a:xfrm>
            <a:off x="1493837" y="3945851"/>
            <a:ext cx="1938338" cy="52228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8" name="Rectangle 137">
            <a:extLst>
              <a:ext uri="{FF2B5EF4-FFF2-40B4-BE49-F238E27FC236}">
                <a16:creationId xmlns:a16="http://schemas.microsoft.com/office/drawing/2014/main" id="{3AAB9D38-101C-4B04-978A-6AB50B68B9E6}"/>
              </a:ext>
            </a:extLst>
          </p:cNvPr>
          <p:cNvSpPr/>
          <p:nvPr/>
        </p:nvSpPr>
        <p:spPr>
          <a:xfrm>
            <a:off x="1493837" y="5022176"/>
            <a:ext cx="4997450" cy="523875"/>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39" name="Rectangle 138">
            <a:extLst>
              <a:ext uri="{FF2B5EF4-FFF2-40B4-BE49-F238E27FC236}">
                <a16:creationId xmlns:a16="http://schemas.microsoft.com/office/drawing/2014/main" id="{D7DAB45F-BC09-4315-A7A4-187EE1BA99BF}"/>
              </a:ext>
            </a:extLst>
          </p:cNvPr>
          <p:cNvSpPr/>
          <p:nvPr/>
        </p:nvSpPr>
        <p:spPr>
          <a:xfrm>
            <a:off x="2293937" y="1863051"/>
            <a:ext cx="73025"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0" name="Rectangle 139">
            <a:extLst>
              <a:ext uri="{FF2B5EF4-FFF2-40B4-BE49-F238E27FC236}">
                <a16:creationId xmlns:a16="http://schemas.microsoft.com/office/drawing/2014/main" id="{D48BD3CD-3A39-4777-901C-D4E1114EBD25}"/>
              </a:ext>
            </a:extLst>
          </p:cNvPr>
          <p:cNvSpPr/>
          <p:nvPr/>
        </p:nvSpPr>
        <p:spPr>
          <a:xfrm>
            <a:off x="3163887" y="2899689"/>
            <a:ext cx="160338"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1" name="Rectangle 140">
            <a:extLst>
              <a:ext uri="{FF2B5EF4-FFF2-40B4-BE49-F238E27FC236}">
                <a16:creationId xmlns:a16="http://schemas.microsoft.com/office/drawing/2014/main" id="{C66FBEC0-3EB3-44D2-B9FA-770EC2D1E9DA}"/>
              </a:ext>
            </a:extLst>
          </p:cNvPr>
          <p:cNvSpPr/>
          <p:nvPr/>
        </p:nvSpPr>
        <p:spPr>
          <a:xfrm>
            <a:off x="3432175" y="3945851"/>
            <a:ext cx="658812" cy="522288"/>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2" name="Rectangle 141">
            <a:extLst>
              <a:ext uri="{FF2B5EF4-FFF2-40B4-BE49-F238E27FC236}">
                <a16:creationId xmlns:a16="http://schemas.microsoft.com/office/drawing/2014/main" id="{1473B394-4CD3-49F0-8B08-DACC41D83B28}"/>
              </a:ext>
            </a:extLst>
          </p:cNvPr>
          <p:cNvSpPr/>
          <p:nvPr/>
        </p:nvSpPr>
        <p:spPr>
          <a:xfrm>
            <a:off x="6470650" y="5022176"/>
            <a:ext cx="1604962" cy="523875"/>
          </a:xfrm>
          <a:prstGeom prst="rect">
            <a:avLst/>
          </a:prstGeom>
          <a:solidFill>
            <a:schemeClr val="accent5">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3" name="Rectangle 142">
            <a:extLst>
              <a:ext uri="{FF2B5EF4-FFF2-40B4-BE49-F238E27FC236}">
                <a16:creationId xmlns:a16="http://schemas.microsoft.com/office/drawing/2014/main" id="{C1321085-D800-459F-9535-4D6C74E20DB4}"/>
              </a:ext>
            </a:extLst>
          </p:cNvPr>
          <p:cNvSpPr/>
          <p:nvPr/>
        </p:nvSpPr>
        <p:spPr>
          <a:xfrm>
            <a:off x="2366962" y="1863051"/>
            <a:ext cx="5848350"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 name="Rectangle 143">
            <a:extLst>
              <a:ext uri="{FF2B5EF4-FFF2-40B4-BE49-F238E27FC236}">
                <a16:creationId xmlns:a16="http://schemas.microsoft.com/office/drawing/2014/main" id="{E6A2FA63-B05B-4B31-9279-207892AB93F8}"/>
              </a:ext>
            </a:extLst>
          </p:cNvPr>
          <p:cNvSpPr/>
          <p:nvPr/>
        </p:nvSpPr>
        <p:spPr>
          <a:xfrm>
            <a:off x="3335337" y="2899689"/>
            <a:ext cx="48752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sp>
        <p:nvSpPr>
          <p:cNvPr id="145" name="Rectangle 144">
            <a:extLst>
              <a:ext uri="{FF2B5EF4-FFF2-40B4-BE49-F238E27FC236}">
                <a16:creationId xmlns:a16="http://schemas.microsoft.com/office/drawing/2014/main" id="{6EC95C99-01AF-4DC6-A83C-3898AABA4E4F}"/>
              </a:ext>
            </a:extLst>
          </p:cNvPr>
          <p:cNvSpPr/>
          <p:nvPr/>
        </p:nvSpPr>
        <p:spPr>
          <a:xfrm>
            <a:off x="4097337" y="3945851"/>
            <a:ext cx="4110038" cy="522288"/>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6" name="Rectangle 145">
            <a:extLst>
              <a:ext uri="{FF2B5EF4-FFF2-40B4-BE49-F238E27FC236}">
                <a16:creationId xmlns:a16="http://schemas.microsoft.com/office/drawing/2014/main" id="{769C5528-FABA-4785-8788-55C2ACE3D021}"/>
              </a:ext>
            </a:extLst>
          </p:cNvPr>
          <p:cNvSpPr/>
          <p:nvPr/>
        </p:nvSpPr>
        <p:spPr>
          <a:xfrm>
            <a:off x="8075612" y="5022176"/>
            <a:ext cx="125413" cy="523875"/>
          </a:xfrm>
          <a:prstGeom prst="rect">
            <a:avLst/>
          </a:prstGeom>
          <a:solidFill>
            <a:srgbClr val="FF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p>
        </p:txBody>
      </p:sp>
      <p:cxnSp>
        <p:nvCxnSpPr>
          <p:cNvPr id="150" name="Straight Connector 149">
            <a:extLst>
              <a:ext uri="{FF2B5EF4-FFF2-40B4-BE49-F238E27FC236}">
                <a16:creationId xmlns:a16="http://schemas.microsoft.com/office/drawing/2014/main" id="{9D37CD65-6951-414B-9924-5D30524BA19A}"/>
              </a:ext>
            </a:extLst>
          </p:cNvPr>
          <p:cNvCxnSpPr>
            <a:cxnSpLocks/>
          </p:cNvCxnSpPr>
          <p:nvPr/>
        </p:nvCxnSpPr>
        <p:spPr>
          <a:xfrm flipV="1">
            <a:off x="3633787" y="1590001"/>
            <a:ext cx="0" cy="4664075"/>
          </a:xfrm>
          <a:prstGeom prst="line">
            <a:avLst/>
          </a:prstGeom>
          <a:ln w="66675">
            <a:prstDash val="sysDot"/>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99301893-26D3-4EE5-86BC-80276270F633}"/>
              </a:ext>
            </a:extLst>
          </p:cNvPr>
          <p:cNvSpPr txBox="1"/>
          <p:nvPr/>
        </p:nvSpPr>
        <p:spPr>
          <a:xfrm>
            <a:off x="3324225" y="6274713"/>
            <a:ext cx="1066800" cy="430887"/>
          </a:xfrm>
          <a:prstGeom prst="rect">
            <a:avLst/>
          </a:prstGeom>
          <a:noFill/>
        </p:spPr>
        <p:txBody>
          <a:bodyPr wrap="square" rtlCol="0">
            <a:spAutoFit/>
          </a:bodyPr>
          <a:lstStyle/>
          <a:p>
            <a:r>
              <a:rPr lang="en-US" sz="2200" b="1"/>
              <a:t>-170 C</a:t>
            </a:r>
          </a:p>
        </p:txBody>
      </p:sp>
      <p:sp>
        <p:nvSpPr>
          <p:cNvPr id="2" name="Rectangle 1">
            <a:extLst>
              <a:ext uri="{FF2B5EF4-FFF2-40B4-BE49-F238E27FC236}">
                <a16:creationId xmlns:a16="http://schemas.microsoft.com/office/drawing/2014/main" id="{533B0FF9-CEF0-6EE4-703F-D0635CC64C2B}"/>
              </a:ext>
            </a:extLst>
          </p:cNvPr>
          <p:cNvSpPr/>
          <p:nvPr/>
        </p:nvSpPr>
        <p:spPr bwMode="auto">
          <a:xfrm>
            <a:off x="7871621" y="880971"/>
            <a:ext cx="990600" cy="301044"/>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a:t>Separator</a:t>
            </a:r>
          </a:p>
        </p:txBody>
      </p:sp>
      <p:cxnSp>
        <p:nvCxnSpPr>
          <p:cNvPr id="3" name="Straight Arrow Connector 2">
            <a:extLst>
              <a:ext uri="{FF2B5EF4-FFF2-40B4-BE49-F238E27FC236}">
                <a16:creationId xmlns:a16="http://schemas.microsoft.com/office/drawing/2014/main" id="{54C2CCCE-4519-5132-FB7C-60B4C18BB0BC}"/>
              </a:ext>
            </a:extLst>
          </p:cNvPr>
          <p:cNvCxnSpPr>
            <a:cxnSpLocks noChangeShapeType="1"/>
          </p:cNvCxnSpPr>
          <p:nvPr/>
        </p:nvCxnSpPr>
        <p:spPr bwMode="auto">
          <a:xfrm flipH="1">
            <a:off x="8315326" y="1191539"/>
            <a:ext cx="1" cy="43100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TextBox 78">
            <a:extLst>
              <a:ext uri="{FF2B5EF4-FFF2-40B4-BE49-F238E27FC236}">
                <a16:creationId xmlns:a16="http://schemas.microsoft.com/office/drawing/2014/main" id="{43E42657-1174-5F03-D47D-70488F793208}"/>
              </a:ext>
            </a:extLst>
          </p:cNvPr>
          <p:cNvSpPr txBox="1">
            <a:spLocks noChangeArrowheads="1"/>
          </p:cNvSpPr>
          <p:nvPr/>
        </p:nvSpPr>
        <p:spPr bwMode="auto">
          <a:xfrm>
            <a:off x="8313739" y="1194524"/>
            <a:ext cx="466727" cy="400110"/>
          </a:xfrm>
          <a:prstGeom prst="rect">
            <a:avLst/>
          </a:prstGeom>
          <a:noFill/>
          <a:ln>
            <a:noFill/>
          </a:ln>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r>
              <a:rPr lang="en-US" sz="1000">
                <a:solidFill>
                  <a:schemeClr val="accent6">
                    <a:lumMod val="75000"/>
                  </a:schemeClr>
                </a:solidFill>
              </a:rPr>
              <a:t>CH4</a:t>
            </a:r>
          </a:p>
          <a:p>
            <a:pPr eaLnBrk="1" hangingPunct="1">
              <a:defRPr/>
            </a:pPr>
            <a:r>
              <a:rPr lang="en-US" sz="1000">
                <a:solidFill>
                  <a:srgbClr val="0000FF"/>
                </a:solidFill>
              </a:rPr>
              <a:t>H2O</a:t>
            </a:r>
          </a:p>
        </p:txBody>
      </p:sp>
      <p:sp>
        <p:nvSpPr>
          <p:cNvPr id="5" name="TextBox 79">
            <a:extLst>
              <a:ext uri="{FF2B5EF4-FFF2-40B4-BE49-F238E27FC236}">
                <a16:creationId xmlns:a16="http://schemas.microsoft.com/office/drawing/2014/main" id="{29027EE4-BAE8-AE80-E897-169090255222}"/>
              </a:ext>
            </a:extLst>
          </p:cNvPr>
          <p:cNvSpPr txBox="1">
            <a:spLocks noChangeArrowheads="1"/>
          </p:cNvSpPr>
          <p:nvPr/>
        </p:nvSpPr>
        <p:spPr bwMode="auto">
          <a:xfrm>
            <a:off x="8325755" y="485262"/>
            <a:ext cx="533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CO</a:t>
            </a:r>
          </a:p>
          <a:p>
            <a:pPr eaLnBrk="1" hangingPunct="1">
              <a:spcBef>
                <a:spcPct val="0"/>
              </a:spcBef>
              <a:buFontTx/>
              <a:buNone/>
            </a:pPr>
            <a:r>
              <a:rPr lang="en-US" altLang="en-US" sz="1000">
                <a:solidFill>
                  <a:srgbClr val="FF0000"/>
                </a:solidFill>
              </a:rPr>
              <a:t>H2</a:t>
            </a:r>
          </a:p>
        </p:txBody>
      </p:sp>
      <p:cxnSp>
        <p:nvCxnSpPr>
          <p:cNvPr id="7" name="Straight Arrow Connector 6">
            <a:extLst>
              <a:ext uri="{FF2B5EF4-FFF2-40B4-BE49-F238E27FC236}">
                <a16:creationId xmlns:a16="http://schemas.microsoft.com/office/drawing/2014/main" id="{76665D39-5BCD-9019-E58F-932A48E76961}"/>
              </a:ext>
            </a:extLst>
          </p:cNvPr>
          <p:cNvCxnSpPr>
            <a:cxnSpLocks noChangeShapeType="1"/>
          </p:cNvCxnSpPr>
          <p:nvPr/>
        </p:nvCxnSpPr>
        <p:spPr bwMode="auto">
          <a:xfrm flipV="1">
            <a:off x="8313739" y="489662"/>
            <a:ext cx="0" cy="391309"/>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5" name="Straight Arrow Connector 14">
            <a:extLst>
              <a:ext uri="{FF2B5EF4-FFF2-40B4-BE49-F238E27FC236}">
                <a16:creationId xmlns:a16="http://schemas.microsoft.com/office/drawing/2014/main" id="{D626E685-0C52-DA33-10A3-5E1E2BB1CD8A}"/>
              </a:ext>
            </a:extLst>
          </p:cNvPr>
          <p:cNvCxnSpPr>
            <a:cxnSpLocks noChangeShapeType="1"/>
          </p:cNvCxnSpPr>
          <p:nvPr/>
        </p:nvCxnSpPr>
        <p:spPr bwMode="auto">
          <a:xfrm>
            <a:off x="7315581" y="1047314"/>
            <a:ext cx="556040" cy="0"/>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8" name="TextBox 79">
            <a:extLst>
              <a:ext uri="{FF2B5EF4-FFF2-40B4-BE49-F238E27FC236}">
                <a16:creationId xmlns:a16="http://schemas.microsoft.com/office/drawing/2014/main" id="{9826D91E-11D7-20CC-8609-2A46AE3E7B24}"/>
              </a:ext>
            </a:extLst>
          </p:cNvPr>
          <p:cNvSpPr txBox="1">
            <a:spLocks noChangeArrowheads="1"/>
          </p:cNvSpPr>
          <p:nvPr/>
        </p:nvSpPr>
        <p:spPr bwMode="auto">
          <a:xfrm>
            <a:off x="7315200" y="286619"/>
            <a:ext cx="533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CO</a:t>
            </a:r>
          </a:p>
          <a:p>
            <a:pPr eaLnBrk="1" hangingPunct="1">
              <a:buNone/>
              <a:defRPr/>
            </a:pPr>
            <a:r>
              <a:rPr lang="en-US" altLang="en-US" sz="1000">
                <a:solidFill>
                  <a:srgbClr val="FF0000"/>
                </a:solidFill>
              </a:rPr>
              <a:t>H2</a:t>
            </a:r>
            <a:br>
              <a:rPr lang="en-US" altLang="en-US" sz="1000">
                <a:solidFill>
                  <a:srgbClr val="FF0000"/>
                </a:solidFill>
              </a:rPr>
            </a:br>
            <a:r>
              <a:rPr lang="en-US" sz="1000">
                <a:solidFill>
                  <a:schemeClr val="accent6">
                    <a:lumMod val="75000"/>
                  </a:schemeClr>
                </a:solidFill>
              </a:rPr>
              <a:t>CH4</a:t>
            </a:r>
          </a:p>
          <a:p>
            <a:pPr eaLnBrk="1" hangingPunct="1">
              <a:buNone/>
              <a:defRPr/>
            </a:pPr>
            <a:r>
              <a:rPr lang="en-US" sz="1000">
                <a:solidFill>
                  <a:srgbClr val="0000FF"/>
                </a:solidFill>
              </a:rPr>
              <a:t>H2O</a:t>
            </a:r>
          </a:p>
          <a:p>
            <a:pPr eaLnBrk="1" hangingPunct="1">
              <a:spcBef>
                <a:spcPct val="0"/>
              </a:spcBef>
              <a:buFontTx/>
              <a:buNone/>
            </a:pPr>
            <a:endParaRPr lang="en-US" altLang="en-US" sz="1000">
              <a:solidFill>
                <a:srgbClr val="FF0000"/>
              </a:solidFill>
            </a:endParaRPr>
          </a:p>
        </p:txBody>
      </p:sp>
      <p:sp>
        <p:nvSpPr>
          <p:cNvPr id="19" name="TextBox 79">
            <a:extLst>
              <a:ext uri="{FF2B5EF4-FFF2-40B4-BE49-F238E27FC236}">
                <a16:creationId xmlns:a16="http://schemas.microsoft.com/office/drawing/2014/main" id="{DEDCE514-9571-848B-C082-21798D84AB1E}"/>
              </a:ext>
            </a:extLst>
          </p:cNvPr>
          <p:cNvSpPr txBox="1">
            <a:spLocks noChangeArrowheads="1"/>
          </p:cNvSpPr>
          <p:nvPr/>
        </p:nvSpPr>
        <p:spPr bwMode="auto">
          <a:xfrm>
            <a:off x="242888" y="6030327"/>
            <a:ext cx="10667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000">
                <a:solidFill>
                  <a:srgbClr val="00B050"/>
                </a:solidFill>
              </a:rPr>
              <a:t>SOLID</a:t>
            </a:r>
          </a:p>
          <a:p>
            <a:pPr eaLnBrk="1" hangingPunct="1">
              <a:spcBef>
                <a:spcPct val="0"/>
              </a:spcBef>
              <a:buFontTx/>
              <a:buNone/>
            </a:pPr>
            <a:r>
              <a:rPr lang="en-US" sz="1000">
                <a:solidFill>
                  <a:srgbClr val="0000FF"/>
                </a:solidFill>
              </a:rPr>
              <a:t>LIQUID</a:t>
            </a:r>
            <a:endParaRPr lang="en-US" altLang="en-US" sz="1000">
              <a:solidFill>
                <a:srgbClr val="00B050"/>
              </a:solidFill>
            </a:endParaRPr>
          </a:p>
          <a:p>
            <a:pPr eaLnBrk="1" hangingPunct="1">
              <a:buNone/>
              <a:defRPr/>
            </a:pPr>
            <a:r>
              <a:rPr lang="en-US" altLang="en-US" sz="1000">
                <a:solidFill>
                  <a:srgbClr val="FF0000"/>
                </a:solidFill>
              </a:rPr>
              <a:t>VAPOR</a:t>
            </a:r>
            <a:endParaRPr lang="en-US" sz="1000">
              <a:solidFill>
                <a:schemeClr val="accent6">
                  <a:lumMod val="75000"/>
                </a:schemeClr>
              </a:solidFill>
            </a:endParaRPr>
          </a:p>
        </p:txBody>
      </p:sp>
      <p:sp>
        <p:nvSpPr>
          <p:cNvPr id="6" name="TextBox 1">
            <a:extLst>
              <a:ext uri="{FF2B5EF4-FFF2-40B4-BE49-F238E27FC236}">
                <a16:creationId xmlns:a16="http://schemas.microsoft.com/office/drawing/2014/main" id="{B11EA447-765D-930F-F2CB-A1FBC3038670}"/>
              </a:ext>
            </a:extLst>
          </p:cNvPr>
          <p:cNvSpPr txBox="1">
            <a:spLocks noChangeArrowheads="1"/>
          </p:cNvSpPr>
          <p:nvPr/>
        </p:nvSpPr>
        <p:spPr bwMode="auto">
          <a:xfrm>
            <a:off x="152400" y="122238"/>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latin typeface="Calibri"/>
                <a:cs typeface="Calibri"/>
              </a:rPr>
              <a:t>(A)</a:t>
            </a:r>
          </a:p>
        </p:txBody>
      </p:sp>
      <p:grpSp>
        <p:nvGrpSpPr>
          <p:cNvPr id="24" name="Group 23">
            <a:extLst>
              <a:ext uri="{FF2B5EF4-FFF2-40B4-BE49-F238E27FC236}">
                <a16:creationId xmlns:a16="http://schemas.microsoft.com/office/drawing/2014/main" id="{357A1858-514E-EC8A-9B27-46E9636E86A9}"/>
              </a:ext>
            </a:extLst>
          </p:cNvPr>
          <p:cNvGrpSpPr/>
          <p:nvPr/>
        </p:nvGrpSpPr>
        <p:grpSpPr>
          <a:xfrm>
            <a:off x="192087" y="2641258"/>
            <a:ext cx="1117600" cy="2198687"/>
            <a:chOff x="192087" y="2641258"/>
            <a:chExt cx="1117600" cy="2198687"/>
          </a:xfrm>
        </p:grpSpPr>
        <p:cxnSp>
          <p:nvCxnSpPr>
            <p:cNvPr id="16" name="Straight Connector 15">
              <a:extLst>
                <a:ext uri="{FF2B5EF4-FFF2-40B4-BE49-F238E27FC236}">
                  <a16:creationId xmlns:a16="http://schemas.microsoft.com/office/drawing/2014/main" id="{D8BB3B81-330F-FAAB-F1BC-B850A9B8755B}"/>
                </a:ext>
              </a:extLst>
            </p:cNvPr>
            <p:cNvCxnSpPr/>
            <p:nvPr/>
          </p:nvCxnSpPr>
          <p:spPr>
            <a:xfrm>
              <a:off x="192087" y="3733800"/>
              <a:ext cx="1117600" cy="0"/>
            </a:xfrm>
            <a:prstGeom prst="line">
              <a:avLst/>
            </a:prstGeom>
            <a:ln w="4127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Straight Arrow Connector 21">
              <a:extLst>
                <a:ext uri="{FF2B5EF4-FFF2-40B4-BE49-F238E27FC236}">
                  <a16:creationId xmlns:a16="http://schemas.microsoft.com/office/drawing/2014/main" id="{9F9D1BF4-A6C2-5EB8-085C-6F81EF374996}"/>
                </a:ext>
              </a:extLst>
            </p:cNvPr>
            <p:cNvCxnSpPr/>
            <p:nvPr/>
          </p:nvCxnSpPr>
          <p:spPr>
            <a:xfrm flipV="1">
              <a:off x="192087" y="2641258"/>
              <a:ext cx="0" cy="1106145"/>
            </a:xfrm>
            <a:prstGeom prst="straightConnector1">
              <a:avLst/>
            </a:prstGeom>
            <a:ln w="38100">
              <a:prstDash val="dash"/>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D40BCE-441E-7B38-B116-B4903E8190A1}"/>
                </a:ext>
              </a:extLst>
            </p:cNvPr>
            <p:cNvCxnSpPr/>
            <p:nvPr/>
          </p:nvCxnSpPr>
          <p:spPr>
            <a:xfrm flipV="1">
              <a:off x="192087" y="3733800"/>
              <a:ext cx="0" cy="1106145"/>
            </a:xfrm>
            <a:prstGeom prst="straightConnector1">
              <a:avLst/>
            </a:prstGeom>
            <a:ln w="38100">
              <a:prstDash val="dash"/>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sp>
        <p:nvSpPr>
          <p:cNvPr id="25" name="Slide Number Placeholder 24">
            <a:extLst>
              <a:ext uri="{FF2B5EF4-FFF2-40B4-BE49-F238E27FC236}">
                <a16:creationId xmlns:a16="http://schemas.microsoft.com/office/drawing/2014/main" id="{90044F9D-E0FB-E84F-95D7-B324DF11F40D}"/>
              </a:ext>
            </a:extLst>
          </p:cNvPr>
          <p:cNvSpPr>
            <a:spLocks noGrp="1"/>
          </p:cNvSpPr>
          <p:nvPr>
            <p:ph type="sldNum" sz="quarter" idx="12"/>
          </p:nvPr>
        </p:nvSpPr>
        <p:spPr/>
        <p:txBody>
          <a:bodyPr/>
          <a:lstStyle/>
          <a:p>
            <a:fld id="{9170F9BE-46AB-4A51-AA78-244224A68E4F}" type="slidenum">
              <a:rPr lang="en-US" altLang="en-US" smtClean="0"/>
              <a:pPr/>
              <a:t>9</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2" grpId="0" animBg="1"/>
      <p:bldP spid="4" grpId="0"/>
      <p:bldP spid="5"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40</Slides>
  <Notes>37</Notes>
  <HiddenSlides>0</HiddenSlide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Calculation Session 1 Exercise 2.22</vt:lpstr>
      <vt:lpstr>Exercise Overview</vt:lpstr>
      <vt:lpstr>What are we given?</vt:lpstr>
      <vt:lpstr>Our Reactions</vt:lpstr>
      <vt:lpstr>PowerPoint Presentation</vt:lpstr>
      <vt:lpstr>PowerPoint Presentation</vt:lpstr>
      <vt:lpstr>PowerPoint Presentation</vt:lpstr>
      <vt:lpstr>Physical Properties</vt:lpstr>
      <vt:lpstr>Physical Properties</vt:lpstr>
      <vt:lpstr>PowerPoint Presentation</vt:lpstr>
      <vt:lpstr>PowerPoint Presentation</vt:lpstr>
      <vt:lpstr>Physical Properties</vt:lpstr>
      <vt:lpstr>PowerPoint Presentation</vt:lpstr>
      <vt:lpstr>PowerPoint Presentation</vt:lpstr>
      <vt:lpstr>PowerPoint Presentation</vt:lpstr>
      <vt:lpstr>PowerPoint Presentation</vt:lpstr>
      <vt:lpstr>Overall Reaction</vt:lpstr>
      <vt:lpstr>PowerPoint Presentation</vt:lpstr>
      <vt:lpstr>Problem: H2 will accumulate in the process  need an outlet</vt:lpstr>
      <vt:lpstr>PowerPoint Presentation</vt:lpstr>
      <vt:lpstr>Physical Properties</vt:lpstr>
      <vt:lpstr>PowerPoint Presentation</vt:lpstr>
      <vt:lpstr>PowerPoint Presentation</vt:lpstr>
      <vt:lpstr>Overall Reaction</vt:lpstr>
      <vt:lpstr>PowerPoint Presentation</vt:lpstr>
      <vt:lpstr>Process Overview</vt:lpstr>
      <vt:lpstr>Oh no!... Side Reactions</vt:lpstr>
      <vt:lpstr>What else do we know?</vt:lpstr>
      <vt:lpstr>PowerPoint Presentation</vt:lpstr>
      <vt:lpstr>Physical Properties</vt:lpstr>
      <vt:lpstr>PowerPoint Presentation</vt:lpstr>
      <vt:lpstr>Side Reactions</vt:lpstr>
      <vt:lpstr>PowerPoint Presentation</vt:lpstr>
      <vt:lpstr>Physical Properties</vt:lpstr>
      <vt:lpstr>PowerPoint Presentation</vt:lpstr>
      <vt:lpstr>PowerPoint Presentation</vt:lpstr>
      <vt:lpstr>Physical Properties</vt:lpstr>
      <vt:lpstr>PowerPoint Presentation</vt:lpstr>
      <vt:lpstr>Process Overview</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2.de.1</dc:title>
  <dc:creator>Yuan Li</dc:creator>
  <cp:revision>1</cp:revision>
  <cp:lastPrinted>2016-08-29T18:06:48Z</cp:lastPrinted>
  <dcterms:created xsi:type="dcterms:W3CDTF">2011-09-06T08:55:37Z</dcterms:created>
  <dcterms:modified xsi:type="dcterms:W3CDTF">2024-08-28T02:33:26Z</dcterms:modified>
</cp:coreProperties>
</file>