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337" r:id="rId4"/>
    <p:sldId id="268" r:id="rId5"/>
    <p:sldId id="272" r:id="rId6"/>
    <p:sldId id="273" r:id="rId7"/>
    <p:sldId id="290" r:id="rId8"/>
    <p:sldId id="299" r:id="rId9"/>
    <p:sldId id="294" r:id="rId10"/>
    <p:sldId id="300" r:id="rId11"/>
    <p:sldId id="274" r:id="rId12"/>
    <p:sldId id="278" r:id="rId13"/>
    <p:sldId id="297" r:id="rId14"/>
    <p:sldId id="298" r:id="rId15"/>
    <p:sldId id="279" r:id="rId16"/>
    <p:sldId id="277" r:id="rId17"/>
    <p:sldId id="280" r:id="rId18"/>
    <p:sldId id="338" r:id="rId19"/>
    <p:sldId id="281" r:id="rId20"/>
    <p:sldId id="283" r:id="rId21"/>
    <p:sldId id="284" r:id="rId22"/>
    <p:sldId id="289" r:id="rId23"/>
    <p:sldId id="285" r:id="rId24"/>
    <p:sldId id="33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7D57"/>
    <a:srgbClr val="E6E0E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6BBFC-61C5-4EBD-80FE-C988BAA4000D}" v="24" dt="2024-09-11T16:12:52.619"/>
    <p1510:client id="{76B074B5-E5D0-4B43-AAB8-BE4E0F5D1169}" v="125" dt="2024-09-10T02:55:35.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49" autoAdjust="0"/>
    <p:restoredTop sz="81350" autoAdjust="0"/>
  </p:normalViewPr>
  <p:slideViewPr>
    <p:cSldViewPr>
      <p:cViewPr varScale="1">
        <p:scale>
          <a:sx n="51" d="100"/>
          <a:sy n="51" d="100"/>
        </p:scale>
        <p:origin x="116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Wu" userId="R/ygYBFZ4QKKtPKMNwj1XUa7RH1qwUlvZONtAPNYQxI=" providerId="None" clId="Web-{76B074B5-E5D0-4B43-AAB8-BE4E0F5D1169}"/>
    <pc:docChg chg="modSld">
      <pc:chgData name="Dennis Wu" userId="R/ygYBFZ4QKKtPKMNwj1XUa7RH1qwUlvZONtAPNYQxI=" providerId="None" clId="Web-{76B074B5-E5D0-4B43-AAB8-BE4E0F5D1169}" dt="2024-09-10T02:55:34.265" v="118" actId="20577"/>
      <pc:docMkLst>
        <pc:docMk/>
      </pc:docMkLst>
      <pc:sldChg chg="modSp">
        <pc:chgData name="Dennis Wu" userId="R/ygYBFZ4QKKtPKMNwj1XUa7RH1qwUlvZONtAPNYQxI=" providerId="None" clId="Web-{76B074B5-E5D0-4B43-AAB8-BE4E0F5D1169}" dt="2024-09-10T02:43:08.367" v="44" actId="20577"/>
        <pc:sldMkLst>
          <pc:docMk/>
          <pc:sldMk cId="0" sldId="256"/>
        </pc:sldMkLst>
        <pc:spChg chg="mod">
          <ac:chgData name="Dennis Wu" userId="R/ygYBFZ4QKKtPKMNwj1XUa7RH1qwUlvZONtAPNYQxI=" providerId="None" clId="Web-{76B074B5-E5D0-4B43-AAB8-BE4E0F5D1169}" dt="2024-09-10T02:43:08.367" v="44" actId="20577"/>
          <ac:spMkLst>
            <pc:docMk/>
            <pc:sldMk cId="0" sldId="256"/>
            <ac:spMk id="2050" creationId="{1BCC6F65-27EE-CA41-9424-2584DD97D74C}"/>
          </ac:spMkLst>
        </pc:spChg>
        <pc:spChg chg="mod">
          <ac:chgData name="Dennis Wu" userId="R/ygYBFZ4QKKtPKMNwj1XUa7RH1qwUlvZONtAPNYQxI=" providerId="None" clId="Web-{76B074B5-E5D0-4B43-AAB8-BE4E0F5D1169}" dt="2024-09-10T02:42:46.616" v="39" actId="1076"/>
          <ac:spMkLst>
            <pc:docMk/>
            <pc:sldMk cId="0" sldId="256"/>
            <ac:spMk id="2051" creationId="{89B2AE1B-6EA1-A642-89DD-4A2717B30C83}"/>
          </ac:spMkLst>
        </pc:spChg>
        <pc:picChg chg="mod">
          <ac:chgData name="Dennis Wu" userId="R/ygYBFZ4QKKtPKMNwj1XUa7RH1qwUlvZONtAPNYQxI=" providerId="None" clId="Web-{76B074B5-E5D0-4B43-AAB8-BE4E0F5D1169}" dt="2024-09-10T02:42:51.913" v="40" actId="1076"/>
          <ac:picMkLst>
            <pc:docMk/>
            <pc:sldMk cId="0" sldId="256"/>
            <ac:picMk id="1030" creationId="{44592BE3-77A2-4E06-8EC6-2A41663A6A0B}"/>
          </ac:picMkLst>
        </pc:picChg>
      </pc:sldChg>
      <pc:sldChg chg="addSp delSp modSp addAnim modAnim">
        <pc:chgData name="Dennis Wu" userId="R/ygYBFZ4QKKtPKMNwj1XUa7RH1qwUlvZONtAPNYQxI=" providerId="None" clId="Web-{76B074B5-E5D0-4B43-AAB8-BE4E0F5D1169}" dt="2024-09-10T02:54:20.840" v="102"/>
        <pc:sldMkLst>
          <pc:docMk/>
          <pc:sldMk cId="0" sldId="257"/>
        </pc:sldMkLst>
        <pc:spChg chg="mod">
          <ac:chgData name="Dennis Wu" userId="R/ygYBFZ4QKKtPKMNwj1XUa7RH1qwUlvZONtAPNYQxI=" providerId="None" clId="Web-{76B074B5-E5D0-4B43-AAB8-BE4E0F5D1169}" dt="2024-09-10T02:45:16.449" v="65" actId="20577"/>
          <ac:spMkLst>
            <pc:docMk/>
            <pc:sldMk cId="0" sldId="257"/>
            <ac:spMk id="3" creationId="{FCEC7317-7C9F-E446-A2D5-129AC2572DD8}"/>
          </ac:spMkLst>
        </pc:spChg>
        <pc:spChg chg="mod">
          <ac:chgData name="Dennis Wu" userId="R/ygYBFZ4QKKtPKMNwj1XUa7RH1qwUlvZONtAPNYQxI=" providerId="None" clId="Web-{76B074B5-E5D0-4B43-AAB8-BE4E0F5D1169}" dt="2024-09-10T02:53:42.724" v="98"/>
          <ac:spMkLst>
            <pc:docMk/>
            <pc:sldMk cId="0" sldId="257"/>
            <ac:spMk id="3074" creationId="{146EB058-34E0-A845-8E82-5655412D1277}"/>
          </ac:spMkLst>
        </pc:spChg>
        <pc:picChg chg="add del mod">
          <ac:chgData name="Dennis Wu" userId="R/ygYBFZ4QKKtPKMNwj1XUa7RH1qwUlvZONtAPNYQxI=" providerId="None" clId="Web-{76B074B5-E5D0-4B43-AAB8-BE4E0F5D1169}" dt="2024-09-10T02:54:20.840" v="102"/>
          <ac:picMkLst>
            <pc:docMk/>
            <pc:sldMk cId="0" sldId="257"/>
            <ac:picMk id="2" creationId="{5C56E636-B868-4E86-2E06-6174E3261DCD}"/>
          </ac:picMkLst>
        </pc:picChg>
        <pc:picChg chg="mod">
          <ac:chgData name="Dennis Wu" userId="R/ygYBFZ4QKKtPKMNwj1XUa7RH1qwUlvZONtAPNYQxI=" providerId="None" clId="Web-{76B074B5-E5D0-4B43-AAB8-BE4E0F5D1169}" dt="2024-09-10T02:53:46.646" v="99" actId="1076"/>
          <ac:picMkLst>
            <pc:docMk/>
            <pc:sldMk cId="0" sldId="257"/>
            <ac:picMk id="14342" creationId="{CD1CB76C-90AE-F342-B42D-B1C615605927}"/>
          </ac:picMkLst>
        </pc:picChg>
      </pc:sldChg>
      <pc:sldChg chg="modSp">
        <pc:chgData name="Dennis Wu" userId="R/ygYBFZ4QKKtPKMNwj1XUa7RH1qwUlvZONtAPNYQxI=" providerId="None" clId="Web-{76B074B5-E5D0-4B43-AAB8-BE4E0F5D1169}" dt="2024-09-10T02:53:30.911" v="95"/>
        <pc:sldMkLst>
          <pc:docMk/>
          <pc:sldMk cId="0" sldId="268"/>
        </pc:sldMkLst>
        <pc:spChg chg="mod">
          <ac:chgData name="Dennis Wu" userId="R/ygYBFZ4QKKtPKMNwj1XUa7RH1qwUlvZONtAPNYQxI=" providerId="None" clId="Web-{76B074B5-E5D0-4B43-AAB8-BE4E0F5D1169}" dt="2024-09-10T02:46:43.193" v="80" actId="20577"/>
          <ac:spMkLst>
            <pc:docMk/>
            <pc:sldMk cId="0" sldId="268"/>
            <ac:spMk id="3" creationId="{8126D27B-BEB7-7700-EFD7-D4E789E68119}"/>
          </ac:spMkLst>
        </pc:spChg>
        <pc:spChg chg="mod">
          <ac:chgData name="Dennis Wu" userId="R/ygYBFZ4QKKtPKMNwj1XUa7RH1qwUlvZONtAPNYQxI=" providerId="None" clId="Web-{76B074B5-E5D0-4B43-AAB8-BE4E0F5D1169}" dt="2024-09-10T02:53:30.911" v="95"/>
          <ac:spMkLst>
            <pc:docMk/>
            <pc:sldMk cId="0" sldId="268"/>
            <ac:spMk id="4098" creationId="{C3B12E66-1096-B941-AB02-F6EAB41F5B8D}"/>
          </ac:spMkLst>
        </pc:spChg>
      </pc:sldChg>
      <pc:sldChg chg="addSp modSp addAnim modAnim">
        <pc:chgData name="Dennis Wu" userId="R/ygYBFZ4QKKtPKMNwj1XUa7RH1qwUlvZONtAPNYQxI=" providerId="None" clId="Web-{76B074B5-E5D0-4B43-AAB8-BE4E0F5D1169}" dt="2024-09-10T02:48:40.354" v="92"/>
        <pc:sldMkLst>
          <pc:docMk/>
          <pc:sldMk cId="0" sldId="272"/>
        </pc:sldMkLst>
        <pc:picChg chg="add mod">
          <ac:chgData name="Dennis Wu" userId="R/ygYBFZ4QKKtPKMNwj1XUa7RH1qwUlvZONtAPNYQxI=" providerId="None" clId="Web-{76B074B5-E5D0-4B43-AAB8-BE4E0F5D1169}" dt="2024-09-10T02:47:32.273" v="84" actId="1076"/>
          <ac:picMkLst>
            <pc:docMk/>
            <pc:sldMk cId="0" sldId="272"/>
            <ac:picMk id="2" creationId="{5E0F58A5-1118-A2D9-E687-341D4A2A4D34}"/>
          </ac:picMkLst>
        </pc:picChg>
      </pc:sldChg>
      <pc:sldChg chg="addSp modSp">
        <pc:chgData name="Dennis Wu" userId="R/ygYBFZ4QKKtPKMNwj1XUa7RH1qwUlvZONtAPNYQxI=" providerId="None" clId="Web-{76B074B5-E5D0-4B43-AAB8-BE4E0F5D1169}" dt="2024-09-10T02:55:34.265" v="118" actId="20577"/>
        <pc:sldMkLst>
          <pc:docMk/>
          <pc:sldMk cId="764818893" sldId="289"/>
        </pc:sldMkLst>
        <pc:spChg chg="mod">
          <ac:chgData name="Dennis Wu" userId="R/ygYBFZ4QKKtPKMNwj1XUa7RH1qwUlvZONtAPNYQxI=" providerId="None" clId="Web-{76B074B5-E5D0-4B43-AAB8-BE4E0F5D1169}" dt="2024-09-10T02:55:34.265" v="118" actId="20577"/>
          <ac:spMkLst>
            <pc:docMk/>
            <pc:sldMk cId="764818893" sldId="289"/>
            <ac:spMk id="3" creationId="{48E7B0CE-F59F-425A-9BDE-A74581E10B96}"/>
          </ac:spMkLst>
        </pc:spChg>
        <pc:picChg chg="add mod">
          <ac:chgData name="Dennis Wu" userId="R/ygYBFZ4QKKtPKMNwj1XUa7RH1qwUlvZONtAPNYQxI=" providerId="None" clId="Web-{76B074B5-E5D0-4B43-AAB8-BE4E0F5D1169}" dt="2024-09-10T02:55:08.857" v="115" actId="1076"/>
          <ac:picMkLst>
            <pc:docMk/>
            <pc:sldMk cId="764818893" sldId="289"/>
            <ac:picMk id="4" creationId="{8B3A8EEF-672E-BD80-CA68-95DE6CCA7EDC}"/>
          </ac:picMkLst>
        </pc:picChg>
      </pc:sldChg>
    </pc:docChg>
  </pc:docChgLst>
  <pc:docChgLst>
    <pc:chgData name="Dennis Wu" userId="R/ygYBFZ4QKKtPKMNwj1XUa7RH1qwUlvZONtAPNYQxI=" providerId="None" clId="Web-{6CA6BBFC-61C5-4EBD-80FE-C988BAA4000D}"/>
    <pc:docChg chg="addSld delSld modSld">
      <pc:chgData name="Dennis Wu" userId="R/ygYBFZ4QKKtPKMNwj1XUa7RH1qwUlvZONtAPNYQxI=" providerId="None" clId="Web-{6CA6BBFC-61C5-4EBD-80FE-C988BAA4000D}" dt="2024-09-11T16:12:52.619" v="23"/>
      <pc:docMkLst>
        <pc:docMk/>
      </pc:docMkLst>
      <pc:sldChg chg="addSp delSp modSp addAnim delAnim modAnim">
        <pc:chgData name="Dennis Wu" userId="R/ygYBFZ4QKKtPKMNwj1XUa7RH1qwUlvZONtAPNYQxI=" providerId="None" clId="Web-{6CA6BBFC-61C5-4EBD-80FE-C988BAA4000D}" dt="2024-09-11T15:59:39.058" v="11"/>
        <pc:sldMkLst>
          <pc:docMk/>
          <pc:sldMk cId="0" sldId="257"/>
        </pc:sldMkLst>
        <pc:picChg chg="add del mod">
          <ac:chgData name="Dennis Wu" userId="R/ygYBFZ4QKKtPKMNwj1XUa7RH1qwUlvZONtAPNYQxI=" providerId="None" clId="Web-{6CA6BBFC-61C5-4EBD-80FE-C988BAA4000D}" dt="2024-09-11T15:59:39.058" v="11"/>
          <ac:picMkLst>
            <pc:docMk/>
            <pc:sldMk cId="0" sldId="257"/>
            <ac:picMk id="2" creationId="{CD1CB76C-90AE-F342-B42D-B1C615605927}"/>
          </ac:picMkLst>
        </pc:picChg>
        <pc:picChg chg="del mod">
          <ac:chgData name="Dennis Wu" userId="R/ygYBFZ4QKKtPKMNwj1XUa7RH1qwUlvZONtAPNYQxI=" providerId="None" clId="Web-{6CA6BBFC-61C5-4EBD-80FE-C988BAA4000D}" dt="2024-09-11T15:57:21.665" v="2"/>
          <ac:picMkLst>
            <pc:docMk/>
            <pc:sldMk cId="0" sldId="257"/>
            <ac:picMk id="14342" creationId="{CD1CB76C-90AE-F342-B42D-B1C615605927}"/>
          </ac:picMkLst>
        </pc:picChg>
      </pc:sldChg>
      <pc:sldChg chg="addSp delSp addAnim delAnim">
        <pc:chgData name="Dennis Wu" userId="R/ygYBFZ4QKKtPKMNwj1XUa7RH1qwUlvZONtAPNYQxI=" providerId="None" clId="Web-{6CA6BBFC-61C5-4EBD-80FE-C988BAA4000D}" dt="2024-09-11T16:12:52.619" v="23"/>
        <pc:sldMkLst>
          <pc:docMk/>
          <pc:sldMk cId="0" sldId="280"/>
        </pc:sldMkLst>
        <pc:picChg chg="add del">
          <ac:chgData name="Dennis Wu" userId="R/ygYBFZ4QKKtPKMNwj1XUa7RH1qwUlvZONtAPNYQxI=" providerId="None" clId="Web-{6CA6BBFC-61C5-4EBD-80FE-C988BAA4000D}" dt="2024-09-11T16:12:52.619" v="23"/>
          <ac:picMkLst>
            <pc:docMk/>
            <pc:sldMk cId="0" sldId="280"/>
            <ac:picMk id="3" creationId="{7C8A89B2-A93A-6C40-A66A-EEE8DD13D190}"/>
          </ac:picMkLst>
        </pc:picChg>
      </pc:sldChg>
      <pc:sldChg chg="addSp delSp modSp add del replId delAnim">
        <pc:chgData name="Dennis Wu" userId="R/ygYBFZ4QKKtPKMNwj1XUa7RH1qwUlvZONtAPNYQxI=" providerId="None" clId="Web-{6CA6BBFC-61C5-4EBD-80FE-C988BAA4000D}" dt="2024-09-11T16:00:31.418" v="18"/>
        <pc:sldMkLst>
          <pc:docMk/>
          <pc:sldMk cId="1933502055" sldId="336"/>
        </pc:sldMkLst>
        <pc:spChg chg="del">
          <ac:chgData name="Dennis Wu" userId="R/ygYBFZ4QKKtPKMNwj1XUa7RH1qwUlvZONtAPNYQxI=" providerId="None" clId="Web-{6CA6BBFC-61C5-4EBD-80FE-C988BAA4000D}" dt="2024-09-11T15:59:46.620" v="13"/>
          <ac:spMkLst>
            <pc:docMk/>
            <pc:sldMk cId="1933502055" sldId="336"/>
            <ac:spMk id="3" creationId="{FCEC7317-7C9F-E446-A2D5-129AC2572DD8}"/>
          </ac:spMkLst>
        </pc:spChg>
        <pc:spChg chg="add del mod">
          <ac:chgData name="Dennis Wu" userId="R/ygYBFZ4QKKtPKMNwj1XUa7RH1qwUlvZONtAPNYQxI=" providerId="None" clId="Web-{6CA6BBFC-61C5-4EBD-80FE-C988BAA4000D}" dt="2024-09-11T15:59:49.792" v="14"/>
          <ac:spMkLst>
            <pc:docMk/>
            <pc:sldMk cId="1933502055" sldId="336"/>
            <ac:spMk id="4" creationId="{C4358DBA-6CCC-4C8F-D0DC-6F6A5575236A}"/>
          </ac:spMkLst>
        </pc:spChg>
      </pc:sldChg>
      <pc:sldChg chg="addSp add replId addAnim">
        <pc:chgData name="Dennis Wu" userId="R/ygYBFZ4QKKtPKMNwj1XUa7RH1qwUlvZONtAPNYQxI=" providerId="None" clId="Web-{6CA6BBFC-61C5-4EBD-80FE-C988BAA4000D}" dt="2024-09-11T16:09:13.052" v="19"/>
        <pc:sldMkLst>
          <pc:docMk/>
          <pc:sldMk cId="2212528739" sldId="337"/>
        </pc:sldMkLst>
        <pc:picChg chg="add">
          <ac:chgData name="Dennis Wu" userId="R/ygYBFZ4QKKtPKMNwj1XUa7RH1qwUlvZONtAPNYQxI=" providerId="None" clId="Web-{6CA6BBFC-61C5-4EBD-80FE-C988BAA4000D}" dt="2024-09-11T16:09:13.052" v="19"/>
          <ac:picMkLst>
            <pc:docMk/>
            <pc:sldMk cId="2212528739" sldId="337"/>
            <ac:picMk id="3" creationId="{7B81DD73-FFFD-85F7-32AC-0BA119D96461}"/>
          </ac:picMkLst>
        </pc:picChg>
      </pc:sldChg>
      <pc:sldChg chg="add replId">
        <pc:chgData name="Dennis Wu" userId="R/ygYBFZ4QKKtPKMNwj1XUa7RH1qwUlvZONtAPNYQxI=" providerId="None" clId="Web-{6CA6BBFC-61C5-4EBD-80FE-C988BAA4000D}" dt="2024-09-11T16:12:49.134" v="22"/>
        <pc:sldMkLst>
          <pc:docMk/>
          <pc:sldMk cId="3262325768"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4E777-14F7-3F4F-BD35-04F93661AC4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3" name="Date Placeholder 2">
            <a:extLst>
              <a:ext uri="{FF2B5EF4-FFF2-40B4-BE49-F238E27FC236}">
                <a16:creationId xmlns:a16="http://schemas.microsoft.com/office/drawing/2014/main" id="{FCBBA964-FDBA-5C46-8CDC-EDC8E6DDF0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AEA6C57A-602C-FE48-A352-71A8976875F5}" type="datetimeFigureOut">
              <a:rPr lang="en-US" altLang="en-US"/>
              <a:pPr>
                <a:defRPr/>
              </a:pPr>
              <a:t>9/11/2024</a:t>
            </a:fld>
            <a:endParaRPr lang="en-US" altLang="en-US"/>
          </a:p>
        </p:txBody>
      </p:sp>
      <p:sp>
        <p:nvSpPr>
          <p:cNvPr id="4" name="Slide Image Placeholder 3">
            <a:extLst>
              <a:ext uri="{FF2B5EF4-FFF2-40B4-BE49-F238E27FC236}">
                <a16:creationId xmlns:a16="http://schemas.microsoft.com/office/drawing/2014/main" id="{3A7A3B68-496F-344B-8C14-9AAFB5FE786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94B982A1-9E73-3848-8655-C1D1CB5801E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7706A3-67EE-2A4A-A7DB-71B49C866F0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7" name="Slide Number Placeholder 6">
            <a:extLst>
              <a:ext uri="{FF2B5EF4-FFF2-40B4-BE49-F238E27FC236}">
                <a16:creationId xmlns:a16="http://schemas.microsoft.com/office/drawing/2014/main" id="{6E206D3B-D20E-AB44-85A9-D803070008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5CCFAF-2F75-F24B-841F-394CE39514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a:t>
            </a:fld>
            <a:endParaRPr lang="en-US" altLang="en-US"/>
          </a:p>
        </p:txBody>
      </p:sp>
    </p:spTree>
    <p:extLst>
      <p:ext uri="{BB962C8B-B14F-4D97-AF65-F5344CB8AC3E}">
        <p14:creationId xmlns:p14="http://schemas.microsoft.com/office/powerpoint/2010/main" val="113638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14</a:t>
            </a:fld>
            <a:endParaRPr lang="en-US" altLang="en-US"/>
          </a:p>
        </p:txBody>
      </p:sp>
    </p:spTree>
    <p:extLst>
      <p:ext uri="{BB962C8B-B14F-4D97-AF65-F5344CB8AC3E}">
        <p14:creationId xmlns:p14="http://schemas.microsoft.com/office/powerpoint/2010/main" val="423157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47241DF-E813-B144-8C33-2CF1065C3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EE7F11-91B1-9044-A7AE-6714DC351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Now we’re making more money than before. Look good?</a:t>
            </a:r>
          </a:p>
        </p:txBody>
      </p:sp>
      <p:sp>
        <p:nvSpPr>
          <p:cNvPr id="24580" name="Slide Number Placeholder 3">
            <a:extLst>
              <a:ext uri="{FF2B5EF4-FFF2-40B4-BE49-F238E27FC236}">
                <a16:creationId xmlns:a16="http://schemas.microsoft.com/office/drawing/2014/main" id="{8095D11B-8B25-3745-A978-CD29C21D9C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0CECE3-2CF8-A24B-A43B-656253401B96}"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A396243-5E7D-5541-A650-0F687C4DB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D0038CD-07CE-C445-A1FE-7DBABB47B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Does our current process satisfy the design goals? Let’s check</a:t>
            </a:r>
          </a:p>
          <a:p>
            <a:pPr eaLnBrk="1" hangingPunct="1"/>
            <a:r>
              <a:rPr lang="en-US" altLang="en-US" dirty="0">
                <a:ea typeface="ＭＳ Ｐゴシック" panose="020B0600070205080204" pitchFamily="34" charset="-128"/>
              </a:rPr>
              <a:t>Our most important design goal for this exercise is to maximize the value of the products.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Did we do this? </a:t>
            </a:r>
          </a:p>
        </p:txBody>
      </p:sp>
      <p:sp>
        <p:nvSpPr>
          <p:cNvPr id="25604" name="Slide Number Placeholder 3">
            <a:extLst>
              <a:ext uri="{FF2B5EF4-FFF2-40B4-BE49-F238E27FC236}">
                <a16:creationId xmlns:a16="http://schemas.microsoft.com/office/drawing/2014/main" id="{68931357-7E1B-B44B-A20C-5D3CC19DC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96FD39A-32B3-944F-A812-BAD1F610F94D}"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86BB80E-229D-0C4A-BB93-B389E0FE37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63FDD41-3D34-234C-977F-6D16A0F07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Recycle Q back into the process to produce more P</a:t>
            </a:r>
          </a:p>
        </p:txBody>
      </p:sp>
      <p:sp>
        <p:nvSpPr>
          <p:cNvPr id="26628" name="Slide Number Placeholder 3">
            <a:extLst>
              <a:ext uri="{FF2B5EF4-FFF2-40B4-BE49-F238E27FC236}">
                <a16:creationId xmlns:a16="http://schemas.microsoft.com/office/drawing/2014/main" id="{13698E91-45D6-2143-8470-0F49C7C26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DE8B1A3-9FF5-AE4C-A674-85ECFDF504DE}"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ABBC647-5701-BC4A-BFBD-55E9C4950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956DFF0-5DB0-BB42-AB61-41EE7129E3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Do mass balances the outside in way</a:t>
            </a:r>
          </a:p>
        </p:txBody>
      </p:sp>
      <p:sp>
        <p:nvSpPr>
          <p:cNvPr id="27652" name="Slide Number Placeholder 3">
            <a:extLst>
              <a:ext uri="{FF2B5EF4-FFF2-40B4-BE49-F238E27FC236}">
                <a16:creationId xmlns:a16="http://schemas.microsoft.com/office/drawing/2014/main" id="{B83EB53E-2F0B-5845-BF2C-3779030D8C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3F3F2D-7BAC-9641-B520-47B654974318}"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E7BF2DC-AB0D-4B40-A4C5-0BADDE50A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73AD634-8064-894E-9E67-2A2B8B3B75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Recycle X back to make B</a:t>
            </a:r>
          </a:p>
        </p:txBody>
      </p:sp>
      <p:sp>
        <p:nvSpPr>
          <p:cNvPr id="28676" name="Slide Number Placeholder 3">
            <a:extLst>
              <a:ext uri="{FF2B5EF4-FFF2-40B4-BE49-F238E27FC236}">
                <a16:creationId xmlns:a16="http://schemas.microsoft.com/office/drawing/2014/main" id="{7E4907E0-C62B-C441-818A-825DFFD70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31F231D-46C2-9B4D-8630-3667AB679C98}"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EAF7ED3-29A3-2242-8A3B-87C0C1A68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2EA3FF8-B702-4344-9FDD-D5C6640DB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A reacts reversibly to form P and Q</a:t>
            </a:r>
          </a:p>
          <a:p>
            <a:pPr eaLnBrk="1" hangingPunct="1"/>
            <a:r>
              <a:rPr lang="en-US" altLang="en-US">
                <a:ea typeface="ＭＳ Ｐゴシック" panose="020B0600070205080204" pitchFamily="34" charset="-128"/>
              </a:rPr>
              <a:t>B reacts reversibly to form X</a:t>
            </a:r>
          </a:p>
          <a:p>
            <a:pPr eaLnBrk="1" hangingPunct="1"/>
            <a:r>
              <a:rPr lang="en-US" altLang="en-US">
                <a:ea typeface="ＭＳ Ｐゴシック" panose="020B0600070205080204" pitchFamily="34" charset="-128"/>
              </a:rPr>
              <a:t>Since we’re given that A, P, and Q have the same molecular weight and so do B and X, mole balances can be treated as mass balances. </a:t>
            </a:r>
          </a:p>
          <a:p>
            <a:pPr eaLnBrk="1" hangingPunct="1"/>
            <a:r>
              <a:rPr lang="en-US" altLang="en-US">
                <a:ea typeface="ＭＳ Ｐゴシック" panose="020B0600070205080204" pitchFamily="34" charset="-128"/>
              </a:rPr>
              <a:t>The problem also tells us what happens going into and out of a reactor</a:t>
            </a:r>
          </a:p>
          <a:p>
            <a:pPr eaLnBrk="1" hangingPunct="1"/>
            <a:r>
              <a:rPr lang="en-US" altLang="en-US">
                <a:ea typeface="ＭＳ Ｐゴシック" panose="020B0600070205080204" pitchFamily="34" charset="-128"/>
              </a:rPr>
              <a:t>If A, P, or Q go in, equalmolar amounts of A, P, and Q come out</a:t>
            </a:r>
          </a:p>
          <a:p>
            <a:pPr eaLnBrk="1" hangingPunct="1"/>
            <a:r>
              <a:rPr lang="en-US" altLang="en-US">
                <a:ea typeface="ＭＳ Ｐゴシック" panose="020B0600070205080204" pitchFamily="34" charset="-128"/>
              </a:rPr>
              <a:t>Likewise, if B or X go in, equalmolar amounts of B and X come out</a:t>
            </a:r>
          </a:p>
        </p:txBody>
      </p:sp>
      <p:sp>
        <p:nvSpPr>
          <p:cNvPr id="19460" name="Slide Number Placeholder 3">
            <a:extLst>
              <a:ext uri="{FF2B5EF4-FFF2-40B4-BE49-F238E27FC236}">
                <a16:creationId xmlns:a16="http://schemas.microsoft.com/office/drawing/2014/main" id="{2D0D17B7-C120-7746-ADAC-BF31173A2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A007500-71F6-E64A-AA6C-C5725C39194C}"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1C70556-4227-9D44-8C48-88C331A350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A64C8D2-FA61-1A41-BB4E-64451F35B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Now let’s turn to the physical properties</a:t>
            </a:r>
          </a:p>
          <a:p>
            <a:pPr eaLnBrk="1" hangingPunct="1"/>
            <a:r>
              <a:rPr lang="en-US" altLang="en-US" dirty="0">
                <a:ea typeface="ＭＳ Ｐゴシック" panose="020B0600070205080204" pitchFamily="34" charset="-128"/>
              </a:rPr>
              <a:t>We can draw temperature lines to see where the phase changes are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Focusing on the first reactions with A, we see that all products are separable. That’s good. But our main design goal is to maximize value, so early we want to focus on producing as much P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Looking at the prices of all given chemicals, P clearly makes the most money, so why not just make P? </a:t>
            </a:r>
          </a:p>
          <a:p>
            <a:pPr eaLnBrk="1" hangingPunct="1"/>
            <a:r>
              <a:rPr lang="en-US" altLang="en-US" dirty="0">
                <a:ea typeface="ＭＳ Ｐゴシック" panose="020B0600070205080204" pitchFamily="34" charset="-128"/>
              </a:rPr>
              <a:t>We can only get A as a mixture of A and B, and looking at their melting and boiling points, we can’t separate them physically, so we do need to consider chemical reactions of B</a:t>
            </a:r>
          </a:p>
        </p:txBody>
      </p:sp>
      <p:sp>
        <p:nvSpPr>
          <p:cNvPr id="20484" name="Slide Number Placeholder 3">
            <a:extLst>
              <a:ext uri="{FF2B5EF4-FFF2-40B4-BE49-F238E27FC236}">
                <a16:creationId xmlns:a16="http://schemas.microsoft.com/office/drawing/2014/main" id="{9EE1698C-B982-FA49-BE25-4C40715A74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B3991F6-AB39-394A-83FB-BAF9E7C471A0}"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F98DEA-F72C-3F46-BD84-4CB3497A1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F746180-0AEE-6044-B432-75C09D840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Likewise if we focus on the reaction between B and X, we see that they’re separable, but we want to focus on producing as much B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 looking at everything together, we know P and B are the products we want to focus on making and A and B cannot be separated. </a:t>
            </a:r>
          </a:p>
          <a:p>
            <a:pPr eaLnBrk="1" hangingPunct="1"/>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B541913-6A72-B94D-8ABA-A1719A4D1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7999BBB-9F57-A740-B790-571E04B0518F}"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F98DEA-F72C-3F46-BD84-4CB3497A1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F746180-0AEE-6044-B432-75C09D840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Likewise if we focus on the reaction between B and X, we see that they’re separable, but we want to focus on producing as much B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 looking at everything together, we know P and B are the products we want to focus on making and A and B cannot be separated. </a:t>
            </a:r>
          </a:p>
          <a:p>
            <a:pPr eaLnBrk="1" hangingPunct="1"/>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B541913-6A72-B94D-8ABA-A1719A4D1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7999BBB-9F57-A740-B790-571E04B0518F}"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73596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56419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76469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13</a:t>
            </a:fld>
            <a:endParaRPr lang="en-US" altLang="en-US"/>
          </a:p>
        </p:txBody>
      </p:sp>
    </p:spTree>
    <p:extLst>
      <p:ext uri="{BB962C8B-B14F-4D97-AF65-F5344CB8AC3E}">
        <p14:creationId xmlns:p14="http://schemas.microsoft.com/office/powerpoint/2010/main" val="288500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0D6588A-E4AA-1C43-BFA6-55CDD7B63787}"/>
              </a:ext>
            </a:extLst>
          </p:cNvPr>
          <p:cNvSpPr>
            <a:spLocks noGrp="1"/>
          </p:cNvSpPr>
          <p:nvPr>
            <p:ph type="dt" sz="half" idx="10"/>
          </p:nvPr>
        </p:nvSpPr>
        <p:spPr/>
        <p:txBody>
          <a:bodyPr/>
          <a:lstStyle>
            <a:lvl1pPr>
              <a:defRPr/>
            </a:lvl1pPr>
          </a:lstStyle>
          <a:p>
            <a:pPr>
              <a:defRPr/>
            </a:pPr>
            <a:fld id="{025B8960-D2EF-B541-BA25-18C34F1BDBBB}" type="datetimeFigureOut">
              <a:rPr lang="en-US" altLang="en-US"/>
              <a:pPr>
                <a:defRPr/>
              </a:pPr>
              <a:t>9/11/2024</a:t>
            </a:fld>
            <a:endParaRPr lang="en-US" altLang="en-US"/>
          </a:p>
        </p:txBody>
      </p:sp>
      <p:sp>
        <p:nvSpPr>
          <p:cNvPr id="5" name="Footer Placeholder 4">
            <a:extLst>
              <a:ext uri="{FF2B5EF4-FFF2-40B4-BE49-F238E27FC236}">
                <a16:creationId xmlns:a16="http://schemas.microsoft.com/office/drawing/2014/main" id="{9934FAA5-0EC4-8240-BCE1-06A64730B12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9EF7855-B305-E346-B1AA-C948CD134F47}"/>
              </a:ext>
            </a:extLst>
          </p:cNvPr>
          <p:cNvSpPr>
            <a:spLocks noGrp="1"/>
          </p:cNvSpPr>
          <p:nvPr>
            <p:ph type="sldNum" sz="quarter" idx="12"/>
          </p:nvPr>
        </p:nvSpPr>
        <p:spPr/>
        <p:txBody>
          <a:bodyPr/>
          <a:lstStyle>
            <a:lvl1pPr>
              <a:defRPr/>
            </a:lvl1pPr>
          </a:lstStyle>
          <a:p>
            <a:fld id="{E4B868FB-5E0F-3F44-9347-DA021F115B29}" type="slidenum">
              <a:rPr lang="en-US" altLang="en-US"/>
              <a:pPr/>
              <a:t>‹#›</a:t>
            </a:fld>
            <a:endParaRPr lang="en-US" altLang="en-US"/>
          </a:p>
        </p:txBody>
      </p:sp>
    </p:spTree>
    <p:extLst>
      <p:ext uri="{BB962C8B-B14F-4D97-AF65-F5344CB8AC3E}">
        <p14:creationId xmlns:p14="http://schemas.microsoft.com/office/powerpoint/2010/main" val="91212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9E3E3-331A-9B4E-ADB5-DC8CCAF539A3}"/>
              </a:ext>
            </a:extLst>
          </p:cNvPr>
          <p:cNvSpPr>
            <a:spLocks noGrp="1"/>
          </p:cNvSpPr>
          <p:nvPr>
            <p:ph type="dt" sz="half" idx="10"/>
          </p:nvPr>
        </p:nvSpPr>
        <p:spPr/>
        <p:txBody>
          <a:bodyPr/>
          <a:lstStyle>
            <a:lvl1pPr>
              <a:defRPr/>
            </a:lvl1pPr>
          </a:lstStyle>
          <a:p>
            <a:pPr>
              <a:defRPr/>
            </a:pPr>
            <a:fld id="{F357A795-0783-7346-B2E7-8CC8C0DD8006}" type="datetimeFigureOut">
              <a:rPr lang="en-US" altLang="en-US"/>
              <a:pPr>
                <a:defRPr/>
              </a:pPr>
              <a:t>9/11/2024</a:t>
            </a:fld>
            <a:endParaRPr lang="en-US" altLang="en-US"/>
          </a:p>
        </p:txBody>
      </p:sp>
      <p:sp>
        <p:nvSpPr>
          <p:cNvPr id="5" name="Footer Placeholder 4">
            <a:extLst>
              <a:ext uri="{FF2B5EF4-FFF2-40B4-BE49-F238E27FC236}">
                <a16:creationId xmlns:a16="http://schemas.microsoft.com/office/drawing/2014/main" id="{E3FB7C6F-780C-8D4B-B599-5DDA1487385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219A3E-586D-2E41-9130-427475980B64}"/>
              </a:ext>
            </a:extLst>
          </p:cNvPr>
          <p:cNvSpPr>
            <a:spLocks noGrp="1"/>
          </p:cNvSpPr>
          <p:nvPr>
            <p:ph type="sldNum" sz="quarter" idx="12"/>
          </p:nvPr>
        </p:nvSpPr>
        <p:spPr/>
        <p:txBody>
          <a:bodyPr/>
          <a:lstStyle>
            <a:lvl1pPr>
              <a:defRPr/>
            </a:lvl1pPr>
          </a:lstStyle>
          <a:p>
            <a:fld id="{32E3479B-56C0-CD4B-ABA7-58EC17EDDCD5}" type="slidenum">
              <a:rPr lang="en-US" altLang="en-US"/>
              <a:pPr/>
              <a:t>‹#›</a:t>
            </a:fld>
            <a:endParaRPr lang="en-US" altLang="en-US"/>
          </a:p>
        </p:txBody>
      </p:sp>
    </p:spTree>
    <p:extLst>
      <p:ext uri="{BB962C8B-B14F-4D97-AF65-F5344CB8AC3E}">
        <p14:creationId xmlns:p14="http://schemas.microsoft.com/office/powerpoint/2010/main" val="331743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15EFE-9C72-FB4F-98E7-FCB114861D40}"/>
              </a:ext>
            </a:extLst>
          </p:cNvPr>
          <p:cNvSpPr>
            <a:spLocks noGrp="1"/>
          </p:cNvSpPr>
          <p:nvPr>
            <p:ph type="dt" sz="half" idx="10"/>
          </p:nvPr>
        </p:nvSpPr>
        <p:spPr/>
        <p:txBody>
          <a:bodyPr/>
          <a:lstStyle>
            <a:lvl1pPr>
              <a:defRPr/>
            </a:lvl1pPr>
          </a:lstStyle>
          <a:p>
            <a:pPr>
              <a:defRPr/>
            </a:pPr>
            <a:fld id="{53E067A7-8BC2-C54C-991B-ABAEC3B1AB21}" type="datetimeFigureOut">
              <a:rPr lang="en-US" altLang="en-US"/>
              <a:pPr>
                <a:defRPr/>
              </a:pPr>
              <a:t>9/11/2024</a:t>
            </a:fld>
            <a:endParaRPr lang="en-US" altLang="en-US"/>
          </a:p>
        </p:txBody>
      </p:sp>
      <p:sp>
        <p:nvSpPr>
          <p:cNvPr id="5" name="Footer Placeholder 4">
            <a:extLst>
              <a:ext uri="{FF2B5EF4-FFF2-40B4-BE49-F238E27FC236}">
                <a16:creationId xmlns:a16="http://schemas.microsoft.com/office/drawing/2014/main" id="{2F5E0EF3-0AAE-004C-92B9-A4C9B2AC589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33D4EDA-E45B-8248-99EF-0CEDAFE24DC5}"/>
              </a:ext>
            </a:extLst>
          </p:cNvPr>
          <p:cNvSpPr>
            <a:spLocks noGrp="1"/>
          </p:cNvSpPr>
          <p:nvPr>
            <p:ph type="sldNum" sz="quarter" idx="12"/>
          </p:nvPr>
        </p:nvSpPr>
        <p:spPr/>
        <p:txBody>
          <a:bodyPr/>
          <a:lstStyle>
            <a:lvl1pPr>
              <a:defRPr/>
            </a:lvl1pPr>
          </a:lstStyle>
          <a:p>
            <a:fld id="{36AAFF9B-06EC-874F-8FD6-E8BB1F5F236F}" type="slidenum">
              <a:rPr lang="en-US" altLang="en-US"/>
              <a:pPr/>
              <a:t>‹#›</a:t>
            </a:fld>
            <a:endParaRPr lang="en-US" altLang="en-US"/>
          </a:p>
        </p:txBody>
      </p:sp>
    </p:spTree>
    <p:extLst>
      <p:ext uri="{BB962C8B-B14F-4D97-AF65-F5344CB8AC3E}">
        <p14:creationId xmlns:p14="http://schemas.microsoft.com/office/powerpoint/2010/main" val="1398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A1F33-EDED-8349-8559-1385909C9CCB}"/>
              </a:ext>
            </a:extLst>
          </p:cNvPr>
          <p:cNvSpPr>
            <a:spLocks noGrp="1"/>
          </p:cNvSpPr>
          <p:nvPr>
            <p:ph type="dt" sz="half" idx="10"/>
          </p:nvPr>
        </p:nvSpPr>
        <p:spPr/>
        <p:txBody>
          <a:bodyPr/>
          <a:lstStyle>
            <a:lvl1pPr>
              <a:defRPr/>
            </a:lvl1pPr>
          </a:lstStyle>
          <a:p>
            <a:pPr>
              <a:defRPr/>
            </a:pPr>
            <a:fld id="{C7434A37-BE3D-424D-A43F-AEFCD1D45A9F}" type="datetimeFigureOut">
              <a:rPr lang="en-US" altLang="en-US"/>
              <a:pPr>
                <a:defRPr/>
              </a:pPr>
              <a:t>9/11/2024</a:t>
            </a:fld>
            <a:endParaRPr lang="en-US" altLang="en-US"/>
          </a:p>
        </p:txBody>
      </p:sp>
      <p:sp>
        <p:nvSpPr>
          <p:cNvPr id="5" name="Footer Placeholder 4">
            <a:extLst>
              <a:ext uri="{FF2B5EF4-FFF2-40B4-BE49-F238E27FC236}">
                <a16:creationId xmlns:a16="http://schemas.microsoft.com/office/drawing/2014/main" id="{9A1DFA07-7924-B743-B8E8-F391C8CAB3B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B9678CB-564A-2E4D-8872-79B9A7A0CD1F}"/>
              </a:ext>
            </a:extLst>
          </p:cNvPr>
          <p:cNvSpPr>
            <a:spLocks noGrp="1"/>
          </p:cNvSpPr>
          <p:nvPr>
            <p:ph type="sldNum" sz="quarter" idx="12"/>
          </p:nvPr>
        </p:nvSpPr>
        <p:spPr/>
        <p:txBody>
          <a:bodyPr/>
          <a:lstStyle>
            <a:lvl1pPr>
              <a:defRPr/>
            </a:lvl1pPr>
          </a:lstStyle>
          <a:p>
            <a:fld id="{86C093BA-C13A-7143-8CDC-8BFAC0F3C7DB}" type="slidenum">
              <a:rPr lang="en-US" altLang="en-US"/>
              <a:pPr/>
              <a:t>‹#›</a:t>
            </a:fld>
            <a:endParaRPr lang="en-US" altLang="en-US"/>
          </a:p>
        </p:txBody>
      </p:sp>
    </p:spTree>
    <p:extLst>
      <p:ext uri="{BB962C8B-B14F-4D97-AF65-F5344CB8AC3E}">
        <p14:creationId xmlns:p14="http://schemas.microsoft.com/office/powerpoint/2010/main" val="4606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8CE04-701B-D240-A8EE-0D168A2017C8}"/>
              </a:ext>
            </a:extLst>
          </p:cNvPr>
          <p:cNvSpPr>
            <a:spLocks noGrp="1"/>
          </p:cNvSpPr>
          <p:nvPr>
            <p:ph type="dt" sz="half" idx="10"/>
          </p:nvPr>
        </p:nvSpPr>
        <p:spPr/>
        <p:txBody>
          <a:bodyPr/>
          <a:lstStyle>
            <a:lvl1pPr>
              <a:defRPr/>
            </a:lvl1pPr>
          </a:lstStyle>
          <a:p>
            <a:pPr>
              <a:defRPr/>
            </a:pPr>
            <a:fld id="{6F528C71-48D0-DA4C-981D-97E9EBF88F9F}" type="datetimeFigureOut">
              <a:rPr lang="en-US" altLang="en-US"/>
              <a:pPr>
                <a:defRPr/>
              </a:pPr>
              <a:t>9/11/2024</a:t>
            </a:fld>
            <a:endParaRPr lang="en-US" altLang="en-US"/>
          </a:p>
        </p:txBody>
      </p:sp>
      <p:sp>
        <p:nvSpPr>
          <p:cNvPr id="5" name="Footer Placeholder 4">
            <a:extLst>
              <a:ext uri="{FF2B5EF4-FFF2-40B4-BE49-F238E27FC236}">
                <a16:creationId xmlns:a16="http://schemas.microsoft.com/office/drawing/2014/main" id="{7B3ECD83-4CA0-7F47-87EB-CAA9D27C076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5D346BF-784C-1F41-A4C7-E97567D9F0A2}"/>
              </a:ext>
            </a:extLst>
          </p:cNvPr>
          <p:cNvSpPr>
            <a:spLocks noGrp="1"/>
          </p:cNvSpPr>
          <p:nvPr>
            <p:ph type="sldNum" sz="quarter" idx="12"/>
          </p:nvPr>
        </p:nvSpPr>
        <p:spPr/>
        <p:txBody>
          <a:bodyPr/>
          <a:lstStyle>
            <a:lvl1pPr>
              <a:defRPr/>
            </a:lvl1pPr>
          </a:lstStyle>
          <a:p>
            <a:fld id="{89705A12-CC70-2747-8E95-50796CD64282}" type="slidenum">
              <a:rPr lang="en-US" altLang="en-US"/>
              <a:pPr/>
              <a:t>‹#›</a:t>
            </a:fld>
            <a:endParaRPr lang="en-US" altLang="en-US"/>
          </a:p>
        </p:txBody>
      </p:sp>
    </p:spTree>
    <p:extLst>
      <p:ext uri="{BB962C8B-B14F-4D97-AF65-F5344CB8AC3E}">
        <p14:creationId xmlns:p14="http://schemas.microsoft.com/office/powerpoint/2010/main" val="34103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20F1D1-A711-8741-9AB8-419E3B833E51}"/>
              </a:ext>
            </a:extLst>
          </p:cNvPr>
          <p:cNvSpPr>
            <a:spLocks noGrp="1"/>
          </p:cNvSpPr>
          <p:nvPr>
            <p:ph type="dt" sz="half" idx="10"/>
          </p:nvPr>
        </p:nvSpPr>
        <p:spPr/>
        <p:txBody>
          <a:bodyPr/>
          <a:lstStyle>
            <a:lvl1pPr>
              <a:defRPr/>
            </a:lvl1pPr>
          </a:lstStyle>
          <a:p>
            <a:pPr>
              <a:defRPr/>
            </a:pPr>
            <a:fld id="{8C18144C-227D-1C4A-BAA3-A41D2FBA98DF}" type="datetimeFigureOut">
              <a:rPr lang="en-US" altLang="en-US"/>
              <a:pPr>
                <a:defRPr/>
              </a:pPr>
              <a:t>9/11/2024</a:t>
            </a:fld>
            <a:endParaRPr lang="en-US" altLang="en-US"/>
          </a:p>
        </p:txBody>
      </p:sp>
      <p:sp>
        <p:nvSpPr>
          <p:cNvPr id="6" name="Footer Placeholder 4">
            <a:extLst>
              <a:ext uri="{FF2B5EF4-FFF2-40B4-BE49-F238E27FC236}">
                <a16:creationId xmlns:a16="http://schemas.microsoft.com/office/drawing/2014/main" id="{2B874A62-54FF-EA41-BD65-5FB709DED13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5927BB1-C87A-FB41-9E45-1A73FC305B75}"/>
              </a:ext>
            </a:extLst>
          </p:cNvPr>
          <p:cNvSpPr>
            <a:spLocks noGrp="1"/>
          </p:cNvSpPr>
          <p:nvPr>
            <p:ph type="sldNum" sz="quarter" idx="12"/>
          </p:nvPr>
        </p:nvSpPr>
        <p:spPr/>
        <p:txBody>
          <a:bodyPr/>
          <a:lstStyle>
            <a:lvl1pPr>
              <a:defRPr/>
            </a:lvl1pPr>
          </a:lstStyle>
          <a:p>
            <a:fld id="{7AABE633-CBB3-C940-A5CC-81D8D9231BB0}" type="slidenum">
              <a:rPr lang="en-US" altLang="en-US"/>
              <a:pPr/>
              <a:t>‹#›</a:t>
            </a:fld>
            <a:endParaRPr lang="en-US" altLang="en-US"/>
          </a:p>
        </p:txBody>
      </p:sp>
    </p:spTree>
    <p:extLst>
      <p:ext uri="{BB962C8B-B14F-4D97-AF65-F5344CB8AC3E}">
        <p14:creationId xmlns:p14="http://schemas.microsoft.com/office/powerpoint/2010/main" val="145220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6D6B08-E0CA-FC40-B921-9C24A3331592}"/>
              </a:ext>
            </a:extLst>
          </p:cNvPr>
          <p:cNvSpPr>
            <a:spLocks noGrp="1"/>
          </p:cNvSpPr>
          <p:nvPr>
            <p:ph type="dt" sz="half" idx="10"/>
          </p:nvPr>
        </p:nvSpPr>
        <p:spPr/>
        <p:txBody>
          <a:bodyPr/>
          <a:lstStyle>
            <a:lvl1pPr>
              <a:defRPr/>
            </a:lvl1pPr>
          </a:lstStyle>
          <a:p>
            <a:pPr>
              <a:defRPr/>
            </a:pPr>
            <a:fld id="{06912916-4CB8-294C-B69C-471CB4A4A0D0}" type="datetimeFigureOut">
              <a:rPr lang="en-US" altLang="en-US"/>
              <a:pPr>
                <a:defRPr/>
              </a:pPr>
              <a:t>9/11/2024</a:t>
            </a:fld>
            <a:endParaRPr lang="en-US" altLang="en-US"/>
          </a:p>
        </p:txBody>
      </p:sp>
      <p:sp>
        <p:nvSpPr>
          <p:cNvPr id="8" name="Footer Placeholder 4">
            <a:extLst>
              <a:ext uri="{FF2B5EF4-FFF2-40B4-BE49-F238E27FC236}">
                <a16:creationId xmlns:a16="http://schemas.microsoft.com/office/drawing/2014/main" id="{11006289-93DB-5244-A59E-E5C06E8C556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1F4C519-1C91-2A46-95E3-726CEF3AA8AF}"/>
              </a:ext>
            </a:extLst>
          </p:cNvPr>
          <p:cNvSpPr>
            <a:spLocks noGrp="1"/>
          </p:cNvSpPr>
          <p:nvPr>
            <p:ph type="sldNum" sz="quarter" idx="12"/>
          </p:nvPr>
        </p:nvSpPr>
        <p:spPr/>
        <p:txBody>
          <a:bodyPr/>
          <a:lstStyle>
            <a:lvl1pPr>
              <a:defRPr/>
            </a:lvl1pPr>
          </a:lstStyle>
          <a:p>
            <a:fld id="{E240E419-0CDE-3942-A18E-F2C4E8E7B0AC}" type="slidenum">
              <a:rPr lang="en-US" altLang="en-US"/>
              <a:pPr/>
              <a:t>‹#›</a:t>
            </a:fld>
            <a:endParaRPr lang="en-US" altLang="en-US"/>
          </a:p>
        </p:txBody>
      </p:sp>
    </p:spTree>
    <p:extLst>
      <p:ext uri="{BB962C8B-B14F-4D97-AF65-F5344CB8AC3E}">
        <p14:creationId xmlns:p14="http://schemas.microsoft.com/office/powerpoint/2010/main" val="207230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2875EC-A97A-5240-8C67-B23F35E119CF}"/>
              </a:ext>
            </a:extLst>
          </p:cNvPr>
          <p:cNvSpPr>
            <a:spLocks noGrp="1"/>
          </p:cNvSpPr>
          <p:nvPr>
            <p:ph type="dt" sz="half" idx="10"/>
          </p:nvPr>
        </p:nvSpPr>
        <p:spPr/>
        <p:txBody>
          <a:bodyPr/>
          <a:lstStyle>
            <a:lvl1pPr>
              <a:defRPr/>
            </a:lvl1pPr>
          </a:lstStyle>
          <a:p>
            <a:pPr>
              <a:defRPr/>
            </a:pPr>
            <a:fld id="{D2F74013-12D1-4F4C-97AF-AE8EEE2B022D}" type="datetimeFigureOut">
              <a:rPr lang="en-US" altLang="en-US"/>
              <a:pPr>
                <a:defRPr/>
              </a:pPr>
              <a:t>9/11/2024</a:t>
            </a:fld>
            <a:endParaRPr lang="en-US" altLang="en-US"/>
          </a:p>
        </p:txBody>
      </p:sp>
      <p:sp>
        <p:nvSpPr>
          <p:cNvPr id="4" name="Footer Placeholder 4">
            <a:extLst>
              <a:ext uri="{FF2B5EF4-FFF2-40B4-BE49-F238E27FC236}">
                <a16:creationId xmlns:a16="http://schemas.microsoft.com/office/drawing/2014/main" id="{82079C47-9258-C746-8397-CB0E0CE700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081264C-CED3-1843-8EE3-976B28D05AEB}"/>
              </a:ext>
            </a:extLst>
          </p:cNvPr>
          <p:cNvSpPr>
            <a:spLocks noGrp="1"/>
          </p:cNvSpPr>
          <p:nvPr>
            <p:ph type="sldNum" sz="quarter" idx="12"/>
          </p:nvPr>
        </p:nvSpPr>
        <p:spPr/>
        <p:txBody>
          <a:bodyPr/>
          <a:lstStyle>
            <a:lvl1pPr>
              <a:defRPr/>
            </a:lvl1pPr>
          </a:lstStyle>
          <a:p>
            <a:fld id="{E30E1346-38B1-3348-ACF5-599CCD84F141}" type="slidenum">
              <a:rPr lang="en-US" altLang="en-US"/>
              <a:pPr/>
              <a:t>‹#›</a:t>
            </a:fld>
            <a:endParaRPr lang="en-US" altLang="en-US"/>
          </a:p>
        </p:txBody>
      </p:sp>
    </p:spTree>
    <p:extLst>
      <p:ext uri="{BB962C8B-B14F-4D97-AF65-F5344CB8AC3E}">
        <p14:creationId xmlns:p14="http://schemas.microsoft.com/office/powerpoint/2010/main" val="342028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1D67C3-CA1C-5541-8203-07647E10CEA7}"/>
              </a:ext>
            </a:extLst>
          </p:cNvPr>
          <p:cNvSpPr>
            <a:spLocks noGrp="1"/>
          </p:cNvSpPr>
          <p:nvPr>
            <p:ph type="dt" sz="half" idx="10"/>
          </p:nvPr>
        </p:nvSpPr>
        <p:spPr/>
        <p:txBody>
          <a:bodyPr/>
          <a:lstStyle>
            <a:lvl1pPr>
              <a:defRPr/>
            </a:lvl1pPr>
          </a:lstStyle>
          <a:p>
            <a:pPr>
              <a:defRPr/>
            </a:pPr>
            <a:fld id="{35FA6887-96FF-B243-A85E-236AA5FEC798}" type="datetimeFigureOut">
              <a:rPr lang="en-US" altLang="en-US"/>
              <a:pPr>
                <a:defRPr/>
              </a:pPr>
              <a:t>9/11/2024</a:t>
            </a:fld>
            <a:endParaRPr lang="en-US" altLang="en-US"/>
          </a:p>
        </p:txBody>
      </p:sp>
      <p:sp>
        <p:nvSpPr>
          <p:cNvPr id="3" name="Footer Placeholder 4">
            <a:extLst>
              <a:ext uri="{FF2B5EF4-FFF2-40B4-BE49-F238E27FC236}">
                <a16:creationId xmlns:a16="http://schemas.microsoft.com/office/drawing/2014/main" id="{6BB210D8-06E5-3840-91A4-E291221F54D3}"/>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0470D5C-079D-8D48-B9D8-9677585C2A38}"/>
              </a:ext>
            </a:extLst>
          </p:cNvPr>
          <p:cNvSpPr>
            <a:spLocks noGrp="1"/>
          </p:cNvSpPr>
          <p:nvPr>
            <p:ph type="sldNum" sz="quarter" idx="12"/>
          </p:nvPr>
        </p:nvSpPr>
        <p:spPr/>
        <p:txBody>
          <a:bodyPr/>
          <a:lstStyle>
            <a:lvl1pPr>
              <a:defRPr/>
            </a:lvl1pPr>
          </a:lstStyle>
          <a:p>
            <a:fld id="{B87B297A-747E-0341-8CF4-0C4B210D8627}" type="slidenum">
              <a:rPr lang="en-US" altLang="en-US"/>
              <a:pPr/>
              <a:t>‹#›</a:t>
            </a:fld>
            <a:endParaRPr lang="en-US" altLang="en-US"/>
          </a:p>
        </p:txBody>
      </p:sp>
    </p:spTree>
    <p:extLst>
      <p:ext uri="{BB962C8B-B14F-4D97-AF65-F5344CB8AC3E}">
        <p14:creationId xmlns:p14="http://schemas.microsoft.com/office/powerpoint/2010/main" val="416682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C05F82-777E-C44D-BB51-029E8BD6E588}"/>
              </a:ext>
            </a:extLst>
          </p:cNvPr>
          <p:cNvSpPr>
            <a:spLocks noGrp="1"/>
          </p:cNvSpPr>
          <p:nvPr>
            <p:ph type="dt" sz="half" idx="10"/>
          </p:nvPr>
        </p:nvSpPr>
        <p:spPr/>
        <p:txBody>
          <a:bodyPr/>
          <a:lstStyle>
            <a:lvl1pPr>
              <a:defRPr/>
            </a:lvl1pPr>
          </a:lstStyle>
          <a:p>
            <a:pPr>
              <a:defRPr/>
            </a:pPr>
            <a:fld id="{AB7C7895-0399-EA4C-883B-2F43EC3E92B9}" type="datetimeFigureOut">
              <a:rPr lang="en-US" altLang="en-US"/>
              <a:pPr>
                <a:defRPr/>
              </a:pPr>
              <a:t>9/11/2024</a:t>
            </a:fld>
            <a:endParaRPr lang="en-US" altLang="en-US"/>
          </a:p>
        </p:txBody>
      </p:sp>
      <p:sp>
        <p:nvSpPr>
          <p:cNvPr id="6" name="Footer Placeholder 4">
            <a:extLst>
              <a:ext uri="{FF2B5EF4-FFF2-40B4-BE49-F238E27FC236}">
                <a16:creationId xmlns:a16="http://schemas.microsoft.com/office/drawing/2014/main" id="{765B03B5-FB00-A44A-A356-AF69633C0B8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6ECBA1B-1798-2045-AAFC-F5ED69E1611F}"/>
              </a:ext>
            </a:extLst>
          </p:cNvPr>
          <p:cNvSpPr>
            <a:spLocks noGrp="1"/>
          </p:cNvSpPr>
          <p:nvPr>
            <p:ph type="sldNum" sz="quarter" idx="12"/>
          </p:nvPr>
        </p:nvSpPr>
        <p:spPr/>
        <p:txBody>
          <a:bodyPr/>
          <a:lstStyle>
            <a:lvl1pPr>
              <a:defRPr/>
            </a:lvl1pPr>
          </a:lstStyle>
          <a:p>
            <a:fld id="{27AA591A-B7A0-5E46-8737-C1AE613515ED}" type="slidenum">
              <a:rPr lang="en-US" altLang="en-US"/>
              <a:pPr/>
              <a:t>‹#›</a:t>
            </a:fld>
            <a:endParaRPr lang="en-US" altLang="en-US"/>
          </a:p>
        </p:txBody>
      </p:sp>
    </p:spTree>
    <p:extLst>
      <p:ext uri="{BB962C8B-B14F-4D97-AF65-F5344CB8AC3E}">
        <p14:creationId xmlns:p14="http://schemas.microsoft.com/office/powerpoint/2010/main" val="179023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10F898-0F8D-0D48-B390-6AD68CBFCAA0}"/>
              </a:ext>
            </a:extLst>
          </p:cNvPr>
          <p:cNvSpPr>
            <a:spLocks noGrp="1"/>
          </p:cNvSpPr>
          <p:nvPr>
            <p:ph type="dt" sz="half" idx="10"/>
          </p:nvPr>
        </p:nvSpPr>
        <p:spPr/>
        <p:txBody>
          <a:bodyPr/>
          <a:lstStyle>
            <a:lvl1pPr>
              <a:defRPr/>
            </a:lvl1pPr>
          </a:lstStyle>
          <a:p>
            <a:pPr>
              <a:defRPr/>
            </a:pPr>
            <a:fld id="{E5723BBD-DAA1-1243-9D87-587F7507F713}" type="datetimeFigureOut">
              <a:rPr lang="en-US" altLang="en-US"/>
              <a:pPr>
                <a:defRPr/>
              </a:pPr>
              <a:t>9/11/2024</a:t>
            </a:fld>
            <a:endParaRPr lang="en-US" altLang="en-US"/>
          </a:p>
        </p:txBody>
      </p:sp>
      <p:sp>
        <p:nvSpPr>
          <p:cNvPr id="6" name="Footer Placeholder 4">
            <a:extLst>
              <a:ext uri="{FF2B5EF4-FFF2-40B4-BE49-F238E27FC236}">
                <a16:creationId xmlns:a16="http://schemas.microsoft.com/office/drawing/2014/main" id="{90ABA7FB-ADDB-3D48-B405-2FEDA8808D3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4D31194-F7DE-0F41-9C7E-E51559AC4DB4}"/>
              </a:ext>
            </a:extLst>
          </p:cNvPr>
          <p:cNvSpPr>
            <a:spLocks noGrp="1"/>
          </p:cNvSpPr>
          <p:nvPr>
            <p:ph type="sldNum" sz="quarter" idx="12"/>
          </p:nvPr>
        </p:nvSpPr>
        <p:spPr/>
        <p:txBody>
          <a:bodyPr/>
          <a:lstStyle>
            <a:lvl1pPr>
              <a:defRPr/>
            </a:lvl1pPr>
          </a:lstStyle>
          <a:p>
            <a:fld id="{07EBE3F1-5A36-0C4D-ACBB-39DD9E01928F}" type="slidenum">
              <a:rPr lang="en-US" altLang="en-US"/>
              <a:pPr/>
              <a:t>‹#›</a:t>
            </a:fld>
            <a:endParaRPr lang="en-US" altLang="en-US"/>
          </a:p>
        </p:txBody>
      </p:sp>
    </p:spTree>
    <p:extLst>
      <p:ext uri="{BB962C8B-B14F-4D97-AF65-F5344CB8AC3E}">
        <p14:creationId xmlns:p14="http://schemas.microsoft.com/office/powerpoint/2010/main" val="24109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7059A3-46BE-3F46-8BA2-08F208CB7AB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060A02-696B-934D-A1F2-8E40EEFE1C9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DBB223-B7C0-9C40-A6FA-1F617818090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charset="-128"/>
              </a:defRPr>
            </a:lvl1pPr>
          </a:lstStyle>
          <a:p>
            <a:pPr>
              <a:defRPr/>
            </a:pPr>
            <a:fld id="{23F551E0-5306-5649-B4A5-DF722424FC85}" type="datetimeFigureOut">
              <a:rPr lang="en-US" altLang="en-US"/>
              <a:pPr>
                <a:defRPr/>
              </a:pPr>
              <a:t>9/11/2024</a:t>
            </a:fld>
            <a:endParaRPr lang="en-US" altLang="en-US"/>
          </a:p>
        </p:txBody>
      </p:sp>
      <p:sp>
        <p:nvSpPr>
          <p:cNvPr id="5" name="Footer Placeholder 4">
            <a:extLst>
              <a:ext uri="{FF2B5EF4-FFF2-40B4-BE49-F238E27FC236}">
                <a16:creationId xmlns:a16="http://schemas.microsoft.com/office/drawing/2014/main" id="{131B189D-217C-0A44-A561-62B2F282D17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128"/>
              </a:defRPr>
            </a:lvl1pPr>
          </a:lstStyle>
          <a:p>
            <a:pPr>
              <a:defRPr/>
            </a:pPr>
            <a:endParaRPr lang="en-US" altLang="en-US"/>
          </a:p>
        </p:txBody>
      </p:sp>
      <p:sp>
        <p:nvSpPr>
          <p:cNvPr id="6" name="Slide Number Placeholder 5">
            <a:extLst>
              <a:ext uri="{FF2B5EF4-FFF2-40B4-BE49-F238E27FC236}">
                <a16:creationId xmlns:a16="http://schemas.microsoft.com/office/drawing/2014/main" id="{C9A4E1E9-0AD6-9149-ABFC-4CDF391D16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33ABF6-3539-C44E-818E-0DE7AC306B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800" kern="1200">
          <a:solidFill>
            <a:schemeClr val="tx1"/>
          </a:solidFill>
          <a:latin typeface="+mj-lt"/>
          <a:ea typeface="ＭＳ Ｐゴシック" charset="0"/>
          <a:cs typeface="+mj-cs"/>
        </a:defRPr>
      </a:lvl1pPr>
      <a:lvl2pPr algn="ctr" rtl="0" eaLnBrk="0" fontAlgn="base" hangingPunct="0">
        <a:spcBef>
          <a:spcPct val="0"/>
        </a:spcBef>
        <a:spcAft>
          <a:spcPct val="0"/>
        </a:spcAft>
        <a:defRPr sz="3800">
          <a:solidFill>
            <a:schemeClr val="tx1"/>
          </a:solidFill>
          <a:latin typeface="Calibri" charset="0"/>
          <a:ea typeface="ＭＳ Ｐゴシック" charset="0"/>
        </a:defRPr>
      </a:lvl2pPr>
      <a:lvl3pPr algn="ctr" rtl="0" eaLnBrk="0" fontAlgn="base" hangingPunct="0">
        <a:spcBef>
          <a:spcPct val="0"/>
        </a:spcBef>
        <a:spcAft>
          <a:spcPct val="0"/>
        </a:spcAft>
        <a:defRPr sz="3800">
          <a:solidFill>
            <a:schemeClr val="tx1"/>
          </a:solidFill>
          <a:latin typeface="Calibri" charset="0"/>
          <a:ea typeface="ＭＳ Ｐゴシック" charset="0"/>
        </a:defRPr>
      </a:lvl3pPr>
      <a:lvl4pPr algn="ctr" rtl="0" eaLnBrk="0" fontAlgn="base" hangingPunct="0">
        <a:spcBef>
          <a:spcPct val="0"/>
        </a:spcBef>
        <a:spcAft>
          <a:spcPct val="0"/>
        </a:spcAft>
        <a:defRPr sz="3800">
          <a:solidFill>
            <a:schemeClr val="tx1"/>
          </a:solidFill>
          <a:latin typeface="Calibri" charset="0"/>
          <a:ea typeface="ＭＳ Ｐゴシック" charset="0"/>
        </a:defRPr>
      </a:lvl4pPr>
      <a:lvl5pPr algn="ctr" rtl="0" eaLnBrk="0" fontAlgn="base" hangingPunct="0">
        <a:spcBef>
          <a:spcPct val="0"/>
        </a:spcBef>
        <a:spcAft>
          <a:spcPct val="0"/>
        </a:spcAft>
        <a:defRPr sz="38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a:extLst>
              <a:ext uri="{FF2B5EF4-FFF2-40B4-BE49-F238E27FC236}">
                <a16:creationId xmlns:a16="http://schemas.microsoft.com/office/drawing/2014/main" id="{1BCC6F65-27EE-CA41-9424-2584DD97D74C}"/>
              </a:ext>
            </a:extLst>
          </p:cNvPr>
          <p:cNvSpPr>
            <a:spLocks noGrp="1"/>
          </p:cNvSpPr>
          <p:nvPr>
            <p:ph type="ctrTitle"/>
          </p:nvPr>
        </p:nvSpPr>
        <p:spPr>
          <a:xfrm>
            <a:off x="2438399" y="246822"/>
            <a:ext cx="4267200" cy="1470025"/>
          </a:xfrm>
        </p:spPr>
        <p:txBody>
          <a:bodyPr/>
          <a:lstStyle/>
          <a:p>
            <a:r>
              <a:rPr lang="en-US" altLang="en-US" sz="5400" b="1" dirty="0">
                <a:solidFill>
                  <a:schemeClr val="accent3">
                    <a:lumMod val="60000"/>
                    <a:lumOff val="40000"/>
                  </a:schemeClr>
                </a:solidFill>
                <a:latin typeface="Times New Roman"/>
                <a:ea typeface="ＭＳ Ｐゴシック"/>
                <a:cs typeface="Times New Roman"/>
              </a:rPr>
              <a:t>Exercise 2.35</a:t>
            </a:r>
          </a:p>
        </p:txBody>
      </p:sp>
      <p:sp>
        <p:nvSpPr>
          <p:cNvPr id="2051" name="Subtitle 2">
            <a:extLst>
              <a:ext uri="{FF2B5EF4-FFF2-40B4-BE49-F238E27FC236}">
                <a16:creationId xmlns:a16="http://schemas.microsoft.com/office/drawing/2014/main" id="{89B2AE1B-6EA1-A642-89DD-4A2717B30C83}"/>
              </a:ext>
            </a:extLst>
          </p:cNvPr>
          <p:cNvSpPr>
            <a:spLocks noGrp="1"/>
          </p:cNvSpPr>
          <p:nvPr>
            <p:ph type="subTitle" idx="1"/>
          </p:nvPr>
        </p:nvSpPr>
        <p:spPr>
          <a:xfrm>
            <a:off x="251791" y="5334000"/>
            <a:ext cx="8648700" cy="1874587"/>
          </a:xfrm>
        </p:spPr>
        <p:txBody>
          <a:bodyPr/>
          <a:lstStyle/>
          <a:p>
            <a:pPr eaLnBrk="1" hangingPunct="1">
              <a:lnSpc>
                <a:spcPct val="90000"/>
              </a:lnSpc>
            </a:pPr>
            <a:r>
              <a:rPr lang="en-US" altLang="en-US" sz="1500" dirty="0">
                <a:solidFill>
                  <a:srgbClr val="898989"/>
                </a:solidFill>
                <a:latin typeface="Calibri"/>
                <a:ea typeface="ＭＳ Ｐゴシック"/>
                <a:cs typeface="Calibri"/>
              </a:rPr>
              <a:t>Original created by Allie </a:t>
            </a:r>
            <a:r>
              <a:rPr lang="en-US" altLang="en-US" sz="1500" err="1">
                <a:solidFill>
                  <a:srgbClr val="898989"/>
                </a:solidFill>
                <a:latin typeface="Calibri"/>
                <a:ea typeface="ＭＳ Ｐゴシック"/>
                <a:cs typeface="Calibri"/>
              </a:rPr>
              <a:t>Pinterpe</a:t>
            </a:r>
            <a:r>
              <a:rPr lang="en-US" altLang="en-US" sz="1500" dirty="0">
                <a:solidFill>
                  <a:srgbClr val="898989"/>
                </a:solidFill>
                <a:latin typeface="Calibri"/>
                <a:ea typeface="ＭＳ Ｐゴシック"/>
                <a:cs typeface="Calibri"/>
              </a:rPr>
              <a:t> ('</a:t>
            </a:r>
            <a:r>
              <a:rPr lang="en-US" altLang="ja-JP" sz="1500" dirty="0">
                <a:solidFill>
                  <a:srgbClr val="898989"/>
                </a:solidFill>
                <a:latin typeface="Calibri"/>
                <a:ea typeface="ＭＳ Ｐゴシック"/>
                <a:cs typeface="Calibri"/>
              </a:rPr>
              <a:t>13), </a:t>
            </a:r>
            <a:r>
              <a:rPr lang="en-US" altLang="en-US" sz="1500" dirty="0">
                <a:solidFill>
                  <a:srgbClr val="898989"/>
                </a:solidFill>
                <a:latin typeface="Calibri"/>
                <a:ea typeface="ＭＳ Ｐゴシック"/>
                <a:cs typeface="Calibri"/>
              </a:rPr>
              <a:t>Remastered and reworked by Angela Tang (‘18), Finessed and </a:t>
            </a:r>
            <a:r>
              <a:rPr lang="en-US" altLang="en-US" sz="1500" err="1">
                <a:solidFill>
                  <a:srgbClr val="898989"/>
                </a:solidFill>
                <a:latin typeface="Calibri"/>
                <a:ea typeface="ＭＳ Ｐゴシック"/>
                <a:cs typeface="Calibri"/>
              </a:rPr>
              <a:t>fine tuned</a:t>
            </a:r>
            <a:r>
              <a:rPr lang="en-US" altLang="en-US" sz="1500" dirty="0">
                <a:solidFill>
                  <a:srgbClr val="898989"/>
                </a:solidFill>
                <a:latin typeface="Calibri"/>
                <a:ea typeface="ＭＳ Ｐゴシック"/>
                <a:cs typeface="Calibri"/>
              </a:rPr>
              <a:t> by Francis Ledesma (‘19), Appraised and altered by Michelle </a:t>
            </a:r>
            <a:r>
              <a:rPr lang="en-US" altLang="en-US" sz="1500" err="1">
                <a:solidFill>
                  <a:srgbClr val="898989"/>
                </a:solidFill>
                <a:latin typeface="Calibri"/>
                <a:ea typeface="ＭＳ Ｐゴシック"/>
                <a:cs typeface="Calibri"/>
              </a:rPr>
              <a:t>Quien</a:t>
            </a:r>
            <a:r>
              <a:rPr lang="en-US" altLang="en-US" sz="1500" dirty="0">
                <a:solidFill>
                  <a:srgbClr val="898989"/>
                </a:solidFill>
                <a:latin typeface="Calibri"/>
                <a:ea typeface="ＭＳ Ｐゴシック"/>
                <a:cs typeface="Calibri"/>
              </a:rPr>
              <a:t> (‘20), Scrutinized and streamlined by Drew Lazarow (‘21), Revised and renovated by Sarah Huang and Lucy </a:t>
            </a:r>
            <a:r>
              <a:rPr lang="en-US" altLang="en-US" sz="1500" err="1">
                <a:solidFill>
                  <a:srgbClr val="898989"/>
                </a:solidFill>
                <a:latin typeface="Calibri"/>
                <a:ea typeface="ＭＳ Ｐゴシック"/>
                <a:cs typeface="Calibri"/>
              </a:rPr>
              <a:t>Cadanau</a:t>
            </a:r>
            <a:r>
              <a:rPr lang="en-US" altLang="en-US" sz="1500" dirty="0">
                <a:solidFill>
                  <a:srgbClr val="898989"/>
                </a:solidFill>
                <a:latin typeface="Calibri"/>
                <a:ea typeface="ＭＳ Ｐゴシック"/>
                <a:cs typeface="Calibri"/>
              </a:rPr>
              <a:t> (‘22), Edited and embellished by Ailen Lao and Sanna Vedrine (’23), Trimmed and tidied by Austin Vollweiler (‘24), </a:t>
            </a:r>
            <a:endParaRPr lang="en-US">
              <a:solidFill>
                <a:srgbClr val="898989"/>
              </a:solidFill>
              <a:latin typeface="Calibri"/>
              <a:ea typeface="ＭＳ Ｐゴシック"/>
              <a:cs typeface="Calibri"/>
            </a:endParaRPr>
          </a:p>
          <a:p>
            <a:pPr>
              <a:lnSpc>
                <a:spcPct val="90000"/>
              </a:lnSpc>
            </a:pPr>
            <a:r>
              <a:rPr lang="en-US" altLang="en-US" sz="1500" b="1" dirty="0">
                <a:solidFill>
                  <a:srgbClr val="898989"/>
                </a:solidFill>
                <a:latin typeface="Calibri"/>
                <a:ea typeface="ＭＳ Ｐゴシック"/>
                <a:cs typeface="Calibri"/>
              </a:rPr>
              <a:t>Chat </a:t>
            </a:r>
            <a:r>
              <a:rPr lang="en-US" altLang="en-US" sz="1500" b="1" err="1">
                <a:solidFill>
                  <a:srgbClr val="898989"/>
                </a:solidFill>
                <a:latin typeface="Calibri"/>
                <a:ea typeface="ＭＳ Ｐゴシック"/>
                <a:cs typeface="Calibri"/>
              </a:rPr>
              <a:t>GPT'd</a:t>
            </a:r>
            <a:r>
              <a:rPr lang="en-US" altLang="en-US" sz="1500" b="1" dirty="0">
                <a:solidFill>
                  <a:srgbClr val="898989"/>
                </a:solidFill>
                <a:latin typeface="Calibri"/>
                <a:ea typeface="ＭＳ Ｐゴシック"/>
                <a:cs typeface="Calibri"/>
              </a:rPr>
              <a:t> by Dennis Wu</a:t>
            </a:r>
            <a:endParaRPr lang="en-US" b="1">
              <a:solidFill>
                <a:srgbClr val="898989"/>
              </a:solidFill>
              <a:latin typeface="Calibri"/>
              <a:ea typeface="ＭＳ Ｐゴシック"/>
              <a:cs typeface="Calibri"/>
            </a:endParaRPr>
          </a:p>
        </p:txBody>
      </p:sp>
      <p:pic>
        <p:nvPicPr>
          <p:cNvPr id="1030" name="Picture 6" descr="Image result for interview memes">
            <a:extLst>
              <a:ext uri="{FF2B5EF4-FFF2-40B4-BE49-F238E27FC236}">
                <a16:creationId xmlns:a16="http://schemas.microsoft.com/office/drawing/2014/main" id="{44592BE3-77A2-4E06-8EC6-2A41663A6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612" y="1263926"/>
            <a:ext cx="3622834" cy="385578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83464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3820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Elbow Connector 2">
            <a:extLst>
              <a:ext uri="{FF2B5EF4-FFF2-40B4-BE49-F238E27FC236}">
                <a16:creationId xmlns:a16="http://schemas.microsoft.com/office/drawing/2014/main" id="{0E9BB746-4D96-C1B4-A20C-F844E7CE3231}"/>
              </a:ext>
            </a:extLst>
          </p:cNvPr>
          <p:cNvCxnSpPr>
            <a:stCxn id="16" idx="0"/>
          </p:cNvCxnSpPr>
          <p:nvPr/>
        </p:nvCxnSpPr>
        <p:spPr>
          <a:xfrm rot="5400000" flipH="1" flipV="1">
            <a:off x="7223126" y="2393950"/>
            <a:ext cx="311150"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5" name="Elbow Connector 4">
            <a:extLst>
              <a:ext uri="{FF2B5EF4-FFF2-40B4-BE49-F238E27FC236}">
                <a16:creationId xmlns:a16="http://schemas.microsoft.com/office/drawing/2014/main" id="{5A1AE10D-4BC1-8974-3145-AFC92D9B9D3B}"/>
              </a:ext>
            </a:extLst>
          </p:cNvPr>
          <p:cNvCxnSpPr>
            <a:stCxn id="16" idx="2"/>
          </p:cNvCxnSpPr>
          <p:nvPr/>
        </p:nvCxnSpPr>
        <p:spPr>
          <a:xfrm rot="16200000" flipH="1">
            <a:off x="7047707" y="3712369"/>
            <a:ext cx="661987"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9BA75CBC-0FFE-8F47-B351-C8FCE3050FE3}"/>
              </a:ext>
            </a:extLst>
          </p:cNvPr>
          <p:cNvCxnSpPr>
            <a:stCxn id="17" idx="0"/>
          </p:cNvCxnSpPr>
          <p:nvPr/>
        </p:nvCxnSpPr>
        <p:spPr>
          <a:xfrm rot="5400000" flipH="1" flipV="1">
            <a:off x="7671594" y="262732"/>
            <a:ext cx="300037" cy="14986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F3790807-9993-0FD8-3EFD-F3A1BCD11DE2}"/>
              </a:ext>
            </a:extLst>
          </p:cNvPr>
          <p:cNvGraphicFramePr>
            <a:graphicFrameLocks noGrp="1"/>
          </p:cNvGraphicFramePr>
          <p:nvPr/>
        </p:nvGraphicFramePr>
        <p:xfrm>
          <a:off x="7456488" y="5461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10596731-FE20-4B58-C950-119EA8FBAAA3}"/>
              </a:ext>
            </a:extLst>
          </p:cNvPr>
          <p:cNvGraphicFramePr>
            <a:graphicFrameLocks noGrp="1"/>
          </p:cNvGraphicFramePr>
          <p:nvPr/>
        </p:nvGraphicFramePr>
        <p:xfrm>
          <a:off x="6915150" y="4267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BFFE8CC-CBAB-07CE-B617-0F518492693A}"/>
              </a:ext>
            </a:extLst>
          </p:cNvPr>
          <p:cNvGraphicFramePr>
            <a:graphicFrameLocks noGrp="1"/>
          </p:cNvGraphicFramePr>
          <p:nvPr/>
        </p:nvGraphicFramePr>
        <p:xfrm>
          <a:off x="7412038" y="2085975"/>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4FB2007-B566-6BC9-C450-3A62F8C6E063}"/>
              </a:ext>
            </a:extLst>
          </p:cNvPr>
          <p:cNvGraphicFramePr>
            <a:graphicFrameLocks noGrp="1"/>
          </p:cNvGraphicFramePr>
          <p:nvPr/>
        </p:nvGraphicFramePr>
        <p:xfrm>
          <a:off x="7024688" y="27432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2D68C0AB-7597-BFC9-9253-06E0128749D1}"/>
              </a:ext>
            </a:extLst>
          </p:cNvPr>
          <p:cNvSpPr txBox="1"/>
          <p:nvPr/>
        </p:nvSpPr>
        <p:spPr>
          <a:xfrm>
            <a:off x="5867400" y="33289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7" name="TextBox 16">
            <a:extLst>
              <a:ext uri="{FF2B5EF4-FFF2-40B4-BE49-F238E27FC236}">
                <a16:creationId xmlns:a16="http://schemas.microsoft.com/office/drawing/2014/main" id="{6F9935C5-DA38-5832-4BCD-1E1C899F1727}"/>
              </a:ext>
            </a:extLst>
          </p:cNvPr>
          <p:cNvSpPr txBox="1"/>
          <p:nvPr/>
        </p:nvSpPr>
        <p:spPr>
          <a:xfrm>
            <a:off x="6340475" y="11620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9" name="Elbow Connector 18">
            <a:extLst>
              <a:ext uri="{FF2B5EF4-FFF2-40B4-BE49-F238E27FC236}">
                <a16:creationId xmlns:a16="http://schemas.microsoft.com/office/drawing/2014/main" id="{24B8EB1E-2831-8F5C-A9A7-25D77D5DA058}"/>
              </a:ext>
            </a:extLst>
          </p:cNvPr>
          <p:cNvCxnSpPr>
            <a:stCxn id="17" idx="2"/>
          </p:cNvCxnSpPr>
          <p:nvPr/>
        </p:nvCxnSpPr>
        <p:spPr>
          <a:xfrm rot="16200000" flipH="1">
            <a:off x="7624763" y="1441450"/>
            <a:ext cx="393700" cy="1498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57FD552-72B9-AF9F-D1FA-A42FEF1529E8}"/>
              </a:ext>
            </a:extLst>
          </p:cNvPr>
          <p:cNvGraphicFramePr>
            <a:graphicFrameLocks noGrp="1"/>
          </p:cNvGraphicFramePr>
          <p:nvPr/>
        </p:nvGraphicFramePr>
        <p:xfrm>
          <a:off x="212726" y="4160837"/>
          <a:ext cx="3934164" cy="1774127"/>
        </p:xfrm>
        <a:graphic>
          <a:graphicData uri="http://schemas.openxmlformats.org/drawingml/2006/table">
            <a:tbl>
              <a:tblPr/>
              <a:tblGrid>
                <a:gridCol w="913288">
                  <a:extLst>
                    <a:ext uri="{9D8B030D-6E8A-4147-A177-3AD203B41FA5}">
                      <a16:colId xmlns:a16="http://schemas.microsoft.com/office/drawing/2014/main" val="20000"/>
                    </a:ext>
                  </a:extLst>
                </a:gridCol>
                <a:gridCol w="1194300">
                  <a:extLst>
                    <a:ext uri="{9D8B030D-6E8A-4147-A177-3AD203B41FA5}">
                      <a16:colId xmlns:a16="http://schemas.microsoft.com/office/drawing/2014/main" val="20001"/>
                    </a:ext>
                  </a:extLst>
                </a:gridCol>
                <a:gridCol w="913288">
                  <a:extLst>
                    <a:ext uri="{9D8B030D-6E8A-4147-A177-3AD203B41FA5}">
                      <a16:colId xmlns:a16="http://schemas.microsoft.com/office/drawing/2014/main" val="20002"/>
                    </a:ext>
                  </a:extLst>
                </a:gridCol>
                <a:gridCol w="913288">
                  <a:extLst>
                    <a:ext uri="{9D8B030D-6E8A-4147-A177-3AD203B41FA5}">
                      <a16:colId xmlns:a16="http://schemas.microsoft.com/office/drawing/2014/main" val="20003"/>
                    </a:ext>
                  </a:extLst>
                </a:gridCol>
              </a:tblGrid>
              <a:tr h="47859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Product</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Flow Rate (</a:t>
                      </a:r>
                      <a:r>
                        <a:rPr kumimoji="0" lang="en-US" altLang="en-US" sz="1500" b="1" i="0" u="none" strike="noStrike" cap="none" normalizeH="0" baseline="0" dirty="0" err="1">
                          <a:ln>
                            <a:noFill/>
                          </a:ln>
                          <a:solidFill>
                            <a:srgbClr val="FFFFFF"/>
                          </a:solidFill>
                          <a:effectLst/>
                          <a:latin typeface="+mn-lt"/>
                          <a:ea typeface="ＭＳ Ｐゴシック" charset="-128"/>
                        </a:rPr>
                        <a:t>mol</a:t>
                      </a:r>
                      <a:r>
                        <a:rPr kumimoji="0" lang="en-US" altLang="en-US" sz="1500" b="1" i="0" u="none" strike="noStrike" cap="none" normalizeH="0" baseline="0" dirty="0">
                          <a:ln>
                            <a:noFill/>
                          </a:ln>
                          <a:solidFill>
                            <a:srgbClr val="FFFFFF"/>
                          </a:solidFill>
                          <a:effectLst/>
                          <a:latin typeface="+mn-lt"/>
                          <a:ea typeface="ＭＳ Ｐゴシック" charset="-128"/>
                        </a:rPr>
                        <a:t>/min)</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Price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a:t>
                      </a:r>
                      <a:r>
                        <a:rPr kumimoji="0" lang="en-US" altLang="en-US" sz="1500" b="1" i="0" u="none" strike="noStrike" cap="none" normalizeH="0" baseline="0" dirty="0" err="1">
                          <a:ln>
                            <a:noFill/>
                          </a:ln>
                          <a:solidFill>
                            <a:srgbClr val="FFFFFF"/>
                          </a:solidFill>
                          <a:effectLst/>
                          <a:latin typeface="+mn-lt"/>
                          <a:ea typeface="ＭＳ Ｐゴシック" charset="-128"/>
                        </a:rPr>
                        <a:t>mol</a:t>
                      </a:r>
                      <a:r>
                        <a:rPr kumimoji="0" lang="en-US" altLang="en-US" sz="1500" b="1" i="0" u="none" strike="noStrike" cap="none" normalizeH="0" baseline="0" dirty="0">
                          <a:ln>
                            <a:noFill/>
                          </a:ln>
                          <a:solidFill>
                            <a:srgbClr val="FFFFFF"/>
                          </a:solidFill>
                          <a:effectLst/>
                          <a:latin typeface="+mn-lt"/>
                          <a:ea typeface="ＭＳ Ｐゴシック" charset="-128"/>
                        </a:rPr>
                        <a:t>)</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Value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($/min)</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B050"/>
                          </a:solidFill>
                          <a:effectLst/>
                          <a:latin typeface="+mn-lt"/>
                          <a:ea typeface="ＭＳ Ｐゴシック" charset="-128"/>
                        </a:rPr>
                        <a:t>P</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100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3000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7030A0"/>
                          </a:solidFill>
                          <a:effectLst/>
                          <a:latin typeface="+mn-lt"/>
                          <a:ea typeface="ＭＳ Ｐゴシック" charset="-128"/>
                        </a:rPr>
                        <a:t>X</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5</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15</a:t>
                      </a:r>
                    </a:p>
                  </a:txBody>
                  <a:tcPr marL="45720" marR="4572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70C0"/>
                          </a:solidFill>
                          <a:effectLst/>
                          <a:latin typeface="+mn-lt"/>
                          <a:ea typeface="ＭＳ Ｐゴシック" charset="-128"/>
                        </a:rPr>
                        <a:t>Q</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30</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900</a:t>
                      </a:r>
                    </a:p>
                  </a:txBody>
                  <a:tcPr marL="45720" marR="45720" marT="0" marB="0"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dirty="0">
                          <a:solidFill>
                            <a:srgbClr val="FF0000"/>
                          </a:solidFill>
                          <a:latin typeface="+mn-lt"/>
                        </a:rPr>
                        <a:t>A</a:t>
                      </a:r>
                      <a:r>
                        <a:rPr kumimoji="0" lang="en-US" altLang="en-US" sz="1500" b="0" i="0" u="none" strike="noStrike" cap="none" normalizeH="0" baseline="0" dirty="0">
                          <a:ln>
                            <a:noFill/>
                          </a:ln>
                          <a:solidFill>
                            <a:srgbClr val="000000"/>
                          </a:solidFill>
                          <a:effectLst/>
                          <a:latin typeface="+mn-lt"/>
                          <a:ea typeface="ＭＳ Ｐゴシック" charset="-128"/>
                        </a:rPr>
                        <a:t> + </a:t>
                      </a:r>
                      <a:r>
                        <a:rPr kumimoji="0" lang="en-US" altLang="en-US" sz="1500" b="0" i="0" u="none" strike="noStrike" cap="none" normalizeH="0" baseline="0" dirty="0">
                          <a:ln>
                            <a:noFill/>
                          </a:ln>
                          <a:solidFill>
                            <a:schemeClr val="accent6"/>
                          </a:solidFill>
                          <a:effectLst/>
                          <a:latin typeface="+mn-lt"/>
                          <a:ea typeface="ＭＳ Ｐゴシック" charset="-128"/>
                        </a:rPr>
                        <a:t>B</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35</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0</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0</a:t>
                      </a:r>
                    </a:p>
                  </a:txBody>
                  <a:tcPr marL="45720" marR="4572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0" name="TextBox 19">
            <a:extLst>
              <a:ext uri="{FF2B5EF4-FFF2-40B4-BE49-F238E27FC236}">
                <a16:creationId xmlns:a16="http://schemas.microsoft.com/office/drawing/2014/main" id="{DD46DF37-7F26-1D5E-88E1-E79D5B16A337}"/>
              </a:ext>
            </a:extLst>
          </p:cNvPr>
          <p:cNvSpPr txBox="1">
            <a:spLocks noChangeArrowheads="1"/>
          </p:cNvSpPr>
          <p:nvPr/>
        </p:nvSpPr>
        <p:spPr bwMode="auto">
          <a:xfrm>
            <a:off x="212726" y="6044625"/>
            <a:ext cx="3934164"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$3915/min total</a:t>
            </a:r>
            <a:endParaRPr lang="en-US" altLang="en-US" sz="1800" b="1" dirty="0"/>
          </a:p>
        </p:txBody>
      </p:sp>
      <p:sp>
        <p:nvSpPr>
          <p:cNvPr id="22" name="TextBox 21">
            <a:extLst>
              <a:ext uri="{FF2B5EF4-FFF2-40B4-BE49-F238E27FC236}">
                <a16:creationId xmlns:a16="http://schemas.microsoft.com/office/drawing/2014/main" id="{7E78A236-5EA2-6A6F-2E82-CB5AC3852A59}"/>
              </a:ext>
            </a:extLst>
          </p:cNvPr>
          <p:cNvSpPr txBox="1"/>
          <p:nvPr/>
        </p:nvSpPr>
        <p:spPr>
          <a:xfrm>
            <a:off x="4503737" y="5115611"/>
            <a:ext cx="4168315"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
        <p:nvSpPr>
          <p:cNvPr id="23" name="TextBox 22">
            <a:extLst>
              <a:ext uri="{FF2B5EF4-FFF2-40B4-BE49-F238E27FC236}">
                <a16:creationId xmlns:a16="http://schemas.microsoft.com/office/drawing/2014/main" id="{BFF65439-C721-C70B-972E-877E0D2F7161}"/>
              </a:ext>
            </a:extLst>
          </p:cNvPr>
          <p:cNvSpPr txBox="1"/>
          <p:nvPr/>
        </p:nvSpPr>
        <p:spPr>
          <a:xfrm>
            <a:off x="4503737" y="5858506"/>
            <a:ext cx="4168315"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Not quite! By adding recycles we can push up the production of of P (= more $$$)</a:t>
            </a:r>
          </a:p>
        </p:txBody>
      </p:sp>
    </p:spTree>
    <p:extLst>
      <p:ext uri="{BB962C8B-B14F-4D97-AF65-F5344CB8AC3E}">
        <p14:creationId xmlns:p14="http://schemas.microsoft.com/office/powerpoint/2010/main" val="9981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5372228-8C0B-3942-BD74-AFC51A2F60EA}"/>
              </a:ext>
            </a:extLst>
          </p:cNvPr>
          <p:cNvSpPr>
            <a:spLocks noGrp="1"/>
          </p:cNvSpPr>
          <p:nvPr>
            <p:ph type="title"/>
          </p:nvPr>
        </p:nvSpPr>
        <p:spPr/>
        <p:txBody>
          <a:bodyPr/>
          <a:lstStyle/>
          <a:p>
            <a:r>
              <a:rPr lang="en-US" altLang="en-US" dirty="0">
                <a:ea typeface="ＭＳ Ｐゴシック" panose="020B0600070205080204" pitchFamily="34" charset="-128"/>
              </a:rPr>
              <a:t>How to Improve?</a:t>
            </a:r>
          </a:p>
        </p:txBody>
      </p:sp>
      <p:cxnSp>
        <p:nvCxnSpPr>
          <p:cNvPr id="28" name="Straight Arrow Connector 27">
            <a:extLst>
              <a:ext uri="{FF2B5EF4-FFF2-40B4-BE49-F238E27FC236}">
                <a16:creationId xmlns:a16="http://schemas.microsoft.com/office/drawing/2014/main" id="{43518700-E61F-5048-81AF-229F9AD5E7D6}"/>
              </a:ext>
            </a:extLst>
          </p:cNvPr>
          <p:cNvCxnSpPr>
            <a:stCxn id="68" idx="6"/>
            <a:endCxn id="46" idx="1"/>
          </p:cNvCxnSpPr>
          <p:nvPr/>
        </p:nvCxnSpPr>
        <p:spPr>
          <a:xfrm>
            <a:off x="1570038" y="2895600"/>
            <a:ext cx="985837" cy="158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96836A8-B4B6-BB4D-A935-49AD56488DB0}"/>
              </a:ext>
            </a:extLst>
          </p:cNvPr>
          <p:cNvCxnSpPr>
            <a:stCxn id="46" idx="3"/>
            <a:endCxn id="47" idx="1"/>
          </p:cNvCxnSpPr>
          <p:nvPr/>
        </p:nvCxnSpPr>
        <p:spPr>
          <a:xfrm flipV="1">
            <a:off x="3929062" y="2895600"/>
            <a:ext cx="1176338" cy="158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60BC3D16-A39E-A544-B2D1-F908ECC74CDC}"/>
              </a:ext>
            </a:extLst>
          </p:cNvPr>
          <p:cNvCxnSpPr>
            <a:stCxn id="47" idx="0"/>
            <a:endCxn id="50" idx="1"/>
          </p:cNvCxnSpPr>
          <p:nvPr/>
        </p:nvCxnSpPr>
        <p:spPr>
          <a:xfrm rot="5400000" flipH="1" flipV="1">
            <a:off x="6169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Elbow Connector 30">
            <a:extLst>
              <a:ext uri="{FF2B5EF4-FFF2-40B4-BE49-F238E27FC236}">
                <a16:creationId xmlns:a16="http://schemas.microsoft.com/office/drawing/2014/main" id="{F9042249-B7BE-AF46-8964-95BB5E0EF471}"/>
              </a:ext>
            </a:extLst>
          </p:cNvPr>
          <p:cNvCxnSpPr>
            <a:stCxn id="47" idx="2"/>
            <a:endCxn id="49" idx="1"/>
          </p:cNvCxnSpPr>
          <p:nvPr/>
        </p:nvCxnSpPr>
        <p:spPr>
          <a:xfrm rot="16200000" flipH="1">
            <a:off x="5922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Elbow Connector 31">
            <a:extLst>
              <a:ext uri="{FF2B5EF4-FFF2-40B4-BE49-F238E27FC236}">
                <a16:creationId xmlns:a16="http://schemas.microsoft.com/office/drawing/2014/main" id="{01E81FC6-22CA-F147-8713-48B73CC02C85}"/>
              </a:ext>
            </a:extLst>
          </p:cNvPr>
          <p:cNvCxnSpPr>
            <a:stCxn id="49" idx="0"/>
          </p:cNvCxnSpPr>
          <p:nvPr/>
        </p:nvCxnSpPr>
        <p:spPr>
          <a:xfrm rot="5400000" flipH="1" flipV="1">
            <a:off x="8101807" y="3163094"/>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Elbow Connector 32">
            <a:extLst>
              <a:ext uri="{FF2B5EF4-FFF2-40B4-BE49-F238E27FC236}">
                <a16:creationId xmlns:a16="http://schemas.microsoft.com/office/drawing/2014/main" id="{9F8FDC39-E8B9-BB4B-82C9-131FFCA01F22}"/>
              </a:ext>
            </a:extLst>
          </p:cNvPr>
          <p:cNvCxnSpPr>
            <a:stCxn id="49" idx="2"/>
          </p:cNvCxnSpPr>
          <p:nvPr/>
        </p:nvCxnSpPr>
        <p:spPr>
          <a:xfrm rot="16200000" flipH="1">
            <a:off x="7923213" y="4478338"/>
            <a:ext cx="661987"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Elbow Connector 33">
            <a:extLst>
              <a:ext uri="{FF2B5EF4-FFF2-40B4-BE49-F238E27FC236}">
                <a16:creationId xmlns:a16="http://schemas.microsoft.com/office/drawing/2014/main" id="{1C7E1273-7154-F74F-AE45-C4AFB8572E16}"/>
              </a:ext>
            </a:extLst>
          </p:cNvPr>
          <p:cNvCxnSpPr>
            <a:stCxn id="50" idx="0"/>
          </p:cNvCxnSpPr>
          <p:nvPr/>
        </p:nvCxnSpPr>
        <p:spPr>
          <a:xfrm rot="5400000" flipH="1" flipV="1">
            <a:off x="8134350" y="863601"/>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38" name="Table 37">
            <a:extLst>
              <a:ext uri="{FF2B5EF4-FFF2-40B4-BE49-F238E27FC236}">
                <a16:creationId xmlns:a16="http://schemas.microsoft.com/office/drawing/2014/main" id="{4FEEB217-A207-8E4A-8F78-D78B83CF2A00}"/>
              </a:ext>
            </a:extLst>
          </p:cNvPr>
          <p:cNvGraphicFramePr>
            <a:graphicFrameLocks noGrp="1"/>
          </p:cNvGraphicFramePr>
          <p:nvPr>
            <p:extLst>
              <p:ext uri="{D42A27DB-BD31-4B8C-83A1-F6EECF244321}">
                <p14:modId xmlns:p14="http://schemas.microsoft.com/office/powerpoint/2010/main" val="147480351"/>
              </p:ext>
            </p:extLst>
          </p:nvPr>
        </p:nvGraphicFramePr>
        <p:xfrm>
          <a:off x="1695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D32051B9-0C9A-494C-B00C-DE507EDE2FD7}"/>
              </a:ext>
            </a:extLst>
          </p:cNvPr>
          <p:cNvGraphicFramePr>
            <a:graphicFrameLocks noGrp="1"/>
          </p:cNvGraphicFramePr>
          <p:nvPr>
            <p:extLst>
              <p:ext uri="{D42A27DB-BD31-4B8C-83A1-F6EECF244321}">
                <p14:modId xmlns:p14="http://schemas.microsoft.com/office/powerpoint/2010/main" val="912596872"/>
              </p:ext>
            </p:extLst>
          </p:nvPr>
        </p:nvGraphicFramePr>
        <p:xfrm>
          <a:off x="4133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800" b="1" dirty="0">
                          <a:solidFill>
                            <a:srgbClr val="FF0000"/>
                          </a:solidFill>
                        </a:rPr>
                        <a:t>A</a:t>
                      </a:r>
                      <a:endParaRPr lang="en-US" b="1" dirty="0"/>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0" name="Table 39">
            <a:extLst>
              <a:ext uri="{FF2B5EF4-FFF2-40B4-BE49-F238E27FC236}">
                <a16:creationId xmlns:a16="http://schemas.microsoft.com/office/drawing/2014/main" id="{15DFF3C4-3694-0043-B32E-CD9AFCC017E4}"/>
              </a:ext>
            </a:extLst>
          </p:cNvPr>
          <p:cNvGraphicFramePr>
            <a:graphicFrameLocks noGrp="1"/>
          </p:cNvGraphicFramePr>
          <p:nvPr>
            <p:extLst>
              <p:ext uri="{D42A27DB-BD31-4B8C-83A1-F6EECF244321}">
                <p14:modId xmlns:p14="http://schemas.microsoft.com/office/powerpoint/2010/main" val="1447538170"/>
              </p:ext>
            </p:extLst>
          </p:nvPr>
        </p:nvGraphicFramePr>
        <p:xfrm>
          <a:off x="6003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41" name="Table 40">
            <a:extLst>
              <a:ext uri="{FF2B5EF4-FFF2-40B4-BE49-F238E27FC236}">
                <a16:creationId xmlns:a16="http://schemas.microsoft.com/office/drawing/2014/main" id="{C629C679-6B62-FE4D-848B-CCDADF5F4F36}"/>
              </a:ext>
            </a:extLst>
          </p:cNvPr>
          <p:cNvGraphicFramePr>
            <a:graphicFrameLocks noGrp="1"/>
          </p:cNvGraphicFramePr>
          <p:nvPr>
            <p:extLst>
              <p:ext uri="{D42A27DB-BD31-4B8C-83A1-F6EECF244321}">
                <p14:modId xmlns:p14="http://schemas.microsoft.com/office/powerpoint/2010/main" val="479097298"/>
              </p:ext>
            </p:extLst>
          </p:nvPr>
        </p:nvGraphicFramePr>
        <p:xfrm>
          <a:off x="7924800" y="9144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1EB99446-A34A-9549-BAE6-BFF1AAD1477E}"/>
              </a:ext>
            </a:extLst>
          </p:cNvPr>
          <p:cNvGraphicFramePr>
            <a:graphicFrameLocks noGrp="1"/>
          </p:cNvGraphicFramePr>
          <p:nvPr>
            <p:extLst>
              <p:ext uri="{D42A27DB-BD31-4B8C-83A1-F6EECF244321}">
                <p14:modId xmlns:p14="http://schemas.microsoft.com/office/powerpoint/2010/main" val="3552813049"/>
              </p:ext>
            </p:extLst>
          </p:nvPr>
        </p:nvGraphicFramePr>
        <p:xfrm>
          <a:off x="8023225" y="4784725"/>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DF87B6ED-9615-1747-9845-A2CF662A410E}"/>
              </a:ext>
            </a:extLst>
          </p:cNvPr>
          <p:cNvGraphicFramePr>
            <a:graphicFrameLocks noGrp="1"/>
          </p:cNvGraphicFramePr>
          <p:nvPr>
            <p:extLst>
              <p:ext uri="{D42A27DB-BD31-4B8C-83A1-F6EECF244321}">
                <p14:modId xmlns:p14="http://schemas.microsoft.com/office/powerpoint/2010/main" val="3025192256"/>
              </p:ext>
            </p:extLst>
          </p:nvPr>
        </p:nvGraphicFramePr>
        <p:xfrm>
          <a:off x="7848600" y="245427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44" name="Table 43">
            <a:extLst>
              <a:ext uri="{FF2B5EF4-FFF2-40B4-BE49-F238E27FC236}">
                <a16:creationId xmlns:a16="http://schemas.microsoft.com/office/drawing/2014/main" id="{A5F34729-E19B-F945-B09B-F15B8999C3B7}"/>
              </a:ext>
            </a:extLst>
          </p:cNvPr>
          <p:cNvGraphicFramePr>
            <a:graphicFrameLocks noGrp="1"/>
          </p:cNvGraphicFramePr>
          <p:nvPr>
            <p:extLst>
              <p:ext uri="{D42A27DB-BD31-4B8C-83A1-F6EECF244321}">
                <p14:modId xmlns:p14="http://schemas.microsoft.com/office/powerpoint/2010/main" val="1417629289"/>
              </p:ext>
            </p:extLst>
          </p:nvPr>
        </p:nvGraphicFramePr>
        <p:xfrm>
          <a:off x="5943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graphicFrame>
        <p:nvGraphicFramePr>
          <p:cNvPr id="45" name="Table 44">
            <a:extLst>
              <a:ext uri="{FF2B5EF4-FFF2-40B4-BE49-F238E27FC236}">
                <a16:creationId xmlns:a16="http://schemas.microsoft.com/office/drawing/2014/main" id="{3AC1C792-6165-E246-9CFD-3E1F554749E0}"/>
              </a:ext>
            </a:extLst>
          </p:cNvPr>
          <p:cNvGraphicFramePr>
            <a:graphicFrameLocks noGrp="1"/>
          </p:cNvGraphicFramePr>
          <p:nvPr>
            <p:extLst>
              <p:ext uri="{D42A27DB-BD31-4B8C-83A1-F6EECF244321}">
                <p14:modId xmlns:p14="http://schemas.microsoft.com/office/powerpoint/2010/main" val="700337963"/>
              </p:ext>
            </p:extLst>
          </p:nvPr>
        </p:nvGraphicFramePr>
        <p:xfrm>
          <a:off x="7848600" y="3230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46" name="TextBox 45">
            <a:extLst>
              <a:ext uri="{FF2B5EF4-FFF2-40B4-BE49-F238E27FC236}">
                <a16:creationId xmlns:a16="http://schemas.microsoft.com/office/drawing/2014/main" id="{46DB994E-B5A5-6244-BA87-4015B5D1DFE5}"/>
              </a:ext>
            </a:extLst>
          </p:cNvPr>
          <p:cNvSpPr txBox="1"/>
          <p:nvPr/>
        </p:nvSpPr>
        <p:spPr>
          <a:xfrm>
            <a:off x="2555875" y="2357438"/>
            <a:ext cx="1373187"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47" name="TextBox 46">
            <a:extLst>
              <a:ext uri="{FF2B5EF4-FFF2-40B4-BE49-F238E27FC236}">
                <a16:creationId xmlns:a16="http://schemas.microsoft.com/office/drawing/2014/main" id="{BF97F268-17FC-6B4B-9881-04BDEFE2C1D7}"/>
              </a:ext>
            </a:extLst>
          </p:cNvPr>
          <p:cNvSpPr txBox="1"/>
          <p:nvPr/>
        </p:nvSpPr>
        <p:spPr>
          <a:xfrm>
            <a:off x="5105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a:t>
            </a:r>
            <a:r>
              <a:rPr lang="en-US" sz="1600" b="1" baseline="30000" dirty="0">
                <a:latin typeface="+mn-lt"/>
                <a:ea typeface="ＭＳ Ｐゴシック" charset="-128"/>
              </a:rPr>
              <a:t>o</a:t>
            </a:r>
            <a:r>
              <a:rPr lang="en-US" sz="1600" b="1" dirty="0">
                <a:latin typeface="+mn-lt"/>
                <a:ea typeface="ＭＳ Ｐゴシック" charset="-128"/>
              </a:rPr>
              <a:t>C</a:t>
            </a:r>
          </a:p>
        </p:txBody>
      </p:sp>
      <p:sp>
        <p:nvSpPr>
          <p:cNvPr id="49" name="TextBox 48">
            <a:extLst>
              <a:ext uri="{FF2B5EF4-FFF2-40B4-BE49-F238E27FC236}">
                <a16:creationId xmlns:a16="http://schemas.microsoft.com/office/drawing/2014/main" id="{34FE6500-DC94-FB43-9B50-492E280342D8}"/>
              </a:ext>
            </a:extLst>
          </p:cNvPr>
          <p:cNvSpPr txBox="1"/>
          <p:nvPr/>
        </p:nvSpPr>
        <p:spPr>
          <a:xfrm>
            <a:off x="6975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50" name="TextBox 49">
            <a:extLst>
              <a:ext uri="{FF2B5EF4-FFF2-40B4-BE49-F238E27FC236}">
                <a16:creationId xmlns:a16="http://schemas.microsoft.com/office/drawing/2014/main" id="{8DFDBEDD-4171-1B45-8416-32CF6BBA2954}"/>
              </a:ext>
            </a:extLst>
          </p:cNvPr>
          <p:cNvSpPr txBox="1"/>
          <p:nvPr/>
        </p:nvSpPr>
        <p:spPr>
          <a:xfrm>
            <a:off x="7035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51" name="Elbow Connector 50">
            <a:extLst>
              <a:ext uri="{FF2B5EF4-FFF2-40B4-BE49-F238E27FC236}">
                <a16:creationId xmlns:a16="http://schemas.microsoft.com/office/drawing/2014/main" id="{44FA4ADC-5F41-E04F-9D80-BB2615AA7A1F}"/>
              </a:ext>
            </a:extLst>
          </p:cNvPr>
          <p:cNvCxnSpPr>
            <a:stCxn id="50" idx="2"/>
          </p:cNvCxnSpPr>
          <p:nvPr/>
        </p:nvCxnSpPr>
        <p:spPr>
          <a:xfrm rot="16200000" flipH="1">
            <a:off x="8076406" y="2053432"/>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07CCBEB-81CB-2244-9F6C-811C9E0280FE}"/>
              </a:ext>
            </a:extLst>
          </p:cNvPr>
          <p:cNvCxnSpPr>
            <a:endCxn id="68" idx="2"/>
          </p:cNvCxnSpPr>
          <p:nvPr/>
        </p:nvCxnSpPr>
        <p:spPr>
          <a:xfrm>
            <a:off x="38100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7437B565-71F8-424A-9144-4B1CB13B6C92}"/>
              </a:ext>
            </a:extLst>
          </p:cNvPr>
          <p:cNvSpPr/>
          <p:nvPr/>
        </p:nvSpPr>
        <p:spPr>
          <a:xfrm>
            <a:off x="1295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9" name="Elbow Connector 78">
            <a:extLst>
              <a:ext uri="{FF2B5EF4-FFF2-40B4-BE49-F238E27FC236}">
                <a16:creationId xmlns:a16="http://schemas.microsoft.com/office/drawing/2014/main" id="{469CE9C7-DBF1-604D-85B2-E96BCAB7E4EA}"/>
              </a:ext>
            </a:extLst>
          </p:cNvPr>
          <p:cNvCxnSpPr>
            <a:stCxn id="49" idx="2"/>
            <a:endCxn id="68" idx="4"/>
          </p:cNvCxnSpPr>
          <p:nvPr/>
        </p:nvCxnSpPr>
        <p:spPr>
          <a:xfrm rot="5400000" flipH="1">
            <a:off x="3738562" y="725488"/>
            <a:ext cx="1662113" cy="6275388"/>
          </a:xfrm>
          <a:prstGeom prst="bentConnector3">
            <a:avLst>
              <a:gd name="adj1" fmla="val -1376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4DB173A-4E47-C94D-ACE4-482D7B8FC03C}"/>
              </a:ext>
            </a:extLst>
          </p:cNvPr>
          <p:cNvSpPr/>
          <p:nvPr/>
        </p:nvSpPr>
        <p:spPr>
          <a:xfrm>
            <a:off x="1295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4" name="Elbow Connector 83">
            <a:extLst>
              <a:ext uri="{FF2B5EF4-FFF2-40B4-BE49-F238E27FC236}">
                <a16:creationId xmlns:a16="http://schemas.microsoft.com/office/drawing/2014/main" id="{BCFEF686-2843-054C-B100-CDFF76A33ECD}"/>
              </a:ext>
            </a:extLst>
          </p:cNvPr>
          <p:cNvCxnSpPr>
            <a:stCxn id="49" idx="2"/>
            <a:endCxn id="82" idx="6"/>
          </p:cNvCxnSpPr>
          <p:nvPr/>
        </p:nvCxnSpPr>
        <p:spPr>
          <a:xfrm rot="5400000">
            <a:off x="4525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28F2AA7-77C7-E64B-BE3D-BCBC3716B547}"/>
              </a:ext>
            </a:extLst>
          </p:cNvPr>
          <p:cNvCxnSpPr>
            <a:stCxn id="82" idx="0"/>
            <a:endCxn id="68" idx="4"/>
          </p:cNvCxnSpPr>
          <p:nvPr/>
        </p:nvCxnSpPr>
        <p:spPr>
          <a:xfrm flipV="1">
            <a:off x="1431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DFF50FB-1652-684C-A3B5-FBE9EC37D6A9}"/>
              </a:ext>
            </a:extLst>
          </p:cNvPr>
          <p:cNvCxnSpPr>
            <a:stCxn id="82" idx="2"/>
          </p:cNvCxnSpPr>
          <p:nvPr/>
        </p:nvCxnSpPr>
        <p:spPr>
          <a:xfrm flipH="1">
            <a:off x="388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25C5779-4B7D-6F48-8848-643BF67C47A3}"/>
              </a:ext>
            </a:extLst>
          </p:cNvPr>
          <p:cNvSpPr txBox="1">
            <a:spLocks noChangeArrowheads="1"/>
          </p:cNvSpPr>
          <p:nvPr/>
        </p:nvSpPr>
        <p:spPr bwMode="auto">
          <a:xfrm>
            <a:off x="609601" y="5410200"/>
            <a:ext cx="5613400" cy="461665"/>
          </a:xfrm>
          <a:prstGeom prst="rect">
            <a:avLst/>
          </a:prstGeom>
          <a:solidFill>
            <a:schemeClr val="accent4"/>
          </a:solidFill>
          <a:ln w="34925">
            <a:solidFill>
              <a:schemeClr val="tx1"/>
            </a:solidFill>
            <a:miter lim="800000"/>
            <a:headEnd/>
            <a:tailEnd/>
          </a:ln>
          <a:effectLst/>
        </p:spPr>
        <p:txBody>
          <a:bodyPr wrap="square">
            <a:spAutoFit/>
          </a:bodyPr>
          <a:lstStyle/>
          <a:p>
            <a:pPr fontAlgn="auto">
              <a:spcBef>
                <a:spcPts val="0"/>
              </a:spcBef>
              <a:spcAft>
                <a:spcPts val="0"/>
              </a:spcAft>
              <a:defRPr/>
            </a:pPr>
            <a:r>
              <a:rPr lang="en-US" sz="2400" dirty="0">
                <a:latin typeface="+mn-lt"/>
                <a:ea typeface="+mn-ea"/>
              </a:rPr>
              <a:t>How much money are we making now?</a:t>
            </a:r>
          </a:p>
        </p:txBody>
      </p:sp>
      <p:sp>
        <p:nvSpPr>
          <p:cNvPr id="95" name="TextBox 94">
            <a:extLst>
              <a:ext uri="{FF2B5EF4-FFF2-40B4-BE49-F238E27FC236}">
                <a16:creationId xmlns:a16="http://schemas.microsoft.com/office/drawing/2014/main" id="{6F2D3E72-BA8C-024D-9E08-91176FE79E1F}"/>
              </a:ext>
            </a:extLst>
          </p:cNvPr>
          <p:cNvSpPr txBox="1">
            <a:spLocks noChangeArrowheads="1"/>
          </p:cNvSpPr>
          <p:nvPr/>
        </p:nvSpPr>
        <p:spPr bwMode="auto">
          <a:xfrm>
            <a:off x="1752601" y="6091535"/>
            <a:ext cx="5486400" cy="461665"/>
          </a:xfrm>
          <a:prstGeom prst="rect">
            <a:avLst/>
          </a:prstGeom>
          <a:solidFill>
            <a:schemeClr val="accent4">
              <a:lumMod val="60000"/>
              <a:lumOff val="40000"/>
            </a:schemeClr>
          </a:solidFill>
          <a:ln w="34925">
            <a:solidFill>
              <a:schemeClr val="tx1"/>
            </a:solidFill>
            <a:miter lim="800000"/>
            <a:headEnd/>
            <a:tailEnd/>
          </a:ln>
          <a:effectLst/>
        </p:spPr>
        <p:txBody>
          <a:bodyPr wrap="square">
            <a:spAutoFit/>
          </a:bodyPr>
          <a:lstStyle/>
          <a:p>
            <a:pPr fontAlgn="auto">
              <a:spcBef>
                <a:spcPts val="0"/>
              </a:spcBef>
              <a:spcAft>
                <a:spcPts val="0"/>
              </a:spcAft>
              <a:defRPr/>
            </a:pPr>
            <a:r>
              <a:rPr lang="en-US" sz="2400" dirty="0">
                <a:latin typeface="+mn-lt"/>
                <a:ea typeface="+mn-ea"/>
              </a:rPr>
              <a:t>What are the flow rates in the process?</a:t>
            </a:r>
          </a:p>
        </p:txBody>
      </p:sp>
      <p:sp>
        <p:nvSpPr>
          <p:cNvPr id="97" name="TextBox 96">
            <a:extLst>
              <a:ext uri="{FF2B5EF4-FFF2-40B4-BE49-F238E27FC236}">
                <a16:creationId xmlns:a16="http://schemas.microsoft.com/office/drawing/2014/main" id="{6F10C5B3-A59F-2D40-8FD3-E6A44729D533}"/>
              </a:ext>
            </a:extLst>
          </p:cNvPr>
          <p:cNvSpPr txBox="1">
            <a:spLocks noChangeArrowheads="1"/>
          </p:cNvSpPr>
          <p:nvPr/>
        </p:nvSpPr>
        <p:spPr bwMode="auto">
          <a:xfrm>
            <a:off x="444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98" name="Table 97">
            <a:extLst>
              <a:ext uri="{FF2B5EF4-FFF2-40B4-BE49-F238E27FC236}">
                <a16:creationId xmlns:a16="http://schemas.microsoft.com/office/drawing/2014/main" id="{60804837-7BE8-0F43-9927-520BB880FEC8}"/>
              </a:ext>
            </a:extLst>
          </p:cNvPr>
          <p:cNvGraphicFramePr>
            <a:graphicFrameLocks noGrp="1"/>
          </p:cNvGraphicFramePr>
          <p:nvPr>
            <p:extLst>
              <p:ext uri="{D42A27DB-BD31-4B8C-83A1-F6EECF244321}">
                <p14:modId xmlns:p14="http://schemas.microsoft.com/office/powerpoint/2010/main" val="511979550"/>
              </p:ext>
            </p:extLst>
          </p:nvPr>
        </p:nvGraphicFramePr>
        <p:xfrm>
          <a:off x="4762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99" name="TextBox 98">
            <a:extLst>
              <a:ext uri="{FF2B5EF4-FFF2-40B4-BE49-F238E27FC236}">
                <a16:creationId xmlns:a16="http://schemas.microsoft.com/office/drawing/2014/main" id="{B811E799-2013-FB43-876A-46F6303E203F}"/>
              </a:ext>
            </a:extLst>
          </p:cNvPr>
          <p:cNvSpPr txBox="1">
            <a:spLocks noChangeArrowheads="1"/>
          </p:cNvSpPr>
          <p:nvPr/>
        </p:nvSpPr>
        <p:spPr bwMode="auto">
          <a:xfrm>
            <a:off x="457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pSp>
        <p:nvGrpSpPr>
          <p:cNvPr id="142" name="Group 141">
            <a:extLst>
              <a:ext uri="{FF2B5EF4-FFF2-40B4-BE49-F238E27FC236}">
                <a16:creationId xmlns:a16="http://schemas.microsoft.com/office/drawing/2014/main" id="{2CC4F39C-A2A5-A74C-A7D0-C9688658BBAF}"/>
              </a:ext>
            </a:extLst>
          </p:cNvPr>
          <p:cNvGrpSpPr>
            <a:grpSpLocks/>
          </p:cNvGrpSpPr>
          <p:nvPr/>
        </p:nvGrpSpPr>
        <p:grpSpPr bwMode="auto">
          <a:xfrm>
            <a:off x="457200" y="914400"/>
            <a:ext cx="8240713" cy="4422775"/>
            <a:chOff x="457200" y="914400"/>
            <a:chExt cx="8240035" cy="4422775"/>
          </a:xfrm>
        </p:grpSpPr>
        <p:grpSp>
          <p:nvGrpSpPr>
            <p:cNvPr id="9300" name="Group 138">
              <a:extLst>
                <a:ext uri="{FF2B5EF4-FFF2-40B4-BE49-F238E27FC236}">
                  <a16:creationId xmlns:a16="http://schemas.microsoft.com/office/drawing/2014/main" id="{0E84FFB6-861A-8942-9604-5343E5397D8D}"/>
                </a:ext>
              </a:extLst>
            </p:cNvPr>
            <p:cNvGrpSpPr>
              <a:grpSpLocks/>
            </p:cNvGrpSpPr>
            <p:nvPr/>
          </p:nvGrpSpPr>
          <p:grpSpPr bwMode="auto">
            <a:xfrm>
              <a:off x="1949327" y="914400"/>
              <a:ext cx="6747908" cy="4422775"/>
              <a:chOff x="1949327" y="914400"/>
              <a:chExt cx="6747908" cy="4422775"/>
            </a:xfrm>
          </p:grpSpPr>
          <p:sp>
            <p:nvSpPr>
              <p:cNvPr id="125" name="Rectangle 124">
                <a:extLst>
                  <a:ext uri="{FF2B5EF4-FFF2-40B4-BE49-F238E27FC236}">
                    <a16:creationId xmlns:a16="http://schemas.microsoft.com/office/drawing/2014/main" id="{562FD773-585F-CD41-8B68-D5C9A5E0C3A5}"/>
                  </a:ext>
                </a:extLst>
              </p:cNvPr>
              <p:cNvSpPr/>
              <p:nvPr/>
            </p:nvSpPr>
            <p:spPr>
              <a:xfrm>
                <a:off x="8076573" y="2468563"/>
                <a:ext cx="366683" cy="27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ectangle 125">
                <a:extLst>
                  <a:ext uri="{FF2B5EF4-FFF2-40B4-BE49-F238E27FC236}">
                    <a16:creationId xmlns:a16="http://schemas.microsoft.com/office/drawing/2014/main" id="{ADF161B6-BEE7-6946-B43D-6FCC17CD1BEA}"/>
                  </a:ext>
                </a:extLst>
              </p:cNvPr>
              <p:cNvSpPr/>
              <p:nvPr/>
            </p:nvSpPr>
            <p:spPr>
              <a:xfrm>
                <a:off x="8152767" y="914400"/>
                <a:ext cx="457162"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ectangle 126">
                <a:extLst>
                  <a:ext uri="{FF2B5EF4-FFF2-40B4-BE49-F238E27FC236}">
                    <a16:creationId xmlns:a16="http://schemas.microsoft.com/office/drawing/2014/main" id="{799C28FA-F7D7-0C42-BBA3-0F7B6744050E}"/>
                  </a:ext>
                </a:extLst>
              </p:cNvPr>
              <p:cNvSpPr/>
              <p:nvPr/>
            </p:nvSpPr>
            <p:spPr>
              <a:xfrm>
                <a:off x="6247923" y="1379538"/>
                <a:ext cx="457162" cy="555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ectangle 127">
                <a:extLst>
                  <a:ext uri="{FF2B5EF4-FFF2-40B4-BE49-F238E27FC236}">
                    <a16:creationId xmlns:a16="http://schemas.microsoft.com/office/drawing/2014/main" id="{F983D392-89F3-A343-A794-3E4FE02141CE}"/>
                  </a:ext>
                </a:extLst>
              </p:cNvPr>
              <p:cNvSpPr/>
              <p:nvPr/>
            </p:nvSpPr>
            <p:spPr>
              <a:xfrm>
                <a:off x="4389114" y="1447800"/>
                <a:ext cx="457162" cy="139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a:extLst>
                  <a:ext uri="{FF2B5EF4-FFF2-40B4-BE49-F238E27FC236}">
                    <a16:creationId xmlns:a16="http://schemas.microsoft.com/office/drawing/2014/main" id="{F6F9BF51-D15F-7D40-AEF4-B1A9A49D4AE2}"/>
                  </a:ext>
                </a:extLst>
              </p:cNvPr>
              <p:cNvSpPr/>
              <p:nvPr/>
            </p:nvSpPr>
            <p:spPr>
              <a:xfrm>
                <a:off x="1949327" y="2144713"/>
                <a:ext cx="457162" cy="69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a:extLst>
                  <a:ext uri="{FF2B5EF4-FFF2-40B4-BE49-F238E27FC236}">
                    <a16:creationId xmlns:a16="http://schemas.microsoft.com/office/drawing/2014/main" id="{3FC95E60-6698-E846-BCA7-DEA558ECC1CE}"/>
                  </a:ext>
                </a:extLst>
              </p:cNvPr>
              <p:cNvSpPr/>
              <p:nvPr/>
            </p:nvSpPr>
            <p:spPr>
              <a:xfrm>
                <a:off x="6222526" y="3394075"/>
                <a:ext cx="457162"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E55F3F0B-7785-5543-A0DB-257E05D5E728}"/>
                  </a:ext>
                </a:extLst>
              </p:cNvPr>
              <p:cNvSpPr/>
              <p:nvPr/>
            </p:nvSpPr>
            <p:spPr>
              <a:xfrm>
                <a:off x="8117845" y="3255963"/>
                <a:ext cx="492085" cy="27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98AC23AC-03C5-F04B-8435-D0A2271743D7}"/>
                  </a:ext>
                </a:extLst>
              </p:cNvPr>
              <p:cNvSpPr/>
              <p:nvPr/>
            </p:nvSpPr>
            <p:spPr>
              <a:xfrm>
                <a:off x="8270232" y="4783138"/>
                <a:ext cx="427003" cy="55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0" name="Rectangle 139">
              <a:extLst>
                <a:ext uri="{FF2B5EF4-FFF2-40B4-BE49-F238E27FC236}">
                  <a16:creationId xmlns:a16="http://schemas.microsoft.com/office/drawing/2014/main" id="{8A267B35-DF3B-1C4B-8F1F-85131E051DEC}"/>
                </a:ext>
              </a:extLst>
            </p:cNvPr>
            <p:cNvSpPr/>
            <p:nvPr/>
          </p:nvSpPr>
          <p:spPr>
            <a:xfrm>
              <a:off x="747689" y="2212975"/>
              <a:ext cx="471448"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a:extLst>
                <a:ext uri="{FF2B5EF4-FFF2-40B4-BE49-F238E27FC236}">
                  <a16:creationId xmlns:a16="http://schemas.microsoft.com/office/drawing/2014/main" id="{2A844078-D9AF-0F4C-BB8C-3D7F738B5903}"/>
                </a:ext>
              </a:extLst>
            </p:cNvPr>
            <p:cNvSpPr/>
            <p:nvPr/>
          </p:nvSpPr>
          <p:spPr>
            <a:xfrm>
              <a:off x="457200" y="2919413"/>
              <a:ext cx="609550" cy="661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62" name="Table 61">
            <a:extLst>
              <a:ext uri="{FF2B5EF4-FFF2-40B4-BE49-F238E27FC236}">
                <a16:creationId xmlns:a16="http://schemas.microsoft.com/office/drawing/2014/main" id="{4A0E9F9A-4959-46C7-8252-056FA6B8ED8A}"/>
              </a:ext>
            </a:extLst>
          </p:cNvPr>
          <p:cNvGraphicFramePr>
            <a:graphicFrameLocks noGrp="1"/>
          </p:cNvGraphicFramePr>
          <p:nvPr>
            <p:extLst>
              <p:ext uri="{D42A27DB-BD31-4B8C-83A1-F6EECF244321}">
                <p14:modId xmlns:p14="http://schemas.microsoft.com/office/powerpoint/2010/main" val="2257706562"/>
              </p:ext>
            </p:extLst>
          </p:nvPr>
        </p:nvGraphicFramePr>
        <p:xfrm>
          <a:off x="1824037" y="4309765"/>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right)">
                                      <p:cBhvr>
                                        <p:cTn id="20" dur="500"/>
                                        <p:tgtEl>
                                          <p:spTgt spid="79"/>
                                        </p:tgtEl>
                                      </p:cBhvr>
                                    </p:animEffec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fill="hold"/>
                                        <p:tgtEl>
                                          <p:spTgt spid="94"/>
                                        </p:tgtEl>
                                        <p:attrNameLst>
                                          <p:attrName>ppt_x</p:attrName>
                                        </p:attrNameLst>
                                      </p:cBhvr>
                                      <p:tavLst>
                                        <p:tav tm="0">
                                          <p:val>
                                            <p:strVal val="#ppt_x"/>
                                          </p:val>
                                        </p:tav>
                                        <p:tav tm="100000">
                                          <p:val>
                                            <p:strVal val="#ppt_x"/>
                                          </p:val>
                                        </p:tav>
                                      </p:tavLst>
                                    </p:anim>
                                    <p:anim calcmode="lin" valueType="num">
                                      <p:cBhvr additive="base">
                                        <p:cTn id="5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2" grpId="0" animBg="1"/>
      <p:bldP spid="97"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06">
            <a:extLst>
              <a:ext uri="{FF2B5EF4-FFF2-40B4-BE49-F238E27FC236}">
                <a16:creationId xmlns:a16="http://schemas.microsoft.com/office/drawing/2014/main" id="{EF5E36A8-A65B-2B4F-8A97-9F235280817C}"/>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0243" name="Title 1">
            <a:extLst>
              <a:ext uri="{FF2B5EF4-FFF2-40B4-BE49-F238E27FC236}">
                <a16:creationId xmlns:a16="http://schemas.microsoft.com/office/drawing/2014/main" id="{50DCF4B7-FE73-1440-A0BB-C0246271A6F4}"/>
              </a:ext>
            </a:extLst>
          </p:cNvPr>
          <p:cNvSpPr>
            <a:spLocks noGrp="1"/>
          </p:cNvSpPr>
          <p:nvPr>
            <p:ph type="title"/>
          </p:nvPr>
        </p:nvSpPr>
        <p:spPr/>
        <p:txBody>
          <a:bodyPr/>
          <a:lstStyle/>
          <a:p>
            <a:r>
              <a:rPr lang="en-US" altLang="en-US" dirty="0">
                <a:ea typeface="ＭＳ Ｐゴシック" panose="020B0600070205080204" pitchFamily="34" charset="-128"/>
              </a:rPr>
              <a:t>Iterate to Find Flow Rates at Steady State</a:t>
            </a:r>
          </a:p>
        </p:txBody>
      </p:sp>
      <p:cxnSp>
        <p:nvCxnSpPr>
          <p:cNvPr id="3" name="Straight Arrow Connector 2">
            <a:extLst>
              <a:ext uri="{FF2B5EF4-FFF2-40B4-BE49-F238E27FC236}">
                <a16:creationId xmlns:a16="http://schemas.microsoft.com/office/drawing/2014/main" id="{7EAB2936-9ACE-8E4E-943F-B52F755343DE}"/>
              </a:ext>
            </a:extLst>
          </p:cNvPr>
          <p:cNvCxnSpPr>
            <a:stCxn id="30" idx="6"/>
            <a:endCxn id="21" idx="1"/>
          </p:cNvCxnSpPr>
          <p:nvPr/>
        </p:nvCxnSpPr>
        <p:spPr>
          <a:xfrm>
            <a:off x="1570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752CC9F-8217-FD42-90A4-50B08408A451}"/>
              </a:ext>
            </a:extLst>
          </p:cNvPr>
          <p:cNvCxnSpPr>
            <a:stCxn id="21" idx="3"/>
            <a:endCxn id="22" idx="1"/>
          </p:cNvCxnSpPr>
          <p:nvPr/>
        </p:nvCxnSpPr>
        <p:spPr>
          <a:xfrm>
            <a:off x="3962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7B5A5CBB-F29A-9646-80AA-B855572F125A}"/>
              </a:ext>
            </a:extLst>
          </p:cNvPr>
          <p:cNvCxnSpPr>
            <a:stCxn id="22" idx="0"/>
            <a:endCxn id="25" idx="1"/>
          </p:cNvCxnSpPr>
          <p:nvPr/>
        </p:nvCxnSpPr>
        <p:spPr>
          <a:xfrm rot="5400000" flipH="1" flipV="1">
            <a:off x="6169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D043CC05-42D6-434D-BDB2-708BF78835B8}"/>
              </a:ext>
            </a:extLst>
          </p:cNvPr>
          <p:cNvCxnSpPr>
            <a:stCxn id="22" idx="2"/>
            <a:endCxn id="24" idx="1"/>
          </p:cNvCxnSpPr>
          <p:nvPr/>
        </p:nvCxnSpPr>
        <p:spPr>
          <a:xfrm rot="16200000" flipH="1">
            <a:off x="5922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7B69079A-94F3-0C40-860D-DDFCB92CBD76}"/>
              </a:ext>
            </a:extLst>
          </p:cNvPr>
          <p:cNvCxnSpPr>
            <a:stCxn id="24" idx="0"/>
          </p:cNvCxnSpPr>
          <p:nvPr/>
        </p:nvCxnSpPr>
        <p:spPr>
          <a:xfrm rot="5400000" flipH="1" flipV="1">
            <a:off x="8101807" y="3163094"/>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53CB9375-14AB-AE41-8663-76CDC1BEF648}"/>
              </a:ext>
            </a:extLst>
          </p:cNvPr>
          <p:cNvCxnSpPr>
            <a:stCxn id="25" idx="0"/>
          </p:cNvCxnSpPr>
          <p:nvPr/>
        </p:nvCxnSpPr>
        <p:spPr>
          <a:xfrm rot="5400000" flipH="1" flipV="1">
            <a:off x="8134350" y="863601"/>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F684B8D-63AF-5941-849D-92106C66642C}"/>
              </a:ext>
            </a:extLst>
          </p:cNvPr>
          <p:cNvSpPr txBox="1">
            <a:spLocks noChangeArrowheads="1"/>
          </p:cNvSpPr>
          <p:nvPr/>
        </p:nvSpPr>
        <p:spPr bwMode="auto">
          <a:xfrm>
            <a:off x="41148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sp>
        <p:nvSpPr>
          <p:cNvPr id="11" name="TextBox 10">
            <a:extLst>
              <a:ext uri="{FF2B5EF4-FFF2-40B4-BE49-F238E27FC236}">
                <a16:creationId xmlns:a16="http://schemas.microsoft.com/office/drawing/2014/main" id="{FCF20E3F-E34A-644B-A9E1-EC4ECBAEA611}"/>
              </a:ext>
            </a:extLst>
          </p:cNvPr>
          <p:cNvSpPr txBox="1">
            <a:spLocks noChangeArrowheads="1"/>
          </p:cNvSpPr>
          <p:nvPr/>
        </p:nvSpPr>
        <p:spPr bwMode="auto">
          <a:xfrm>
            <a:off x="5303838" y="3657600"/>
            <a:ext cx="63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a:latin typeface="+mn-lt"/>
              </a:rPr>
              <a:t>[65]</a:t>
            </a:r>
          </a:p>
        </p:txBody>
      </p:sp>
      <p:graphicFrame>
        <p:nvGraphicFramePr>
          <p:cNvPr id="13" name="Table 12">
            <a:extLst>
              <a:ext uri="{FF2B5EF4-FFF2-40B4-BE49-F238E27FC236}">
                <a16:creationId xmlns:a16="http://schemas.microsoft.com/office/drawing/2014/main" id="{42ECED67-7F37-5A4C-A1E2-DE28F94A926B}"/>
              </a:ext>
            </a:extLst>
          </p:cNvPr>
          <p:cNvGraphicFramePr>
            <a:graphicFrameLocks noGrp="1"/>
          </p:cNvGraphicFramePr>
          <p:nvPr>
            <p:extLst>
              <p:ext uri="{D42A27DB-BD31-4B8C-83A1-F6EECF244321}">
                <p14:modId xmlns:p14="http://schemas.microsoft.com/office/powerpoint/2010/main" val="2791076378"/>
              </p:ext>
            </p:extLst>
          </p:nvPr>
        </p:nvGraphicFramePr>
        <p:xfrm>
          <a:off x="1617663" y="2311401"/>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23A45338-EE92-8D4D-BD12-4B109AFE8F97}"/>
              </a:ext>
            </a:extLst>
          </p:cNvPr>
          <p:cNvGraphicFramePr>
            <a:graphicFrameLocks noGrp="1"/>
          </p:cNvGraphicFramePr>
          <p:nvPr>
            <p:extLst>
              <p:ext uri="{D42A27DB-BD31-4B8C-83A1-F6EECF244321}">
                <p14:modId xmlns:p14="http://schemas.microsoft.com/office/powerpoint/2010/main" val="4205794995"/>
              </p:ext>
            </p:extLst>
          </p:nvPr>
        </p:nvGraphicFramePr>
        <p:xfrm>
          <a:off x="4133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D8F18812-95BD-6444-A59A-FCB16756ADFD}"/>
              </a:ext>
            </a:extLst>
          </p:cNvPr>
          <p:cNvGraphicFramePr>
            <a:graphicFrameLocks noGrp="1"/>
          </p:cNvGraphicFramePr>
          <p:nvPr>
            <p:extLst>
              <p:ext uri="{D42A27DB-BD31-4B8C-83A1-F6EECF244321}">
                <p14:modId xmlns:p14="http://schemas.microsoft.com/office/powerpoint/2010/main" val="1617659432"/>
              </p:ext>
            </p:extLst>
          </p:nvPr>
        </p:nvGraphicFramePr>
        <p:xfrm>
          <a:off x="6003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2378E8D-D7E1-0A4F-972F-9536ECF8D57C}"/>
              </a:ext>
            </a:extLst>
          </p:cNvPr>
          <p:cNvGraphicFramePr>
            <a:graphicFrameLocks noGrp="1"/>
          </p:cNvGraphicFramePr>
          <p:nvPr>
            <p:extLst>
              <p:ext uri="{D42A27DB-BD31-4B8C-83A1-F6EECF244321}">
                <p14:modId xmlns:p14="http://schemas.microsoft.com/office/powerpoint/2010/main" val="853257276"/>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DE181A5E-EF05-464D-89A5-DE4C3174FD3A}"/>
              </a:ext>
            </a:extLst>
          </p:cNvPr>
          <p:cNvGraphicFramePr>
            <a:graphicFrameLocks noGrp="1"/>
          </p:cNvGraphicFramePr>
          <p:nvPr>
            <p:extLst>
              <p:ext uri="{D42A27DB-BD31-4B8C-83A1-F6EECF244321}">
                <p14:modId xmlns:p14="http://schemas.microsoft.com/office/powerpoint/2010/main" val="2814105371"/>
              </p:ext>
            </p:extLst>
          </p:nvPr>
        </p:nvGraphicFramePr>
        <p:xfrm>
          <a:off x="7848600" y="245427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A9DFB083-3D91-434F-BA12-05E4B32D9320}"/>
              </a:ext>
            </a:extLst>
          </p:cNvPr>
          <p:cNvGraphicFramePr>
            <a:graphicFrameLocks noGrp="1"/>
          </p:cNvGraphicFramePr>
          <p:nvPr>
            <p:extLst>
              <p:ext uri="{D42A27DB-BD31-4B8C-83A1-F6EECF244321}">
                <p14:modId xmlns:p14="http://schemas.microsoft.com/office/powerpoint/2010/main" val="2910638466"/>
              </p:ext>
            </p:extLst>
          </p:nvPr>
        </p:nvGraphicFramePr>
        <p:xfrm>
          <a:off x="5943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72D5BE9-8BF2-464E-913B-9B38385015D3}"/>
              </a:ext>
            </a:extLst>
          </p:cNvPr>
          <p:cNvGraphicFramePr>
            <a:graphicFrameLocks noGrp="1"/>
          </p:cNvGraphicFramePr>
          <p:nvPr>
            <p:extLst>
              <p:ext uri="{D42A27DB-BD31-4B8C-83A1-F6EECF244321}">
                <p14:modId xmlns:p14="http://schemas.microsoft.com/office/powerpoint/2010/main" val="2346601867"/>
              </p:ext>
            </p:extLst>
          </p:nvPr>
        </p:nvGraphicFramePr>
        <p:xfrm>
          <a:off x="7848600" y="3230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FC846BBF-8E37-DD41-B0DF-2495E05145DD}"/>
              </a:ext>
            </a:extLst>
          </p:cNvPr>
          <p:cNvSpPr txBox="1"/>
          <p:nvPr/>
        </p:nvSpPr>
        <p:spPr>
          <a:xfrm>
            <a:off x="2589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438E651C-5531-BB48-AAFD-2A2D31033EFF}"/>
              </a:ext>
            </a:extLst>
          </p:cNvPr>
          <p:cNvSpPr txBox="1"/>
          <p:nvPr/>
        </p:nvSpPr>
        <p:spPr>
          <a:xfrm>
            <a:off x="5105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9D3BED7C-2568-F649-B2EC-B2C9ED098DE6}"/>
              </a:ext>
            </a:extLst>
          </p:cNvPr>
          <p:cNvSpPr txBox="1"/>
          <p:nvPr/>
        </p:nvSpPr>
        <p:spPr>
          <a:xfrm>
            <a:off x="6975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17B250EC-EFFD-0E40-9706-43E7EFEDFBB2}"/>
              </a:ext>
            </a:extLst>
          </p:cNvPr>
          <p:cNvSpPr txBox="1"/>
          <p:nvPr/>
        </p:nvSpPr>
        <p:spPr>
          <a:xfrm>
            <a:off x="7035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1AAE3172-11B5-F948-B9FB-5E91792293AE}"/>
              </a:ext>
            </a:extLst>
          </p:cNvPr>
          <p:cNvCxnSpPr>
            <a:stCxn id="25" idx="2"/>
          </p:cNvCxnSpPr>
          <p:nvPr/>
        </p:nvCxnSpPr>
        <p:spPr>
          <a:xfrm rot="16200000" flipH="1">
            <a:off x="8076406" y="2053432"/>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DC9EF78-08D5-AE45-8770-BDCE7FA79643}"/>
              </a:ext>
            </a:extLst>
          </p:cNvPr>
          <p:cNvSpPr txBox="1">
            <a:spLocks noChangeArrowheads="1"/>
          </p:cNvSpPr>
          <p:nvPr/>
        </p:nvSpPr>
        <p:spPr bwMode="auto">
          <a:xfrm>
            <a:off x="6049963" y="19050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cxnSp>
        <p:nvCxnSpPr>
          <p:cNvPr id="29" name="Straight Arrow Connector 28">
            <a:extLst>
              <a:ext uri="{FF2B5EF4-FFF2-40B4-BE49-F238E27FC236}">
                <a16:creationId xmlns:a16="http://schemas.microsoft.com/office/drawing/2014/main" id="{E82A4916-7B2E-FE46-A55F-C64392C35C01}"/>
              </a:ext>
            </a:extLst>
          </p:cNvPr>
          <p:cNvCxnSpPr>
            <a:endCxn id="30" idx="2"/>
          </p:cNvCxnSpPr>
          <p:nvPr/>
        </p:nvCxnSpPr>
        <p:spPr>
          <a:xfrm>
            <a:off x="38100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E0BCB0F-B9B0-0945-9690-C39973FD2785}"/>
              </a:ext>
            </a:extLst>
          </p:cNvPr>
          <p:cNvSpPr/>
          <p:nvPr/>
        </p:nvSpPr>
        <p:spPr>
          <a:xfrm>
            <a:off x="1295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FD065A29-9DD2-594A-9FD0-DA93F0CDCF8B}"/>
              </a:ext>
            </a:extLst>
          </p:cNvPr>
          <p:cNvSpPr/>
          <p:nvPr/>
        </p:nvSpPr>
        <p:spPr>
          <a:xfrm>
            <a:off x="1295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E9EE861F-BC4E-274F-9B0B-498062E523FC}"/>
              </a:ext>
            </a:extLst>
          </p:cNvPr>
          <p:cNvCxnSpPr>
            <a:stCxn id="24" idx="2"/>
            <a:endCxn id="32" idx="6"/>
          </p:cNvCxnSpPr>
          <p:nvPr/>
        </p:nvCxnSpPr>
        <p:spPr>
          <a:xfrm rot="5400000">
            <a:off x="4525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AC1082-587C-DA43-B613-DB7A9D9B00FD}"/>
              </a:ext>
            </a:extLst>
          </p:cNvPr>
          <p:cNvCxnSpPr>
            <a:stCxn id="32" idx="0"/>
            <a:endCxn id="30" idx="4"/>
          </p:cNvCxnSpPr>
          <p:nvPr/>
        </p:nvCxnSpPr>
        <p:spPr>
          <a:xfrm flipV="1">
            <a:off x="1431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3F37CC9-4594-8F4C-B9C4-2FDE9F75786E}"/>
              </a:ext>
            </a:extLst>
          </p:cNvPr>
          <p:cNvCxnSpPr>
            <a:stCxn id="32" idx="2"/>
          </p:cNvCxnSpPr>
          <p:nvPr/>
        </p:nvCxnSpPr>
        <p:spPr>
          <a:xfrm flipH="1">
            <a:off x="388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01" name="TextBox 35">
            <a:extLst>
              <a:ext uri="{FF2B5EF4-FFF2-40B4-BE49-F238E27FC236}">
                <a16:creationId xmlns:a16="http://schemas.microsoft.com/office/drawing/2014/main" id="{5D248240-3ADB-424B-B77F-593683660850}"/>
              </a:ext>
            </a:extLst>
          </p:cNvPr>
          <p:cNvSpPr txBox="1">
            <a:spLocks noChangeArrowheads="1"/>
          </p:cNvSpPr>
          <p:nvPr/>
        </p:nvSpPr>
        <p:spPr bwMode="auto">
          <a:xfrm>
            <a:off x="444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2D32F521-41F0-564D-A657-2E73333BB2DF}"/>
              </a:ext>
            </a:extLst>
          </p:cNvPr>
          <p:cNvGraphicFramePr>
            <a:graphicFrameLocks noGrp="1"/>
          </p:cNvGraphicFramePr>
          <p:nvPr>
            <p:extLst>
              <p:ext uri="{D42A27DB-BD31-4B8C-83A1-F6EECF244321}">
                <p14:modId xmlns:p14="http://schemas.microsoft.com/office/powerpoint/2010/main" val="1817414465"/>
              </p:ext>
            </p:extLst>
          </p:nvPr>
        </p:nvGraphicFramePr>
        <p:xfrm>
          <a:off x="4762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0EA4889E-2759-3244-AC28-5B73C6F285F0}"/>
              </a:ext>
            </a:extLst>
          </p:cNvPr>
          <p:cNvSpPr txBox="1">
            <a:spLocks noChangeArrowheads="1"/>
          </p:cNvSpPr>
          <p:nvPr/>
        </p:nvSpPr>
        <p:spPr bwMode="auto">
          <a:xfrm>
            <a:off x="457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56" name="Table 55">
            <a:extLst>
              <a:ext uri="{FF2B5EF4-FFF2-40B4-BE49-F238E27FC236}">
                <a16:creationId xmlns:a16="http://schemas.microsoft.com/office/drawing/2014/main" id="{362A1738-B154-1A44-A22C-461A55A07DF5}"/>
              </a:ext>
            </a:extLst>
          </p:cNvPr>
          <p:cNvGraphicFramePr>
            <a:graphicFrameLocks noGrp="1"/>
          </p:cNvGraphicFramePr>
          <p:nvPr>
            <p:extLst>
              <p:ext uri="{D42A27DB-BD31-4B8C-83A1-F6EECF244321}">
                <p14:modId xmlns:p14="http://schemas.microsoft.com/office/powerpoint/2010/main" val="2816416249"/>
              </p:ext>
            </p:extLst>
          </p:nvPr>
        </p:nvGraphicFramePr>
        <p:xfrm>
          <a:off x="3249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sp>
        <p:nvSpPr>
          <p:cNvPr id="57" name="TextBox 56">
            <a:extLst>
              <a:ext uri="{FF2B5EF4-FFF2-40B4-BE49-F238E27FC236}">
                <a16:creationId xmlns:a16="http://schemas.microsoft.com/office/drawing/2014/main" id="{991A3044-7296-C14A-A6C5-C8B0976E116E}"/>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graphicFrame>
        <p:nvGraphicFramePr>
          <p:cNvPr id="58" name="Table 57">
            <a:extLst>
              <a:ext uri="{FF2B5EF4-FFF2-40B4-BE49-F238E27FC236}">
                <a16:creationId xmlns:a16="http://schemas.microsoft.com/office/drawing/2014/main" id="{B40C888B-127B-6D41-B479-5294DB020DBC}"/>
              </a:ext>
            </a:extLst>
          </p:cNvPr>
          <p:cNvGraphicFramePr>
            <a:graphicFrameLocks noGrp="1"/>
          </p:cNvGraphicFramePr>
          <p:nvPr>
            <p:extLst>
              <p:ext uri="{D42A27DB-BD31-4B8C-83A1-F6EECF244321}">
                <p14:modId xmlns:p14="http://schemas.microsoft.com/office/powerpoint/2010/main" val="1121859518"/>
              </p:ext>
            </p:extLst>
          </p:nvPr>
        </p:nvGraphicFramePr>
        <p:xfrm>
          <a:off x="1477963" y="3435350"/>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sp>
        <p:nvSpPr>
          <p:cNvPr id="59" name="TextBox 58">
            <a:extLst>
              <a:ext uri="{FF2B5EF4-FFF2-40B4-BE49-F238E27FC236}">
                <a16:creationId xmlns:a16="http://schemas.microsoft.com/office/drawing/2014/main" id="{B54E7108-8C8D-0249-AC0F-3E4986E086E3}"/>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sp>
        <p:nvSpPr>
          <p:cNvPr id="77" name="TextBox 76">
            <a:extLst>
              <a:ext uri="{FF2B5EF4-FFF2-40B4-BE49-F238E27FC236}">
                <a16:creationId xmlns:a16="http://schemas.microsoft.com/office/drawing/2014/main" id="{F070F48B-4AF9-AE4D-9A1F-D175821E72C5}"/>
              </a:ext>
            </a:extLst>
          </p:cNvPr>
          <p:cNvSpPr txBox="1">
            <a:spLocks noChangeArrowheads="1"/>
          </p:cNvSpPr>
          <p:nvPr/>
        </p:nvSpPr>
        <p:spPr bwMode="auto">
          <a:xfrm>
            <a:off x="1676400" y="2841625"/>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46" name="TextBox 145">
            <a:extLst>
              <a:ext uri="{FF2B5EF4-FFF2-40B4-BE49-F238E27FC236}">
                <a16:creationId xmlns:a16="http://schemas.microsoft.com/office/drawing/2014/main" id="{52E344D7-1492-4441-BA9D-2F614447E4F0}"/>
              </a:ext>
            </a:extLst>
          </p:cNvPr>
          <p:cNvSpPr txBox="1">
            <a:spLocks noChangeArrowheads="1"/>
          </p:cNvSpPr>
          <p:nvPr/>
        </p:nvSpPr>
        <p:spPr bwMode="auto">
          <a:xfrm>
            <a:off x="41148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47" name="TextBox 146">
            <a:extLst>
              <a:ext uri="{FF2B5EF4-FFF2-40B4-BE49-F238E27FC236}">
                <a16:creationId xmlns:a16="http://schemas.microsoft.com/office/drawing/2014/main" id="{A8CF515D-92A0-3948-A6B1-550B6F7C695E}"/>
              </a:ext>
            </a:extLst>
          </p:cNvPr>
          <p:cNvSpPr txBox="1">
            <a:spLocks noChangeArrowheads="1"/>
          </p:cNvSpPr>
          <p:nvPr/>
        </p:nvSpPr>
        <p:spPr bwMode="auto">
          <a:xfrm>
            <a:off x="51054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[87.5]</a:t>
            </a:r>
          </a:p>
        </p:txBody>
      </p:sp>
      <p:graphicFrame>
        <p:nvGraphicFramePr>
          <p:cNvPr id="148" name="Table 147">
            <a:extLst>
              <a:ext uri="{FF2B5EF4-FFF2-40B4-BE49-F238E27FC236}">
                <a16:creationId xmlns:a16="http://schemas.microsoft.com/office/drawing/2014/main" id="{CC736BC6-7C50-F842-B3D1-A62FBFBAEBC1}"/>
              </a:ext>
            </a:extLst>
          </p:cNvPr>
          <p:cNvGraphicFramePr>
            <a:graphicFrameLocks noGrp="1"/>
          </p:cNvGraphicFramePr>
          <p:nvPr>
            <p:extLst>
              <p:ext uri="{D42A27DB-BD31-4B8C-83A1-F6EECF244321}">
                <p14:modId xmlns:p14="http://schemas.microsoft.com/office/powerpoint/2010/main" val="188608448"/>
              </p:ext>
            </p:extLst>
          </p:nvPr>
        </p:nvGraphicFramePr>
        <p:xfrm>
          <a:off x="1620046" y="230505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(120)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(15)</a:t>
                      </a:r>
                    </a:p>
                  </a:txBody>
                  <a:tcPr marL="0" marR="0" marT="0" marB="0"/>
                </a:tc>
                <a:extLst>
                  <a:ext uri="{0D108BD9-81ED-4DB2-BD59-A6C34878D82A}">
                    <a16:rowId xmlns:a16="http://schemas.microsoft.com/office/drawing/2014/main" val="10001"/>
                  </a:ext>
                </a:extLst>
              </a:tr>
            </a:tbl>
          </a:graphicData>
        </a:graphic>
      </p:graphicFrame>
      <p:graphicFrame>
        <p:nvGraphicFramePr>
          <p:cNvPr id="149" name="Table 148">
            <a:extLst>
              <a:ext uri="{FF2B5EF4-FFF2-40B4-BE49-F238E27FC236}">
                <a16:creationId xmlns:a16="http://schemas.microsoft.com/office/drawing/2014/main" id="{998671A0-0092-814E-99B3-1B542A1435B9}"/>
              </a:ext>
            </a:extLst>
          </p:cNvPr>
          <p:cNvGraphicFramePr>
            <a:graphicFrameLocks noGrp="1"/>
          </p:cNvGraphicFramePr>
          <p:nvPr>
            <p:extLst>
              <p:ext uri="{D42A27DB-BD31-4B8C-83A1-F6EECF244321}">
                <p14:modId xmlns:p14="http://schemas.microsoft.com/office/powerpoint/2010/main" val="304954634"/>
              </p:ext>
            </p:extLst>
          </p:nvPr>
        </p:nvGraphicFramePr>
        <p:xfrm>
          <a:off x="4133850" y="1447800"/>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(7.5)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(7.5)</a:t>
                      </a:r>
                    </a:p>
                  </a:txBody>
                  <a:tcPr marL="0" marR="0" marT="0" marB="0"/>
                </a:tc>
                <a:extLst>
                  <a:ext uri="{0D108BD9-81ED-4DB2-BD59-A6C34878D82A}">
                    <a16:rowId xmlns:a16="http://schemas.microsoft.com/office/drawing/2014/main" val="10004"/>
                  </a:ext>
                </a:extLst>
              </a:tr>
            </a:tbl>
          </a:graphicData>
        </a:graphic>
      </p:graphicFrame>
      <p:graphicFrame>
        <p:nvGraphicFramePr>
          <p:cNvPr id="150" name="Table 149">
            <a:extLst>
              <a:ext uri="{FF2B5EF4-FFF2-40B4-BE49-F238E27FC236}">
                <a16:creationId xmlns:a16="http://schemas.microsoft.com/office/drawing/2014/main" id="{3FEF41AE-15AA-4C47-8E7E-3D8F85BFBA63}"/>
              </a:ext>
            </a:extLst>
          </p:cNvPr>
          <p:cNvGraphicFramePr>
            <a:graphicFrameLocks noGrp="1"/>
          </p:cNvGraphicFramePr>
          <p:nvPr>
            <p:extLst>
              <p:ext uri="{D42A27DB-BD31-4B8C-83A1-F6EECF244321}">
                <p14:modId xmlns:p14="http://schemas.microsoft.com/office/powerpoint/2010/main" val="1779534154"/>
              </p:ext>
            </p:extLst>
          </p:nvPr>
        </p:nvGraphicFramePr>
        <p:xfrm>
          <a:off x="6009481" y="1363342"/>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graphicFrame>
        <p:nvGraphicFramePr>
          <p:cNvPr id="151" name="Table 150">
            <a:extLst>
              <a:ext uri="{FF2B5EF4-FFF2-40B4-BE49-F238E27FC236}">
                <a16:creationId xmlns:a16="http://schemas.microsoft.com/office/drawing/2014/main" id="{2904EB6C-4C72-B14B-AA30-890F0F60BD2B}"/>
              </a:ext>
            </a:extLst>
          </p:cNvPr>
          <p:cNvGraphicFramePr>
            <a:graphicFrameLocks noGrp="1"/>
          </p:cNvGraphicFramePr>
          <p:nvPr>
            <p:extLst>
              <p:ext uri="{D42A27DB-BD31-4B8C-83A1-F6EECF244321}">
                <p14:modId xmlns:p14="http://schemas.microsoft.com/office/powerpoint/2010/main" val="327607031"/>
              </p:ext>
            </p:extLst>
          </p:nvPr>
        </p:nvGraphicFramePr>
        <p:xfrm>
          <a:off x="7937624" y="834275"/>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bl>
          </a:graphicData>
        </a:graphic>
      </p:graphicFrame>
      <p:graphicFrame>
        <p:nvGraphicFramePr>
          <p:cNvPr id="152" name="Table 151">
            <a:extLst>
              <a:ext uri="{FF2B5EF4-FFF2-40B4-BE49-F238E27FC236}">
                <a16:creationId xmlns:a16="http://schemas.microsoft.com/office/drawing/2014/main" id="{87539D6A-0015-9349-9EC8-1E13024EF703}"/>
              </a:ext>
            </a:extLst>
          </p:cNvPr>
          <p:cNvGraphicFramePr>
            <a:graphicFrameLocks noGrp="1"/>
          </p:cNvGraphicFramePr>
          <p:nvPr>
            <p:extLst>
              <p:ext uri="{D42A27DB-BD31-4B8C-83A1-F6EECF244321}">
                <p14:modId xmlns:p14="http://schemas.microsoft.com/office/powerpoint/2010/main" val="2468000950"/>
              </p:ext>
            </p:extLst>
          </p:nvPr>
        </p:nvGraphicFramePr>
        <p:xfrm>
          <a:off x="7854950" y="2459832"/>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0"/>
                  </a:ext>
                </a:extLst>
              </a:tr>
            </a:tbl>
          </a:graphicData>
        </a:graphic>
      </p:graphicFrame>
      <p:graphicFrame>
        <p:nvGraphicFramePr>
          <p:cNvPr id="153" name="Table 152">
            <a:extLst>
              <a:ext uri="{FF2B5EF4-FFF2-40B4-BE49-F238E27FC236}">
                <a16:creationId xmlns:a16="http://schemas.microsoft.com/office/drawing/2014/main" id="{0E1A26EA-DF6F-9F4C-BE00-347BC03148A9}"/>
              </a:ext>
            </a:extLst>
          </p:cNvPr>
          <p:cNvGraphicFramePr>
            <a:graphicFrameLocks noGrp="1"/>
          </p:cNvGraphicFramePr>
          <p:nvPr>
            <p:extLst>
              <p:ext uri="{D42A27DB-BD31-4B8C-83A1-F6EECF244321}">
                <p14:modId xmlns:p14="http://schemas.microsoft.com/office/powerpoint/2010/main" val="397581867"/>
              </p:ext>
            </p:extLst>
          </p:nvPr>
        </p:nvGraphicFramePr>
        <p:xfrm>
          <a:off x="5942807" y="3367881"/>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solidFill>
                          <a:srgbClr val="FF0000"/>
                        </a:solidFill>
                      </a:endParaRPr>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2"/>
                  </a:ext>
                </a:extLst>
              </a:tr>
            </a:tbl>
          </a:graphicData>
        </a:graphic>
      </p:graphicFrame>
      <p:graphicFrame>
        <p:nvGraphicFramePr>
          <p:cNvPr id="154" name="Table 153">
            <a:extLst>
              <a:ext uri="{FF2B5EF4-FFF2-40B4-BE49-F238E27FC236}">
                <a16:creationId xmlns:a16="http://schemas.microsoft.com/office/drawing/2014/main" id="{7706A9CD-3270-7F48-9A19-8FFC1D3DDF05}"/>
              </a:ext>
            </a:extLst>
          </p:cNvPr>
          <p:cNvGraphicFramePr>
            <a:graphicFrameLocks noGrp="1"/>
          </p:cNvGraphicFramePr>
          <p:nvPr>
            <p:extLst>
              <p:ext uri="{D42A27DB-BD31-4B8C-83A1-F6EECF244321}">
                <p14:modId xmlns:p14="http://schemas.microsoft.com/office/powerpoint/2010/main" val="1012101399"/>
              </p:ext>
            </p:extLst>
          </p:nvPr>
        </p:nvGraphicFramePr>
        <p:xfrm>
          <a:off x="7848600" y="3241677"/>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bl>
          </a:graphicData>
        </a:graphic>
      </p:graphicFrame>
      <p:sp>
        <p:nvSpPr>
          <p:cNvPr id="155" name="TextBox 154">
            <a:extLst>
              <a:ext uri="{FF2B5EF4-FFF2-40B4-BE49-F238E27FC236}">
                <a16:creationId xmlns:a16="http://schemas.microsoft.com/office/drawing/2014/main" id="{4874D311-CD5A-4547-963A-39C08BD4139E}"/>
              </a:ext>
            </a:extLst>
          </p:cNvPr>
          <p:cNvSpPr txBox="1">
            <a:spLocks noChangeArrowheads="1"/>
          </p:cNvSpPr>
          <p:nvPr/>
        </p:nvSpPr>
        <p:spPr bwMode="auto">
          <a:xfrm>
            <a:off x="1676400" y="2841625"/>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56" name="TextBox 155">
            <a:extLst>
              <a:ext uri="{FF2B5EF4-FFF2-40B4-BE49-F238E27FC236}">
                <a16:creationId xmlns:a16="http://schemas.microsoft.com/office/drawing/2014/main" id="{72822F24-E5D0-D14D-8994-F40624FE8E4A}"/>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graphicFrame>
        <p:nvGraphicFramePr>
          <p:cNvPr id="157" name="Table 156">
            <a:extLst>
              <a:ext uri="{FF2B5EF4-FFF2-40B4-BE49-F238E27FC236}">
                <a16:creationId xmlns:a16="http://schemas.microsoft.com/office/drawing/2014/main" id="{BDE61534-567E-C445-B1CE-1C58BB195851}"/>
              </a:ext>
            </a:extLst>
          </p:cNvPr>
          <p:cNvGraphicFramePr>
            <a:graphicFrameLocks noGrp="1"/>
          </p:cNvGraphicFramePr>
          <p:nvPr>
            <p:extLst>
              <p:ext uri="{D42A27DB-BD31-4B8C-83A1-F6EECF244321}">
                <p14:modId xmlns:p14="http://schemas.microsoft.com/office/powerpoint/2010/main" val="219094738"/>
              </p:ext>
            </p:extLst>
          </p:nvPr>
        </p:nvGraphicFramePr>
        <p:xfrm>
          <a:off x="3243262" y="434260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sp>
        <p:nvSpPr>
          <p:cNvPr id="158" name="TextBox 157">
            <a:extLst>
              <a:ext uri="{FF2B5EF4-FFF2-40B4-BE49-F238E27FC236}">
                <a16:creationId xmlns:a16="http://schemas.microsoft.com/office/drawing/2014/main" id="{5E00CA9D-4915-784E-8BBB-50925327C1A2}"/>
              </a:ext>
            </a:extLst>
          </p:cNvPr>
          <p:cNvSpPr txBox="1">
            <a:spLocks noChangeArrowheads="1"/>
          </p:cNvSpPr>
          <p:nvPr/>
        </p:nvSpPr>
        <p:spPr bwMode="auto">
          <a:xfrm>
            <a:off x="3230563" y="4872038"/>
            <a:ext cx="1189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graphicFrame>
        <p:nvGraphicFramePr>
          <p:cNvPr id="159" name="Table 158">
            <a:extLst>
              <a:ext uri="{FF2B5EF4-FFF2-40B4-BE49-F238E27FC236}">
                <a16:creationId xmlns:a16="http://schemas.microsoft.com/office/drawing/2014/main" id="{C3B7533E-BA29-BA40-A8DF-03E620D56EAE}"/>
              </a:ext>
            </a:extLst>
          </p:cNvPr>
          <p:cNvGraphicFramePr>
            <a:graphicFrameLocks noGrp="1"/>
          </p:cNvGraphicFramePr>
          <p:nvPr>
            <p:extLst>
              <p:ext uri="{D42A27DB-BD31-4B8C-83A1-F6EECF244321}">
                <p14:modId xmlns:p14="http://schemas.microsoft.com/office/powerpoint/2010/main" val="3960803538"/>
              </p:ext>
            </p:extLst>
          </p:nvPr>
        </p:nvGraphicFramePr>
        <p:xfrm>
          <a:off x="1471614" y="3429000"/>
          <a:ext cx="884237" cy="548958"/>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131762">
                <a:tc>
                  <a:txBody>
                    <a:bodyPr/>
                    <a:lstStyle/>
                    <a:p>
                      <a:r>
                        <a:rPr lang="en-US" sz="1800" b="1" dirty="0">
                          <a:solidFill>
                            <a:schemeClr val="accent6"/>
                          </a:solidFill>
                        </a:rPr>
                        <a:t>B</a:t>
                      </a:r>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sp>
        <p:nvSpPr>
          <p:cNvPr id="160" name="TextBox 159">
            <a:extLst>
              <a:ext uri="{FF2B5EF4-FFF2-40B4-BE49-F238E27FC236}">
                <a16:creationId xmlns:a16="http://schemas.microsoft.com/office/drawing/2014/main" id="{C12AB500-748C-1745-ACAA-ECDC08B3DDB6}"/>
              </a:ext>
            </a:extLst>
          </p:cNvPr>
          <p:cNvSpPr txBox="1">
            <a:spLocks noChangeArrowheads="1"/>
          </p:cNvSpPr>
          <p:nvPr/>
        </p:nvSpPr>
        <p:spPr bwMode="auto">
          <a:xfrm>
            <a:off x="1458913" y="3979863"/>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sp>
        <p:nvSpPr>
          <p:cNvPr id="161" name="TextBox 160">
            <a:extLst>
              <a:ext uri="{FF2B5EF4-FFF2-40B4-BE49-F238E27FC236}">
                <a16:creationId xmlns:a16="http://schemas.microsoft.com/office/drawing/2014/main" id="{DF7CE575-1306-4142-A2FD-095180D3BDE6}"/>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[147]</a:t>
            </a:r>
          </a:p>
        </p:txBody>
      </p:sp>
      <p:sp>
        <p:nvSpPr>
          <p:cNvPr id="162" name="TextBox 161">
            <a:extLst>
              <a:ext uri="{FF2B5EF4-FFF2-40B4-BE49-F238E27FC236}">
                <a16:creationId xmlns:a16="http://schemas.microsoft.com/office/drawing/2014/main" id="{EBC8B271-D738-F042-A598-12114E771315}"/>
              </a:ext>
            </a:extLst>
          </p:cNvPr>
          <p:cNvSpPr txBox="1">
            <a:spLocks noChangeArrowheads="1"/>
          </p:cNvSpPr>
          <p:nvPr/>
        </p:nvSpPr>
        <p:spPr bwMode="auto">
          <a:xfrm>
            <a:off x="52578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[95]</a:t>
            </a:r>
          </a:p>
        </p:txBody>
      </p:sp>
      <p:graphicFrame>
        <p:nvGraphicFramePr>
          <p:cNvPr id="163" name="Table 162">
            <a:extLst>
              <a:ext uri="{FF2B5EF4-FFF2-40B4-BE49-F238E27FC236}">
                <a16:creationId xmlns:a16="http://schemas.microsoft.com/office/drawing/2014/main" id="{5E25FF52-5515-7B4D-A3F4-780239154C81}"/>
              </a:ext>
            </a:extLst>
          </p:cNvPr>
          <p:cNvGraphicFramePr>
            <a:graphicFrameLocks noGrp="1"/>
          </p:cNvGraphicFramePr>
          <p:nvPr>
            <p:extLst>
              <p:ext uri="{D42A27DB-BD31-4B8C-83A1-F6EECF244321}">
                <p14:modId xmlns:p14="http://schemas.microsoft.com/office/powerpoint/2010/main" val="1612396824"/>
              </p:ext>
            </p:extLst>
          </p:nvPr>
        </p:nvGraphicFramePr>
        <p:xfrm>
          <a:off x="1623217" y="2303463"/>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(17)</a:t>
                      </a:r>
                    </a:p>
                  </a:txBody>
                  <a:tcPr marL="0" marR="0" marT="0" marB="0"/>
                </a:tc>
                <a:extLst>
                  <a:ext uri="{0D108BD9-81ED-4DB2-BD59-A6C34878D82A}">
                    <a16:rowId xmlns:a16="http://schemas.microsoft.com/office/drawing/2014/main" val="10001"/>
                  </a:ext>
                </a:extLst>
              </a:tr>
            </a:tbl>
          </a:graphicData>
        </a:graphic>
      </p:graphicFrame>
      <p:graphicFrame>
        <p:nvGraphicFramePr>
          <p:cNvPr id="164" name="Table 163">
            <a:extLst>
              <a:ext uri="{FF2B5EF4-FFF2-40B4-BE49-F238E27FC236}">
                <a16:creationId xmlns:a16="http://schemas.microsoft.com/office/drawing/2014/main" id="{8EB38702-E4C9-6B46-92F1-060D23927F5F}"/>
              </a:ext>
            </a:extLst>
          </p:cNvPr>
          <p:cNvGraphicFramePr>
            <a:graphicFrameLocks noGrp="1"/>
          </p:cNvGraphicFramePr>
          <p:nvPr>
            <p:extLst>
              <p:ext uri="{D42A27DB-BD31-4B8C-83A1-F6EECF244321}">
                <p14:modId xmlns:p14="http://schemas.microsoft.com/office/powerpoint/2010/main" val="733518238"/>
              </p:ext>
            </p:extLst>
          </p:nvPr>
        </p:nvGraphicFramePr>
        <p:xfrm>
          <a:off x="4133850" y="1439069"/>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4"/>
                  </a:ext>
                </a:extLst>
              </a:tr>
            </a:tbl>
          </a:graphicData>
        </a:graphic>
      </p:graphicFrame>
      <p:graphicFrame>
        <p:nvGraphicFramePr>
          <p:cNvPr id="165" name="Table 164">
            <a:extLst>
              <a:ext uri="{FF2B5EF4-FFF2-40B4-BE49-F238E27FC236}">
                <a16:creationId xmlns:a16="http://schemas.microsoft.com/office/drawing/2014/main" id="{24369786-A662-B847-9908-C0F3C4CC7497}"/>
              </a:ext>
            </a:extLst>
          </p:cNvPr>
          <p:cNvGraphicFramePr>
            <a:graphicFrameLocks noGrp="1"/>
          </p:cNvGraphicFramePr>
          <p:nvPr>
            <p:extLst>
              <p:ext uri="{D42A27DB-BD31-4B8C-83A1-F6EECF244321}">
                <p14:modId xmlns:p14="http://schemas.microsoft.com/office/powerpoint/2010/main" val="2905836089"/>
              </p:ext>
            </p:extLst>
          </p:nvPr>
        </p:nvGraphicFramePr>
        <p:xfrm>
          <a:off x="6002734" y="1378267"/>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graphicFrame>
        <p:nvGraphicFramePr>
          <p:cNvPr id="166" name="Table 165">
            <a:extLst>
              <a:ext uri="{FF2B5EF4-FFF2-40B4-BE49-F238E27FC236}">
                <a16:creationId xmlns:a16="http://schemas.microsoft.com/office/drawing/2014/main" id="{C8F90DD3-55C4-944E-8A36-5771C7AFCF87}"/>
              </a:ext>
            </a:extLst>
          </p:cNvPr>
          <p:cNvGraphicFramePr>
            <a:graphicFrameLocks noGrp="1"/>
          </p:cNvGraphicFramePr>
          <p:nvPr>
            <p:extLst>
              <p:ext uri="{D42A27DB-BD31-4B8C-83A1-F6EECF244321}">
                <p14:modId xmlns:p14="http://schemas.microsoft.com/office/powerpoint/2010/main" val="3406056425"/>
              </p:ext>
            </p:extLst>
          </p:nvPr>
        </p:nvGraphicFramePr>
        <p:xfrm>
          <a:off x="7925803" y="834275"/>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bl>
          </a:graphicData>
        </a:graphic>
      </p:graphicFrame>
      <p:graphicFrame>
        <p:nvGraphicFramePr>
          <p:cNvPr id="167" name="Table 166">
            <a:extLst>
              <a:ext uri="{FF2B5EF4-FFF2-40B4-BE49-F238E27FC236}">
                <a16:creationId xmlns:a16="http://schemas.microsoft.com/office/drawing/2014/main" id="{6497CA3A-8A04-F541-9337-C175D3E59322}"/>
              </a:ext>
            </a:extLst>
          </p:cNvPr>
          <p:cNvGraphicFramePr>
            <a:graphicFrameLocks noGrp="1"/>
          </p:cNvGraphicFramePr>
          <p:nvPr>
            <p:extLst>
              <p:ext uri="{D42A27DB-BD31-4B8C-83A1-F6EECF244321}">
                <p14:modId xmlns:p14="http://schemas.microsoft.com/office/powerpoint/2010/main" val="767291071"/>
              </p:ext>
            </p:extLst>
          </p:nvPr>
        </p:nvGraphicFramePr>
        <p:xfrm>
          <a:off x="7861300" y="2461417"/>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0"/>
                  </a:ext>
                </a:extLst>
              </a:tr>
            </a:tbl>
          </a:graphicData>
        </a:graphic>
      </p:graphicFrame>
      <p:graphicFrame>
        <p:nvGraphicFramePr>
          <p:cNvPr id="168" name="Table 167">
            <a:extLst>
              <a:ext uri="{FF2B5EF4-FFF2-40B4-BE49-F238E27FC236}">
                <a16:creationId xmlns:a16="http://schemas.microsoft.com/office/drawing/2014/main" id="{D4208E8F-C603-614A-86E4-CFF0F75C5B3E}"/>
              </a:ext>
            </a:extLst>
          </p:cNvPr>
          <p:cNvGraphicFramePr>
            <a:graphicFrameLocks noGrp="1"/>
          </p:cNvGraphicFramePr>
          <p:nvPr>
            <p:extLst>
              <p:ext uri="{D42A27DB-BD31-4B8C-83A1-F6EECF244321}">
                <p14:modId xmlns:p14="http://schemas.microsoft.com/office/powerpoint/2010/main" val="3433199495"/>
              </p:ext>
            </p:extLst>
          </p:nvPr>
        </p:nvGraphicFramePr>
        <p:xfrm>
          <a:off x="5943600" y="3356451"/>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2"/>
                  </a:ext>
                </a:extLst>
              </a:tr>
            </a:tbl>
          </a:graphicData>
        </a:graphic>
      </p:graphicFrame>
      <p:graphicFrame>
        <p:nvGraphicFramePr>
          <p:cNvPr id="169" name="Table 168">
            <a:extLst>
              <a:ext uri="{FF2B5EF4-FFF2-40B4-BE49-F238E27FC236}">
                <a16:creationId xmlns:a16="http://schemas.microsoft.com/office/drawing/2014/main" id="{E2BD07C1-AF1C-7C43-A8A4-866EB012E486}"/>
              </a:ext>
            </a:extLst>
          </p:cNvPr>
          <p:cNvGraphicFramePr>
            <a:graphicFrameLocks noGrp="1"/>
          </p:cNvGraphicFramePr>
          <p:nvPr>
            <p:extLst>
              <p:ext uri="{D42A27DB-BD31-4B8C-83A1-F6EECF244321}">
                <p14:modId xmlns:p14="http://schemas.microsoft.com/office/powerpoint/2010/main" val="2658957251"/>
              </p:ext>
            </p:extLst>
          </p:nvPr>
        </p:nvGraphicFramePr>
        <p:xfrm>
          <a:off x="7848600" y="3251199"/>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bl>
          </a:graphicData>
        </a:graphic>
      </p:graphicFrame>
      <p:sp>
        <p:nvSpPr>
          <p:cNvPr id="170" name="TextBox 169">
            <a:extLst>
              <a:ext uri="{FF2B5EF4-FFF2-40B4-BE49-F238E27FC236}">
                <a16:creationId xmlns:a16="http://schemas.microsoft.com/office/drawing/2014/main" id="{1C9A559D-E8FB-EE4E-A496-6BCC1B5552A4}"/>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[147]</a:t>
            </a:r>
          </a:p>
        </p:txBody>
      </p:sp>
      <p:sp>
        <p:nvSpPr>
          <p:cNvPr id="171" name="TextBox 170">
            <a:extLst>
              <a:ext uri="{FF2B5EF4-FFF2-40B4-BE49-F238E27FC236}">
                <a16:creationId xmlns:a16="http://schemas.microsoft.com/office/drawing/2014/main" id="{FEBAEBED-97C5-CD43-B2F1-CBE542E0CD73}"/>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graphicFrame>
        <p:nvGraphicFramePr>
          <p:cNvPr id="172" name="Table 171">
            <a:extLst>
              <a:ext uri="{FF2B5EF4-FFF2-40B4-BE49-F238E27FC236}">
                <a16:creationId xmlns:a16="http://schemas.microsoft.com/office/drawing/2014/main" id="{0B28FB96-25C8-8F43-AC85-48CADEEF5E69}"/>
              </a:ext>
            </a:extLst>
          </p:cNvPr>
          <p:cNvGraphicFramePr>
            <a:graphicFrameLocks noGrp="1"/>
          </p:cNvGraphicFramePr>
          <p:nvPr>
            <p:extLst>
              <p:ext uri="{D42A27DB-BD31-4B8C-83A1-F6EECF244321}">
                <p14:modId xmlns:p14="http://schemas.microsoft.com/office/powerpoint/2010/main" val="2968082584"/>
              </p:ext>
            </p:extLst>
          </p:nvPr>
        </p:nvGraphicFramePr>
        <p:xfrm>
          <a:off x="3243264" y="4338637"/>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73" name="TextBox 172">
            <a:extLst>
              <a:ext uri="{FF2B5EF4-FFF2-40B4-BE49-F238E27FC236}">
                <a16:creationId xmlns:a16="http://schemas.microsoft.com/office/drawing/2014/main" id="{C9360327-6010-1140-A318-69B0CE01A8E9}"/>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graphicFrame>
        <p:nvGraphicFramePr>
          <p:cNvPr id="174" name="Table 173">
            <a:extLst>
              <a:ext uri="{FF2B5EF4-FFF2-40B4-BE49-F238E27FC236}">
                <a16:creationId xmlns:a16="http://schemas.microsoft.com/office/drawing/2014/main" id="{74106418-12F5-254B-A98F-D9F875E85218}"/>
              </a:ext>
            </a:extLst>
          </p:cNvPr>
          <p:cNvGraphicFramePr>
            <a:graphicFrameLocks noGrp="1"/>
          </p:cNvGraphicFramePr>
          <p:nvPr>
            <p:extLst>
              <p:ext uri="{D42A27DB-BD31-4B8C-83A1-F6EECF244321}">
                <p14:modId xmlns:p14="http://schemas.microsoft.com/office/powerpoint/2010/main" val="3013812439"/>
              </p:ext>
            </p:extLst>
          </p:nvPr>
        </p:nvGraphicFramePr>
        <p:xfrm>
          <a:off x="147796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75" name="TextBox 174">
            <a:extLst>
              <a:ext uri="{FF2B5EF4-FFF2-40B4-BE49-F238E27FC236}">
                <a16:creationId xmlns:a16="http://schemas.microsoft.com/office/drawing/2014/main" id="{F57A1A22-152A-8547-997C-DEC5891F84F7}"/>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sp>
        <p:nvSpPr>
          <p:cNvPr id="176" name="TextBox 175">
            <a:extLst>
              <a:ext uri="{FF2B5EF4-FFF2-40B4-BE49-F238E27FC236}">
                <a16:creationId xmlns:a16="http://schemas.microsoft.com/office/drawing/2014/main" id="{AB02FC6C-C9DF-924F-959E-196ED7027B05}"/>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[150]</a:t>
            </a:r>
          </a:p>
        </p:txBody>
      </p:sp>
      <p:sp>
        <p:nvSpPr>
          <p:cNvPr id="177" name="TextBox 176">
            <a:extLst>
              <a:ext uri="{FF2B5EF4-FFF2-40B4-BE49-F238E27FC236}">
                <a16:creationId xmlns:a16="http://schemas.microsoft.com/office/drawing/2014/main" id="{B10F05B6-7432-EE49-A228-16CF814FBECA}"/>
              </a:ext>
            </a:extLst>
          </p:cNvPr>
          <p:cNvSpPr txBox="1">
            <a:spLocks noChangeArrowheads="1"/>
          </p:cNvSpPr>
          <p:nvPr/>
        </p:nvSpPr>
        <p:spPr bwMode="auto">
          <a:xfrm>
            <a:off x="5181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[97]</a:t>
            </a:r>
          </a:p>
        </p:txBody>
      </p:sp>
      <p:graphicFrame>
        <p:nvGraphicFramePr>
          <p:cNvPr id="178" name="Table 177">
            <a:extLst>
              <a:ext uri="{FF2B5EF4-FFF2-40B4-BE49-F238E27FC236}">
                <a16:creationId xmlns:a16="http://schemas.microsoft.com/office/drawing/2014/main" id="{13184D57-16A4-EB48-AA98-764CFF6032EF}"/>
              </a:ext>
            </a:extLst>
          </p:cNvPr>
          <p:cNvGraphicFramePr>
            <a:graphicFrameLocks noGrp="1"/>
          </p:cNvGraphicFramePr>
          <p:nvPr>
            <p:extLst>
              <p:ext uri="{D42A27DB-BD31-4B8C-83A1-F6EECF244321}">
                <p14:modId xmlns:p14="http://schemas.microsoft.com/office/powerpoint/2010/main" val="893836728"/>
              </p:ext>
            </p:extLst>
          </p:nvPr>
        </p:nvGraphicFramePr>
        <p:xfrm>
          <a:off x="1618452" y="2316958"/>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(133)</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(19)</a:t>
                      </a:r>
                    </a:p>
                  </a:txBody>
                  <a:tcPr marL="0" marR="0" marT="0" marB="0"/>
                </a:tc>
                <a:extLst>
                  <a:ext uri="{0D108BD9-81ED-4DB2-BD59-A6C34878D82A}">
                    <a16:rowId xmlns:a16="http://schemas.microsoft.com/office/drawing/2014/main" val="10001"/>
                  </a:ext>
                </a:extLst>
              </a:tr>
            </a:tbl>
          </a:graphicData>
        </a:graphic>
      </p:graphicFrame>
      <p:graphicFrame>
        <p:nvGraphicFramePr>
          <p:cNvPr id="179" name="Table 178">
            <a:extLst>
              <a:ext uri="{FF2B5EF4-FFF2-40B4-BE49-F238E27FC236}">
                <a16:creationId xmlns:a16="http://schemas.microsoft.com/office/drawing/2014/main" id="{F3D1E774-D438-024D-84F1-E9FAEDBA0C8D}"/>
              </a:ext>
            </a:extLst>
          </p:cNvPr>
          <p:cNvGraphicFramePr>
            <a:graphicFrameLocks noGrp="1"/>
          </p:cNvGraphicFramePr>
          <p:nvPr>
            <p:extLst>
              <p:ext uri="{D42A27DB-BD31-4B8C-83A1-F6EECF244321}">
                <p14:modId xmlns:p14="http://schemas.microsoft.com/office/powerpoint/2010/main" val="36120372"/>
              </p:ext>
            </p:extLst>
          </p:nvPr>
        </p:nvGraphicFramePr>
        <p:xfrm>
          <a:off x="4133850" y="144938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4"/>
                  </a:ext>
                </a:extLst>
              </a:tr>
            </a:tbl>
          </a:graphicData>
        </a:graphic>
      </p:graphicFrame>
      <p:graphicFrame>
        <p:nvGraphicFramePr>
          <p:cNvPr id="180" name="Table 179">
            <a:extLst>
              <a:ext uri="{FF2B5EF4-FFF2-40B4-BE49-F238E27FC236}">
                <a16:creationId xmlns:a16="http://schemas.microsoft.com/office/drawing/2014/main" id="{4B3861F5-BF3B-FA4F-9FCC-1EFBD6780975}"/>
              </a:ext>
            </a:extLst>
          </p:cNvPr>
          <p:cNvGraphicFramePr>
            <a:graphicFrameLocks noGrp="1"/>
          </p:cNvGraphicFramePr>
          <p:nvPr>
            <p:extLst>
              <p:ext uri="{D42A27DB-BD31-4B8C-83A1-F6EECF244321}">
                <p14:modId xmlns:p14="http://schemas.microsoft.com/office/powerpoint/2010/main" val="2107510451"/>
              </p:ext>
            </p:extLst>
          </p:nvPr>
        </p:nvGraphicFramePr>
        <p:xfrm>
          <a:off x="5997972" y="1385805"/>
          <a:ext cx="85288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846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graphicFrame>
        <p:nvGraphicFramePr>
          <p:cNvPr id="181" name="Table 180">
            <a:extLst>
              <a:ext uri="{FF2B5EF4-FFF2-40B4-BE49-F238E27FC236}">
                <a16:creationId xmlns:a16="http://schemas.microsoft.com/office/drawing/2014/main" id="{2340B3B9-9C50-2444-A230-74B90E8596E4}"/>
              </a:ext>
            </a:extLst>
          </p:cNvPr>
          <p:cNvGraphicFramePr>
            <a:graphicFrameLocks noGrp="1"/>
          </p:cNvGraphicFramePr>
          <p:nvPr>
            <p:extLst>
              <p:ext uri="{D42A27DB-BD31-4B8C-83A1-F6EECF244321}">
                <p14:modId xmlns:p14="http://schemas.microsoft.com/office/powerpoint/2010/main" val="871056284"/>
              </p:ext>
            </p:extLst>
          </p:nvPr>
        </p:nvGraphicFramePr>
        <p:xfrm>
          <a:off x="7925803" y="838200"/>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bl>
          </a:graphicData>
        </a:graphic>
      </p:graphicFrame>
      <p:graphicFrame>
        <p:nvGraphicFramePr>
          <p:cNvPr id="182" name="Table 181">
            <a:extLst>
              <a:ext uri="{FF2B5EF4-FFF2-40B4-BE49-F238E27FC236}">
                <a16:creationId xmlns:a16="http://schemas.microsoft.com/office/drawing/2014/main" id="{E895B985-2233-6C4A-9822-E292EF7623E9}"/>
              </a:ext>
            </a:extLst>
          </p:cNvPr>
          <p:cNvGraphicFramePr>
            <a:graphicFrameLocks noGrp="1"/>
          </p:cNvGraphicFramePr>
          <p:nvPr>
            <p:extLst>
              <p:ext uri="{D42A27DB-BD31-4B8C-83A1-F6EECF244321}">
                <p14:modId xmlns:p14="http://schemas.microsoft.com/office/powerpoint/2010/main" val="1497929022"/>
              </p:ext>
            </p:extLst>
          </p:nvPr>
        </p:nvGraphicFramePr>
        <p:xfrm>
          <a:off x="7848600" y="2447131"/>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0"/>
                  </a:ext>
                </a:extLst>
              </a:tr>
            </a:tbl>
          </a:graphicData>
        </a:graphic>
      </p:graphicFrame>
      <p:graphicFrame>
        <p:nvGraphicFramePr>
          <p:cNvPr id="183" name="Table 182">
            <a:extLst>
              <a:ext uri="{FF2B5EF4-FFF2-40B4-BE49-F238E27FC236}">
                <a16:creationId xmlns:a16="http://schemas.microsoft.com/office/drawing/2014/main" id="{8D2BBF4C-A2D8-F044-AD6C-1C49A42250BA}"/>
              </a:ext>
            </a:extLst>
          </p:cNvPr>
          <p:cNvGraphicFramePr>
            <a:graphicFrameLocks noGrp="1"/>
          </p:cNvGraphicFramePr>
          <p:nvPr>
            <p:extLst>
              <p:ext uri="{D42A27DB-BD31-4B8C-83A1-F6EECF244321}">
                <p14:modId xmlns:p14="http://schemas.microsoft.com/office/powerpoint/2010/main" val="401812463"/>
              </p:ext>
            </p:extLst>
          </p:nvPr>
        </p:nvGraphicFramePr>
        <p:xfrm>
          <a:off x="5942807" y="3349149"/>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2"/>
                  </a:ext>
                </a:extLst>
              </a:tr>
            </a:tbl>
          </a:graphicData>
        </a:graphic>
      </p:graphicFrame>
      <p:graphicFrame>
        <p:nvGraphicFramePr>
          <p:cNvPr id="184" name="Table 183">
            <a:extLst>
              <a:ext uri="{FF2B5EF4-FFF2-40B4-BE49-F238E27FC236}">
                <a16:creationId xmlns:a16="http://schemas.microsoft.com/office/drawing/2014/main" id="{44B4CBF1-C832-6047-ABB7-68B709A3486C}"/>
              </a:ext>
            </a:extLst>
          </p:cNvPr>
          <p:cNvGraphicFramePr>
            <a:graphicFrameLocks noGrp="1"/>
          </p:cNvGraphicFramePr>
          <p:nvPr>
            <p:extLst>
              <p:ext uri="{D42A27DB-BD31-4B8C-83A1-F6EECF244321}">
                <p14:modId xmlns:p14="http://schemas.microsoft.com/office/powerpoint/2010/main" val="4122228180"/>
              </p:ext>
            </p:extLst>
          </p:nvPr>
        </p:nvGraphicFramePr>
        <p:xfrm>
          <a:off x="7848600" y="3236120"/>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bl>
          </a:graphicData>
        </a:graphic>
      </p:graphicFrame>
      <p:sp>
        <p:nvSpPr>
          <p:cNvPr id="185" name="TextBox 184">
            <a:extLst>
              <a:ext uri="{FF2B5EF4-FFF2-40B4-BE49-F238E27FC236}">
                <a16:creationId xmlns:a16="http://schemas.microsoft.com/office/drawing/2014/main" id="{411B7206-BAF1-684D-9C8D-279A74672409}"/>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[152]</a:t>
            </a:r>
          </a:p>
        </p:txBody>
      </p:sp>
      <p:sp>
        <p:nvSpPr>
          <p:cNvPr id="186" name="TextBox 185">
            <a:extLst>
              <a:ext uri="{FF2B5EF4-FFF2-40B4-BE49-F238E27FC236}">
                <a16:creationId xmlns:a16="http://schemas.microsoft.com/office/drawing/2014/main" id="{B20D2591-CCFD-EA43-B3E2-36E53E9A3293}"/>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graphicFrame>
        <p:nvGraphicFramePr>
          <p:cNvPr id="187" name="Table 186">
            <a:extLst>
              <a:ext uri="{FF2B5EF4-FFF2-40B4-BE49-F238E27FC236}">
                <a16:creationId xmlns:a16="http://schemas.microsoft.com/office/drawing/2014/main" id="{A842D131-612A-D347-8D58-4A68A20E27D6}"/>
              </a:ext>
            </a:extLst>
          </p:cNvPr>
          <p:cNvGraphicFramePr>
            <a:graphicFrameLocks noGrp="1"/>
          </p:cNvGraphicFramePr>
          <p:nvPr>
            <p:extLst>
              <p:ext uri="{D42A27DB-BD31-4B8C-83A1-F6EECF244321}">
                <p14:modId xmlns:p14="http://schemas.microsoft.com/office/powerpoint/2010/main" val="524656239"/>
              </p:ext>
            </p:extLst>
          </p:nvPr>
        </p:nvGraphicFramePr>
        <p:xfrm>
          <a:off x="3254376" y="4338637"/>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88" name="TextBox 187">
            <a:extLst>
              <a:ext uri="{FF2B5EF4-FFF2-40B4-BE49-F238E27FC236}">
                <a16:creationId xmlns:a16="http://schemas.microsoft.com/office/drawing/2014/main" id="{535B3D7C-CD82-4246-BA5C-AEA26FA133D3}"/>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graphicFrame>
        <p:nvGraphicFramePr>
          <p:cNvPr id="189" name="Table 188">
            <a:extLst>
              <a:ext uri="{FF2B5EF4-FFF2-40B4-BE49-F238E27FC236}">
                <a16:creationId xmlns:a16="http://schemas.microsoft.com/office/drawing/2014/main" id="{21B77D70-C1B5-8E4E-9BA9-C8B29661CC31}"/>
              </a:ext>
            </a:extLst>
          </p:cNvPr>
          <p:cNvGraphicFramePr>
            <a:graphicFrameLocks noGrp="1"/>
          </p:cNvGraphicFramePr>
          <p:nvPr>
            <p:extLst>
              <p:ext uri="{D42A27DB-BD31-4B8C-83A1-F6EECF244321}">
                <p14:modId xmlns:p14="http://schemas.microsoft.com/office/powerpoint/2010/main" val="3235286109"/>
              </p:ext>
            </p:extLst>
          </p:nvPr>
        </p:nvGraphicFramePr>
        <p:xfrm>
          <a:off x="147161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90" name="TextBox 189">
            <a:extLst>
              <a:ext uri="{FF2B5EF4-FFF2-40B4-BE49-F238E27FC236}">
                <a16:creationId xmlns:a16="http://schemas.microsoft.com/office/drawing/2014/main" id="{BDF53E44-C9DD-B747-BAC8-EB51C5E4A698}"/>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sp>
        <p:nvSpPr>
          <p:cNvPr id="191" name="TextBox 190">
            <a:extLst>
              <a:ext uri="{FF2B5EF4-FFF2-40B4-BE49-F238E27FC236}">
                <a16:creationId xmlns:a16="http://schemas.microsoft.com/office/drawing/2014/main" id="{6C84CA70-DEC1-FE45-AF33-7B4D4E2B72AB}"/>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92" name="TextBox 191">
            <a:extLst>
              <a:ext uri="{FF2B5EF4-FFF2-40B4-BE49-F238E27FC236}">
                <a16:creationId xmlns:a16="http://schemas.microsoft.com/office/drawing/2014/main" id="{83D6F1B4-61A4-504D-A065-1D8184C82685}"/>
              </a:ext>
            </a:extLst>
          </p:cNvPr>
          <p:cNvSpPr txBox="1">
            <a:spLocks noChangeArrowheads="1"/>
          </p:cNvSpPr>
          <p:nvPr/>
        </p:nvSpPr>
        <p:spPr bwMode="auto">
          <a:xfrm>
            <a:off x="5181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93" name="Table 192">
            <a:extLst>
              <a:ext uri="{FF2B5EF4-FFF2-40B4-BE49-F238E27FC236}">
                <a16:creationId xmlns:a16="http://schemas.microsoft.com/office/drawing/2014/main" id="{0929981B-58C0-DC45-BE41-7780707BFA58}"/>
              </a:ext>
            </a:extLst>
          </p:cNvPr>
          <p:cNvGraphicFramePr>
            <a:graphicFrameLocks noGrp="1"/>
          </p:cNvGraphicFramePr>
          <p:nvPr>
            <p:extLst>
              <p:ext uri="{D42A27DB-BD31-4B8C-83A1-F6EECF244321}">
                <p14:modId xmlns:p14="http://schemas.microsoft.com/office/powerpoint/2010/main" val="55799174"/>
              </p:ext>
            </p:extLst>
          </p:nvPr>
        </p:nvGraphicFramePr>
        <p:xfrm>
          <a:off x="1616078" y="230505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(134)</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94" name="Table 193">
            <a:extLst>
              <a:ext uri="{FF2B5EF4-FFF2-40B4-BE49-F238E27FC236}">
                <a16:creationId xmlns:a16="http://schemas.microsoft.com/office/drawing/2014/main" id="{ABD43095-4331-7540-9C83-5A402886E4FB}"/>
              </a:ext>
            </a:extLst>
          </p:cNvPr>
          <p:cNvGraphicFramePr>
            <a:graphicFrameLocks noGrp="1"/>
          </p:cNvGraphicFramePr>
          <p:nvPr>
            <p:extLst>
              <p:ext uri="{D42A27DB-BD31-4B8C-83A1-F6EECF244321}">
                <p14:modId xmlns:p14="http://schemas.microsoft.com/office/powerpoint/2010/main" val="3147414940"/>
              </p:ext>
            </p:extLst>
          </p:nvPr>
        </p:nvGraphicFramePr>
        <p:xfrm>
          <a:off x="4133850" y="1452563"/>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95" name="Table 194">
            <a:extLst>
              <a:ext uri="{FF2B5EF4-FFF2-40B4-BE49-F238E27FC236}">
                <a16:creationId xmlns:a16="http://schemas.microsoft.com/office/drawing/2014/main" id="{A870BE20-84CF-0048-804C-60EFE04B6952}"/>
              </a:ext>
            </a:extLst>
          </p:cNvPr>
          <p:cNvGraphicFramePr>
            <a:graphicFrameLocks noGrp="1"/>
          </p:cNvGraphicFramePr>
          <p:nvPr>
            <p:extLst>
              <p:ext uri="{D42A27DB-BD31-4B8C-83A1-F6EECF244321}">
                <p14:modId xmlns:p14="http://schemas.microsoft.com/office/powerpoint/2010/main" val="3508643458"/>
              </p:ext>
            </p:extLst>
          </p:nvPr>
        </p:nvGraphicFramePr>
        <p:xfrm>
          <a:off x="5996782" y="1363343"/>
          <a:ext cx="854075" cy="549275"/>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96" name="Table 195">
            <a:extLst>
              <a:ext uri="{FF2B5EF4-FFF2-40B4-BE49-F238E27FC236}">
                <a16:creationId xmlns:a16="http://schemas.microsoft.com/office/drawing/2014/main" id="{CB0E8680-8995-F746-9E43-65B38B60025A}"/>
              </a:ext>
            </a:extLst>
          </p:cNvPr>
          <p:cNvGraphicFramePr>
            <a:graphicFrameLocks noGrp="1"/>
          </p:cNvGraphicFramePr>
          <p:nvPr>
            <p:extLst>
              <p:ext uri="{D42A27DB-BD31-4B8C-83A1-F6EECF244321}">
                <p14:modId xmlns:p14="http://schemas.microsoft.com/office/powerpoint/2010/main" val="1617721784"/>
              </p:ext>
            </p:extLst>
          </p:nvPr>
        </p:nvGraphicFramePr>
        <p:xfrm>
          <a:off x="7925803" y="837408"/>
          <a:ext cx="838200" cy="27432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42092">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97" name="Table 196">
            <a:extLst>
              <a:ext uri="{FF2B5EF4-FFF2-40B4-BE49-F238E27FC236}">
                <a16:creationId xmlns:a16="http://schemas.microsoft.com/office/drawing/2014/main" id="{37B7D211-B467-4645-90DD-09D54D89D453}"/>
              </a:ext>
            </a:extLst>
          </p:cNvPr>
          <p:cNvGraphicFramePr>
            <a:graphicFrameLocks noGrp="1"/>
          </p:cNvGraphicFramePr>
          <p:nvPr>
            <p:extLst>
              <p:ext uri="{D42A27DB-BD31-4B8C-83A1-F6EECF244321}">
                <p14:modId xmlns:p14="http://schemas.microsoft.com/office/powerpoint/2010/main" val="2622176414"/>
              </p:ext>
            </p:extLst>
          </p:nvPr>
        </p:nvGraphicFramePr>
        <p:xfrm>
          <a:off x="7848600" y="2447924"/>
          <a:ext cx="960438" cy="274638"/>
        </p:xfrm>
        <a:graphic>
          <a:graphicData uri="http://schemas.openxmlformats.org/drawingml/2006/table">
            <a:tbl>
              <a:tblPr firstRow="1" bandRow="1">
                <a:tableStyleId>{2D5ABB26-0587-4C30-8999-92F81FD0307C}</a:tableStyleId>
              </a:tblPr>
              <a:tblGrid>
                <a:gridCol w="274411">
                  <a:extLst>
                    <a:ext uri="{9D8B030D-6E8A-4147-A177-3AD203B41FA5}">
                      <a16:colId xmlns:a16="http://schemas.microsoft.com/office/drawing/2014/main" val="20000"/>
                    </a:ext>
                  </a:extLst>
                </a:gridCol>
                <a:gridCol w="686027">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98" name="Table 197">
            <a:extLst>
              <a:ext uri="{FF2B5EF4-FFF2-40B4-BE49-F238E27FC236}">
                <a16:creationId xmlns:a16="http://schemas.microsoft.com/office/drawing/2014/main" id="{950B855F-98BD-C44A-8DF8-48CE884821D2}"/>
              </a:ext>
            </a:extLst>
          </p:cNvPr>
          <p:cNvGraphicFramePr>
            <a:graphicFrameLocks noGrp="1"/>
          </p:cNvGraphicFramePr>
          <p:nvPr>
            <p:extLst>
              <p:ext uri="{D42A27DB-BD31-4B8C-83A1-F6EECF244321}">
                <p14:modId xmlns:p14="http://schemas.microsoft.com/office/powerpoint/2010/main" val="3420558721"/>
              </p:ext>
            </p:extLst>
          </p:nvPr>
        </p:nvGraphicFramePr>
        <p:xfrm>
          <a:off x="5943600"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199" name="Table 198">
            <a:extLst>
              <a:ext uri="{FF2B5EF4-FFF2-40B4-BE49-F238E27FC236}">
                <a16:creationId xmlns:a16="http://schemas.microsoft.com/office/drawing/2014/main" id="{B974128C-89D3-8044-9DE1-28157F207261}"/>
              </a:ext>
            </a:extLst>
          </p:cNvPr>
          <p:cNvGraphicFramePr>
            <a:graphicFrameLocks noGrp="1"/>
          </p:cNvGraphicFramePr>
          <p:nvPr>
            <p:extLst>
              <p:ext uri="{D42A27DB-BD31-4B8C-83A1-F6EECF244321}">
                <p14:modId xmlns:p14="http://schemas.microsoft.com/office/powerpoint/2010/main" val="3316797086"/>
              </p:ext>
            </p:extLst>
          </p:nvPr>
        </p:nvGraphicFramePr>
        <p:xfrm>
          <a:off x="7848600" y="3256756"/>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200" name="TextBox 199">
            <a:extLst>
              <a:ext uri="{FF2B5EF4-FFF2-40B4-BE49-F238E27FC236}">
                <a16:creationId xmlns:a16="http://schemas.microsoft.com/office/drawing/2014/main" id="{A3883E42-E310-F04C-AFDE-DD4D00F5CCFD}"/>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[154]</a:t>
            </a:r>
          </a:p>
        </p:txBody>
      </p:sp>
      <p:sp>
        <p:nvSpPr>
          <p:cNvPr id="201" name="TextBox 200">
            <a:extLst>
              <a:ext uri="{FF2B5EF4-FFF2-40B4-BE49-F238E27FC236}">
                <a16:creationId xmlns:a16="http://schemas.microsoft.com/office/drawing/2014/main" id="{6CE625F1-51E0-784B-8557-2DF689CCF565}"/>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2" name="Table 201">
            <a:extLst>
              <a:ext uri="{FF2B5EF4-FFF2-40B4-BE49-F238E27FC236}">
                <a16:creationId xmlns:a16="http://schemas.microsoft.com/office/drawing/2014/main" id="{2C95F032-E54E-5B49-ACE1-08D53591E820}"/>
              </a:ext>
            </a:extLst>
          </p:cNvPr>
          <p:cNvGraphicFramePr>
            <a:graphicFrameLocks noGrp="1"/>
          </p:cNvGraphicFramePr>
          <p:nvPr>
            <p:extLst>
              <p:ext uri="{D42A27DB-BD31-4B8C-83A1-F6EECF244321}">
                <p14:modId xmlns:p14="http://schemas.microsoft.com/office/powerpoint/2010/main" val="2241583283"/>
              </p:ext>
            </p:extLst>
          </p:nvPr>
        </p:nvGraphicFramePr>
        <p:xfrm>
          <a:off x="3243263" y="4325144"/>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203" name="TextBox 202">
            <a:extLst>
              <a:ext uri="{FF2B5EF4-FFF2-40B4-BE49-F238E27FC236}">
                <a16:creationId xmlns:a16="http://schemas.microsoft.com/office/drawing/2014/main" id="{2DA5C118-F4E3-D444-A8F8-0DA99787A625}"/>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4" name="Table 203">
            <a:extLst>
              <a:ext uri="{FF2B5EF4-FFF2-40B4-BE49-F238E27FC236}">
                <a16:creationId xmlns:a16="http://schemas.microsoft.com/office/drawing/2014/main" id="{72F1E510-EA7B-FC49-9370-818F34D9B4C3}"/>
              </a:ext>
            </a:extLst>
          </p:cNvPr>
          <p:cNvGraphicFramePr>
            <a:graphicFrameLocks noGrp="1"/>
          </p:cNvGraphicFramePr>
          <p:nvPr>
            <p:extLst>
              <p:ext uri="{D42A27DB-BD31-4B8C-83A1-F6EECF244321}">
                <p14:modId xmlns:p14="http://schemas.microsoft.com/office/powerpoint/2010/main" val="992094914"/>
              </p:ext>
            </p:extLst>
          </p:nvPr>
        </p:nvGraphicFramePr>
        <p:xfrm>
          <a:off x="147796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205" name="TextBox 204">
            <a:extLst>
              <a:ext uri="{FF2B5EF4-FFF2-40B4-BE49-F238E27FC236}">
                <a16:creationId xmlns:a16="http://schemas.microsoft.com/office/drawing/2014/main" id="{5DBD99CF-C8C0-B746-8038-190C96F18F33}"/>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6" name="Table 205">
            <a:extLst>
              <a:ext uri="{FF2B5EF4-FFF2-40B4-BE49-F238E27FC236}">
                <a16:creationId xmlns:a16="http://schemas.microsoft.com/office/drawing/2014/main" id="{D807535A-E75A-3440-AAF6-9D767064775F}"/>
              </a:ext>
            </a:extLst>
          </p:cNvPr>
          <p:cNvGraphicFramePr>
            <a:graphicFrameLocks noGrp="1"/>
          </p:cNvGraphicFramePr>
          <p:nvPr>
            <p:extLst>
              <p:ext uri="{D42A27DB-BD31-4B8C-83A1-F6EECF244321}">
                <p14:modId xmlns:p14="http://schemas.microsoft.com/office/powerpoint/2010/main" val="1584355711"/>
              </p:ext>
            </p:extLst>
          </p:nvPr>
        </p:nvGraphicFramePr>
        <p:xfrm>
          <a:off x="1623221" y="2311401"/>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sp>
        <p:nvSpPr>
          <p:cNvPr id="208" name="TextBox 207">
            <a:extLst>
              <a:ext uri="{FF2B5EF4-FFF2-40B4-BE49-F238E27FC236}">
                <a16:creationId xmlns:a16="http://schemas.microsoft.com/office/drawing/2014/main" id="{D296D045-24BF-6B45-BE49-10AD849963F1}"/>
              </a:ext>
            </a:extLst>
          </p:cNvPr>
          <p:cNvSpPr txBox="1">
            <a:spLocks noChangeArrowheads="1"/>
          </p:cNvSpPr>
          <p:nvPr/>
        </p:nvSpPr>
        <p:spPr bwMode="auto">
          <a:xfrm>
            <a:off x="16764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sp>
        <p:nvSpPr>
          <p:cNvPr id="8" name="TextBox 7">
            <a:extLst>
              <a:ext uri="{FF2B5EF4-FFF2-40B4-BE49-F238E27FC236}">
                <a16:creationId xmlns:a16="http://schemas.microsoft.com/office/drawing/2014/main" id="{EDCE47C6-9F93-BC4C-9C27-8B46BEEFD1A0}"/>
              </a:ext>
            </a:extLst>
          </p:cNvPr>
          <p:cNvSpPr txBox="1">
            <a:spLocks noChangeArrowheads="1"/>
          </p:cNvSpPr>
          <p:nvPr/>
        </p:nvSpPr>
        <p:spPr bwMode="auto">
          <a:xfrm>
            <a:off x="3841750" y="5715000"/>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Done!</a:t>
            </a:r>
          </a:p>
        </p:txBody>
      </p:sp>
      <p:graphicFrame>
        <p:nvGraphicFramePr>
          <p:cNvPr id="2" name="Table 1">
            <a:extLst>
              <a:ext uri="{FF2B5EF4-FFF2-40B4-BE49-F238E27FC236}">
                <a16:creationId xmlns:a16="http://schemas.microsoft.com/office/drawing/2014/main" id="{D3BABF2E-0E0D-4108-8DD1-5187F65B48D3}"/>
              </a:ext>
            </a:extLst>
          </p:cNvPr>
          <p:cNvGraphicFramePr>
            <a:graphicFrameLocks noGrp="1"/>
          </p:cNvGraphicFramePr>
          <p:nvPr>
            <p:extLst>
              <p:ext uri="{D42A27DB-BD31-4B8C-83A1-F6EECF244321}">
                <p14:modId xmlns:p14="http://schemas.microsoft.com/office/powerpoint/2010/main" val="3416508403"/>
              </p:ext>
            </p:extLst>
          </p:nvPr>
        </p:nvGraphicFramePr>
        <p:xfrm>
          <a:off x="6009085" y="1363342"/>
          <a:ext cx="274439"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517313275"/>
                    </a:ext>
                  </a:extLst>
                </a:gridCol>
              </a:tblGrid>
              <a:tr h="274638">
                <a:tc>
                  <a:txBody>
                    <a:bodyPr/>
                    <a:lstStyle/>
                    <a:p>
                      <a:r>
                        <a:rPr lang="en-US" sz="1800" b="1" dirty="0">
                          <a:solidFill>
                            <a:srgbClr val="00B050"/>
                          </a:solidFill>
                        </a:rPr>
                        <a:t>P</a:t>
                      </a:r>
                    </a:p>
                  </a:txBody>
                  <a:tcPr marL="0" marR="0" marT="0" marB="0"/>
                </a:tc>
                <a:extLst>
                  <a:ext uri="{0D108BD9-81ED-4DB2-BD59-A6C34878D82A}">
                    <a16:rowId xmlns:a16="http://schemas.microsoft.com/office/drawing/2014/main" val="4152809060"/>
                  </a:ext>
                </a:extLst>
              </a:tr>
              <a:tr h="274638">
                <a:tc>
                  <a:txBody>
                    <a:bodyPr/>
                    <a:lstStyle/>
                    <a:p>
                      <a:r>
                        <a:rPr lang="en-US" sz="1800" b="1" dirty="0">
                          <a:solidFill>
                            <a:srgbClr val="7030A0"/>
                          </a:solidFill>
                        </a:rPr>
                        <a:t>X</a:t>
                      </a:r>
                    </a:p>
                  </a:txBody>
                  <a:tcPr marL="0" marR="0" marT="0" marB="0"/>
                </a:tc>
                <a:extLst>
                  <a:ext uri="{0D108BD9-81ED-4DB2-BD59-A6C34878D82A}">
                    <a16:rowId xmlns:a16="http://schemas.microsoft.com/office/drawing/2014/main" val="1854535953"/>
                  </a:ext>
                </a:extLst>
              </a:tr>
            </a:tbl>
          </a:graphicData>
        </a:graphic>
      </p:graphicFrame>
      <p:sp>
        <p:nvSpPr>
          <p:cNvPr id="12" name="Rectangle 11">
            <a:extLst>
              <a:ext uri="{FF2B5EF4-FFF2-40B4-BE49-F238E27FC236}">
                <a16:creationId xmlns:a16="http://schemas.microsoft.com/office/drawing/2014/main" id="{F09582BC-BCEF-418B-B6C1-5D2DE00B36A9}"/>
              </a:ext>
            </a:extLst>
          </p:cNvPr>
          <p:cNvSpPr/>
          <p:nvPr/>
        </p:nvSpPr>
        <p:spPr>
          <a:xfrm>
            <a:off x="7847597" y="786928"/>
            <a:ext cx="338554" cy="369332"/>
          </a:xfrm>
          <a:prstGeom prst="rect">
            <a:avLst/>
          </a:prstGeom>
        </p:spPr>
        <p:txBody>
          <a:bodyPr wrap="none">
            <a:spAutoFit/>
          </a:bodyPr>
          <a:lstStyle/>
          <a:p>
            <a:r>
              <a:rPr lang="en-US" b="1" dirty="0">
                <a:solidFill>
                  <a:srgbClr val="00B050"/>
                </a:solidFill>
              </a:rPr>
              <a:t>P</a:t>
            </a:r>
          </a:p>
        </p:txBody>
      </p:sp>
      <p:sp>
        <p:nvSpPr>
          <p:cNvPr id="105" name="Rectangle 104">
            <a:extLst>
              <a:ext uri="{FF2B5EF4-FFF2-40B4-BE49-F238E27FC236}">
                <a16:creationId xmlns:a16="http://schemas.microsoft.com/office/drawing/2014/main" id="{B281AC89-841F-45BC-9204-6F56628C43B4}"/>
              </a:ext>
            </a:extLst>
          </p:cNvPr>
          <p:cNvSpPr/>
          <p:nvPr/>
        </p:nvSpPr>
        <p:spPr>
          <a:xfrm>
            <a:off x="7755523" y="2394745"/>
            <a:ext cx="338554" cy="369332"/>
          </a:xfrm>
          <a:prstGeom prst="rect">
            <a:avLst/>
          </a:prstGeom>
        </p:spPr>
        <p:txBody>
          <a:bodyPr wrap="none">
            <a:spAutoFit/>
          </a:bodyPr>
          <a:lstStyle/>
          <a:p>
            <a:r>
              <a:rPr lang="en-US" b="1" dirty="0">
                <a:solidFill>
                  <a:srgbClr val="7030A0"/>
                </a:solidFill>
              </a:rPr>
              <a:t>X</a:t>
            </a:r>
          </a:p>
        </p:txBody>
      </p:sp>
      <p:sp>
        <p:nvSpPr>
          <p:cNvPr id="106" name="Rectangle 105">
            <a:extLst>
              <a:ext uri="{FF2B5EF4-FFF2-40B4-BE49-F238E27FC236}">
                <a16:creationId xmlns:a16="http://schemas.microsoft.com/office/drawing/2014/main" id="{23F59953-9680-4A74-A761-7476CC4B5CB6}"/>
              </a:ext>
            </a:extLst>
          </p:cNvPr>
          <p:cNvSpPr/>
          <p:nvPr/>
        </p:nvSpPr>
        <p:spPr>
          <a:xfrm>
            <a:off x="7755523" y="3188255"/>
            <a:ext cx="364202" cy="369332"/>
          </a:xfrm>
          <a:prstGeom prst="rect">
            <a:avLst/>
          </a:prstGeom>
        </p:spPr>
        <p:txBody>
          <a:bodyPr wrap="none">
            <a:spAutoFit/>
          </a:bodyPr>
          <a:lstStyle/>
          <a:p>
            <a:r>
              <a:rPr lang="en-US" b="1" dirty="0">
                <a:solidFill>
                  <a:srgbClr val="0070C0"/>
                </a:solidFill>
              </a:rPr>
              <a:t>Q</a:t>
            </a:r>
          </a:p>
        </p:txBody>
      </p:sp>
      <p:sp>
        <p:nvSpPr>
          <p:cNvPr id="107" name="Rectangle 106">
            <a:extLst>
              <a:ext uri="{FF2B5EF4-FFF2-40B4-BE49-F238E27FC236}">
                <a16:creationId xmlns:a16="http://schemas.microsoft.com/office/drawing/2014/main" id="{E2A2D41E-A7C7-45A1-A2FB-7FB80E89DE38}"/>
              </a:ext>
            </a:extLst>
          </p:cNvPr>
          <p:cNvSpPr/>
          <p:nvPr/>
        </p:nvSpPr>
        <p:spPr>
          <a:xfrm>
            <a:off x="5854576" y="3298964"/>
            <a:ext cx="364202" cy="923330"/>
          </a:xfrm>
          <a:prstGeom prst="rect">
            <a:avLst/>
          </a:prstGeom>
        </p:spPr>
        <p:txBody>
          <a:bodyPr wrap="none">
            <a:spAutoFit/>
          </a:bodyPr>
          <a:lstStyle/>
          <a:p>
            <a:r>
              <a:rPr lang="en-US" b="1" dirty="0">
                <a:solidFill>
                  <a:srgbClr val="FF0000"/>
                </a:solidFill>
              </a:rPr>
              <a:t>A</a:t>
            </a:r>
          </a:p>
          <a:p>
            <a:r>
              <a:rPr lang="en-US" b="1" dirty="0">
                <a:solidFill>
                  <a:schemeClr val="accent6"/>
                </a:solidFill>
              </a:rPr>
              <a:t>B</a:t>
            </a:r>
          </a:p>
          <a:p>
            <a:r>
              <a:rPr lang="en-US" b="1" dirty="0">
                <a:solidFill>
                  <a:srgbClr val="0070C0"/>
                </a:solidFill>
              </a:rPr>
              <a:t>Q</a:t>
            </a:r>
          </a:p>
        </p:txBody>
      </p:sp>
      <p:sp>
        <p:nvSpPr>
          <p:cNvPr id="108" name="Rectangle 107">
            <a:extLst>
              <a:ext uri="{FF2B5EF4-FFF2-40B4-BE49-F238E27FC236}">
                <a16:creationId xmlns:a16="http://schemas.microsoft.com/office/drawing/2014/main" id="{45D76878-CCBF-43F6-A6FB-859352EB8470}"/>
              </a:ext>
            </a:extLst>
          </p:cNvPr>
          <p:cNvSpPr/>
          <p:nvPr/>
        </p:nvSpPr>
        <p:spPr>
          <a:xfrm>
            <a:off x="3162913" y="4283374"/>
            <a:ext cx="364202" cy="923330"/>
          </a:xfrm>
          <a:prstGeom prst="rect">
            <a:avLst/>
          </a:prstGeom>
        </p:spPr>
        <p:txBody>
          <a:bodyPr wrap="none">
            <a:spAutoFit/>
          </a:bodyPr>
          <a:lstStyle/>
          <a:p>
            <a:r>
              <a:rPr lang="en-US" b="1" dirty="0">
                <a:solidFill>
                  <a:srgbClr val="FF0000"/>
                </a:solidFill>
              </a:rPr>
              <a:t>A</a:t>
            </a:r>
          </a:p>
          <a:p>
            <a:r>
              <a:rPr lang="en-US" b="1" dirty="0">
                <a:solidFill>
                  <a:schemeClr val="accent6"/>
                </a:solidFill>
              </a:rPr>
              <a:t>B</a:t>
            </a:r>
          </a:p>
          <a:p>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8"/>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6"/>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9"/>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4"/>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15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0"/>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56"/>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8"/>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9"/>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6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xit" presetSubtype="0" fill="hold" nodeType="withEffect">
                                  <p:stCondLst>
                                    <p:cond delay="0"/>
                                  </p:stCondLst>
                                  <p:childTnLst>
                                    <p:set>
                                      <p:cBhvr>
                                        <p:cTn id="138" dur="1" fill="hold">
                                          <p:stCondLst>
                                            <p:cond delay="0"/>
                                          </p:stCondLst>
                                        </p:cTn>
                                        <p:tgtEl>
                                          <p:spTgt spid="148"/>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55"/>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16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1"/>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149"/>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46"/>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16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6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6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150"/>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56"/>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5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47"/>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nodeType="clickEffect">
                                  <p:stCondLst>
                                    <p:cond delay="0"/>
                                  </p:stCondLst>
                                  <p:childTnLst>
                                    <p:set>
                                      <p:cBhvr>
                                        <p:cTn id="172" dur="1" fill="hold">
                                          <p:stCondLst>
                                            <p:cond delay="0"/>
                                          </p:stCondLst>
                                        </p:cTn>
                                        <p:tgtEl>
                                          <p:spTgt spid="166"/>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67"/>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69"/>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151"/>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5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154"/>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nodeType="clickEffect">
                                  <p:stCondLst>
                                    <p:cond delay="0"/>
                                  </p:stCondLst>
                                  <p:childTnLst>
                                    <p:set>
                                      <p:cBhvr>
                                        <p:cTn id="186" dur="1" fill="hold">
                                          <p:stCondLst>
                                            <p:cond delay="0"/>
                                          </p:stCondLst>
                                        </p:cTn>
                                        <p:tgtEl>
                                          <p:spTgt spid="17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7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73"/>
                                        </p:tgtEl>
                                        <p:attrNameLst>
                                          <p:attrName>style.visibility</p:attrName>
                                        </p:attrNameLst>
                                      </p:cBhvr>
                                      <p:to>
                                        <p:strVal val="visible"/>
                                      </p:to>
                                    </p:set>
                                  </p:childTnLst>
                                </p:cTn>
                              </p:par>
                              <p:par>
                                <p:cTn id="193" presetID="1" presetClass="exit" presetSubtype="0" fill="hold" nodeType="withEffect">
                                  <p:stCondLst>
                                    <p:cond delay="0"/>
                                  </p:stCondLst>
                                  <p:childTnLst>
                                    <p:set>
                                      <p:cBhvr>
                                        <p:cTn id="194" dur="1" fill="hold">
                                          <p:stCondLst>
                                            <p:cond delay="0"/>
                                          </p:stCondLst>
                                        </p:cTn>
                                        <p:tgtEl>
                                          <p:spTgt spid="15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158"/>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59"/>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6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nodeType="clickEffect">
                                  <p:stCondLst>
                                    <p:cond delay="0"/>
                                  </p:stCondLst>
                                  <p:childTnLst>
                                    <p:set>
                                      <p:cBhvr>
                                        <p:cTn id="204" dur="1" fill="hold">
                                          <p:stCondLst>
                                            <p:cond delay="0"/>
                                          </p:stCondLst>
                                        </p:cTn>
                                        <p:tgtEl>
                                          <p:spTgt spid="17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5"/>
                                        </p:tgtEl>
                                        <p:attrNameLst>
                                          <p:attrName>style.visibility</p:attrName>
                                        </p:attrNameLst>
                                      </p:cBhvr>
                                      <p:to>
                                        <p:strVal val="visible"/>
                                      </p:to>
                                    </p:set>
                                  </p:childTnLst>
                                </p:cTn>
                              </p:par>
                              <p:par>
                                <p:cTn id="207" presetID="1" presetClass="exit" presetSubtype="0" fill="hold" nodeType="withEffect">
                                  <p:stCondLst>
                                    <p:cond delay="0"/>
                                  </p:stCondLst>
                                  <p:childTnLst>
                                    <p:set>
                                      <p:cBhvr>
                                        <p:cTn id="208" dur="1" fill="hold">
                                          <p:stCondLst>
                                            <p:cond delay="0"/>
                                          </p:stCondLst>
                                        </p:cTn>
                                        <p:tgtEl>
                                          <p:spTgt spid="163"/>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70"/>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76"/>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79"/>
                                        </p:tgtEl>
                                        <p:attrNameLst>
                                          <p:attrName>style.visibility</p:attrName>
                                        </p:attrNameLst>
                                      </p:cBhvr>
                                      <p:to>
                                        <p:strVal val="visible"/>
                                      </p:to>
                                    </p:set>
                                  </p:childTnLst>
                                </p:cTn>
                              </p:par>
                              <p:par>
                                <p:cTn id="217" presetID="1" presetClass="exit" presetSubtype="0" fill="hold" nodeType="withEffect">
                                  <p:stCondLst>
                                    <p:cond delay="0"/>
                                  </p:stCondLst>
                                  <p:childTnLst>
                                    <p:set>
                                      <p:cBhvr>
                                        <p:cTn id="218" dur="1" fill="hold">
                                          <p:stCondLst>
                                            <p:cond delay="0"/>
                                          </p:stCondLst>
                                        </p:cTn>
                                        <p:tgtEl>
                                          <p:spTgt spid="164"/>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161"/>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77"/>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80"/>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8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86"/>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165"/>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17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68"/>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162"/>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 presetClass="entr" presetSubtype="0" fill="hold" nodeType="clickEffect">
                                  <p:stCondLst>
                                    <p:cond delay="0"/>
                                  </p:stCondLst>
                                  <p:childTnLst>
                                    <p:set>
                                      <p:cBhvr>
                                        <p:cTn id="242" dur="1" fill="hold">
                                          <p:stCondLst>
                                            <p:cond delay="0"/>
                                          </p:stCondLst>
                                        </p:cTn>
                                        <p:tgtEl>
                                          <p:spTgt spid="18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8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84"/>
                                        </p:tgtEl>
                                        <p:attrNameLst>
                                          <p:attrName>style.visibility</p:attrName>
                                        </p:attrNameLst>
                                      </p:cBhvr>
                                      <p:to>
                                        <p:strVal val="visible"/>
                                      </p:to>
                                    </p:set>
                                  </p:childTnLst>
                                </p:cTn>
                              </p:par>
                              <p:par>
                                <p:cTn id="247" presetID="1" presetClass="exit" presetSubtype="0" fill="hold" nodeType="withEffect">
                                  <p:stCondLst>
                                    <p:cond delay="0"/>
                                  </p:stCondLst>
                                  <p:childTnLst>
                                    <p:set>
                                      <p:cBhvr>
                                        <p:cTn id="248" dur="1" fill="hold">
                                          <p:stCondLst>
                                            <p:cond delay="0"/>
                                          </p:stCondLst>
                                        </p:cTn>
                                        <p:tgtEl>
                                          <p:spTgt spid="166"/>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167"/>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169"/>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 presetClass="entr" presetSubtype="0" fill="hold" nodeType="clickEffect">
                                  <p:stCondLst>
                                    <p:cond delay="0"/>
                                  </p:stCondLst>
                                  <p:childTnLst>
                                    <p:set>
                                      <p:cBhvr>
                                        <p:cTn id="256" dur="1" fill="hold">
                                          <p:stCondLst>
                                            <p:cond delay="0"/>
                                          </p:stCondLst>
                                        </p:cTn>
                                        <p:tgtEl>
                                          <p:spTgt spid="187"/>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88"/>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90"/>
                                        </p:tgtEl>
                                        <p:attrNameLst>
                                          <p:attrName>style.visibility</p:attrName>
                                        </p:attrNameLst>
                                      </p:cBhvr>
                                      <p:to>
                                        <p:strVal val="visible"/>
                                      </p:to>
                                    </p:set>
                                  </p:childTnLst>
                                </p:cTn>
                              </p:par>
                              <p:par>
                                <p:cTn id="263" presetID="1" presetClass="exit" presetSubtype="0" fill="hold" nodeType="withEffect">
                                  <p:stCondLst>
                                    <p:cond delay="0"/>
                                  </p:stCondLst>
                                  <p:childTnLst>
                                    <p:set>
                                      <p:cBhvr>
                                        <p:cTn id="264" dur="1" fill="hold">
                                          <p:stCondLst>
                                            <p:cond delay="0"/>
                                          </p:stCondLst>
                                        </p:cTn>
                                        <p:tgtEl>
                                          <p:spTgt spid="172"/>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174"/>
                                        </p:tgtEl>
                                        <p:attrNameLst>
                                          <p:attrName>style.visibility</p:attrName>
                                        </p:attrNameLst>
                                      </p:cBhvr>
                                      <p:to>
                                        <p:strVal val="hidden"/>
                                      </p:to>
                                    </p:set>
                                  </p:childTnLst>
                                </p:cTn>
                              </p:par>
                              <p:par>
                                <p:cTn id="267" presetID="1" presetClass="exit" presetSubtype="0" fill="hold" grpId="1" nodeType="withEffect">
                                  <p:stCondLst>
                                    <p:cond delay="0"/>
                                  </p:stCondLst>
                                  <p:childTnLst>
                                    <p:set>
                                      <p:cBhvr>
                                        <p:cTn id="268" dur="1" fill="hold">
                                          <p:stCondLst>
                                            <p:cond delay="0"/>
                                          </p:stCondLst>
                                        </p:cTn>
                                        <p:tgtEl>
                                          <p:spTgt spid="175"/>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173"/>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nodeType="clickEffect">
                                  <p:stCondLst>
                                    <p:cond delay="0"/>
                                  </p:stCondLst>
                                  <p:childTnLst>
                                    <p:set>
                                      <p:cBhvr>
                                        <p:cTn id="274" dur="1" fill="hold">
                                          <p:stCondLst>
                                            <p:cond delay="0"/>
                                          </p:stCondLst>
                                        </p:cTn>
                                        <p:tgtEl>
                                          <p:spTgt spid="193"/>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00"/>
                                        </p:tgtEl>
                                        <p:attrNameLst>
                                          <p:attrName>style.visibility</p:attrName>
                                        </p:attrNameLst>
                                      </p:cBhvr>
                                      <p:to>
                                        <p:strVal val="visible"/>
                                      </p:to>
                                    </p:set>
                                  </p:childTnLst>
                                </p:cTn>
                              </p:par>
                              <p:par>
                                <p:cTn id="277" presetID="1" presetClass="exit" presetSubtype="0" fill="hold" nodeType="withEffect">
                                  <p:stCondLst>
                                    <p:cond delay="0"/>
                                  </p:stCondLst>
                                  <p:childTnLst>
                                    <p:set>
                                      <p:cBhvr>
                                        <p:cTn id="278" dur="1" fill="hold">
                                          <p:stCondLst>
                                            <p:cond delay="0"/>
                                          </p:stCondLst>
                                        </p:cTn>
                                        <p:tgtEl>
                                          <p:spTgt spid="178"/>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185"/>
                                        </p:tgtEl>
                                        <p:attrNameLst>
                                          <p:attrName>style.visibility</p:attrName>
                                        </p:attrNameLst>
                                      </p:cBhvr>
                                      <p:to>
                                        <p:strVal val="hidden"/>
                                      </p:to>
                                    </p:se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1"/>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4"/>
                                        </p:tgtEl>
                                        <p:attrNameLst>
                                          <p:attrName>style.visibility</p:attrName>
                                        </p:attrNameLst>
                                      </p:cBhvr>
                                      <p:to>
                                        <p:strVal val="visible"/>
                                      </p:to>
                                    </p:set>
                                  </p:childTnLst>
                                </p:cTn>
                              </p:par>
                              <p:par>
                                <p:cTn id="287" presetID="1" presetClass="exit" presetSubtype="0" fill="hold" grpId="1" nodeType="withEffect">
                                  <p:stCondLst>
                                    <p:cond delay="0"/>
                                  </p:stCondLst>
                                  <p:childTnLst>
                                    <p:set>
                                      <p:cBhvr>
                                        <p:cTn id="288" dur="1" fill="hold">
                                          <p:stCondLst>
                                            <p:cond delay="0"/>
                                          </p:stCondLst>
                                        </p:cTn>
                                        <p:tgtEl>
                                          <p:spTgt spid="176"/>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79"/>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92"/>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95"/>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98"/>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01"/>
                                        </p:tgtEl>
                                        <p:attrNameLst>
                                          <p:attrName>style.visibility</p:attrName>
                                        </p:attrNameLst>
                                      </p:cBhvr>
                                      <p:to>
                                        <p:strVal val="visible"/>
                                      </p:to>
                                    </p:set>
                                  </p:childTnLst>
                                </p:cTn>
                              </p:par>
                              <p:par>
                                <p:cTn id="301" presetID="1" presetClass="exit" presetSubtype="0" fill="hold" grpId="1" nodeType="withEffect">
                                  <p:stCondLst>
                                    <p:cond delay="0"/>
                                  </p:stCondLst>
                                  <p:childTnLst>
                                    <p:set>
                                      <p:cBhvr>
                                        <p:cTn id="302" dur="1" fill="hold">
                                          <p:stCondLst>
                                            <p:cond delay="0"/>
                                          </p:stCondLst>
                                        </p:cTn>
                                        <p:tgtEl>
                                          <p:spTgt spid="177"/>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180"/>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183"/>
                                        </p:tgtEl>
                                        <p:attrNameLst>
                                          <p:attrName>style.visibility</p:attrName>
                                        </p:attrNameLst>
                                      </p:cBhvr>
                                      <p:to>
                                        <p:strVal val="hidden"/>
                                      </p:to>
                                    </p:set>
                                  </p:childTnLst>
                                </p:cTn>
                              </p:par>
                              <p:par>
                                <p:cTn id="307" presetID="1" presetClass="exit" presetSubtype="0" fill="hold" grpId="1" nodeType="withEffect">
                                  <p:stCondLst>
                                    <p:cond delay="0"/>
                                  </p:stCondLst>
                                  <p:childTnLst>
                                    <p:set>
                                      <p:cBhvr>
                                        <p:cTn id="308" dur="1" fill="hold">
                                          <p:stCondLst>
                                            <p:cond delay="0"/>
                                          </p:stCondLst>
                                        </p:cTn>
                                        <p:tgtEl>
                                          <p:spTgt spid="186"/>
                                        </p:tgtEl>
                                        <p:attrNameLst>
                                          <p:attrName>style.visibility</p:attrName>
                                        </p:attrNameLst>
                                      </p:cBhvr>
                                      <p:to>
                                        <p:strVal val="hidden"/>
                                      </p:to>
                                    </p:se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1" presetClass="entr" presetSubtype="0" fill="hold" nodeType="clickEffect">
                                  <p:stCondLst>
                                    <p:cond delay="0"/>
                                  </p:stCondLst>
                                  <p:childTnLst>
                                    <p:set>
                                      <p:cBhvr>
                                        <p:cTn id="312" dur="1" fill="hold">
                                          <p:stCondLst>
                                            <p:cond delay="0"/>
                                          </p:stCondLst>
                                        </p:cTn>
                                        <p:tgtEl>
                                          <p:spTgt spid="196"/>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197"/>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99"/>
                                        </p:tgtEl>
                                        <p:attrNameLst>
                                          <p:attrName>style.visibility</p:attrName>
                                        </p:attrNameLst>
                                      </p:cBhvr>
                                      <p:to>
                                        <p:strVal val="visible"/>
                                      </p:to>
                                    </p:set>
                                  </p:childTnLst>
                                </p:cTn>
                              </p:par>
                              <p:par>
                                <p:cTn id="317" presetID="1" presetClass="exit" presetSubtype="0" fill="hold" nodeType="withEffect">
                                  <p:stCondLst>
                                    <p:cond delay="0"/>
                                  </p:stCondLst>
                                  <p:childTnLst>
                                    <p:set>
                                      <p:cBhvr>
                                        <p:cTn id="318" dur="1" fill="hold">
                                          <p:stCondLst>
                                            <p:cond delay="0"/>
                                          </p:stCondLst>
                                        </p:cTn>
                                        <p:tgtEl>
                                          <p:spTgt spid="181"/>
                                        </p:tgtEl>
                                        <p:attrNameLst>
                                          <p:attrName>style.visibility</p:attrName>
                                        </p:attrNameLst>
                                      </p:cBhvr>
                                      <p:to>
                                        <p:strVal val="hidden"/>
                                      </p:to>
                                    </p:set>
                                  </p:childTnLst>
                                </p:cTn>
                              </p:par>
                              <p:par>
                                <p:cTn id="319" presetID="1" presetClass="exit" presetSubtype="0" fill="hold" nodeType="withEffect">
                                  <p:stCondLst>
                                    <p:cond delay="0"/>
                                  </p:stCondLst>
                                  <p:childTnLst>
                                    <p:set>
                                      <p:cBhvr>
                                        <p:cTn id="320" dur="1" fill="hold">
                                          <p:stCondLst>
                                            <p:cond delay="0"/>
                                          </p:stCondLst>
                                        </p:cTn>
                                        <p:tgtEl>
                                          <p:spTgt spid="182"/>
                                        </p:tgtEl>
                                        <p:attrNameLst>
                                          <p:attrName>style.visibility</p:attrName>
                                        </p:attrNameLst>
                                      </p:cBhvr>
                                      <p:to>
                                        <p:strVal val="hidden"/>
                                      </p:to>
                                    </p:set>
                                  </p:childTnLst>
                                </p:cTn>
                              </p:par>
                              <p:par>
                                <p:cTn id="321" presetID="1" presetClass="exit" presetSubtype="0" fill="hold" nodeType="withEffect">
                                  <p:stCondLst>
                                    <p:cond delay="0"/>
                                  </p:stCondLst>
                                  <p:childTnLst>
                                    <p:set>
                                      <p:cBhvr>
                                        <p:cTn id="322" dur="1" fill="hold">
                                          <p:stCondLst>
                                            <p:cond delay="0"/>
                                          </p:stCondLst>
                                        </p:cTn>
                                        <p:tgtEl>
                                          <p:spTgt spid="184"/>
                                        </p:tgtEl>
                                        <p:attrNameLst>
                                          <p:attrName>style.visibility</p:attrName>
                                        </p:attrNameLst>
                                      </p:cBhvr>
                                      <p:to>
                                        <p:strVal val="hidden"/>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ntr" presetSubtype="0" fill="hold" nodeType="clickEffect">
                                  <p:stCondLst>
                                    <p:cond delay="0"/>
                                  </p:stCondLst>
                                  <p:childTnLst>
                                    <p:set>
                                      <p:cBhvr>
                                        <p:cTn id="326" dur="1" fill="hold">
                                          <p:stCondLst>
                                            <p:cond delay="0"/>
                                          </p:stCondLst>
                                        </p:cTn>
                                        <p:tgtEl>
                                          <p:spTgt spid="202"/>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3"/>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204"/>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5"/>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187"/>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188"/>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189"/>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190"/>
                                        </p:tgtEl>
                                        <p:attrNameLst>
                                          <p:attrName>style.visibility</p:attrName>
                                        </p:attrNameLst>
                                      </p:cBhvr>
                                      <p:to>
                                        <p:strVal val="hidden"/>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1" presetClass="entr" presetSubtype="0" fill="hold" nodeType="clickEffect">
                                  <p:stCondLst>
                                    <p:cond delay="0"/>
                                  </p:stCondLst>
                                  <p:childTnLst>
                                    <p:set>
                                      <p:cBhvr>
                                        <p:cTn id="344" dur="1" fill="hold">
                                          <p:stCondLst>
                                            <p:cond delay="0"/>
                                          </p:stCondLst>
                                        </p:cTn>
                                        <p:tgtEl>
                                          <p:spTgt spid="206"/>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7"/>
                                        </p:tgtEl>
                                        <p:attrNameLst>
                                          <p:attrName>style.visibility</p:attrName>
                                        </p:attrNameLst>
                                      </p:cBhvr>
                                      <p:to>
                                        <p:strVal val="visible"/>
                                      </p:to>
                                    </p:set>
                                  </p:childTnLst>
                                </p:cTn>
                              </p:par>
                              <p:par>
                                <p:cTn id="347" presetID="1" presetClass="exit" presetSubtype="0" fill="hold" nodeType="withEffect">
                                  <p:stCondLst>
                                    <p:cond delay="0"/>
                                  </p:stCondLst>
                                  <p:childTnLst>
                                    <p:set>
                                      <p:cBhvr>
                                        <p:cTn id="348" dur="1" fill="hold">
                                          <p:stCondLst>
                                            <p:cond delay="0"/>
                                          </p:stCondLst>
                                        </p:cTn>
                                        <p:tgtEl>
                                          <p:spTgt spid="193"/>
                                        </p:tgtEl>
                                        <p:attrNameLst>
                                          <p:attrName>style.visibility</p:attrName>
                                        </p:attrNameLst>
                                      </p:cBhvr>
                                      <p:to>
                                        <p:strVal val="hidden"/>
                                      </p:to>
                                    </p:set>
                                  </p:childTnLst>
                                </p:cTn>
                              </p:par>
                              <p:par>
                                <p:cTn id="349" presetID="1" presetClass="exit" presetSubtype="0" fill="hold" grpId="1" nodeType="withEffect">
                                  <p:stCondLst>
                                    <p:cond delay="0"/>
                                  </p:stCondLst>
                                  <p:childTnLst>
                                    <p:set>
                                      <p:cBhvr>
                                        <p:cTn id="350" dur="1" fill="hold">
                                          <p:stCondLst>
                                            <p:cond delay="0"/>
                                          </p:stCondLst>
                                        </p:cTn>
                                        <p:tgtEl>
                                          <p:spTgt spid="200"/>
                                        </p:tgtEl>
                                        <p:attrNameLst>
                                          <p:attrName>style.visibility</p:attrName>
                                        </p:attrNameLst>
                                      </p:cBhvr>
                                      <p:to>
                                        <p:strVal val="hidden"/>
                                      </p:to>
                                    </p:set>
                                  </p:childTnLst>
                                </p:cTn>
                              </p:par>
                            </p:childTnLst>
                          </p:cTn>
                        </p:par>
                      </p:childTnLst>
                    </p:cTn>
                  </p:par>
                  <p:par>
                    <p:cTn id="351" fill="hold" nodeType="clickPar">
                      <p:stCondLst>
                        <p:cond delay="indefinite"/>
                      </p:stCondLst>
                      <p:childTnLst>
                        <p:par>
                          <p:cTn id="352" fill="hold" nodeType="withGroup">
                            <p:stCondLst>
                              <p:cond delay="0"/>
                            </p:stCondLst>
                            <p:childTnLst>
                              <p:par>
                                <p:cTn id="353" presetID="2" presetClass="entr" presetSubtype="4" fill="hold" grpId="0" nodeType="clickEffect">
                                  <p:stCondLst>
                                    <p:cond delay="0"/>
                                  </p:stCondLst>
                                  <p:childTnLst>
                                    <p:set>
                                      <p:cBhvr>
                                        <p:cTn id="354" dur="1" fill="hold">
                                          <p:stCondLst>
                                            <p:cond delay="0"/>
                                          </p:stCondLst>
                                        </p:cTn>
                                        <p:tgtEl>
                                          <p:spTgt spid="8"/>
                                        </p:tgtEl>
                                        <p:attrNameLst>
                                          <p:attrName>style.visibility</p:attrName>
                                        </p:attrNameLst>
                                      </p:cBhvr>
                                      <p:to>
                                        <p:strVal val="visible"/>
                                      </p:to>
                                    </p:set>
                                    <p:anim calcmode="lin" valueType="num">
                                      <p:cBhvr additive="base">
                                        <p:cTn id="355" dur="500" fill="hold"/>
                                        <p:tgtEl>
                                          <p:spTgt spid="8"/>
                                        </p:tgtEl>
                                        <p:attrNameLst>
                                          <p:attrName>ppt_x</p:attrName>
                                        </p:attrNameLst>
                                      </p:cBhvr>
                                      <p:tavLst>
                                        <p:tav tm="0">
                                          <p:val>
                                            <p:strVal val="#ppt_x"/>
                                          </p:val>
                                        </p:tav>
                                        <p:tav tm="100000">
                                          <p:val>
                                            <p:strVal val="#ppt_x"/>
                                          </p:val>
                                        </p:tav>
                                      </p:tavLst>
                                    </p:anim>
                                    <p:anim calcmode="lin" valueType="num">
                                      <p:cBhvr additive="base">
                                        <p:cTn id="356" dur="500" fill="hold"/>
                                        <p:tgtEl>
                                          <p:spTgt spid="8"/>
                                        </p:tgtEl>
                                        <p:attrNameLst>
                                          <p:attrName>ppt_y</p:attrName>
                                        </p:attrNameLst>
                                      </p:cBhvr>
                                      <p:tavLst>
                                        <p:tav tm="0">
                                          <p:val>
                                            <p:strVal val="1+#ppt_h/2"/>
                                          </p:val>
                                        </p:tav>
                                        <p:tav tm="100000">
                                          <p:val>
                                            <p:strVal val="#ppt_y"/>
                                          </p:val>
                                        </p:tav>
                                      </p:tavLst>
                                    </p:anim>
                                  </p:childTnLst>
                                </p:cTn>
                              </p:par>
                              <p:par>
                                <p:cTn id="357" presetID="10" presetClass="exit" presetSubtype="0" fill="hold" grpId="1" nodeType="withEffect">
                                  <p:stCondLst>
                                    <p:cond delay="0"/>
                                  </p:stCondLst>
                                  <p:childTnLst>
                                    <p:animEffect transition="out" filter="fade">
                                      <p:cBhvr>
                                        <p:cTn id="358" dur="500"/>
                                        <p:tgtEl>
                                          <p:spTgt spid="8"/>
                                        </p:tgtEl>
                                      </p:cBhvr>
                                    </p:animEffect>
                                    <p:set>
                                      <p:cBhvr>
                                        <p:cTn id="35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0" grpId="0"/>
      <p:bldP spid="10" grpId="1"/>
      <p:bldP spid="11" grpId="0"/>
      <p:bldP spid="11" grpId="1"/>
      <p:bldP spid="27" grpId="0"/>
      <p:bldP spid="27" grpId="1"/>
      <p:bldP spid="57" grpId="0"/>
      <p:bldP spid="57" grpId="1"/>
      <p:bldP spid="59" grpId="0"/>
      <p:bldP spid="59" grpId="1"/>
      <p:bldP spid="77" grpId="0"/>
      <p:bldP spid="77" grpId="1"/>
      <p:bldP spid="146" grpId="0"/>
      <p:bldP spid="146" grpId="1"/>
      <p:bldP spid="147" grpId="0"/>
      <p:bldP spid="147" grpId="1"/>
      <p:bldP spid="155" grpId="0"/>
      <p:bldP spid="155" grpId="1"/>
      <p:bldP spid="156" grpId="0"/>
      <p:bldP spid="156" grpId="1"/>
      <p:bldP spid="158" grpId="0"/>
      <p:bldP spid="158" grpId="1"/>
      <p:bldP spid="160" grpId="0"/>
      <p:bldP spid="160" grpId="1"/>
      <p:bldP spid="161" grpId="0"/>
      <p:bldP spid="161" grpId="1"/>
      <p:bldP spid="162" grpId="0"/>
      <p:bldP spid="162" grpId="1"/>
      <p:bldP spid="170" grpId="0"/>
      <p:bldP spid="170" grpId="1"/>
      <p:bldP spid="171" grpId="0"/>
      <p:bldP spid="171" grpId="1"/>
      <p:bldP spid="173" grpId="0"/>
      <p:bldP spid="173" grpId="1"/>
      <p:bldP spid="175" grpId="0"/>
      <p:bldP spid="175" grpId="1"/>
      <p:bldP spid="176" grpId="0"/>
      <p:bldP spid="176" grpId="1"/>
      <p:bldP spid="177" grpId="0"/>
      <p:bldP spid="177" grpId="1"/>
      <p:bldP spid="185" grpId="0"/>
      <p:bldP spid="185" grpId="1"/>
      <p:bldP spid="186" grpId="0"/>
      <p:bldP spid="186" grpId="1"/>
      <p:bldP spid="188" grpId="0"/>
      <p:bldP spid="188" grpId="1"/>
      <p:bldP spid="190" grpId="0"/>
      <p:bldP spid="190" grpId="1"/>
      <p:bldP spid="191" grpId="0"/>
      <p:bldP spid="192" grpId="0"/>
      <p:bldP spid="200" grpId="0"/>
      <p:bldP spid="200" grpId="1"/>
      <p:bldP spid="201" grpId="0"/>
      <p:bldP spid="203" grpId="0"/>
      <p:bldP spid="205" grpId="0"/>
      <p:bldP spid="208" grpId="0"/>
      <p:bldP spid="208" grpId="1"/>
      <p:bldP spid="8" grpId="0"/>
      <p:bldP spid="8" grpId="1"/>
      <p:bldP spid="12" grpId="0"/>
      <p:bldP spid="105" grpId="0"/>
      <p:bldP spid="106" grpId="0"/>
      <p:bldP spid="107" grpId="0"/>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container, box&#10;&#10;Description automatically generated">
            <a:extLst>
              <a:ext uri="{FF2B5EF4-FFF2-40B4-BE49-F238E27FC236}">
                <a16:creationId xmlns:a16="http://schemas.microsoft.com/office/drawing/2014/main" id="{0CC7EE42-D37B-A96A-4412-F6AAD14F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772400" cy="4371975"/>
          </a:xfrm>
          <a:prstGeom prst="rect">
            <a:avLst/>
          </a:prstGeom>
        </p:spPr>
      </p:pic>
      <p:sp>
        <p:nvSpPr>
          <p:cNvPr id="36" name="TextBox 35">
            <a:extLst>
              <a:ext uri="{FF2B5EF4-FFF2-40B4-BE49-F238E27FC236}">
                <a16:creationId xmlns:a16="http://schemas.microsoft.com/office/drawing/2014/main" id="{44C7B63C-D9B4-2A1E-7810-06EDE618AC3F}"/>
              </a:ext>
            </a:extLst>
          </p:cNvPr>
          <p:cNvSpPr txBox="1">
            <a:spLocks noChangeArrowheads="1"/>
          </p:cNvSpPr>
          <p:nvPr/>
        </p:nvSpPr>
        <p:spPr bwMode="auto">
          <a:xfrm>
            <a:off x="2611438" y="5715000"/>
            <a:ext cx="392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i="1" dirty="0"/>
              <a:t>Iterating is tedious…</a:t>
            </a:r>
          </a:p>
        </p:txBody>
      </p:sp>
    </p:spTree>
    <p:extLst>
      <p:ext uri="{BB962C8B-B14F-4D97-AF65-F5344CB8AC3E}">
        <p14:creationId xmlns:p14="http://schemas.microsoft.com/office/powerpoint/2010/main" val="7201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D3FF9-31E9-B641-9074-881CE198AF36}"/>
              </a:ext>
            </a:extLst>
          </p:cNvPr>
          <p:cNvSpPr>
            <a:spLocks noGrp="1"/>
          </p:cNvSpPr>
          <p:nvPr>
            <p:ph type="title"/>
          </p:nvPr>
        </p:nvSpPr>
        <p:spPr/>
        <p:txBody>
          <a:bodyPr/>
          <a:lstStyle/>
          <a:p>
            <a:r>
              <a:rPr lang="en-US" altLang="en-US" dirty="0">
                <a:ea typeface="ＭＳ Ｐゴシック" panose="020B0600070205080204" pitchFamily="34" charset="-128"/>
              </a:rPr>
              <a:t>Instead of Iterating…Work Outside In</a:t>
            </a:r>
          </a:p>
        </p:txBody>
      </p:sp>
      <p:cxnSp>
        <p:nvCxnSpPr>
          <p:cNvPr id="3" name="Straight Arrow Connector 2">
            <a:extLst>
              <a:ext uri="{FF2B5EF4-FFF2-40B4-BE49-F238E27FC236}">
                <a16:creationId xmlns:a16="http://schemas.microsoft.com/office/drawing/2014/main" id="{23F57243-838F-6A40-8FD1-D0985E209983}"/>
              </a:ext>
            </a:extLst>
          </p:cNvPr>
          <p:cNvCxnSpPr>
            <a:stCxn id="30" idx="6"/>
            <a:endCxn id="21" idx="1"/>
          </p:cNvCxnSpPr>
          <p:nvPr/>
        </p:nvCxnSpPr>
        <p:spPr>
          <a:xfrm>
            <a:off x="1189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80530A5-C25B-5A44-BC39-BEE5F3CF6AED}"/>
              </a:ext>
            </a:extLst>
          </p:cNvPr>
          <p:cNvCxnSpPr>
            <a:stCxn id="21" idx="3"/>
            <a:endCxn id="22" idx="1"/>
          </p:cNvCxnSpPr>
          <p:nvPr/>
        </p:nvCxnSpPr>
        <p:spPr>
          <a:xfrm>
            <a:off x="3581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05F076C2-B4B9-834E-B4F0-84D810CACC5E}"/>
              </a:ext>
            </a:extLst>
          </p:cNvPr>
          <p:cNvCxnSpPr>
            <a:stCxn id="22" idx="0"/>
            <a:endCxn id="25" idx="1"/>
          </p:cNvCxnSpPr>
          <p:nvPr/>
        </p:nvCxnSpPr>
        <p:spPr>
          <a:xfrm rot="5400000" flipH="1" flipV="1">
            <a:off x="5788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428198D3-A6EB-734D-A700-03C36D476A3F}"/>
              </a:ext>
            </a:extLst>
          </p:cNvPr>
          <p:cNvCxnSpPr>
            <a:stCxn id="22" idx="2"/>
            <a:endCxn id="24" idx="1"/>
          </p:cNvCxnSpPr>
          <p:nvPr/>
        </p:nvCxnSpPr>
        <p:spPr>
          <a:xfrm rot="16200000" flipH="1">
            <a:off x="5541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A81AE7F-D757-AF43-A317-381B3814F5D8}"/>
              </a:ext>
            </a:extLst>
          </p:cNvPr>
          <p:cNvCxnSpPr>
            <a:cxnSpLocks/>
            <a:stCxn id="24" idx="0"/>
          </p:cNvCxnSpPr>
          <p:nvPr/>
        </p:nvCxnSpPr>
        <p:spPr>
          <a:xfrm rot="5400000" flipH="1" flipV="1">
            <a:off x="7751366" y="3079353"/>
            <a:ext cx="357188" cy="120888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BD0154DA-0D24-A94C-BA46-116DEF553318}"/>
              </a:ext>
            </a:extLst>
          </p:cNvPr>
          <p:cNvCxnSpPr>
            <a:cxnSpLocks/>
            <a:stCxn id="25" idx="0"/>
          </p:cNvCxnSpPr>
          <p:nvPr/>
        </p:nvCxnSpPr>
        <p:spPr>
          <a:xfrm rot="5400000" flipH="1" flipV="1">
            <a:off x="7875323" y="871271"/>
            <a:ext cx="170394" cy="1147764"/>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6E71495D-677C-4540-B928-A7701B4E58F0}"/>
              </a:ext>
            </a:extLst>
          </p:cNvPr>
          <p:cNvGraphicFramePr>
            <a:graphicFrameLocks noGrp="1"/>
          </p:cNvGraphicFramePr>
          <p:nvPr/>
        </p:nvGraphicFramePr>
        <p:xfrm>
          <a:off x="1314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1EBD9ED-17E2-964E-8AE6-610C44626139}"/>
              </a:ext>
            </a:extLst>
          </p:cNvPr>
          <p:cNvGraphicFramePr>
            <a:graphicFrameLocks noGrp="1"/>
          </p:cNvGraphicFramePr>
          <p:nvPr/>
        </p:nvGraphicFramePr>
        <p:xfrm>
          <a:off x="3752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16FA81D-7782-9448-B9C6-B063CFDD70C9}"/>
              </a:ext>
            </a:extLst>
          </p:cNvPr>
          <p:cNvGraphicFramePr>
            <a:graphicFrameLocks noGrp="1"/>
          </p:cNvGraphicFramePr>
          <p:nvPr/>
        </p:nvGraphicFramePr>
        <p:xfrm>
          <a:off x="5622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7E4DE585-D33A-5041-A674-2619BF610EB6}"/>
              </a:ext>
            </a:extLst>
          </p:cNvPr>
          <p:cNvGraphicFramePr>
            <a:graphicFrameLocks noGrp="1"/>
          </p:cNvGraphicFramePr>
          <p:nvPr/>
        </p:nvGraphicFramePr>
        <p:xfrm>
          <a:off x="8368506" y="978692"/>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7881A875-F727-054D-9B03-028234F82F57}"/>
              </a:ext>
            </a:extLst>
          </p:cNvPr>
          <p:cNvGraphicFramePr>
            <a:graphicFrameLocks noGrp="1"/>
          </p:cNvGraphicFramePr>
          <p:nvPr/>
        </p:nvGraphicFramePr>
        <p:xfrm>
          <a:off x="8409780" y="2453613"/>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9388E27C-E5E4-EC4E-9449-4C5498791BD7}"/>
              </a:ext>
            </a:extLst>
          </p:cNvPr>
          <p:cNvGraphicFramePr>
            <a:graphicFrameLocks noGrp="1"/>
          </p:cNvGraphicFramePr>
          <p:nvPr/>
        </p:nvGraphicFramePr>
        <p:xfrm>
          <a:off x="5562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6A2D95C1-A711-B644-8A72-B600E4F1C043}"/>
              </a:ext>
            </a:extLst>
          </p:cNvPr>
          <p:cNvGraphicFramePr>
            <a:graphicFrameLocks noGrp="1"/>
          </p:cNvGraphicFramePr>
          <p:nvPr/>
        </p:nvGraphicFramePr>
        <p:xfrm>
          <a:off x="8269552" y="3541980"/>
          <a:ext cx="731838" cy="27432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0">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DEEC74BD-36F7-5A45-B3D3-9854A22B7200}"/>
              </a:ext>
            </a:extLst>
          </p:cNvPr>
          <p:cNvSpPr txBox="1"/>
          <p:nvPr/>
        </p:nvSpPr>
        <p:spPr>
          <a:xfrm>
            <a:off x="2208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EBE9411C-D8C6-1E48-933F-8E2E911384BA}"/>
              </a:ext>
            </a:extLst>
          </p:cNvPr>
          <p:cNvSpPr txBox="1"/>
          <p:nvPr/>
        </p:nvSpPr>
        <p:spPr>
          <a:xfrm>
            <a:off x="4724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54250860-C1D0-5442-A2DD-E7206AB3F7FA}"/>
              </a:ext>
            </a:extLst>
          </p:cNvPr>
          <p:cNvSpPr txBox="1"/>
          <p:nvPr/>
        </p:nvSpPr>
        <p:spPr>
          <a:xfrm>
            <a:off x="6594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3128A8DC-D9B8-624D-977C-E14D0921A8C4}"/>
              </a:ext>
            </a:extLst>
          </p:cNvPr>
          <p:cNvSpPr txBox="1"/>
          <p:nvPr/>
        </p:nvSpPr>
        <p:spPr>
          <a:xfrm>
            <a:off x="6654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219F6E98-22FB-074F-8CFE-08BE1C2D9268}"/>
              </a:ext>
            </a:extLst>
          </p:cNvPr>
          <p:cNvCxnSpPr>
            <a:cxnSpLocks/>
            <a:stCxn id="25" idx="2"/>
          </p:cNvCxnSpPr>
          <p:nvPr/>
        </p:nvCxnSpPr>
        <p:spPr>
          <a:xfrm rot="16200000" flipH="1">
            <a:off x="7731919" y="2016919"/>
            <a:ext cx="457202"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3801C6-3DA3-0341-961E-D27B2DF72784}"/>
              </a:ext>
            </a:extLst>
          </p:cNvPr>
          <p:cNvCxnSpPr>
            <a:endCxn id="30" idx="2"/>
          </p:cNvCxnSpPr>
          <p:nvPr/>
        </p:nvCxnSpPr>
        <p:spPr>
          <a:xfrm>
            <a:off x="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FD4635A-0A98-F54E-A8DD-87FD9FDCF1CA}"/>
              </a:ext>
            </a:extLst>
          </p:cNvPr>
          <p:cNvSpPr/>
          <p:nvPr/>
        </p:nvSpPr>
        <p:spPr>
          <a:xfrm>
            <a:off x="914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EF5F48DB-FA35-DD44-8164-6344C47E1E60}"/>
              </a:ext>
            </a:extLst>
          </p:cNvPr>
          <p:cNvSpPr/>
          <p:nvPr/>
        </p:nvSpPr>
        <p:spPr>
          <a:xfrm>
            <a:off x="914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F3E76471-667A-D943-B5FF-E293B67AC397}"/>
              </a:ext>
            </a:extLst>
          </p:cNvPr>
          <p:cNvCxnSpPr>
            <a:stCxn id="24" idx="2"/>
            <a:endCxn id="32" idx="6"/>
          </p:cNvCxnSpPr>
          <p:nvPr/>
        </p:nvCxnSpPr>
        <p:spPr>
          <a:xfrm rot="5400000">
            <a:off x="4144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D64F9C-0710-8B4E-B647-7C4DC480E7B1}"/>
              </a:ext>
            </a:extLst>
          </p:cNvPr>
          <p:cNvCxnSpPr>
            <a:stCxn id="32" idx="0"/>
            <a:endCxn id="30" idx="4"/>
          </p:cNvCxnSpPr>
          <p:nvPr/>
        </p:nvCxnSpPr>
        <p:spPr>
          <a:xfrm flipV="1">
            <a:off x="1050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2C40804-6D26-0746-ACE2-E374D210C7A7}"/>
              </a:ext>
            </a:extLst>
          </p:cNvPr>
          <p:cNvCxnSpPr>
            <a:stCxn id="32" idx="2"/>
          </p:cNvCxnSpPr>
          <p:nvPr/>
        </p:nvCxnSpPr>
        <p:spPr>
          <a:xfrm flipH="1">
            <a:off x="7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35">
            <a:extLst>
              <a:ext uri="{FF2B5EF4-FFF2-40B4-BE49-F238E27FC236}">
                <a16:creationId xmlns:a16="http://schemas.microsoft.com/office/drawing/2014/main" id="{175ACD3B-2524-BB4F-8BB0-5F382F136139}"/>
              </a:ext>
            </a:extLst>
          </p:cNvPr>
          <p:cNvSpPr txBox="1">
            <a:spLocks noChangeArrowheads="1"/>
          </p:cNvSpPr>
          <p:nvPr/>
        </p:nvSpPr>
        <p:spPr bwMode="auto">
          <a:xfrm>
            <a:off x="63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C3FEBE93-5B66-8847-AE82-A359731C464C}"/>
              </a:ext>
            </a:extLst>
          </p:cNvPr>
          <p:cNvGraphicFramePr>
            <a:graphicFrameLocks noGrp="1"/>
          </p:cNvGraphicFramePr>
          <p:nvPr/>
        </p:nvGraphicFramePr>
        <p:xfrm>
          <a:off x="71437" y="2270124"/>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56" name="Table 55">
            <a:extLst>
              <a:ext uri="{FF2B5EF4-FFF2-40B4-BE49-F238E27FC236}">
                <a16:creationId xmlns:a16="http://schemas.microsoft.com/office/drawing/2014/main" id="{91AA87FB-40EA-7D4D-B037-7125A4D78405}"/>
              </a:ext>
            </a:extLst>
          </p:cNvPr>
          <p:cNvGraphicFramePr>
            <a:graphicFrameLocks noGrp="1"/>
          </p:cNvGraphicFramePr>
          <p:nvPr/>
        </p:nvGraphicFramePr>
        <p:xfrm>
          <a:off x="2868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58" name="Table 57">
            <a:extLst>
              <a:ext uri="{FF2B5EF4-FFF2-40B4-BE49-F238E27FC236}">
                <a16:creationId xmlns:a16="http://schemas.microsoft.com/office/drawing/2014/main" id="{69EB2561-0885-444A-B86A-3FCB261350B5}"/>
              </a:ext>
            </a:extLst>
          </p:cNvPr>
          <p:cNvGraphicFramePr>
            <a:graphicFrameLocks noGrp="1"/>
          </p:cNvGraphicFramePr>
          <p:nvPr/>
        </p:nvGraphicFramePr>
        <p:xfrm>
          <a:off x="1096963" y="3435350"/>
          <a:ext cx="609599" cy="549276"/>
        </p:xfrm>
        <a:graphic>
          <a:graphicData uri="http://schemas.openxmlformats.org/drawingml/2006/table">
            <a:tbl>
              <a:tblPr firstRow="1" bandRow="1">
                <a:tableStyleId>{2D5ABB26-0587-4C30-8999-92F81FD0307C}</a:tableStyleId>
              </a:tblPr>
              <a:tblGrid>
                <a:gridCol w="228601">
                  <a:extLst>
                    <a:ext uri="{9D8B030D-6E8A-4147-A177-3AD203B41FA5}">
                      <a16:colId xmlns:a16="http://schemas.microsoft.com/office/drawing/2014/main" val="20000"/>
                    </a:ext>
                  </a:extLst>
                </a:gridCol>
                <a:gridCol w="3809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39" name="Rectangle 38">
            <a:extLst>
              <a:ext uri="{FF2B5EF4-FFF2-40B4-BE49-F238E27FC236}">
                <a16:creationId xmlns:a16="http://schemas.microsoft.com/office/drawing/2014/main" id="{477A67E3-955E-4942-B33B-B980C5CEF6AE}"/>
              </a:ext>
            </a:extLst>
          </p:cNvPr>
          <p:cNvSpPr/>
          <p:nvPr/>
        </p:nvSpPr>
        <p:spPr>
          <a:xfrm>
            <a:off x="838200" y="1447800"/>
            <a:ext cx="7361238" cy="39624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sp>
        <p:nvSpPr>
          <p:cNvPr id="40" name="TextBox 39">
            <a:extLst>
              <a:ext uri="{FF2B5EF4-FFF2-40B4-BE49-F238E27FC236}">
                <a16:creationId xmlns:a16="http://schemas.microsoft.com/office/drawing/2014/main" id="{C11DEB74-235B-DB41-8D06-BB0CAD73DF3C}"/>
              </a:ext>
            </a:extLst>
          </p:cNvPr>
          <p:cNvSpPr txBox="1">
            <a:spLocks noChangeArrowheads="1"/>
          </p:cNvSpPr>
          <p:nvPr/>
        </p:nvSpPr>
        <p:spPr bwMode="auto">
          <a:xfrm>
            <a:off x="3733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41" name="TextBox 40">
            <a:extLst>
              <a:ext uri="{FF2B5EF4-FFF2-40B4-BE49-F238E27FC236}">
                <a16:creationId xmlns:a16="http://schemas.microsoft.com/office/drawing/2014/main" id="{DBFE54BF-8082-574F-8224-EC840D46C80F}"/>
              </a:ext>
            </a:extLst>
          </p:cNvPr>
          <p:cNvSpPr txBox="1">
            <a:spLocks noChangeArrowheads="1"/>
          </p:cNvSpPr>
          <p:nvPr/>
        </p:nvSpPr>
        <p:spPr bwMode="auto">
          <a:xfrm>
            <a:off x="4800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42" name="Table 41">
            <a:extLst>
              <a:ext uri="{FF2B5EF4-FFF2-40B4-BE49-F238E27FC236}">
                <a16:creationId xmlns:a16="http://schemas.microsoft.com/office/drawing/2014/main" id="{F5E178E7-1715-A248-9973-BF0F4C03DA90}"/>
              </a:ext>
            </a:extLst>
          </p:cNvPr>
          <p:cNvGraphicFramePr>
            <a:graphicFrameLocks noGrp="1"/>
          </p:cNvGraphicFramePr>
          <p:nvPr/>
        </p:nvGraphicFramePr>
        <p:xfrm>
          <a:off x="1279525" y="228600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82868DC6-126D-634E-8966-2213E6E82AB6}"/>
              </a:ext>
            </a:extLst>
          </p:cNvPr>
          <p:cNvGraphicFramePr>
            <a:graphicFrameLocks noGrp="1"/>
          </p:cNvGraphicFramePr>
          <p:nvPr/>
        </p:nvGraphicFramePr>
        <p:xfrm>
          <a:off x="3700464" y="145335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44" name="Table 43">
            <a:extLst>
              <a:ext uri="{FF2B5EF4-FFF2-40B4-BE49-F238E27FC236}">
                <a16:creationId xmlns:a16="http://schemas.microsoft.com/office/drawing/2014/main" id="{4EF92BF4-7173-C849-9FEB-E16AD2F6D975}"/>
              </a:ext>
            </a:extLst>
          </p:cNvPr>
          <p:cNvGraphicFramePr>
            <a:graphicFrameLocks noGrp="1"/>
          </p:cNvGraphicFramePr>
          <p:nvPr/>
        </p:nvGraphicFramePr>
        <p:xfrm>
          <a:off x="5607049" y="1359956"/>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45" name="Table 44">
            <a:extLst>
              <a:ext uri="{FF2B5EF4-FFF2-40B4-BE49-F238E27FC236}">
                <a16:creationId xmlns:a16="http://schemas.microsoft.com/office/drawing/2014/main" id="{427A00E4-0533-2D40-848B-49DE2D5F6BC6}"/>
              </a:ext>
            </a:extLst>
          </p:cNvPr>
          <p:cNvGraphicFramePr>
            <a:graphicFrameLocks noGrp="1"/>
          </p:cNvGraphicFramePr>
          <p:nvPr/>
        </p:nvGraphicFramePr>
        <p:xfrm>
          <a:off x="8282782" y="977636"/>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solidFill>
                          <a:srgbClr val="00B05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E693FB3A-F885-E641-9B37-61106AECFCDB}"/>
              </a:ext>
            </a:extLst>
          </p:cNvPr>
          <p:cNvGraphicFramePr>
            <a:graphicFrameLocks noGrp="1"/>
          </p:cNvGraphicFramePr>
          <p:nvPr/>
        </p:nvGraphicFramePr>
        <p:xfrm>
          <a:off x="8368506" y="2431389"/>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solidFill>
                          <a:srgbClr val="7030A0"/>
                        </a:solidFill>
                      </a:endParaRP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44AB1E5A-65DC-2F40-BBBA-6DD5D2B0413D}"/>
              </a:ext>
            </a:extLst>
          </p:cNvPr>
          <p:cNvGraphicFramePr>
            <a:graphicFrameLocks noGrp="1"/>
          </p:cNvGraphicFramePr>
          <p:nvPr/>
        </p:nvGraphicFramePr>
        <p:xfrm>
          <a:off x="5568157"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E43C580F-1A22-834B-BB02-E0040C0C07AC}"/>
              </a:ext>
            </a:extLst>
          </p:cNvPr>
          <p:cNvGraphicFramePr>
            <a:graphicFrameLocks noGrp="1"/>
          </p:cNvGraphicFramePr>
          <p:nvPr/>
        </p:nvGraphicFramePr>
        <p:xfrm>
          <a:off x="8245475" y="3540343"/>
          <a:ext cx="1093788" cy="274637"/>
        </p:xfrm>
        <a:graphic>
          <a:graphicData uri="http://schemas.openxmlformats.org/drawingml/2006/table">
            <a:tbl>
              <a:tblPr firstRow="1" bandRow="1">
                <a:tableStyleId>{2D5ABB26-0587-4C30-8999-92F81FD0307C}</a:tableStyleId>
              </a:tblPr>
              <a:tblGrid>
                <a:gridCol w="281260">
                  <a:extLst>
                    <a:ext uri="{9D8B030D-6E8A-4147-A177-3AD203B41FA5}">
                      <a16:colId xmlns:a16="http://schemas.microsoft.com/office/drawing/2014/main" val="20000"/>
                    </a:ext>
                  </a:extLst>
                </a:gridCol>
                <a:gridCol w="812528">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47469265-6EC4-9E47-9E68-8A4642186449}"/>
              </a:ext>
            </a:extLst>
          </p:cNvPr>
          <p:cNvSpPr txBox="1">
            <a:spLocks noChangeArrowheads="1"/>
          </p:cNvSpPr>
          <p:nvPr/>
        </p:nvSpPr>
        <p:spPr bwMode="auto">
          <a:xfrm>
            <a:off x="1295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50" name="TextBox 49">
            <a:extLst>
              <a:ext uri="{FF2B5EF4-FFF2-40B4-BE49-F238E27FC236}">
                <a16:creationId xmlns:a16="http://schemas.microsoft.com/office/drawing/2014/main" id="{7E547427-E1D8-8748-972D-67784E70FE0F}"/>
              </a:ext>
            </a:extLst>
          </p:cNvPr>
          <p:cNvSpPr txBox="1">
            <a:spLocks noChangeArrowheads="1"/>
          </p:cNvSpPr>
          <p:nvPr/>
        </p:nvSpPr>
        <p:spPr bwMode="auto">
          <a:xfrm>
            <a:off x="5668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1" name="Table 50">
            <a:extLst>
              <a:ext uri="{FF2B5EF4-FFF2-40B4-BE49-F238E27FC236}">
                <a16:creationId xmlns:a16="http://schemas.microsoft.com/office/drawing/2014/main" id="{04BA9B34-89F8-6C44-BDC4-D5D24AFAEE61}"/>
              </a:ext>
            </a:extLst>
          </p:cNvPr>
          <p:cNvGraphicFramePr>
            <a:graphicFrameLocks noGrp="1"/>
          </p:cNvGraphicFramePr>
          <p:nvPr/>
        </p:nvGraphicFramePr>
        <p:xfrm>
          <a:off x="2868612" y="432884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2" name="TextBox 51">
            <a:extLst>
              <a:ext uri="{FF2B5EF4-FFF2-40B4-BE49-F238E27FC236}">
                <a16:creationId xmlns:a16="http://schemas.microsoft.com/office/drawing/2014/main" id="{957DCBC9-8E37-8A4E-9324-D0A83640B220}"/>
              </a:ext>
            </a:extLst>
          </p:cNvPr>
          <p:cNvSpPr txBox="1">
            <a:spLocks noChangeArrowheads="1"/>
          </p:cNvSpPr>
          <p:nvPr/>
        </p:nvSpPr>
        <p:spPr bwMode="auto">
          <a:xfrm>
            <a:off x="2849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3" name="Table 52">
            <a:extLst>
              <a:ext uri="{FF2B5EF4-FFF2-40B4-BE49-F238E27FC236}">
                <a16:creationId xmlns:a16="http://schemas.microsoft.com/office/drawing/2014/main" id="{A4F4DB06-E893-334C-9799-732ED693F6DE}"/>
              </a:ext>
            </a:extLst>
          </p:cNvPr>
          <p:cNvGraphicFramePr>
            <a:graphicFrameLocks noGrp="1"/>
          </p:cNvGraphicFramePr>
          <p:nvPr/>
        </p:nvGraphicFramePr>
        <p:xfrm>
          <a:off x="1121040" y="3429000"/>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4" name="TextBox 53">
            <a:extLst>
              <a:ext uri="{FF2B5EF4-FFF2-40B4-BE49-F238E27FC236}">
                <a16:creationId xmlns:a16="http://schemas.microsoft.com/office/drawing/2014/main" id="{367877ED-2F43-B248-99DA-656C5B24843C}"/>
              </a:ext>
            </a:extLst>
          </p:cNvPr>
          <p:cNvSpPr txBox="1">
            <a:spLocks noChangeArrowheads="1"/>
          </p:cNvSpPr>
          <p:nvPr/>
        </p:nvSpPr>
        <p:spPr bwMode="auto">
          <a:xfrm>
            <a:off x="1077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sp>
        <p:nvSpPr>
          <p:cNvPr id="2" name="Rectangle 1">
            <a:extLst>
              <a:ext uri="{FF2B5EF4-FFF2-40B4-BE49-F238E27FC236}">
                <a16:creationId xmlns:a16="http://schemas.microsoft.com/office/drawing/2014/main" id="{FBC19BDB-9C6C-3709-38DF-9EA231BAF0A3}"/>
              </a:ext>
            </a:extLst>
          </p:cNvPr>
          <p:cNvSpPr/>
          <p:nvPr/>
        </p:nvSpPr>
        <p:spPr>
          <a:xfrm>
            <a:off x="838200" y="1301754"/>
            <a:ext cx="7361238" cy="4267191"/>
          </a:xfrm>
          <a:prstGeom prst="rect">
            <a:avLst/>
          </a:prstGeom>
          <a:solidFill>
            <a:schemeClr val="accent4">
              <a:lumMod val="60000"/>
              <a:lumOff val="4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dirty="0">
              <a:solidFill>
                <a:srgbClr val="FFFFFF"/>
              </a:solidFill>
              <a:latin typeface="Calibri" charset="0"/>
              <a:sym typeface="Wingdings" pitchFamily="2" charset="2"/>
            </a:endParaRPr>
          </a:p>
        </p:txBody>
      </p:sp>
      <p:cxnSp>
        <p:nvCxnSpPr>
          <p:cNvPr id="10" name="Straight Connector 9">
            <a:extLst>
              <a:ext uri="{FF2B5EF4-FFF2-40B4-BE49-F238E27FC236}">
                <a16:creationId xmlns:a16="http://schemas.microsoft.com/office/drawing/2014/main" id="{0E6FAC4E-ED99-10F0-2462-5EE9FD6A3538}"/>
              </a:ext>
            </a:extLst>
          </p:cNvPr>
          <p:cNvCxnSpPr/>
          <p:nvPr/>
        </p:nvCxnSpPr>
        <p:spPr>
          <a:xfrm flipH="1">
            <a:off x="388507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9B1CAA-2662-D59C-2180-A9819333BBE5}"/>
              </a:ext>
            </a:extLst>
          </p:cNvPr>
          <p:cNvCxnSpPr/>
          <p:nvPr/>
        </p:nvCxnSpPr>
        <p:spPr>
          <a:xfrm flipH="1">
            <a:off x="428115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E83F7A-B6AE-A592-F81A-64F9C59BE7E9}"/>
              </a:ext>
            </a:extLst>
          </p:cNvPr>
          <p:cNvCxnSpPr/>
          <p:nvPr/>
        </p:nvCxnSpPr>
        <p:spPr>
          <a:xfrm flipH="1">
            <a:off x="489393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9D5A7B3-8BAC-5A62-74BC-3374EF9E12F2}"/>
              </a:ext>
            </a:extLst>
          </p:cNvPr>
          <p:cNvSpPr txBox="1"/>
          <p:nvPr/>
        </p:nvSpPr>
        <p:spPr>
          <a:xfrm>
            <a:off x="2908301" y="1371600"/>
            <a:ext cx="4068763" cy="2308324"/>
          </a:xfrm>
          <a:prstGeom prst="rect">
            <a:avLst/>
          </a:prstGeom>
          <a:noFill/>
        </p:spPr>
        <p:txBody>
          <a:bodyPr wrap="square" rtlCol="0">
            <a:spAutoFit/>
          </a:bodyPr>
          <a:lstStyle/>
          <a:p>
            <a:pPr algn="ctr" eaLnBrk="1" hangingPunct="1">
              <a:defRPr/>
            </a:pPr>
            <a:r>
              <a:rPr lang="en-US" altLang="en-US" dirty="0">
                <a:solidFill>
                  <a:srgbClr val="FFFFFF"/>
                </a:solidFill>
                <a:latin typeface="Calibri" charset="0"/>
              </a:rPr>
              <a:t>A </a:t>
            </a:r>
            <a:r>
              <a:rPr lang="en-US" altLang="en-US" dirty="0">
                <a:solidFill>
                  <a:srgbClr val="FFFFFF"/>
                </a:solidFill>
                <a:latin typeface="Calibri" charset="0"/>
                <a:sym typeface="Wingdings" pitchFamily="2" charset="2"/>
              </a:rPr>
              <a:t> A + P + Q</a:t>
            </a:r>
          </a:p>
          <a:p>
            <a:pPr algn="ctr" eaLnBrk="1" hangingPunct="1">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A</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P</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Q</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A</a:t>
            </a:r>
            <a:r>
              <a:rPr lang="en-US" altLang="en-US" baseline="-25000" dirty="0" err="1">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endParaRPr lang="en-US" altLang="en-US" dirty="0">
              <a:solidFill>
                <a:srgbClr val="FFFFFF"/>
              </a:solidFill>
              <a:latin typeface="Calibri" charset="0"/>
              <a:sym typeface="Wingdings" pitchFamily="2" charset="2"/>
            </a:endParaRPr>
          </a:p>
          <a:p>
            <a:pPr algn="ctr" eaLnBrk="1" hangingPunct="1">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eaLnBrk="1" hangingPunct="1">
              <a:defRPr/>
            </a:pPr>
            <a:endParaRPr lang="en-US" altLang="en-US" dirty="0">
              <a:solidFill>
                <a:srgbClr val="FFFFFF"/>
              </a:solidFill>
              <a:latin typeface="Calibri" charset="0"/>
              <a:sym typeface="Wingdings" pitchFamily="2" charset="2"/>
            </a:endParaRPr>
          </a:p>
          <a:p>
            <a:pPr algn="ctr">
              <a:defRPr/>
            </a:pPr>
            <a:r>
              <a:rPr lang="en-US" altLang="en-US" dirty="0">
                <a:solidFill>
                  <a:srgbClr val="FFFFFF"/>
                </a:solidFill>
                <a:latin typeface="Calibri" charset="0"/>
                <a:sym typeface="Wingdings" pitchFamily="2" charset="2"/>
              </a:rPr>
              <a:t>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a:t>
            </a:r>
            <a:r>
              <a:rPr lang="en-US" altLang="en-US" baseline="-25000" dirty="0">
                <a:solidFill>
                  <a:srgbClr val="FFFFFF"/>
                </a:solidFill>
                <a:latin typeface="Calibri" charset="0"/>
                <a:sym typeface="Wingdings" pitchFamily="2" charset="2"/>
              </a:rPr>
              <a:t>in </a:t>
            </a:r>
            <a:r>
              <a:rPr lang="en-US" altLang="en-US" dirty="0">
                <a:solidFill>
                  <a:srgbClr val="FFFFFF"/>
                </a:solidFill>
                <a:latin typeface="Calibri" charset="0"/>
                <a:sym typeface="Wingdings" pitchFamily="2" charset="2"/>
              </a:rPr>
              <a:t>/ 2 = 45</a:t>
            </a:r>
          </a:p>
          <a:p>
            <a:pPr algn="ctr">
              <a:defRPr/>
            </a:pPr>
            <a:endParaRPr lang="en-US" altLang="en-US" dirty="0">
              <a:solidFill>
                <a:srgbClr val="FFFFFF"/>
              </a:solidFill>
              <a:latin typeface="Calibri" charset="0"/>
              <a:sym typeface="Wingdings" pitchFamily="2" charset="2"/>
            </a:endParaRPr>
          </a:p>
        </p:txBody>
      </p:sp>
      <p:sp>
        <p:nvSpPr>
          <p:cNvPr id="28" name="TextBox 27">
            <a:extLst>
              <a:ext uri="{FF2B5EF4-FFF2-40B4-BE49-F238E27FC236}">
                <a16:creationId xmlns:a16="http://schemas.microsoft.com/office/drawing/2014/main" id="{F92C5590-1D99-A594-A0BA-6D7A29BB88F2}"/>
              </a:ext>
            </a:extLst>
          </p:cNvPr>
          <p:cNvSpPr txBox="1"/>
          <p:nvPr/>
        </p:nvSpPr>
        <p:spPr>
          <a:xfrm>
            <a:off x="1529375" y="1908502"/>
            <a:ext cx="1633531" cy="369332"/>
          </a:xfrm>
          <a:prstGeom prst="rect">
            <a:avLst/>
          </a:prstGeom>
          <a:solidFill>
            <a:schemeClr val="accent4"/>
          </a:solidFill>
        </p:spPr>
        <p:txBody>
          <a:bodyPr wrap="square" rtlCol="0">
            <a:spAutoFit/>
          </a:bodyPr>
          <a:lstStyle/>
          <a:p>
            <a:r>
              <a:rPr lang="en-US" dirty="0"/>
              <a:t>mass balance</a:t>
            </a:r>
          </a:p>
        </p:txBody>
      </p:sp>
      <p:sp>
        <p:nvSpPr>
          <p:cNvPr id="31" name="TextBox 30">
            <a:extLst>
              <a:ext uri="{FF2B5EF4-FFF2-40B4-BE49-F238E27FC236}">
                <a16:creationId xmlns:a16="http://schemas.microsoft.com/office/drawing/2014/main" id="{539E3469-5567-80A8-0206-2FB86DC66145}"/>
              </a:ext>
            </a:extLst>
          </p:cNvPr>
          <p:cNvSpPr txBox="1"/>
          <p:nvPr/>
        </p:nvSpPr>
        <p:spPr>
          <a:xfrm>
            <a:off x="1529374" y="2505676"/>
            <a:ext cx="1633531" cy="369332"/>
          </a:xfrm>
          <a:prstGeom prst="rect">
            <a:avLst/>
          </a:prstGeom>
          <a:solidFill>
            <a:schemeClr val="accent4"/>
          </a:solidFill>
        </p:spPr>
        <p:txBody>
          <a:bodyPr wrap="square" rtlCol="0">
            <a:spAutoFit/>
          </a:bodyPr>
          <a:lstStyle/>
          <a:p>
            <a:r>
              <a:rPr lang="en-US" dirty="0"/>
              <a:t>equimolar</a:t>
            </a:r>
          </a:p>
        </p:txBody>
      </p:sp>
      <p:sp>
        <p:nvSpPr>
          <p:cNvPr id="36" name="TextBox 35">
            <a:extLst>
              <a:ext uri="{FF2B5EF4-FFF2-40B4-BE49-F238E27FC236}">
                <a16:creationId xmlns:a16="http://schemas.microsoft.com/office/drawing/2014/main" id="{0CF3CF53-8029-941D-DFF8-A2764228C93B}"/>
              </a:ext>
            </a:extLst>
          </p:cNvPr>
          <p:cNvSpPr txBox="1"/>
          <p:nvPr/>
        </p:nvSpPr>
        <p:spPr>
          <a:xfrm>
            <a:off x="1529374" y="3062733"/>
            <a:ext cx="1633531" cy="369332"/>
          </a:xfrm>
          <a:prstGeom prst="rect">
            <a:avLst/>
          </a:prstGeom>
          <a:solidFill>
            <a:schemeClr val="accent4"/>
          </a:solidFill>
        </p:spPr>
        <p:txBody>
          <a:bodyPr wrap="square" rtlCol="0">
            <a:spAutoFit/>
          </a:bodyPr>
          <a:lstStyle/>
          <a:p>
            <a:r>
              <a:rPr lang="en-US" dirty="0"/>
              <a:t>solving</a:t>
            </a:r>
          </a:p>
        </p:txBody>
      </p:sp>
      <p:sp>
        <p:nvSpPr>
          <p:cNvPr id="59" name="TextBox 58">
            <a:extLst>
              <a:ext uri="{FF2B5EF4-FFF2-40B4-BE49-F238E27FC236}">
                <a16:creationId xmlns:a16="http://schemas.microsoft.com/office/drawing/2014/main" id="{5C02F517-CAE6-DB0D-03C3-D6F36D2EBEF6}"/>
              </a:ext>
            </a:extLst>
          </p:cNvPr>
          <p:cNvSpPr txBox="1"/>
          <p:nvPr/>
        </p:nvSpPr>
        <p:spPr>
          <a:xfrm>
            <a:off x="1530360" y="3886637"/>
            <a:ext cx="1633531" cy="369332"/>
          </a:xfrm>
          <a:prstGeom prst="rect">
            <a:avLst/>
          </a:prstGeom>
          <a:solidFill>
            <a:schemeClr val="accent4"/>
          </a:solidFill>
        </p:spPr>
        <p:txBody>
          <a:bodyPr wrap="square" rtlCol="0">
            <a:spAutoFit/>
          </a:bodyPr>
          <a:lstStyle/>
          <a:p>
            <a:r>
              <a:rPr lang="en-US" dirty="0"/>
              <a:t>mass balance</a:t>
            </a:r>
          </a:p>
        </p:txBody>
      </p:sp>
      <p:sp>
        <p:nvSpPr>
          <p:cNvPr id="60" name="TextBox 59">
            <a:extLst>
              <a:ext uri="{FF2B5EF4-FFF2-40B4-BE49-F238E27FC236}">
                <a16:creationId xmlns:a16="http://schemas.microsoft.com/office/drawing/2014/main" id="{1E410530-7309-31DE-822A-33B5BE4A76FF}"/>
              </a:ext>
            </a:extLst>
          </p:cNvPr>
          <p:cNvSpPr txBox="1"/>
          <p:nvPr/>
        </p:nvSpPr>
        <p:spPr>
          <a:xfrm>
            <a:off x="1530359" y="4483811"/>
            <a:ext cx="1633531" cy="369332"/>
          </a:xfrm>
          <a:prstGeom prst="rect">
            <a:avLst/>
          </a:prstGeom>
          <a:solidFill>
            <a:schemeClr val="accent4"/>
          </a:solidFill>
        </p:spPr>
        <p:txBody>
          <a:bodyPr wrap="square" rtlCol="0">
            <a:spAutoFit/>
          </a:bodyPr>
          <a:lstStyle/>
          <a:p>
            <a:r>
              <a:rPr lang="en-US" dirty="0"/>
              <a:t>equimolar</a:t>
            </a:r>
          </a:p>
        </p:txBody>
      </p:sp>
      <p:sp>
        <p:nvSpPr>
          <p:cNvPr id="61" name="TextBox 60">
            <a:extLst>
              <a:ext uri="{FF2B5EF4-FFF2-40B4-BE49-F238E27FC236}">
                <a16:creationId xmlns:a16="http://schemas.microsoft.com/office/drawing/2014/main" id="{13E1FEB3-82E2-60C0-9569-6EAE4DCD1AB1}"/>
              </a:ext>
            </a:extLst>
          </p:cNvPr>
          <p:cNvSpPr txBox="1"/>
          <p:nvPr/>
        </p:nvSpPr>
        <p:spPr>
          <a:xfrm>
            <a:off x="1530359" y="5040868"/>
            <a:ext cx="1633531" cy="369332"/>
          </a:xfrm>
          <a:prstGeom prst="rect">
            <a:avLst/>
          </a:prstGeom>
          <a:solidFill>
            <a:schemeClr val="accent4"/>
          </a:solidFill>
        </p:spPr>
        <p:txBody>
          <a:bodyPr wrap="square" rtlCol="0">
            <a:spAutoFit/>
          </a:bodyPr>
          <a:lstStyle/>
          <a:p>
            <a:r>
              <a:rPr lang="en-US" dirty="0"/>
              <a:t>solving</a:t>
            </a:r>
          </a:p>
        </p:txBody>
      </p:sp>
      <p:cxnSp>
        <p:nvCxnSpPr>
          <p:cNvPr id="62" name="Straight Connector 61">
            <a:extLst>
              <a:ext uri="{FF2B5EF4-FFF2-40B4-BE49-F238E27FC236}">
                <a16:creationId xmlns:a16="http://schemas.microsoft.com/office/drawing/2014/main" id="{EC931ACE-C42A-2B50-75BE-CD5429C07AD3}"/>
              </a:ext>
            </a:extLst>
          </p:cNvPr>
          <p:cNvCxnSpPr/>
          <p:nvPr/>
        </p:nvCxnSpPr>
        <p:spPr>
          <a:xfrm flipH="1">
            <a:off x="4389437" y="4112311"/>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3273554-6D94-AC9C-9D0E-0291B2DB8902}"/>
              </a:ext>
            </a:extLst>
          </p:cNvPr>
          <p:cNvCxnSpPr/>
          <p:nvPr/>
        </p:nvCxnSpPr>
        <p:spPr>
          <a:xfrm flipH="1">
            <a:off x="4884739" y="4100314"/>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65" name="Straight Connector 11264">
            <a:extLst>
              <a:ext uri="{FF2B5EF4-FFF2-40B4-BE49-F238E27FC236}">
                <a16:creationId xmlns:a16="http://schemas.microsoft.com/office/drawing/2014/main" id="{85557CFA-A01B-2893-1A73-160B62DA4161}"/>
              </a:ext>
            </a:extLst>
          </p:cNvPr>
          <p:cNvCxnSpPr>
            <a:cxnSpLocks/>
          </p:cNvCxnSpPr>
          <p:nvPr/>
        </p:nvCxnSpPr>
        <p:spPr>
          <a:xfrm>
            <a:off x="1077118" y="3537386"/>
            <a:ext cx="69238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269" name="TextBox 11268">
            <a:extLst>
              <a:ext uri="{FF2B5EF4-FFF2-40B4-BE49-F238E27FC236}">
                <a16:creationId xmlns:a16="http://schemas.microsoft.com/office/drawing/2014/main" id="{F5548627-32C2-D07E-7D31-64F872E770EE}"/>
              </a:ext>
            </a:extLst>
          </p:cNvPr>
          <p:cNvSpPr txBox="1"/>
          <p:nvPr/>
        </p:nvSpPr>
        <p:spPr>
          <a:xfrm>
            <a:off x="2397126" y="3535851"/>
            <a:ext cx="4718050" cy="1846659"/>
          </a:xfrm>
          <a:prstGeom prst="rect">
            <a:avLst/>
          </a:prstGeom>
          <a:noFill/>
        </p:spPr>
        <p:txBody>
          <a:bodyPr wrap="square">
            <a:spAutoFit/>
          </a:bodyPr>
          <a:lstStyle/>
          <a:p>
            <a:pPr algn="ctr">
              <a:defRPr/>
            </a:pPr>
            <a:r>
              <a:rPr lang="en-US" altLang="en-US" dirty="0">
                <a:solidFill>
                  <a:srgbClr val="FFFFFF"/>
                </a:solidFill>
                <a:latin typeface="Calibri" charset="0"/>
                <a:sym typeface="Wingdings" pitchFamily="2" charset="2"/>
              </a:rPr>
              <a:t>B  B + X</a:t>
            </a:r>
          </a:p>
          <a:p>
            <a:pPr algn="ctr">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B</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X</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B</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eaLnBrk="1" hangingPunct="1">
              <a:defRPr/>
            </a:pPr>
            <a:endParaRPr lang="en-US" altLang="en-US" baseline="-25000" dirty="0">
              <a:solidFill>
                <a:srgbClr val="FFFFFF"/>
              </a:solidFill>
              <a:latin typeface="Calibri" charset="0"/>
              <a:sym typeface="Wingdings" pitchFamily="2" charset="2"/>
            </a:endParaRPr>
          </a:p>
          <a:p>
            <a:pPr algn="ctr">
              <a:defRPr/>
            </a:pPr>
            <a:r>
              <a:rPr lang="en-US" altLang="en-US" dirty="0">
                <a:solidFill>
                  <a:srgbClr val="FFFFFF"/>
                </a:solidFill>
                <a:latin typeface="Calibri" charset="0"/>
                <a:sym typeface="Wingdings" pitchFamily="2" charset="2"/>
              </a:rPr>
              <a:t>B</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a:defRPr/>
            </a:pPr>
            <a:endParaRPr lang="en-US" altLang="en-US" baseline="-25000" dirty="0">
              <a:solidFill>
                <a:srgbClr val="FFFFFF"/>
              </a:solidFill>
              <a:latin typeface="Calibri" charset="0"/>
              <a:sym typeface="Wingdings" pitchFamily="2" charset="2"/>
            </a:endParaRPr>
          </a:p>
          <a:p>
            <a:pPr algn="ctr" eaLnBrk="1" hangingPunct="1">
              <a:defRPr/>
            </a:pP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r>
              <a:rPr lang="en-US" altLang="en-US" baseline="-25000" dirty="0">
                <a:solidFill>
                  <a:srgbClr val="FFFFFF"/>
                </a:solidFill>
                <a:latin typeface="Calibri" charset="0"/>
                <a:sym typeface="Wingdings" pitchFamily="2" charset="2"/>
              </a:rPr>
              <a:t> </a:t>
            </a:r>
            <a:r>
              <a:rPr lang="en-US" altLang="en-US" dirty="0">
                <a:solidFill>
                  <a:srgbClr val="FFFFFF"/>
                </a:solidFill>
                <a:latin typeface="Calibri" charset="0"/>
                <a:sym typeface="Wingdings" pitchFamily="2" charset="2"/>
              </a:rPr>
              <a:t> = 10</a:t>
            </a:r>
          </a:p>
        </p:txBody>
      </p:sp>
      <p:sp>
        <p:nvSpPr>
          <p:cNvPr id="11270" name="Oval 11269">
            <a:extLst>
              <a:ext uri="{FF2B5EF4-FFF2-40B4-BE49-F238E27FC236}">
                <a16:creationId xmlns:a16="http://schemas.microsoft.com/office/drawing/2014/main" id="{29259C94-C31D-9922-57A8-44677E8BCE51}"/>
              </a:ext>
            </a:extLst>
          </p:cNvPr>
          <p:cNvSpPr/>
          <p:nvPr/>
        </p:nvSpPr>
        <p:spPr>
          <a:xfrm>
            <a:off x="-25400" y="2151866"/>
            <a:ext cx="863600"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Oval 11270">
            <a:extLst>
              <a:ext uri="{FF2B5EF4-FFF2-40B4-BE49-F238E27FC236}">
                <a16:creationId xmlns:a16="http://schemas.microsoft.com/office/drawing/2014/main" id="{A466562E-30BE-E3BA-D973-27304C98F163}"/>
              </a:ext>
            </a:extLst>
          </p:cNvPr>
          <p:cNvSpPr/>
          <p:nvPr/>
        </p:nvSpPr>
        <p:spPr>
          <a:xfrm>
            <a:off x="8212933" y="893769"/>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Oval 11271">
            <a:extLst>
              <a:ext uri="{FF2B5EF4-FFF2-40B4-BE49-F238E27FC236}">
                <a16:creationId xmlns:a16="http://schemas.microsoft.com/office/drawing/2014/main" id="{46A6FF67-8DFF-DA5D-575C-0F545710368F}"/>
              </a:ext>
            </a:extLst>
          </p:cNvPr>
          <p:cNvSpPr/>
          <p:nvPr/>
        </p:nvSpPr>
        <p:spPr>
          <a:xfrm>
            <a:off x="8138320" y="3435350"/>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Oval 11272">
            <a:extLst>
              <a:ext uri="{FF2B5EF4-FFF2-40B4-BE49-F238E27FC236}">
                <a16:creationId xmlns:a16="http://schemas.microsoft.com/office/drawing/2014/main" id="{D24FD1A6-F183-876D-C42F-AB24A9F99AA4}"/>
              </a:ext>
            </a:extLst>
          </p:cNvPr>
          <p:cNvSpPr/>
          <p:nvPr/>
        </p:nvSpPr>
        <p:spPr>
          <a:xfrm>
            <a:off x="8240102" y="2341571"/>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Oval 11273">
            <a:extLst>
              <a:ext uri="{FF2B5EF4-FFF2-40B4-BE49-F238E27FC236}">
                <a16:creationId xmlns:a16="http://schemas.microsoft.com/office/drawing/2014/main" id="{27EDD621-EB32-308E-677F-ED5E099A3F08}"/>
              </a:ext>
            </a:extLst>
          </p:cNvPr>
          <p:cNvSpPr/>
          <p:nvPr/>
        </p:nvSpPr>
        <p:spPr>
          <a:xfrm>
            <a:off x="-12699" y="2470154"/>
            <a:ext cx="863600"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6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1272"/>
                                        </p:tgtEl>
                                      </p:cBhvr>
                                    </p:animEffect>
                                    <p:set>
                                      <p:cBhvr>
                                        <p:cTn id="63" dur="1" fill="hold">
                                          <p:stCondLst>
                                            <p:cond delay="499"/>
                                          </p:stCondLst>
                                        </p:cTn>
                                        <p:tgtEl>
                                          <p:spTgt spid="1127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1265"/>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500"/>
                                        <p:tgtEl>
                                          <p:spTgt spid="11271"/>
                                        </p:tgtEl>
                                      </p:cBhvr>
                                    </p:animEffect>
                                    <p:set>
                                      <p:cBhvr>
                                        <p:cTn id="68" dur="1" fill="hold">
                                          <p:stCondLst>
                                            <p:cond delay="499"/>
                                          </p:stCondLst>
                                        </p:cTn>
                                        <p:tgtEl>
                                          <p:spTgt spid="1127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270"/>
                                        </p:tgtEl>
                                      </p:cBhvr>
                                    </p:animEffect>
                                    <p:set>
                                      <p:cBhvr>
                                        <p:cTn id="71" dur="1" fill="hold">
                                          <p:stCondLst>
                                            <p:cond delay="499"/>
                                          </p:stCondLst>
                                        </p:cTn>
                                        <p:tgtEl>
                                          <p:spTgt spid="1127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1269">
                                            <p:txEl>
                                              <p:pRg st="0" end="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2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27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1000"/>
                                  </p:stCondLst>
                                  <p:childTnLst>
                                    <p:set>
                                      <p:cBhvr>
                                        <p:cTn id="86"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1000"/>
                                  </p:stCondLst>
                                  <p:childTnLst>
                                    <p:set>
                                      <p:cBhvr>
                                        <p:cTn id="101"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1"/>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nodeType="afterEffect">
                                  <p:stCondLst>
                                    <p:cond delay="1000"/>
                                  </p:stCondLst>
                                  <p:childTnLst>
                                    <p:set>
                                      <p:cBhvr>
                                        <p:cTn id="108" dur="1" fill="hold">
                                          <p:stCondLst>
                                            <p:cond delay="0"/>
                                          </p:stCondLst>
                                        </p:cTn>
                                        <p:tgtEl>
                                          <p:spTgt spid="11269">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1" grpId="0" animBg="1"/>
      <p:bldP spid="36" grpId="0" animBg="1"/>
      <p:bldP spid="59" grpId="0" animBg="1"/>
      <p:bldP spid="60" grpId="0" animBg="1"/>
      <p:bldP spid="61" grpId="0" animBg="1"/>
      <p:bldP spid="11270" grpId="0" animBg="1"/>
      <p:bldP spid="11270" grpId="1" animBg="1"/>
      <p:bldP spid="11271" grpId="0" animBg="1"/>
      <p:bldP spid="11271" grpId="1" animBg="1"/>
      <p:bldP spid="11272" grpId="0" animBg="1"/>
      <p:bldP spid="11272" grpId="1" animBg="1"/>
      <p:bldP spid="11273" grpId="0" animBg="1"/>
      <p:bldP spid="112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D3FF9-31E9-B641-9074-881CE198AF36}"/>
              </a:ext>
            </a:extLst>
          </p:cNvPr>
          <p:cNvSpPr>
            <a:spLocks noGrp="1"/>
          </p:cNvSpPr>
          <p:nvPr>
            <p:ph type="title"/>
          </p:nvPr>
        </p:nvSpPr>
        <p:spPr/>
        <p:txBody>
          <a:bodyPr/>
          <a:lstStyle/>
          <a:p>
            <a:r>
              <a:rPr lang="en-US" altLang="en-US" dirty="0">
                <a:ea typeface="ＭＳ Ｐゴシック" panose="020B0600070205080204" pitchFamily="34" charset="-128"/>
              </a:rPr>
              <a:t>Instead of Iterating…Work Outside In</a:t>
            </a:r>
          </a:p>
        </p:txBody>
      </p:sp>
      <p:cxnSp>
        <p:nvCxnSpPr>
          <p:cNvPr id="3" name="Straight Arrow Connector 2">
            <a:extLst>
              <a:ext uri="{FF2B5EF4-FFF2-40B4-BE49-F238E27FC236}">
                <a16:creationId xmlns:a16="http://schemas.microsoft.com/office/drawing/2014/main" id="{23F57243-838F-6A40-8FD1-D0985E209983}"/>
              </a:ext>
            </a:extLst>
          </p:cNvPr>
          <p:cNvCxnSpPr>
            <a:stCxn id="30" idx="6"/>
            <a:endCxn id="21" idx="1"/>
          </p:cNvCxnSpPr>
          <p:nvPr/>
        </p:nvCxnSpPr>
        <p:spPr>
          <a:xfrm>
            <a:off x="1189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80530A5-C25B-5A44-BC39-BEE5F3CF6AED}"/>
              </a:ext>
            </a:extLst>
          </p:cNvPr>
          <p:cNvCxnSpPr>
            <a:stCxn id="21" idx="3"/>
            <a:endCxn id="22" idx="1"/>
          </p:cNvCxnSpPr>
          <p:nvPr/>
        </p:nvCxnSpPr>
        <p:spPr>
          <a:xfrm>
            <a:off x="3581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05F076C2-B4B9-834E-B4F0-84D810CACC5E}"/>
              </a:ext>
            </a:extLst>
          </p:cNvPr>
          <p:cNvCxnSpPr>
            <a:stCxn id="22" idx="0"/>
            <a:endCxn id="25" idx="1"/>
          </p:cNvCxnSpPr>
          <p:nvPr/>
        </p:nvCxnSpPr>
        <p:spPr>
          <a:xfrm rot="5400000" flipH="1" flipV="1">
            <a:off x="5788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428198D3-A6EB-734D-A700-03C36D476A3F}"/>
              </a:ext>
            </a:extLst>
          </p:cNvPr>
          <p:cNvCxnSpPr>
            <a:stCxn id="22" idx="2"/>
            <a:endCxn id="24" idx="1"/>
          </p:cNvCxnSpPr>
          <p:nvPr/>
        </p:nvCxnSpPr>
        <p:spPr>
          <a:xfrm rot="16200000" flipH="1">
            <a:off x="5541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A81AE7F-D757-AF43-A317-381B3814F5D8}"/>
              </a:ext>
            </a:extLst>
          </p:cNvPr>
          <p:cNvCxnSpPr>
            <a:cxnSpLocks/>
            <a:stCxn id="24" idx="0"/>
          </p:cNvCxnSpPr>
          <p:nvPr/>
        </p:nvCxnSpPr>
        <p:spPr>
          <a:xfrm rot="5400000" flipH="1" flipV="1">
            <a:off x="7751366" y="3079353"/>
            <a:ext cx="357188" cy="120888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BD0154DA-0D24-A94C-BA46-116DEF553318}"/>
              </a:ext>
            </a:extLst>
          </p:cNvPr>
          <p:cNvCxnSpPr>
            <a:cxnSpLocks/>
            <a:stCxn id="25" idx="0"/>
          </p:cNvCxnSpPr>
          <p:nvPr/>
        </p:nvCxnSpPr>
        <p:spPr>
          <a:xfrm rot="5400000" flipH="1" flipV="1">
            <a:off x="7875323" y="871271"/>
            <a:ext cx="170394" cy="1147764"/>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6E71495D-677C-4540-B928-A7701B4E58F0}"/>
              </a:ext>
            </a:extLst>
          </p:cNvPr>
          <p:cNvGraphicFramePr>
            <a:graphicFrameLocks noGrp="1"/>
          </p:cNvGraphicFramePr>
          <p:nvPr>
            <p:extLst>
              <p:ext uri="{D42A27DB-BD31-4B8C-83A1-F6EECF244321}">
                <p14:modId xmlns:p14="http://schemas.microsoft.com/office/powerpoint/2010/main" val="1261880"/>
              </p:ext>
            </p:extLst>
          </p:nvPr>
        </p:nvGraphicFramePr>
        <p:xfrm>
          <a:off x="1314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1EBD9ED-17E2-964E-8AE6-610C44626139}"/>
              </a:ext>
            </a:extLst>
          </p:cNvPr>
          <p:cNvGraphicFramePr>
            <a:graphicFrameLocks noGrp="1"/>
          </p:cNvGraphicFramePr>
          <p:nvPr>
            <p:extLst>
              <p:ext uri="{D42A27DB-BD31-4B8C-83A1-F6EECF244321}">
                <p14:modId xmlns:p14="http://schemas.microsoft.com/office/powerpoint/2010/main" val="575297468"/>
              </p:ext>
            </p:extLst>
          </p:nvPr>
        </p:nvGraphicFramePr>
        <p:xfrm>
          <a:off x="3752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16FA81D-7782-9448-B9C6-B063CFDD70C9}"/>
              </a:ext>
            </a:extLst>
          </p:cNvPr>
          <p:cNvGraphicFramePr>
            <a:graphicFrameLocks noGrp="1"/>
          </p:cNvGraphicFramePr>
          <p:nvPr>
            <p:extLst>
              <p:ext uri="{D42A27DB-BD31-4B8C-83A1-F6EECF244321}">
                <p14:modId xmlns:p14="http://schemas.microsoft.com/office/powerpoint/2010/main" val="2749385409"/>
              </p:ext>
            </p:extLst>
          </p:nvPr>
        </p:nvGraphicFramePr>
        <p:xfrm>
          <a:off x="5622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7E4DE585-D33A-5041-A674-2619BF610EB6}"/>
              </a:ext>
            </a:extLst>
          </p:cNvPr>
          <p:cNvGraphicFramePr>
            <a:graphicFrameLocks noGrp="1"/>
          </p:cNvGraphicFramePr>
          <p:nvPr>
            <p:extLst>
              <p:ext uri="{D42A27DB-BD31-4B8C-83A1-F6EECF244321}">
                <p14:modId xmlns:p14="http://schemas.microsoft.com/office/powerpoint/2010/main" val="1247223692"/>
              </p:ext>
            </p:extLst>
          </p:nvPr>
        </p:nvGraphicFramePr>
        <p:xfrm>
          <a:off x="8368506" y="978692"/>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7881A875-F727-054D-9B03-028234F82F57}"/>
              </a:ext>
            </a:extLst>
          </p:cNvPr>
          <p:cNvGraphicFramePr>
            <a:graphicFrameLocks noGrp="1"/>
          </p:cNvGraphicFramePr>
          <p:nvPr>
            <p:extLst>
              <p:ext uri="{D42A27DB-BD31-4B8C-83A1-F6EECF244321}">
                <p14:modId xmlns:p14="http://schemas.microsoft.com/office/powerpoint/2010/main" val="532801651"/>
              </p:ext>
            </p:extLst>
          </p:nvPr>
        </p:nvGraphicFramePr>
        <p:xfrm>
          <a:off x="8409780" y="2453613"/>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9388E27C-E5E4-EC4E-9449-4C5498791BD7}"/>
              </a:ext>
            </a:extLst>
          </p:cNvPr>
          <p:cNvGraphicFramePr>
            <a:graphicFrameLocks noGrp="1"/>
          </p:cNvGraphicFramePr>
          <p:nvPr>
            <p:extLst>
              <p:ext uri="{D42A27DB-BD31-4B8C-83A1-F6EECF244321}">
                <p14:modId xmlns:p14="http://schemas.microsoft.com/office/powerpoint/2010/main" val="3461199145"/>
              </p:ext>
            </p:extLst>
          </p:nvPr>
        </p:nvGraphicFramePr>
        <p:xfrm>
          <a:off x="5562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6A2D95C1-A711-B644-8A72-B600E4F1C043}"/>
              </a:ext>
            </a:extLst>
          </p:cNvPr>
          <p:cNvGraphicFramePr>
            <a:graphicFrameLocks noGrp="1"/>
          </p:cNvGraphicFramePr>
          <p:nvPr>
            <p:extLst>
              <p:ext uri="{D42A27DB-BD31-4B8C-83A1-F6EECF244321}">
                <p14:modId xmlns:p14="http://schemas.microsoft.com/office/powerpoint/2010/main" val="2875930762"/>
              </p:ext>
            </p:extLst>
          </p:nvPr>
        </p:nvGraphicFramePr>
        <p:xfrm>
          <a:off x="8269552" y="3541980"/>
          <a:ext cx="731838" cy="27432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0">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DEEC74BD-36F7-5A45-B3D3-9854A22B7200}"/>
              </a:ext>
            </a:extLst>
          </p:cNvPr>
          <p:cNvSpPr txBox="1"/>
          <p:nvPr/>
        </p:nvSpPr>
        <p:spPr>
          <a:xfrm>
            <a:off x="2208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EBE9411C-D8C6-1E48-933F-8E2E911384BA}"/>
              </a:ext>
            </a:extLst>
          </p:cNvPr>
          <p:cNvSpPr txBox="1"/>
          <p:nvPr/>
        </p:nvSpPr>
        <p:spPr>
          <a:xfrm>
            <a:off x="4724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54250860-C1D0-5442-A2DD-E7206AB3F7FA}"/>
              </a:ext>
            </a:extLst>
          </p:cNvPr>
          <p:cNvSpPr txBox="1"/>
          <p:nvPr/>
        </p:nvSpPr>
        <p:spPr>
          <a:xfrm>
            <a:off x="6594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3128A8DC-D9B8-624D-977C-E14D0921A8C4}"/>
              </a:ext>
            </a:extLst>
          </p:cNvPr>
          <p:cNvSpPr txBox="1"/>
          <p:nvPr/>
        </p:nvSpPr>
        <p:spPr>
          <a:xfrm>
            <a:off x="6654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219F6E98-22FB-074F-8CFE-08BE1C2D9268}"/>
              </a:ext>
            </a:extLst>
          </p:cNvPr>
          <p:cNvCxnSpPr>
            <a:cxnSpLocks/>
            <a:stCxn id="25" idx="2"/>
          </p:cNvCxnSpPr>
          <p:nvPr/>
        </p:nvCxnSpPr>
        <p:spPr>
          <a:xfrm rot="16200000" flipH="1">
            <a:off x="7731919" y="2016919"/>
            <a:ext cx="457202"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3801C6-3DA3-0341-961E-D27B2DF72784}"/>
              </a:ext>
            </a:extLst>
          </p:cNvPr>
          <p:cNvCxnSpPr>
            <a:endCxn id="30" idx="2"/>
          </p:cNvCxnSpPr>
          <p:nvPr/>
        </p:nvCxnSpPr>
        <p:spPr>
          <a:xfrm>
            <a:off x="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FD4635A-0A98-F54E-A8DD-87FD9FDCF1CA}"/>
              </a:ext>
            </a:extLst>
          </p:cNvPr>
          <p:cNvSpPr/>
          <p:nvPr/>
        </p:nvSpPr>
        <p:spPr>
          <a:xfrm>
            <a:off x="914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EF5F48DB-FA35-DD44-8164-6344C47E1E60}"/>
              </a:ext>
            </a:extLst>
          </p:cNvPr>
          <p:cNvSpPr/>
          <p:nvPr/>
        </p:nvSpPr>
        <p:spPr>
          <a:xfrm>
            <a:off x="914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F3E76471-667A-D943-B5FF-E293B67AC397}"/>
              </a:ext>
            </a:extLst>
          </p:cNvPr>
          <p:cNvCxnSpPr>
            <a:stCxn id="24" idx="2"/>
            <a:endCxn id="32" idx="6"/>
          </p:cNvCxnSpPr>
          <p:nvPr/>
        </p:nvCxnSpPr>
        <p:spPr>
          <a:xfrm rot="5400000">
            <a:off x="4144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D64F9C-0710-8B4E-B647-7C4DC480E7B1}"/>
              </a:ext>
            </a:extLst>
          </p:cNvPr>
          <p:cNvCxnSpPr>
            <a:stCxn id="32" idx="0"/>
            <a:endCxn id="30" idx="4"/>
          </p:cNvCxnSpPr>
          <p:nvPr/>
        </p:nvCxnSpPr>
        <p:spPr>
          <a:xfrm flipV="1">
            <a:off x="1050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2C40804-6D26-0746-ACE2-E374D210C7A7}"/>
              </a:ext>
            </a:extLst>
          </p:cNvPr>
          <p:cNvCxnSpPr>
            <a:stCxn id="32" idx="2"/>
          </p:cNvCxnSpPr>
          <p:nvPr/>
        </p:nvCxnSpPr>
        <p:spPr>
          <a:xfrm flipH="1">
            <a:off x="7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35">
            <a:extLst>
              <a:ext uri="{FF2B5EF4-FFF2-40B4-BE49-F238E27FC236}">
                <a16:creationId xmlns:a16="http://schemas.microsoft.com/office/drawing/2014/main" id="{175ACD3B-2524-BB4F-8BB0-5F382F136139}"/>
              </a:ext>
            </a:extLst>
          </p:cNvPr>
          <p:cNvSpPr txBox="1">
            <a:spLocks noChangeArrowheads="1"/>
          </p:cNvSpPr>
          <p:nvPr/>
        </p:nvSpPr>
        <p:spPr bwMode="auto">
          <a:xfrm>
            <a:off x="63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C3FEBE93-5B66-8847-AE82-A359731C464C}"/>
              </a:ext>
            </a:extLst>
          </p:cNvPr>
          <p:cNvGraphicFramePr>
            <a:graphicFrameLocks noGrp="1"/>
          </p:cNvGraphicFramePr>
          <p:nvPr>
            <p:extLst>
              <p:ext uri="{D42A27DB-BD31-4B8C-83A1-F6EECF244321}">
                <p14:modId xmlns:p14="http://schemas.microsoft.com/office/powerpoint/2010/main" val="1480252846"/>
              </p:ext>
            </p:extLst>
          </p:nvPr>
        </p:nvGraphicFramePr>
        <p:xfrm>
          <a:off x="71437" y="2270124"/>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F45C6642-04D9-6649-8B63-4261FD587713}"/>
              </a:ext>
            </a:extLst>
          </p:cNvPr>
          <p:cNvSpPr txBox="1">
            <a:spLocks noChangeArrowheads="1"/>
          </p:cNvSpPr>
          <p:nvPr/>
        </p:nvSpPr>
        <p:spPr bwMode="auto">
          <a:xfrm>
            <a:off x="76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56" name="Table 55">
            <a:extLst>
              <a:ext uri="{FF2B5EF4-FFF2-40B4-BE49-F238E27FC236}">
                <a16:creationId xmlns:a16="http://schemas.microsoft.com/office/drawing/2014/main" id="{91AA87FB-40EA-7D4D-B037-7125A4D78405}"/>
              </a:ext>
            </a:extLst>
          </p:cNvPr>
          <p:cNvGraphicFramePr>
            <a:graphicFrameLocks noGrp="1"/>
          </p:cNvGraphicFramePr>
          <p:nvPr>
            <p:extLst>
              <p:ext uri="{D42A27DB-BD31-4B8C-83A1-F6EECF244321}">
                <p14:modId xmlns:p14="http://schemas.microsoft.com/office/powerpoint/2010/main" val="860314191"/>
              </p:ext>
            </p:extLst>
          </p:nvPr>
        </p:nvGraphicFramePr>
        <p:xfrm>
          <a:off x="2868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58" name="Table 57">
            <a:extLst>
              <a:ext uri="{FF2B5EF4-FFF2-40B4-BE49-F238E27FC236}">
                <a16:creationId xmlns:a16="http://schemas.microsoft.com/office/drawing/2014/main" id="{69EB2561-0885-444A-B86A-3FCB261350B5}"/>
              </a:ext>
            </a:extLst>
          </p:cNvPr>
          <p:cNvGraphicFramePr>
            <a:graphicFrameLocks noGrp="1"/>
          </p:cNvGraphicFramePr>
          <p:nvPr>
            <p:extLst>
              <p:ext uri="{D42A27DB-BD31-4B8C-83A1-F6EECF244321}">
                <p14:modId xmlns:p14="http://schemas.microsoft.com/office/powerpoint/2010/main" val="2422707922"/>
              </p:ext>
            </p:extLst>
          </p:nvPr>
        </p:nvGraphicFramePr>
        <p:xfrm>
          <a:off x="1096963" y="3435350"/>
          <a:ext cx="609599" cy="549276"/>
        </p:xfrm>
        <a:graphic>
          <a:graphicData uri="http://schemas.openxmlformats.org/drawingml/2006/table">
            <a:tbl>
              <a:tblPr firstRow="1" bandRow="1">
                <a:tableStyleId>{2D5ABB26-0587-4C30-8999-92F81FD0307C}</a:tableStyleId>
              </a:tblPr>
              <a:tblGrid>
                <a:gridCol w="228601">
                  <a:extLst>
                    <a:ext uri="{9D8B030D-6E8A-4147-A177-3AD203B41FA5}">
                      <a16:colId xmlns:a16="http://schemas.microsoft.com/office/drawing/2014/main" val="20000"/>
                    </a:ext>
                  </a:extLst>
                </a:gridCol>
                <a:gridCol w="3809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39" name="Rectangle 38">
            <a:extLst>
              <a:ext uri="{FF2B5EF4-FFF2-40B4-BE49-F238E27FC236}">
                <a16:creationId xmlns:a16="http://schemas.microsoft.com/office/drawing/2014/main" id="{477A67E3-955E-4942-B33B-B980C5CEF6AE}"/>
              </a:ext>
            </a:extLst>
          </p:cNvPr>
          <p:cNvSpPr/>
          <p:nvPr/>
        </p:nvSpPr>
        <p:spPr>
          <a:xfrm>
            <a:off x="838200" y="1447800"/>
            <a:ext cx="7361238" cy="39624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sp>
        <p:nvSpPr>
          <p:cNvPr id="40" name="TextBox 39">
            <a:extLst>
              <a:ext uri="{FF2B5EF4-FFF2-40B4-BE49-F238E27FC236}">
                <a16:creationId xmlns:a16="http://schemas.microsoft.com/office/drawing/2014/main" id="{C11DEB74-235B-DB41-8D06-BB0CAD73DF3C}"/>
              </a:ext>
            </a:extLst>
          </p:cNvPr>
          <p:cNvSpPr txBox="1">
            <a:spLocks noChangeArrowheads="1"/>
          </p:cNvSpPr>
          <p:nvPr/>
        </p:nvSpPr>
        <p:spPr bwMode="auto">
          <a:xfrm>
            <a:off x="3733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41" name="TextBox 40">
            <a:extLst>
              <a:ext uri="{FF2B5EF4-FFF2-40B4-BE49-F238E27FC236}">
                <a16:creationId xmlns:a16="http://schemas.microsoft.com/office/drawing/2014/main" id="{DBFE54BF-8082-574F-8224-EC840D46C80F}"/>
              </a:ext>
            </a:extLst>
          </p:cNvPr>
          <p:cNvSpPr txBox="1">
            <a:spLocks noChangeArrowheads="1"/>
          </p:cNvSpPr>
          <p:nvPr/>
        </p:nvSpPr>
        <p:spPr bwMode="auto">
          <a:xfrm>
            <a:off x="4800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42" name="Table 41">
            <a:extLst>
              <a:ext uri="{FF2B5EF4-FFF2-40B4-BE49-F238E27FC236}">
                <a16:creationId xmlns:a16="http://schemas.microsoft.com/office/drawing/2014/main" id="{F5E178E7-1715-A248-9973-BF0F4C03DA90}"/>
              </a:ext>
            </a:extLst>
          </p:cNvPr>
          <p:cNvGraphicFramePr>
            <a:graphicFrameLocks noGrp="1"/>
          </p:cNvGraphicFramePr>
          <p:nvPr>
            <p:extLst>
              <p:ext uri="{D42A27DB-BD31-4B8C-83A1-F6EECF244321}">
                <p14:modId xmlns:p14="http://schemas.microsoft.com/office/powerpoint/2010/main" val="2135683842"/>
              </p:ext>
            </p:extLst>
          </p:nvPr>
        </p:nvGraphicFramePr>
        <p:xfrm>
          <a:off x="1279525" y="228600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82868DC6-126D-634E-8966-2213E6E82AB6}"/>
              </a:ext>
            </a:extLst>
          </p:cNvPr>
          <p:cNvGraphicFramePr>
            <a:graphicFrameLocks noGrp="1"/>
          </p:cNvGraphicFramePr>
          <p:nvPr>
            <p:extLst>
              <p:ext uri="{D42A27DB-BD31-4B8C-83A1-F6EECF244321}">
                <p14:modId xmlns:p14="http://schemas.microsoft.com/office/powerpoint/2010/main" val="3355837348"/>
              </p:ext>
            </p:extLst>
          </p:nvPr>
        </p:nvGraphicFramePr>
        <p:xfrm>
          <a:off x="3700464" y="145335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44" name="Table 43">
            <a:extLst>
              <a:ext uri="{FF2B5EF4-FFF2-40B4-BE49-F238E27FC236}">
                <a16:creationId xmlns:a16="http://schemas.microsoft.com/office/drawing/2014/main" id="{4EF92BF4-7173-C849-9FEB-E16AD2F6D975}"/>
              </a:ext>
            </a:extLst>
          </p:cNvPr>
          <p:cNvGraphicFramePr>
            <a:graphicFrameLocks noGrp="1"/>
          </p:cNvGraphicFramePr>
          <p:nvPr>
            <p:extLst>
              <p:ext uri="{D42A27DB-BD31-4B8C-83A1-F6EECF244321}">
                <p14:modId xmlns:p14="http://schemas.microsoft.com/office/powerpoint/2010/main" val="871760031"/>
              </p:ext>
            </p:extLst>
          </p:nvPr>
        </p:nvGraphicFramePr>
        <p:xfrm>
          <a:off x="5607049" y="1359956"/>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45" name="Table 44">
            <a:extLst>
              <a:ext uri="{FF2B5EF4-FFF2-40B4-BE49-F238E27FC236}">
                <a16:creationId xmlns:a16="http://schemas.microsoft.com/office/drawing/2014/main" id="{427A00E4-0533-2D40-848B-49DE2D5F6BC6}"/>
              </a:ext>
            </a:extLst>
          </p:cNvPr>
          <p:cNvGraphicFramePr>
            <a:graphicFrameLocks noGrp="1"/>
          </p:cNvGraphicFramePr>
          <p:nvPr>
            <p:extLst>
              <p:ext uri="{D42A27DB-BD31-4B8C-83A1-F6EECF244321}">
                <p14:modId xmlns:p14="http://schemas.microsoft.com/office/powerpoint/2010/main" val="2396573363"/>
              </p:ext>
            </p:extLst>
          </p:nvPr>
        </p:nvGraphicFramePr>
        <p:xfrm>
          <a:off x="8282782" y="977636"/>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solidFill>
                          <a:srgbClr val="00B05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E693FB3A-F885-E641-9B37-61106AECFCDB}"/>
              </a:ext>
            </a:extLst>
          </p:cNvPr>
          <p:cNvGraphicFramePr>
            <a:graphicFrameLocks noGrp="1"/>
          </p:cNvGraphicFramePr>
          <p:nvPr>
            <p:extLst>
              <p:ext uri="{D42A27DB-BD31-4B8C-83A1-F6EECF244321}">
                <p14:modId xmlns:p14="http://schemas.microsoft.com/office/powerpoint/2010/main" val="2963656466"/>
              </p:ext>
            </p:extLst>
          </p:nvPr>
        </p:nvGraphicFramePr>
        <p:xfrm>
          <a:off x="8368506" y="2431389"/>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solidFill>
                          <a:srgbClr val="7030A0"/>
                        </a:solidFill>
                      </a:endParaRP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44AB1E5A-65DC-2F40-BBBA-6DD5D2B0413D}"/>
              </a:ext>
            </a:extLst>
          </p:cNvPr>
          <p:cNvGraphicFramePr>
            <a:graphicFrameLocks noGrp="1"/>
          </p:cNvGraphicFramePr>
          <p:nvPr>
            <p:extLst>
              <p:ext uri="{D42A27DB-BD31-4B8C-83A1-F6EECF244321}">
                <p14:modId xmlns:p14="http://schemas.microsoft.com/office/powerpoint/2010/main" val="1481698520"/>
              </p:ext>
            </p:extLst>
          </p:nvPr>
        </p:nvGraphicFramePr>
        <p:xfrm>
          <a:off x="5568157"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E43C580F-1A22-834B-BB02-E0040C0C07AC}"/>
              </a:ext>
            </a:extLst>
          </p:cNvPr>
          <p:cNvGraphicFramePr>
            <a:graphicFrameLocks noGrp="1"/>
          </p:cNvGraphicFramePr>
          <p:nvPr>
            <p:extLst>
              <p:ext uri="{D42A27DB-BD31-4B8C-83A1-F6EECF244321}">
                <p14:modId xmlns:p14="http://schemas.microsoft.com/office/powerpoint/2010/main" val="4255413996"/>
              </p:ext>
            </p:extLst>
          </p:nvPr>
        </p:nvGraphicFramePr>
        <p:xfrm>
          <a:off x="8245475" y="3540343"/>
          <a:ext cx="1093788" cy="274637"/>
        </p:xfrm>
        <a:graphic>
          <a:graphicData uri="http://schemas.openxmlformats.org/drawingml/2006/table">
            <a:tbl>
              <a:tblPr firstRow="1" bandRow="1">
                <a:tableStyleId>{2D5ABB26-0587-4C30-8999-92F81FD0307C}</a:tableStyleId>
              </a:tblPr>
              <a:tblGrid>
                <a:gridCol w="281260">
                  <a:extLst>
                    <a:ext uri="{9D8B030D-6E8A-4147-A177-3AD203B41FA5}">
                      <a16:colId xmlns:a16="http://schemas.microsoft.com/office/drawing/2014/main" val="20000"/>
                    </a:ext>
                  </a:extLst>
                </a:gridCol>
                <a:gridCol w="812528">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47469265-6EC4-9E47-9E68-8A4642186449}"/>
              </a:ext>
            </a:extLst>
          </p:cNvPr>
          <p:cNvSpPr txBox="1">
            <a:spLocks noChangeArrowheads="1"/>
          </p:cNvSpPr>
          <p:nvPr/>
        </p:nvSpPr>
        <p:spPr bwMode="auto">
          <a:xfrm>
            <a:off x="1295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50" name="TextBox 49">
            <a:extLst>
              <a:ext uri="{FF2B5EF4-FFF2-40B4-BE49-F238E27FC236}">
                <a16:creationId xmlns:a16="http://schemas.microsoft.com/office/drawing/2014/main" id="{7E547427-E1D8-8748-972D-67784E70FE0F}"/>
              </a:ext>
            </a:extLst>
          </p:cNvPr>
          <p:cNvSpPr txBox="1">
            <a:spLocks noChangeArrowheads="1"/>
          </p:cNvSpPr>
          <p:nvPr/>
        </p:nvSpPr>
        <p:spPr bwMode="auto">
          <a:xfrm>
            <a:off x="5668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1" name="Table 50">
            <a:extLst>
              <a:ext uri="{FF2B5EF4-FFF2-40B4-BE49-F238E27FC236}">
                <a16:creationId xmlns:a16="http://schemas.microsoft.com/office/drawing/2014/main" id="{04BA9B34-89F8-6C44-BDC4-D5D24AFAEE61}"/>
              </a:ext>
            </a:extLst>
          </p:cNvPr>
          <p:cNvGraphicFramePr>
            <a:graphicFrameLocks noGrp="1"/>
          </p:cNvGraphicFramePr>
          <p:nvPr>
            <p:extLst>
              <p:ext uri="{D42A27DB-BD31-4B8C-83A1-F6EECF244321}">
                <p14:modId xmlns:p14="http://schemas.microsoft.com/office/powerpoint/2010/main" val="1738994314"/>
              </p:ext>
            </p:extLst>
          </p:nvPr>
        </p:nvGraphicFramePr>
        <p:xfrm>
          <a:off x="2868612" y="432884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2" name="TextBox 51">
            <a:extLst>
              <a:ext uri="{FF2B5EF4-FFF2-40B4-BE49-F238E27FC236}">
                <a16:creationId xmlns:a16="http://schemas.microsoft.com/office/drawing/2014/main" id="{957DCBC9-8E37-8A4E-9324-D0A83640B220}"/>
              </a:ext>
            </a:extLst>
          </p:cNvPr>
          <p:cNvSpPr txBox="1">
            <a:spLocks noChangeArrowheads="1"/>
          </p:cNvSpPr>
          <p:nvPr/>
        </p:nvSpPr>
        <p:spPr bwMode="auto">
          <a:xfrm>
            <a:off x="2849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3" name="Table 52">
            <a:extLst>
              <a:ext uri="{FF2B5EF4-FFF2-40B4-BE49-F238E27FC236}">
                <a16:creationId xmlns:a16="http://schemas.microsoft.com/office/drawing/2014/main" id="{A4F4DB06-E893-334C-9799-732ED693F6DE}"/>
              </a:ext>
            </a:extLst>
          </p:cNvPr>
          <p:cNvGraphicFramePr>
            <a:graphicFrameLocks noGrp="1"/>
          </p:cNvGraphicFramePr>
          <p:nvPr>
            <p:extLst>
              <p:ext uri="{D42A27DB-BD31-4B8C-83A1-F6EECF244321}">
                <p14:modId xmlns:p14="http://schemas.microsoft.com/office/powerpoint/2010/main" val="1806052588"/>
              </p:ext>
            </p:extLst>
          </p:nvPr>
        </p:nvGraphicFramePr>
        <p:xfrm>
          <a:off x="1121040" y="3429000"/>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4" name="TextBox 53">
            <a:extLst>
              <a:ext uri="{FF2B5EF4-FFF2-40B4-BE49-F238E27FC236}">
                <a16:creationId xmlns:a16="http://schemas.microsoft.com/office/drawing/2014/main" id="{367877ED-2F43-B248-99DA-656C5B24843C}"/>
              </a:ext>
            </a:extLst>
          </p:cNvPr>
          <p:cNvSpPr txBox="1">
            <a:spLocks noChangeArrowheads="1"/>
          </p:cNvSpPr>
          <p:nvPr/>
        </p:nvSpPr>
        <p:spPr bwMode="auto">
          <a:xfrm>
            <a:off x="1077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sp>
        <p:nvSpPr>
          <p:cNvPr id="12" name="TextBox 11">
            <a:extLst>
              <a:ext uri="{FF2B5EF4-FFF2-40B4-BE49-F238E27FC236}">
                <a16:creationId xmlns:a16="http://schemas.microsoft.com/office/drawing/2014/main" id="{BD336DFA-0CE9-004D-BF61-2C697BD00661}"/>
              </a:ext>
            </a:extLst>
          </p:cNvPr>
          <p:cNvSpPr txBox="1">
            <a:spLocks noChangeArrowheads="1"/>
          </p:cNvSpPr>
          <p:nvPr/>
        </p:nvSpPr>
        <p:spPr bwMode="auto">
          <a:xfrm>
            <a:off x="2171562" y="5565355"/>
            <a:ext cx="4602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i="1" dirty="0"/>
              <a:t>Same result as iterating!</a:t>
            </a:r>
          </a:p>
        </p:txBody>
      </p:sp>
      <p:sp>
        <p:nvSpPr>
          <p:cNvPr id="17" name="TextBox 16">
            <a:extLst>
              <a:ext uri="{FF2B5EF4-FFF2-40B4-BE49-F238E27FC236}">
                <a16:creationId xmlns:a16="http://schemas.microsoft.com/office/drawing/2014/main" id="{5CC27EDA-C718-0A46-B1E4-73AA6E6C111B}"/>
              </a:ext>
            </a:extLst>
          </p:cNvPr>
          <p:cNvSpPr txBox="1">
            <a:spLocks noChangeArrowheads="1"/>
          </p:cNvSpPr>
          <p:nvPr/>
        </p:nvSpPr>
        <p:spPr bwMode="auto">
          <a:xfrm>
            <a:off x="1955005" y="5646172"/>
            <a:ext cx="537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t>All reaction products leave the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p:bldP spid="41" grpId="0"/>
      <p:bldP spid="49" grpId="0"/>
      <p:bldP spid="50" grpId="0"/>
      <p:bldP spid="52" grpId="0"/>
      <p:bldP spid="54"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77F9813-E853-7445-AA04-617FAE38C062}"/>
              </a:ext>
            </a:extLst>
          </p:cNvPr>
          <p:cNvSpPr>
            <a:spLocks noGrp="1"/>
          </p:cNvSpPr>
          <p:nvPr>
            <p:ph type="title"/>
          </p:nvPr>
        </p:nvSpPr>
        <p:spPr/>
        <p:txBody>
          <a:bodyPr/>
          <a:lstStyle/>
          <a:p>
            <a:r>
              <a:rPr lang="en-US" altLang="en-US" dirty="0">
                <a:ea typeface="ＭＳ Ｐゴシック" panose="020B0600070205080204" pitchFamily="34" charset="-128"/>
              </a:rPr>
              <a:t>Now to evaluate our design</a:t>
            </a:r>
          </a:p>
        </p:txBody>
      </p:sp>
      <p:cxnSp>
        <p:nvCxnSpPr>
          <p:cNvPr id="101" name="Straight Arrow Connector 100">
            <a:extLst>
              <a:ext uri="{FF2B5EF4-FFF2-40B4-BE49-F238E27FC236}">
                <a16:creationId xmlns:a16="http://schemas.microsoft.com/office/drawing/2014/main" id="{258410A9-0EB3-1C49-9CFC-8CD60A27738D}"/>
              </a:ext>
            </a:extLst>
          </p:cNvPr>
          <p:cNvCxnSpPr>
            <a:stCxn id="120" idx="6"/>
            <a:endCxn id="114" idx="1"/>
          </p:cNvCxnSpPr>
          <p:nvPr/>
        </p:nvCxnSpPr>
        <p:spPr>
          <a:xfrm>
            <a:off x="1575519" y="2538929"/>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DE94BB1-2D79-024A-ABA8-017B53446526}"/>
              </a:ext>
            </a:extLst>
          </p:cNvPr>
          <p:cNvCxnSpPr>
            <a:stCxn id="114" idx="3"/>
            <a:endCxn id="115" idx="1"/>
          </p:cNvCxnSpPr>
          <p:nvPr/>
        </p:nvCxnSpPr>
        <p:spPr>
          <a:xfrm>
            <a:off x="3967881" y="2538929"/>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AC6888A9-66ED-CE46-BD78-C025667F924F}"/>
              </a:ext>
            </a:extLst>
          </p:cNvPr>
          <p:cNvCxnSpPr>
            <a:stCxn id="115" idx="0"/>
            <a:endCxn id="117" idx="1"/>
          </p:cNvCxnSpPr>
          <p:nvPr/>
        </p:nvCxnSpPr>
        <p:spPr>
          <a:xfrm rot="5400000" flipH="1" flipV="1">
            <a:off x="6175300" y="1257023"/>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20431961-F634-D441-8C17-EB067E7BDF46}"/>
              </a:ext>
            </a:extLst>
          </p:cNvPr>
          <p:cNvCxnSpPr>
            <a:stCxn id="115" idx="2"/>
            <a:endCxn id="116" idx="1"/>
          </p:cNvCxnSpPr>
          <p:nvPr/>
        </p:nvCxnSpPr>
        <p:spPr>
          <a:xfrm rot="16200000" flipH="1">
            <a:off x="5928444" y="2869129"/>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Elbow Connector 104">
            <a:extLst>
              <a:ext uri="{FF2B5EF4-FFF2-40B4-BE49-F238E27FC236}">
                <a16:creationId xmlns:a16="http://schemas.microsoft.com/office/drawing/2014/main" id="{A842488B-C909-274F-ABE0-A4326301A8E4}"/>
              </a:ext>
            </a:extLst>
          </p:cNvPr>
          <p:cNvCxnSpPr>
            <a:stCxn id="116" idx="0"/>
          </p:cNvCxnSpPr>
          <p:nvPr/>
        </p:nvCxnSpPr>
        <p:spPr>
          <a:xfrm rot="5400000" flipH="1" flipV="1">
            <a:off x="8107288" y="2806423"/>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829569B8-E6D4-AB4C-8EF6-7CA987E7BD36}"/>
              </a:ext>
            </a:extLst>
          </p:cNvPr>
          <p:cNvCxnSpPr>
            <a:stCxn id="117" idx="0"/>
          </p:cNvCxnSpPr>
          <p:nvPr/>
        </p:nvCxnSpPr>
        <p:spPr>
          <a:xfrm rot="5400000" flipH="1" flipV="1">
            <a:off x="8139831" y="506930"/>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8E198873-3C46-EC47-A5E7-6A96A4F4FC81}"/>
              </a:ext>
            </a:extLst>
          </p:cNvPr>
          <p:cNvGraphicFramePr>
            <a:graphicFrameLocks noGrp="1"/>
          </p:cNvGraphicFramePr>
          <p:nvPr>
            <p:extLst>
              <p:ext uri="{D42A27DB-BD31-4B8C-83A1-F6EECF244321}">
                <p14:modId xmlns:p14="http://schemas.microsoft.com/office/powerpoint/2010/main" val="2021392090"/>
              </p:ext>
            </p:extLst>
          </p:nvPr>
        </p:nvGraphicFramePr>
        <p:xfrm>
          <a:off x="1700931" y="19293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1BF6664B-0340-9B4C-8C5C-00207F820D9B}"/>
              </a:ext>
            </a:extLst>
          </p:cNvPr>
          <p:cNvGraphicFramePr>
            <a:graphicFrameLocks noGrp="1"/>
          </p:cNvGraphicFramePr>
          <p:nvPr>
            <p:extLst>
              <p:ext uri="{D42A27DB-BD31-4B8C-83A1-F6EECF244321}">
                <p14:modId xmlns:p14="http://schemas.microsoft.com/office/powerpoint/2010/main" val="2687139288"/>
              </p:ext>
            </p:extLst>
          </p:nvPr>
        </p:nvGraphicFramePr>
        <p:xfrm>
          <a:off x="4139331" y="1091129"/>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b="1" dirty="0"/>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E7A75EF-0FE3-A546-953B-BB6F463ABEAE}"/>
              </a:ext>
            </a:extLst>
          </p:cNvPr>
          <p:cNvGraphicFramePr>
            <a:graphicFrameLocks noGrp="1"/>
          </p:cNvGraphicFramePr>
          <p:nvPr>
            <p:extLst>
              <p:ext uri="{D42A27DB-BD31-4B8C-83A1-F6EECF244321}">
                <p14:modId xmlns:p14="http://schemas.microsoft.com/office/powerpoint/2010/main" val="2891242369"/>
              </p:ext>
            </p:extLst>
          </p:nvPr>
        </p:nvGraphicFramePr>
        <p:xfrm>
          <a:off x="6009406" y="10149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2C57CFAE-BDAB-F04D-AB93-C9EA140AF005}"/>
              </a:ext>
            </a:extLst>
          </p:cNvPr>
          <p:cNvGraphicFramePr>
            <a:graphicFrameLocks noGrp="1"/>
          </p:cNvGraphicFramePr>
          <p:nvPr>
            <p:extLst>
              <p:ext uri="{D42A27DB-BD31-4B8C-83A1-F6EECF244321}">
                <p14:modId xmlns:p14="http://schemas.microsoft.com/office/powerpoint/2010/main" val="209134389"/>
              </p:ext>
            </p:extLst>
          </p:nvPr>
        </p:nvGraphicFramePr>
        <p:xfrm>
          <a:off x="7930281" y="481529"/>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4D99DC3E-0403-7640-888E-CA925BE246F8}"/>
              </a:ext>
            </a:extLst>
          </p:cNvPr>
          <p:cNvGraphicFramePr>
            <a:graphicFrameLocks noGrp="1"/>
          </p:cNvGraphicFramePr>
          <p:nvPr>
            <p:extLst>
              <p:ext uri="{D42A27DB-BD31-4B8C-83A1-F6EECF244321}">
                <p14:modId xmlns:p14="http://schemas.microsoft.com/office/powerpoint/2010/main" val="2440607700"/>
              </p:ext>
            </p:extLst>
          </p:nvPr>
        </p:nvGraphicFramePr>
        <p:xfrm>
          <a:off x="7854081" y="2097604"/>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83B579A8-3F19-D248-AEBC-D447179F7A67}"/>
              </a:ext>
            </a:extLst>
          </p:cNvPr>
          <p:cNvGraphicFramePr>
            <a:graphicFrameLocks noGrp="1"/>
          </p:cNvGraphicFramePr>
          <p:nvPr>
            <p:extLst>
              <p:ext uri="{D42A27DB-BD31-4B8C-83A1-F6EECF244321}">
                <p14:modId xmlns:p14="http://schemas.microsoft.com/office/powerpoint/2010/main" val="4120727317"/>
              </p:ext>
            </p:extLst>
          </p:nvPr>
        </p:nvGraphicFramePr>
        <p:xfrm>
          <a:off x="5949081" y="2996129"/>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B017B079-F81A-EB47-B0F9-2E2CDA0E6DCC}"/>
              </a:ext>
            </a:extLst>
          </p:cNvPr>
          <p:cNvGraphicFramePr>
            <a:graphicFrameLocks noGrp="1"/>
          </p:cNvGraphicFramePr>
          <p:nvPr>
            <p:extLst>
              <p:ext uri="{D42A27DB-BD31-4B8C-83A1-F6EECF244321}">
                <p14:modId xmlns:p14="http://schemas.microsoft.com/office/powerpoint/2010/main" val="1002079568"/>
              </p:ext>
            </p:extLst>
          </p:nvPr>
        </p:nvGraphicFramePr>
        <p:xfrm>
          <a:off x="7854081" y="2873892"/>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114" name="TextBox 113">
            <a:extLst>
              <a:ext uri="{FF2B5EF4-FFF2-40B4-BE49-F238E27FC236}">
                <a16:creationId xmlns:a16="http://schemas.microsoft.com/office/drawing/2014/main" id="{59109B04-B564-3E40-9FB6-AA11FA928C69}"/>
              </a:ext>
            </a:extLst>
          </p:cNvPr>
          <p:cNvSpPr txBox="1"/>
          <p:nvPr/>
        </p:nvSpPr>
        <p:spPr>
          <a:xfrm>
            <a:off x="2594694" y="2000767"/>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2A1EFB6C-143B-3640-8331-F26250F1710C}"/>
              </a:ext>
            </a:extLst>
          </p:cNvPr>
          <p:cNvSpPr txBox="1"/>
          <p:nvPr/>
        </p:nvSpPr>
        <p:spPr>
          <a:xfrm>
            <a:off x="5110881" y="2123004"/>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6" name="TextBox 115">
            <a:extLst>
              <a:ext uri="{FF2B5EF4-FFF2-40B4-BE49-F238E27FC236}">
                <a16:creationId xmlns:a16="http://schemas.microsoft.com/office/drawing/2014/main" id="{E80FAF51-9F55-2047-9634-9FB69B336C1C}"/>
              </a:ext>
            </a:extLst>
          </p:cNvPr>
          <p:cNvSpPr txBox="1"/>
          <p:nvPr/>
        </p:nvSpPr>
        <p:spPr>
          <a:xfrm>
            <a:off x="6980956" y="3505717"/>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7DD3E481-6163-2A4B-B790-230A45E4DD3C}"/>
              </a:ext>
            </a:extLst>
          </p:cNvPr>
          <p:cNvSpPr txBox="1"/>
          <p:nvPr/>
        </p:nvSpPr>
        <p:spPr>
          <a:xfrm>
            <a:off x="7041281" y="1173679"/>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DE43522E-23B6-BD42-A0C4-CA4EE3428043}"/>
              </a:ext>
            </a:extLst>
          </p:cNvPr>
          <p:cNvCxnSpPr>
            <a:stCxn id="117" idx="2"/>
          </p:cNvCxnSpPr>
          <p:nvPr/>
        </p:nvCxnSpPr>
        <p:spPr>
          <a:xfrm rot="16200000" flipH="1">
            <a:off x="8081887" y="1696761"/>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CA7036D-1EC2-2843-8D5B-778DB5683E85}"/>
              </a:ext>
            </a:extLst>
          </p:cNvPr>
          <p:cNvCxnSpPr>
            <a:endCxn id="120" idx="2"/>
          </p:cNvCxnSpPr>
          <p:nvPr/>
        </p:nvCxnSpPr>
        <p:spPr>
          <a:xfrm>
            <a:off x="386481" y="2538929"/>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7AEEF92E-FB90-5C43-8EE2-379EF50B7FAF}"/>
              </a:ext>
            </a:extLst>
          </p:cNvPr>
          <p:cNvSpPr/>
          <p:nvPr/>
        </p:nvSpPr>
        <p:spPr>
          <a:xfrm>
            <a:off x="1300881" y="2402404"/>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a:extLst>
              <a:ext uri="{FF2B5EF4-FFF2-40B4-BE49-F238E27FC236}">
                <a16:creationId xmlns:a16="http://schemas.microsoft.com/office/drawing/2014/main" id="{EB8C30B1-0C0A-D248-AFDB-D4DDE1ACF0F8}"/>
              </a:ext>
            </a:extLst>
          </p:cNvPr>
          <p:cNvSpPr/>
          <p:nvPr/>
        </p:nvSpPr>
        <p:spPr>
          <a:xfrm>
            <a:off x="1300881" y="4426467"/>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2" name="Elbow Connector 121">
            <a:extLst>
              <a:ext uri="{FF2B5EF4-FFF2-40B4-BE49-F238E27FC236}">
                <a16:creationId xmlns:a16="http://schemas.microsoft.com/office/drawing/2014/main" id="{340F1CBC-38F0-3D42-828C-4ABB191CEDA4}"/>
              </a:ext>
            </a:extLst>
          </p:cNvPr>
          <p:cNvCxnSpPr>
            <a:stCxn id="116" idx="2"/>
            <a:endCxn id="121" idx="6"/>
          </p:cNvCxnSpPr>
          <p:nvPr/>
        </p:nvCxnSpPr>
        <p:spPr>
          <a:xfrm rot="5400000">
            <a:off x="4531444" y="1381642"/>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4F2E382-4A56-FF46-9B24-748B85FA8314}"/>
              </a:ext>
            </a:extLst>
          </p:cNvPr>
          <p:cNvCxnSpPr>
            <a:stCxn id="121" idx="0"/>
            <a:endCxn id="120" idx="4"/>
          </p:cNvCxnSpPr>
          <p:nvPr/>
        </p:nvCxnSpPr>
        <p:spPr>
          <a:xfrm flipV="1">
            <a:off x="1437406" y="2675454"/>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E9D14E6-1309-F84E-B4D1-381B8A33028A}"/>
              </a:ext>
            </a:extLst>
          </p:cNvPr>
          <p:cNvCxnSpPr>
            <a:stCxn id="121" idx="2"/>
          </p:cNvCxnSpPr>
          <p:nvPr/>
        </p:nvCxnSpPr>
        <p:spPr>
          <a:xfrm flipH="1">
            <a:off x="394419" y="4562992"/>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45" name="TextBox 124">
            <a:extLst>
              <a:ext uri="{FF2B5EF4-FFF2-40B4-BE49-F238E27FC236}">
                <a16:creationId xmlns:a16="http://schemas.microsoft.com/office/drawing/2014/main" id="{904B2514-69BE-444C-9B80-EC77565BDBF6}"/>
              </a:ext>
            </a:extLst>
          </p:cNvPr>
          <p:cNvSpPr txBox="1">
            <a:spLocks noChangeArrowheads="1"/>
          </p:cNvSpPr>
          <p:nvPr/>
        </p:nvSpPr>
        <p:spPr bwMode="auto">
          <a:xfrm>
            <a:off x="449981" y="4139129"/>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126" name="Table 125">
            <a:extLst>
              <a:ext uri="{FF2B5EF4-FFF2-40B4-BE49-F238E27FC236}">
                <a16:creationId xmlns:a16="http://schemas.microsoft.com/office/drawing/2014/main" id="{AC520BBD-401A-434B-89CD-DE87C13B3EB9}"/>
              </a:ext>
            </a:extLst>
          </p:cNvPr>
          <p:cNvGraphicFramePr>
            <a:graphicFrameLocks noGrp="1"/>
          </p:cNvGraphicFramePr>
          <p:nvPr>
            <p:extLst>
              <p:ext uri="{D42A27DB-BD31-4B8C-83A1-F6EECF244321}">
                <p14:modId xmlns:p14="http://schemas.microsoft.com/office/powerpoint/2010/main" val="2949143203"/>
              </p:ext>
            </p:extLst>
          </p:nvPr>
        </p:nvGraphicFramePr>
        <p:xfrm>
          <a:off x="481731" y="19293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3B4CDE7A-0390-2B4F-99D1-797780B9D38B}"/>
              </a:ext>
            </a:extLst>
          </p:cNvPr>
          <p:cNvSpPr txBox="1">
            <a:spLocks noChangeArrowheads="1"/>
          </p:cNvSpPr>
          <p:nvPr/>
        </p:nvSpPr>
        <p:spPr bwMode="auto">
          <a:xfrm>
            <a:off x="462681" y="2473842"/>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28" name="Table 127">
            <a:extLst>
              <a:ext uri="{FF2B5EF4-FFF2-40B4-BE49-F238E27FC236}">
                <a16:creationId xmlns:a16="http://schemas.microsoft.com/office/drawing/2014/main" id="{1EFFEED0-5070-2B42-9A21-A2D9DFB87E7F}"/>
              </a:ext>
            </a:extLst>
          </p:cNvPr>
          <p:cNvGraphicFramePr>
            <a:graphicFrameLocks noGrp="1"/>
          </p:cNvGraphicFramePr>
          <p:nvPr>
            <p:extLst>
              <p:ext uri="{D42A27DB-BD31-4B8C-83A1-F6EECF244321}">
                <p14:modId xmlns:p14="http://schemas.microsoft.com/office/powerpoint/2010/main" val="4107208268"/>
              </p:ext>
            </p:extLst>
          </p:nvPr>
        </p:nvGraphicFramePr>
        <p:xfrm>
          <a:off x="3255094" y="3970854"/>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29" name="Table 128">
            <a:extLst>
              <a:ext uri="{FF2B5EF4-FFF2-40B4-BE49-F238E27FC236}">
                <a16:creationId xmlns:a16="http://schemas.microsoft.com/office/drawing/2014/main" id="{B270F4B8-814D-E345-A97D-52499B19179F}"/>
              </a:ext>
            </a:extLst>
          </p:cNvPr>
          <p:cNvGraphicFramePr>
            <a:graphicFrameLocks noGrp="1"/>
          </p:cNvGraphicFramePr>
          <p:nvPr>
            <p:extLst>
              <p:ext uri="{D42A27DB-BD31-4B8C-83A1-F6EECF244321}">
                <p14:modId xmlns:p14="http://schemas.microsoft.com/office/powerpoint/2010/main" val="413333630"/>
              </p:ext>
            </p:extLst>
          </p:nvPr>
        </p:nvGraphicFramePr>
        <p:xfrm>
          <a:off x="1483444" y="3078679"/>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131" name="TextBox 130">
            <a:extLst>
              <a:ext uri="{FF2B5EF4-FFF2-40B4-BE49-F238E27FC236}">
                <a16:creationId xmlns:a16="http://schemas.microsoft.com/office/drawing/2014/main" id="{7992F9DC-EE9B-5B47-A7ED-5EFE9B7E6DC1}"/>
              </a:ext>
            </a:extLst>
          </p:cNvPr>
          <p:cNvSpPr txBox="1">
            <a:spLocks noChangeArrowheads="1"/>
          </p:cNvSpPr>
          <p:nvPr/>
        </p:nvSpPr>
        <p:spPr bwMode="auto">
          <a:xfrm>
            <a:off x="4120281" y="2473842"/>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32" name="TextBox 131">
            <a:extLst>
              <a:ext uri="{FF2B5EF4-FFF2-40B4-BE49-F238E27FC236}">
                <a16:creationId xmlns:a16="http://schemas.microsoft.com/office/drawing/2014/main" id="{2EDBA29D-688B-4347-9FB6-CDC88E31426B}"/>
              </a:ext>
            </a:extLst>
          </p:cNvPr>
          <p:cNvSpPr txBox="1">
            <a:spLocks noChangeArrowheads="1"/>
          </p:cNvSpPr>
          <p:nvPr/>
        </p:nvSpPr>
        <p:spPr bwMode="auto">
          <a:xfrm>
            <a:off x="5187081" y="3300929"/>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33" name="Table 132">
            <a:extLst>
              <a:ext uri="{FF2B5EF4-FFF2-40B4-BE49-F238E27FC236}">
                <a16:creationId xmlns:a16="http://schemas.microsoft.com/office/drawing/2014/main" id="{30329CD2-C141-F14E-925D-8284513219B7}"/>
              </a:ext>
            </a:extLst>
          </p:cNvPr>
          <p:cNvGraphicFramePr>
            <a:graphicFrameLocks noGrp="1"/>
          </p:cNvGraphicFramePr>
          <p:nvPr>
            <p:extLst>
              <p:ext uri="{D42A27DB-BD31-4B8C-83A1-F6EECF244321}">
                <p14:modId xmlns:p14="http://schemas.microsoft.com/office/powerpoint/2010/main" val="884992669"/>
              </p:ext>
            </p:extLst>
          </p:nvPr>
        </p:nvGraphicFramePr>
        <p:xfrm>
          <a:off x="1700931" y="1929329"/>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34" name="Table 133">
            <a:extLst>
              <a:ext uri="{FF2B5EF4-FFF2-40B4-BE49-F238E27FC236}">
                <a16:creationId xmlns:a16="http://schemas.microsoft.com/office/drawing/2014/main" id="{5E002550-BD7F-9D4A-9A09-02CFB7684533}"/>
              </a:ext>
            </a:extLst>
          </p:cNvPr>
          <p:cNvGraphicFramePr>
            <a:graphicFrameLocks noGrp="1"/>
          </p:cNvGraphicFramePr>
          <p:nvPr>
            <p:extLst>
              <p:ext uri="{D42A27DB-BD31-4B8C-83A1-F6EECF244321}">
                <p14:modId xmlns:p14="http://schemas.microsoft.com/office/powerpoint/2010/main" val="4168497987"/>
              </p:ext>
            </p:extLst>
          </p:nvPr>
        </p:nvGraphicFramePr>
        <p:xfrm>
          <a:off x="4139331" y="1091129"/>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35" name="Table 134">
            <a:extLst>
              <a:ext uri="{FF2B5EF4-FFF2-40B4-BE49-F238E27FC236}">
                <a16:creationId xmlns:a16="http://schemas.microsoft.com/office/drawing/2014/main" id="{31BBF460-75EA-CF48-A2B7-53A39017D948}"/>
              </a:ext>
            </a:extLst>
          </p:cNvPr>
          <p:cNvGraphicFramePr>
            <a:graphicFrameLocks noGrp="1"/>
          </p:cNvGraphicFramePr>
          <p:nvPr>
            <p:extLst>
              <p:ext uri="{D42A27DB-BD31-4B8C-83A1-F6EECF244321}">
                <p14:modId xmlns:p14="http://schemas.microsoft.com/office/powerpoint/2010/main" val="345539006"/>
              </p:ext>
            </p:extLst>
          </p:nvPr>
        </p:nvGraphicFramePr>
        <p:xfrm>
          <a:off x="6009406" y="1014929"/>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36" name="Table 135">
            <a:extLst>
              <a:ext uri="{FF2B5EF4-FFF2-40B4-BE49-F238E27FC236}">
                <a16:creationId xmlns:a16="http://schemas.microsoft.com/office/drawing/2014/main" id="{E314C46F-BEE6-9D45-BEBF-F68A7BAD433E}"/>
              </a:ext>
            </a:extLst>
          </p:cNvPr>
          <p:cNvGraphicFramePr>
            <a:graphicFrameLocks noGrp="1"/>
          </p:cNvGraphicFramePr>
          <p:nvPr>
            <p:extLst>
              <p:ext uri="{D42A27DB-BD31-4B8C-83A1-F6EECF244321}">
                <p14:modId xmlns:p14="http://schemas.microsoft.com/office/powerpoint/2010/main" val="3106580344"/>
              </p:ext>
            </p:extLst>
          </p:nvPr>
        </p:nvGraphicFramePr>
        <p:xfrm>
          <a:off x="7930281" y="481529"/>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37" name="Table 136">
            <a:extLst>
              <a:ext uri="{FF2B5EF4-FFF2-40B4-BE49-F238E27FC236}">
                <a16:creationId xmlns:a16="http://schemas.microsoft.com/office/drawing/2014/main" id="{9646CD33-CD98-6B42-8584-1E3496D92990}"/>
              </a:ext>
            </a:extLst>
          </p:cNvPr>
          <p:cNvGraphicFramePr>
            <a:graphicFrameLocks noGrp="1"/>
          </p:cNvGraphicFramePr>
          <p:nvPr>
            <p:extLst>
              <p:ext uri="{D42A27DB-BD31-4B8C-83A1-F6EECF244321}">
                <p14:modId xmlns:p14="http://schemas.microsoft.com/office/powerpoint/2010/main" val="2684018569"/>
              </p:ext>
            </p:extLst>
          </p:nvPr>
        </p:nvGraphicFramePr>
        <p:xfrm>
          <a:off x="7854081" y="2097604"/>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DDEA68EF-335E-A149-80E2-03D930F41036}"/>
              </a:ext>
            </a:extLst>
          </p:cNvPr>
          <p:cNvGraphicFramePr>
            <a:graphicFrameLocks noGrp="1"/>
          </p:cNvGraphicFramePr>
          <p:nvPr>
            <p:extLst>
              <p:ext uri="{D42A27DB-BD31-4B8C-83A1-F6EECF244321}">
                <p14:modId xmlns:p14="http://schemas.microsoft.com/office/powerpoint/2010/main" val="3934992585"/>
              </p:ext>
            </p:extLst>
          </p:nvPr>
        </p:nvGraphicFramePr>
        <p:xfrm>
          <a:off x="5949081" y="2996129"/>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139" name="Table 138">
            <a:extLst>
              <a:ext uri="{FF2B5EF4-FFF2-40B4-BE49-F238E27FC236}">
                <a16:creationId xmlns:a16="http://schemas.microsoft.com/office/drawing/2014/main" id="{CF98D2A7-3E0A-9F44-BC8E-6B24A67E5BE5}"/>
              </a:ext>
            </a:extLst>
          </p:cNvPr>
          <p:cNvGraphicFramePr>
            <a:graphicFrameLocks noGrp="1"/>
          </p:cNvGraphicFramePr>
          <p:nvPr>
            <p:extLst>
              <p:ext uri="{D42A27DB-BD31-4B8C-83A1-F6EECF244321}">
                <p14:modId xmlns:p14="http://schemas.microsoft.com/office/powerpoint/2010/main" val="417704594"/>
              </p:ext>
            </p:extLst>
          </p:nvPr>
        </p:nvGraphicFramePr>
        <p:xfrm>
          <a:off x="7854081" y="2873892"/>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140" name="TextBox 139">
            <a:extLst>
              <a:ext uri="{FF2B5EF4-FFF2-40B4-BE49-F238E27FC236}">
                <a16:creationId xmlns:a16="http://schemas.microsoft.com/office/drawing/2014/main" id="{2A6DEECD-0090-8548-BCC5-704BEAE91E91}"/>
              </a:ext>
            </a:extLst>
          </p:cNvPr>
          <p:cNvSpPr txBox="1">
            <a:spLocks noChangeArrowheads="1"/>
          </p:cNvSpPr>
          <p:nvPr/>
        </p:nvSpPr>
        <p:spPr bwMode="auto">
          <a:xfrm>
            <a:off x="1681881" y="2484954"/>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41" name="TextBox 140">
            <a:extLst>
              <a:ext uri="{FF2B5EF4-FFF2-40B4-BE49-F238E27FC236}">
                <a16:creationId xmlns:a16="http://schemas.microsoft.com/office/drawing/2014/main" id="{B8E2CD06-F094-AF4E-B6C9-0D241E197B84}"/>
              </a:ext>
            </a:extLst>
          </p:cNvPr>
          <p:cNvSpPr txBox="1">
            <a:spLocks noChangeArrowheads="1"/>
          </p:cNvSpPr>
          <p:nvPr/>
        </p:nvSpPr>
        <p:spPr bwMode="auto">
          <a:xfrm>
            <a:off x="6055444" y="1548329"/>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2" name="Table 141">
            <a:extLst>
              <a:ext uri="{FF2B5EF4-FFF2-40B4-BE49-F238E27FC236}">
                <a16:creationId xmlns:a16="http://schemas.microsoft.com/office/drawing/2014/main" id="{5E67345B-3E79-E849-A0BE-972EAC04D746}"/>
              </a:ext>
            </a:extLst>
          </p:cNvPr>
          <p:cNvGraphicFramePr>
            <a:graphicFrameLocks noGrp="1"/>
          </p:cNvGraphicFramePr>
          <p:nvPr>
            <p:extLst>
              <p:ext uri="{D42A27DB-BD31-4B8C-83A1-F6EECF244321}">
                <p14:modId xmlns:p14="http://schemas.microsoft.com/office/powerpoint/2010/main" val="37415046"/>
              </p:ext>
            </p:extLst>
          </p:nvPr>
        </p:nvGraphicFramePr>
        <p:xfrm>
          <a:off x="3255094" y="3970854"/>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3" name="TextBox 142">
            <a:extLst>
              <a:ext uri="{FF2B5EF4-FFF2-40B4-BE49-F238E27FC236}">
                <a16:creationId xmlns:a16="http://schemas.microsoft.com/office/drawing/2014/main" id="{7168F0F2-EC83-9542-8117-12EDE9D8FF8A}"/>
              </a:ext>
            </a:extLst>
          </p:cNvPr>
          <p:cNvSpPr txBox="1">
            <a:spLocks noChangeArrowheads="1"/>
          </p:cNvSpPr>
          <p:nvPr/>
        </p:nvSpPr>
        <p:spPr bwMode="auto">
          <a:xfrm>
            <a:off x="3236044" y="4515367"/>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4" name="Table 143">
            <a:extLst>
              <a:ext uri="{FF2B5EF4-FFF2-40B4-BE49-F238E27FC236}">
                <a16:creationId xmlns:a16="http://schemas.microsoft.com/office/drawing/2014/main" id="{BEB47BBE-1658-EB42-B2B8-AE13720CB92E}"/>
              </a:ext>
            </a:extLst>
          </p:cNvPr>
          <p:cNvGraphicFramePr>
            <a:graphicFrameLocks noGrp="1"/>
          </p:cNvGraphicFramePr>
          <p:nvPr>
            <p:extLst>
              <p:ext uri="{D42A27DB-BD31-4B8C-83A1-F6EECF244321}">
                <p14:modId xmlns:p14="http://schemas.microsoft.com/office/powerpoint/2010/main" val="2107751265"/>
              </p:ext>
            </p:extLst>
          </p:nvPr>
        </p:nvGraphicFramePr>
        <p:xfrm>
          <a:off x="1483444" y="3078679"/>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5" name="TextBox 144">
            <a:extLst>
              <a:ext uri="{FF2B5EF4-FFF2-40B4-BE49-F238E27FC236}">
                <a16:creationId xmlns:a16="http://schemas.microsoft.com/office/drawing/2014/main" id="{14A2B4AC-98BA-3944-B4EA-FDCF9D87F4C0}"/>
              </a:ext>
            </a:extLst>
          </p:cNvPr>
          <p:cNvSpPr txBox="1">
            <a:spLocks noChangeArrowheads="1"/>
          </p:cNvSpPr>
          <p:nvPr/>
        </p:nvSpPr>
        <p:spPr bwMode="auto">
          <a:xfrm>
            <a:off x="1464394" y="3623192"/>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6" name="Table 145">
            <a:extLst>
              <a:ext uri="{FF2B5EF4-FFF2-40B4-BE49-F238E27FC236}">
                <a16:creationId xmlns:a16="http://schemas.microsoft.com/office/drawing/2014/main" id="{229EA0FB-1AF5-7040-919E-A18C634DB209}"/>
              </a:ext>
            </a:extLst>
          </p:cNvPr>
          <p:cNvGraphicFramePr>
            <a:graphicFrameLocks noGrp="1"/>
          </p:cNvGraphicFramePr>
          <p:nvPr>
            <p:extLst>
              <p:ext uri="{D42A27DB-BD31-4B8C-83A1-F6EECF244321}">
                <p14:modId xmlns:p14="http://schemas.microsoft.com/office/powerpoint/2010/main" val="2069274161"/>
              </p:ext>
            </p:extLst>
          </p:nvPr>
        </p:nvGraphicFramePr>
        <p:xfrm>
          <a:off x="299997" y="4953518"/>
          <a:ext cx="4887084" cy="1399224"/>
        </p:xfrm>
        <a:graphic>
          <a:graphicData uri="http://schemas.openxmlformats.org/drawingml/2006/table">
            <a:tbl>
              <a:tblPr/>
              <a:tblGrid>
                <a:gridCol w="1071603">
                  <a:extLst>
                    <a:ext uri="{9D8B030D-6E8A-4147-A177-3AD203B41FA5}">
                      <a16:colId xmlns:a16="http://schemas.microsoft.com/office/drawing/2014/main" val="20000"/>
                    </a:ext>
                  </a:extLst>
                </a:gridCol>
                <a:gridCol w="1294935">
                  <a:extLst>
                    <a:ext uri="{9D8B030D-6E8A-4147-A177-3AD203B41FA5}">
                      <a16:colId xmlns:a16="http://schemas.microsoft.com/office/drawing/2014/main" val="20001"/>
                    </a:ext>
                  </a:extLst>
                </a:gridCol>
                <a:gridCol w="1079946">
                  <a:extLst>
                    <a:ext uri="{9D8B030D-6E8A-4147-A177-3AD203B41FA5}">
                      <a16:colId xmlns:a16="http://schemas.microsoft.com/office/drawing/2014/main" val="20002"/>
                    </a:ext>
                  </a:extLst>
                </a:gridCol>
                <a:gridCol w="1440600">
                  <a:extLst>
                    <a:ext uri="{9D8B030D-6E8A-4147-A177-3AD203B41FA5}">
                      <a16:colId xmlns:a16="http://schemas.microsoft.com/office/drawing/2014/main" val="20003"/>
                    </a:ext>
                  </a:extLst>
                </a:gridCol>
              </a:tblGrid>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Product</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Flow Rate (</a:t>
                      </a:r>
                      <a:r>
                        <a:rPr kumimoji="0" lang="en-US" altLang="en-US" sz="1800" b="1" i="0" u="none" strike="noStrike" cap="none" normalizeH="0" baseline="0" dirty="0" err="1">
                          <a:ln>
                            <a:noFill/>
                          </a:ln>
                          <a:solidFill>
                            <a:srgbClr val="FFFFFF"/>
                          </a:solidFill>
                          <a:effectLst/>
                          <a:latin typeface="+mn-lt"/>
                          <a:ea typeface="ＭＳ Ｐゴシック" charset="-128"/>
                        </a:rPr>
                        <a:t>mol</a:t>
                      </a:r>
                      <a:r>
                        <a:rPr kumimoji="0" lang="en-US" altLang="en-US" sz="1800" b="1" i="0" u="none" strike="noStrike" cap="none" normalizeH="0" baseline="0" dirty="0">
                          <a:ln>
                            <a:noFill/>
                          </a:ln>
                          <a:solidFill>
                            <a:srgbClr val="FFFFFF"/>
                          </a:solidFill>
                          <a:effectLst/>
                          <a:latin typeface="+mn-lt"/>
                          <a:ea typeface="ＭＳ Ｐゴシック" charset="-128"/>
                        </a:rPr>
                        <a:t>/min)</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Price ($/</a:t>
                      </a:r>
                      <a:r>
                        <a:rPr kumimoji="0" lang="en-US" altLang="en-US" sz="1800" b="1" i="0" u="none" strike="noStrike" cap="none" normalizeH="0" baseline="0" dirty="0" err="1">
                          <a:ln>
                            <a:noFill/>
                          </a:ln>
                          <a:solidFill>
                            <a:srgbClr val="FFFFFF"/>
                          </a:solidFill>
                          <a:effectLst/>
                          <a:latin typeface="+mn-lt"/>
                          <a:ea typeface="ＭＳ Ｐゴシック" charset="-128"/>
                        </a:rPr>
                        <a:t>mol</a:t>
                      </a:r>
                      <a:r>
                        <a:rPr kumimoji="0" lang="en-US" altLang="en-US" sz="1800" b="1" i="0" u="none" strike="noStrike" cap="none" normalizeH="0" baseline="0" dirty="0">
                          <a:ln>
                            <a:noFill/>
                          </a:ln>
                          <a:solidFill>
                            <a:srgbClr val="FFFFFF"/>
                          </a:solidFill>
                          <a:effectLst/>
                          <a:latin typeface="+mn-lt"/>
                          <a:ea typeface="ＭＳ Ｐゴシック" charset="-128"/>
                        </a:rPr>
                        <a:t>)</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Value ($/min)</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B050"/>
                          </a:solidFill>
                          <a:effectLst/>
                          <a:latin typeface="+mn-lt"/>
                          <a:ea typeface="ＭＳ Ｐゴシック" charset="-128"/>
                        </a:rPr>
                        <a:t>P</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100</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4500</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030A0"/>
                          </a:solidFill>
                          <a:effectLst/>
                          <a:latin typeface="+mn-lt"/>
                          <a:ea typeface="ＭＳ Ｐゴシック" charset="-128"/>
                        </a:rPr>
                        <a:t>X</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10</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3</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30</a:t>
                      </a:r>
                    </a:p>
                  </a:txBody>
                  <a:tcPr marL="45726" marR="45726"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mn-lt"/>
                          <a:ea typeface="ＭＳ Ｐゴシック" charset="-128"/>
                        </a:rPr>
                        <a:t>Q</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charset="-128"/>
                        </a:rPr>
                        <a:t>30</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1350</a:t>
                      </a:r>
                    </a:p>
                  </a:txBody>
                  <a:tcPr marL="45726" marR="45726" marT="0" marB="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148" name="TextBox 147">
            <a:extLst>
              <a:ext uri="{FF2B5EF4-FFF2-40B4-BE49-F238E27FC236}">
                <a16:creationId xmlns:a16="http://schemas.microsoft.com/office/drawing/2014/main" id="{9FFDD3AF-460A-8E4F-B20B-CD1050862605}"/>
              </a:ext>
            </a:extLst>
          </p:cNvPr>
          <p:cNvSpPr txBox="1">
            <a:spLocks noChangeArrowheads="1"/>
          </p:cNvSpPr>
          <p:nvPr/>
        </p:nvSpPr>
        <p:spPr bwMode="auto">
          <a:xfrm>
            <a:off x="5369644" y="5783206"/>
            <a:ext cx="3733799"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Total: $5880/min</a:t>
            </a:r>
          </a:p>
        </p:txBody>
      </p:sp>
      <p:sp>
        <p:nvSpPr>
          <p:cNvPr id="4" name="TextBox 3">
            <a:extLst>
              <a:ext uri="{FF2B5EF4-FFF2-40B4-BE49-F238E27FC236}">
                <a16:creationId xmlns:a16="http://schemas.microsoft.com/office/drawing/2014/main" id="{D867686B-AFFA-F688-425B-120B7BFA3DD3}"/>
              </a:ext>
            </a:extLst>
          </p:cNvPr>
          <p:cNvSpPr txBox="1"/>
          <p:nvPr/>
        </p:nvSpPr>
        <p:spPr>
          <a:xfrm>
            <a:off x="5369645" y="4953518"/>
            <a:ext cx="3733799"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6FABA1D2-4549-0849-B304-369B5A45799A}"/>
              </a:ext>
            </a:extLst>
          </p:cNvPr>
          <p:cNvSpPr>
            <a:spLocks noGrp="1"/>
          </p:cNvSpPr>
          <p:nvPr>
            <p:ph type="title"/>
          </p:nvPr>
        </p:nvSpPr>
        <p:spPr/>
        <p:txBody>
          <a:bodyPr/>
          <a:lstStyle/>
          <a:p>
            <a:r>
              <a:rPr lang="en-US" altLang="en-US" dirty="0">
                <a:ea typeface="ＭＳ Ｐゴシック" panose="020B0600070205080204" pitchFamily="34" charset="-128"/>
              </a:rPr>
              <a:t>Let’s go back to see if we’ve met the design goals</a:t>
            </a:r>
          </a:p>
        </p:txBody>
      </p:sp>
      <p:sp>
        <p:nvSpPr>
          <p:cNvPr id="4" name="Content Placeholder 3">
            <a:extLst>
              <a:ext uri="{FF2B5EF4-FFF2-40B4-BE49-F238E27FC236}">
                <a16:creationId xmlns:a16="http://schemas.microsoft.com/office/drawing/2014/main" id="{D94F7DE4-9513-D54E-81BF-EC98FB6D303E}"/>
              </a:ext>
            </a:extLst>
          </p:cNvPr>
          <p:cNvSpPr>
            <a:spLocks noGrp="1"/>
          </p:cNvSpPr>
          <p:nvPr>
            <p:ph idx="1"/>
          </p:nvPr>
        </p:nvSpPr>
        <p:spPr/>
        <p:txBody>
          <a:bodyPr/>
          <a:lstStyle/>
          <a:p>
            <a:pPr>
              <a:buFont typeface="Arial" charset="0"/>
              <a:buChar char="•"/>
              <a:defRPr/>
            </a:pPr>
            <a:endParaRPr lang="en-US" dirty="0"/>
          </a:p>
          <a:p>
            <a:pPr>
              <a:buFont typeface="Arial" charset="0"/>
              <a:buChar char="•"/>
              <a:defRPr/>
            </a:pPr>
            <a:r>
              <a:rPr lang="en-US" dirty="0"/>
              <a:t>Maximize the total value of the product(s)</a:t>
            </a:r>
          </a:p>
          <a:p>
            <a:pPr marL="0" indent="0">
              <a:buFont typeface="Arial" charset="0"/>
              <a:buNone/>
              <a:defRPr/>
            </a:pPr>
            <a:endParaRPr lang="en-US" dirty="0"/>
          </a:p>
          <a:p>
            <a:pPr marL="457200" lvl="1" indent="0">
              <a:buFont typeface="Arial" charset="0"/>
              <a:buNone/>
              <a:defRPr/>
            </a:pPr>
            <a:endParaRPr lang="en-US" dirty="0"/>
          </a:p>
        </p:txBody>
      </p:sp>
      <p:graphicFrame>
        <p:nvGraphicFramePr>
          <p:cNvPr id="5" name="Content Placeholder 3">
            <a:extLst>
              <a:ext uri="{FF2B5EF4-FFF2-40B4-BE49-F238E27FC236}">
                <a16:creationId xmlns:a16="http://schemas.microsoft.com/office/drawing/2014/main" id="{3A03802A-B2D3-5448-BEB2-03B6FB0C7E7C}"/>
              </a:ext>
            </a:extLst>
          </p:cNvPr>
          <p:cNvGraphicFramePr>
            <a:graphicFrameLocks/>
          </p:cNvGraphicFramePr>
          <p:nvPr>
            <p:extLst>
              <p:ext uri="{D42A27DB-BD31-4B8C-83A1-F6EECF244321}">
                <p14:modId xmlns:p14="http://schemas.microsoft.com/office/powerpoint/2010/main" val="810198087"/>
              </p:ext>
            </p:extLst>
          </p:nvPr>
        </p:nvGraphicFramePr>
        <p:xfrm>
          <a:off x="380999" y="2895600"/>
          <a:ext cx="4633912" cy="3657831"/>
        </p:xfrm>
        <a:graphic>
          <a:graphicData uri="http://schemas.openxmlformats.org/drawingml/2006/table">
            <a:tbl>
              <a:tblPr/>
              <a:tblGrid>
                <a:gridCol w="758277">
                  <a:extLst>
                    <a:ext uri="{9D8B030D-6E8A-4147-A177-3AD203B41FA5}">
                      <a16:colId xmlns:a16="http://schemas.microsoft.com/office/drawing/2014/main" val="20000"/>
                    </a:ext>
                  </a:extLst>
                </a:gridCol>
                <a:gridCol w="1348047">
                  <a:extLst>
                    <a:ext uri="{9D8B030D-6E8A-4147-A177-3AD203B41FA5}">
                      <a16:colId xmlns:a16="http://schemas.microsoft.com/office/drawing/2014/main" val="20001"/>
                    </a:ext>
                  </a:extLst>
                </a:gridCol>
                <a:gridCol w="1263794">
                  <a:extLst>
                    <a:ext uri="{9D8B030D-6E8A-4147-A177-3AD203B41FA5}">
                      <a16:colId xmlns:a16="http://schemas.microsoft.com/office/drawing/2014/main" val="20002"/>
                    </a:ext>
                  </a:extLst>
                </a:gridCol>
                <a:gridCol w="1263794">
                  <a:extLst>
                    <a:ext uri="{9D8B030D-6E8A-4147-A177-3AD203B41FA5}">
                      <a16:colId xmlns:a16="http://schemas.microsoft.com/office/drawing/2014/main" val="20003"/>
                    </a:ext>
                  </a:extLst>
                </a:gridCol>
              </a:tblGrid>
              <a:tr h="85853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sp>
        <p:nvSpPr>
          <p:cNvPr id="9" name="Rounded Rectangle 8">
            <a:extLst>
              <a:ext uri="{FF2B5EF4-FFF2-40B4-BE49-F238E27FC236}">
                <a16:creationId xmlns:a16="http://schemas.microsoft.com/office/drawing/2014/main" id="{E32EA9A8-2057-A841-A1A4-E738F4416B33}"/>
              </a:ext>
            </a:extLst>
          </p:cNvPr>
          <p:cNvSpPr/>
          <p:nvPr/>
        </p:nvSpPr>
        <p:spPr>
          <a:xfrm>
            <a:off x="3900488" y="4900428"/>
            <a:ext cx="1014412" cy="147796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Explosion 1 5">
            <a:extLst>
              <a:ext uri="{FF2B5EF4-FFF2-40B4-BE49-F238E27FC236}">
                <a16:creationId xmlns:a16="http://schemas.microsoft.com/office/drawing/2014/main" id="{5DCBFE5C-EE50-D24F-8140-8EBA3D528CEC}"/>
              </a:ext>
            </a:extLst>
          </p:cNvPr>
          <p:cNvSpPr/>
          <p:nvPr/>
        </p:nvSpPr>
        <p:spPr>
          <a:xfrm>
            <a:off x="3900488" y="4151127"/>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Explosion 1 6">
            <a:extLst>
              <a:ext uri="{FF2B5EF4-FFF2-40B4-BE49-F238E27FC236}">
                <a16:creationId xmlns:a16="http://schemas.microsoft.com/office/drawing/2014/main" id="{732CAAEA-248C-FC41-B944-8BD697CBE4BF}"/>
              </a:ext>
            </a:extLst>
          </p:cNvPr>
          <p:cNvSpPr/>
          <p:nvPr/>
        </p:nvSpPr>
        <p:spPr>
          <a:xfrm>
            <a:off x="3912395" y="4746242"/>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EE2C0769-E010-2747-9738-29A74E27D0FD}"/>
              </a:ext>
            </a:extLst>
          </p:cNvPr>
          <p:cNvSpPr txBox="1">
            <a:spLocks noChangeArrowheads="1"/>
          </p:cNvSpPr>
          <p:nvPr/>
        </p:nvSpPr>
        <p:spPr bwMode="auto">
          <a:xfrm>
            <a:off x="5334000" y="3505200"/>
            <a:ext cx="3443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a:t>Focus on producing the most profitable products: </a:t>
            </a:r>
            <a:br>
              <a:rPr lang="en-US" altLang="en-US" sz="2800"/>
            </a:br>
            <a:r>
              <a:rPr lang="en-US" altLang="en-US" sz="2800" b="1">
                <a:solidFill>
                  <a:srgbClr val="00B050"/>
                </a:solidFill>
              </a:rPr>
              <a:t>P</a:t>
            </a:r>
            <a:r>
              <a:rPr lang="en-US" altLang="en-US" sz="2800"/>
              <a:t> &amp; </a:t>
            </a:r>
            <a:r>
              <a:rPr lang="en-US" altLang="en-US" sz="2800" b="1">
                <a:solidFill>
                  <a:srgbClr val="F8A002"/>
                </a:solidFill>
              </a:rPr>
              <a:t>B</a:t>
            </a:r>
          </a:p>
        </p:txBody>
      </p:sp>
      <p:sp>
        <p:nvSpPr>
          <p:cNvPr id="11" name="TextBox 10">
            <a:extLst>
              <a:ext uri="{FF2B5EF4-FFF2-40B4-BE49-F238E27FC236}">
                <a16:creationId xmlns:a16="http://schemas.microsoft.com/office/drawing/2014/main" id="{C0B57BF5-BBC9-714E-89B8-5A4F26E649BE}"/>
              </a:ext>
            </a:extLst>
          </p:cNvPr>
          <p:cNvSpPr txBox="1">
            <a:spLocks noChangeArrowheads="1"/>
          </p:cNvSpPr>
          <p:nvPr/>
        </p:nvSpPr>
        <p:spPr bwMode="auto">
          <a:xfrm>
            <a:off x="5014913" y="5562600"/>
            <a:ext cx="376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How do we do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dirty="0">
                <a:latin typeface="Arial"/>
                <a:ea typeface="ＭＳ Ｐゴシック"/>
                <a:cs typeface="Arial"/>
              </a:rPr>
              <a:t>Design</a:t>
            </a:r>
            <a:r>
              <a:rPr lang="en-US" altLang="en-US" sz="3600" dirty="0">
                <a:solidFill>
                  <a:srgbClr val="76923C"/>
                </a:solidFill>
                <a:latin typeface="Arial"/>
                <a:ea typeface="ＭＳ Ｐゴシック"/>
                <a:cs typeface="Arial"/>
              </a:rPr>
              <a:t> </a:t>
            </a:r>
            <a:r>
              <a:rPr lang="en-US" altLang="en-US" sz="3600" dirty="0">
                <a:latin typeface="Arial"/>
                <a:ea typeface="ＭＳ Ｐゴシック"/>
                <a:cs typeface="Arial"/>
              </a:rPr>
              <a:t>Goals</a:t>
            </a:r>
          </a:p>
        </p:txBody>
      </p:sp>
      <p:pic>
        <p:nvPicPr>
          <p:cNvPr id="3" name="Picture 6" descr="http://gifimage.net/wp-content/uploads/2017/07/falling-money-gif-12.gif">
            <a:extLst>
              <a:ext uri="{FF2B5EF4-FFF2-40B4-BE49-F238E27FC236}">
                <a16:creationId xmlns:a16="http://schemas.microsoft.com/office/drawing/2014/main" id="{7B81DD73-FFFD-85F7-32AC-0BA119D96461}"/>
              </a:ext>
            </a:extLst>
          </p:cNvPr>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0200" y="-188913"/>
            <a:ext cx="11811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3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29096C-FFC4-ED4D-BA5D-6FF0445AAB14}"/>
              </a:ext>
            </a:extLst>
          </p:cNvPr>
          <p:cNvSpPr>
            <a:spLocks noGrp="1"/>
          </p:cNvSpPr>
          <p:nvPr>
            <p:ph type="title"/>
          </p:nvPr>
        </p:nvSpPr>
        <p:spPr/>
        <p:txBody>
          <a:bodyPr/>
          <a:lstStyle/>
          <a:p>
            <a:r>
              <a:rPr lang="en-US" altLang="en-US" dirty="0">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2A820BB0-06B2-5D48-9FB1-A4EE926D1196}"/>
              </a:ext>
            </a:extLst>
          </p:cNvPr>
          <p:cNvCxnSpPr>
            <a:stCxn id="120" idx="6"/>
            <a:endCxn id="114" idx="1"/>
          </p:cNvCxnSpPr>
          <p:nvPr/>
        </p:nvCxnSpPr>
        <p:spPr>
          <a:xfrm>
            <a:off x="1570038" y="2549525"/>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1EEE3A0D-9764-FE47-AB89-AEC0AFF29D8B}"/>
              </a:ext>
            </a:extLst>
          </p:cNvPr>
          <p:cNvCxnSpPr>
            <a:stCxn id="114" idx="3"/>
            <a:endCxn id="115" idx="1"/>
          </p:cNvCxnSpPr>
          <p:nvPr/>
        </p:nvCxnSpPr>
        <p:spPr>
          <a:xfrm>
            <a:off x="3962400" y="2549525"/>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F18EE60B-2554-424B-B07C-57ADCCAB3CAA}"/>
              </a:ext>
            </a:extLst>
          </p:cNvPr>
          <p:cNvCxnSpPr>
            <a:stCxn id="115" idx="0"/>
            <a:endCxn id="117" idx="1"/>
          </p:cNvCxnSpPr>
          <p:nvPr/>
        </p:nvCxnSpPr>
        <p:spPr>
          <a:xfrm rot="5400000" flipH="1" flipV="1">
            <a:off x="6283325" y="13811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E0671A53-6942-7C42-AAF1-42F41FA60F50}"/>
              </a:ext>
            </a:extLst>
          </p:cNvPr>
          <p:cNvCxnSpPr>
            <a:stCxn id="115" idx="2"/>
            <a:endCxn id="116" idx="1"/>
          </p:cNvCxnSpPr>
          <p:nvPr/>
        </p:nvCxnSpPr>
        <p:spPr>
          <a:xfrm rot="16200000" flipH="1">
            <a:off x="5966619" y="2836069"/>
            <a:ext cx="879475"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Elbow Connector 104">
            <a:extLst>
              <a:ext uri="{FF2B5EF4-FFF2-40B4-BE49-F238E27FC236}">
                <a16:creationId xmlns:a16="http://schemas.microsoft.com/office/drawing/2014/main" id="{4F6E9606-EF81-B34F-85E8-1749809BA8FA}"/>
              </a:ext>
            </a:extLst>
          </p:cNvPr>
          <p:cNvCxnSpPr>
            <a:stCxn id="116" idx="0"/>
          </p:cNvCxnSpPr>
          <p:nvPr/>
        </p:nvCxnSpPr>
        <p:spPr>
          <a:xfrm rot="5400000" flipH="1" flipV="1">
            <a:off x="8102601" y="2730500"/>
            <a:ext cx="303212"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D83D3CFB-EA81-7F4D-9C68-28CC92090299}"/>
              </a:ext>
            </a:extLst>
          </p:cNvPr>
          <p:cNvCxnSpPr>
            <a:stCxn id="117" idx="0"/>
          </p:cNvCxnSpPr>
          <p:nvPr/>
        </p:nvCxnSpPr>
        <p:spPr>
          <a:xfrm rot="5400000" flipH="1" flipV="1">
            <a:off x="8134350" y="744538"/>
            <a:ext cx="300038"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CB051CA4-D164-8748-AF48-DB4A3CCDE099}"/>
              </a:ext>
            </a:extLst>
          </p:cNvPr>
          <p:cNvGraphicFramePr>
            <a:graphicFrameLocks noGrp="1"/>
          </p:cNvGraphicFramePr>
          <p:nvPr>
            <p:extLst>
              <p:ext uri="{D42A27DB-BD31-4B8C-83A1-F6EECF244321}">
                <p14:modId xmlns:p14="http://schemas.microsoft.com/office/powerpoint/2010/main" val="3199526746"/>
              </p:ext>
            </p:extLst>
          </p:nvPr>
        </p:nvGraphicFramePr>
        <p:xfrm>
          <a:off x="1695450" y="1981200"/>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1205248F-2F17-974D-B68A-2EB533E8BC17}"/>
              </a:ext>
            </a:extLst>
          </p:cNvPr>
          <p:cNvGraphicFramePr>
            <a:graphicFrameLocks noGrp="1"/>
          </p:cNvGraphicFramePr>
          <p:nvPr>
            <p:extLst>
              <p:ext uri="{D42A27DB-BD31-4B8C-83A1-F6EECF244321}">
                <p14:modId xmlns:p14="http://schemas.microsoft.com/office/powerpoint/2010/main" val="1864757622"/>
              </p:ext>
            </p:extLst>
          </p:nvPr>
        </p:nvGraphicFramePr>
        <p:xfrm>
          <a:off x="4114800" y="11430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33D0AE4-0D1F-894F-A280-F0F5483FEB67}"/>
              </a:ext>
            </a:extLst>
          </p:cNvPr>
          <p:cNvGraphicFramePr>
            <a:graphicFrameLocks noGrp="1"/>
          </p:cNvGraphicFramePr>
          <p:nvPr>
            <p:extLst>
              <p:ext uri="{D42A27DB-BD31-4B8C-83A1-F6EECF244321}">
                <p14:modId xmlns:p14="http://schemas.microsoft.com/office/powerpoint/2010/main" val="3078844173"/>
              </p:ext>
            </p:extLst>
          </p:nvPr>
        </p:nvGraphicFramePr>
        <p:xfrm>
          <a:off x="6019800" y="12954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FA70B3CA-B7E0-A84C-99FA-6278AE28A32B}"/>
              </a:ext>
            </a:extLst>
          </p:cNvPr>
          <p:cNvGraphicFramePr>
            <a:graphicFrameLocks noGrp="1"/>
          </p:cNvGraphicFramePr>
          <p:nvPr>
            <p:extLst>
              <p:ext uri="{D42A27DB-BD31-4B8C-83A1-F6EECF244321}">
                <p14:modId xmlns:p14="http://schemas.microsoft.com/office/powerpoint/2010/main" val="221251908"/>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54FA1B1E-C358-DE46-A1C4-D9770D97B499}"/>
              </a:ext>
            </a:extLst>
          </p:cNvPr>
          <p:cNvGraphicFramePr>
            <a:graphicFrameLocks noGrp="1"/>
          </p:cNvGraphicFramePr>
          <p:nvPr>
            <p:extLst>
              <p:ext uri="{D42A27DB-BD31-4B8C-83A1-F6EECF244321}">
                <p14:modId xmlns:p14="http://schemas.microsoft.com/office/powerpoint/2010/main" val="1214929733"/>
              </p:ext>
            </p:extLst>
          </p:nvPr>
        </p:nvGraphicFramePr>
        <p:xfrm>
          <a:off x="7848600" y="23923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3B2496F5-8120-3E45-9AF3-749038F2E031}"/>
              </a:ext>
            </a:extLst>
          </p:cNvPr>
          <p:cNvGraphicFramePr>
            <a:graphicFrameLocks noGrp="1"/>
          </p:cNvGraphicFramePr>
          <p:nvPr>
            <p:extLst>
              <p:ext uri="{D42A27DB-BD31-4B8C-83A1-F6EECF244321}">
                <p14:modId xmlns:p14="http://schemas.microsoft.com/office/powerpoint/2010/main" val="2823639491"/>
              </p:ext>
            </p:extLst>
          </p:nvPr>
        </p:nvGraphicFramePr>
        <p:xfrm>
          <a:off x="5943600" y="29718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EEE42368-696D-EA42-8AE5-EB5E1DFC999F}"/>
              </a:ext>
            </a:extLst>
          </p:cNvPr>
          <p:cNvGraphicFramePr>
            <a:graphicFrameLocks noGrp="1"/>
          </p:cNvGraphicFramePr>
          <p:nvPr>
            <p:extLst>
              <p:ext uri="{D42A27DB-BD31-4B8C-83A1-F6EECF244321}">
                <p14:modId xmlns:p14="http://schemas.microsoft.com/office/powerpoint/2010/main" val="600996037"/>
              </p:ext>
            </p:extLst>
          </p:nvPr>
        </p:nvGraphicFramePr>
        <p:xfrm>
          <a:off x="7848600" y="2849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sp>
        <p:nvSpPr>
          <p:cNvPr id="114" name="TextBox 113">
            <a:extLst>
              <a:ext uri="{FF2B5EF4-FFF2-40B4-BE49-F238E27FC236}">
                <a16:creationId xmlns:a16="http://schemas.microsoft.com/office/drawing/2014/main" id="{0914587C-9173-B04A-97CE-E9B3FFD1D5AB}"/>
              </a:ext>
            </a:extLst>
          </p:cNvPr>
          <p:cNvSpPr txBox="1"/>
          <p:nvPr/>
        </p:nvSpPr>
        <p:spPr>
          <a:xfrm>
            <a:off x="2589213" y="2011363"/>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B9AE7B0A-AF0F-374D-84F1-7A0126255EBF}"/>
              </a:ext>
            </a:extLst>
          </p:cNvPr>
          <p:cNvSpPr txBox="1"/>
          <p:nvPr/>
        </p:nvSpPr>
        <p:spPr>
          <a:xfrm>
            <a:off x="5105400" y="21336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6" name="TextBox 115">
            <a:extLst>
              <a:ext uri="{FF2B5EF4-FFF2-40B4-BE49-F238E27FC236}">
                <a16:creationId xmlns:a16="http://schemas.microsoft.com/office/drawing/2014/main" id="{B6AC7639-3E49-864A-B5D5-EF267B8987D9}"/>
              </a:ext>
            </a:extLst>
          </p:cNvPr>
          <p:cNvSpPr txBox="1"/>
          <p:nvPr/>
        </p:nvSpPr>
        <p:spPr>
          <a:xfrm>
            <a:off x="6975475" y="34290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F1C64A1A-E9E9-C84D-A1F7-3A81FFCC9FFD}"/>
              </a:ext>
            </a:extLst>
          </p:cNvPr>
          <p:cNvSpPr txBox="1"/>
          <p:nvPr/>
        </p:nvSpPr>
        <p:spPr>
          <a:xfrm>
            <a:off x="7035800" y="14112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E8F7C0BD-7E4D-7D4E-B09E-E4529F4FA778}"/>
              </a:ext>
            </a:extLst>
          </p:cNvPr>
          <p:cNvCxnSpPr>
            <a:stCxn id="117" idx="2"/>
          </p:cNvCxnSpPr>
          <p:nvPr/>
        </p:nvCxnSpPr>
        <p:spPr>
          <a:xfrm rot="16200000" flipH="1">
            <a:off x="8076406" y="1934370"/>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FB38508-AEA7-5340-8641-847D2FCCE5CA}"/>
              </a:ext>
            </a:extLst>
          </p:cNvPr>
          <p:cNvCxnSpPr>
            <a:endCxn id="120" idx="2"/>
          </p:cNvCxnSpPr>
          <p:nvPr/>
        </p:nvCxnSpPr>
        <p:spPr>
          <a:xfrm>
            <a:off x="381000" y="25495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4F0E751-4259-3D4E-874A-FB7BBCCCA62B}"/>
              </a:ext>
            </a:extLst>
          </p:cNvPr>
          <p:cNvSpPr/>
          <p:nvPr/>
        </p:nvSpPr>
        <p:spPr>
          <a:xfrm>
            <a:off x="1295400" y="24130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Oval 120">
            <a:extLst>
              <a:ext uri="{FF2B5EF4-FFF2-40B4-BE49-F238E27FC236}">
                <a16:creationId xmlns:a16="http://schemas.microsoft.com/office/drawing/2014/main" id="{1289ACD9-D1FC-2E47-BAD3-DDF5F3B3BCAB}"/>
              </a:ext>
            </a:extLst>
          </p:cNvPr>
          <p:cNvSpPr/>
          <p:nvPr/>
        </p:nvSpPr>
        <p:spPr>
          <a:xfrm>
            <a:off x="1322388" y="4413250"/>
            <a:ext cx="273050" cy="274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2" name="Elbow Connector 121">
            <a:extLst>
              <a:ext uri="{FF2B5EF4-FFF2-40B4-BE49-F238E27FC236}">
                <a16:creationId xmlns:a16="http://schemas.microsoft.com/office/drawing/2014/main" id="{4DE55EAB-C73A-604C-917B-4B4036B93FAD}"/>
              </a:ext>
            </a:extLst>
          </p:cNvPr>
          <p:cNvCxnSpPr>
            <a:stCxn id="116" idx="2"/>
            <a:endCxn id="121" idx="6"/>
          </p:cNvCxnSpPr>
          <p:nvPr/>
        </p:nvCxnSpPr>
        <p:spPr>
          <a:xfrm rot="5400000">
            <a:off x="4506119" y="1350169"/>
            <a:ext cx="290513" cy="61118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5EC6EDD-5123-7947-AB11-C1E897F58B76}"/>
              </a:ext>
            </a:extLst>
          </p:cNvPr>
          <p:cNvCxnSpPr>
            <a:stCxn id="121" idx="0"/>
            <a:endCxn id="120" idx="4"/>
          </p:cNvCxnSpPr>
          <p:nvPr/>
        </p:nvCxnSpPr>
        <p:spPr>
          <a:xfrm flipH="1" flipV="1">
            <a:off x="1431925" y="2686050"/>
            <a:ext cx="26988" cy="172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6C455EC-9941-584E-ABC6-850FD98284B3}"/>
              </a:ext>
            </a:extLst>
          </p:cNvPr>
          <p:cNvCxnSpPr>
            <a:stCxn id="121" idx="2"/>
          </p:cNvCxnSpPr>
          <p:nvPr/>
        </p:nvCxnSpPr>
        <p:spPr>
          <a:xfrm flipH="1">
            <a:off x="414338" y="4551363"/>
            <a:ext cx="9080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06EA517-FE5C-AF4A-8D52-EC245A2A5BF7}"/>
              </a:ext>
            </a:extLst>
          </p:cNvPr>
          <p:cNvSpPr txBox="1">
            <a:spLocks noChangeArrowheads="1"/>
          </p:cNvSpPr>
          <p:nvPr/>
        </p:nvSpPr>
        <p:spPr bwMode="auto">
          <a:xfrm>
            <a:off x="444500" y="44958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aphicFrame>
        <p:nvGraphicFramePr>
          <p:cNvPr id="126" name="Table 125">
            <a:extLst>
              <a:ext uri="{FF2B5EF4-FFF2-40B4-BE49-F238E27FC236}">
                <a16:creationId xmlns:a16="http://schemas.microsoft.com/office/drawing/2014/main" id="{F3C7E4B0-BA2E-B248-9704-BAF9638BCBF1}"/>
              </a:ext>
            </a:extLst>
          </p:cNvPr>
          <p:cNvGraphicFramePr>
            <a:graphicFrameLocks noGrp="1"/>
          </p:cNvGraphicFramePr>
          <p:nvPr>
            <p:extLst>
              <p:ext uri="{D42A27DB-BD31-4B8C-83A1-F6EECF244321}">
                <p14:modId xmlns:p14="http://schemas.microsoft.com/office/powerpoint/2010/main" val="2910511482"/>
              </p:ext>
            </p:extLst>
          </p:nvPr>
        </p:nvGraphicFramePr>
        <p:xfrm>
          <a:off x="476250" y="20272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33C68659-BE8E-914F-9C1A-69D05E3C7D11}"/>
              </a:ext>
            </a:extLst>
          </p:cNvPr>
          <p:cNvSpPr txBox="1">
            <a:spLocks noChangeArrowheads="1"/>
          </p:cNvSpPr>
          <p:nvPr/>
        </p:nvSpPr>
        <p:spPr bwMode="auto">
          <a:xfrm>
            <a:off x="457200" y="25146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128" name="Table 127">
            <a:extLst>
              <a:ext uri="{FF2B5EF4-FFF2-40B4-BE49-F238E27FC236}">
                <a16:creationId xmlns:a16="http://schemas.microsoft.com/office/drawing/2014/main" id="{6D2F3D76-C361-B440-B1B0-67B5C8BEFA63}"/>
              </a:ext>
            </a:extLst>
          </p:cNvPr>
          <p:cNvGraphicFramePr>
            <a:graphicFrameLocks noGrp="1"/>
          </p:cNvGraphicFramePr>
          <p:nvPr/>
        </p:nvGraphicFramePr>
        <p:xfrm>
          <a:off x="3249613" y="3962400"/>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131" name="TextBox 130">
            <a:extLst>
              <a:ext uri="{FF2B5EF4-FFF2-40B4-BE49-F238E27FC236}">
                <a16:creationId xmlns:a16="http://schemas.microsoft.com/office/drawing/2014/main" id="{B3CED5F5-B628-904B-870D-F97049845667}"/>
              </a:ext>
            </a:extLst>
          </p:cNvPr>
          <p:cNvSpPr txBox="1">
            <a:spLocks noChangeArrowheads="1"/>
          </p:cNvSpPr>
          <p:nvPr/>
        </p:nvSpPr>
        <p:spPr bwMode="auto">
          <a:xfrm>
            <a:off x="4114800" y="2514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[155]</a:t>
            </a:r>
          </a:p>
        </p:txBody>
      </p:sp>
      <p:sp>
        <p:nvSpPr>
          <p:cNvPr id="132" name="TextBox 131">
            <a:extLst>
              <a:ext uri="{FF2B5EF4-FFF2-40B4-BE49-F238E27FC236}">
                <a16:creationId xmlns:a16="http://schemas.microsoft.com/office/drawing/2014/main" id="{FA1E6F32-7120-0F4F-AC49-BE16C7443944}"/>
              </a:ext>
            </a:extLst>
          </p:cNvPr>
          <p:cNvSpPr txBox="1">
            <a:spLocks noChangeArrowheads="1"/>
          </p:cNvSpPr>
          <p:nvPr/>
        </p:nvSpPr>
        <p:spPr bwMode="auto">
          <a:xfrm>
            <a:off x="5181600" y="3276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133" name="Table 132">
            <a:extLst>
              <a:ext uri="{FF2B5EF4-FFF2-40B4-BE49-F238E27FC236}">
                <a16:creationId xmlns:a16="http://schemas.microsoft.com/office/drawing/2014/main" id="{C542329B-443F-7B49-8E2C-00C5690CCFC1}"/>
              </a:ext>
            </a:extLst>
          </p:cNvPr>
          <p:cNvGraphicFramePr>
            <a:graphicFrameLocks noGrp="1"/>
          </p:cNvGraphicFramePr>
          <p:nvPr>
            <p:extLst>
              <p:ext uri="{D42A27DB-BD31-4B8C-83A1-F6EECF244321}">
                <p14:modId xmlns:p14="http://schemas.microsoft.com/office/powerpoint/2010/main" val="4075348218"/>
              </p:ext>
            </p:extLst>
          </p:nvPr>
        </p:nvGraphicFramePr>
        <p:xfrm>
          <a:off x="1693863" y="1973898"/>
          <a:ext cx="895350" cy="487680"/>
        </p:xfrm>
        <a:graphic>
          <a:graphicData uri="http://schemas.openxmlformats.org/drawingml/2006/table">
            <a:tbl>
              <a:tblPr firstRow="1" bandRow="1">
                <a:tableStyleId>{2D5ABB26-0587-4C30-8999-92F81FD0307C}</a:tableStyleId>
              </a:tblPr>
              <a:tblGrid>
                <a:gridCol w="211137">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r>
                        <a:rPr lang="en-US" sz="1600" dirty="0"/>
                        <a:t>(135)</a:t>
                      </a:r>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34" name="Table 133">
            <a:extLst>
              <a:ext uri="{FF2B5EF4-FFF2-40B4-BE49-F238E27FC236}">
                <a16:creationId xmlns:a16="http://schemas.microsoft.com/office/drawing/2014/main" id="{85E9ACE9-74EF-584E-B9E1-55C5F338C16E}"/>
              </a:ext>
            </a:extLst>
          </p:cNvPr>
          <p:cNvGraphicFramePr>
            <a:graphicFrameLocks noGrp="1"/>
          </p:cNvGraphicFramePr>
          <p:nvPr>
            <p:extLst>
              <p:ext uri="{D42A27DB-BD31-4B8C-83A1-F6EECF244321}">
                <p14:modId xmlns:p14="http://schemas.microsoft.com/office/powerpoint/2010/main" val="1141582380"/>
              </p:ext>
            </p:extLst>
          </p:nvPr>
        </p:nvGraphicFramePr>
        <p:xfrm>
          <a:off x="4115594" y="1144588"/>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35" name="Table 134">
            <a:extLst>
              <a:ext uri="{FF2B5EF4-FFF2-40B4-BE49-F238E27FC236}">
                <a16:creationId xmlns:a16="http://schemas.microsoft.com/office/drawing/2014/main" id="{4DC5D5EF-A104-3E4A-8BF2-44B9D37D014C}"/>
              </a:ext>
            </a:extLst>
          </p:cNvPr>
          <p:cNvGraphicFramePr>
            <a:graphicFrameLocks noGrp="1"/>
          </p:cNvGraphicFramePr>
          <p:nvPr>
            <p:extLst>
              <p:ext uri="{D42A27DB-BD31-4B8C-83A1-F6EECF244321}">
                <p14:modId xmlns:p14="http://schemas.microsoft.com/office/powerpoint/2010/main" val="296591655"/>
              </p:ext>
            </p:extLst>
          </p:nvPr>
        </p:nvGraphicFramePr>
        <p:xfrm>
          <a:off x="6019800" y="1290638"/>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36" name="Table 135">
            <a:extLst>
              <a:ext uri="{FF2B5EF4-FFF2-40B4-BE49-F238E27FC236}">
                <a16:creationId xmlns:a16="http://schemas.microsoft.com/office/drawing/2014/main" id="{42F3071D-2738-A049-BC16-130974BEDC31}"/>
              </a:ext>
            </a:extLst>
          </p:cNvPr>
          <p:cNvGraphicFramePr>
            <a:graphicFrameLocks noGrp="1"/>
          </p:cNvGraphicFramePr>
          <p:nvPr>
            <p:extLst>
              <p:ext uri="{D42A27DB-BD31-4B8C-83A1-F6EECF244321}">
                <p14:modId xmlns:p14="http://schemas.microsoft.com/office/powerpoint/2010/main" val="600430909"/>
              </p:ext>
            </p:extLst>
          </p:nvPr>
        </p:nvGraphicFramePr>
        <p:xfrm>
          <a:off x="7924800" y="831851"/>
          <a:ext cx="838200" cy="24384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198438">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37" name="Table 136">
            <a:extLst>
              <a:ext uri="{FF2B5EF4-FFF2-40B4-BE49-F238E27FC236}">
                <a16:creationId xmlns:a16="http://schemas.microsoft.com/office/drawing/2014/main" id="{868FAB9D-FB8D-5649-A709-DAE698A9D2E4}"/>
              </a:ext>
            </a:extLst>
          </p:cNvPr>
          <p:cNvGraphicFramePr>
            <a:graphicFrameLocks noGrp="1"/>
          </p:cNvGraphicFramePr>
          <p:nvPr>
            <p:extLst>
              <p:ext uri="{D42A27DB-BD31-4B8C-83A1-F6EECF244321}">
                <p14:modId xmlns:p14="http://schemas.microsoft.com/office/powerpoint/2010/main" val="1371981106"/>
              </p:ext>
            </p:extLst>
          </p:nvPr>
        </p:nvGraphicFramePr>
        <p:xfrm>
          <a:off x="7842249" y="2390776"/>
          <a:ext cx="884238" cy="274637"/>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7BAFD009-CFDC-B548-9FAD-2D80C35FA59B}"/>
              </a:ext>
            </a:extLst>
          </p:cNvPr>
          <p:cNvGraphicFramePr>
            <a:graphicFrameLocks noGrp="1"/>
          </p:cNvGraphicFramePr>
          <p:nvPr>
            <p:extLst>
              <p:ext uri="{D42A27DB-BD31-4B8C-83A1-F6EECF244321}">
                <p14:modId xmlns:p14="http://schemas.microsoft.com/office/powerpoint/2010/main" val="551908066"/>
              </p:ext>
            </p:extLst>
          </p:nvPr>
        </p:nvGraphicFramePr>
        <p:xfrm>
          <a:off x="5949156" y="2973385"/>
          <a:ext cx="914400" cy="822324"/>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(50)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(50)</a:t>
                      </a:r>
                    </a:p>
                  </a:txBody>
                  <a:tcPr marL="0" marR="0" marT="0" marB="0"/>
                </a:tc>
                <a:extLst>
                  <a:ext uri="{0D108BD9-81ED-4DB2-BD59-A6C34878D82A}">
                    <a16:rowId xmlns:a16="http://schemas.microsoft.com/office/drawing/2014/main" val="10002"/>
                  </a:ext>
                </a:extLst>
              </a:tr>
            </a:tbl>
          </a:graphicData>
        </a:graphic>
      </p:graphicFrame>
      <p:graphicFrame>
        <p:nvGraphicFramePr>
          <p:cNvPr id="139" name="Table 138">
            <a:extLst>
              <a:ext uri="{FF2B5EF4-FFF2-40B4-BE49-F238E27FC236}">
                <a16:creationId xmlns:a16="http://schemas.microsoft.com/office/drawing/2014/main" id="{37E33D94-04C9-7E4A-8764-8B8AAD541050}"/>
              </a:ext>
            </a:extLst>
          </p:cNvPr>
          <p:cNvGraphicFramePr>
            <a:graphicFrameLocks noGrp="1"/>
          </p:cNvGraphicFramePr>
          <p:nvPr>
            <p:extLst>
              <p:ext uri="{D42A27DB-BD31-4B8C-83A1-F6EECF244321}">
                <p14:modId xmlns:p14="http://schemas.microsoft.com/office/powerpoint/2010/main" val="3156031202"/>
              </p:ext>
            </p:extLst>
          </p:nvPr>
        </p:nvGraphicFramePr>
        <p:xfrm>
          <a:off x="7848600" y="2854326"/>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r>
                        <a:rPr lang="en-US" sz="1600" b="1" dirty="0">
                          <a:solidFill>
                            <a:srgbClr val="0070C0"/>
                          </a:solidFill>
                        </a:rPr>
                        <a:t>Q</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bl>
          </a:graphicData>
        </a:graphic>
      </p:graphicFrame>
      <p:sp>
        <p:nvSpPr>
          <p:cNvPr id="140" name="TextBox 139">
            <a:extLst>
              <a:ext uri="{FF2B5EF4-FFF2-40B4-BE49-F238E27FC236}">
                <a16:creationId xmlns:a16="http://schemas.microsoft.com/office/drawing/2014/main" id="{96825A4C-CDFE-9E43-B42B-F306DA32436D}"/>
              </a:ext>
            </a:extLst>
          </p:cNvPr>
          <p:cNvSpPr txBox="1">
            <a:spLocks noChangeArrowheads="1"/>
          </p:cNvSpPr>
          <p:nvPr/>
        </p:nvSpPr>
        <p:spPr bwMode="auto">
          <a:xfrm>
            <a:off x="1676400" y="25146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[155]</a:t>
            </a:r>
          </a:p>
        </p:txBody>
      </p:sp>
      <p:sp>
        <p:nvSpPr>
          <p:cNvPr id="141" name="TextBox 140">
            <a:extLst>
              <a:ext uri="{FF2B5EF4-FFF2-40B4-BE49-F238E27FC236}">
                <a16:creationId xmlns:a16="http://schemas.microsoft.com/office/drawing/2014/main" id="{5ACE1E79-D5D8-A443-9934-2C199669CBC2}"/>
              </a:ext>
            </a:extLst>
          </p:cNvPr>
          <p:cNvSpPr txBox="1">
            <a:spLocks noChangeArrowheads="1"/>
          </p:cNvSpPr>
          <p:nvPr/>
        </p:nvSpPr>
        <p:spPr bwMode="auto">
          <a:xfrm>
            <a:off x="6049963" y="17954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[55]</a:t>
            </a:r>
          </a:p>
        </p:txBody>
      </p:sp>
      <p:graphicFrame>
        <p:nvGraphicFramePr>
          <p:cNvPr id="142" name="Table 141">
            <a:extLst>
              <a:ext uri="{FF2B5EF4-FFF2-40B4-BE49-F238E27FC236}">
                <a16:creationId xmlns:a16="http://schemas.microsoft.com/office/drawing/2014/main" id="{2F94A6CE-AEB9-144B-9E46-3AB56403A717}"/>
              </a:ext>
            </a:extLst>
          </p:cNvPr>
          <p:cNvGraphicFramePr>
            <a:graphicFrameLocks noGrp="1"/>
          </p:cNvGraphicFramePr>
          <p:nvPr>
            <p:extLst>
              <p:ext uri="{D42A27DB-BD31-4B8C-83A1-F6EECF244321}">
                <p14:modId xmlns:p14="http://schemas.microsoft.com/office/powerpoint/2010/main" val="4282902516"/>
              </p:ext>
            </p:extLst>
          </p:nvPr>
        </p:nvGraphicFramePr>
        <p:xfrm>
          <a:off x="3249613" y="3962400"/>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(50)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3" name="TextBox 142">
            <a:extLst>
              <a:ext uri="{FF2B5EF4-FFF2-40B4-BE49-F238E27FC236}">
                <a16:creationId xmlns:a16="http://schemas.microsoft.com/office/drawing/2014/main" id="{60CF0303-8D9D-B74B-8D0A-38F677435476}"/>
              </a:ext>
            </a:extLst>
          </p:cNvPr>
          <p:cNvSpPr txBox="1">
            <a:spLocks noChangeArrowheads="1"/>
          </p:cNvSpPr>
          <p:nvPr/>
        </p:nvSpPr>
        <p:spPr bwMode="auto">
          <a:xfrm>
            <a:off x="3230563" y="4572000"/>
            <a:ext cx="731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[60]</a:t>
            </a:r>
          </a:p>
        </p:txBody>
      </p:sp>
      <p:graphicFrame>
        <p:nvGraphicFramePr>
          <p:cNvPr id="144" name="Table 143">
            <a:extLst>
              <a:ext uri="{FF2B5EF4-FFF2-40B4-BE49-F238E27FC236}">
                <a16:creationId xmlns:a16="http://schemas.microsoft.com/office/drawing/2014/main" id="{2866CD7D-A81B-D543-A3AE-C3677DEC7B9E}"/>
              </a:ext>
            </a:extLst>
          </p:cNvPr>
          <p:cNvGraphicFramePr>
            <a:graphicFrameLocks noGrp="1"/>
          </p:cNvGraphicFramePr>
          <p:nvPr>
            <p:extLst>
              <p:ext uri="{D42A27DB-BD31-4B8C-83A1-F6EECF244321}">
                <p14:modId xmlns:p14="http://schemas.microsoft.com/office/powerpoint/2010/main" val="4261728011"/>
              </p:ext>
            </p:extLst>
          </p:nvPr>
        </p:nvGraphicFramePr>
        <p:xfrm>
          <a:off x="1477963" y="3425825"/>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a:t>
                      </a:r>
                      <a:r>
                        <a:rPr lang="en-US" sz="1600" dirty="0"/>
                        <a:t>50</a:t>
                      </a:r>
                      <a:r>
                        <a:rPr lang="en-US" sz="1800" dirty="0"/>
                        <a:t>)</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5" name="TextBox 144">
            <a:extLst>
              <a:ext uri="{FF2B5EF4-FFF2-40B4-BE49-F238E27FC236}">
                <a16:creationId xmlns:a16="http://schemas.microsoft.com/office/drawing/2014/main" id="{C788D321-F2BF-BD4F-869E-44744561DD2F}"/>
              </a:ext>
            </a:extLst>
          </p:cNvPr>
          <p:cNvSpPr txBox="1">
            <a:spLocks noChangeArrowheads="1"/>
          </p:cNvSpPr>
          <p:nvPr/>
        </p:nvSpPr>
        <p:spPr bwMode="auto">
          <a:xfrm>
            <a:off x="1458913" y="3979863"/>
            <a:ext cx="731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[60]</a:t>
            </a:r>
          </a:p>
        </p:txBody>
      </p:sp>
      <p:sp>
        <p:nvSpPr>
          <p:cNvPr id="2" name="TextBox 1">
            <a:extLst>
              <a:ext uri="{FF2B5EF4-FFF2-40B4-BE49-F238E27FC236}">
                <a16:creationId xmlns:a16="http://schemas.microsoft.com/office/drawing/2014/main" id="{941256B3-6BD4-3668-203F-B0878F07F2DB}"/>
              </a:ext>
            </a:extLst>
          </p:cNvPr>
          <p:cNvSpPr txBox="1"/>
          <p:nvPr/>
        </p:nvSpPr>
        <p:spPr>
          <a:xfrm>
            <a:off x="2303859" y="5684838"/>
            <a:ext cx="4536281"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Recycling Q will help us produce more 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6"/>
                                        </p:tgtEl>
                                      </p:cBhvr>
                                    </p:animEffect>
                                    <p:set>
                                      <p:cBhvr>
                                        <p:cTn id="11" dur="1" fill="hold">
                                          <p:stCondLst>
                                            <p:cond delay="499"/>
                                          </p:stCondLst>
                                        </p:cTn>
                                        <p:tgtEl>
                                          <p:spTgt spid="11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39"/>
                                        </p:tgtEl>
                                      </p:cBhvr>
                                    </p:animEffect>
                                    <p:set>
                                      <p:cBhvr>
                                        <p:cTn id="14" dur="1" fill="hold">
                                          <p:stCondLst>
                                            <p:cond delay="499"/>
                                          </p:stCondLst>
                                        </p:cTn>
                                        <p:tgtEl>
                                          <p:spTgt spid="13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05"/>
                                        </p:tgtEl>
                                      </p:cBhvr>
                                    </p:animEffect>
                                    <p:set>
                                      <p:cBhvr>
                                        <p:cTn id="17" dur="1" fill="hold">
                                          <p:stCondLst>
                                            <p:cond delay="499"/>
                                          </p:stCondLst>
                                        </p:cTn>
                                        <p:tgtEl>
                                          <p:spTgt spid="10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22"/>
                                        </p:tgtEl>
                                      </p:cBhvr>
                                    </p:animEffect>
                                    <p:set>
                                      <p:cBhvr>
                                        <p:cTn id="20" dur="1" fill="hold">
                                          <p:stCondLst>
                                            <p:cond delay="499"/>
                                          </p:stCondLst>
                                        </p:cTn>
                                        <p:tgtEl>
                                          <p:spTgt spid="12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2"/>
                                        </p:tgtEl>
                                      </p:cBhvr>
                                    </p:animEffect>
                                    <p:set>
                                      <p:cBhvr>
                                        <p:cTn id="23" dur="1" fill="hold">
                                          <p:stCondLst>
                                            <p:cond delay="499"/>
                                          </p:stCondLst>
                                        </p:cTn>
                                        <p:tgtEl>
                                          <p:spTgt spid="14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43"/>
                                        </p:tgtEl>
                                      </p:cBhvr>
                                    </p:animEffect>
                                    <p:set>
                                      <p:cBhvr>
                                        <p:cTn id="26" dur="1" fill="hold">
                                          <p:stCondLst>
                                            <p:cond delay="499"/>
                                          </p:stCondLst>
                                        </p:cTn>
                                        <p:tgtEl>
                                          <p:spTgt spid="14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4"/>
                                        </p:tgtEl>
                                      </p:cBhvr>
                                    </p:animEffect>
                                    <p:set>
                                      <p:cBhvr>
                                        <p:cTn id="29" dur="1" fill="hold">
                                          <p:stCondLst>
                                            <p:cond delay="499"/>
                                          </p:stCondLst>
                                        </p:cTn>
                                        <p:tgtEl>
                                          <p:spTgt spid="12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21"/>
                                        </p:tgtEl>
                                      </p:cBhvr>
                                    </p:animEffect>
                                    <p:set>
                                      <p:cBhvr>
                                        <p:cTn id="32" dur="1" fill="hold">
                                          <p:stCondLst>
                                            <p:cond delay="499"/>
                                          </p:stCondLst>
                                        </p:cTn>
                                        <p:tgtEl>
                                          <p:spTgt spid="12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4"/>
                                        </p:tgtEl>
                                      </p:cBhvr>
                                    </p:animEffect>
                                    <p:set>
                                      <p:cBhvr>
                                        <p:cTn id="35" dur="1" fill="hold">
                                          <p:stCondLst>
                                            <p:cond delay="499"/>
                                          </p:stCondLst>
                                        </p:cTn>
                                        <p:tgtEl>
                                          <p:spTgt spid="14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45"/>
                                        </p:tgtEl>
                                      </p:cBhvr>
                                    </p:animEffect>
                                    <p:set>
                                      <p:cBhvr>
                                        <p:cTn id="38" dur="1" fill="hold">
                                          <p:stCondLst>
                                            <p:cond delay="499"/>
                                          </p:stCondLst>
                                        </p:cTn>
                                        <p:tgtEl>
                                          <p:spTgt spid="14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23"/>
                                        </p:tgtEl>
                                      </p:cBhvr>
                                    </p:animEffect>
                                    <p:set>
                                      <p:cBhvr>
                                        <p:cTn id="41" dur="1" fill="hold">
                                          <p:stCondLst>
                                            <p:cond delay="499"/>
                                          </p:stCondLst>
                                        </p:cTn>
                                        <p:tgtEl>
                                          <p:spTgt spid="1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3"/>
                                        </p:tgtEl>
                                      </p:cBhvr>
                                    </p:animEffect>
                                    <p:set>
                                      <p:cBhvr>
                                        <p:cTn id="44" dur="1" fill="hold">
                                          <p:stCondLst>
                                            <p:cond delay="499"/>
                                          </p:stCondLst>
                                        </p:cTn>
                                        <p:tgtEl>
                                          <p:spTgt spid="133"/>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40"/>
                                        </p:tgtEl>
                                      </p:cBhvr>
                                    </p:animEffect>
                                    <p:set>
                                      <p:cBhvr>
                                        <p:cTn id="47" dur="1" fill="hold">
                                          <p:stCondLst>
                                            <p:cond delay="499"/>
                                          </p:stCondLst>
                                        </p:cTn>
                                        <p:tgtEl>
                                          <p:spTgt spid="14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4"/>
                                        </p:tgtEl>
                                      </p:cBhvr>
                                    </p:animEffect>
                                    <p:set>
                                      <p:cBhvr>
                                        <p:cTn id="50" dur="1" fill="hold">
                                          <p:stCondLst>
                                            <p:cond delay="499"/>
                                          </p:stCondLst>
                                        </p:cTn>
                                        <p:tgtEl>
                                          <p:spTgt spid="134"/>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31"/>
                                        </p:tgtEl>
                                      </p:cBhvr>
                                    </p:animEffect>
                                    <p:set>
                                      <p:cBhvr>
                                        <p:cTn id="53" dur="1" fill="hold">
                                          <p:stCondLst>
                                            <p:cond delay="499"/>
                                          </p:stCondLst>
                                        </p:cTn>
                                        <p:tgtEl>
                                          <p:spTgt spid="13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32"/>
                                        </p:tgtEl>
                                      </p:cBhvr>
                                    </p:animEffect>
                                    <p:set>
                                      <p:cBhvr>
                                        <p:cTn id="56" dur="1" fill="hold">
                                          <p:stCondLst>
                                            <p:cond delay="499"/>
                                          </p:stCondLst>
                                        </p:cTn>
                                        <p:tgtEl>
                                          <p:spTgt spid="13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38"/>
                                        </p:tgtEl>
                                      </p:cBhvr>
                                    </p:animEffect>
                                    <p:set>
                                      <p:cBhvr>
                                        <p:cTn id="59" dur="1" fill="hold">
                                          <p:stCondLst>
                                            <p:cond delay="499"/>
                                          </p:stCondLst>
                                        </p:cTn>
                                        <p:tgtEl>
                                          <p:spTgt spid="13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5"/>
                                        </p:tgtEl>
                                      </p:cBhvr>
                                    </p:animEffect>
                                    <p:set>
                                      <p:cBhvr>
                                        <p:cTn id="62" dur="1" fill="hold">
                                          <p:stCondLst>
                                            <p:cond delay="499"/>
                                          </p:stCondLst>
                                        </p:cTn>
                                        <p:tgtEl>
                                          <p:spTgt spid="135"/>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41"/>
                                        </p:tgtEl>
                                      </p:cBhvr>
                                    </p:animEffect>
                                    <p:set>
                                      <p:cBhvr>
                                        <p:cTn id="65" dur="1" fill="hold">
                                          <p:stCondLst>
                                            <p:cond delay="499"/>
                                          </p:stCondLst>
                                        </p:cTn>
                                        <p:tgtEl>
                                          <p:spTgt spid="14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7"/>
                                        </p:tgtEl>
                                      </p:cBhvr>
                                    </p:animEffect>
                                    <p:set>
                                      <p:cBhvr>
                                        <p:cTn id="68" dur="1" fill="hold">
                                          <p:stCondLst>
                                            <p:cond delay="499"/>
                                          </p:stCondLst>
                                        </p:cTn>
                                        <p:tgtEl>
                                          <p:spTgt spid="13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36"/>
                                        </p:tgtEl>
                                      </p:cBhvr>
                                    </p:animEffect>
                                    <p:set>
                                      <p:cBhvr>
                                        <p:cTn id="71" dur="1" fill="hold">
                                          <p:stCondLst>
                                            <p:cond delay="499"/>
                                          </p:stCondLst>
                                        </p:cTn>
                                        <p:tgtEl>
                                          <p:spTgt spid="13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3"/>
                                        </p:tgtEl>
                                      </p:cBhvr>
                                    </p:animEffect>
                                    <p:set>
                                      <p:cBhvr>
                                        <p:cTn id="74" dur="1" fill="hold">
                                          <p:stCondLst>
                                            <p:cond delay="499"/>
                                          </p:stCondLst>
                                        </p:cTn>
                                        <p:tgtEl>
                                          <p:spTgt spid="11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28"/>
                                        </p:tgtEl>
                                      </p:cBhvr>
                                    </p:animEffect>
                                    <p:set>
                                      <p:cBhvr>
                                        <p:cTn id="77" dur="1" fill="hold">
                                          <p:stCondLst>
                                            <p:cond delay="499"/>
                                          </p:stCondLst>
                                        </p:cTn>
                                        <p:tgtEl>
                                          <p:spTgt spid="12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04"/>
                                        </p:tgtEl>
                                      </p:cBhvr>
                                    </p:animEffect>
                                    <p:set>
                                      <p:cBhvr>
                                        <p:cTn id="80" dur="1" fill="hold">
                                          <p:stCondLst>
                                            <p:cond delay="499"/>
                                          </p:stCondLst>
                                        </p:cTn>
                                        <p:tgtEl>
                                          <p:spTgt spid="104"/>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1" grpId="0" animBg="1"/>
      <p:bldP spid="125" grpId="0"/>
      <p:bldP spid="131" grpId="0"/>
      <p:bldP spid="132" grpId="0"/>
      <p:bldP spid="140" grpId="0"/>
      <p:bldP spid="141" grpId="0"/>
      <p:bldP spid="143" grpId="0"/>
      <p:bldP spid="145"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dirty="0">
                <a:latin typeface="Arial"/>
                <a:ea typeface="ＭＳ Ｐゴシック"/>
                <a:cs typeface="Arial"/>
              </a:rPr>
              <a:t>Design</a:t>
            </a:r>
            <a:r>
              <a:rPr lang="en-US" altLang="en-US" sz="3600" dirty="0">
                <a:solidFill>
                  <a:srgbClr val="76923C"/>
                </a:solidFill>
                <a:latin typeface="Arial"/>
                <a:ea typeface="ＭＳ Ｐゴシック"/>
                <a:cs typeface="Arial"/>
              </a:rPr>
              <a:t> </a:t>
            </a:r>
            <a:r>
              <a:rPr lang="en-US" altLang="en-US" sz="3600" dirty="0">
                <a:latin typeface="Arial"/>
                <a:ea typeface="ＭＳ Ｐゴシック"/>
                <a:cs typeface="Arial"/>
              </a:rPr>
              <a:t>Goals</a:t>
            </a:r>
          </a:p>
        </p:txBody>
      </p:sp>
      <p:sp>
        <p:nvSpPr>
          <p:cNvPr id="3" name="Content Placeholder 2">
            <a:extLst>
              <a:ext uri="{FF2B5EF4-FFF2-40B4-BE49-F238E27FC236}">
                <a16:creationId xmlns:a16="http://schemas.microsoft.com/office/drawing/2014/main" id="{FCEC7317-7C9F-E446-A2D5-129AC2572DD8}"/>
              </a:ext>
            </a:extLst>
          </p:cNvPr>
          <p:cNvSpPr>
            <a:spLocks noGrp="1"/>
          </p:cNvSpPr>
          <p:nvPr>
            <p:ph idx="1"/>
          </p:nvPr>
        </p:nvSpPr>
        <p:spPr/>
        <p:txBody>
          <a:bodyPr/>
          <a:lstStyle/>
          <a:p>
            <a:pPr marL="514350" indent="-514350" eaLnBrk="1" hangingPunct="1">
              <a:lnSpc>
                <a:spcPct val="150000"/>
              </a:lnSpc>
              <a:buAutoNum type="arabicPeriod"/>
            </a:pPr>
            <a:r>
              <a:rPr lang="en-US" altLang="en-US" sz="2800" dirty="0">
                <a:ea typeface="ＭＳ Ｐゴシック"/>
              </a:rPr>
              <a:t>Maximize the total value of the product(s)</a:t>
            </a:r>
            <a:endParaRPr lang="en-US" altLang="en-US" sz="2800">
              <a:ea typeface="ＭＳ Ｐゴシック"/>
              <a:cs typeface="Arial"/>
            </a:endParaRPr>
          </a:p>
          <a:p>
            <a:pPr marL="514350" indent="-514350" eaLnBrk="1" hangingPunct="1">
              <a:lnSpc>
                <a:spcPct val="150000"/>
              </a:lnSpc>
              <a:buAutoNum type="arabicPeriod"/>
            </a:pPr>
            <a:r>
              <a:rPr lang="en-US" altLang="en-US" sz="2800" dirty="0">
                <a:ea typeface="ＭＳ Ｐゴシック"/>
              </a:rPr>
              <a:t>Minimize the number of units</a:t>
            </a:r>
            <a:endParaRPr lang="en-US" altLang="en-US" sz="2800">
              <a:ea typeface="ＭＳ Ｐゴシック"/>
              <a:cs typeface="Arial"/>
            </a:endParaRPr>
          </a:p>
          <a:p>
            <a:pPr marL="514350" indent="-514350" eaLnBrk="1" hangingPunct="1">
              <a:lnSpc>
                <a:spcPct val="150000"/>
              </a:lnSpc>
              <a:buAutoNum type="arabicPeriod"/>
            </a:pPr>
            <a:r>
              <a:rPr lang="en-US" altLang="en-US" sz="2800" dirty="0">
                <a:ea typeface="ＭＳ Ｐゴシック"/>
              </a:rPr>
              <a:t>Minimize the size of each unit</a:t>
            </a:r>
            <a:endParaRPr lang="en-US" altLang="en-US" sz="2800">
              <a:ea typeface="ＭＳ Ｐゴシック"/>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34EB41B-CC98-9F47-9DF4-E359910349A6}"/>
              </a:ext>
            </a:extLst>
          </p:cNvPr>
          <p:cNvSpPr>
            <a:spLocks noGrp="1"/>
          </p:cNvSpPr>
          <p:nvPr>
            <p:ph type="title"/>
          </p:nvPr>
        </p:nvSpPr>
        <p:spPr/>
        <p:txBody>
          <a:bodyPr/>
          <a:lstStyle/>
          <a:p>
            <a:r>
              <a:rPr lang="en-US" altLang="en-US">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FE42E3D6-F796-9A4C-A310-69D60AFB60E9}"/>
              </a:ext>
            </a:extLst>
          </p:cNvPr>
          <p:cNvCxnSpPr>
            <a:stCxn id="120" idx="6"/>
            <a:endCxn id="114" idx="1"/>
          </p:cNvCxnSpPr>
          <p:nvPr/>
        </p:nvCxnSpPr>
        <p:spPr>
          <a:xfrm>
            <a:off x="1570038" y="2549525"/>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3709118-A25A-8745-9BF4-0EF365933252}"/>
              </a:ext>
            </a:extLst>
          </p:cNvPr>
          <p:cNvCxnSpPr>
            <a:stCxn id="114" idx="3"/>
            <a:endCxn id="115" idx="1"/>
          </p:cNvCxnSpPr>
          <p:nvPr/>
        </p:nvCxnSpPr>
        <p:spPr>
          <a:xfrm>
            <a:off x="3962400" y="2549525"/>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3BEF0998-20DB-7B48-AE3A-F46BAF33F4EE}"/>
              </a:ext>
            </a:extLst>
          </p:cNvPr>
          <p:cNvCxnSpPr>
            <a:stCxn id="115" idx="0"/>
            <a:endCxn id="117" idx="1"/>
          </p:cNvCxnSpPr>
          <p:nvPr/>
        </p:nvCxnSpPr>
        <p:spPr>
          <a:xfrm rot="5400000" flipH="1" flipV="1">
            <a:off x="6283325" y="13811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5D9D41CC-463D-9E4B-9B69-1A7DD45AB536}"/>
              </a:ext>
            </a:extLst>
          </p:cNvPr>
          <p:cNvCxnSpPr>
            <a:cxnSpLocks/>
            <a:stCxn id="117" idx="0"/>
          </p:cNvCxnSpPr>
          <p:nvPr/>
        </p:nvCxnSpPr>
        <p:spPr>
          <a:xfrm rot="5400000" flipH="1" flipV="1">
            <a:off x="8192294" y="688182"/>
            <a:ext cx="298450" cy="11477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6A7F1C62-6263-6647-8CF7-91D77044FAF1}"/>
              </a:ext>
            </a:extLst>
          </p:cNvPr>
          <p:cNvGraphicFramePr>
            <a:graphicFrameLocks noGrp="1"/>
          </p:cNvGraphicFramePr>
          <p:nvPr>
            <p:extLst>
              <p:ext uri="{D42A27DB-BD31-4B8C-83A1-F6EECF244321}">
                <p14:modId xmlns:p14="http://schemas.microsoft.com/office/powerpoint/2010/main" val="1551920175"/>
              </p:ext>
            </p:extLst>
          </p:nvPr>
        </p:nvGraphicFramePr>
        <p:xfrm>
          <a:off x="1695450" y="1981200"/>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302A22F9-9DF0-E048-B75C-DB2073E1CD35}"/>
              </a:ext>
            </a:extLst>
          </p:cNvPr>
          <p:cNvGraphicFramePr>
            <a:graphicFrameLocks noGrp="1"/>
          </p:cNvGraphicFramePr>
          <p:nvPr>
            <p:extLst>
              <p:ext uri="{D42A27DB-BD31-4B8C-83A1-F6EECF244321}">
                <p14:modId xmlns:p14="http://schemas.microsoft.com/office/powerpoint/2010/main" val="1366542551"/>
              </p:ext>
            </p:extLst>
          </p:nvPr>
        </p:nvGraphicFramePr>
        <p:xfrm>
          <a:off x="4114800" y="11430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C64680F-1670-434A-9D90-E4324DCD6DCE}"/>
              </a:ext>
            </a:extLst>
          </p:cNvPr>
          <p:cNvGraphicFramePr>
            <a:graphicFrameLocks noGrp="1"/>
          </p:cNvGraphicFramePr>
          <p:nvPr>
            <p:extLst>
              <p:ext uri="{D42A27DB-BD31-4B8C-83A1-F6EECF244321}">
                <p14:modId xmlns:p14="http://schemas.microsoft.com/office/powerpoint/2010/main" val="3041954868"/>
              </p:ext>
            </p:extLst>
          </p:nvPr>
        </p:nvGraphicFramePr>
        <p:xfrm>
          <a:off x="6019800" y="12954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1BE80A72-356D-784A-AEB0-5048BE23F0C9}"/>
              </a:ext>
            </a:extLst>
          </p:cNvPr>
          <p:cNvGraphicFramePr>
            <a:graphicFrameLocks noGrp="1"/>
          </p:cNvGraphicFramePr>
          <p:nvPr>
            <p:extLst>
              <p:ext uri="{D42A27DB-BD31-4B8C-83A1-F6EECF244321}">
                <p14:modId xmlns:p14="http://schemas.microsoft.com/office/powerpoint/2010/main" val="133831747"/>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EB4CDF9F-F571-6647-917B-B85A08BF92E5}"/>
              </a:ext>
            </a:extLst>
          </p:cNvPr>
          <p:cNvGraphicFramePr>
            <a:graphicFrameLocks noGrp="1"/>
          </p:cNvGraphicFramePr>
          <p:nvPr>
            <p:extLst>
              <p:ext uri="{D42A27DB-BD31-4B8C-83A1-F6EECF244321}">
                <p14:modId xmlns:p14="http://schemas.microsoft.com/office/powerpoint/2010/main" val="2107008407"/>
              </p:ext>
            </p:extLst>
          </p:nvPr>
        </p:nvGraphicFramePr>
        <p:xfrm>
          <a:off x="8362157" y="2286000"/>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15114B09-F96C-7343-844B-55D45A58A60E}"/>
              </a:ext>
            </a:extLst>
          </p:cNvPr>
          <p:cNvGraphicFramePr>
            <a:graphicFrameLocks noGrp="1"/>
          </p:cNvGraphicFramePr>
          <p:nvPr>
            <p:extLst>
              <p:ext uri="{D42A27DB-BD31-4B8C-83A1-F6EECF244321}">
                <p14:modId xmlns:p14="http://schemas.microsoft.com/office/powerpoint/2010/main" val="236747937"/>
              </p:ext>
            </p:extLst>
          </p:nvPr>
        </p:nvGraphicFramePr>
        <p:xfrm>
          <a:off x="5943600" y="29718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bl>
          </a:graphicData>
        </a:graphic>
      </p:graphicFrame>
      <p:sp>
        <p:nvSpPr>
          <p:cNvPr id="114" name="TextBox 113">
            <a:extLst>
              <a:ext uri="{FF2B5EF4-FFF2-40B4-BE49-F238E27FC236}">
                <a16:creationId xmlns:a16="http://schemas.microsoft.com/office/drawing/2014/main" id="{367F5D8C-95EA-634F-A2E7-28545B3C6375}"/>
              </a:ext>
            </a:extLst>
          </p:cNvPr>
          <p:cNvSpPr txBox="1"/>
          <p:nvPr/>
        </p:nvSpPr>
        <p:spPr>
          <a:xfrm>
            <a:off x="2589213" y="2011363"/>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99A32056-9D2D-9B4E-9617-658BA3F5FB38}"/>
              </a:ext>
            </a:extLst>
          </p:cNvPr>
          <p:cNvSpPr txBox="1"/>
          <p:nvPr/>
        </p:nvSpPr>
        <p:spPr>
          <a:xfrm>
            <a:off x="5105400" y="21336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AF880A6B-83D7-1340-98BA-46E8D85AC452}"/>
              </a:ext>
            </a:extLst>
          </p:cNvPr>
          <p:cNvSpPr txBox="1"/>
          <p:nvPr/>
        </p:nvSpPr>
        <p:spPr>
          <a:xfrm>
            <a:off x="7035800" y="14112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1CFB9629-6DF8-1340-8C90-579A582950AE}"/>
              </a:ext>
            </a:extLst>
          </p:cNvPr>
          <p:cNvCxnSpPr>
            <a:cxnSpLocks/>
            <a:stCxn id="117" idx="2"/>
          </p:cNvCxnSpPr>
          <p:nvPr/>
        </p:nvCxnSpPr>
        <p:spPr>
          <a:xfrm rot="16200000" flipH="1">
            <a:off x="8129588" y="1881188"/>
            <a:ext cx="423864"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8950693-F84C-1E4D-9954-7E436018435B}"/>
              </a:ext>
            </a:extLst>
          </p:cNvPr>
          <p:cNvCxnSpPr>
            <a:endCxn id="120" idx="2"/>
          </p:cNvCxnSpPr>
          <p:nvPr/>
        </p:nvCxnSpPr>
        <p:spPr>
          <a:xfrm>
            <a:off x="381000" y="25495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3E4DCB3-D51E-1043-BE40-A364E9CAFD5F}"/>
              </a:ext>
            </a:extLst>
          </p:cNvPr>
          <p:cNvSpPr/>
          <p:nvPr/>
        </p:nvSpPr>
        <p:spPr>
          <a:xfrm>
            <a:off x="1295400" y="24130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aphicFrame>
        <p:nvGraphicFramePr>
          <p:cNvPr id="126" name="Table 125">
            <a:extLst>
              <a:ext uri="{FF2B5EF4-FFF2-40B4-BE49-F238E27FC236}">
                <a16:creationId xmlns:a16="http://schemas.microsoft.com/office/drawing/2014/main" id="{079EB3D4-A4A4-4B48-BE8D-13666ACAF988}"/>
              </a:ext>
            </a:extLst>
          </p:cNvPr>
          <p:cNvGraphicFramePr>
            <a:graphicFrameLocks noGrp="1"/>
          </p:cNvGraphicFramePr>
          <p:nvPr>
            <p:extLst>
              <p:ext uri="{D42A27DB-BD31-4B8C-83A1-F6EECF244321}">
                <p14:modId xmlns:p14="http://schemas.microsoft.com/office/powerpoint/2010/main" val="2426057683"/>
              </p:ext>
            </p:extLst>
          </p:nvPr>
        </p:nvGraphicFramePr>
        <p:xfrm>
          <a:off x="476250" y="20272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DF316B7A-52BA-6340-8FF1-3D181E60C0FC}"/>
              </a:ext>
            </a:extLst>
          </p:cNvPr>
          <p:cNvSpPr txBox="1">
            <a:spLocks noChangeArrowheads="1"/>
          </p:cNvSpPr>
          <p:nvPr/>
        </p:nvSpPr>
        <p:spPr bwMode="auto">
          <a:xfrm>
            <a:off x="457200" y="25146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pSp>
        <p:nvGrpSpPr>
          <p:cNvPr id="9" name="Group 8">
            <a:extLst>
              <a:ext uri="{FF2B5EF4-FFF2-40B4-BE49-F238E27FC236}">
                <a16:creationId xmlns:a16="http://schemas.microsoft.com/office/drawing/2014/main" id="{D5AD441E-9F69-F743-9C0E-688A00E8891C}"/>
              </a:ext>
            </a:extLst>
          </p:cNvPr>
          <p:cNvGrpSpPr>
            <a:grpSpLocks/>
          </p:cNvGrpSpPr>
          <p:nvPr/>
        </p:nvGrpSpPr>
        <p:grpSpPr bwMode="auto">
          <a:xfrm>
            <a:off x="388938" y="2686050"/>
            <a:ext cx="5448300" cy="1246188"/>
            <a:chOff x="388776" y="2686812"/>
            <a:chExt cx="5447758" cy="1245108"/>
          </a:xfrm>
        </p:grpSpPr>
        <p:sp>
          <p:nvSpPr>
            <p:cNvPr id="15463" name="TextBox 124">
              <a:extLst>
                <a:ext uri="{FF2B5EF4-FFF2-40B4-BE49-F238E27FC236}">
                  <a16:creationId xmlns:a16="http://schemas.microsoft.com/office/drawing/2014/main" id="{949BA607-7026-1248-ADB9-97515E73DBC8}"/>
                </a:ext>
              </a:extLst>
            </p:cNvPr>
            <p:cNvSpPr txBox="1">
              <a:spLocks noChangeArrowheads="1"/>
            </p:cNvSpPr>
            <p:nvPr/>
          </p:nvSpPr>
          <p:spPr bwMode="auto">
            <a:xfrm>
              <a:off x="444629" y="3429000"/>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pSp>
          <p:nvGrpSpPr>
            <p:cNvPr id="15464" name="Group 7">
              <a:extLst>
                <a:ext uri="{FF2B5EF4-FFF2-40B4-BE49-F238E27FC236}">
                  <a16:creationId xmlns:a16="http://schemas.microsoft.com/office/drawing/2014/main" id="{5BAC7D69-F68E-9E4D-B37D-EAE25E8CC648}"/>
                </a:ext>
              </a:extLst>
            </p:cNvPr>
            <p:cNvGrpSpPr>
              <a:grpSpLocks/>
            </p:cNvGrpSpPr>
            <p:nvPr/>
          </p:nvGrpSpPr>
          <p:grpSpPr bwMode="auto">
            <a:xfrm>
              <a:off x="388776" y="2686812"/>
              <a:ext cx="5447758" cy="1245108"/>
              <a:chOff x="388776" y="2686812"/>
              <a:chExt cx="5447758" cy="1245108"/>
            </a:xfrm>
          </p:grpSpPr>
          <p:cxnSp>
            <p:nvCxnSpPr>
              <p:cNvPr id="104" name="Elbow Connector 103">
                <a:extLst>
                  <a:ext uri="{FF2B5EF4-FFF2-40B4-BE49-F238E27FC236}">
                    <a16:creationId xmlns:a16="http://schemas.microsoft.com/office/drawing/2014/main" id="{CAE659D6-A4CB-CF47-B6AB-5BF81BE4F48E}"/>
                  </a:ext>
                </a:extLst>
              </p:cNvPr>
              <p:cNvCxnSpPr>
                <a:stCxn id="115" idx="2"/>
                <a:endCxn id="121" idx="6"/>
              </p:cNvCxnSpPr>
              <p:nvPr/>
            </p:nvCxnSpPr>
            <p:spPr>
              <a:xfrm rot="5400000">
                <a:off x="3288374" y="1247354"/>
                <a:ext cx="829543" cy="426677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21" name="Oval 120">
                <a:extLst>
                  <a:ext uri="{FF2B5EF4-FFF2-40B4-BE49-F238E27FC236}">
                    <a16:creationId xmlns:a16="http://schemas.microsoft.com/office/drawing/2014/main" id="{F653DB39-7E74-A64E-8FC1-28CB128FD6C7}"/>
                  </a:ext>
                </a:extLst>
              </p:cNvPr>
              <p:cNvSpPr/>
              <p:nvPr/>
            </p:nvSpPr>
            <p:spPr>
              <a:xfrm>
                <a:off x="1295148" y="3657520"/>
                <a:ext cx="274611" cy="274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4" name="Straight Arrow Connector 123">
                <a:extLst>
                  <a:ext uri="{FF2B5EF4-FFF2-40B4-BE49-F238E27FC236}">
                    <a16:creationId xmlns:a16="http://schemas.microsoft.com/office/drawing/2014/main" id="{42BB7AA2-EF4C-1244-ADBC-C257A60D9182}"/>
                  </a:ext>
                </a:extLst>
              </p:cNvPr>
              <p:cNvCxnSpPr>
                <a:stCxn id="121" idx="2"/>
              </p:cNvCxnSpPr>
              <p:nvPr/>
            </p:nvCxnSpPr>
            <p:spPr>
              <a:xfrm flipH="1">
                <a:off x="388776" y="3795513"/>
                <a:ext cx="9063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6CF56E-6914-9748-B622-C39DA1E5D2AB}"/>
                  </a:ext>
                </a:extLst>
              </p:cNvPr>
              <p:cNvCxnSpPr>
                <a:stCxn id="121" idx="0"/>
                <a:endCxn id="120" idx="4"/>
              </p:cNvCxnSpPr>
              <p:nvPr/>
            </p:nvCxnSpPr>
            <p:spPr>
              <a:xfrm flipV="1">
                <a:off x="1433247" y="2686812"/>
                <a:ext cx="0" cy="9707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5" name="Rectangle 54">
            <a:extLst>
              <a:ext uri="{FF2B5EF4-FFF2-40B4-BE49-F238E27FC236}">
                <a16:creationId xmlns:a16="http://schemas.microsoft.com/office/drawing/2014/main" id="{DD584C10-F981-DE4B-8728-030D021081B5}"/>
              </a:ext>
            </a:extLst>
          </p:cNvPr>
          <p:cNvSpPr/>
          <p:nvPr/>
        </p:nvSpPr>
        <p:spPr>
          <a:xfrm>
            <a:off x="1219200" y="1066800"/>
            <a:ext cx="7391400" cy="30480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graphicFrame>
        <p:nvGraphicFramePr>
          <p:cNvPr id="80" name="Table 79">
            <a:extLst>
              <a:ext uri="{FF2B5EF4-FFF2-40B4-BE49-F238E27FC236}">
                <a16:creationId xmlns:a16="http://schemas.microsoft.com/office/drawing/2014/main" id="{7BBA6C5A-6805-2E44-8D2F-B1C3D0FF70FB}"/>
              </a:ext>
            </a:extLst>
          </p:cNvPr>
          <p:cNvGraphicFramePr>
            <a:graphicFrameLocks noGrp="1"/>
          </p:cNvGraphicFramePr>
          <p:nvPr>
            <p:extLst>
              <p:ext uri="{D42A27DB-BD31-4B8C-83A1-F6EECF244321}">
                <p14:modId xmlns:p14="http://schemas.microsoft.com/office/powerpoint/2010/main" val="4069362846"/>
              </p:ext>
            </p:extLst>
          </p:nvPr>
        </p:nvGraphicFramePr>
        <p:xfrm>
          <a:off x="1702595" y="1757098"/>
          <a:ext cx="895350" cy="7318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43946">
                <a:tc>
                  <a:txBody>
                    <a:bodyPr/>
                    <a:lstStyle/>
                    <a:p>
                      <a:r>
                        <a:rPr lang="en-US" sz="1600" b="1" dirty="0">
                          <a:solidFill>
                            <a:srgbClr val="FF0000"/>
                          </a:solidFill>
                        </a:rPr>
                        <a:t>A</a:t>
                      </a:r>
                    </a:p>
                  </a:txBody>
                  <a:tcPr marL="0" marR="0" marT="0" marB="0"/>
                </a:tc>
                <a:tc>
                  <a:txBody>
                    <a:bodyPr/>
                    <a:lstStyle/>
                    <a:p>
                      <a:r>
                        <a:rPr lang="en-US" sz="1600" dirty="0"/>
                        <a:t>(180)</a:t>
                      </a:r>
                    </a:p>
                  </a:txBody>
                  <a:tcPr marL="0" marR="0" marT="0" marB="0"/>
                </a:tc>
                <a:extLst>
                  <a:ext uri="{0D108BD9-81ED-4DB2-BD59-A6C34878D82A}">
                    <a16:rowId xmlns:a16="http://schemas.microsoft.com/office/drawing/2014/main" val="10000"/>
                  </a:ext>
                </a:extLst>
              </a:tr>
              <a:tr h="243946">
                <a:tc>
                  <a:txBody>
                    <a:bodyPr/>
                    <a:lstStyle/>
                    <a:p>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r h="243946">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graphicFrame>
        <p:nvGraphicFramePr>
          <p:cNvPr id="81" name="Table 80">
            <a:extLst>
              <a:ext uri="{FF2B5EF4-FFF2-40B4-BE49-F238E27FC236}">
                <a16:creationId xmlns:a16="http://schemas.microsoft.com/office/drawing/2014/main" id="{8471A9B3-A489-2747-A131-628241DC6087}"/>
              </a:ext>
            </a:extLst>
          </p:cNvPr>
          <p:cNvGraphicFramePr>
            <a:graphicFrameLocks noGrp="1"/>
          </p:cNvGraphicFramePr>
          <p:nvPr>
            <p:extLst>
              <p:ext uri="{D42A27DB-BD31-4B8C-83A1-F6EECF244321}">
                <p14:modId xmlns:p14="http://schemas.microsoft.com/office/powerpoint/2010/main" val="3278885791"/>
              </p:ext>
            </p:extLst>
          </p:nvPr>
        </p:nvGraphicFramePr>
        <p:xfrm>
          <a:off x="4119561" y="1148557"/>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82" name="Table 81">
            <a:extLst>
              <a:ext uri="{FF2B5EF4-FFF2-40B4-BE49-F238E27FC236}">
                <a16:creationId xmlns:a16="http://schemas.microsoft.com/office/drawing/2014/main" id="{89D9B254-CB1E-4045-BF3F-71860EE1588F}"/>
              </a:ext>
            </a:extLst>
          </p:cNvPr>
          <p:cNvGraphicFramePr>
            <a:graphicFrameLocks noGrp="1"/>
          </p:cNvGraphicFramePr>
          <p:nvPr>
            <p:extLst>
              <p:ext uri="{D42A27DB-BD31-4B8C-83A1-F6EECF244321}">
                <p14:modId xmlns:p14="http://schemas.microsoft.com/office/powerpoint/2010/main" val="4151154565"/>
              </p:ext>
            </p:extLst>
          </p:nvPr>
        </p:nvGraphicFramePr>
        <p:xfrm>
          <a:off x="6019800" y="1293283"/>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83" name="Table 82">
            <a:extLst>
              <a:ext uri="{FF2B5EF4-FFF2-40B4-BE49-F238E27FC236}">
                <a16:creationId xmlns:a16="http://schemas.microsoft.com/office/drawing/2014/main" id="{5ED5B04E-A809-DB4F-9F6F-E2E8257A9F7A}"/>
              </a:ext>
            </a:extLst>
          </p:cNvPr>
          <p:cNvGraphicFramePr>
            <a:graphicFrameLocks noGrp="1"/>
          </p:cNvGraphicFramePr>
          <p:nvPr>
            <p:extLst>
              <p:ext uri="{D42A27DB-BD31-4B8C-83A1-F6EECF244321}">
                <p14:modId xmlns:p14="http://schemas.microsoft.com/office/powerpoint/2010/main" val="3336199483"/>
              </p:ext>
            </p:extLst>
          </p:nvPr>
        </p:nvGraphicFramePr>
        <p:xfrm>
          <a:off x="7928505"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bl>
          </a:graphicData>
        </a:graphic>
      </p:graphicFrame>
      <p:graphicFrame>
        <p:nvGraphicFramePr>
          <p:cNvPr id="85" name="Table 84">
            <a:extLst>
              <a:ext uri="{FF2B5EF4-FFF2-40B4-BE49-F238E27FC236}">
                <a16:creationId xmlns:a16="http://schemas.microsoft.com/office/drawing/2014/main" id="{9E43E208-8860-2A48-B5F6-F83ED303E1A1}"/>
              </a:ext>
            </a:extLst>
          </p:cNvPr>
          <p:cNvGraphicFramePr>
            <a:graphicFrameLocks noGrp="1"/>
          </p:cNvGraphicFramePr>
          <p:nvPr>
            <p:extLst>
              <p:ext uri="{D42A27DB-BD31-4B8C-83A1-F6EECF244321}">
                <p14:modId xmlns:p14="http://schemas.microsoft.com/office/powerpoint/2010/main" val="2226057325"/>
              </p:ext>
            </p:extLst>
          </p:nvPr>
        </p:nvGraphicFramePr>
        <p:xfrm>
          <a:off x="5943600" y="296545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86" name="TextBox 85">
            <a:extLst>
              <a:ext uri="{FF2B5EF4-FFF2-40B4-BE49-F238E27FC236}">
                <a16:creationId xmlns:a16="http://schemas.microsoft.com/office/drawing/2014/main" id="{DB2DD219-A257-E843-9027-3C9121074899}"/>
              </a:ext>
            </a:extLst>
          </p:cNvPr>
          <p:cNvSpPr txBox="1">
            <a:spLocks noChangeArrowheads="1"/>
          </p:cNvSpPr>
          <p:nvPr/>
        </p:nvSpPr>
        <p:spPr bwMode="auto">
          <a:xfrm>
            <a:off x="4114800" y="2514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87" name="TextBox 86">
            <a:extLst>
              <a:ext uri="{FF2B5EF4-FFF2-40B4-BE49-F238E27FC236}">
                <a16:creationId xmlns:a16="http://schemas.microsoft.com/office/drawing/2014/main" id="{AFCAB6E4-3D65-E64F-B48A-8094905C813E}"/>
              </a:ext>
            </a:extLst>
          </p:cNvPr>
          <p:cNvSpPr txBox="1">
            <a:spLocks noChangeArrowheads="1"/>
          </p:cNvSpPr>
          <p:nvPr/>
        </p:nvSpPr>
        <p:spPr bwMode="auto">
          <a:xfrm>
            <a:off x="1676400" y="25146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88" name="TextBox 87">
            <a:extLst>
              <a:ext uri="{FF2B5EF4-FFF2-40B4-BE49-F238E27FC236}">
                <a16:creationId xmlns:a16="http://schemas.microsoft.com/office/drawing/2014/main" id="{C9FE11BE-6934-2B40-8CF5-F9FECA34B021}"/>
              </a:ext>
            </a:extLst>
          </p:cNvPr>
          <p:cNvSpPr txBox="1">
            <a:spLocks noChangeArrowheads="1"/>
          </p:cNvSpPr>
          <p:nvPr/>
        </p:nvSpPr>
        <p:spPr bwMode="auto">
          <a:xfrm>
            <a:off x="5181600" y="3276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89" name="TextBox 88">
            <a:extLst>
              <a:ext uri="{FF2B5EF4-FFF2-40B4-BE49-F238E27FC236}">
                <a16:creationId xmlns:a16="http://schemas.microsoft.com/office/drawing/2014/main" id="{AFA1F643-45E5-5544-AF7F-8B42E5FFA73B}"/>
              </a:ext>
            </a:extLst>
          </p:cNvPr>
          <p:cNvSpPr txBox="1">
            <a:spLocks noChangeArrowheads="1"/>
          </p:cNvSpPr>
          <p:nvPr/>
        </p:nvSpPr>
        <p:spPr bwMode="auto">
          <a:xfrm>
            <a:off x="6049963" y="17954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90" name="Table 89">
            <a:extLst>
              <a:ext uri="{FF2B5EF4-FFF2-40B4-BE49-F238E27FC236}">
                <a16:creationId xmlns:a16="http://schemas.microsoft.com/office/drawing/2014/main" id="{6EC9485C-DB61-2B44-9C58-8807684D724F}"/>
              </a:ext>
            </a:extLst>
          </p:cNvPr>
          <p:cNvGraphicFramePr>
            <a:graphicFrameLocks noGrp="1"/>
          </p:cNvGraphicFramePr>
          <p:nvPr>
            <p:extLst>
              <p:ext uri="{D42A27DB-BD31-4B8C-83A1-F6EECF244321}">
                <p14:modId xmlns:p14="http://schemas.microsoft.com/office/powerpoint/2010/main" val="2691272709"/>
              </p:ext>
            </p:extLst>
          </p:nvPr>
        </p:nvGraphicFramePr>
        <p:xfrm>
          <a:off x="1546225" y="2921902"/>
          <a:ext cx="731837"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91" name="TextBox 90">
            <a:extLst>
              <a:ext uri="{FF2B5EF4-FFF2-40B4-BE49-F238E27FC236}">
                <a16:creationId xmlns:a16="http://schemas.microsoft.com/office/drawing/2014/main" id="{6511A7C4-8816-4648-A7A5-B4694A4C8ABD}"/>
              </a:ext>
            </a:extLst>
          </p:cNvPr>
          <p:cNvSpPr txBox="1">
            <a:spLocks noChangeArrowheads="1"/>
          </p:cNvSpPr>
          <p:nvPr/>
        </p:nvSpPr>
        <p:spPr bwMode="auto">
          <a:xfrm>
            <a:off x="838200" y="303847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2" name="TextBox 1">
            <a:extLst>
              <a:ext uri="{FF2B5EF4-FFF2-40B4-BE49-F238E27FC236}">
                <a16:creationId xmlns:a16="http://schemas.microsoft.com/office/drawing/2014/main" id="{62720461-8CA3-A86D-AA14-027BEACE0B4C}"/>
              </a:ext>
            </a:extLst>
          </p:cNvPr>
          <p:cNvSpPr txBox="1"/>
          <p:nvPr/>
        </p:nvSpPr>
        <p:spPr>
          <a:xfrm>
            <a:off x="105466" y="4888468"/>
            <a:ext cx="7045325"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
        <p:nvSpPr>
          <p:cNvPr id="3" name="TextBox 2">
            <a:extLst>
              <a:ext uri="{FF2B5EF4-FFF2-40B4-BE49-F238E27FC236}">
                <a16:creationId xmlns:a16="http://schemas.microsoft.com/office/drawing/2014/main" id="{F1CA8118-CBB0-9039-45EF-DAF959E6D0E2}"/>
              </a:ext>
            </a:extLst>
          </p:cNvPr>
          <p:cNvSpPr txBox="1"/>
          <p:nvPr/>
        </p:nvSpPr>
        <p:spPr>
          <a:xfrm>
            <a:off x="1745353" y="5387422"/>
            <a:ext cx="6215890"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While we are now maximizing the value of P produced….</a:t>
            </a:r>
          </a:p>
        </p:txBody>
      </p:sp>
      <p:sp>
        <p:nvSpPr>
          <p:cNvPr id="4" name="TextBox 3">
            <a:extLst>
              <a:ext uri="{FF2B5EF4-FFF2-40B4-BE49-F238E27FC236}">
                <a16:creationId xmlns:a16="http://schemas.microsoft.com/office/drawing/2014/main" id="{3F26A6EE-B644-E4E7-0F20-95D839866A2A}"/>
              </a:ext>
            </a:extLst>
          </p:cNvPr>
          <p:cNvSpPr txBox="1"/>
          <p:nvPr/>
        </p:nvSpPr>
        <p:spPr>
          <a:xfrm>
            <a:off x="3628129" y="5867400"/>
            <a:ext cx="5114648"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…we can still make more money by converting X to B</a:t>
            </a:r>
          </a:p>
        </p:txBody>
      </p:sp>
      <p:sp>
        <p:nvSpPr>
          <p:cNvPr id="5" name="Rectangle 4">
            <a:extLst>
              <a:ext uri="{FF2B5EF4-FFF2-40B4-BE49-F238E27FC236}">
                <a16:creationId xmlns:a16="http://schemas.microsoft.com/office/drawing/2014/main" id="{51B35351-D66F-22EA-A48F-058536D752EC}"/>
              </a:ext>
            </a:extLst>
          </p:cNvPr>
          <p:cNvSpPr/>
          <p:nvPr/>
        </p:nvSpPr>
        <p:spPr>
          <a:xfrm>
            <a:off x="1209098" y="1066800"/>
            <a:ext cx="7391400" cy="3048000"/>
          </a:xfrm>
          <a:prstGeom prst="rect">
            <a:avLst/>
          </a:prstGeom>
          <a:solidFill>
            <a:schemeClr val="accent4">
              <a:alpha val="7098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dirty="0">
              <a:solidFill>
                <a:srgbClr val="FFFFFF"/>
              </a:solidFill>
              <a:latin typeface="Calibri" charset="0"/>
            </a:endParaRPr>
          </a:p>
        </p:txBody>
      </p:sp>
      <p:graphicFrame>
        <p:nvGraphicFramePr>
          <p:cNvPr id="84" name="Table 83">
            <a:extLst>
              <a:ext uri="{FF2B5EF4-FFF2-40B4-BE49-F238E27FC236}">
                <a16:creationId xmlns:a16="http://schemas.microsoft.com/office/drawing/2014/main" id="{0C61AF4C-C10D-C149-AE86-1FE6B98593AF}"/>
              </a:ext>
            </a:extLst>
          </p:cNvPr>
          <p:cNvGraphicFramePr>
            <a:graphicFrameLocks noGrp="1"/>
          </p:cNvGraphicFramePr>
          <p:nvPr>
            <p:extLst>
              <p:ext uri="{D42A27DB-BD31-4B8C-83A1-F6EECF244321}">
                <p14:modId xmlns:p14="http://schemas.microsoft.com/office/powerpoint/2010/main" val="2592469699"/>
              </p:ext>
            </p:extLst>
          </p:nvPr>
        </p:nvGraphicFramePr>
        <p:xfrm>
          <a:off x="8355675" y="2286000"/>
          <a:ext cx="731838" cy="274637"/>
        </p:xfrm>
        <a:graphic>
          <a:graphicData uri="http://schemas.openxmlformats.org/drawingml/2006/table">
            <a:tbl>
              <a:tblPr firstRow="1" bandRow="1">
                <a:tableStyleId>{2D5ABB26-0587-4C30-8999-92F81FD0307C}</a:tableStyleId>
              </a:tblPr>
              <a:tblGrid>
                <a:gridCol w="122238">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solidFill>
                      <a:schemeClr val="bg1"/>
                    </a:solidFill>
                  </a:tcPr>
                </a:tc>
                <a:tc>
                  <a:txBody>
                    <a:bodyPr/>
                    <a:lstStyle/>
                    <a:p>
                      <a:r>
                        <a:rPr lang="en-US" sz="1600" dirty="0"/>
                        <a:t>(10)</a:t>
                      </a:r>
                    </a:p>
                  </a:txBody>
                  <a:tcPr marL="0" marR="0"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1)">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 presetClass="exit" presetSubtype="0" fill="hold" nodeType="withEffect">
                                  <p:stCondLst>
                                    <p:cond delay="0"/>
                                  </p:stCondLst>
                                  <p:childTnLst>
                                    <p:set>
                                      <p:cBhvr>
                                        <p:cTn id="37" dur="1" fill="hold">
                                          <p:stCondLst>
                                            <p:cond delay="0"/>
                                          </p:stCondLst>
                                        </p:cTn>
                                        <p:tgtEl>
                                          <p:spTgt spid="10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xit" presetSubtype="0" fill="hold" grpId="1" nodeType="withEffect">
                                  <p:stCondLst>
                                    <p:cond delay="0"/>
                                  </p:stCondLst>
                                  <p:childTnLst>
                                    <p:animEffect transition="out" filter="fade">
                                      <p:cBhvr>
                                        <p:cTn id="66" dur="500"/>
                                        <p:tgtEl>
                                          <p:spTgt spid="55"/>
                                        </p:tgtEl>
                                      </p:cBhvr>
                                    </p:animEffect>
                                    <p:set>
                                      <p:cBhvr>
                                        <p:cTn id="67" dur="1" fill="hold">
                                          <p:stCondLst>
                                            <p:cond delay="499"/>
                                          </p:stCondLst>
                                        </p:cTn>
                                        <p:tgtEl>
                                          <p:spTgt spid="5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86" grpId="0"/>
      <p:bldP spid="87" grpId="0"/>
      <p:bldP spid="88" grpId="0"/>
      <p:bldP spid="89" grpId="0"/>
      <p:bldP spid="91" grpId="0"/>
      <p:bldP spid="2" grpId="0" animBg="1"/>
      <p:bldP spid="3" grpId="0" animBg="1"/>
      <p:bldP spid="4" grpId="0"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2FE5112-34A8-D644-A3E4-F5F78354C853}"/>
              </a:ext>
            </a:extLst>
          </p:cNvPr>
          <p:cNvSpPr>
            <a:spLocks noGrp="1"/>
          </p:cNvSpPr>
          <p:nvPr>
            <p:ph type="title"/>
          </p:nvPr>
        </p:nvSpPr>
        <p:spPr>
          <a:xfrm>
            <a:off x="457200" y="152400"/>
            <a:ext cx="8229600" cy="1143000"/>
          </a:xfrm>
        </p:spPr>
        <p:txBody>
          <a:bodyPr/>
          <a:lstStyle/>
          <a:p>
            <a:r>
              <a:rPr lang="en-US" altLang="en-US" dirty="0">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02968457-8E6A-1942-BE47-B0D2B7754BE4}"/>
              </a:ext>
            </a:extLst>
          </p:cNvPr>
          <p:cNvCxnSpPr>
            <a:stCxn id="120" idx="6"/>
            <a:endCxn id="114" idx="1"/>
          </p:cNvCxnSpPr>
          <p:nvPr/>
        </p:nvCxnSpPr>
        <p:spPr>
          <a:xfrm>
            <a:off x="1670384" y="2092325"/>
            <a:ext cx="1019175" cy="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D47EFE0-3CE6-D642-9C0C-E73FD00338CF}"/>
              </a:ext>
            </a:extLst>
          </p:cNvPr>
          <p:cNvCxnSpPr>
            <a:stCxn id="114" idx="3"/>
            <a:endCxn id="115" idx="1"/>
          </p:cNvCxnSpPr>
          <p:nvPr/>
        </p:nvCxnSpPr>
        <p:spPr>
          <a:xfrm flipV="1">
            <a:off x="4062746" y="2092325"/>
            <a:ext cx="1143000" cy="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DED44743-428F-7444-AE08-BC660348808F}"/>
              </a:ext>
            </a:extLst>
          </p:cNvPr>
          <p:cNvCxnSpPr>
            <a:stCxn id="115" idx="0"/>
            <a:endCxn id="117" idx="1"/>
          </p:cNvCxnSpPr>
          <p:nvPr/>
        </p:nvCxnSpPr>
        <p:spPr>
          <a:xfrm rot="5400000" flipH="1" flipV="1">
            <a:off x="6383671" y="9239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5202A053-43D1-EF41-9F74-8BA3A9E9FC54}"/>
              </a:ext>
            </a:extLst>
          </p:cNvPr>
          <p:cNvCxnSpPr>
            <a:stCxn id="115" idx="2"/>
            <a:endCxn id="121" idx="6"/>
          </p:cNvCxnSpPr>
          <p:nvPr/>
        </p:nvCxnSpPr>
        <p:spPr>
          <a:xfrm rot="5400000">
            <a:off x="3389646" y="788988"/>
            <a:ext cx="828675" cy="42672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947866CF-5CFF-F647-AC30-09875323ACDF}"/>
              </a:ext>
            </a:extLst>
          </p:cNvPr>
          <p:cNvCxnSpPr>
            <a:stCxn id="117" idx="0"/>
          </p:cNvCxnSpPr>
          <p:nvPr/>
        </p:nvCxnSpPr>
        <p:spPr>
          <a:xfrm rot="5400000" flipH="1" flipV="1">
            <a:off x="8234696" y="287338"/>
            <a:ext cx="300038"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E8DC7B4D-BECC-1C4F-919A-C7B06EC1DCF2}"/>
              </a:ext>
            </a:extLst>
          </p:cNvPr>
          <p:cNvGraphicFramePr>
            <a:graphicFrameLocks noGrp="1"/>
          </p:cNvGraphicFramePr>
          <p:nvPr>
            <p:extLst>
              <p:ext uri="{D42A27DB-BD31-4B8C-83A1-F6EECF244321}">
                <p14:modId xmlns:p14="http://schemas.microsoft.com/office/powerpoint/2010/main" val="2699056308"/>
              </p:ext>
            </p:extLst>
          </p:nvPr>
        </p:nvGraphicFramePr>
        <p:xfrm>
          <a:off x="1718008" y="1338263"/>
          <a:ext cx="895350" cy="7318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43946">
                <a:tc>
                  <a:txBody>
                    <a:bodyPr/>
                    <a:lstStyle/>
                    <a:p>
                      <a:r>
                        <a:rPr lang="en-US" sz="1600" b="1" dirty="0">
                          <a:solidFill>
                            <a:srgbClr val="FF0000"/>
                          </a:solidFill>
                        </a:rPr>
                        <a:t>A</a:t>
                      </a:r>
                    </a:p>
                  </a:txBody>
                  <a:tcPr marL="0" marR="0" marT="0" marB="0"/>
                </a:tc>
                <a:tc>
                  <a:txBody>
                    <a:bodyPr/>
                    <a:lstStyle/>
                    <a:p>
                      <a:r>
                        <a:rPr lang="en-US" sz="1600" dirty="0"/>
                        <a:t>(180)</a:t>
                      </a:r>
                    </a:p>
                  </a:txBody>
                  <a:tcPr marL="0" marR="0" marT="0" marB="0"/>
                </a:tc>
                <a:extLst>
                  <a:ext uri="{0D108BD9-81ED-4DB2-BD59-A6C34878D82A}">
                    <a16:rowId xmlns:a16="http://schemas.microsoft.com/office/drawing/2014/main" val="10000"/>
                  </a:ext>
                </a:extLst>
              </a:tr>
              <a:tr h="24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r h="243946">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graphicFrame>
        <p:nvGraphicFramePr>
          <p:cNvPr id="108" name="Table 107">
            <a:extLst>
              <a:ext uri="{FF2B5EF4-FFF2-40B4-BE49-F238E27FC236}">
                <a16:creationId xmlns:a16="http://schemas.microsoft.com/office/drawing/2014/main" id="{8EA05B07-6420-9244-B6CA-A2FE90F1B47D}"/>
              </a:ext>
            </a:extLst>
          </p:cNvPr>
          <p:cNvGraphicFramePr>
            <a:graphicFrameLocks noGrp="1"/>
          </p:cNvGraphicFramePr>
          <p:nvPr>
            <p:extLst>
              <p:ext uri="{D42A27DB-BD31-4B8C-83A1-F6EECF244321}">
                <p14:modId xmlns:p14="http://schemas.microsoft.com/office/powerpoint/2010/main" val="3622922622"/>
              </p:ext>
            </p:extLst>
          </p:nvPr>
        </p:nvGraphicFramePr>
        <p:xfrm>
          <a:off x="4189745" y="681832"/>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7030A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85DD9A1E-51E1-424B-A1BC-09AF4CA8D2E7}"/>
              </a:ext>
            </a:extLst>
          </p:cNvPr>
          <p:cNvGraphicFramePr>
            <a:graphicFrameLocks noGrp="1"/>
          </p:cNvGraphicFramePr>
          <p:nvPr>
            <p:extLst>
              <p:ext uri="{D42A27DB-BD31-4B8C-83A1-F6EECF244321}">
                <p14:modId xmlns:p14="http://schemas.microsoft.com/office/powerpoint/2010/main" val="1999602705"/>
              </p:ext>
            </p:extLst>
          </p:nvPr>
        </p:nvGraphicFramePr>
        <p:xfrm>
          <a:off x="6120146" y="838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787CFEA8-50CA-7349-83BD-9F65728752A8}"/>
              </a:ext>
            </a:extLst>
          </p:cNvPr>
          <p:cNvGraphicFramePr>
            <a:graphicFrameLocks noGrp="1"/>
          </p:cNvGraphicFramePr>
          <p:nvPr>
            <p:extLst>
              <p:ext uri="{D42A27DB-BD31-4B8C-83A1-F6EECF244321}">
                <p14:modId xmlns:p14="http://schemas.microsoft.com/office/powerpoint/2010/main" val="3741082447"/>
              </p:ext>
            </p:extLst>
          </p:nvPr>
        </p:nvGraphicFramePr>
        <p:xfrm>
          <a:off x="8025146" y="3810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C73E7637-195A-4345-A65A-FFE4C2DF40DC}"/>
              </a:ext>
            </a:extLst>
          </p:cNvPr>
          <p:cNvGraphicFramePr>
            <a:graphicFrameLocks noGrp="1"/>
          </p:cNvGraphicFramePr>
          <p:nvPr>
            <p:extLst>
              <p:ext uri="{D42A27DB-BD31-4B8C-83A1-F6EECF244321}">
                <p14:modId xmlns:p14="http://schemas.microsoft.com/office/powerpoint/2010/main" val="114282191"/>
              </p:ext>
            </p:extLst>
          </p:nvPr>
        </p:nvGraphicFramePr>
        <p:xfrm>
          <a:off x="7948946" y="19351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6F44C0E9-5978-F541-B586-9D5B2F97613F}"/>
              </a:ext>
            </a:extLst>
          </p:cNvPr>
          <p:cNvGraphicFramePr>
            <a:graphicFrameLocks noGrp="1"/>
          </p:cNvGraphicFramePr>
          <p:nvPr>
            <p:extLst>
              <p:ext uri="{D42A27DB-BD31-4B8C-83A1-F6EECF244321}">
                <p14:modId xmlns:p14="http://schemas.microsoft.com/office/powerpoint/2010/main" val="2096057864"/>
              </p:ext>
            </p:extLst>
          </p:nvPr>
        </p:nvGraphicFramePr>
        <p:xfrm>
          <a:off x="6043946" y="25146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114" name="TextBox 113">
            <a:extLst>
              <a:ext uri="{FF2B5EF4-FFF2-40B4-BE49-F238E27FC236}">
                <a16:creationId xmlns:a16="http://schemas.microsoft.com/office/drawing/2014/main" id="{6C2AB12F-D12B-7B4B-BF18-AC0110332C44}"/>
              </a:ext>
            </a:extLst>
          </p:cNvPr>
          <p:cNvSpPr txBox="1"/>
          <p:nvPr/>
        </p:nvSpPr>
        <p:spPr>
          <a:xfrm>
            <a:off x="2689559" y="1554163"/>
            <a:ext cx="1373187" cy="1077218"/>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F2416900-89EE-9C4A-A888-A5980EDA4131}"/>
              </a:ext>
            </a:extLst>
          </p:cNvPr>
          <p:cNvSpPr txBox="1"/>
          <p:nvPr/>
        </p:nvSpPr>
        <p:spPr>
          <a:xfrm>
            <a:off x="5205746" y="16764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C5DA162E-3C1F-5546-8E78-361A0BAD0B52}"/>
              </a:ext>
            </a:extLst>
          </p:cNvPr>
          <p:cNvSpPr txBox="1"/>
          <p:nvPr/>
        </p:nvSpPr>
        <p:spPr>
          <a:xfrm>
            <a:off x="7136146" y="9540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F6D094D2-F4BB-6C4F-9FA3-F748DABC6F44}"/>
              </a:ext>
            </a:extLst>
          </p:cNvPr>
          <p:cNvCxnSpPr>
            <a:stCxn id="117" idx="2"/>
          </p:cNvCxnSpPr>
          <p:nvPr/>
        </p:nvCxnSpPr>
        <p:spPr>
          <a:xfrm rot="16200000" flipH="1">
            <a:off x="8176752" y="1477170"/>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46DD8AA-86BE-C440-8F64-6D47361B7EAB}"/>
              </a:ext>
            </a:extLst>
          </p:cNvPr>
          <p:cNvCxnSpPr>
            <a:endCxn id="120" idx="2"/>
          </p:cNvCxnSpPr>
          <p:nvPr/>
        </p:nvCxnSpPr>
        <p:spPr>
          <a:xfrm>
            <a:off x="481346" y="20923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5697EF8D-8BF2-4E4E-8775-8AC64F7052FB}"/>
              </a:ext>
            </a:extLst>
          </p:cNvPr>
          <p:cNvSpPr/>
          <p:nvPr/>
        </p:nvSpPr>
        <p:spPr>
          <a:xfrm>
            <a:off x="1395746" y="19558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Oval 120">
            <a:extLst>
              <a:ext uri="{FF2B5EF4-FFF2-40B4-BE49-F238E27FC236}">
                <a16:creationId xmlns:a16="http://schemas.microsoft.com/office/drawing/2014/main" id="{41507BA2-1496-2F48-A2EF-8B624CCC588B}"/>
              </a:ext>
            </a:extLst>
          </p:cNvPr>
          <p:cNvSpPr/>
          <p:nvPr/>
        </p:nvSpPr>
        <p:spPr>
          <a:xfrm>
            <a:off x="1395746" y="3200400"/>
            <a:ext cx="274638" cy="274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4" name="Straight Arrow Connector 123">
            <a:extLst>
              <a:ext uri="{FF2B5EF4-FFF2-40B4-BE49-F238E27FC236}">
                <a16:creationId xmlns:a16="http://schemas.microsoft.com/office/drawing/2014/main" id="{00DBDED7-C9B3-4B41-BD72-94F9A7E8969F}"/>
              </a:ext>
            </a:extLst>
          </p:cNvPr>
          <p:cNvCxnSpPr>
            <a:stCxn id="121" idx="2"/>
          </p:cNvCxnSpPr>
          <p:nvPr/>
        </p:nvCxnSpPr>
        <p:spPr>
          <a:xfrm flipH="1">
            <a:off x="489284" y="3336925"/>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36" name="TextBox 124">
            <a:extLst>
              <a:ext uri="{FF2B5EF4-FFF2-40B4-BE49-F238E27FC236}">
                <a16:creationId xmlns:a16="http://schemas.microsoft.com/office/drawing/2014/main" id="{92CC1EDE-6EF1-2B44-A22C-8DD34CEDC8D9}"/>
              </a:ext>
            </a:extLst>
          </p:cNvPr>
          <p:cNvSpPr txBox="1">
            <a:spLocks noChangeArrowheads="1"/>
          </p:cNvSpPr>
          <p:nvPr/>
        </p:nvSpPr>
        <p:spPr bwMode="auto">
          <a:xfrm>
            <a:off x="544846" y="29718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aphicFrame>
        <p:nvGraphicFramePr>
          <p:cNvPr id="126" name="Table 125">
            <a:extLst>
              <a:ext uri="{FF2B5EF4-FFF2-40B4-BE49-F238E27FC236}">
                <a16:creationId xmlns:a16="http://schemas.microsoft.com/office/drawing/2014/main" id="{07791753-78A3-CD4E-AA4F-E799734E5E9D}"/>
              </a:ext>
            </a:extLst>
          </p:cNvPr>
          <p:cNvGraphicFramePr>
            <a:graphicFrameLocks noGrp="1"/>
          </p:cNvGraphicFramePr>
          <p:nvPr>
            <p:extLst>
              <p:ext uri="{D42A27DB-BD31-4B8C-83A1-F6EECF244321}">
                <p14:modId xmlns:p14="http://schemas.microsoft.com/office/powerpoint/2010/main" val="2512989186"/>
              </p:ext>
            </p:extLst>
          </p:nvPr>
        </p:nvGraphicFramePr>
        <p:xfrm>
          <a:off x="576596" y="15700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8EC79980-C245-C542-A13F-A7BB337C2E26}"/>
              </a:ext>
            </a:extLst>
          </p:cNvPr>
          <p:cNvSpPr txBox="1">
            <a:spLocks noChangeArrowheads="1"/>
          </p:cNvSpPr>
          <p:nvPr/>
        </p:nvSpPr>
        <p:spPr bwMode="auto">
          <a:xfrm>
            <a:off x="557546" y="20574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cxnSp>
        <p:nvCxnSpPr>
          <p:cNvPr id="7" name="Straight Arrow Connector 6">
            <a:extLst>
              <a:ext uri="{FF2B5EF4-FFF2-40B4-BE49-F238E27FC236}">
                <a16:creationId xmlns:a16="http://schemas.microsoft.com/office/drawing/2014/main" id="{22D4E933-1E78-BF4D-A226-7C1DC9A08B8E}"/>
              </a:ext>
            </a:extLst>
          </p:cNvPr>
          <p:cNvCxnSpPr>
            <a:stCxn id="121" idx="0"/>
            <a:endCxn id="120" idx="4"/>
          </p:cNvCxnSpPr>
          <p:nvPr/>
        </p:nvCxnSpPr>
        <p:spPr>
          <a:xfrm flipV="1">
            <a:off x="1532271" y="2228850"/>
            <a:ext cx="0" cy="971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A86C6A3-E322-7E4F-96E4-D0D2D0469A76}"/>
              </a:ext>
            </a:extLst>
          </p:cNvPr>
          <p:cNvSpPr txBox="1">
            <a:spLocks noChangeArrowheads="1"/>
          </p:cNvSpPr>
          <p:nvPr/>
        </p:nvSpPr>
        <p:spPr bwMode="auto">
          <a:xfrm>
            <a:off x="4215146" y="20574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31" name="TextBox 30">
            <a:extLst>
              <a:ext uri="{FF2B5EF4-FFF2-40B4-BE49-F238E27FC236}">
                <a16:creationId xmlns:a16="http://schemas.microsoft.com/office/drawing/2014/main" id="{FA0C93A0-603B-934A-9CF5-1FE7241C722E}"/>
              </a:ext>
            </a:extLst>
          </p:cNvPr>
          <p:cNvSpPr txBox="1">
            <a:spLocks noChangeArrowheads="1"/>
          </p:cNvSpPr>
          <p:nvPr/>
        </p:nvSpPr>
        <p:spPr bwMode="auto">
          <a:xfrm>
            <a:off x="1776746" y="20574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32" name="TextBox 31">
            <a:extLst>
              <a:ext uri="{FF2B5EF4-FFF2-40B4-BE49-F238E27FC236}">
                <a16:creationId xmlns:a16="http://schemas.microsoft.com/office/drawing/2014/main" id="{57515A54-9B4F-B244-9A10-E6FFFD20CAEB}"/>
              </a:ext>
            </a:extLst>
          </p:cNvPr>
          <p:cNvSpPr txBox="1">
            <a:spLocks noChangeArrowheads="1"/>
          </p:cNvSpPr>
          <p:nvPr/>
        </p:nvSpPr>
        <p:spPr bwMode="auto">
          <a:xfrm>
            <a:off x="5281946" y="28194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33" name="TextBox 32">
            <a:extLst>
              <a:ext uri="{FF2B5EF4-FFF2-40B4-BE49-F238E27FC236}">
                <a16:creationId xmlns:a16="http://schemas.microsoft.com/office/drawing/2014/main" id="{9A08F85B-0221-5E49-9209-8BE950ECCE7F}"/>
              </a:ext>
            </a:extLst>
          </p:cNvPr>
          <p:cNvSpPr txBox="1">
            <a:spLocks noChangeArrowheads="1"/>
          </p:cNvSpPr>
          <p:nvPr/>
        </p:nvSpPr>
        <p:spPr bwMode="auto">
          <a:xfrm>
            <a:off x="6150309" y="13382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34" name="Table 33">
            <a:extLst>
              <a:ext uri="{FF2B5EF4-FFF2-40B4-BE49-F238E27FC236}">
                <a16:creationId xmlns:a16="http://schemas.microsoft.com/office/drawing/2014/main" id="{DE5548AD-29D9-BC4C-AE55-1FC366E81FF2}"/>
              </a:ext>
            </a:extLst>
          </p:cNvPr>
          <p:cNvGraphicFramePr>
            <a:graphicFrameLocks noGrp="1"/>
          </p:cNvGraphicFramePr>
          <p:nvPr>
            <p:extLst>
              <p:ext uri="{D42A27DB-BD31-4B8C-83A1-F6EECF244321}">
                <p14:modId xmlns:p14="http://schemas.microsoft.com/office/powerpoint/2010/main" val="925832166"/>
              </p:ext>
            </p:extLst>
          </p:nvPr>
        </p:nvGraphicFramePr>
        <p:xfrm>
          <a:off x="1694990" y="2460626"/>
          <a:ext cx="731837"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35" name="TextBox 34">
            <a:extLst>
              <a:ext uri="{FF2B5EF4-FFF2-40B4-BE49-F238E27FC236}">
                <a16:creationId xmlns:a16="http://schemas.microsoft.com/office/drawing/2014/main" id="{D77BEFF9-B346-BC47-8E0D-853CBDC9E7FE}"/>
              </a:ext>
            </a:extLst>
          </p:cNvPr>
          <p:cNvSpPr txBox="1">
            <a:spLocks noChangeArrowheads="1"/>
          </p:cNvSpPr>
          <p:nvPr/>
        </p:nvSpPr>
        <p:spPr bwMode="auto">
          <a:xfrm>
            <a:off x="938546" y="258127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16456" name="Rectangle 2">
            <a:extLst>
              <a:ext uri="{FF2B5EF4-FFF2-40B4-BE49-F238E27FC236}">
                <a16:creationId xmlns:a16="http://schemas.microsoft.com/office/drawing/2014/main" id="{B586923C-963F-DD4C-A23B-A33CCB2A1A6E}"/>
              </a:ext>
            </a:extLst>
          </p:cNvPr>
          <p:cNvSpPr>
            <a:spLocks noChangeArrowheads="1"/>
          </p:cNvSpPr>
          <p:nvPr/>
        </p:nvSpPr>
        <p:spPr bwMode="auto">
          <a:xfrm>
            <a:off x="5699125" y="-5080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B050"/>
                </a:solidFill>
              </a:rPr>
              <a:t>✓</a:t>
            </a:r>
          </a:p>
        </p:txBody>
      </p:sp>
      <p:sp>
        <p:nvSpPr>
          <p:cNvPr id="60" name="TextBox 59">
            <a:extLst>
              <a:ext uri="{FF2B5EF4-FFF2-40B4-BE49-F238E27FC236}">
                <a16:creationId xmlns:a16="http://schemas.microsoft.com/office/drawing/2014/main" id="{9A498FE9-475D-4643-BE8A-8A22E247E27F}"/>
              </a:ext>
            </a:extLst>
          </p:cNvPr>
          <p:cNvSpPr txBox="1"/>
          <p:nvPr/>
        </p:nvSpPr>
        <p:spPr>
          <a:xfrm>
            <a:off x="4597734" y="4306888"/>
            <a:ext cx="1373187"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7030A0"/>
                </a:solidFill>
                <a:latin typeface="+mn-lt"/>
                <a:ea typeface="ＭＳ Ｐゴシック" charset="-128"/>
              </a:rPr>
              <a:t>X</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61" name="TextBox 60">
            <a:extLst>
              <a:ext uri="{FF2B5EF4-FFF2-40B4-BE49-F238E27FC236}">
                <a16:creationId xmlns:a16="http://schemas.microsoft.com/office/drawing/2014/main" id="{86EC7C75-9A25-8E46-9332-CF25F03A78F1}"/>
              </a:ext>
            </a:extLst>
          </p:cNvPr>
          <p:cNvSpPr txBox="1"/>
          <p:nvPr/>
        </p:nvSpPr>
        <p:spPr>
          <a:xfrm>
            <a:off x="1776746" y="4305300"/>
            <a:ext cx="1463675" cy="833438"/>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66" name="Oval 65">
            <a:extLst>
              <a:ext uri="{FF2B5EF4-FFF2-40B4-BE49-F238E27FC236}">
                <a16:creationId xmlns:a16="http://schemas.microsoft.com/office/drawing/2014/main" id="{425FD38C-507C-5542-9C86-59A8ABF2C397}"/>
              </a:ext>
            </a:extLst>
          </p:cNvPr>
          <p:cNvSpPr/>
          <p:nvPr/>
        </p:nvSpPr>
        <p:spPr>
          <a:xfrm>
            <a:off x="7731459" y="3627438"/>
            <a:ext cx="273050"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5" name="Elbow Connector 4">
            <a:extLst>
              <a:ext uri="{FF2B5EF4-FFF2-40B4-BE49-F238E27FC236}">
                <a16:creationId xmlns:a16="http://schemas.microsoft.com/office/drawing/2014/main" id="{3DBC7527-0F0B-BA44-B289-51245E79F826}"/>
              </a:ext>
            </a:extLst>
          </p:cNvPr>
          <p:cNvCxnSpPr>
            <a:stCxn id="117" idx="2"/>
            <a:endCxn id="66" idx="0"/>
          </p:cNvCxnSpPr>
          <p:nvPr/>
        </p:nvCxnSpPr>
        <p:spPr>
          <a:xfrm rot="5400000">
            <a:off x="6947234" y="2706688"/>
            <a:ext cx="1841500" cy="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A989A5BB-D831-5441-924E-5575C9AD7205}"/>
              </a:ext>
            </a:extLst>
          </p:cNvPr>
          <p:cNvCxnSpPr>
            <a:stCxn id="66" idx="4"/>
            <a:endCxn id="60" idx="3"/>
          </p:cNvCxnSpPr>
          <p:nvPr/>
        </p:nvCxnSpPr>
        <p:spPr>
          <a:xfrm rot="5400000">
            <a:off x="6509084" y="3363912"/>
            <a:ext cx="820738" cy="1897063"/>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6C7464-510B-4245-98D3-ED8E2E004823}"/>
              </a:ext>
            </a:extLst>
          </p:cNvPr>
          <p:cNvCxnSpPr>
            <a:stCxn id="60" idx="1"/>
            <a:endCxn id="61" idx="3"/>
          </p:cNvCxnSpPr>
          <p:nvPr/>
        </p:nvCxnSpPr>
        <p:spPr>
          <a:xfrm flipH="1" flipV="1">
            <a:off x="3240421" y="4721225"/>
            <a:ext cx="13573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AE1B4DF0-4BD3-2C4F-8D07-6100BC24BE44}"/>
              </a:ext>
            </a:extLst>
          </p:cNvPr>
          <p:cNvCxnSpPr>
            <a:stCxn id="61" idx="2"/>
          </p:cNvCxnSpPr>
          <p:nvPr/>
        </p:nvCxnSpPr>
        <p:spPr>
          <a:xfrm rot="5400000">
            <a:off x="1401303" y="4226719"/>
            <a:ext cx="195262" cy="20193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9" name="Table 88">
            <a:extLst>
              <a:ext uri="{FF2B5EF4-FFF2-40B4-BE49-F238E27FC236}">
                <a16:creationId xmlns:a16="http://schemas.microsoft.com/office/drawing/2014/main" id="{141469FC-4875-8840-825C-AE841ED25797}"/>
              </a:ext>
            </a:extLst>
          </p:cNvPr>
          <p:cNvGraphicFramePr>
            <a:graphicFrameLocks noGrp="1"/>
          </p:cNvGraphicFramePr>
          <p:nvPr>
            <p:extLst>
              <p:ext uri="{D42A27DB-BD31-4B8C-83A1-F6EECF244321}">
                <p14:modId xmlns:p14="http://schemas.microsoft.com/office/powerpoint/2010/main" val="2834615717"/>
              </p:ext>
            </p:extLst>
          </p:nvPr>
        </p:nvGraphicFramePr>
        <p:xfrm>
          <a:off x="3559509" y="4148138"/>
          <a:ext cx="731837" cy="54768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3844">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3844">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sp>
        <p:nvSpPr>
          <p:cNvPr id="90" name="TextBox 89">
            <a:extLst>
              <a:ext uri="{FF2B5EF4-FFF2-40B4-BE49-F238E27FC236}">
                <a16:creationId xmlns:a16="http://schemas.microsoft.com/office/drawing/2014/main" id="{FA5542CB-3764-404C-86C5-ADFCE151085B}"/>
              </a:ext>
            </a:extLst>
          </p:cNvPr>
          <p:cNvSpPr txBox="1">
            <a:spLocks noChangeArrowheads="1"/>
          </p:cNvSpPr>
          <p:nvPr/>
        </p:nvSpPr>
        <p:spPr bwMode="auto">
          <a:xfrm>
            <a:off x="489284" y="3429000"/>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sp>
        <p:nvSpPr>
          <p:cNvPr id="116" name="Oval 115">
            <a:extLst>
              <a:ext uri="{FF2B5EF4-FFF2-40B4-BE49-F238E27FC236}">
                <a16:creationId xmlns:a16="http://schemas.microsoft.com/office/drawing/2014/main" id="{B5275CC6-2CCA-3949-967D-EA561B2DA2DD}"/>
              </a:ext>
            </a:extLst>
          </p:cNvPr>
          <p:cNvSpPr/>
          <p:nvPr/>
        </p:nvSpPr>
        <p:spPr>
          <a:xfrm>
            <a:off x="2370471" y="36274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74" name="Straight Arrow Connector 73">
            <a:extLst>
              <a:ext uri="{FF2B5EF4-FFF2-40B4-BE49-F238E27FC236}">
                <a16:creationId xmlns:a16="http://schemas.microsoft.com/office/drawing/2014/main" id="{EB552DE6-F5BF-404E-9685-A0535F77BF29}"/>
              </a:ext>
            </a:extLst>
          </p:cNvPr>
          <p:cNvCxnSpPr>
            <a:stCxn id="61" idx="0"/>
            <a:endCxn id="116" idx="4"/>
          </p:cNvCxnSpPr>
          <p:nvPr/>
        </p:nvCxnSpPr>
        <p:spPr>
          <a:xfrm flipV="1">
            <a:off x="2508584" y="3902075"/>
            <a:ext cx="0" cy="403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3178D81-C03F-D440-B005-97520D7F5434}"/>
              </a:ext>
            </a:extLst>
          </p:cNvPr>
          <p:cNvCxnSpPr>
            <a:stCxn id="116" idx="6"/>
            <a:endCxn id="66" idx="2"/>
          </p:cNvCxnSpPr>
          <p:nvPr/>
        </p:nvCxnSpPr>
        <p:spPr>
          <a:xfrm flipV="1">
            <a:off x="2645109" y="3763963"/>
            <a:ext cx="50863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2DC3239-3450-264D-B5E0-68E436B55BE7}"/>
              </a:ext>
            </a:extLst>
          </p:cNvPr>
          <p:cNvCxnSpPr>
            <a:stCxn id="116" idx="2"/>
          </p:cNvCxnSpPr>
          <p:nvPr/>
        </p:nvCxnSpPr>
        <p:spPr>
          <a:xfrm flipH="1">
            <a:off x="481346" y="3763963"/>
            <a:ext cx="1889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2" name="Table 121">
            <a:extLst>
              <a:ext uri="{FF2B5EF4-FFF2-40B4-BE49-F238E27FC236}">
                <a16:creationId xmlns:a16="http://schemas.microsoft.com/office/drawing/2014/main" id="{4955A166-384F-F341-93E0-B34CFADCC80B}"/>
              </a:ext>
            </a:extLst>
          </p:cNvPr>
          <p:cNvGraphicFramePr>
            <a:graphicFrameLocks noGrp="1"/>
          </p:cNvGraphicFramePr>
          <p:nvPr>
            <p:extLst>
              <p:ext uri="{D42A27DB-BD31-4B8C-83A1-F6EECF244321}">
                <p14:modId xmlns:p14="http://schemas.microsoft.com/office/powerpoint/2010/main" val="852436294"/>
              </p:ext>
            </p:extLst>
          </p:nvPr>
        </p:nvGraphicFramePr>
        <p:xfrm>
          <a:off x="767096" y="500062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3" name="Table 122">
            <a:extLst>
              <a:ext uri="{FF2B5EF4-FFF2-40B4-BE49-F238E27FC236}">
                <a16:creationId xmlns:a16="http://schemas.microsoft.com/office/drawing/2014/main" id="{10080FCE-597B-7248-8AFC-B33FF4BE973F}"/>
              </a:ext>
            </a:extLst>
          </p:cNvPr>
          <p:cNvGraphicFramePr>
            <a:graphicFrameLocks noGrp="1"/>
          </p:cNvGraphicFramePr>
          <p:nvPr>
            <p:extLst>
              <p:ext uri="{D42A27DB-BD31-4B8C-83A1-F6EECF244321}">
                <p14:modId xmlns:p14="http://schemas.microsoft.com/office/powerpoint/2010/main" val="3787077979"/>
              </p:ext>
            </p:extLst>
          </p:nvPr>
        </p:nvGraphicFramePr>
        <p:xfrm>
          <a:off x="1806909" y="3962400"/>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8" name="Table 127">
            <a:extLst>
              <a:ext uri="{FF2B5EF4-FFF2-40B4-BE49-F238E27FC236}">
                <a16:creationId xmlns:a16="http://schemas.microsoft.com/office/drawing/2014/main" id="{13BDE642-E51C-7641-AC29-CE2AFF503E85}"/>
              </a:ext>
            </a:extLst>
          </p:cNvPr>
          <p:cNvGraphicFramePr>
            <a:graphicFrameLocks noGrp="1"/>
          </p:cNvGraphicFramePr>
          <p:nvPr>
            <p:extLst>
              <p:ext uri="{D42A27DB-BD31-4B8C-83A1-F6EECF244321}">
                <p14:modId xmlns:p14="http://schemas.microsoft.com/office/powerpoint/2010/main" val="2658742654"/>
              </p:ext>
            </p:extLst>
          </p:nvPr>
        </p:nvGraphicFramePr>
        <p:xfrm>
          <a:off x="4854909" y="3505200"/>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9" name="Table 128">
            <a:extLst>
              <a:ext uri="{FF2B5EF4-FFF2-40B4-BE49-F238E27FC236}">
                <a16:creationId xmlns:a16="http://schemas.microsoft.com/office/drawing/2014/main" id="{C8AA29E0-AC51-9E41-9D97-9F1ACD7B7B38}"/>
              </a:ext>
            </a:extLst>
          </p:cNvPr>
          <p:cNvGraphicFramePr>
            <a:graphicFrameLocks noGrp="1"/>
          </p:cNvGraphicFramePr>
          <p:nvPr>
            <p:extLst>
              <p:ext uri="{D42A27DB-BD31-4B8C-83A1-F6EECF244321}">
                <p14:modId xmlns:p14="http://schemas.microsoft.com/office/powerpoint/2010/main" val="121265725"/>
              </p:ext>
            </p:extLst>
          </p:nvPr>
        </p:nvGraphicFramePr>
        <p:xfrm>
          <a:off x="6777371" y="44497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sp>
        <p:nvSpPr>
          <p:cNvPr id="133" name="Rectangle 132">
            <a:extLst>
              <a:ext uri="{FF2B5EF4-FFF2-40B4-BE49-F238E27FC236}">
                <a16:creationId xmlns:a16="http://schemas.microsoft.com/office/drawing/2014/main" id="{D53D0BFD-0DDA-7C4D-A60F-E514336B5566}"/>
              </a:ext>
            </a:extLst>
          </p:cNvPr>
          <p:cNvSpPr/>
          <p:nvPr/>
        </p:nvSpPr>
        <p:spPr>
          <a:xfrm>
            <a:off x="1425909" y="3482976"/>
            <a:ext cx="6751637" cy="197053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graphicFrame>
        <p:nvGraphicFramePr>
          <p:cNvPr id="135" name="Table 134">
            <a:extLst>
              <a:ext uri="{FF2B5EF4-FFF2-40B4-BE49-F238E27FC236}">
                <a16:creationId xmlns:a16="http://schemas.microsoft.com/office/drawing/2014/main" id="{4ED7F4C1-C2A3-7447-BD2D-9C0C64AF659D}"/>
              </a:ext>
            </a:extLst>
          </p:cNvPr>
          <p:cNvGraphicFramePr>
            <a:graphicFrameLocks noGrp="1"/>
          </p:cNvGraphicFramePr>
          <p:nvPr>
            <p:extLst>
              <p:ext uri="{D42A27DB-BD31-4B8C-83A1-F6EECF244321}">
                <p14:modId xmlns:p14="http://schemas.microsoft.com/office/powerpoint/2010/main" val="3768705461"/>
              </p:ext>
            </p:extLst>
          </p:nvPr>
        </p:nvGraphicFramePr>
        <p:xfrm>
          <a:off x="767096" y="4997451"/>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0" name="Table 139">
            <a:extLst>
              <a:ext uri="{FF2B5EF4-FFF2-40B4-BE49-F238E27FC236}">
                <a16:creationId xmlns:a16="http://schemas.microsoft.com/office/drawing/2014/main" id="{318FCB8B-7AF2-064F-A70D-63D96626D5DD}"/>
              </a:ext>
            </a:extLst>
          </p:cNvPr>
          <p:cNvGraphicFramePr>
            <a:graphicFrameLocks noGrp="1"/>
          </p:cNvGraphicFramePr>
          <p:nvPr>
            <p:extLst>
              <p:ext uri="{D42A27DB-BD31-4B8C-83A1-F6EECF244321}">
                <p14:modId xmlns:p14="http://schemas.microsoft.com/office/powerpoint/2010/main" val="3444553493"/>
              </p:ext>
            </p:extLst>
          </p:nvPr>
        </p:nvGraphicFramePr>
        <p:xfrm>
          <a:off x="3556335" y="4148138"/>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41" name="Table 140">
            <a:extLst>
              <a:ext uri="{FF2B5EF4-FFF2-40B4-BE49-F238E27FC236}">
                <a16:creationId xmlns:a16="http://schemas.microsoft.com/office/drawing/2014/main" id="{FC1C939A-B3CB-854F-8F70-EA7E937F4738}"/>
              </a:ext>
            </a:extLst>
          </p:cNvPr>
          <p:cNvGraphicFramePr>
            <a:graphicFrameLocks noGrp="1"/>
          </p:cNvGraphicFramePr>
          <p:nvPr>
            <p:extLst>
              <p:ext uri="{D42A27DB-BD31-4B8C-83A1-F6EECF244321}">
                <p14:modId xmlns:p14="http://schemas.microsoft.com/office/powerpoint/2010/main" val="2239881138"/>
              </p:ext>
            </p:extLst>
          </p:nvPr>
        </p:nvGraphicFramePr>
        <p:xfrm>
          <a:off x="1806908" y="396081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2" name="Table 141">
            <a:extLst>
              <a:ext uri="{FF2B5EF4-FFF2-40B4-BE49-F238E27FC236}">
                <a16:creationId xmlns:a16="http://schemas.microsoft.com/office/drawing/2014/main" id="{1990B381-7BDA-E042-A800-234D0F5DD7FC}"/>
              </a:ext>
            </a:extLst>
          </p:cNvPr>
          <p:cNvGraphicFramePr>
            <a:graphicFrameLocks noGrp="1"/>
          </p:cNvGraphicFramePr>
          <p:nvPr>
            <p:extLst>
              <p:ext uri="{D42A27DB-BD31-4B8C-83A1-F6EECF244321}">
                <p14:modId xmlns:p14="http://schemas.microsoft.com/office/powerpoint/2010/main" val="263173786"/>
              </p:ext>
            </p:extLst>
          </p:nvPr>
        </p:nvGraphicFramePr>
        <p:xfrm>
          <a:off x="4854909" y="3502818"/>
          <a:ext cx="642939"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368500">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3" name="Table 142">
            <a:extLst>
              <a:ext uri="{FF2B5EF4-FFF2-40B4-BE49-F238E27FC236}">
                <a16:creationId xmlns:a16="http://schemas.microsoft.com/office/drawing/2014/main" id="{71FAC403-90B8-C149-A107-A9D83D070586}"/>
              </a:ext>
            </a:extLst>
          </p:cNvPr>
          <p:cNvGraphicFramePr>
            <a:graphicFrameLocks noGrp="1"/>
          </p:cNvGraphicFramePr>
          <p:nvPr>
            <p:extLst>
              <p:ext uri="{D42A27DB-BD31-4B8C-83A1-F6EECF244321}">
                <p14:modId xmlns:p14="http://schemas.microsoft.com/office/powerpoint/2010/main" val="1606126239"/>
              </p:ext>
            </p:extLst>
          </p:nvPr>
        </p:nvGraphicFramePr>
        <p:xfrm>
          <a:off x="6775784" y="4444206"/>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0"/>
                  </a:ext>
                </a:extLst>
              </a:tr>
            </a:tbl>
          </a:graphicData>
        </a:graphic>
      </p:graphicFrame>
      <p:graphicFrame>
        <p:nvGraphicFramePr>
          <p:cNvPr id="144" name="Table 143">
            <a:extLst>
              <a:ext uri="{FF2B5EF4-FFF2-40B4-BE49-F238E27FC236}">
                <a16:creationId xmlns:a16="http://schemas.microsoft.com/office/drawing/2014/main" id="{56ABF486-D59A-0148-9C77-1A687610D5D6}"/>
              </a:ext>
            </a:extLst>
          </p:cNvPr>
          <p:cNvGraphicFramePr>
            <a:graphicFrameLocks noGrp="1"/>
          </p:cNvGraphicFramePr>
          <p:nvPr>
            <p:extLst>
              <p:ext uri="{D42A27DB-BD31-4B8C-83A1-F6EECF244321}">
                <p14:modId xmlns:p14="http://schemas.microsoft.com/office/powerpoint/2010/main" val="2196919193"/>
              </p:ext>
            </p:extLst>
          </p:nvPr>
        </p:nvGraphicFramePr>
        <p:xfrm>
          <a:off x="198143" y="5672048"/>
          <a:ext cx="4070017" cy="938662"/>
        </p:xfrm>
        <a:graphic>
          <a:graphicData uri="http://schemas.openxmlformats.org/drawingml/2006/table">
            <a:tbl>
              <a:tblPr/>
              <a:tblGrid>
                <a:gridCol w="793418">
                  <a:extLst>
                    <a:ext uri="{9D8B030D-6E8A-4147-A177-3AD203B41FA5}">
                      <a16:colId xmlns:a16="http://schemas.microsoft.com/office/drawing/2014/main" val="20000"/>
                    </a:ext>
                  </a:extLst>
                </a:gridCol>
                <a:gridCol w="1320522">
                  <a:extLst>
                    <a:ext uri="{9D8B030D-6E8A-4147-A177-3AD203B41FA5}">
                      <a16:colId xmlns:a16="http://schemas.microsoft.com/office/drawing/2014/main" val="20001"/>
                    </a:ext>
                  </a:extLst>
                </a:gridCol>
                <a:gridCol w="966334">
                  <a:extLst>
                    <a:ext uri="{9D8B030D-6E8A-4147-A177-3AD203B41FA5}">
                      <a16:colId xmlns:a16="http://schemas.microsoft.com/office/drawing/2014/main" val="20002"/>
                    </a:ext>
                  </a:extLst>
                </a:gridCol>
                <a:gridCol w="989743">
                  <a:extLst>
                    <a:ext uri="{9D8B030D-6E8A-4147-A177-3AD203B41FA5}">
                      <a16:colId xmlns:a16="http://schemas.microsoft.com/office/drawing/2014/main" val="20003"/>
                    </a:ext>
                  </a:extLst>
                </a:gridCol>
              </a:tblGrid>
              <a:tr h="27425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Product</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Flow Rate (</a:t>
                      </a:r>
                      <a:r>
                        <a:rPr kumimoji="0" lang="en-US" altLang="en-US" sz="1400" b="1" i="0" u="none" strike="noStrike" cap="none" normalizeH="0" baseline="0" dirty="0" err="1">
                          <a:ln>
                            <a:noFill/>
                          </a:ln>
                          <a:solidFill>
                            <a:srgbClr val="FFFFFF"/>
                          </a:solidFill>
                          <a:effectLst/>
                          <a:latin typeface="+mn-lt"/>
                          <a:ea typeface="ＭＳ Ｐゴシック" charset="-128"/>
                        </a:rPr>
                        <a:t>mol</a:t>
                      </a:r>
                      <a:r>
                        <a:rPr kumimoji="0" lang="en-US" altLang="en-US" sz="1400" b="1" i="0" u="none" strike="noStrike" cap="none" normalizeH="0" baseline="0" dirty="0">
                          <a:ln>
                            <a:noFill/>
                          </a:ln>
                          <a:solidFill>
                            <a:srgbClr val="FFFFFF"/>
                          </a:solidFill>
                          <a:effectLst/>
                          <a:latin typeface="+mn-lt"/>
                          <a:ea typeface="ＭＳ Ｐゴシック" charset="-128"/>
                        </a:rPr>
                        <a:t>/min)</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Price ($/</a:t>
                      </a:r>
                      <a:r>
                        <a:rPr kumimoji="0" lang="en-US" altLang="en-US" sz="1400" b="1" i="0" u="none" strike="noStrike" cap="none" normalizeH="0" baseline="0" dirty="0" err="1">
                          <a:ln>
                            <a:noFill/>
                          </a:ln>
                          <a:solidFill>
                            <a:srgbClr val="FFFFFF"/>
                          </a:solidFill>
                          <a:effectLst/>
                          <a:latin typeface="+mn-lt"/>
                          <a:ea typeface="ＭＳ Ｐゴシック" charset="-128"/>
                        </a:rPr>
                        <a:t>mol</a:t>
                      </a:r>
                      <a:r>
                        <a:rPr kumimoji="0" lang="en-US" altLang="en-US" sz="1400" b="1" i="0" u="none" strike="noStrike" cap="none" normalizeH="0" baseline="0" dirty="0">
                          <a:ln>
                            <a:noFill/>
                          </a:ln>
                          <a:solidFill>
                            <a:srgbClr val="FFFFFF"/>
                          </a:solidFill>
                          <a:effectLst/>
                          <a:latin typeface="+mn-lt"/>
                          <a:ea typeface="ＭＳ Ｐゴシック" charset="-128"/>
                        </a:rPr>
                        <a:t>)</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Value ($/min)</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2559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B050"/>
                          </a:solidFill>
                          <a:effectLst/>
                          <a:latin typeface="+mn-lt"/>
                          <a:ea typeface="ＭＳ Ｐゴシック" charset="-128"/>
                        </a:rPr>
                        <a:t>P</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90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100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9000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2559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6"/>
                          </a:solidFill>
                          <a:effectLst/>
                          <a:latin typeface="+mn-lt"/>
                          <a:ea typeface="ＭＳ Ｐゴシック" charset="-128"/>
                        </a:rPr>
                        <a:t>B</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10</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20</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200</a:t>
                      </a:r>
                    </a:p>
                  </a:txBody>
                  <a:tcPr marL="45716" marR="45716"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49" name="TextBox 148">
            <a:extLst>
              <a:ext uri="{FF2B5EF4-FFF2-40B4-BE49-F238E27FC236}">
                <a16:creationId xmlns:a16="http://schemas.microsoft.com/office/drawing/2014/main" id="{AA32BBA6-4960-C14A-8564-5EBAD914D1DE}"/>
              </a:ext>
            </a:extLst>
          </p:cNvPr>
          <p:cNvSpPr txBox="1">
            <a:spLocks noChangeArrowheads="1"/>
          </p:cNvSpPr>
          <p:nvPr/>
        </p:nvSpPr>
        <p:spPr bwMode="auto">
          <a:xfrm>
            <a:off x="4538986" y="5980558"/>
            <a:ext cx="3479004"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Total: $9200/min</a:t>
            </a:r>
          </a:p>
        </p:txBody>
      </p:sp>
      <p:sp>
        <p:nvSpPr>
          <p:cNvPr id="150" name="Rectangle 149">
            <a:extLst>
              <a:ext uri="{FF2B5EF4-FFF2-40B4-BE49-F238E27FC236}">
                <a16:creationId xmlns:a16="http://schemas.microsoft.com/office/drawing/2014/main" id="{61BFBE63-D9DB-7544-9BA6-A087172D853E}"/>
              </a:ext>
            </a:extLst>
          </p:cNvPr>
          <p:cNvSpPr>
            <a:spLocks noChangeArrowheads="1"/>
          </p:cNvSpPr>
          <p:nvPr/>
        </p:nvSpPr>
        <p:spPr bwMode="auto">
          <a:xfrm>
            <a:off x="6477000" y="-5080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00B050"/>
                </a:solidFill>
              </a:rPr>
              <a:t>✓</a:t>
            </a:r>
          </a:p>
        </p:txBody>
      </p:sp>
      <p:pic>
        <p:nvPicPr>
          <p:cNvPr id="1026" name="Picture 2" descr="Image result for transparent background confetti">
            <a:extLst>
              <a:ext uri="{FF2B5EF4-FFF2-40B4-BE49-F238E27FC236}">
                <a16:creationId xmlns:a16="http://schemas.microsoft.com/office/drawing/2014/main" id="{FE3DBFC1-30B9-4703-8694-DF383DC8E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0"/>
            <a:ext cx="8749046"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2"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1" presetClass="entr" presetSubtype="0" fill="hold" nodeType="withEffect">
                                  <p:stCondLst>
                                    <p:cond delay="1000"/>
                                  </p:stCondLst>
                                  <p:childTnLst>
                                    <p:set>
                                      <p:cBhvr>
                                        <p:cTn id="21" dur="1" fill="hold">
                                          <p:stCondLst>
                                            <p:cond delay="0"/>
                                          </p:stCondLst>
                                        </p:cTn>
                                        <p:tgtEl>
                                          <p:spTgt spid="129"/>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visible"/>
                                      </p:to>
                                    </p:set>
                                  </p:childTnLst>
                                </p:cTn>
                              </p:par>
                            </p:childTnLst>
                          </p:cTn>
                        </p:par>
                        <p:par>
                          <p:cTn id="25" fill="hold">
                            <p:stCondLst>
                              <p:cond delay="3000"/>
                            </p:stCondLst>
                            <p:childTnLst>
                              <p:par>
                                <p:cTn id="26" presetID="22" presetClass="entr" presetSubtype="2"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1" presetClass="entr" presetSubtype="0" fill="hold" nodeType="withEffect">
                                  <p:stCondLst>
                                    <p:cond delay="1500"/>
                                  </p:stCondLst>
                                  <p:childTnLst>
                                    <p:set>
                                      <p:cBhvr>
                                        <p:cTn id="30" dur="1" fill="hold">
                                          <p:stCondLst>
                                            <p:cond delay="0"/>
                                          </p:stCondLst>
                                        </p:cTn>
                                        <p:tgtEl>
                                          <p:spTgt spid="8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1000"/>
                                  </p:stCondLst>
                                  <p:childTnLst>
                                    <p:set>
                                      <p:cBhvr>
                                        <p:cTn id="33" dur="1" fill="hold">
                                          <p:stCondLst>
                                            <p:cond delay="0"/>
                                          </p:stCondLst>
                                        </p:cTn>
                                        <p:tgtEl>
                                          <p:spTgt spid="61"/>
                                        </p:tgtEl>
                                        <p:attrNameLst>
                                          <p:attrName>style.visibility</p:attrName>
                                        </p:attrNameLst>
                                      </p:cBhvr>
                                      <p:to>
                                        <p:strVal val="visible"/>
                                      </p:to>
                                    </p:set>
                                  </p:childTnLst>
                                </p:cTn>
                              </p:par>
                            </p:childTnLst>
                          </p:cTn>
                        </p:par>
                        <p:par>
                          <p:cTn id="34" fill="hold" nodeType="afterGroup">
                            <p:stCondLst>
                              <p:cond delay="5500"/>
                            </p:stCondLst>
                            <p:childTnLst>
                              <p:par>
                                <p:cTn id="35" presetID="22" presetClass="entr" presetSubtype="4" fill="hold" nodeType="afterEffect">
                                  <p:stCondLst>
                                    <p:cond delay="100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par>
                                <p:cTn id="38" presetID="22" presetClass="entr" presetSubtype="2" fill="hold" nodeType="withEffect">
                                  <p:stCondLst>
                                    <p:cond delay="100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par>
                                <p:cTn id="41" presetID="1" presetClass="entr" presetSubtype="0" fill="hold" nodeType="withEffect">
                                  <p:stCondLst>
                                    <p:cond delay="100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122"/>
                                        </p:tgtEl>
                                        <p:attrNameLst>
                                          <p:attrName>style.visibility</p:attrName>
                                        </p:attrNameLst>
                                      </p:cBhvr>
                                      <p:to>
                                        <p:strVal val="visible"/>
                                      </p:to>
                                    </p:set>
                                  </p:childTnLst>
                                </p:cTn>
                              </p:par>
                            </p:childTnLst>
                          </p:cTn>
                        </p:par>
                        <p:par>
                          <p:cTn id="45" fill="hold" nodeType="afterGroup">
                            <p:stCondLst>
                              <p:cond delay="7000"/>
                            </p:stCondLst>
                            <p:childTnLst>
                              <p:par>
                                <p:cTn id="46" presetID="1" presetClass="entr" presetSubtype="0" fill="hold" grpId="0" nodeType="afterEffect">
                                  <p:stCondLst>
                                    <p:cond delay="1000"/>
                                  </p:stCondLst>
                                  <p:childTnLst>
                                    <p:set>
                                      <p:cBhvr>
                                        <p:cTn id="47" dur="1" fill="hold">
                                          <p:stCondLst>
                                            <p:cond delay="0"/>
                                          </p:stCondLst>
                                        </p:cTn>
                                        <p:tgtEl>
                                          <p:spTgt spid="116"/>
                                        </p:tgtEl>
                                        <p:attrNameLst>
                                          <p:attrName>style.visibility</p:attrName>
                                        </p:attrNameLst>
                                      </p:cBhvr>
                                      <p:to>
                                        <p:strVal val="visible"/>
                                      </p:to>
                                    </p:set>
                                  </p:childTnLst>
                                </p:cTn>
                              </p:par>
                            </p:childTnLst>
                          </p:cTn>
                        </p:par>
                        <p:par>
                          <p:cTn id="48" fill="hold" nodeType="afterGroup">
                            <p:stCondLst>
                              <p:cond delay="8000"/>
                            </p:stCondLst>
                            <p:childTnLst>
                              <p:par>
                                <p:cTn id="49" presetID="22" presetClass="entr" presetSubtype="8" fill="hold" nodeType="afterEffect">
                                  <p:stCondLst>
                                    <p:cond delay="100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par>
                                <p:cTn id="52" presetID="22" presetClass="entr" presetSubtype="2" fill="hold" nodeType="withEffect">
                                  <p:stCondLst>
                                    <p:cond delay="500"/>
                                  </p:stCondLst>
                                  <p:childTnLst>
                                    <p:set>
                                      <p:cBhvr>
                                        <p:cTn id="53" dur="1" fill="hold">
                                          <p:stCondLst>
                                            <p:cond delay="0"/>
                                          </p:stCondLst>
                                        </p:cTn>
                                        <p:tgtEl>
                                          <p:spTgt spid="82"/>
                                        </p:tgtEl>
                                        <p:attrNameLst>
                                          <p:attrName>style.visibility</p:attrName>
                                        </p:attrNameLst>
                                      </p:cBhvr>
                                      <p:to>
                                        <p:strVal val="visible"/>
                                      </p:to>
                                    </p:set>
                                    <p:animEffect transition="in" filter="wipe(right)">
                                      <p:cBhvr>
                                        <p:cTn id="54" dur="500"/>
                                        <p:tgtEl>
                                          <p:spTgt spid="82"/>
                                        </p:tgtEl>
                                      </p:cBhvr>
                                    </p:animEffect>
                                  </p:childTnLst>
                                </p:cTn>
                              </p:par>
                              <p:par>
                                <p:cTn id="55" presetID="1" presetClass="entr" presetSubtype="0" fill="hold" nodeType="withEffect">
                                  <p:stCondLst>
                                    <p:cond delay="50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wheel(1)">
                                      <p:cBhvr>
                                        <p:cTn id="63" dur="2000"/>
                                        <p:tgtEl>
                                          <p:spTgt spid="1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3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500"/>
                                  </p:stCondLst>
                                  <p:childTnLst>
                                    <p:animEffect transition="out" filter="fade">
                                      <p:cBhvr>
                                        <p:cTn id="71" dur="500"/>
                                        <p:tgtEl>
                                          <p:spTgt spid="133"/>
                                        </p:tgtEl>
                                      </p:cBhvr>
                                    </p:animEffect>
                                    <p:set>
                                      <p:cBhvr>
                                        <p:cTn id="72" dur="1" fill="hold">
                                          <p:stCondLst>
                                            <p:cond delay="499"/>
                                          </p:stCondLst>
                                        </p:cTn>
                                        <p:tgtEl>
                                          <p:spTgt spid="133"/>
                                        </p:tgtEl>
                                        <p:attrNameLst>
                                          <p:attrName>style.visibility</p:attrName>
                                        </p:attrNameLst>
                                      </p:cBhvr>
                                      <p:to>
                                        <p:strVal val="hidden"/>
                                      </p:to>
                                    </p:set>
                                  </p:childTnLst>
                                </p:cTn>
                              </p:par>
                              <p:par>
                                <p:cTn id="73" presetID="1" presetClass="entr" presetSubtype="0" fill="hold" nodeType="withEffect">
                                  <p:stCondLst>
                                    <p:cond delay="500"/>
                                  </p:stCondLst>
                                  <p:childTnLst>
                                    <p:set>
                                      <p:cBhvr>
                                        <p:cTn id="74" dur="1" fill="hold">
                                          <p:stCondLst>
                                            <p:cond delay="0"/>
                                          </p:stCondLst>
                                        </p:cTn>
                                        <p:tgtEl>
                                          <p:spTgt spid="1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44"/>
                                        </p:tgtEl>
                                        <p:attrNameLst>
                                          <p:attrName>style.visibility</p:attrName>
                                        </p:attrNameLst>
                                      </p:cBhvr>
                                      <p:to>
                                        <p:strVal val="visible"/>
                                      </p:to>
                                    </p:set>
                                    <p:animEffect transition="in" filter="fade">
                                      <p:cBhvr>
                                        <p:cTn id="89" dur="500"/>
                                        <p:tgtEl>
                                          <p:spTgt spid="1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fade">
                                      <p:cBhvr>
                                        <p:cTn id="92" dur="500"/>
                                        <p:tgtEl>
                                          <p:spTgt spid="149"/>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repeatCount="indefinite" fill="hold" nodeType="clickEffect">
                                  <p:stCondLst>
                                    <p:cond delay="0"/>
                                  </p:stCondLst>
                                  <p:endCondLst>
                                    <p:cond evt="onNext" delay="0">
                                      <p:tgtEl>
                                        <p:sldTgt/>
                                      </p:tgtEl>
                                    </p:cond>
                                  </p:endCondLst>
                                  <p:childTnLst>
                                    <p:set>
                                      <p:cBhvr>
                                        <p:cTn id="96" dur="1" fill="hold">
                                          <p:stCondLst>
                                            <p:cond delay="0"/>
                                          </p:stCondLst>
                                        </p:cTn>
                                        <p:tgtEl>
                                          <p:spTgt spid="1026"/>
                                        </p:tgtEl>
                                        <p:attrNameLst>
                                          <p:attrName>style.visibility</p:attrName>
                                        </p:attrNameLst>
                                      </p:cBhvr>
                                      <p:to>
                                        <p:strVal val="visible"/>
                                      </p:to>
                                    </p:set>
                                    <p:animEffect transition="in" filter="fade">
                                      <p:cBhvr>
                                        <p:cTn id="97" dur="1000"/>
                                        <p:tgtEl>
                                          <p:spTgt spid="1026"/>
                                        </p:tgtEl>
                                      </p:cBhvr>
                                    </p:animEffect>
                                    <p:anim calcmode="lin" valueType="num">
                                      <p:cBhvr>
                                        <p:cTn id="98" dur="1000" fill="hold"/>
                                        <p:tgtEl>
                                          <p:spTgt spid="1026"/>
                                        </p:tgtEl>
                                        <p:attrNameLst>
                                          <p:attrName>ppt_x</p:attrName>
                                        </p:attrNameLst>
                                      </p:cBhvr>
                                      <p:tavLst>
                                        <p:tav tm="0">
                                          <p:val>
                                            <p:strVal val="#ppt_x"/>
                                          </p:val>
                                        </p:tav>
                                        <p:tav tm="100000">
                                          <p:val>
                                            <p:strVal val="#ppt_x"/>
                                          </p:val>
                                        </p:tav>
                                      </p:tavLst>
                                    </p:anim>
                                    <p:anim calcmode="lin" valueType="num">
                                      <p:cBhvr>
                                        <p:cTn id="9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6" grpId="0" animBg="1"/>
      <p:bldP spid="90" grpId="0"/>
      <p:bldP spid="116" grpId="0" animBg="1"/>
      <p:bldP spid="133" grpId="0" animBg="1"/>
      <p:bldP spid="133" grpId="1" animBg="1"/>
      <p:bldP spid="149" grpId="0" animBg="1"/>
      <p:bldP spid="1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B6DC-4BBB-4414-ABCF-80DA62D4A4E3}"/>
              </a:ext>
            </a:extLst>
          </p:cNvPr>
          <p:cNvSpPr>
            <a:spLocks noGrp="1"/>
          </p:cNvSpPr>
          <p:nvPr>
            <p:ph type="title"/>
          </p:nvPr>
        </p:nvSpPr>
        <p:spPr/>
        <p:txBody>
          <a:bodyPr/>
          <a:lstStyle/>
          <a:p>
            <a:r>
              <a:rPr lang="en-US" dirty="0"/>
              <a:t>Chemical Process Recap</a:t>
            </a:r>
          </a:p>
        </p:txBody>
      </p:sp>
      <p:sp>
        <p:nvSpPr>
          <p:cNvPr id="3" name="Content Placeholder 2">
            <a:extLst>
              <a:ext uri="{FF2B5EF4-FFF2-40B4-BE49-F238E27FC236}">
                <a16:creationId xmlns:a16="http://schemas.microsoft.com/office/drawing/2014/main" id="{48E7B0CE-F59F-425A-9BDE-A74581E10B96}"/>
              </a:ext>
            </a:extLst>
          </p:cNvPr>
          <p:cNvSpPr txBox="1">
            <a:spLocks/>
          </p:cNvSpPr>
          <p:nvPr/>
        </p:nvSpPr>
        <p:spPr>
          <a:xfrm>
            <a:off x="457200" y="1219200"/>
            <a:ext cx="8229600" cy="43735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ea typeface="ＭＳ Ｐゴシック" panose="020B0600070205080204" pitchFamily="34" charset="-128"/>
              </a:rPr>
              <a:t>Made a design that worked to isolate and maximize P and B </a:t>
            </a:r>
          </a:p>
          <a:p>
            <a:r>
              <a:rPr lang="en-US" altLang="en-US" sz="2800" dirty="0">
                <a:ea typeface="ＭＳ Ｐゴシック"/>
              </a:rPr>
              <a:t>Recycled unused reactants to increase product yield</a:t>
            </a:r>
            <a:endParaRPr lang="en-US" altLang="en-US" sz="2800" dirty="0">
              <a:ea typeface="ＭＳ Ｐゴシック"/>
              <a:cs typeface="Arial"/>
            </a:endParaRPr>
          </a:p>
          <a:p>
            <a:r>
              <a:rPr lang="en-US" altLang="en-US" sz="2800" dirty="0">
                <a:ea typeface="ＭＳ Ｐゴシック"/>
              </a:rPr>
              <a:t>Utilized a second reactor to convert a less favorable product to a more favorable one</a:t>
            </a:r>
            <a:endParaRPr lang="en-US" altLang="en-US" dirty="0">
              <a:ea typeface="ＭＳ Ｐゴシック"/>
            </a:endParaRPr>
          </a:p>
          <a:p>
            <a:endParaRPr lang="en-US" altLang="en-US" sz="2800" dirty="0">
              <a:ea typeface="ＭＳ Ｐゴシック" panose="020B0600070205080204" pitchFamily="34" charset="-128"/>
              <a:cs typeface="Arial"/>
            </a:endParaRPr>
          </a:p>
        </p:txBody>
      </p:sp>
      <p:pic>
        <p:nvPicPr>
          <p:cNvPr id="4" name="Picture 3" descr="Money Emoji Stock Illustrations – 3,484 Money Emoji Stock Illustrations,  Vectors &amp; Clipart - Dreamstime">
            <a:extLst>
              <a:ext uri="{FF2B5EF4-FFF2-40B4-BE49-F238E27FC236}">
                <a16:creationId xmlns:a16="http://schemas.microsoft.com/office/drawing/2014/main" id="{8B3A8EEF-672E-BD80-CA68-95DE6CCA7EDC}"/>
              </a:ext>
            </a:extLst>
          </p:cNvPr>
          <p:cNvPicPr>
            <a:picLocks noChangeAspect="1"/>
          </p:cNvPicPr>
          <p:nvPr/>
        </p:nvPicPr>
        <p:blipFill>
          <a:blip r:embed="rId2"/>
          <a:stretch>
            <a:fillRect/>
          </a:stretch>
        </p:blipFill>
        <p:spPr>
          <a:xfrm>
            <a:off x="3138488" y="4624388"/>
            <a:ext cx="2867025" cy="1933575"/>
          </a:xfrm>
          <a:prstGeom prst="rect">
            <a:avLst/>
          </a:prstGeom>
        </p:spPr>
      </p:pic>
    </p:spTree>
    <p:extLst>
      <p:ext uri="{BB962C8B-B14F-4D97-AF65-F5344CB8AC3E}">
        <p14:creationId xmlns:p14="http://schemas.microsoft.com/office/powerpoint/2010/main" val="7648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2BF7B6C-8195-DB42-A5DE-AAE7D57920FA}"/>
              </a:ext>
            </a:extLst>
          </p:cNvPr>
          <p:cNvSpPr>
            <a:spLocks noGrp="1"/>
          </p:cNvSpPr>
          <p:nvPr>
            <p:ph type="title"/>
          </p:nvPr>
        </p:nvSpPr>
        <p:spPr/>
        <p:txBody>
          <a:bodyPr/>
          <a:lstStyle/>
          <a:p>
            <a:r>
              <a:rPr lang="en-US" dirty="0"/>
              <a:t>Our Process Recap (Takeaways)</a:t>
            </a:r>
            <a:endParaRPr lang="en-US" altLang="en-US" dirty="0">
              <a:solidFill>
                <a:schemeClr val="accent1"/>
              </a:solidFill>
              <a:ea typeface="ＭＳ Ｐゴシック" panose="020B0600070205080204" pitchFamily="34" charset="-128"/>
            </a:endParaRPr>
          </a:p>
        </p:txBody>
      </p:sp>
      <p:sp>
        <p:nvSpPr>
          <p:cNvPr id="17411" name="Content Placeholder 2">
            <a:extLst>
              <a:ext uri="{FF2B5EF4-FFF2-40B4-BE49-F238E27FC236}">
                <a16:creationId xmlns:a16="http://schemas.microsoft.com/office/drawing/2014/main" id="{94541E75-8C34-3543-8B65-8A0F58CAEE40}"/>
              </a:ext>
            </a:extLst>
          </p:cNvPr>
          <p:cNvSpPr>
            <a:spLocks noGrp="1"/>
          </p:cNvSpPr>
          <p:nvPr>
            <p:ph idx="1"/>
          </p:nvPr>
        </p:nvSpPr>
        <p:spPr>
          <a:xfrm>
            <a:off x="457200" y="1219200"/>
            <a:ext cx="8229600" cy="4373563"/>
          </a:xfrm>
        </p:spPr>
        <p:txBody>
          <a:bodyPr/>
          <a:lstStyle/>
          <a:p>
            <a:r>
              <a:rPr lang="en-US" altLang="en-US" sz="2800" dirty="0">
                <a:ea typeface="ＭＳ Ｐゴシック" panose="020B0600070205080204" pitchFamily="34" charset="-128"/>
              </a:rPr>
              <a:t>Check &amp; prioritize your design goals</a:t>
            </a:r>
          </a:p>
          <a:p>
            <a:pPr lvl="1"/>
            <a:r>
              <a:rPr lang="en-US" altLang="en-US" dirty="0">
                <a:ea typeface="ＭＳ Ｐゴシック" panose="020B0600070205080204" pitchFamily="34" charset="-128"/>
              </a:rPr>
              <a:t>May need to change design multiple times to make sure your top goal is accomplished!</a:t>
            </a:r>
          </a:p>
          <a:p>
            <a:r>
              <a:rPr lang="en-US" altLang="en-US" sz="2800" dirty="0">
                <a:ea typeface="ＭＳ Ｐゴシック" panose="020B0600070205080204" pitchFamily="34" charset="-128"/>
              </a:rPr>
              <a:t>Recycle Loops </a:t>
            </a:r>
          </a:p>
          <a:p>
            <a:pPr lvl="1"/>
            <a:r>
              <a:rPr lang="en-US" altLang="en-US" dirty="0">
                <a:ea typeface="ＭＳ Ｐゴシック" panose="020B0600070205080204" pitchFamily="34" charset="-128"/>
              </a:rPr>
              <a:t>Remember to purge</a:t>
            </a:r>
          </a:p>
          <a:p>
            <a:pPr lvl="1"/>
            <a:r>
              <a:rPr lang="en-US" altLang="en-US" dirty="0">
                <a:ea typeface="ＭＳ Ｐゴシック" panose="020B0600070205080204" pitchFamily="34" charset="-128"/>
              </a:rPr>
              <a:t>Use to increase output of certain products</a:t>
            </a:r>
          </a:p>
          <a:p>
            <a:pPr lvl="1"/>
            <a:r>
              <a:rPr lang="en-US" altLang="en-US" dirty="0">
                <a:ea typeface="ＭＳ Ｐゴシック" panose="020B0600070205080204" pitchFamily="34" charset="-128"/>
              </a:rPr>
              <a:t>Calculate flow rates by</a:t>
            </a:r>
          </a:p>
          <a:p>
            <a:pPr lvl="2"/>
            <a:r>
              <a:rPr lang="en-US" altLang="en-US" sz="2800" dirty="0">
                <a:ea typeface="ＭＳ Ｐゴシック" panose="020B0600070205080204" pitchFamily="34" charset="-128"/>
              </a:rPr>
              <a:t>Iterating until numbers converge</a:t>
            </a:r>
          </a:p>
          <a:p>
            <a:pPr lvl="2"/>
            <a:r>
              <a:rPr lang="en-US" altLang="en-US" sz="2800" dirty="0">
                <a:ea typeface="ＭＳ Ｐゴシック" panose="020B0600070205080204" pitchFamily="34" charset="-128"/>
              </a:rPr>
              <a:t>System mass balance, working outside in</a:t>
            </a:r>
          </a:p>
          <a:p>
            <a:r>
              <a:rPr lang="en-US" altLang="en-US" sz="2800" dirty="0">
                <a:ea typeface="ＭＳ Ｐゴシック" panose="020B0600070205080204" pitchFamily="34" charset="-128"/>
              </a:rPr>
              <a:t>One input and one output stream per reactor</a:t>
            </a:r>
          </a:p>
          <a:p>
            <a:pPr lvl="1"/>
            <a:endParaRPr lang="en-US" altLang="en-US" dirty="0">
              <a:ea typeface="ＭＳ Ｐゴシック" panose="020B0600070205080204" pitchFamily="34" charset="-128"/>
            </a:endParaRPr>
          </a:p>
          <a:p>
            <a:endParaRPr lang="en-US" altLang="en-US" sz="28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
            <a:extLst>
              <a:ext uri="{FF2B5EF4-FFF2-40B4-BE49-F238E27FC236}">
                <a16:creationId xmlns:a16="http://schemas.microsoft.com/office/drawing/2014/main" id="{E9E1CECF-9E05-EC78-3198-A76D36992014}"/>
              </a:ext>
            </a:extLst>
          </p:cNvPr>
          <p:cNvSpPr txBox="1">
            <a:spLocks noChangeArrowheads="1"/>
          </p:cNvSpPr>
          <p:nvPr/>
        </p:nvSpPr>
        <p:spPr bwMode="auto">
          <a:xfrm>
            <a:off x="2692400" y="92075"/>
            <a:ext cx="370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latin typeface="Times" pitchFamily="2" charset="0"/>
                <a:cs typeface="Times New Roman" panose="02020603050405020304" pitchFamily="18" charset="0"/>
              </a:rPr>
              <a:t>Calculation Session 3</a:t>
            </a:r>
            <a:endParaRPr lang="en-US" altLang="en-US">
              <a:latin typeface="Times New Roman" panose="02020603050405020304" pitchFamily="18" charset="0"/>
            </a:endParaRPr>
          </a:p>
        </p:txBody>
      </p:sp>
      <p:sp>
        <p:nvSpPr>
          <p:cNvPr id="2" name="Text Box 14">
            <a:extLst>
              <a:ext uri="{FF2B5EF4-FFF2-40B4-BE49-F238E27FC236}">
                <a16:creationId xmlns:a16="http://schemas.microsoft.com/office/drawing/2014/main" id="{D26AABE3-0A03-08AD-3C0B-B0734EA114FC}"/>
              </a:ext>
            </a:extLst>
          </p:cNvPr>
          <p:cNvSpPr txBox="1">
            <a:spLocks noChangeArrowheads="1"/>
          </p:cNvSpPr>
          <p:nvPr/>
        </p:nvSpPr>
        <p:spPr bwMode="auto">
          <a:xfrm>
            <a:off x="2587318" y="5013325"/>
            <a:ext cx="3990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i="1" dirty="0">
                <a:solidFill>
                  <a:schemeClr val="hlink"/>
                </a:solidFill>
                <a:latin typeface="Arial" panose="020B0604020202020204" pitchFamily="34" charset="0"/>
                <a:cs typeface="Arial" panose="020B0604020202020204" pitchFamily="34" charset="0"/>
              </a:rPr>
              <a:t>Homework questions?  Ask!</a:t>
            </a:r>
          </a:p>
        </p:txBody>
      </p:sp>
      <p:sp>
        <p:nvSpPr>
          <p:cNvPr id="66572" name="Text Box 12">
            <a:extLst>
              <a:ext uri="{FF2B5EF4-FFF2-40B4-BE49-F238E27FC236}">
                <a16:creationId xmlns:a16="http://schemas.microsoft.com/office/drawing/2014/main" id="{050B9B94-0295-5ABA-1719-C22C80E96E26}"/>
              </a:ext>
            </a:extLst>
          </p:cNvPr>
          <p:cNvSpPr txBox="1">
            <a:spLocks noChangeArrowheads="1"/>
          </p:cNvSpPr>
          <p:nvPr/>
        </p:nvSpPr>
        <p:spPr bwMode="auto">
          <a:xfrm>
            <a:off x="681038" y="3429000"/>
            <a:ext cx="69830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latin typeface="Arial" panose="020B0604020202020204" pitchFamily="34" charset="0"/>
                <a:cs typeface="Arial" panose="020B0604020202020204" pitchFamily="34" charset="0"/>
              </a:rPr>
              <a:t>Exercises 3.4, 3.10, and 3.24 – formal mass balances.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1.  Draw system borders.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2.  Describe system and state assumptions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or write </a:t>
            </a:r>
            <a:r>
              <a:rPr lang="en-US" altLang="en-US" sz="2200" dirty="0">
                <a:solidFill>
                  <a:srgbClr val="FF0000"/>
                </a:solidFill>
                <a:latin typeface="Arial" panose="020B0604020202020204" pitchFamily="34" charset="0"/>
                <a:cs typeface="Arial" panose="020B0604020202020204" pitchFamily="34" charset="0"/>
              </a:rPr>
              <a:t> rate in = rate out</a:t>
            </a:r>
          </a:p>
        </p:txBody>
      </p:sp>
      <p:sp>
        <p:nvSpPr>
          <p:cNvPr id="4" name="Text Box 12">
            <a:extLst>
              <a:ext uri="{FF2B5EF4-FFF2-40B4-BE49-F238E27FC236}">
                <a16:creationId xmlns:a16="http://schemas.microsoft.com/office/drawing/2014/main" id="{E0888864-59E9-B65F-E9D4-07D75B0051CC}"/>
              </a:ext>
            </a:extLst>
          </p:cNvPr>
          <p:cNvSpPr txBox="1">
            <a:spLocks noChangeArrowheads="1"/>
          </p:cNvSpPr>
          <p:nvPr/>
        </p:nvSpPr>
        <p:spPr bwMode="auto">
          <a:xfrm>
            <a:off x="321914" y="1001148"/>
            <a:ext cx="8850500" cy="2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latin typeface="Arial" panose="020B0604020202020204" pitchFamily="34" charset="0"/>
                <a:cs typeface="Arial" panose="020B0604020202020204" pitchFamily="34" charset="0"/>
              </a:rPr>
              <a:t>Exercise 2.35 – process design with informal, approximate flow rates.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Assess your process: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Does your process agree with an overall mass balance?</a:t>
            </a:r>
          </a:p>
          <a:p>
            <a:pPr eaLnBrk="1" hangingPunct="1">
              <a:lnSpc>
                <a:spcPct val="120000"/>
              </a:lnSpc>
              <a:spcBef>
                <a:spcPct val="0"/>
              </a:spcBef>
              <a:buFontTx/>
              <a:buNone/>
            </a:pPr>
            <a:r>
              <a:rPr lang="en-US" altLang="en-US" sz="2200" dirty="0">
                <a:latin typeface="Arial" panose="020B0604020202020204" pitchFamily="34" charset="0"/>
                <a:cs typeface="Arial" panose="020B0604020202020204" pitchFamily="34" charset="0"/>
              </a:rPr>
              <a:t>                          Given </a:t>
            </a:r>
            <a:r>
              <a:rPr lang="en-US" altLang="en-US" sz="2200" i="1" dirty="0">
                <a:latin typeface="Arial" panose="020B0604020202020204" pitchFamily="34" charset="0"/>
                <a:cs typeface="Arial" panose="020B0604020202020204" pitchFamily="34" charset="0"/>
              </a:rPr>
              <a:t>A</a:t>
            </a:r>
            <a:r>
              <a:rPr lang="en-US" altLang="en-US" sz="2200" baseline="-25000" dirty="0">
                <a:latin typeface="Arial" panose="020B0604020202020204" pitchFamily="34" charset="0"/>
                <a:cs typeface="Arial" panose="020B0604020202020204" pitchFamily="34" charset="0"/>
              </a:rPr>
              <a:t>in</a:t>
            </a:r>
            <a:r>
              <a:rPr lang="en-US" altLang="en-US" sz="2200" dirty="0">
                <a:latin typeface="Arial" panose="020B0604020202020204" pitchFamily="34" charset="0"/>
                <a:cs typeface="Arial" panose="020B0604020202020204" pitchFamily="34" charset="0"/>
              </a:rPr>
              <a:t> = 90  </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i="1" dirty="0">
                <a:latin typeface="Arial" panose="020B0604020202020204" pitchFamily="34" charset="0"/>
                <a:cs typeface="Arial" panose="020B0604020202020204" pitchFamily="34" charset="0"/>
                <a:sym typeface="Symbol" pitchFamily="2" charset="2"/>
              </a:rPr>
              <a:t>A</a:t>
            </a:r>
            <a:r>
              <a:rPr lang="en-US" altLang="en-US" sz="2200" dirty="0">
                <a:latin typeface="Arial" panose="020B0604020202020204" pitchFamily="34" charset="0"/>
                <a:cs typeface="Arial" panose="020B0604020202020204" pitchFamily="34" charset="0"/>
                <a:sym typeface="Symbol" pitchFamily="2" charset="2"/>
              </a:rPr>
              <a:t> + </a:t>
            </a:r>
            <a:r>
              <a:rPr lang="en-US" altLang="en-US" sz="2200" i="1" dirty="0">
                <a:latin typeface="Arial" panose="020B0604020202020204" pitchFamily="34" charset="0"/>
                <a:cs typeface="Arial" panose="020B0604020202020204" pitchFamily="34" charset="0"/>
                <a:sym typeface="Symbol" pitchFamily="2" charset="2"/>
              </a:rPr>
              <a:t>P</a:t>
            </a:r>
            <a:r>
              <a:rPr lang="en-US" altLang="en-US" sz="2200" dirty="0">
                <a:latin typeface="Arial" panose="020B0604020202020204" pitchFamily="34" charset="0"/>
                <a:cs typeface="Arial" panose="020B0604020202020204" pitchFamily="34" charset="0"/>
                <a:sym typeface="Symbol" pitchFamily="2" charset="2"/>
              </a:rPr>
              <a:t> + </a:t>
            </a:r>
            <a:r>
              <a:rPr lang="en-US" altLang="en-US" sz="2200" i="1" dirty="0">
                <a:latin typeface="Arial" panose="020B0604020202020204" pitchFamily="34" charset="0"/>
                <a:cs typeface="Arial" panose="020B0604020202020204" pitchFamily="34" charset="0"/>
                <a:sym typeface="Symbol" pitchFamily="2" charset="2"/>
              </a:rPr>
              <a:t>Q</a:t>
            </a:r>
            <a:r>
              <a:rPr lang="en-US" altLang="en-US" sz="2200" dirty="0">
                <a:latin typeface="Arial" panose="020B0604020202020204" pitchFamily="34" charset="0"/>
                <a:cs typeface="Arial" panose="020B0604020202020204" pitchFamily="34" charset="0"/>
                <a:sym typeface="Symbol" pitchFamily="2" charset="2"/>
              </a:rPr>
              <a:t>)</a:t>
            </a:r>
            <a:r>
              <a:rPr lang="en-US" altLang="en-US" sz="2200" baseline="-25000" dirty="0">
                <a:latin typeface="Arial" panose="020B0604020202020204" pitchFamily="34" charset="0"/>
                <a:cs typeface="Arial" panose="020B0604020202020204" pitchFamily="34" charset="0"/>
                <a:sym typeface="Symbol" pitchFamily="2" charset="2"/>
              </a:rPr>
              <a:t>out</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dirty="0">
                <a:latin typeface="Arial" panose="020B0604020202020204" pitchFamily="34" charset="0"/>
                <a:cs typeface="Arial" panose="020B0604020202020204" pitchFamily="34" charset="0"/>
              </a:rPr>
              <a:t>=</a:t>
            </a:r>
            <a:r>
              <a:rPr lang="en-US" altLang="en-US" sz="2200" dirty="0">
                <a:latin typeface="Arial" panose="020B0604020202020204" pitchFamily="34" charset="0"/>
                <a:cs typeface="Arial" panose="020B0604020202020204" pitchFamily="34" charset="0"/>
                <a:sym typeface="Symbol" pitchFamily="2" charset="2"/>
              </a:rPr>
              <a:t> ?</a:t>
            </a:r>
          </a:p>
          <a:p>
            <a:pPr eaLnBrk="1" hangingPunct="1">
              <a:lnSpc>
                <a:spcPct val="120000"/>
              </a:lnSpc>
              <a:spcBef>
                <a:spcPct val="0"/>
              </a:spcBef>
              <a:buFontTx/>
              <a:buNone/>
            </a:pPr>
            <a:r>
              <a:rPr lang="en-US" altLang="en-US" sz="2200" dirty="0">
                <a:latin typeface="Arial" panose="020B0604020202020204" pitchFamily="34" charset="0"/>
                <a:cs typeface="Arial" panose="020B0604020202020204" pitchFamily="34" charset="0"/>
              </a:rPr>
              <a:t>                          Given </a:t>
            </a:r>
            <a:r>
              <a:rPr lang="en-US" altLang="en-US" sz="2200" i="1" dirty="0">
                <a:latin typeface="Arial" panose="020B0604020202020204" pitchFamily="34" charset="0"/>
                <a:cs typeface="Arial" panose="020B0604020202020204" pitchFamily="34" charset="0"/>
              </a:rPr>
              <a:t>B</a:t>
            </a:r>
            <a:r>
              <a:rPr lang="en-US" altLang="en-US" sz="2200" baseline="-25000" dirty="0">
                <a:latin typeface="Arial" panose="020B0604020202020204" pitchFamily="34" charset="0"/>
                <a:cs typeface="Arial" panose="020B0604020202020204" pitchFamily="34" charset="0"/>
              </a:rPr>
              <a:t>in</a:t>
            </a:r>
            <a:r>
              <a:rPr lang="en-US" altLang="en-US" sz="2200" dirty="0">
                <a:latin typeface="Arial" panose="020B0604020202020204" pitchFamily="34" charset="0"/>
                <a:cs typeface="Arial" panose="020B0604020202020204" pitchFamily="34" charset="0"/>
              </a:rPr>
              <a:t> = 10  </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i="1" dirty="0">
                <a:latin typeface="Arial" panose="020B0604020202020204" pitchFamily="34" charset="0"/>
                <a:cs typeface="Arial" panose="020B0604020202020204" pitchFamily="34" charset="0"/>
                <a:sym typeface="Symbol" pitchFamily="2" charset="2"/>
              </a:rPr>
              <a:t>B</a:t>
            </a:r>
            <a:r>
              <a:rPr lang="en-US" altLang="en-US" sz="2200" dirty="0">
                <a:latin typeface="Arial" panose="020B0604020202020204" pitchFamily="34" charset="0"/>
                <a:cs typeface="Arial" panose="020B0604020202020204" pitchFamily="34" charset="0"/>
                <a:sym typeface="Symbol" pitchFamily="2" charset="2"/>
              </a:rPr>
              <a:t> + </a:t>
            </a:r>
            <a:r>
              <a:rPr lang="en-US" altLang="en-US" sz="2200" i="1" dirty="0">
                <a:latin typeface="Arial" panose="020B0604020202020204" pitchFamily="34" charset="0"/>
                <a:cs typeface="Arial" panose="020B0604020202020204" pitchFamily="34" charset="0"/>
                <a:sym typeface="Symbol" pitchFamily="2" charset="2"/>
              </a:rPr>
              <a:t>X</a:t>
            </a:r>
            <a:r>
              <a:rPr lang="en-US" altLang="en-US" sz="2200" dirty="0">
                <a:latin typeface="Arial" panose="020B0604020202020204" pitchFamily="34" charset="0"/>
                <a:cs typeface="Arial" panose="020B0604020202020204" pitchFamily="34" charset="0"/>
                <a:sym typeface="Symbol" pitchFamily="2" charset="2"/>
              </a:rPr>
              <a:t>)</a:t>
            </a:r>
            <a:r>
              <a:rPr lang="en-US" altLang="en-US" sz="2200" baseline="-25000" dirty="0">
                <a:latin typeface="Arial" panose="020B0604020202020204" pitchFamily="34" charset="0"/>
                <a:cs typeface="Arial" panose="020B0604020202020204" pitchFamily="34" charset="0"/>
                <a:sym typeface="Symbol" pitchFamily="2" charset="2"/>
              </a:rPr>
              <a:t>out</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dirty="0">
                <a:latin typeface="Arial" panose="020B0604020202020204" pitchFamily="34" charset="0"/>
                <a:cs typeface="Arial" panose="020B0604020202020204" pitchFamily="34" charset="0"/>
              </a:rPr>
              <a:t>=</a:t>
            </a:r>
            <a:r>
              <a:rPr lang="en-US" altLang="en-US" sz="2200" dirty="0">
                <a:latin typeface="Arial" panose="020B0604020202020204" pitchFamily="34" charset="0"/>
                <a:cs typeface="Arial" panose="020B0604020202020204" pitchFamily="34" charset="0"/>
                <a:sym typeface="Symbol" pitchFamily="2" charset="2"/>
              </a:rPr>
              <a:t> ?</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Does your process achieve the maximum </a:t>
            </a:r>
            <a:r>
              <a:rPr lang="en-US" altLang="en-US" sz="2200" i="1" dirty="0">
                <a:latin typeface="Arial" panose="020B0604020202020204" pitchFamily="34" charset="0"/>
                <a:cs typeface="Arial" panose="020B0604020202020204" pitchFamily="34" charset="0"/>
              </a:rPr>
              <a:t>P</a:t>
            </a:r>
            <a:r>
              <a:rPr lang="en-US" altLang="en-US" sz="2200" dirty="0">
                <a:latin typeface="Arial" panose="020B0604020202020204" pitchFamily="34" charset="0"/>
                <a:cs typeface="Arial" panose="020B0604020202020204" pitchFamily="34" charset="0"/>
              </a:rPr>
              <a:t> output?</a:t>
            </a:r>
            <a:endParaRPr lang="en-US" altLang="en-US" sz="2200" dirty="0">
              <a:latin typeface="Arial" panose="020B0604020202020204" pitchFamily="34" charset="0"/>
              <a:cs typeface="Arial" panose="020B0604020202020204" pitchFamily="34" charset="0"/>
              <a:sym typeface="Symbol" pitchFamily="2" charset="2"/>
            </a:endParaRPr>
          </a:p>
        </p:txBody>
      </p:sp>
      <p:sp>
        <p:nvSpPr>
          <p:cNvPr id="24585" name="AutoShape 1033">
            <a:extLst>
              <a:ext uri="{FF2B5EF4-FFF2-40B4-BE49-F238E27FC236}">
                <a16:creationId xmlns:a16="http://schemas.microsoft.com/office/drawing/2014/main" id="{AC9E39BE-53B5-9C53-09D7-6CF01D8B2EFA}"/>
              </a:ext>
            </a:extLst>
          </p:cNvPr>
          <p:cNvSpPr>
            <a:spLocks noChangeArrowheads="1"/>
          </p:cNvSpPr>
          <p:nvPr/>
        </p:nvSpPr>
        <p:spPr bwMode="auto">
          <a:xfrm>
            <a:off x="76200" y="3476625"/>
            <a:ext cx="609600" cy="381000"/>
          </a:xfrm>
          <a:prstGeom prst="rightArrow">
            <a:avLst>
              <a:gd name="adj1" fmla="val 54167"/>
              <a:gd name="adj2" fmla="val 7762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dirty="0">
                <a:latin typeface="Arial"/>
                <a:ea typeface="ＭＳ Ｐゴシック"/>
                <a:cs typeface="Arial"/>
              </a:rPr>
              <a:t>Design</a:t>
            </a:r>
            <a:r>
              <a:rPr lang="en-US" altLang="en-US" sz="3600" dirty="0">
                <a:solidFill>
                  <a:srgbClr val="76923C"/>
                </a:solidFill>
                <a:latin typeface="Arial"/>
                <a:ea typeface="ＭＳ Ｐゴシック"/>
                <a:cs typeface="Arial"/>
              </a:rPr>
              <a:t> </a:t>
            </a:r>
            <a:r>
              <a:rPr lang="en-US" altLang="en-US" sz="3600" dirty="0">
                <a:latin typeface="Arial"/>
                <a:ea typeface="ＭＳ Ｐゴシック"/>
                <a:cs typeface="Arial"/>
              </a:rPr>
              <a:t>Goals</a:t>
            </a:r>
          </a:p>
        </p:txBody>
      </p:sp>
      <p:pic>
        <p:nvPicPr>
          <p:cNvPr id="3" name="Picture 6" descr="http://gifimage.net/wp-content/uploads/2017/07/falling-money-gif-12.gif">
            <a:extLst>
              <a:ext uri="{FF2B5EF4-FFF2-40B4-BE49-F238E27FC236}">
                <a16:creationId xmlns:a16="http://schemas.microsoft.com/office/drawing/2014/main" id="{7B81DD73-FFFD-85F7-32AC-0BA119D96461}"/>
              </a:ext>
            </a:extLst>
          </p:cNvPr>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0200" y="-188913"/>
            <a:ext cx="11811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5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3B12E66-1096-B941-AB02-F6EAB41F5B8D}"/>
              </a:ext>
            </a:extLst>
          </p:cNvPr>
          <p:cNvSpPr>
            <a:spLocks noGrp="1"/>
          </p:cNvSpPr>
          <p:nvPr>
            <p:ph type="title"/>
          </p:nvPr>
        </p:nvSpPr>
        <p:spPr/>
        <p:txBody>
          <a:bodyPr/>
          <a:lstStyle/>
          <a:p>
            <a:r>
              <a:rPr lang="en-US" altLang="en-US" dirty="0">
                <a:latin typeface="Arial"/>
                <a:ea typeface="ＭＳ Ｐゴシック"/>
                <a:cs typeface="Arial"/>
              </a:rPr>
              <a:t>Reactions</a:t>
            </a:r>
          </a:p>
        </p:txBody>
      </p:sp>
      <p:cxnSp>
        <p:nvCxnSpPr>
          <p:cNvPr id="5" name="Straight Arrow Connector 4">
            <a:extLst>
              <a:ext uri="{FF2B5EF4-FFF2-40B4-BE49-F238E27FC236}">
                <a16:creationId xmlns:a16="http://schemas.microsoft.com/office/drawing/2014/main" id="{AD9A837D-E31F-9F44-81CB-2F7DC8DC12EA}"/>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00" name="TextBox 5">
            <a:extLst>
              <a:ext uri="{FF2B5EF4-FFF2-40B4-BE49-F238E27FC236}">
                <a16:creationId xmlns:a16="http://schemas.microsoft.com/office/drawing/2014/main" id="{4F194758-5F07-0444-95F5-D11A0FFDE070}"/>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0000"/>
                </a:solidFill>
              </a:rPr>
              <a:t>A</a:t>
            </a:r>
          </a:p>
        </p:txBody>
      </p:sp>
      <p:sp>
        <p:nvSpPr>
          <p:cNvPr id="15377" name="TextBox 7">
            <a:extLst>
              <a:ext uri="{FF2B5EF4-FFF2-40B4-BE49-F238E27FC236}">
                <a16:creationId xmlns:a16="http://schemas.microsoft.com/office/drawing/2014/main" id="{0E7DCD32-D9DD-2C4F-97F4-BBD423594733}"/>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B050"/>
                </a:solidFill>
              </a:rPr>
              <a:t>P</a:t>
            </a:r>
          </a:p>
        </p:txBody>
      </p:sp>
      <p:sp>
        <p:nvSpPr>
          <p:cNvPr id="15378" name="TextBox 8">
            <a:extLst>
              <a:ext uri="{FF2B5EF4-FFF2-40B4-BE49-F238E27FC236}">
                <a16:creationId xmlns:a16="http://schemas.microsoft.com/office/drawing/2014/main" id="{B51E80E1-8EDA-D743-ADA3-AB558908E8AF}"/>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0" name="Straight Arrow Connector 9">
            <a:extLst>
              <a:ext uri="{FF2B5EF4-FFF2-40B4-BE49-F238E27FC236}">
                <a16:creationId xmlns:a16="http://schemas.microsoft.com/office/drawing/2014/main" id="{C1332F77-92ED-B64D-80D2-D7694AB9C00B}"/>
              </a:ext>
            </a:extLst>
          </p:cNvPr>
          <p:cNvCxnSpPr>
            <a:endCxn id="153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72" name="TextBox 14">
            <a:extLst>
              <a:ext uri="{FF2B5EF4-FFF2-40B4-BE49-F238E27FC236}">
                <a16:creationId xmlns:a16="http://schemas.microsoft.com/office/drawing/2014/main" id="{05CCEA9A-6E97-E94A-8DF4-D608D662B1D4}"/>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4105" name="TextBox 15">
            <a:extLst>
              <a:ext uri="{FF2B5EF4-FFF2-40B4-BE49-F238E27FC236}">
                <a16:creationId xmlns:a16="http://schemas.microsoft.com/office/drawing/2014/main" id="{194D4044-70A1-8F45-BB77-B7CAAB00CB54}"/>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17" name="Straight Arrow Connector 16">
            <a:extLst>
              <a:ext uri="{FF2B5EF4-FFF2-40B4-BE49-F238E27FC236}">
                <a16:creationId xmlns:a16="http://schemas.microsoft.com/office/drawing/2014/main" id="{52E486B8-0DA8-F14D-8155-8803EB9AE35F}"/>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78FEF4-7FBA-B843-ABDB-6582A45C31C9}"/>
              </a:ext>
            </a:extLst>
          </p:cNvPr>
          <p:cNvSpPr/>
          <p:nvPr/>
        </p:nvSpPr>
        <p:spPr>
          <a:xfrm>
            <a:off x="3508375" y="4313238"/>
            <a:ext cx="18034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reactor</a:t>
            </a:r>
          </a:p>
        </p:txBody>
      </p:sp>
      <p:cxnSp>
        <p:nvCxnSpPr>
          <p:cNvPr id="4" name="Straight Arrow Connector 3">
            <a:extLst>
              <a:ext uri="{FF2B5EF4-FFF2-40B4-BE49-F238E27FC236}">
                <a16:creationId xmlns:a16="http://schemas.microsoft.com/office/drawing/2014/main" id="{B88D167F-6D60-5043-97DF-AE6E030A3284}"/>
              </a:ext>
            </a:extLst>
          </p:cNvPr>
          <p:cNvCxnSpPr>
            <a:endCxn id="2" idx="1"/>
          </p:cNvCxnSpPr>
          <p:nvPr/>
        </p:nvCxnSpPr>
        <p:spPr>
          <a:xfrm>
            <a:off x="1219200" y="4846638"/>
            <a:ext cx="22891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67E1B7-20B2-0941-AE4D-0CACC5F4E275}"/>
              </a:ext>
            </a:extLst>
          </p:cNvPr>
          <p:cNvCxnSpPr/>
          <p:nvPr/>
        </p:nvCxnSpPr>
        <p:spPr>
          <a:xfrm>
            <a:off x="5257800" y="4846638"/>
            <a:ext cx="22891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F9AB2C-3F9D-D849-8D2D-EAD6BB5A6DE4}"/>
              </a:ext>
            </a:extLst>
          </p:cNvPr>
          <p:cNvSpPr txBox="1">
            <a:spLocks noChangeArrowheads="1"/>
          </p:cNvSpPr>
          <p:nvPr/>
        </p:nvSpPr>
        <p:spPr bwMode="auto">
          <a:xfrm>
            <a:off x="5730875" y="3276600"/>
            <a:ext cx="517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0000"/>
                </a:solidFill>
              </a:rPr>
              <a:t>A</a:t>
            </a:r>
          </a:p>
          <a:p>
            <a:pPr eaLnBrk="1" hangingPunct="1">
              <a:spcBef>
                <a:spcPct val="0"/>
              </a:spcBef>
              <a:buFontTx/>
              <a:buNone/>
            </a:pPr>
            <a:r>
              <a:rPr lang="en-US" altLang="en-US" b="1">
                <a:solidFill>
                  <a:srgbClr val="00B050"/>
                </a:solidFill>
              </a:rPr>
              <a:t>P</a:t>
            </a:r>
          </a:p>
          <a:p>
            <a:pPr eaLnBrk="1" hangingPunct="1">
              <a:spcBef>
                <a:spcPct val="0"/>
              </a:spcBef>
              <a:buFontTx/>
              <a:buNone/>
            </a:pPr>
            <a:r>
              <a:rPr lang="en-US" altLang="en-US" b="1">
                <a:solidFill>
                  <a:srgbClr val="0070C0"/>
                </a:solidFill>
              </a:rPr>
              <a:t>Q</a:t>
            </a:r>
          </a:p>
        </p:txBody>
      </p:sp>
      <p:sp>
        <p:nvSpPr>
          <p:cNvPr id="14" name="TextBox 13">
            <a:extLst>
              <a:ext uri="{FF2B5EF4-FFF2-40B4-BE49-F238E27FC236}">
                <a16:creationId xmlns:a16="http://schemas.microsoft.com/office/drawing/2014/main" id="{9C3C4BBB-9167-0744-B18A-5F4EFB53A1EF}"/>
              </a:ext>
            </a:extLst>
          </p:cNvPr>
          <p:cNvSpPr txBox="1">
            <a:spLocks noChangeArrowheads="1"/>
          </p:cNvSpPr>
          <p:nvPr/>
        </p:nvSpPr>
        <p:spPr bwMode="auto">
          <a:xfrm>
            <a:off x="1243013" y="4198938"/>
            <a:ext cx="200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0000"/>
                </a:solidFill>
              </a:rPr>
              <a:t>A</a:t>
            </a:r>
            <a:r>
              <a:rPr lang="en-US" altLang="en-US" b="1"/>
              <a:t>, </a:t>
            </a:r>
            <a:r>
              <a:rPr lang="en-US" altLang="en-US" b="1">
                <a:solidFill>
                  <a:srgbClr val="00B050"/>
                </a:solidFill>
              </a:rPr>
              <a:t>P</a:t>
            </a:r>
            <a:r>
              <a:rPr lang="en-US" altLang="en-US" b="1"/>
              <a:t>, or </a:t>
            </a:r>
            <a:r>
              <a:rPr lang="en-US" altLang="en-US" b="1">
                <a:solidFill>
                  <a:srgbClr val="0070C0"/>
                </a:solidFill>
              </a:rPr>
              <a:t>Q</a:t>
            </a:r>
          </a:p>
        </p:txBody>
      </p:sp>
      <p:sp>
        <p:nvSpPr>
          <p:cNvPr id="40" name="TextBox 39">
            <a:extLst>
              <a:ext uri="{FF2B5EF4-FFF2-40B4-BE49-F238E27FC236}">
                <a16:creationId xmlns:a16="http://schemas.microsoft.com/office/drawing/2014/main" id="{ED390EC4-5CD9-D24A-990E-F79BD1E3A625}"/>
              </a:ext>
            </a:extLst>
          </p:cNvPr>
          <p:cNvSpPr txBox="1">
            <a:spLocks noChangeArrowheads="1"/>
          </p:cNvSpPr>
          <p:nvPr/>
        </p:nvSpPr>
        <p:spPr bwMode="auto">
          <a:xfrm>
            <a:off x="1243013" y="4198938"/>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r>
              <a:rPr lang="en-US" altLang="en-US" b="1"/>
              <a:t> or </a:t>
            </a:r>
            <a:r>
              <a:rPr lang="en-US" altLang="en-US" b="1">
                <a:solidFill>
                  <a:srgbClr val="8500E8"/>
                </a:solidFill>
              </a:rPr>
              <a:t>X</a:t>
            </a:r>
          </a:p>
        </p:txBody>
      </p:sp>
      <p:sp>
        <p:nvSpPr>
          <p:cNvPr id="41" name="TextBox 40">
            <a:extLst>
              <a:ext uri="{FF2B5EF4-FFF2-40B4-BE49-F238E27FC236}">
                <a16:creationId xmlns:a16="http://schemas.microsoft.com/office/drawing/2014/main" id="{888F73ED-ED82-D640-B083-85359EDBD0B5}"/>
              </a:ext>
            </a:extLst>
          </p:cNvPr>
          <p:cNvSpPr txBox="1">
            <a:spLocks noChangeArrowheads="1"/>
          </p:cNvSpPr>
          <p:nvPr/>
        </p:nvSpPr>
        <p:spPr bwMode="auto">
          <a:xfrm>
            <a:off x="5707063" y="3768725"/>
            <a:ext cx="517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a:p>
            <a:pPr eaLnBrk="1" hangingPunct="1">
              <a:spcBef>
                <a:spcPct val="0"/>
              </a:spcBef>
              <a:buFontTx/>
              <a:buNone/>
            </a:pPr>
            <a:r>
              <a:rPr lang="en-US" altLang="en-US" b="1">
                <a:solidFill>
                  <a:srgbClr val="8500E8"/>
                </a:solidFill>
              </a:rPr>
              <a:t>X</a:t>
            </a:r>
          </a:p>
        </p:txBody>
      </p:sp>
      <p:sp>
        <p:nvSpPr>
          <p:cNvPr id="3" name="TextBox 2">
            <a:extLst>
              <a:ext uri="{FF2B5EF4-FFF2-40B4-BE49-F238E27FC236}">
                <a16:creationId xmlns:a16="http://schemas.microsoft.com/office/drawing/2014/main" id="{8126D27B-BEB7-7700-EFD7-D4E789E68119}"/>
              </a:ext>
            </a:extLst>
          </p:cNvPr>
          <p:cNvSpPr txBox="1"/>
          <p:nvPr/>
        </p:nvSpPr>
        <p:spPr>
          <a:xfrm>
            <a:off x="1524000" y="3006209"/>
            <a:ext cx="6617820" cy="369332"/>
          </a:xfrm>
          <a:prstGeom prst="rect">
            <a:avLst/>
          </a:prstGeom>
          <a:noFill/>
        </p:spPr>
        <p:txBody>
          <a:bodyPr wrap="square" lIns="91440" tIns="45720" rIns="91440" bIns="45720" rtlCol="0" anchor="t">
            <a:spAutoFit/>
          </a:bodyPr>
          <a:lstStyle/>
          <a:p>
            <a:r>
              <a:rPr lang="en-US" dirty="0">
                <a:latin typeface="Arial"/>
                <a:ea typeface="ＭＳ Ｐゴシック"/>
                <a:cs typeface="Arial"/>
              </a:rPr>
              <a:t>both reactions result in an in </a:t>
            </a:r>
            <a:r>
              <a:rPr lang="en-US" b="1" dirty="0">
                <a:latin typeface="Arial"/>
                <a:ea typeface="ＭＳ Ｐゴシック"/>
                <a:cs typeface="Arial"/>
              </a:rPr>
              <a:t>equimolar </a:t>
            </a:r>
            <a:r>
              <a:rPr lang="en-US" dirty="0">
                <a:latin typeface="Arial"/>
                <a:ea typeface="ＭＳ Ｐゴシック"/>
                <a:cs typeface="Arial"/>
              </a:rPr>
              <a:t>mixture of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77"/>
                                        </p:tgtEl>
                                        <p:attrNameLst>
                                          <p:attrName>style.visibility</p:attrName>
                                        </p:attrNameLst>
                                      </p:cBhvr>
                                      <p:to>
                                        <p:strVal val="visible"/>
                                      </p:to>
                                    </p:set>
                                    <p:animEffect transition="in" filter="wipe(left)">
                                      <p:cBhvr>
                                        <p:cTn id="10" dur="500"/>
                                        <p:tgtEl>
                                          <p:spTgt spid="153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378"/>
                                        </p:tgtEl>
                                        <p:attrNameLst>
                                          <p:attrName>style.visibility</p:attrName>
                                        </p:attrNameLst>
                                      </p:cBhvr>
                                      <p:to>
                                        <p:strVal val="visible"/>
                                      </p:to>
                                    </p:set>
                                    <p:animEffect transition="in" filter="wipe(left)">
                                      <p:cBhvr>
                                        <p:cTn id="18" dur="500"/>
                                        <p:tgtEl>
                                          <p:spTgt spid="153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372"/>
                                        </p:tgtEl>
                                        <p:attrNameLst>
                                          <p:attrName>style.visibility</p:attrName>
                                        </p:attrNameLst>
                                      </p:cBhvr>
                                      <p:to>
                                        <p:strVal val="visible"/>
                                      </p:to>
                                    </p:set>
                                    <p:animEffect transition="in" filter="wipe(left)">
                                      <p:cBhvr>
                                        <p:cTn id="26" dur="500"/>
                                        <p:tgtEl>
                                          <p:spTgt spid="1537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72" grpId="0"/>
      <p:bldP spid="2" grpId="0" animBg="1"/>
      <p:bldP spid="13" grpId="0"/>
      <p:bldP spid="13" grpId="1"/>
      <p:bldP spid="14" grpId="0"/>
      <p:bldP spid="14" grpId="1"/>
      <p:bldP spid="40" grpId="0"/>
      <p:bldP spid="4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B797B7B-105F-4241-B6BA-23C66F12B805}"/>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5122" name="Title 3">
            <a:extLst>
              <a:ext uri="{FF2B5EF4-FFF2-40B4-BE49-F238E27FC236}">
                <a16:creationId xmlns:a16="http://schemas.microsoft.com/office/drawing/2014/main" id="{E449C08B-B276-C544-963B-4F1D054F7D47}"/>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CA897CBF-F09C-F240-B0E6-81526C303EE2}"/>
              </a:ext>
            </a:extLst>
          </p:cNvPr>
          <p:cNvGraphicFramePr>
            <a:graphicFrameLocks/>
          </p:cNvGraphicFramePr>
          <p:nvPr>
            <p:extLst>
              <p:ext uri="{D42A27DB-BD31-4B8C-83A1-F6EECF244321}">
                <p14:modId xmlns:p14="http://schemas.microsoft.com/office/powerpoint/2010/main" val="3331596846"/>
              </p:ext>
            </p:extLst>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6"/>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29796218-DC34-264E-AD45-6DE143A3B969}"/>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52" name="TextBox 5">
            <a:extLst>
              <a:ext uri="{FF2B5EF4-FFF2-40B4-BE49-F238E27FC236}">
                <a16:creationId xmlns:a16="http://schemas.microsoft.com/office/drawing/2014/main" id="{2034D21F-C7AF-2C4D-8815-CBB146DB21BA}"/>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5153" name="TextBox 7">
            <a:extLst>
              <a:ext uri="{FF2B5EF4-FFF2-40B4-BE49-F238E27FC236}">
                <a16:creationId xmlns:a16="http://schemas.microsoft.com/office/drawing/2014/main" id="{60355095-F94B-2E4C-BEAB-F691F5C2EF0B}"/>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5154" name="TextBox 8">
            <a:extLst>
              <a:ext uri="{FF2B5EF4-FFF2-40B4-BE49-F238E27FC236}">
                <a16:creationId xmlns:a16="http://schemas.microsoft.com/office/drawing/2014/main" id="{9C674B50-9950-324C-B6FF-BEF8718059EA}"/>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70C0"/>
                </a:solidFill>
              </a:rPr>
              <a:t>Q</a:t>
            </a:r>
          </a:p>
        </p:txBody>
      </p:sp>
      <p:cxnSp>
        <p:nvCxnSpPr>
          <p:cNvPr id="18" name="Straight Arrow Connector 17">
            <a:extLst>
              <a:ext uri="{FF2B5EF4-FFF2-40B4-BE49-F238E27FC236}">
                <a16:creationId xmlns:a16="http://schemas.microsoft.com/office/drawing/2014/main" id="{4769A135-6D0B-4143-90E7-B3759F3E034F}"/>
              </a:ext>
            </a:extLst>
          </p:cNvPr>
          <p:cNvCxnSpPr>
            <a:endCxn id="5154"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56" name="TextBox 14">
            <a:extLst>
              <a:ext uri="{FF2B5EF4-FFF2-40B4-BE49-F238E27FC236}">
                <a16:creationId xmlns:a16="http://schemas.microsoft.com/office/drawing/2014/main" id="{34F112B9-6439-0043-9161-4CA02E7EC29D}"/>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7030A0"/>
                </a:solidFill>
                <a:cs typeface="Arial" panose="020B0604020202020204" pitchFamily="34" charset="0"/>
              </a:rPr>
              <a:t>X</a:t>
            </a:r>
          </a:p>
        </p:txBody>
      </p:sp>
      <p:sp>
        <p:nvSpPr>
          <p:cNvPr id="5157" name="TextBox 15">
            <a:extLst>
              <a:ext uri="{FF2B5EF4-FFF2-40B4-BE49-F238E27FC236}">
                <a16:creationId xmlns:a16="http://schemas.microsoft.com/office/drawing/2014/main" id="{578A2756-0B55-A64B-B1E4-93AD0C6D9F25}"/>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chemeClr val="accent6"/>
                </a:solidFill>
              </a:rPr>
              <a:t>B</a:t>
            </a:r>
          </a:p>
        </p:txBody>
      </p:sp>
      <p:cxnSp>
        <p:nvCxnSpPr>
          <p:cNvPr id="21" name="Straight Arrow Connector 20">
            <a:extLst>
              <a:ext uri="{FF2B5EF4-FFF2-40B4-BE49-F238E27FC236}">
                <a16:creationId xmlns:a16="http://schemas.microsoft.com/office/drawing/2014/main" id="{B6F8775D-9839-5449-A528-0B6DF501AD66}"/>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3278529-5042-DA4E-B197-01447105ADB4}"/>
              </a:ext>
            </a:extLst>
          </p:cNvPr>
          <p:cNvSpPr/>
          <p:nvPr/>
        </p:nvSpPr>
        <p:spPr>
          <a:xfrm>
            <a:off x="257177" y="47244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C48DEC26-EE95-704F-BBA4-58BCD93BDF6D}"/>
              </a:ext>
            </a:extLst>
          </p:cNvPr>
          <p:cNvSpPr/>
          <p:nvPr/>
        </p:nvSpPr>
        <p:spPr>
          <a:xfrm>
            <a:off x="228600" y="6096000"/>
            <a:ext cx="8686800"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xplosion 1 44">
            <a:extLst>
              <a:ext uri="{FF2B5EF4-FFF2-40B4-BE49-F238E27FC236}">
                <a16:creationId xmlns:a16="http://schemas.microsoft.com/office/drawing/2014/main" id="{616C9644-0849-1744-8AC6-2B08914DA71B}"/>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ed Rectangle 45">
            <a:extLst>
              <a:ext uri="{FF2B5EF4-FFF2-40B4-BE49-F238E27FC236}">
                <a16:creationId xmlns:a16="http://schemas.microsoft.com/office/drawing/2014/main" id="{8A8F7B48-B1FB-2348-B2B6-4ECADF6D8D34}"/>
              </a:ext>
            </a:extLst>
          </p:cNvPr>
          <p:cNvSpPr/>
          <p:nvPr/>
        </p:nvSpPr>
        <p:spPr>
          <a:xfrm>
            <a:off x="1295400" y="4246562"/>
            <a:ext cx="1995141" cy="935038"/>
          </a:xfrm>
          <a:prstGeom prst="roundRect">
            <a:avLst/>
          </a:prstGeom>
          <a:solidFill>
            <a:schemeClr val="bg1">
              <a:alpha val="45000"/>
            </a:schemeClr>
          </a:solidFill>
          <a:ln w="444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ounded Rectangle 46">
            <a:extLst>
              <a:ext uri="{FF2B5EF4-FFF2-40B4-BE49-F238E27FC236}">
                <a16:creationId xmlns:a16="http://schemas.microsoft.com/office/drawing/2014/main" id="{2DD1E714-129D-E84D-B42C-391B48C5C20F}"/>
              </a:ext>
            </a:extLst>
          </p:cNvPr>
          <p:cNvSpPr/>
          <p:nvPr/>
        </p:nvSpPr>
        <p:spPr>
          <a:xfrm>
            <a:off x="6629401" y="4298949"/>
            <a:ext cx="2286000" cy="882651"/>
          </a:xfrm>
          <a:prstGeom prst="roundRect">
            <a:avLst/>
          </a:prstGeom>
          <a:solidFill>
            <a:schemeClr val="bg1">
              <a:alpha val="44706"/>
            </a:schemeClr>
          </a:solidFill>
          <a:ln w="476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Tik tok : how to use secret emojis ? | anotherfollower">
            <a:extLst>
              <a:ext uri="{FF2B5EF4-FFF2-40B4-BE49-F238E27FC236}">
                <a16:creationId xmlns:a16="http://schemas.microsoft.com/office/drawing/2014/main" id="{5E0F58A5-1118-A2D9-E687-341D4A2A4D34}"/>
              </a:ext>
            </a:extLst>
          </p:cNvPr>
          <p:cNvPicPr>
            <a:picLocks noChangeAspect="1"/>
          </p:cNvPicPr>
          <p:nvPr/>
        </p:nvPicPr>
        <p:blipFill>
          <a:blip r:embed="rId4"/>
          <a:stretch>
            <a:fillRect/>
          </a:stretch>
        </p:blipFill>
        <p:spPr>
          <a:xfrm>
            <a:off x="7232610" y="2384385"/>
            <a:ext cx="1536779" cy="1536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515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515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6" grpId="0"/>
      <p:bldP spid="5157" grpId="0"/>
      <p:bldP spid="42" grpId="0" animBg="1"/>
      <p:bldP spid="43" grpId="0" animBg="1"/>
      <p:bldP spid="45" grpId="0" animBg="1"/>
      <p:bldP spid="46" grpId="0" animBg="1"/>
      <p:bldP spid="46" grpId="1"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661E-B8B4-47C5-B7C5-4AA51698586D}"/>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6146" name="Title 3">
            <a:extLst>
              <a:ext uri="{FF2B5EF4-FFF2-40B4-BE49-F238E27FC236}">
                <a16:creationId xmlns:a16="http://schemas.microsoft.com/office/drawing/2014/main" id="{1C9AFA2B-79D3-D546-94F8-394DAAB5B749}"/>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42CFA696-273F-6E4C-B960-4300DCB254B6}"/>
              </a:ext>
            </a:extLst>
          </p:cNvPr>
          <p:cNvGraphicFramePr>
            <a:graphicFrameLocks/>
          </p:cNvGraphicFramePr>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0402A67-17B6-8E4E-B11B-2654027ABDB5}"/>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76" name="TextBox 5">
            <a:extLst>
              <a:ext uri="{FF2B5EF4-FFF2-40B4-BE49-F238E27FC236}">
                <a16:creationId xmlns:a16="http://schemas.microsoft.com/office/drawing/2014/main" id="{4A7B5C33-7D26-4E4F-9095-9AE0364B283C}"/>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6177" name="TextBox 7">
            <a:extLst>
              <a:ext uri="{FF2B5EF4-FFF2-40B4-BE49-F238E27FC236}">
                <a16:creationId xmlns:a16="http://schemas.microsoft.com/office/drawing/2014/main" id="{7D0D3996-75C9-604E-8B84-CD18B32F04C2}"/>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6178" name="TextBox 8">
            <a:extLst>
              <a:ext uri="{FF2B5EF4-FFF2-40B4-BE49-F238E27FC236}">
                <a16:creationId xmlns:a16="http://schemas.microsoft.com/office/drawing/2014/main" id="{B175D4E2-C735-3944-BCE1-194779616B59}"/>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8" name="Straight Arrow Connector 17">
            <a:extLst>
              <a:ext uri="{FF2B5EF4-FFF2-40B4-BE49-F238E27FC236}">
                <a16:creationId xmlns:a16="http://schemas.microsoft.com/office/drawing/2014/main" id="{AEA0C768-54CF-1A46-9B0C-A39D1560FBED}"/>
              </a:ext>
            </a:extLst>
          </p:cNvPr>
          <p:cNvCxnSpPr>
            <a:endCxn id="61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80" name="TextBox 14">
            <a:extLst>
              <a:ext uri="{FF2B5EF4-FFF2-40B4-BE49-F238E27FC236}">
                <a16:creationId xmlns:a16="http://schemas.microsoft.com/office/drawing/2014/main" id="{CA34E6C3-2635-9E4B-A2B0-9019FF105615}"/>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6181" name="TextBox 15">
            <a:extLst>
              <a:ext uri="{FF2B5EF4-FFF2-40B4-BE49-F238E27FC236}">
                <a16:creationId xmlns:a16="http://schemas.microsoft.com/office/drawing/2014/main" id="{AF379DA2-C394-3B4F-8A6D-4EF4F6D0B66F}"/>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21" name="Straight Arrow Connector 20">
            <a:extLst>
              <a:ext uri="{FF2B5EF4-FFF2-40B4-BE49-F238E27FC236}">
                <a16:creationId xmlns:a16="http://schemas.microsoft.com/office/drawing/2014/main" id="{AD719686-E724-0F49-9C40-63CB345330D9}"/>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B66ACD7-9657-2449-B4AF-3F67BAE90774}"/>
              </a:ext>
            </a:extLst>
          </p:cNvPr>
          <p:cNvSpPr/>
          <p:nvPr/>
        </p:nvSpPr>
        <p:spPr>
          <a:xfrm>
            <a:off x="304800" y="42672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7B653898-E0FB-DF4E-8CFB-E9806D955F97}"/>
              </a:ext>
            </a:extLst>
          </p:cNvPr>
          <p:cNvSpPr/>
          <p:nvPr/>
        </p:nvSpPr>
        <p:spPr>
          <a:xfrm>
            <a:off x="228600" y="5181600"/>
            <a:ext cx="8686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xplosion 1 44">
            <a:extLst>
              <a:ext uri="{FF2B5EF4-FFF2-40B4-BE49-F238E27FC236}">
                <a16:creationId xmlns:a16="http://schemas.microsoft.com/office/drawing/2014/main" id="{3C89D29E-CBF8-D645-9803-222C6376C536}"/>
              </a:ext>
            </a:extLst>
          </p:cNvPr>
          <p:cNvSpPr/>
          <p:nvPr/>
        </p:nvSpPr>
        <p:spPr>
          <a:xfrm>
            <a:off x="3529013" y="4556125"/>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xplosion 1 35">
            <a:extLst>
              <a:ext uri="{FF2B5EF4-FFF2-40B4-BE49-F238E27FC236}">
                <a16:creationId xmlns:a16="http://schemas.microsoft.com/office/drawing/2014/main" id="{32F858E8-48CF-B34B-AAF0-5A99DFABAA38}"/>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617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17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7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61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1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6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p:bldP spid="6176" grpId="1"/>
      <p:bldP spid="6177" grpId="0"/>
      <p:bldP spid="6177" grpId="1"/>
      <p:bldP spid="6178" grpId="0"/>
      <p:bldP spid="6178" grpId="1"/>
      <p:bldP spid="42" grpId="0" animBg="1"/>
      <p:bldP spid="42" grpId="1" animBg="1"/>
      <p:bldP spid="43" grpId="0" animBg="1"/>
      <p:bldP spid="43" grpId="1" animBg="1"/>
      <p:bldP spid="4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661E-B8B4-47C5-B7C5-4AA51698586D}"/>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6146" name="Title 3">
            <a:extLst>
              <a:ext uri="{FF2B5EF4-FFF2-40B4-BE49-F238E27FC236}">
                <a16:creationId xmlns:a16="http://schemas.microsoft.com/office/drawing/2014/main" id="{1C9AFA2B-79D3-D546-94F8-394DAAB5B749}"/>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42CFA696-273F-6E4C-B960-4300DCB254B6}"/>
              </a:ext>
            </a:extLst>
          </p:cNvPr>
          <p:cNvGraphicFramePr>
            <a:graphicFrameLocks/>
          </p:cNvGraphicFramePr>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0402A67-17B6-8E4E-B11B-2654027ABDB5}"/>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76" name="TextBox 5">
            <a:extLst>
              <a:ext uri="{FF2B5EF4-FFF2-40B4-BE49-F238E27FC236}">
                <a16:creationId xmlns:a16="http://schemas.microsoft.com/office/drawing/2014/main" id="{4A7B5C33-7D26-4E4F-9095-9AE0364B283C}"/>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6177" name="TextBox 7">
            <a:extLst>
              <a:ext uri="{FF2B5EF4-FFF2-40B4-BE49-F238E27FC236}">
                <a16:creationId xmlns:a16="http://schemas.microsoft.com/office/drawing/2014/main" id="{7D0D3996-75C9-604E-8B84-CD18B32F04C2}"/>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6178" name="TextBox 8">
            <a:extLst>
              <a:ext uri="{FF2B5EF4-FFF2-40B4-BE49-F238E27FC236}">
                <a16:creationId xmlns:a16="http://schemas.microsoft.com/office/drawing/2014/main" id="{B175D4E2-C735-3944-BCE1-194779616B59}"/>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8" name="Straight Arrow Connector 17">
            <a:extLst>
              <a:ext uri="{FF2B5EF4-FFF2-40B4-BE49-F238E27FC236}">
                <a16:creationId xmlns:a16="http://schemas.microsoft.com/office/drawing/2014/main" id="{AEA0C768-54CF-1A46-9B0C-A39D1560FBED}"/>
              </a:ext>
            </a:extLst>
          </p:cNvPr>
          <p:cNvCxnSpPr>
            <a:endCxn id="61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80" name="TextBox 14">
            <a:extLst>
              <a:ext uri="{FF2B5EF4-FFF2-40B4-BE49-F238E27FC236}">
                <a16:creationId xmlns:a16="http://schemas.microsoft.com/office/drawing/2014/main" id="{CA34E6C3-2635-9E4B-A2B0-9019FF105615}"/>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6181" name="TextBox 15">
            <a:extLst>
              <a:ext uri="{FF2B5EF4-FFF2-40B4-BE49-F238E27FC236}">
                <a16:creationId xmlns:a16="http://schemas.microsoft.com/office/drawing/2014/main" id="{AF379DA2-C394-3B4F-8A6D-4EF4F6D0B66F}"/>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21" name="Straight Arrow Connector 20">
            <a:extLst>
              <a:ext uri="{FF2B5EF4-FFF2-40B4-BE49-F238E27FC236}">
                <a16:creationId xmlns:a16="http://schemas.microsoft.com/office/drawing/2014/main" id="{AD719686-E724-0F49-9C40-63CB345330D9}"/>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Explosion 1 44">
            <a:extLst>
              <a:ext uri="{FF2B5EF4-FFF2-40B4-BE49-F238E27FC236}">
                <a16:creationId xmlns:a16="http://schemas.microsoft.com/office/drawing/2014/main" id="{3C89D29E-CBF8-D645-9803-222C6376C536}"/>
              </a:ext>
            </a:extLst>
          </p:cNvPr>
          <p:cNvSpPr/>
          <p:nvPr/>
        </p:nvSpPr>
        <p:spPr>
          <a:xfrm>
            <a:off x="3529013" y="4556125"/>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xplosion 1 35">
            <a:extLst>
              <a:ext uri="{FF2B5EF4-FFF2-40B4-BE49-F238E27FC236}">
                <a16:creationId xmlns:a16="http://schemas.microsoft.com/office/drawing/2014/main" id="{32F858E8-48CF-B34B-AAF0-5A99DFABAA38}"/>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Explosion 1 2">
            <a:extLst>
              <a:ext uri="{FF2B5EF4-FFF2-40B4-BE49-F238E27FC236}">
                <a16:creationId xmlns:a16="http://schemas.microsoft.com/office/drawing/2014/main" id="{205BB3A7-8D89-9C64-7935-31548052A0EC}"/>
              </a:ext>
            </a:extLst>
          </p:cNvPr>
          <p:cNvSpPr/>
          <p:nvPr/>
        </p:nvSpPr>
        <p:spPr>
          <a:xfrm>
            <a:off x="5038726" y="1909763"/>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xplosion 1 3">
            <a:extLst>
              <a:ext uri="{FF2B5EF4-FFF2-40B4-BE49-F238E27FC236}">
                <a16:creationId xmlns:a16="http://schemas.microsoft.com/office/drawing/2014/main" id="{4D169916-75B2-6913-3DE5-C888F67561C3}"/>
              </a:ext>
            </a:extLst>
          </p:cNvPr>
          <p:cNvSpPr/>
          <p:nvPr/>
        </p:nvSpPr>
        <p:spPr>
          <a:xfrm>
            <a:off x="3072295" y="151027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5292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63525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pic>
        <p:nvPicPr>
          <p:cNvPr id="6" name="Picture 5">
            <a:extLst>
              <a:ext uri="{FF2B5EF4-FFF2-40B4-BE49-F238E27FC236}">
                <a16:creationId xmlns:a16="http://schemas.microsoft.com/office/drawing/2014/main" id="{F34B1BBA-81CB-464A-9505-C7AACCDC3A12}"/>
              </a:ext>
            </a:extLst>
          </p:cNvPr>
          <p:cNvPicPr>
            <a:picLocks noChangeAspect="1"/>
          </p:cNvPicPr>
          <p:nvPr/>
        </p:nvPicPr>
        <p:blipFill>
          <a:blip r:embed="rId3"/>
          <a:stretch>
            <a:fillRect/>
          </a:stretch>
        </p:blipFill>
        <p:spPr>
          <a:xfrm>
            <a:off x="457200" y="4015433"/>
            <a:ext cx="4629072" cy="2529183"/>
          </a:xfrm>
          <a:prstGeom prst="rect">
            <a:avLst/>
          </a:prstGeom>
        </p:spPr>
      </p:pic>
      <p:cxnSp>
        <p:nvCxnSpPr>
          <p:cNvPr id="141" name="Straight Connector 140">
            <a:extLst>
              <a:ext uri="{FF2B5EF4-FFF2-40B4-BE49-F238E27FC236}">
                <a16:creationId xmlns:a16="http://schemas.microsoft.com/office/drawing/2014/main" id="{4566FFCC-4472-419B-83D5-B661A90AD2F9}"/>
              </a:ext>
            </a:extLst>
          </p:cNvPr>
          <p:cNvCxnSpPr>
            <a:cxnSpLocks/>
          </p:cNvCxnSpPr>
          <p:nvPr/>
        </p:nvCxnSpPr>
        <p:spPr>
          <a:xfrm flipV="1">
            <a:off x="4038600" y="3941564"/>
            <a:ext cx="0"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2296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Straight Connector 2">
            <a:extLst>
              <a:ext uri="{FF2B5EF4-FFF2-40B4-BE49-F238E27FC236}">
                <a16:creationId xmlns:a16="http://schemas.microsoft.com/office/drawing/2014/main" id="{81300941-4356-4EB7-7C33-122E6659B761}"/>
              </a:ext>
            </a:extLst>
          </p:cNvPr>
          <p:cNvCxnSpPr>
            <a:cxnSpLocks/>
          </p:cNvCxnSpPr>
          <p:nvPr/>
        </p:nvCxnSpPr>
        <p:spPr>
          <a:xfrm flipV="1">
            <a:off x="3597379" y="3941564"/>
            <a:ext cx="6246"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0C5043-D627-E9FC-552B-263984468EBF}"/>
              </a:ext>
            </a:extLst>
          </p:cNvPr>
          <p:cNvSpPr txBox="1"/>
          <p:nvPr/>
        </p:nvSpPr>
        <p:spPr>
          <a:xfrm>
            <a:off x="4038600" y="3894113"/>
            <a:ext cx="2822549" cy="323165"/>
          </a:xfrm>
          <a:prstGeom prst="rect">
            <a:avLst/>
          </a:prstGeom>
          <a:noFill/>
        </p:spPr>
        <p:txBody>
          <a:bodyPr wrap="square" rtlCol="0">
            <a:spAutoFit/>
          </a:bodyPr>
          <a:lstStyle/>
          <a:p>
            <a:r>
              <a:rPr lang="en-US" sz="1500" dirty="0">
                <a:solidFill>
                  <a:srgbClr val="FF0000"/>
                </a:solidFill>
              </a:rPr>
              <a:t>110C: separate P,X and A,B,Q</a:t>
            </a:r>
          </a:p>
        </p:txBody>
      </p:sp>
      <p:sp>
        <p:nvSpPr>
          <p:cNvPr id="7" name="TextBox 6">
            <a:extLst>
              <a:ext uri="{FF2B5EF4-FFF2-40B4-BE49-F238E27FC236}">
                <a16:creationId xmlns:a16="http://schemas.microsoft.com/office/drawing/2014/main" id="{49CD49CC-471C-9570-7F76-AD0A18F14717}"/>
              </a:ext>
            </a:extLst>
          </p:cNvPr>
          <p:cNvSpPr txBox="1"/>
          <p:nvPr/>
        </p:nvSpPr>
        <p:spPr>
          <a:xfrm>
            <a:off x="891093" y="3853850"/>
            <a:ext cx="2822549" cy="323165"/>
          </a:xfrm>
          <a:prstGeom prst="rect">
            <a:avLst/>
          </a:prstGeom>
          <a:noFill/>
        </p:spPr>
        <p:txBody>
          <a:bodyPr wrap="square" rtlCol="0">
            <a:spAutoFit/>
          </a:bodyPr>
          <a:lstStyle/>
          <a:p>
            <a:r>
              <a:rPr lang="en-US" sz="1500" dirty="0">
                <a:solidFill>
                  <a:srgbClr val="FF0000"/>
                </a:solidFill>
              </a:rPr>
              <a:t>95C: separate P and A,B,Q,X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1"/>
                                        </p:tgtEl>
                                        <p:attrNameLst>
                                          <p:attrName>style.visibility</p:attrName>
                                        </p:attrNameLst>
                                      </p:cBhvr>
                                      <p:to>
                                        <p:strVal val="visible"/>
                                      </p:to>
                                    </p:set>
                                    <p:anim calcmode="lin" valueType="num">
                                      <p:cBhvr additive="base">
                                        <p:cTn id="29" dur="500" fill="hold"/>
                                        <p:tgtEl>
                                          <p:spTgt spid="141"/>
                                        </p:tgtEl>
                                        <p:attrNameLst>
                                          <p:attrName>ppt_x</p:attrName>
                                        </p:attrNameLst>
                                      </p:cBhvr>
                                      <p:tavLst>
                                        <p:tav tm="0">
                                          <p:val>
                                            <p:strVal val="#ppt_x"/>
                                          </p:val>
                                        </p:tav>
                                        <p:tav tm="100000">
                                          <p:val>
                                            <p:strVal val="#ppt_x"/>
                                          </p:val>
                                        </p:tav>
                                      </p:tavLst>
                                    </p:anim>
                                    <p:anim calcmode="lin" valueType="num">
                                      <p:cBhvr additive="base">
                                        <p:cTn id="30"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strVal val="#ppt_w+.3"/>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2" grpId="0"/>
      <p:bldP spid="5"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83464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3820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Elbow Connector 2">
            <a:extLst>
              <a:ext uri="{FF2B5EF4-FFF2-40B4-BE49-F238E27FC236}">
                <a16:creationId xmlns:a16="http://schemas.microsoft.com/office/drawing/2014/main" id="{0E9BB746-4D96-C1B4-A20C-F844E7CE3231}"/>
              </a:ext>
            </a:extLst>
          </p:cNvPr>
          <p:cNvCxnSpPr>
            <a:stCxn id="16" idx="0"/>
          </p:cNvCxnSpPr>
          <p:nvPr/>
        </p:nvCxnSpPr>
        <p:spPr>
          <a:xfrm rot="5400000" flipH="1" flipV="1">
            <a:off x="7223126" y="2393950"/>
            <a:ext cx="311150"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5" name="Elbow Connector 4">
            <a:extLst>
              <a:ext uri="{FF2B5EF4-FFF2-40B4-BE49-F238E27FC236}">
                <a16:creationId xmlns:a16="http://schemas.microsoft.com/office/drawing/2014/main" id="{5A1AE10D-4BC1-8974-3145-AFC92D9B9D3B}"/>
              </a:ext>
            </a:extLst>
          </p:cNvPr>
          <p:cNvCxnSpPr>
            <a:stCxn id="16" idx="2"/>
          </p:cNvCxnSpPr>
          <p:nvPr/>
        </p:nvCxnSpPr>
        <p:spPr>
          <a:xfrm rot="16200000" flipH="1">
            <a:off x="7047707" y="3712369"/>
            <a:ext cx="661987"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9BA75CBC-0FFE-8F47-B351-C8FCE3050FE3}"/>
              </a:ext>
            </a:extLst>
          </p:cNvPr>
          <p:cNvCxnSpPr>
            <a:stCxn id="17" idx="0"/>
          </p:cNvCxnSpPr>
          <p:nvPr/>
        </p:nvCxnSpPr>
        <p:spPr>
          <a:xfrm rot="5400000" flipH="1" flipV="1">
            <a:off x="7671594" y="262732"/>
            <a:ext cx="300037" cy="14986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F3790807-9993-0FD8-3EFD-F3A1BCD11DE2}"/>
              </a:ext>
            </a:extLst>
          </p:cNvPr>
          <p:cNvGraphicFramePr>
            <a:graphicFrameLocks noGrp="1"/>
          </p:cNvGraphicFramePr>
          <p:nvPr/>
        </p:nvGraphicFramePr>
        <p:xfrm>
          <a:off x="7456488" y="5461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10596731-FE20-4B58-C950-119EA8FBAAA3}"/>
              </a:ext>
            </a:extLst>
          </p:cNvPr>
          <p:cNvGraphicFramePr>
            <a:graphicFrameLocks noGrp="1"/>
          </p:cNvGraphicFramePr>
          <p:nvPr/>
        </p:nvGraphicFramePr>
        <p:xfrm>
          <a:off x="6915150" y="4267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BFFE8CC-CBAB-07CE-B617-0F518492693A}"/>
              </a:ext>
            </a:extLst>
          </p:cNvPr>
          <p:cNvGraphicFramePr>
            <a:graphicFrameLocks noGrp="1"/>
          </p:cNvGraphicFramePr>
          <p:nvPr/>
        </p:nvGraphicFramePr>
        <p:xfrm>
          <a:off x="7412038" y="2085975"/>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4FB2007-B566-6BC9-C450-3A62F8C6E063}"/>
              </a:ext>
            </a:extLst>
          </p:cNvPr>
          <p:cNvGraphicFramePr>
            <a:graphicFrameLocks noGrp="1"/>
          </p:cNvGraphicFramePr>
          <p:nvPr/>
        </p:nvGraphicFramePr>
        <p:xfrm>
          <a:off x="7024688" y="27432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2D68C0AB-7597-BFC9-9253-06E0128749D1}"/>
              </a:ext>
            </a:extLst>
          </p:cNvPr>
          <p:cNvSpPr txBox="1"/>
          <p:nvPr/>
        </p:nvSpPr>
        <p:spPr>
          <a:xfrm>
            <a:off x="5867400" y="33289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7" name="TextBox 16">
            <a:extLst>
              <a:ext uri="{FF2B5EF4-FFF2-40B4-BE49-F238E27FC236}">
                <a16:creationId xmlns:a16="http://schemas.microsoft.com/office/drawing/2014/main" id="{6F9935C5-DA38-5832-4BCD-1E1C899F1727}"/>
              </a:ext>
            </a:extLst>
          </p:cNvPr>
          <p:cNvSpPr txBox="1"/>
          <p:nvPr/>
        </p:nvSpPr>
        <p:spPr>
          <a:xfrm>
            <a:off x="6340475" y="11620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9" name="Elbow Connector 18">
            <a:extLst>
              <a:ext uri="{FF2B5EF4-FFF2-40B4-BE49-F238E27FC236}">
                <a16:creationId xmlns:a16="http://schemas.microsoft.com/office/drawing/2014/main" id="{24B8EB1E-2831-8F5C-A9A7-25D77D5DA058}"/>
              </a:ext>
            </a:extLst>
          </p:cNvPr>
          <p:cNvCxnSpPr>
            <a:stCxn id="17" idx="2"/>
          </p:cNvCxnSpPr>
          <p:nvPr/>
        </p:nvCxnSpPr>
        <p:spPr>
          <a:xfrm rot="16200000" flipH="1">
            <a:off x="7624763" y="1441450"/>
            <a:ext cx="393700" cy="1498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3EC7BAC-707A-1350-8FF1-6DF3679DDA16}"/>
              </a:ext>
            </a:extLst>
          </p:cNvPr>
          <p:cNvPicPr>
            <a:picLocks noChangeAspect="1"/>
          </p:cNvPicPr>
          <p:nvPr/>
        </p:nvPicPr>
        <p:blipFill>
          <a:blip r:embed="rId3"/>
          <a:stretch>
            <a:fillRect/>
          </a:stretch>
        </p:blipFill>
        <p:spPr>
          <a:xfrm>
            <a:off x="457200" y="4015433"/>
            <a:ext cx="4629072" cy="2529183"/>
          </a:xfrm>
          <a:prstGeom prst="rect">
            <a:avLst/>
          </a:prstGeom>
        </p:spPr>
      </p:pic>
      <p:cxnSp>
        <p:nvCxnSpPr>
          <p:cNvPr id="25" name="Straight Connector 24">
            <a:extLst>
              <a:ext uri="{FF2B5EF4-FFF2-40B4-BE49-F238E27FC236}">
                <a16:creationId xmlns:a16="http://schemas.microsoft.com/office/drawing/2014/main" id="{C4488B4A-182C-4E09-7C6A-1CA8D3FFE75C}"/>
              </a:ext>
            </a:extLst>
          </p:cNvPr>
          <p:cNvCxnSpPr>
            <a:cxnSpLocks/>
          </p:cNvCxnSpPr>
          <p:nvPr/>
        </p:nvCxnSpPr>
        <p:spPr>
          <a:xfrm flipV="1">
            <a:off x="4343400" y="3941564"/>
            <a:ext cx="0"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B8F46E-6D5F-3BEF-905B-9139F7686E51}"/>
              </a:ext>
            </a:extLst>
          </p:cNvPr>
          <p:cNvCxnSpPr>
            <a:cxnSpLocks/>
          </p:cNvCxnSpPr>
          <p:nvPr/>
        </p:nvCxnSpPr>
        <p:spPr>
          <a:xfrm flipV="1">
            <a:off x="3597379" y="3941564"/>
            <a:ext cx="6246"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14491</TotalTime>
  <Words>3366</Words>
  <Application>Microsoft Office PowerPoint</Application>
  <PresentationFormat>On-screen Show (4:3)</PresentationFormat>
  <Paragraphs>1132</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Exercise 2.35</vt:lpstr>
      <vt:lpstr>Design Goals</vt:lpstr>
      <vt:lpstr>Design Goals</vt:lpstr>
      <vt:lpstr>Reactions</vt:lpstr>
      <vt:lpstr>Properties</vt:lpstr>
      <vt:lpstr>Properties</vt:lpstr>
      <vt:lpstr>Properties</vt:lpstr>
      <vt:lpstr>Design Draft 1: single pass</vt:lpstr>
      <vt:lpstr>Design Draft 1: single pass</vt:lpstr>
      <vt:lpstr>Design Draft 1: single pass</vt:lpstr>
      <vt:lpstr>How to Improve?</vt:lpstr>
      <vt:lpstr>Iterate to Find Flow Rates at Steady State</vt:lpstr>
      <vt:lpstr>PowerPoint Presentation</vt:lpstr>
      <vt:lpstr>Instead of Iterating…Work Outside In</vt:lpstr>
      <vt:lpstr>Instead of Iterating…Work Outside In</vt:lpstr>
      <vt:lpstr>Now to evaluate our design</vt:lpstr>
      <vt:lpstr>Let’s go back to see if we’ve met the design goals</vt:lpstr>
      <vt:lpstr>Design Goals</vt:lpstr>
      <vt:lpstr>Focus on making P &amp; B</vt:lpstr>
      <vt:lpstr>Focus on making P &amp; B</vt:lpstr>
      <vt:lpstr>Focus on making P &amp; B</vt:lpstr>
      <vt:lpstr>Chemical Process Recap</vt:lpstr>
      <vt:lpstr>Our Process Recap (Takeaways)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2.de.5</dc:title>
  <dc:creator>Allison</dc:creator>
  <cp:lastModifiedBy>Austin Alexander Vollweiler</cp:lastModifiedBy>
  <cp:revision>268</cp:revision>
  <dcterms:created xsi:type="dcterms:W3CDTF">2012-09-11T19:40:56Z</dcterms:created>
  <dcterms:modified xsi:type="dcterms:W3CDTF">2024-09-11T16:13:02Z</dcterms:modified>
</cp:coreProperties>
</file>