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2" r:id="rId9"/>
    <p:sldId id="263" r:id="rId10"/>
    <p:sldId id="313" r:id="rId11"/>
    <p:sldId id="305" r:id="rId12"/>
    <p:sldId id="310" r:id="rId13"/>
    <p:sldId id="307" r:id="rId14"/>
    <p:sldId id="279" r:id="rId15"/>
    <p:sldId id="268" r:id="rId16"/>
    <p:sldId id="316" r:id="rId17"/>
    <p:sldId id="317" r:id="rId18"/>
    <p:sldId id="319" r:id="rId19"/>
    <p:sldId id="318" r:id="rId20"/>
    <p:sldId id="269" r:id="rId21"/>
    <p:sldId id="314" r:id="rId22"/>
    <p:sldId id="320" r:id="rId23"/>
    <p:sldId id="270" r:id="rId24"/>
    <p:sldId id="271" r:id="rId25"/>
    <p:sldId id="275" r:id="rId26"/>
    <p:sldId id="315" r:id="rId27"/>
    <p:sldId id="272" r:id="rId28"/>
    <p:sldId id="312" r:id="rId29"/>
    <p:sldId id="280" r:id="rId30"/>
    <p:sldId id="278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A1C9"/>
    <a:srgbClr val="6C45BA"/>
    <a:srgbClr val="95A6EA"/>
    <a:srgbClr val="FF8AD8"/>
    <a:srgbClr val="FF2F92"/>
    <a:srgbClr val="DBCCF2"/>
    <a:srgbClr val="67CCFF"/>
    <a:srgbClr val="0E0EFF"/>
    <a:srgbClr val="5CBC1A"/>
    <a:srgbClr val="42F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984C0-EF9D-42FC-A82B-3DAD458838C7}" v="218" dt="2024-09-18T03:55:29.957"/>
    <p1510:client id="{41AA836E-4938-4A9A-9576-AD8498E305D2}" v="1117" dt="2024-09-18T06:08:57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66905"/>
  </p:normalViewPr>
  <p:slideViewPr>
    <p:cSldViewPr snapToGrid="0">
      <p:cViewPr varScale="1">
        <p:scale>
          <a:sx n="79" d="100"/>
          <a:sy n="79" d="100"/>
        </p:scale>
        <p:origin x="2704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de Silva" userId="109afd5b2c8f34d4" providerId="LiveId" clId="{41AA836E-4938-4A9A-9576-AD8498E305D2}"/>
    <pc:docChg chg="undo custSel addSld delSld modSld">
      <pc:chgData name="Lauren de Silva" userId="109afd5b2c8f34d4" providerId="LiveId" clId="{41AA836E-4938-4A9A-9576-AD8498E305D2}" dt="2024-09-18T06:08:57.647" v="2497" actId="20577"/>
      <pc:docMkLst>
        <pc:docMk/>
      </pc:docMkLst>
      <pc:sldChg chg="modSp mod">
        <pc:chgData name="Lauren de Silva" userId="109afd5b2c8f34d4" providerId="LiveId" clId="{41AA836E-4938-4A9A-9576-AD8498E305D2}" dt="2024-09-17T03:25:36.580" v="36" actId="20577"/>
        <pc:sldMkLst>
          <pc:docMk/>
          <pc:sldMk cId="0" sldId="256"/>
        </pc:sldMkLst>
        <pc:spChg chg="mod">
          <ac:chgData name="Lauren de Silva" userId="109afd5b2c8f34d4" providerId="LiveId" clId="{41AA836E-4938-4A9A-9576-AD8498E305D2}" dt="2024-09-17T03:25:36.580" v="36" actId="20577"/>
          <ac:spMkLst>
            <pc:docMk/>
            <pc:sldMk cId="0" sldId="256"/>
            <ac:spMk id="2051" creationId="{16489202-2197-2344-B6B0-4484FFEC3475}"/>
          </ac:spMkLst>
        </pc:spChg>
      </pc:sldChg>
      <pc:sldChg chg="modSp mod">
        <pc:chgData name="Lauren de Silva" userId="109afd5b2c8f34d4" providerId="LiveId" clId="{41AA836E-4938-4A9A-9576-AD8498E305D2}" dt="2024-09-17T03:32:39.884" v="57" actId="13822"/>
        <pc:sldMkLst>
          <pc:docMk/>
          <pc:sldMk cId="0" sldId="258"/>
        </pc:sldMkLst>
        <pc:spChg chg="mod">
          <ac:chgData name="Lauren de Silva" userId="109afd5b2c8f34d4" providerId="LiveId" clId="{41AA836E-4938-4A9A-9576-AD8498E305D2}" dt="2024-09-17T03:32:39.884" v="57" actId="13822"/>
          <ac:spMkLst>
            <pc:docMk/>
            <pc:sldMk cId="0" sldId="258"/>
            <ac:spMk id="4" creationId="{3DC5B6FD-C4D0-9E41-9D82-4074152BE2E7}"/>
          </ac:spMkLst>
        </pc:spChg>
        <pc:spChg chg="mod">
          <ac:chgData name="Lauren de Silva" userId="109afd5b2c8f34d4" providerId="LiveId" clId="{41AA836E-4938-4A9A-9576-AD8498E305D2}" dt="2024-09-17T03:29:24.806" v="38" actId="20577"/>
          <ac:spMkLst>
            <pc:docMk/>
            <pc:sldMk cId="0" sldId="258"/>
            <ac:spMk id="15" creationId="{37BEBA53-786C-4A8D-8A41-FE2CC180EC78}"/>
          </ac:spMkLst>
        </pc:spChg>
        <pc:spChg chg="mod">
          <ac:chgData name="Lauren de Silva" userId="109afd5b2c8f34d4" providerId="LiveId" clId="{41AA836E-4938-4A9A-9576-AD8498E305D2}" dt="2024-09-17T03:32:39.207" v="56" actId="207"/>
          <ac:spMkLst>
            <pc:docMk/>
            <pc:sldMk cId="0" sldId="258"/>
            <ac:spMk id="4108" creationId="{8AF045CA-9E37-AC44-9BD9-1176F6FEFCD6}"/>
          </ac:spMkLst>
        </pc:spChg>
        <pc:grpChg chg="mod">
          <ac:chgData name="Lauren de Silva" userId="109afd5b2c8f34d4" providerId="LiveId" clId="{41AA836E-4938-4A9A-9576-AD8498E305D2}" dt="2024-09-17T03:28:36.382" v="37" actId="16037"/>
          <ac:grpSpMkLst>
            <pc:docMk/>
            <pc:sldMk cId="0" sldId="258"/>
            <ac:grpSpMk id="2" creationId="{9AFFE1D6-68E6-1A4A-B9FB-F310DD458F65}"/>
          </ac:grpSpMkLst>
        </pc:grpChg>
      </pc:sldChg>
      <pc:sldChg chg="modSp mod modAnim">
        <pc:chgData name="Lauren de Silva" userId="109afd5b2c8f34d4" providerId="LiveId" clId="{41AA836E-4938-4A9A-9576-AD8498E305D2}" dt="2024-09-17T03:32:41.135" v="60" actId="13822"/>
        <pc:sldMkLst>
          <pc:docMk/>
          <pc:sldMk cId="0" sldId="259"/>
        </pc:sldMkLst>
        <pc:spChg chg="mod">
          <ac:chgData name="Lauren de Silva" userId="109afd5b2c8f34d4" providerId="LiveId" clId="{41AA836E-4938-4A9A-9576-AD8498E305D2}" dt="2024-09-17T03:32:41.135" v="60" actId="13822"/>
          <ac:spMkLst>
            <pc:docMk/>
            <pc:sldMk cId="0" sldId="259"/>
            <ac:spMk id="4" creationId="{AFA8E3CF-FAF4-9244-AB84-85675C4FA0F0}"/>
          </ac:spMkLst>
        </pc:spChg>
        <pc:spChg chg="mod">
          <ac:chgData name="Lauren de Silva" userId="109afd5b2c8f34d4" providerId="LiveId" clId="{41AA836E-4938-4A9A-9576-AD8498E305D2}" dt="2024-09-17T03:29:40.915" v="45" actId="404"/>
          <ac:spMkLst>
            <pc:docMk/>
            <pc:sldMk cId="0" sldId="259"/>
            <ac:spMk id="5126" creationId="{F8358BD4-2FC3-D844-A382-977DE3A14AE7}"/>
          </ac:spMkLst>
        </pc:spChg>
        <pc:spChg chg="mod">
          <ac:chgData name="Lauren de Silva" userId="109afd5b2c8f34d4" providerId="LiveId" clId="{41AA836E-4938-4A9A-9576-AD8498E305D2}" dt="2024-09-17T03:32:40.782" v="59" actId="207"/>
          <ac:spMkLst>
            <pc:docMk/>
            <pc:sldMk cId="0" sldId="259"/>
            <ac:spMk id="5131" creationId="{A4B7B7C6-8452-FB45-A75E-537AAF88BF39}"/>
          </ac:spMkLst>
        </pc:spChg>
      </pc:sldChg>
      <pc:sldChg chg="modSp mod modAnim">
        <pc:chgData name="Lauren de Silva" userId="109afd5b2c8f34d4" providerId="LiveId" clId="{41AA836E-4938-4A9A-9576-AD8498E305D2}" dt="2024-09-17T03:32:51.180" v="64" actId="20577"/>
        <pc:sldMkLst>
          <pc:docMk/>
          <pc:sldMk cId="0" sldId="260"/>
        </pc:sldMkLst>
        <pc:spChg chg="mod">
          <ac:chgData name="Lauren de Silva" userId="109afd5b2c8f34d4" providerId="LiveId" clId="{41AA836E-4938-4A9A-9576-AD8498E305D2}" dt="2024-09-17T03:32:46.364" v="63" actId="17032"/>
          <ac:spMkLst>
            <pc:docMk/>
            <pc:sldMk cId="0" sldId="260"/>
            <ac:spMk id="14" creationId="{FDAAFCEE-D9F6-8A44-B935-1118F55D8085}"/>
          </ac:spMkLst>
        </pc:spChg>
        <pc:spChg chg="mod">
          <ac:chgData name="Lauren de Silva" userId="109afd5b2c8f34d4" providerId="LiveId" clId="{41AA836E-4938-4A9A-9576-AD8498E305D2}" dt="2024-09-17T03:32:51.180" v="64" actId="20577"/>
          <ac:spMkLst>
            <pc:docMk/>
            <pc:sldMk cId="0" sldId="260"/>
            <ac:spMk id="6153" creationId="{36F3CC19-A6A6-C340-A3E2-2538D4BBB8F2}"/>
          </ac:spMkLst>
        </pc:spChg>
        <pc:spChg chg="mod">
          <ac:chgData name="Lauren de Silva" userId="109afd5b2c8f34d4" providerId="LiveId" clId="{41AA836E-4938-4A9A-9576-AD8498E305D2}" dt="2024-09-17T03:32:40.315" v="58" actId="207"/>
          <ac:spMkLst>
            <pc:docMk/>
            <pc:sldMk cId="0" sldId="260"/>
            <ac:spMk id="6159" creationId="{B1415583-0D08-924E-8A76-04E403BD4D35}"/>
          </ac:spMkLst>
        </pc:spChg>
      </pc:sldChg>
      <pc:sldChg chg="modSp mod">
        <pc:chgData name="Lauren de Silva" userId="109afd5b2c8f34d4" providerId="LiveId" clId="{41AA836E-4938-4A9A-9576-AD8498E305D2}" dt="2024-09-17T03:30:11.488" v="47" actId="12385"/>
        <pc:sldMkLst>
          <pc:docMk/>
          <pc:sldMk cId="0" sldId="261"/>
        </pc:sldMkLst>
        <pc:spChg chg="mod">
          <ac:chgData name="Lauren de Silva" userId="109afd5b2c8f34d4" providerId="LiveId" clId="{41AA836E-4938-4A9A-9576-AD8498E305D2}" dt="2024-09-17T03:30:02.944" v="46" actId="13822"/>
          <ac:spMkLst>
            <pc:docMk/>
            <pc:sldMk cId="0" sldId="261"/>
            <ac:spMk id="2" creationId="{EFFBA96E-9D00-E04A-BA6B-31215B817E7B}"/>
          </ac:spMkLst>
        </pc:spChg>
        <pc:graphicFrameChg chg="modGraphic">
          <ac:chgData name="Lauren de Silva" userId="109afd5b2c8f34d4" providerId="LiveId" clId="{41AA836E-4938-4A9A-9576-AD8498E305D2}" dt="2024-09-17T03:30:11.488" v="47" actId="12385"/>
          <ac:graphicFrameMkLst>
            <pc:docMk/>
            <pc:sldMk cId="0" sldId="261"/>
            <ac:graphicFrameMk id="4" creationId="{1CEC16F1-A6EC-FD4C-A8CB-CE5E15B31150}"/>
          </ac:graphicFrameMkLst>
        </pc:graphicFrameChg>
      </pc:sldChg>
      <pc:sldChg chg="modSp mod modAnim">
        <pc:chgData name="Lauren de Silva" userId="109afd5b2c8f34d4" providerId="LiveId" clId="{41AA836E-4938-4A9A-9576-AD8498E305D2}" dt="2024-09-17T20:47:57.609" v="995"/>
        <pc:sldMkLst>
          <pc:docMk/>
          <pc:sldMk cId="0" sldId="263"/>
        </pc:sldMkLst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2" creationId="{AD50A720-7643-424A-BD53-385D46C232CC}"/>
          </ac:spMkLst>
        </pc:spChg>
        <pc:spChg chg="mod">
          <ac:chgData name="Lauren de Silva" userId="109afd5b2c8f34d4" providerId="LiveId" clId="{41AA836E-4938-4A9A-9576-AD8498E305D2}" dt="2024-09-17T03:38:23.263" v="146" actId="1076"/>
          <ac:spMkLst>
            <pc:docMk/>
            <pc:sldMk cId="0" sldId="263"/>
            <ac:spMk id="12" creationId="{3A46C176-7365-C04E-BACA-9948E240A6D1}"/>
          </ac:spMkLst>
        </pc:spChg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35" creationId="{ED2BC86E-BBE1-466D-8798-FF80B2ABD9EA}"/>
          </ac:spMkLst>
        </pc:spChg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36" creationId="{8267A53F-11B5-4D85-BD53-DB5108DA5E4D}"/>
          </ac:spMkLst>
        </pc:spChg>
        <pc:spChg chg="mod">
          <ac:chgData name="Lauren de Silva" userId="109afd5b2c8f34d4" providerId="LiveId" clId="{41AA836E-4938-4A9A-9576-AD8498E305D2}" dt="2024-09-17T03:38:07.199" v="144" actId="1076"/>
          <ac:spMkLst>
            <pc:docMk/>
            <pc:sldMk cId="0" sldId="263"/>
            <ac:spMk id="38" creationId="{CF37ACB7-8694-497F-92AD-2E9B5FDC17A1}"/>
          </ac:spMkLst>
        </pc:spChg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39" creationId="{ABA5830B-C8B2-4BAE-BE09-4E3D63E9E665}"/>
          </ac:spMkLst>
        </pc:spChg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40" creationId="{212AA273-3B85-4276-AD96-02F298BF2207}"/>
          </ac:spMkLst>
        </pc:spChg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43" creationId="{CC9A4E5A-3848-453B-83A8-6B6E7F33FAD9}"/>
          </ac:spMkLst>
        </pc:spChg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44" creationId="{6E0610D7-0421-41E6-AA92-AA51C59F8C79}"/>
          </ac:spMkLst>
        </pc:spChg>
        <pc:spChg chg="mod">
          <ac:chgData name="Lauren de Silva" userId="109afd5b2c8f34d4" providerId="LiveId" clId="{41AA836E-4938-4A9A-9576-AD8498E305D2}" dt="2024-09-17T03:39:15.506" v="150" actId="1076"/>
          <ac:spMkLst>
            <pc:docMk/>
            <pc:sldMk cId="0" sldId="263"/>
            <ac:spMk id="54" creationId="{738BE673-B432-4903-B77F-C9DF50491929}"/>
          </ac:spMkLst>
        </pc:spChg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55" creationId="{81CFA7D3-A56C-4A94-B792-2D4762041536}"/>
          </ac:spMkLst>
        </pc:spChg>
        <pc:spChg chg="mod">
          <ac:chgData name="Lauren de Silva" userId="109afd5b2c8f34d4" providerId="LiveId" clId="{41AA836E-4938-4A9A-9576-AD8498E305D2}" dt="2024-09-17T03:39:11.738" v="149" actId="1076"/>
          <ac:spMkLst>
            <pc:docMk/>
            <pc:sldMk cId="0" sldId="263"/>
            <ac:spMk id="56" creationId="{68B46AE7-3B12-42B7-AE76-039D4955E820}"/>
          </ac:spMkLst>
        </pc:spChg>
        <pc:spChg chg="mod">
          <ac:chgData name="Lauren de Silva" userId="109afd5b2c8f34d4" providerId="LiveId" clId="{41AA836E-4938-4A9A-9576-AD8498E305D2}" dt="2024-09-17T03:38:23.263" v="146" actId="1076"/>
          <ac:spMkLst>
            <pc:docMk/>
            <pc:sldMk cId="0" sldId="263"/>
            <ac:spMk id="10286" creationId="{D30D0DE8-A81C-4547-804A-167A923BDB3C}"/>
          </ac:spMkLst>
        </pc:spChg>
        <pc:spChg chg="mod">
          <ac:chgData name="Lauren de Silva" userId="109afd5b2c8f34d4" providerId="LiveId" clId="{41AA836E-4938-4A9A-9576-AD8498E305D2}" dt="2024-09-17T03:38:23.263" v="146" actId="1076"/>
          <ac:spMkLst>
            <pc:docMk/>
            <pc:sldMk cId="0" sldId="263"/>
            <ac:spMk id="10288" creationId="{EC9C2344-5BE5-144A-8BF3-32358ADC9CFF}"/>
          </ac:spMkLst>
        </pc:spChg>
        <pc:spChg chg="mod">
          <ac:chgData name="Lauren de Silva" userId="109afd5b2c8f34d4" providerId="LiveId" clId="{41AA836E-4938-4A9A-9576-AD8498E305D2}" dt="2024-09-17T03:38:23.263" v="146" actId="1076"/>
          <ac:spMkLst>
            <pc:docMk/>
            <pc:sldMk cId="0" sldId="263"/>
            <ac:spMk id="10290" creationId="{DB29E1CA-4FE3-9048-873F-518EDEC655D5}"/>
          </ac:spMkLst>
        </pc:spChg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10292" creationId="{F20D1E49-9CBF-0B4B-915A-8533C9FBE237}"/>
          </ac:spMkLst>
        </pc:spChg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10294" creationId="{784FC535-40A6-FB48-9C37-EFACC147E946}"/>
          </ac:spMkLst>
        </pc:spChg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10296" creationId="{5D52CE28-B70F-5A43-95BF-9247AB9BB0E9}"/>
          </ac:spMkLst>
        </pc:spChg>
        <pc:grpChg chg="mod">
          <ac:chgData name="Lauren de Silva" userId="109afd5b2c8f34d4" providerId="LiveId" clId="{41AA836E-4938-4A9A-9576-AD8498E305D2}" dt="2024-09-17T03:37:54.878" v="142" actId="1076"/>
          <ac:grpSpMkLst>
            <pc:docMk/>
            <pc:sldMk cId="0" sldId="263"/>
            <ac:grpSpMk id="13" creationId="{CD8B23A4-74B3-7440-B8DF-8701B7E48251}"/>
          </ac:grpSpMkLst>
        </pc:grpChg>
        <pc:grpChg chg="mod">
          <ac:chgData name="Lauren de Silva" userId="109afd5b2c8f34d4" providerId="LiveId" clId="{41AA836E-4938-4A9A-9576-AD8498E305D2}" dt="2024-09-17T03:38:23.263" v="146" actId="1076"/>
          <ac:grpSpMkLst>
            <pc:docMk/>
            <pc:sldMk cId="0" sldId="263"/>
            <ac:grpSpMk id="17" creationId="{6A8CE9F1-9864-084B-9AD6-353AF561DDB8}"/>
          </ac:grpSpMkLst>
        </pc:grpChg>
        <pc:grpChg chg="mod">
          <ac:chgData name="Lauren de Silva" userId="109afd5b2c8f34d4" providerId="LiveId" clId="{41AA836E-4938-4A9A-9576-AD8498E305D2}" dt="2024-09-17T03:37:54.878" v="142" actId="1076"/>
          <ac:grpSpMkLst>
            <pc:docMk/>
            <pc:sldMk cId="0" sldId="263"/>
            <ac:grpSpMk id="10242" creationId="{A405FA30-DDCE-4046-8E17-3F71FDB29AD1}"/>
          </ac:grpSpMkLst>
        </pc:grpChg>
        <pc:cxnChg chg="mod">
          <ac:chgData name="Lauren de Silva" userId="109afd5b2c8f34d4" providerId="LiveId" clId="{41AA836E-4938-4A9A-9576-AD8498E305D2}" dt="2024-09-17T03:37:54.878" v="142" actId="1076"/>
          <ac:cxnSpMkLst>
            <pc:docMk/>
            <pc:sldMk cId="0" sldId="263"/>
            <ac:cxnSpMk id="3" creationId="{F2D03B69-0908-1D46-BF6F-DA61018B7979}"/>
          </ac:cxnSpMkLst>
        </pc:cxnChg>
        <pc:cxnChg chg="mod">
          <ac:chgData name="Lauren de Silva" userId="109afd5b2c8f34d4" providerId="LiveId" clId="{41AA836E-4938-4A9A-9576-AD8498E305D2}" dt="2024-09-17T03:37:54.878" v="142" actId="1076"/>
          <ac:cxnSpMkLst>
            <pc:docMk/>
            <pc:sldMk cId="0" sldId="263"/>
            <ac:cxnSpMk id="9" creationId="{6A37F501-FFA2-3445-88AD-DD63D2CC3A37}"/>
          </ac:cxnSpMkLst>
        </pc:cxnChg>
        <pc:cxnChg chg="mod">
          <ac:chgData name="Lauren de Silva" userId="109afd5b2c8f34d4" providerId="LiveId" clId="{41AA836E-4938-4A9A-9576-AD8498E305D2}" dt="2024-09-17T03:38:23.263" v="146" actId="1076"/>
          <ac:cxnSpMkLst>
            <pc:docMk/>
            <pc:sldMk cId="0" sldId="263"/>
            <ac:cxnSpMk id="14" creationId="{93A60569-186D-5646-B2FF-D92F4BC82534}"/>
          </ac:cxnSpMkLst>
        </pc:cxnChg>
        <pc:cxnChg chg="mod">
          <ac:chgData name="Lauren de Silva" userId="109afd5b2c8f34d4" providerId="LiveId" clId="{41AA836E-4938-4A9A-9576-AD8498E305D2}" dt="2024-09-17T03:38:23.263" v="146" actId="1076"/>
          <ac:cxnSpMkLst>
            <pc:docMk/>
            <pc:sldMk cId="0" sldId="263"/>
            <ac:cxnSpMk id="16" creationId="{C0E69C15-8D81-C24E-A7FB-9B30289E4198}"/>
          </ac:cxnSpMkLst>
        </pc:cxnChg>
        <pc:cxnChg chg="mod">
          <ac:chgData name="Lauren de Silva" userId="109afd5b2c8f34d4" providerId="LiveId" clId="{41AA836E-4938-4A9A-9576-AD8498E305D2}" dt="2024-09-17T03:37:54.878" v="142" actId="1076"/>
          <ac:cxnSpMkLst>
            <pc:docMk/>
            <pc:sldMk cId="0" sldId="263"/>
            <ac:cxnSpMk id="32" creationId="{AA786A32-DDD8-400C-B062-26A88006BE4F}"/>
          </ac:cxnSpMkLst>
        </pc:cxnChg>
        <pc:cxnChg chg="mod">
          <ac:chgData name="Lauren de Silva" userId="109afd5b2c8f34d4" providerId="LiveId" clId="{41AA836E-4938-4A9A-9576-AD8498E305D2}" dt="2024-09-17T03:37:54.878" v="142" actId="1076"/>
          <ac:cxnSpMkLst>
            <pc:docMk/>
            <pc:sldMk cId="0" sldId="263"/>
            <ac:cxnSpMk id="37" creationId="{2EBFDC6F-5B3B-4209-8839-C834D4416C32}"/>
          </ac:cxnSpMkLst>
        </pc:cxnChg>
        <pc:cxnChg chg="mod">
          <ac:chgData name="Lauren de Silva" userId="109afd5b2c8f34d4" providerId="LiveId" clId="{41AA836E-4938-4A9A-9576-AD8498E305D2}" dt="2024-09-17T03:37:54.878" v="142" actId="1076"/>
          <ac:cxnSpMkLst>
            <pc:docMk/>
            <pc:sldMk cId="0" sldId="263"/>
            <ac:cxnSpMk id="42" creationId="{50BE0042-597C-4247-A8C4-6A3957275184}"/>
          </ac:cxnSpMkLst>
        </pc:cxnChg>
      </pc:sldChg>
      <pc:sldChg chg="addSp delSp modSp mod delAnim modAnim">
        <pc:chgData name="Lauren de Silva" userId="109afd5b2c8f34d4" providerId="LiveId" clId="{41AA836E-4938-4A9A-9576-AD8498E305D2}" dt="2024-09-18T05:11:33.262" v="1513"/>
        <pc:sldMkLst>
          <pc:docMk/>
          <pc:sldMk cId="0" sldId="268"/>
        </pc:sldMkLst>
        <pc:spChg chg="mod">
          <ac:chgData name="Lauren de Silva" userId="109afd5b2c8f34d4" providerId="LiveId" clId="{41AA836E-4938-4A9A-9576-AD8498E305D2}" dt="2024-09-18T05:01:35.394" v="1255" actId="1076"/>
          <ac:spMkLst>
            <pc:docMk/>
            <pc:sldMk cId="0" sldId="268"/>
            <ac:spMk id="4" creationId="{E014535E-686B-F54D-A055-657C489EC365}"/>
          </ac:spMkLst>
        </pc:spChg>
        <pc:spChg chg="del">
          <ac:chgData name="Lauren de Silva" userId="109afd5b2c8f34d4" providerId="LiveId" clId="{41AA836E-4938-4A9A-9576-AD8498E305D2}" dt="2024-09-18T05:08:02.601" v="1470" actId="478"/>
          <ac:spMkLst>
            <pc:docMk/>
            <pc:sldMk cId="0" sldId="268"/>
            <ac:spMk id="5" creationId="{14A71521-BFF1-C148-9936-15C17FFE39E9}"/>
          </ac:spMkLst>
        </pc:spChg>
        <pc:spChg chg="del">
          <ac:chgData name="Lauren de Silva" userId="109afd5b2c8f34d4" providerId="LiveId" clId="{41AA836E-4938-4A9A-9576-AD8498E305D2}" dt="2024-09-18T05:01:44.857" v="1261" actId="21"/>
          <ac:spMkLst>
            <pc:docMk/>
            <pc:sldMk cId="0" sldId="268"/>
            <ac:spMk id="37" creationId="{1F85CD64-EA30-ED4D-A3D6-D8C746D1B364}"/>
          </ac:spMkLst>
        </pc:spChg>
        <pc:spChg chg="del">
          <ac:chgData name="Lauren de Silva" userId="109afd5b2c8f34d4" providerId="LiveId" clId="{41AA836E-4938-4A9A-9576-AD8498E305D2}" dt="2024-09-18T05:11:11.257" v="1512" actId="478"/>
          <ac:spMkLst>
            <pc:docMk/>
            <pc:sldMk cId="0" sldId="268"/>
            <ac:spMk id="38" creationId="{C50015D2-CD6F-2145-8CFE-3473FE5D17AA}"/>
          </ac:spMkLst>
        </pc:spChg>
        <pc:spChg chg="del mod">
          <ac:chgData name="Lauren de Silva" userId="109afd5b2c8f34d4" providerId="LiveId" clId="{41AA836E-4938-4A9A-9576-AD8498E305D2}" dt="2024-09-18T05:10:56.513" v="1509" actId="478"/>
          <ac:spMkLst>
            <pc:docMk/>
            <pc:sldMk cId="0" sldId="268"/>
            <ac:spMk id="39" creationId="{79C3B386-739A-1840-9F61-4A31B5918063}"/>
          </ac:spMkLst>
        </pc:spChg>
        <pc:spChg chg="del">
          <ac:chgData name="Lauren de Silva" userId="109afd5b2c8f34d4" providerId="LiveId" clId="{41AA836E-4938-4A9A-9576-AD8498E305D2}" dt="2024-09-18T05:11:01.286" v="1510" actId="478"/>
          <ac:spMkLst>
            <pc:docMk/>
            <pc:sldMk cId="0" sldId="268"/>
            <ac:spMk id="40" creationId="{648972CC-84BB-3E4B-BB1C-973B1017C115}"/>
          </ac:spMkLst>
        </pc:spChg>
        <pc:spChg chg="add del">
          <ac:chgData name="Lauren de Silva" userId="109afd5b2c8f34d4" providerId="LiveId" clId="{41AA836E-4938-4A9A-9576-AD8498E305D2}" dt="2024-09-18T05:01:41.088" v="1258" actId="21"/>
          <ac:spMkLst>
            <pc:docMk/>
            <pc:sldMk cId="0" sldId="268"/>
            <ac:spMk id="41" creationId="{BD955CDD-D2EF-9D47-81C2-6692A7454F84}"/>
          </ac:spMkLst>
        </pc:spChg>
        <pc:spChg chg="del">
          <ac:chgData name="Lauren de Silva" userId="109afd5b2c8f34d4" providerId="LiveId" clId="{41AA836E-4938-4A9A-9576-AD8498E305D2}" dt="2024-09-18T05:11:08.860" v="1511" actId="478"/>
          <ac:spMkLst>
            <pc:docMk/>
            <pc:sldMk cId="0" sldId="268"/>
            <ac:spMk id="44" creationId="{438B5E6B-5031-9842-87DA-3F2339DA2021}"/>
          </ac:spMkLst>
        </pc:spChg>
        <pc:spChg chg="del">
          <ac:chgData name="Lauren de Silva" userId="109afd5b2c8f34d4" providerId="LiveId" clId="{41AA836E-4938-4A9A-9576-AD8498E305D2}" dt="2024-09-18T05:10:51.818" v="1508" actId="478"/>
          <ac:spMkLst>
            <pc:docMk/>
            <pc:sldMk cId="0" sldId="268"/>
            <ac:spMk id="57" creationId="{EA64400F-C509-A340-A788-9A0F206570F2}"/>
          </ac:spMkLst>
        </pc:spChg>
        <pc:spChg chg="add del">
          <ac:chgData name="Lauren de Silva" userId="109afd5b2c8f34d4" providerId="LiveId" clId="{41AA836E-4938-4A9A-9576-AD8498E305D2}" dt="2024-09-18T05:01:43.819" v="1260" actId="21"/>
          <ac:spMkLst>
            <pc:docMk/>
            <pc:sldMk cId="0" sldId="268"/>
            <ac:spMk id="15371" creationId="{28729CB6-2944-CC42-97AA-ED317BE3FDC0}"/>
          </ac:spMkLst>
        </pc:spChg>
        <pc:cxnChg chg="mod">
          <ac:chgData name="Lauren de Silva" userId="109afd5b2c8f34d4" providerId="LiveId" clId="{41AA836E-4938-4A9A-9576-AD8498E305D2}" dt="2024-09-17T03:57:44.556" v="679"/>
          <ac:cxnSpMkLst>
            <pc:docMk/>
            <pc:sldMk cId="0" sldId="268"/>
            <ac:cxnSpMk id="48" creationId="{FA3425DD-9893-8C49-9D86-1AA65C7B6108}"/>
          </ac:cxnSpMkLst>
        </pc:cxnChg>
      </pc:sldChg>
      <pc:sldChg chg="addSp delSp modSp mod addAnim delAnim modAnim modShow">
        <pc:chgData name="Lauren de Silva" userId="109afd5b2c8f34d4" providerId="LiveId" clId="{41AA836E-4938-4A9A-9576-AD8498E305D2}" dt="2024-09-17T21:08:45.371" v="1202" actId="729"/>
        <pc:sldMkLst>
          <pc:docMk/>
          <pc:sldMk cId="0" sldId="269"/>
        </pc:sldMkLst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2" creationId="{3FF396FD-15EF-254B-9E09-AC3C91B574F8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4" creationId="{A3B8B613-ED27-3445-9619-D89AC03D0B82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8" creationId="{9780D32E-9440-3E46-90F9-1C53DC8E4F62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2" creationId="{F5670510-8BFB-A849-A1B4-22BC2A597A14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27" creationId="{A7D0C245-3D9A-AC40-BCB5-6F7F73E6BCFA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31" creationId="{1AD90F4D-30A1-CB41-90CB-FECAE9F41830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45" creationId="{D424EFE5-BB24-4744-BEAD-D426CD5F38C7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46" creationId="{4AC3033E-FF74-964C-B06D-274471B96514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54" creationId="{C3BEEDBF-D0DD-9C4F-9EA9-9DDB8C3A16E8}"/>
          </ac:spMkLst>
        </pc:spChg>
        <pc:spChg chg="del mod ord">
          <ac:chgData name="Lauren de Silva" userId="109afd5b2c8f34d4" providerId="LiveId" clId="{41AA836E-4938-4A9A-9576-AD8498E305D2}" dt="2024-09-17T04:07:49.607" v="967" actId="478"/>
          <ac:spMkLst>
            <pc:docMk/>
            <pc:sldMk cId="0" sldId="269"/>
            <ac:spMk id="56" creationId="{A3DD28E6-D8C5-4044-910C-49D90A293059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57" creationId="{D4DE56AA-CA2F-694B-ACBE-44FB0A8120AA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58" creationId="{37996250-31A0-3449-87C0-755F1509CA1F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59" creationId="{9F6314B8-9979-5942-844E-DE9F52ADE555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60" creationId="{6BA379F8-3667-BC4A-9591-77B4692365DD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61" creationId="{AEF3DD31-6535-7B45-AD10-370FFF1D278C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388" creationId="{26EC2B41-E4C6-7044-A56C-54C15DF05021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389" creationId="{EB84B454-CF3C-5D4B-80C3-B99C7ABEAC9C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391" creationId="{97727767-B316-3B4F-BCF8-A2E8F71A459E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393" creationId="{5504644F-6925-9A47-875D-495BE8673CC7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395" creationId="{E8635E51-8471-1340-B6B4-8ECCF5801983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399" creationId="{8D745431-82B3-1546-B459-41C1BC90DE71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00" creationId="{16AF1B6B-9B94-D849-9336-8F062A684AF6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03" creationId="{4CDE1DE5-2C5B-BA4F-8A91-DAA42A4DD157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05" creationId="{B89A4787-7402-1B40-9E11-0425A360A3D9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07" creationId="{947CCF3A-B69D-D14E-9999-7EFF821EBCFD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09" creationId="{BF371469-97C1-9A48-9D8F-6B4A718DDEAC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10" creationId="{B0C6DDEC-8C5B-014C-8BC0-18BBA3310029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17" creationId="{1A01560E-4A7D-714B-8F1A-1BB415D590A8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18" creationId="{6888C754-ADFC-7B40-9CAA-46236D27843F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19" creationId="{222B467B-E94F-F44F-AB99-332128D0AD2C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20" creationId="{1EF11728-4A9F-E845-B54E-5326F9C3CC5D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21" creationId="{98C527ED-8F37-2D4C-80CE-A32789094AEF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22" creationId="{46B09829-289F-D144-81C3-F93018F9B198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23" creationId="{CDB19D1F-CFA3-8841-BC88-05E8300F851F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29" creationId="{AB77D25B-BB51-2840-86B5-BA3965A0273A}"/>
          </ac:spMkLst>
        </pc:sp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3" creationId="{012DEF4C-E4B2-CB45-A6BE-C6974D59D492}"/>
          </ac:cxnSpMkLst>
        </pc:cxnChg>
        <pc:cxnChg chg="add del mod">
          <ac:chgData name="Lauren de Silva" userId="109afd5b2c8f34d4" providerId="LiveId" clId="{41AA836E-4938-4A9A-9576-AD8498E305D2}" dt="2024-09-17T04:07:52.481" v="968" actId="478"/>
          <ac:cxnSpMkLst>
            <pc:docMk/>
            <pc:sldMk cId="0" sldId="269"/>
            <ac:cxnSpMk id="6" creationId="{F0EAB23D-179E-A005-CA8D-6E401601F918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9" creationId="{D76542D8-A03D-3342-99A7-D3B881588233}"/>
          </ac:cxnSpMkLst>
        </pc:cxnChg>
        <pc:cxnChg chg="add del mod">
          <ac:chgData name="Lauren de Silva" userId="109afd5b2c8f34d4" providerId="LiveId" clId="{41AA836E-4938-4A9A-9576-AD8498E305D2}" dt="2024-09-17T04:07:52.481" v="968" actId="478"/>
          <ac:cxnSpMkLst>
            <pc:docMk/>
            <pc:sldMk cId="0" sldId="269"/>
            <ac:cxnSpMk id="10" creationId="{E269C88F-61AE-713E-D6D7-5E365C4529F2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14" creationId="{28C12850-BCFE-C145-BDA5-D4A79C5BC16E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16" creationId="{84A00B01-CA37-DA4F-A8A3-B35A702F9892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29" creationId="{8FC736C8-9F76-D446-B25C-83D696D91C7E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34" creationId="{1727E69F-1444-3548-9486-29EC9251B0C7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42" creationId="{3213400F-A957-2245-83F9-C5599E9CADE4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47" creationId="{84711BCF-85E3-3643-A2A9-AAB50577EEBC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48" creationId="{5309C561-22F4-DA46-B219-AD922FC17FA3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49" creationId="{A059DCAA-162C-B24E-94F0-58C6D23D496D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51" creationId="{23239EF4-FD4A-3342-92BD-A4335FBF1907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55" creationId="{50A69812-76E1-DD41-80DD-B63C78030630}"/>
          </ac:cxnSpMkLst>
        </pc:cxnChg>
      </pc:sldChg>
      <pc:sldChg chg="modSp mod modAnim">
        <pc:chgData name="Lauren de Silva" userId="109afd5b2c8f34d4" providerId="LiveId" clId="{41AA836E-4938-4A9A-9576-AD8498E305D2}" dt="2024-09-18T06:06:32.242" v="2481"/>
        <pc:sldMkLst>
          <pc:docMk/>
          <pc:sldMk cId="0" sldId="270"/>
        </pc:sldMkLst>
        <pc:spChg chg="mod">
          <ac:chgData name="Lauren de Silva" userId="109afd5b2c8f34d4" providerId="LiveId" clId="{41AA836E-4938-4A9A-9576-AD8498E305D2}" dt="2024-09-18T05:52:56.005" v="2268" actId="20577"/>
          <ac:spMkLst>
            <pc:docMk/>
            <pc:sldMk cId="0" sldId="270"/>
            <ac:spMk id="31" creationId="{02F810A2-F4C0-E54C-ADC9-686FE0E03A2F}"/>
          </ac:spMkLst>
        </pc:spChg>
        <pc:cxnChg chg="mod">
          <ac:chgData name="Lauren de Silva" userId="109afd5b2c8f34d4" providerId="LiveId" clId="{41AA836E-4938-4A9A-9576-AD8498E305D2}" dt="2024-09-17T03:58:04.240" v="680"/>
          <ac:cxnSpMkLst>
            <pc:docMk/>
            <pc:sldMk cId="0" sldId="270"/>
            <ac:cxnSpMk id="48" creationId="{2605731D-5284-DF49-B130-CCCC375EF26A}"/>
          </ac:cxnSpMkLst>
        </pc:cxnChg>
      </pc:sldChg>
      <pc:sldChg chg="modSp mod">
        <pc:chgData name="Lauren de Silva" userId="109afd5b2c8f34d4" providerId="LiveId" clId="{41AA836E-4938-4A9A-9576-AD8498E305D2}" dt="2024-09-17T03:59:04.430" v="683" actId="1076"/>
        <pc:sldMkLst>
          <pc:docMk/>
          <pc:sldMk cId="0" sldId="271"/>
        </pc:sldMkLst>
        <pc:cxnChg chg="mod">
          <ac:chgData name="Lauren de Silva" userId="109afd5b2c8f34d4" providerId="LiveId" clId="{41AA836E-4938-4A9A-9576-AD8498E305D2}" dt="2024-09-17T03:59:04.430" v="683" actId="1076"/>
          <ac:cxnSpMkLst>
            <pc:docMk/>
            <pc:sldMk cId="0" sldId="271"/>
            <ac:cxnSpMk id="48" creationId="{2226DE86-2C6A-3246-B7FE-20317766D442}"/>
          </ac:cxnSpMkLst>
        </pc:cxnChg>
      </pc:sldChg>
      <pc:sldChg chg="addSp modSp mod modAnim">
        <pc:chgData name="Lauren de Silva" userId="109afd5b2c8f34d4" providerId="LiveId" clId="{41AA836E-4938-4A9A-9576-AD8498E305D2}" dt="2024-09-17T21:03:35.532" v="1201"/>
        <pc:sldMkLst>
          <pc:docMk/>
          <pc:sldMk cId="0" sldId="279"/>
        </pc:sldMkLst>
        <pc:cxnChg chg="add mod">
          <ac:chgData name="Lauren de Silva" userId="109afd5b2c8f34d4" providerId="LiveId" clId="{41AA836E-4938-4A9A-9576-AD8498E305D2}" dt="2024-09-17T03:56:50.859" v="676" actId="1582"/>
          <ac:cxnSpMkLst>
            <pc:docMk/>
            <pc:sldMk cId="0" sldId="279"/>
            <ac:cxnSpMk id="3" creationId="{91A2CF9F-9737-A6B6-E55D-7F0DBA5480A5}"/>
          </ac:cxnSpMkLst>
        </pc:cxnChg>
      </pc:sldChg>
      <pc:sldChg chg="delSp mod delAnim modShow">
        <pc:chgData name="Lauren de Silva" userId="109afd5b2c8f34d4" providerId="LiveId" clId="{41AA836E-4938-4A9A-9576-AD8498E305D2}" dt="2024-09-17T03:52:04.480" v="668" actId="729"/>
        <pc:sldMkLst>
          <pc:docMk/>
          <pc:sldMk cId="3439179079" sldId="305"/>
        </pc:sldMkLst>
        <pc:picChg chg="del">
          <ac:chgData name="Lauren de Silva" userId="109afd5b2c8f34d4" providerId="LiveId" clId="{41AA836E-4938-4A9A-9576-AD8498E305D2}" dt="2024-09-17T03:50:06.244" v="643" actId="21"/>
          <ac:picMkLst>
            <pc:docMk/>
            <pc:sldMk cId="3439179079" sldId="305"/>
            <ac:picMk id="17" creationId="{5B3EC77D-E90C-F3E2-47ED-34A6F3403327}"/>
          </ac:picMkLst>
        </pc:picChg>
      </pc:sldChg>
      <pc:sldChg chg="addSp delSp modSp mod modAnim">
        <pc:chgData name="Lauren de Silva" userId="109afd5b2c8f34d4" providerId="LiveId" clId="{41AA836E-4938-4A9A-9576-AD8498E305D2}" dt="2024-09-17T21:01:26.158" v="1197" actId="404"/>
        <pc:sldMkLst>
          <pc:docMk/>
          <pc:sldMk cId="3385890604" sldId="307"/>
        </pc:sldMkLst>
        <pc:spChg chg="mod">
          <ac:chgData name="Lauren de Silva" userId="109afd5b2c8f34d4" providerId="LiveId" clId="{41AA836E-4938-4A9A-9576-AD8498E305D2}" dt="2024-09-17T20:53:07.613" v="1026" actId="1076"/>
          <ac:spMkLst>
            <pc:docMk/>
            <pc:sldMk cId="3385890604" sldId="307"/>
            <ac:spMk id="4" creationId="{E92EB109-541D-4B93-9301-63D3E6046EC9}"/>
          </ac:spMkLst>
        </pc:spChg>
        <pc:spChg chg="mod">
          <ac:chgData name="Lauren de Silva" userId="109afd5b2c8f34d4" providerId="LiveId" clId="{41AA836E-4938-4A9A-9576-AD8498E305D2}" dt="2024-09-17T20:51:28.999" v="1010" actId="1076"/>
          <ac:spMkLst>
            <pc:docMk/>
            <pc:sldMk cId="3385890604" sldId="307"/>
            <ac:spMk id="5" creationId="{D024B3FB-9C7F-C37E-B96B-75B900B222DA}"/>
          </ac:spMkLst>
        </pc:spChg>
        <pc:spChg chg="mod">
          <ac:chgData name="Lauren de Silva" userId="109afd5b2c8f34d4" providerId="LiveId" clId="{41AA836E-4938-4A9A-9576-AD8498E305D2}" dt="2024-09-17T21:01:26.158" v="1197" actId="404"/>
          <ac:spMkLst>
            <pc:docMk/>
            <pc:sldMk cId="3385890604" sldId="307"/>
            <ac:spMk id="49" creationId="{A0B29441-82C7-4E02-A1CC-EE44C8D6EC03}"/>
          </ac:spMkLst>
        </pc:spChg>
        <pc:spChg chg="mod">
          <ac:chgData name="Lauren de Silva" userId="109afd5b2c8f34d4" providerId="LiveId" clId="{41AA836E-4938-4A9A-9576-AD8498E305D2}" dt="2024-09-17T20:52:59.819" v="1025" actId="1076"/>
          <ac:spMkLst>
            <pc:docMk/>
            <pc:sldMk cId="3385890604" sldId="307"/>
            <ac:spMk id="50" creationId="{0D05C590-6FFE-49BD-9EB6-108EC70D23C8}"/>
          </ac:spMkLst>
        </pc:spChg>
        <pc:spChg chg="mod topLvl">
          <ac:chgData name="Lauren de Silva" userId="109afd5b2c8f34d4" providerId="LiveId" clId="{41AA836E-4938-4A9A-9576-AD8498E305D2}" dt="2024-09-17T20:58:07.304" v="1052" actId="14100"/>
          <ac:spMkLst>
            <pc:docMk/>
            <pc:sldMk cId="3385890604" sldId="307"/>
            <ac:spMk id="103" creationId="{D6D2B3A1-3996-4967-BA43-09C55E468EE2}"/>
          </ac:spMkLst>
        </pc:spChg>
        <pc:spChg chg="mod topLvl">
          <ac:chgData name="Lauren de Silva" userId="109afd5b2c8f34d4" providerId="LiveId" clId="{41AA836E-4938-4A9A-9576-AD8498E305D2}" dt="2024-09-17T20:58:07.304" v="1052" actId="14100"/>
          <ac:spMkLst>
            <pc:docMk/>
            <pc:sldMk cId="3385890604" sldId="307"/>
            <ac:spMk id="104" creationId="{5DE1E6E9-5880-4FBC-B0FE-0AB3BAFEECB9}"/>
          </ac:spMkLst>
        </pc:spChg>
        <pc:spChg chg="mod topLvl">
          <ac:chgData name="Lauren de Silva" userId="109afd5b2c8f34d4" providerId="LiveId" clId="{41AA836E-4938-4A9A-9576-AD8498E305D2}" dt="2024-09-17T20:58:07.304" v="1052" actId="14100"/>
          <ac:spMkLst>
            <pc:docMk/>
            <pc:sldMk cId="3385890604" sldId="307"/>
            <ac:spMk id="106" creationId="{82C22E79-409B-47C4-8C64-47AE7B91E3E9}"/>
          </ac:spMkLst>
        </pc:spChg>
        <pc:spChg chg="mod topLvl">
          <ac:chgData name="Lauren de Silva" userId="109afd5b2c8f34d4" providerId="LiveId" clId="{41AA836E-4938-4A9A-9576-AD8498E305D2}" dt="2024-09-17T20:58:07.304" v="1052" actId="14100"/>
          <ac:spMkLst>
            <pc:docMk/>
            <pc:sldMk cId="3385890604" sldId="307"/>
            <ac:spMk id="107" creationId="{1A22E3B0-AD6A-47DC-9BB6-ABBA8F95A524}"/>
          </ac:spMkLst>
        </pc:spChg>
        <pc:spChg chg="mod topLvl">
          <ac:chgData name="Lauren de Silva" userId="109afd5b2c8f34d4" providerId="LiveId" clId="{41AA836E-4938-4A9A-9576-AD8498E305D2}" dt="2024-09-17T20:58:07.304" v="1052" actId="14100"/>
          <ac:spMkLst>
            <pc:docMk/>
            <pc:sldMk cId="3385890604" sldId="307"/>
            <ac:spMk id="108" creationId="{8E1AA3EB-47B8-4A20-96D9-0B4517EE0AB1}"/>
          </ac:spMkLst>
        </pc:spChg>
        <pc:spChg chg="mod topLvl">
          <ac:chgData name="Lauren de Silva" userId="109afd5b2c8f34d4" providerId="LiveId" clId="{41AA836E-4938-4A9A-9576-AD8498E305D2}" dt="2024-09-17T20:58:07.304" v="1052" actId="14100"/>
          <ac:spMkLst>
            <pc:docMk/>
            <pc:sldMk cId="3385890604" sldId="307"/>
            <ac:spMk id="110" creationId="{A3B92C25-89A3-4884-84D3-954BA58E9769}"/>
          </ac:spMkLst>
        </pc:spChg>
        <pc:spChg chg="mod topLvl">
          <ac:chgData name="Lauren de Silva" userId="109afd5b2c8f34d4" providerId="LiveId" clId="{41AA836E-4938-4A9A-9576-AD8498E305D2}" dt="2024-09-17T20:58:07.304" v="1052" actId="14100"/>
          <ac:spMkLst>
            <pc:docMk/>
            <pc:sldMk cId="3385890604" sldId="307"/>
            <ac:spMk id="111" creationId="{F9C29E3F-9AE2-4E9D-B4FB-1B4FC8FD485C}"/>
          </ac:spMkLst>
        </pc:spChg>
        <pc:spChg chg="mod topLvl">
          <ac:chgData name="Lauren de Silva" userId="109afd5b2c8f34d4" providerId="LiveId" clId="{41AA836E-4938-4A9A-9576-AD8498E305D2}" dt="2024-09-17T20:58:12.676" v="1053" actId="1076"/>
          <ac:spMkLst>
            <pc:docMk/>
            <pc:sldMk cId="3385890604" sldId="307"/>
            <ac:spMk id="117" creationId="{148EB038-53BC-4810-8120-786D6742CACE}"/>
          </ac:spMkLst>
        </pc:spChg>
        <pc:spChg chg="mod">
          <ac:chgData name="Lauren de Silva" userId="109afd5b2c8f34d4" providerId="LiveId" clId="{41AA836E-4938-4A9A-9576-AD8498E305D2}" dt="2024-09-17T20:58:21.554" v="1054" actId="1076"/>
          <ac:spMkLst>
            <pc:docMk/>
            <pc:sldMk cId="3385890604" sldId="307"/>
            <ac:spMk id="10290" creationId="{DB29E1CA-4FE3-9048-873F-518EDEC655D5}"/>
          </ac:spMkLst>
        </pc:spChg>
        <pc:grpChg chg="add mod">
          <ac:chgData name="Lauren de Silva" userId="109afd5b2c8f34d4" providerId="LiveId" clId="{41AA836E-4938-4A9A-9576-AD8498E305D2}" dt="2024-09-17T20:58:07.304" v="1052" actId="14100"/>
          <ac:grpSpMkLst>
            <pc:docMk/>
            <pc:sldMk cId="3385890604" sldId="307"/>
            <ac:grpSpMk id="8" creationId="{EEC4C56F-8E4C-92A1-A5C0-FA13822CDE25}"/>
          </ac:grpSpMkLst>
        </pc:grpChg>
        <pc:grpChg chg="del mod">
          <ac:chgData name="Lauren de Silva" userId="109afd5b2c8f34d4" providerId="LiveId" clId="{41AA836E-4938-4A9A-9576-AD8498E305D2}" dt="2024-09-17T20:52:03.347" v="1016" actId="165"/>
          <ac:grpSpMkLst>
            <pc:docMk/>
            <pc:sldMk cId="3385890604" sldId="307"/>
            <ac:grpSpMk id="100" creationId="{7648EC73-D6C8-4F2F-ADBE-205DAC780C8D}"/>
          </ac:grpSpMkLst>
        </pc:grpChg>
        <pc:grpChg chg="del mod topLvl">
          <ac:chgData name="Lauren de Silva" userId="109afd5b2c8f34d4" providerId="LiveId" clId="{41AA836E-4938-4A9A-9576-AD8498E305D2}" dt="2024-09-17T20:52:33.049" v="1020" actId="165"/>
          <ac:grpSpMkLst>
            <pc:docMk/>
            <pc:sldMk cId="3385890604" sldId="307"/>
            <ac:grpSpMk id="101" creationId="{627E7259-A2C2-4C9D-93C5-15265CE5C8A1}"/>
          </ac:grpSpMkLst>
        </pc:grpChg>
        <pc:cxnChg chg="mod topLvl">
          <ac:chgData name="Lauren de Silva" userId="109afd5b2c8f34d4" providerId="LiveId" clId="{41AA836E-4938-4A9A-9576-AD8498E305D2}" dt="2024-09-17T20:58:07.304" v="1052" actId="14100"/>
          <ac:cxnSpMkLst>
            <pc:docMk/>
            <pc:sldMk cId="3385890604" sldId="307"/>
            <ac:cxnSpMk id="102" creationId="{A4340465-3392-4C28-8815-3E576EA57D83}"/>
          </ac:cxnSpMkLst>
        </pc:cxnChg>
        <pc:cxnChg chg="mod topLvl">
          <ac:chgData name="Lauren de Silva" userId="109afd5b2c8f34d4" providerId="LiveId" clId="{41AA836E-4938-4A9A-9576-AD8498E305D2}" dt="2024-09-17T20:58:07.304" v="1052" actId="14100"/>
          <ac:cxnSpMkLst>
            <pc:docMk/>
            <pc:sldMk cId="3385890604" sldId="307"/>
            <ac:cxnSpMk id="105" creationId="{7D03E49D-6F44-4E0E-8E6B-353CD5F1262F}"/>
          </ac:cxnSpMkLst>
        </pc:cxnChg>
        <pc:cxnChg chg="mod topLvl">
          <ac:chgData name="Lauren de Silva" userId="109afd5b2c8f34d4" providerId="LiveId" clId="{41AA836E-4938-4A9A-9576-AD8498E305D2}" dt="2024-09-17T20:58:07.304" v="1052" actId="14100"/>
          <ac:cxnSpMkLst>
            <pc:docMk/>
            <pc:sldMk cId="3385890604" sldId="307"/>
            <ac:cxnSpMk id="109" creationId="{0C3547A3-A023-4301-8277-A1703342A68E}"/>
          </ac:cxnSpMkLst>
        </pc:cxnChg>
        <pc:cxnChg chg="mod topLvl">
          <ac:chgData name="Lauren de Silva" userId="109afd5b2c8f34d4" providerId="LiveId" clId="{41AA836E-4938-4A9A-9576-AD8498E305D2}" dt="2024-09-17T20:58:07.304" v="1052" actId="14100"/>
          <ac:cxnSpMkLst>
            <pc:docMk/>
            <pc:sldMk cId="3385890604" sldId="307"/>
            <ac:cxnSpMk id="116" creationId="{077F2616-0256-4631-BB5C-05E5D5224CD5}"/>
          </ac:cxnSpMkLst>
        </pc:cxnChg>
      </pc:sldChg>
      <pc:sldChg chg="addSp delSp modSp mod modAnim">
        <pc:chgData name="Lauren de Silva" userId="109afd5b2c8f34d4" providerId="LiveId" clId="{41AA836E-4938-4A9A-9576-AD8498E305D2}" dt="2024-09-17T20:56:17.942" v="1046"/>
        <pc:sldMkLst>
          <pc:docMk/>
          <pc:sldMk cId="2875869741" sldId="310"/>
        </pc:sldMkLst>
        <pc:spChg chg="add del">
          <ac:chgData name="Lauren de Silva" userId="109afd5b2c8f34d4" providerId="LiveId" clId="{41AA836E-4938-4A9A-9576-AD8498E305D2}" dt="2024-09-17T20:55:15.536" v="1038" actId="478"/>
          <ac:spMkLst>
            <pc:docMk/>
            <pc:sldMk cId="2875869741" sldId="310"/>
            <ac:spMk id="3" creationId="{8DB05B36-B9CE-C76C-1C0C-14D37CEDF1A4}"/>
          </ac:spMkLst>
        </pc:spChg>
        <pc:picChg chg="add mod">
          <ac:chgData name="Lauren de Silva" userId="109afd5b2c8f34d4" providerId="LiveId" clId="{41AA836E-4938-4A9A-9576-AD8498E305D2}" dt="2024-09-17T20:56:06.308" v="1044" actId="1076"/>
          <ac:picMkLst>
            <pc:docMk/>
            <pc:sldMk cId="2875869741" sldId="310"/>
            <ac:picMk id="45" creationId="{5B3EC77D-E90C-F3E2-47ED-34A6F3403327}"/>
          </ac:picMkLst>
        </pc:picChg>
      </pc:sldChg>
      <pc:sldChg chg="addSp delSp modSp new mod delAnim modAnim">
        <pc:chgData name="Lauren de Silva" userId="109afd5b2c8f34d4" providerId="LiveId" clId="{41AA836E-4938-4A9A-9576-AD8498E305D2}" dt="2024-09-17T20:55:19.882" v="1039" actId="21"/>
        <pc:sldMkLst>
          <pc:docMk/>
          <pc:sldMk cId="1726902977" sldId="313"/>
        </pc:sldMkLst>
        <pc:spChg chg="mod">
          <ac:chgData name="Lauren de Silva" userId="109afd5b2c8f34d4" providerId="LiveId" clId="{41AA836E-4938-4A9A-9576-AD8498E305D2}" dt="2024-09-17T03:39:31.310" v="151"/>
          <ac:spMkLst>
            <pc:docMk/>
            <pc:sldMk cId="1726902977" sldId="313"/>
            <ac:spMk id="4" creationId="{CA2296D6-1866-73E0-366B-4E226837D81B}"/>
          </ac:spMkLst>
        </pc:spChg>
        <pc:spChg chg="mod">
          <ac:chgData name="Lauren de Silva" userId="109afd5b2c8f34d4" providerId="LiveId" clId="{41AA836E-4938-4A9A-9576-AD8498E305D2}" dt="2024-09-17T03:39:31.310" v="151"/>
          <ac:spMkLst>
            <pc:docMk/>
            <pc:sldMk cId="1726902977" sldId="313"/>
            <ac:spMk id="6" creationId="{B5A789F2-04B4-8FA1-EAA1-11DB783B1F58}"/>
          </ac:spMkLst>
        </pc:spChg>
        <pc:spChg chg="mod">
          <ac:chgData name="Lauren de Silva" userId="109afd5b2c8f34d4" providerId="LiveId" clId="{41AA836E-4938-4A9A-9576-AD8498E305D2}" dt="2024-09-17T03:39:31.310" v="151"/>
          <ac:spMkLst>
            <pc:docMk/>
            <pc:sldMk cId="1726902977" sldId="313"/>
            <ac:spMk id="7" creationId="{1272BF6D-42D7-3EC7-B3A6-E510E369E705}"/>
          </ac:spMkLst>
        </pc:spChg>
        <pc:spChg chg="mod">
          <ac:chgData name="Lauren de Silva" userId="109afd5b2c8f34d4" providerId="LiveId" clId="{41AA836E-4938-4A9A-9576-AD8498E305D2}" dt="2024-09-17T03:39:31.310" v="151"/>
          <ac:spMkLst>
            <pc:docMk/>
            <pc:sldMk cId="1726902977" sldId="313"/>
            <ac:spMk id="9" creationId="{CD161F01-6953-B713-10DE-F889215FF027}"/>
          </ac:spMkLst>
        </pc:spChg>
        <pc:spChg chg="mod">
          <ac:chgData name="Lauren de Silva" userId="109afd5b2c8f34d4" providerId="LiveId" clId="{41AA836E-4938-4A9A-9576-AD8498E305D2}" dt="2024-09-17T03:39:31.310" v="151"/>
          <ac:spMkLst>
            <pc:docMk/>
            <pc:sldMk cId="1726902977" sldId="313"/>
            <ac:spMk id="11" creationId="{0D5CDB19-9E30-8077-5376-FC604BA2966A}"/>
          </ac:spMkLst>
        </pc:spChg>
        <pc:spChg chg="mod">
          <ac:chgData name="Lauren de Silva" userId="109afd5b2c8f34d4" providerId="LiveId" clId="{41AA836E-4938-4A9A-9576-AD8498E305D2}" dt="2024-09-17T03:39:31.310" v="151"/>
          <ac:spMkLst>
            <pc:docMk/>
            <pc:sldMk cId="1726902977" sldId="313"/>
            <ac:spMk id="12" creationId="{859B84EE-9964-B942-CE85-61F52C9721FE}"/>
          </ac:spMkLst>
        </pc:spChg>
        <pc:spChg chg="mod">
          <ac:chgData name="Lauren de Silva" userId="109afd5b2c8f34d4" providerId="LiveId" clId="{41AA836E-4938-4A9A-9576-AD8498E305D2}" dt="2024-09-17T03:39:31.310" v="151"/>
          <ac:spMkLst>
            <pc:docMk/>
            <pc:sldMk cId="1726902977" sldId="313"/>
            <ac:spMk id="14" creationId="{D50539A4-1136-523E-F6D9-63F0130CFBEC}"/>
          </ac:spMkLst>
        </pc:spChg>
        <pc:spChg chg="mod">
          <ac:chgData name="Lauren de Silva" userId="109afd5b2c8f34d4" providerId="LiveId" clId="{41AA836E-4938-4A9A-9576-AD8498E305D2}" dt="2024-09-17T03:39:31.310" v="151"/>
          <ac:spMkLst>
            <pc:docMk/>
            <pc:sldMk cId="1726902977" sldId="313"/>
            <ac:spMk id="16" creationId="{60AB0AF0-427F-C88B-456B-F4CECC34BD98}"/>
          </ac:spMkLst>
        </pc:spChg>
        <pc:spChg chg="add del mod">
          <ac:chgData name="Lauren de Silva" userId="109afd5b2c8f34d4" providerId="LiveId" clId="{41AA836E-4938-4A9A-9576-AD8498E305D2}" dt="2024-09-17T03:39:50.332" v="154" actId="478"/>
          <ac:spMkLst>
            <pc:docMk/>
            <pc:sldMk cId="1726902977" sldId="313"/>
            <ac:spMk id="18" creationId="{614A6702-58D6-C434-30A8-598EB0FD2ECE}"/>
          </ac:spMkLst>
        </pc:spChg>
        <pc:spChg chg="add del mod">
          <ac:chgData name="Lauren de Silva" userId="109afd5b2c8f34d4" providerId="LiveId" clId="{41AA836E-4938-4A9A-9576-AD8498E305D2}" dt="2024-09-17T03:39:50.332" v="154" actId="478"/>
          <ac:spMkLst>
            <pc:docMk/>
            <pc:sldMk cId="1726902977" sldId="313"/>
            <ac:spMk id="19" creationId="{6B821857-8B1B-F4B9-6C29-56A801E72620}"/>
          </ac:spMkLst>
        </pc:spChg>
        <pc:spChg chg="add del mod">
          <ac:chgData name="Lauren de Silva" userId="109afd5b2c8f34d4" providerId="LiveId" clId="{41AA836E-4938-4A9A-9576-AD8498E305D2}" dt="2024-09-17T03:39:50.332" v="154" actId="478"/>
          <ac:spMkLst>
            <pc:docMk/>
            <pc:sldMk cId="1726902977" sldId="313"/>
            <ac:spMk id="21" creationId="{6474A255-CCCF-D1BE-757E-3669E869C892}"/>
          </ac:spMkLst>
        </pc:spChg>
        <pc:spChg chg="add del mod">
          <ac:chgData name="Lauren de Silva" userId="109afd5b2c8f34d4" providerId="LiveId" clId="{41AA836E-4938-4A9A-9576-AD8498E305D2}" dt="2024-09-17T03:39:50.332" v="154" actId="478"/>
          <ac:spMkLst>
            <pc:docMk/>
            <pc:sldMk cId="1726902977" sldId="313"/>
            <ac:spMk id="22" creationId="{F275D9CF-E643-3F28-25C1-C1099924CAD8}"/>
          </ac:spMkLst>
        </pc:spChg>
        <pc:spChg chg="add del mod">
          <ac:chgData name="Lauren de Silva" userId="109afd5b2c8f34d4" providerId="LiveId" clId="{41AA836E-4938-4A9A-9576-AD8498E305D2}" dt="2024-09-17T03:39:50.332" v="154" actId="478"/>
          <ac:spMkLst>
            <pc:docMk/>
            <pc:sldMk cId="1726902977" sldId="313"/>
            <ac:spMk id="23" creationId="{12F6DC83-2F3A-653E-50B0-A35E57A45BA5}"/>
          </ac:spMkLst>
        </pc:spChg>
        <pc:spChg chg="add del mod">
          <ac:chgData name="Lauren de Silva" userId="109afd5b2c8f34d4" providerId="LiveId" clId="{41AA836E-4938-4A9A-9576-AD8498E305D2}" dt="2024-09-17T03:39:50.332" v="154" actId="478"/>
          <ac:spMkLst>
            <pc:docMk/>
            <pc:sldMk cId="1726902977" sldId="313"/>
            <ac:spMk id="25" creationId="{3681E97D-C903-BD25-984F-F2C1FCF6A9DD}"/>
          </ac:spMkLst>
        </pc:spChg>
        <pc:spChg chg="add del mod">
          <ac:chgData name="Lauren de Silva" userId="109afd5b2c8f34d4" providerId="LiveId" clId="{41AA836E-4938-4A9A-9576-AD8498E305D2}" dt="2024-09-17T03:39:50.332" v="154" actId="478"/>
          <ac:spMkLst>
            <pc:docMk/>
            <pc:sldMk cId="1726902977" sldId="313"/>
            <ac:spMk id="26" creationId="{902781A8-15C2-B2E8-8FFF-DCAA69DA4D79}"/>
          </ac:spMkLst>
        </pc:spChg>
        <pc:spChg chg="add del mod">
          <ac:chgData name="Lauren de Silva" userId="109afd5b2c8f34d4" providerId="LiveId" clId="{41AA836E-4938-4A9A-9576-AD8498E305D2}" dt="2024-09-17T03:39:34.821" v="152" actId="478"/>
          <ac:spMkLst>
            <pc:docMk/>
            <pc:sldMk cId="1726902977" sldId="313"/>
            <ac:spMk id="27" creationId="{D7CED0F6-EA14-8A0D-0362-C113053F0FAE}"/>
          </ac:spMkLst>
        </pc:spChg>
        <pc:spChg chg="add del mod">
          <ac:chgData name="Lauren de Silva" userId="109afd5b2c8f34d4" providerId="LiveId" clId="{41AA836E-4938-4A9A-9576-AD8498E305D2}" dt="2024-09-17T03:39:36.407" v="153" actId="478"/>
          <ac:spMkLst>
            <pc:docMk/>
            <pc:sldMk cId="1726902977" sldId="313"/>
            <ac:spMk id="28" creationId="{B73A4549-3409-4A5F-3690-0D1729C9250B}"/>
          </ac:spMkLst>
        </pc:spChg>
        <pc:spChg chg="add mod">
          <ac:chgData name="Lauren de Silva" userId="109afd5b2c8f34d4" providerId="LiveId" clId="{41AA836E-4938-4A9A-9576-AD8498E305D2}" dt="2024-09-17T03:50:58.694" v="659" actId="1076"/>
          <ac:spMkLst>
            <pc:docMk/>
            <pc:sldMk cId="1726902977" sldId="313"/>
            <ac:spMk id="31" creationId="{AB4B8EE1-266A-73DD-68D1-34F457F9196F}"/>
          </ac:spMkLst>
        </pc:spChg>
        <pc:spChg chg="add mod ord">
          <ac:chgData name="Lauren de Silva" userId="109afd5b2c8f34d4" providerId="LiveId" clId="{41AA836E-4938-4A9A-9576-AD8498E305D2}" dt="2024-09-17T03:50:49.606" v="655" actId="113"/>
          <ac:spMkLst>
            <pc:docMk/>
            <pc:sldMk cId="1726902977" sldId="313"/>
            <ac:spMk id="32" creationId="{04E21E6C-3B22-EEB6-C336-1D173C6AEA17}"/>
          </ac:spMkLst>
        </pc:spChg>
        <pc:spChg chg="add mod">
          <ac:chgData name="Lauren de Silva" userId="109afd5b2c8f34d4" providerId="LiveId" clId="{41AA836E-4938-4A9A-9576-AD8498E305D2}" dt="2024-09-17T03:50:55.493" v="658" actId="113"/>
          <ac:spMkLst>
            <pc:docMk/>
            <pc:sldMk cId="1726902977" sldId="313"/>
            <ac:spMk id="33" creationId="{8D766043-0BE9-89D5-F7CF-9917686797B8}"/>
          </ac:spMkLst>
        </pc:spChg>
        <pc:spChg chg="add mod ord">
          <ac:chgData name="Lauren de Silva" userId="109afd5b2c8f34d4" providerId="LiveId" clId="{41AA836E-4938-4A9A-9576-AD8498E305D2}" dt="2024-09-17T03:48:29.139" v="621" actId="14100"/>
          <ac:spMkLst>
            <pc:docMk/>
            <pc:sldMk cId="1726902977" sldId="313"/>
            <ac:spMk id="34" creationId="{547B39E7-6CA8-E7EE-C4ED-DE9053BAC5D2}"/>
          </ac:spMkLst>
        </pc:spChg>
        <pc:spChg chg="add mod ord">
          <ac:chgData name="Lauren de Silva" userId="109afd5b2c8f34d4" providerId="LiveId" clId="{41AA836E-4938-4A9A-9576-AD8498E305D2}" dt="2024-09-17T03:48:47.398" v="626" actId="14100"/>
          <ac:spMkLst>
            <pc:docMk/>
            <pc:sldMk cId="1726902977" sldId="313"/>
            <ac:spMk id="35" creationId="{8293EABE-EBF9-188A-7806-867021A1655C}"/>
          </ac:spMkLst>
        </pc:spChg>
        <pc:spChg chg="add mod ord">
          <ac:chgData name="Lauren de Silva" userId="109afd5b2c8f34d4" providerId="LiveId" clId="{41AA836E-4938-4A9A-9576-AD8498E305D2}" dt="2024-09-17T20:49:09.727" v="999" actId="1076"/>
          <ac:spMkLst>
            <pc:docMk/>
            <pc:sldMk cId="1726902977" sldId="313"/>
            <ac:spMk id="36" creationId="{4D4C8CC7-F9E0-7038-6DE7-1F91C33C0E5C}"/>
          </ac:spMkLst>
        </pc:spChg>
        <pc:spChg chg="add mod ord">
          <ac:chgData name="Lauren de Silva" userId="109afd5b2c8f34d4" providerId="LiveId" clId="{41AA836E-4938-4A9A-9576-AD8498E305D2}" dt="2024-09-17T03:51:32.413" v="665" actId="13822"/>
          <ac:spMkLst>
            <pc:docMk/>
            <pc:sldMk cId="1726902977" sldId="313"/>
            <ac:spMk id="37" creationId="{D3B42FA2-503E-5A7A-671F-620EC22E229C}"/>
          </ac:spMkLst>
        </pc:spChg>
        <pc:spChg chg="add mod ord">
          <ac:chgData name="Lauren de Silva" userId="109afd5b2c8f34d4" providerId="LiveId" clId="{41AA836E-4938-4A9A-9576-AD8498E305D2}" dt="2024-09-17T03:50:27.361" v="649" actId="1076"/>
          <ac:spMkLst>
            <pc:docMk/>
            <pc:sldMk cId="1726902977" sldId="313"/>
            <ac:spMk id="38" creationId="{C6FFBEA8-0016-E334-9365-88BB499A8FEC}"/>
          </ac:spMkLst>
        </pc:spChg>
        <pc:spChg chg="add mod ord">
          <ac:chgData name="Lauren de Silva" userId="109afd5b2c8f34d4" providerId="LiveId" clId="{41AA836E-4938-4A9A-9576-AD8498E305D2}" dt="2024-09-17T03:50:33.744" v="651" actId="1076"/>
          <ac:spMkLst>
            <pc:docMk/>
            <pc:sldMk cId="1726902977" sldId="313"/>
            <ac:spMk id="39" creationId="{0625FC67-51C5-ED66-5E55-8F9ACC9A5878}"/>
          </ac:spMkLst>
        </pc:spChg>
        <pc:spChg chg="add mod">
          <ac:chgData name="Lauren de Silva" userId="109afd5b2c8f34d4" providerId="LiveId" clId="{41AA836E-4938-4A9A-9576-AD8498E305D2}" dt="2024-09-17T03:48:04.610" v="618" actId="1076"/>
          <ac:spMkLst>
            <pc:docMk/>
            <pc:sldMk cId="1726902977" sldId="313"/>
            <ac:spMk id="40" creationId="{5E9552FB-BD39-3FDC-ACC5-9E42C205D51F}"/>
          </ac:spMkLst>
        </pc:spChg>
        <pc:spChg chg="add mod">
          <ac:chgData name="Lauren de Silva" userId="109afd5b2c8f34d4" providerId="LiveId" clId="{41AA836E-4938-4A9A-9576-AD8498E305D2}" dt="2024-09-17T03:48:00.242" v="617" actId="1076"/>
          <ac:spMkLst>
            <pc:docMk/>
            <pc:sldMk cId="1726902977" sldId="313"/>
            <ac:spMk id="41" creationId="{75500EA0-C686-3243-E850-5200740C3A41}"/>
          </ac:spMkLst>
        </pc:spChg>
        <pc:spChg chg="add mod">
          <ac:chgData name="Lauren de Silva" userId="109afd5b2c8f34d4" providerId="LiveId" clId="{41AA836E-4938-4A9A-9576-AD8498E305D2}" dt="2024-09-17T03:51:53.335" v="666" actId="1076"/>
          <ac:spMkLst>
            <pc:docMk/>
            <pc:sldMk cId="1726902977" sldId="313"/>
            <ac:spMk id="42" creationId="{E1D96EC5-525B-DA78-784F-930074E875CC}"/>
          </ac:spMkLst>
        </pc:spChg>
        <pc:spChg chg="add mod">
          <ac:chgData name="Lauren de Silva" userId="109afd5b2c8f34d4" providerId="LiveId" clId="{41AA836E-4938-4A9A-9576-AD8498E305D2}" dt="2024-09-17T03:51:57.607" v="667" actId="1076"/>
          <ac:spMkLst>
            <pc:docMk/>
            <pc:sldMk cId="1726902977" sldId="313"/>
            <ac:spMk id="43" creationId="{4FAC3F22-9356-3B67-8146-11E03B0CDBB4}"/>
          </ac:spMkLst>
        </pc:spChg>
        <pc:spChg chg="add mod">
          <ac:chgData name="Lauren de Silva" userId="109afd5b2c8f34d4" providerId="LiveId" clId="{41AA836E-4938-4A9A-9576-AD8498E305D2}" dt="2024-09-17T03:49:21.297" v="636" actId="1076"/>
          <ac:spMkLst>
            <pc:docMk/>
            <pc:sldMk cId="1726902977" sldId="313"/>
            <ac:spMk id="44" creationId="{D30E640F-4542-97EE-C471-6883A380FC2C}"/>
          </ac:spMkLst>
        </pc:spChg>
        <pc:grpChg chg="add del mod">
          <ac:chgData name="Lauren de Silva" userId="109afd5b2c8f34d4" providerId="LiveId" clId="{41AA836E-4938-4A9A-9576-AD8498E305D2}" dt="2024-09-17T03:39:50.332" v="154" actId="478"/>
          <ac:grpSpMkLst>
            <pc:docMk/>
            <pc:sldMk cId="1726902977" sldId="313"/>
            <ac:grpSpMk id="2" creationId="{5B20CB44-CAB6-8B1E-F660-CDB790557A6A}"/>
          </ac:grpSpMkLst>
        </pc:grpChg>
        <pc:grpChg chg="add del mod">
          <ac:chgData name="Lauren de Silva" userId="109afd5b2c8f34d4" providerId="LiveId" clId="{41AA836E-4938-4A9A-9576-AD8498E305D2}" dt="2024-09-17T03:39:50.332" v="154" actId="478"/>
          <ac:grpSpMkLst>
            <pc:docMk/>
            <pc:sldMk cId="1726902977" sldId="313"/>
            <ac:grpSpMk id="5" creationId="{A9DF9B6A-2C04-45AC-4957-87659DD75217}"/>
          </ac:grpSpMkLst>
        </pc:grpChg>
        <pc:grpChg chg="add del mod">
          <ac:chgData name="Lauren de Silva" userId="109afd5b2c8f34d4" providerId="LiveId" clId="{41AA836E-4938-4A9A-9576-AD8498E305D2}" dt="2024-09-17T03:39:50.332" v="154" actId="478"/>
          <ac:grpSpMkLst>
            <pc:docMk/>
            <pc:sldMk cId="1726902977" sldId="313"/>
            <ac:grpSpMk id="10" creationId="{F750A637-2748-326B-1AED-99534DF7619F}"/>
          </ac:grpSpMkLst>
        </pc:grpChg>
        <pc:picChg chg="add mod ord">
          <ac:chgData name="Lauren de Silva" userId="109afd5b2c8f34d4" providerId="LiveId" clId="{41AA836E-4938-4A9A-9576-AD8498E305D2}" dt="2024-09-17T20:49:19.067" v="1001" actId="1076"/>
          <ac:picMkLst>
            <pc:docMk/>
            <pc:sldMk cId="1726902977" sldId="313"/>
            <ac:picMk id="30" creationId="{B95CA33F-6AEA-9B18-D0A4-D01BF4B12052}"/>
          </ac:picMkLst>
        </pc:picChg>
        <pc:picChg chg="add del mod">
          <ac:chgData name="Lauren de Silva" userId="109afd5b2c8f34d4" providerId="LiveId" clId="{41AA836E-4938-4A9A-9576-AD8498E305D2}" dt="2024-09-17T20:55:19.882" v="1039" actId="21"/>
          <ac:picMkLst>
            <pc:docMk/>
            <pc:sldMk cId="1726902977" sldId="313"/>
            <ac:picMk id="45" creationId="{5B3EC77D-E90C-F3E2-47ED-34A6F3403327}"/>
          </ac:picMkLst>
        </pc:picChg>
        <pc:cxnChg chg="mod">
          <ac:chgData name="Lauren de Silva" userId="109afd5b2c8f34d4" providerId="LiveId" clId="{41AA836E-4938-4A9A-9576-AD8498E305D2}" dt="2024-09-17T03:39:31.310" v="151"/>
          <ac:cxnSpMkLst>
            <pc:docMk/>
            <pc:sldMk cId="1726902977" sldId="313"/>
            <ac:cxnSpMk id="3" creationId="{1683281F-3647-DDA7-A052-866E081E6841}"/>
          </ac:cxnSpMkLst>
        </pc:cxnChg>
        <pc:cxnChg chg="mod">
          <ac:chgData name="Lauren de Silva" userId="109afd5b2c8f34d4" providerId="LiveId" clId="{41AA836E-4938-4A9A-9576-AD8498E305D2}" dt="2024-09-17T03:39:31.310" v="151"/>
          <ac:cxnSpMkLst>
            <pc:docMk/>
            <pc:sldMk cId="1726902977" sldId="313"/>
            <ac:cxnSpMk id="8" creationId="{432A8671-2A83-BEF9-D3F3-EAFFC13E0720}"/>
          </ac:cxnSpMkLst>
        </pc:cxnChg>
        <pc:cxnChg chg="mod">
          <ac:chgData name="Lauren de Silva" userId="109afd5b2c8f34d4" providerId="LiveId" clId="{41AA836E-4938-4A9A-9576-AD8498E305D2}" dt="2024-09-17T03:39:31.310" v="151"/>
          <ac:cxnSpMkLst>
            <pc:docMk/>
            <pc:sldMk cId="1726902977" sldId="313"/>
            <ac:cxnSpMk id="13" creationId="{E8BD9499-D3E8-47FD-5DC7-AC3BE53D8F8C}"/>
          </ac:cxnSpMkLst>
        </pc:cxnChg>
        <pc:cxnChg chg="mod">
          <ac:chgData name="Lauren de Silva" userId="109afd5b2c8f34d4" providerId="LiveId" clId="{41AA836E-4938-4A9A-9576-AD8498E305D2}" dt="2024-09-17T03:39:31.310" v="151"/>
          <ac:cxnSpMkLst>
            <pc:docMk/>
            <pc:sldMk cId="1726902977" sldId="313"/>
            <ac:cxnSpMk id="15" creationId="{15CF658E-EB28-88AB-0E71-E48BFFC1D90E}"/>
          </ac:cxnSpMkLst>
        </pc:cxnChg>
        <pc:cxnChg chg="add del mod">
          <ac:chgData name="Lauren de Silva" userId="109afd5b2c8f34d4" providerId="LiveId" clId="{41AA836E-4938-4A9A-9576-AD8498E305D2}" dt="2024-09-17T03:39:50.332" v="154" actId="478"/>
          <ac:cxnSpMkLst>
            <pc:docMk/>
            <pc:sldMk cId="1726902977" sldId="313"/>
            <ac:cxnSpMk id="17" creationId="{EF3737BB-79D3-EE93-2DE6-220C6A2F3D19}"/>
          </ac:cxnSpMkLst>
        </pc:cxnChg>
        <pc:cxnChg chg="add del mod">
          <ac:chgData name="Lauren de Silva" userId="109afd5b2c8f34d4" providerId="LiveId" clId="{41AA836E-4938-4A9A-9576-AD8498E305D2}" dt="2024-09-17T03:39:50.332" v="154" actId="478"/>
          <ac:cxnSpMkLst>
            <pc:docMk/>
            <pc:sldMk cId="1726902977" sldId="313"/>
            <ac:cxnSpMk id="20" creationId="{EC6A8599-0476-A1BC-7D27-2B7682378A8D}"/>
          </ac:cxnSpMkLst>
        </pc:cxnChg>
        <pc:cxnChg chg="add del mod">
          <ac:chgData name="Lauren de Silva" userId="109afd5b2c8f34d4" providerId="LiveId" clId="{41AA836E-4938-4A9A-9576-AD8498E305D2}" dt="2024-09-17T03:39:50.332" v="154" actId="478"/>
          <ac:cxnSpMkLst>
            <pc:docMk/>
            <pc:sldMk cId="1726902977" sldId="313"/>
            <ac:cxnSpMk id="24" creationId="{557A5A60-DD69-25CB-C7B1-CB6B047BAD72}"/>
          </ac:cxnSpMkLst>
        </pc:cxnChg>
      </pc:sldChg>
      <pc:sldChg chg="delSp modSp add mod delAnim modAnim">
        <pc:chgData name="Lauren de Silva" userId="109afd5b2c8f34d4" providerId="LiveId" clId="{41AA836E-4938-4A9A-9576-AD8498E305D2}" dt="2024-09-18T06:08:02.503" v="2484"/>
        <pc:sldMkLst>
          <pc:docMk/>
          <pc:sldMk cId="1450852220" sldId="314"/>
        </pc:sldMkLst>
        <pc:spChg chg="del mod">
          <ac:chgData name="Lauren de Silva" userId="109afd5b2c8f34d4" providerId="LiveId" clId="{41AA836E-4938-4A9A-9576-AD8498E305D2}" dt="2024-09-18T05:43:16.860" v="2031" actId="478"/>
          <ac:spMkLst>
            <pc:docMk/>
            <pc:sldMk cId="1450852220" sldId="314"/>
            <ac:spMk id="56" creationId="{A3DD28E6-D8C5-4044-910C-49D90A293059}"/>
          </ac:spMkLst>
        </pc:spChg>
        <pc:spChg chg="del">
          <ac:chgData name="Lauren de Silva" userId="109afd5b2c8f34d4" providerId="LiveId" clId="{41AA836E-4938-4A9A-9576-AD8498E305D2}" dt="2024-09-18T05:51:40.851" v="2248" actId="478"/>
          <ac:spMkLst>
            <pc:docMk/>
            <pc:sldMk cId="1450852220" sldId="314"/>
            <ac:spMk id="58" creationId="{37996250-31A0-3449-87C0-755F1509CA1F}"/>
          </ac:spMkLst>
        </pc:spChg>
        <pc:spChg chg="del">
          <ac:chgData name="Lauren de Silva" userId="109afd5b2c8f34d4" providerId="LiveId" clId="{41AA836E-4938-4A9A-9576-AD8498E305D2}" dt="2024-09-18T06:07:52.809" v="2483" actId="478"/>
          <ac:spMkLst>
            <pc:docMk/>
            <pc:sldMk cId="1450852220" sldId="314"/>
            <ac:spMk id="59" creationId="{9F6314B8-9979-5942-844E-DE9F52ADE555}"/>
          </ac:spMkLst>
        </pc:spChg>
        <pc:spChg chg="del">
          <ac:chgData name="Lauren de Silva" userId="109afd5b2c8f34d4" providerId="LiveId" clId="{41AA836E-4938-4A9A-9576-AD8498E305D2}" dt="2024-09-18T06:07:50.690" v="2482" actId="478"/>
          <ac:spMkLst>
            <pc:docMk/>
            <pc:sldMk cId="1450852220" sldId="314"/>
            <ac:spMk id="60" creationId="{6BA379F8-3667-BC4A-9591-77B4692365DD}"/>
          </ac:spMkLst>
        </pc:spChg>
        <pc:spChg chg="mod">
          <ac:chgData name="Lauren de Silva" userId="109afd5b2c8f34d4" providerId="LiveId" clId="{41AA836E-4938-4A9A-9576-AD8498E305D2}" dt="2024-09-18T05:43:34.133" v="2036" actId="1076"/>
          <ac:spMkLst>
            <pc:docMk/>
            <pc:sldMk cId="1450852220" sldId="314"/>
            <ac:spMk id="61" creationId="{AEF3DD31-6535-7B45-AD10-370FFF1D278C}"/>
          </ac:spMkLst>
        </pc:spChg>
        <pc:spChg chg="mod">
          <ac:chgData name="Lauren de Silva" userId="109afd5b2c8f34d4" providerId="LiveId" clId="{41AA836E-4938-4A9A-9576-AD8498E305D2}" dt="2024-09-18T05:53:07.125" v="2272" actId="1076"/>
          <ac:spMkLst>
            <pc:docMk/>
            <pc:sldMk cId="1450852220" sldId="314"/>
            <ac:spMk id="16418" creationId="{6888C754-ADFC-7B40-9CAA-46236D27843F}"/>
          </ac:spMkLst>
        </pc:spChg>
        <pc:spChg chg="mod">
          <ac:chgData name="Lauren de Silva" userId="109afd5b2c8f34d4" providerId="LiveId" clId="{41AA836E-4938-4A9A-9576-AD8498E305D2}" dt="2024-09-18T05:44:26.234" v="2050" actId="1076"/>
          <ac:spMkLst>
            <pc:docMk/>
            <pc:sldMk cId="1450852220" sldId="314"/>
            <ac:spMk id="16423" creationId="{CDB19D1F-CFA3-8841-BC88-05E8300F851F}"/>
          </ac:spMkLst>
        </pc:spChg>
        <pc:cxnChg chg="del mod">
          <ac:chgData name="Lauren de Silva" userId="109afd5b2c8f34d4" providerId="LiveId" clId="{41AA836E-4938-4A9A-9576-AD8498E305D2}" dt="2024-09-17T04:10:48.168" v="974" actId="478"/>
          <ac:cxnSpMkLst>
            <pc:docMk/>
            <pc:sldMk cId="1450852220" sldId="314"/>
            <ac:cxnSpMk id="6" creationId="{F0EAB23D-179E-A005-CA8D-6E401601F918}"/>
          </ac:cxnSpMkLst>
        </pc:cxnChg>
        <pc:cxnChg chg="del">
          <ac:chgData name="Lauren de Silva" userId="109afd5b2c8f34d4" providerId="LiveId" clId="{41AA836E-4938-4A9A-9576-AD8498E305D2}" dt="2024-09-17T04:10:49.693" v="975" actId="478"/>
          <ac:cxnSpMkLst>
            <pc:docMk/>
            <pc:sldMk cId="1450852220" sldId="314"/>
            <ac:cxnSpMk id="10" creationId="{E269C88F-61AE-713E-D6D7-5E365C4529F2}"/>
          </ac:cxnSpMkLst>
        </pc:cxnChg>
      </pc:sldChg>
      <pc:sldChg chg="new del">
        <pc:chgData name="Lauren de Silva" userId="109afd5b2c8f34d4" providerId="LiveId" clId="{41AA836E-4938-4A9A-9576-AD8498E305D2}" dt="2024-09-17T04:00:17.508" v="689" actId="680"/>
        <pc:sldMkLst>
          <pc:docMk/>
          <pc:sldMk cId="3622679375" sldId="314"/>
        </pc:sldMkLst>
      </pc:sldChg>
      <pc:sldChg chg="addSp delSp modSp new mod delAnim modAnim">
        <pc:chgData name="Lauren de Silva" userId="109afd5b2c8f34d4" providerId="LiveId" clId="{41AA836E-4938-4A9A-9576-AD8498E305D2}" dt="2024-09-18T05:12:22.498" v="1530" actId="20577"/>
        <pc:sldMkLst>
          <pc:docMk/>
          <pc:sldMk cId="716861169" sldId="316"/>
        </pc:sldMkLst>
        <pc:spChg chg="add mod">
          <ac:chgData name="Lauren de Silva" userId="109afd5b2c8f34d4" providerId="LiveId" clId="{41AA836E-4938-4A9A-9576-AD8498E305D2}" dt="2024-09-18T05:05:08.999" v="1439" actId="14100"/>
          <ac:spMkLst>
            <pc:docMk/>
            <pc:sldMk cId="716861169" sldId="316"/>
            <ac:spMk id="2" creationId="{42A509D7-C9E0-78DF-8B4E-59C99FB2E4C1}"/>
          </ac:spMkLst>
        </pc:spChg>
        <pc:spChg chg="add mod">
          <ac:chgData name="Lauren de Silva" userId="109afd5b2c8f34d4" providerId="LiveId" clId="{41AA836E-4938-4A9A-9576-AD8498E305D2}" dt="2024-09-18T05:01:18.999" v="1253" actId="1076"/>
          <ac:spMkLst>
            <pc:docMk/>
            <pc:sldMk cId="716861169" sldId="316"/>
            <ac:spMk id="3" creationId="{6E6C4E35-74B9-FA2B-6BEA-0E86B81D0F0F}"/>
          </ac:spMkLst>
        </pc:spChg>
        <pc:spChg chg="add del mod">
          <ac:chgData name="Lauren de Silva" userId="109afd5b2c8f34d4" providerId="LiveId" clId="{41AA836E-4938-4A9A-9576-AD8498E305D2}" dt="2024-09-18T05:01:59.415" v="1267"/>
          <ac:spMkLst>
            <pc:docMk/>
            <pc:sldMk cId="716861169" sldId="316"/>
            <ac:spMk id="8" creationId="{7F205F04-5100-B1EA-B3B4-2D6D37CF8199}"/>
          </ac:spMkLst>
        </pc:spChg>
        <pc:spChg chg="add mod">
          <ac:chgData name="Lauren de Silva" userId="109afd5b2c8f34d4" providerId="LiveId" clId="{41AA836E-4938-4A9A-9576-AD8498E305D2}" dt="2024-09-18T05:02:06.653" v="1270" actId="1076"/>
          <ac:spMkLst>
            <pc:docMk/>
            <pc:sldMk cId="716861169" sldId="316"/>
            <ac:spMk id="9" creationId="{BAC1D40C-01C9-3DA4-BF49-0CE51B94170A}"/>
          </ac:spMkLst>
        </pc:spChg>
        <pc:spChg chg="add mod">
          <ac:chgData name="Lauren de Silva" userId="109afd5b2c8f34d4" providerId="LiveId" clId="{41AA836E-4938-4A9A-9576-AD8498E305D2}" dt="2024-09-18T05:01:23.589" v="1254" actId="1076"/>
          <ac:spMkLst>
            <pc:docMk/>
            <pc:sldMk cId="716861169" sldId="316"/>
            <ac:spMk id="10" creationId="{BADF13A9-2AF5-AB9F-60B2-F81B9CF0574C}"/>
          </ac:spMkLst>
        </pc:spChg>
        <pc:spChg chg="add mod">
          <ac:chgData name="Lauren de Silva" userId="109afd5b2c8f34d4" providerId="LiveId" clId="{41AA836E-4938-4A9A-9576-AD8498E305D2}" dt="2024-09-18T04:58:01.519" v="1230"/>
          <ac:spMkLst>
            <pc:docMk/>
            <pc:sldMk cId="716861169" sldId="316"/>
            <ac:spMk id="13" creationId="{F405F183-9DA7-D1BB-1383-751CF486C749}"/>
          </ac:spMkLst>
        </pc:spChg>
        <pc:spChg chg="add mod">
          <ac:chgData name="Lauren de Silva" userId="109afd5b2c8f34d4" providerId="LiveId" clId="{41AA836E-4938-4A9A-9576-AD8498E305D2}" dt="2024-09-18T05:05:57.065" v="1452" actId="1076"/>
          <ac:spMkLst>
            <pc:docMk/>
            <pc:sldMk cId="716861169" sldId="316"/>
            <ac:spMk id="14" creationId="{8FB145C6-437E-F6A2-B24F-BAF9024D7DE6}"/>
          </ac:spMkLst>
        </pc:spChg>
        <pc:spChg chg="add mod">
          <ac:chgData name="Lauren de Silva" userId="109afd5b2c8f34d4" providerId="LiveId" clId="{41AA836E-4938-4A9A-9576-AD8498E305D2}" dt="2024-09-18T05:01:18.999" v="1253" actId="1076"/>
          <ac:spMkLst>
            <pc:docMk/>
            <pc:sldMk cId="716861169" sldId="316"/>
            <ac:spMk id="17" creationId="{E9FFC1F1-0CED-8BC3-F9E5-CE84F27CC226}"/>
          </ac:spMkLst>
        </pc:spChg>
        <pc:spChg chg="add mod">
          <ac:chgData name="Lauren de Silva" userId="109afd5b2c8f34d4" providerId="LiveId" clId="{41AA836E-4938-4A9A-9576-AD8498E305D2}" dt="2024-09-18T05:01:18.999" v="1253" actId="1076"/>
          <ac:spMkLst>
            <pc:docMk/>
            <pc:sldMk cId="716861169" sldId="316"/>
            <ac:spMk id="18" creationId="{840FEF36-8C7E-1F52-76F4-D774396B9CC6}"/>
          </ac:spMkLst>
        </pc:spChg>
        <pc:spChg chg="add mod">
          <ac:chgData name="Lauren de Silva" userId="109afd5b2c8f34d4" providerId="LiveId" clId="{41AA836E-4938-4A9A-9576-AD8498E305D2}" dt="2024-09-18T05:08:57.878" v="1477" actId="1076"/>
          <ac:spMkLst>
            <pc:docMk/>
            <pc:sldMk cId="716861169" sldId="316"/>
            <ac:spMk id="19" creationId="{EFC7927F-7C6C-23DE-C023-397AAF08CF1B}"/>
          </ac:spMkLst>
        </pc:spChg>
        <pc:spChg chg="add mod">
          <ac:chgData name="Lauren de Silva" userId="109afd5b2c8f34d4" providerId="LiveId" clId="{41AA836E-4938-4A9A-9576-AD8498E305D2}" dt="2024-09-18T05:12:22.498" v="1530" actId="20577"/>
          <ac:spMkLst>
            <pc:docMk/>
            <pc:sldMk cId="716861169" sldId="316"/>
            <ac:spMk id="37" creationId="{1F85CD64-EA30-ED4D-A3D6-D8C746D1B364}"/>
          </ac:spMkLst>
        </pc:spChg>
        <pc:cxnChg chg="add mod">
          <ac:chgData name="Lauren de Silva" userId="109afd5b2c8f34d4" providerId="LiveId" clId="{41AA836E-4938-4A9A-9576-AD8498E305D2}" dt="2024-09-18T05:01:18.999" v="1253" actId="1076"/>
          <ac:cxnSpMkLst>
            <pc:docMk/>
            <pc:sldMk cId="716861169" sldId="316"/>
            <ac:cxnSpMk id="4" creationId="{34923FBB-2667-C7B2-9D0F-A6E47F9C33DB}"/>
          </ac:cxnSpMkLst>
        </pc:cxnChg>
        <pc:cxnChg chg="add mod">
          <ac:chgData name="Lauren de Silva" userId="109afd5b2c8f34d4" providerId="LiveId" clId="{41AA836E-4938-4A9A-9576-AD8498E305D2}" dt="2024-09-18T05:01:18.999" v="1253" actId="1076"/>
          <ac:cxnSpMkLst>
            <pc:docMk/>
            <pc:sldMk cId="716861169" sldId="316"/>
            <ac:cxnSpMk id="6" creationId="{A50F285D-8FF5-0500-58D6-788BDF2F8BFA}"/>
          </ac:cxnSpMkLst>
        </pc:cxnChg>
        <pc:cxnChg chg="add mod">
          <ac:chgData name="Lauren de Silva" userId="109afd5b2c8f34d4" providerId="LiveId" clId="{41AA836E-4938-4A9A-9576-AD8498E305D2}" dt="2024-09-18T05:01:18.999" v="1253" actId="1076"/>
          <ac:cxnSpMkLst>
            <pc:docMk/>
            <pc:sldMk cId="716861169" sldId="316"/>
            <ac:cxnSpMk id="11" creationId="{8CACEEFE-C842-348E-01D8-3838FED73516}"/>
          </ac:cxnSpMkLst>
        </pc:cxnChg>
        <pc:cxnChg chg="add mod">
          <ac:chgData name="Lauren de Silva" userId="109afd5b2c8f34d4" providerId="LiveId" clId="{41AA836E-4938-4A9A-9576-AD8498E305D2}" dt="2024-09-18T05:01:18.999" v="1253" actId="1076"/>
          <ac:cxnSpMkLst>
            <pc:docMk/>
            <pc:sldMk cId="716861169" sldId="316"/>
            <ac:cxnSpMk id="12" creationId="{CCA23582-2B03-011D-5BC6-4EFB1366BC10}"/>
          </ac:cxnSpMkLst>
        </pc:cxnChg>
        <pc:cxnChg chg="add mod">
          <ac:chgData name="Lauren de Silva" userId="109afd5b2c8f34d4" providerId="LiveId" clId="{41AA836E-4938-4A9A-9576-AD8498E305D2}" dt="2024-09-18T05:01:18.999" v="1253" actId="1076"/>
          <ac:cxnSpMkLst>
            <pc:docMk/>
            <pc:sldMk cId="716861169" sldId="316"/>
            <ac:cxnSpMk id="15" creationId="{EEDA7988-05D8-45E2-F856-A37CA765B0E2}"/>
          </ac:cxnSpMkLst>
        </pc:cxnChg>
      </pc:sldChg>
      <pc:sldChg chg="delSp add mod delAnim modAnim">
        <pc:chgData name="Lauren de Silva" userId="109afd5b2c8f34d4" providerId="LiveId" clId="{41AA836E-4938-4A9A-9576-AD8498E305D2}" dt="2024-09-18T05:40:26.003" v="2028" actId="478"/>
        <pc:sldMkLst>
          <pc:docMk/>
          <pc:sldMk cId="3447933906" sldId="317"/>
        </pc:sldMkLst>
        <pc:spChg chg="del">
          <ac:chgData name="Lauren de Silva" userId="109afd5b2c8f34d4" providerId="LiveId" clId="{41AA836E-4938-4A9A-9576-AD8498E305D2}" dt="2024-09-18T05:10:12.893" v="1502" actId="478"/>
          <ac:spMkLst>
            <pc:docMk/>
            <pc:sldMk cId="3447933906" sldId="317"/>
            <ac:spMk id="4" creationId="{E014535E-686B-F54D-A055-657C489EC365}"/>
          </ac:spMkLst>
        </pc:spChg>
        <pc:spChg chg="del">
          <ac:chgData name="Lauren de Silva" userId="109afd5b2c8f34d4" providerId="LiveId" clId="{41AA836E-4938-4A9A-9576-AD8498E305D2}" dt="2024-09-18T05:40:26.003" v="2028" actId="478"/>
          <ac:spMkLst>
            <pc:docMk/>
            <pc:sldMk cId="3447933906" sldId="317"/>
            <ac:spMk id="38" creationId="{C50015D2-CD6F-2145-8CFE-3473FE5D17AA}"/>
          </ac:spMkLst>
        </pc:spChg>
        <pc:spChg chg="del">
          <ac:chgData name="Lauren de Silva" userId="109afd5b2c8f34d4" providerId="LiveId" clId="{41AA836E-4938-4A9A-9576-AD8498E305D2}" dt="2024-09-18T05:40:24.183" v="2027" actId="478"/>
          <ac:spMkLst>
            <pc:docMk/>
            <pc:sldMk cId="3447933906" sldId="317"/>
            <ac:spMk id="44" creationId="{438B5E6B-5031-9842-87DA-3F2339DA2021}"/>
          </ac:spMkLst>
        </pc:spChg>
        <pc:spChg chg="del">
          <ac:chgData name="Lauren de Silva" userId="109afd5b2c8f34d4" providerId="LiveId" clId="{41AA836E-4938-4A9A-9576-AD8498E305D2}" dt="2024-09-18T05:10:08.248" v="1500" actId="478"/>
          <ac:spMkLst>
            <pc:docMk/>
            <pc:sldMk cId="3447933906" sldId="317"/>
            <ac:spMk id="50" creationId="{7E6F8D27-1333-441C-AB24-B70187E6C7E8}"/>
          </ac:spMkLst>
        </pc:spChg>
        <pc:grpChg chg="del">
          <ac:chgData name="Lauren de Silva" userId="109afd5b2c8f34d4" providerId="LiveId" clId="{41AA836E-4938-4A9A-9576-AD8498E305D2}" dt="2024-09-18T05:10:09.339" v="1501" actId="478"/>
          <ac:grpSpMkLst>
            <pc:docMk/>
            <pc:sldMk cId="3447933906" sldId="317"/>
            <ac:grpSpMk id="10" creationId="{F50046A7-09B3-4A78-8A30-A95888B1F5D5}"/>
          </ac:grpSpMkLst>
        </pc:grpChg>
      </pc:sldChg>
      <pc:sldChg chg="add modAnim">
        <pc:chgData name="Lauren de Silva" userId="109afd5b2c8f34d4" providerId="LiveId" clId="{41AA836E-4938-4A9A-9576-AD8498E305D2}" dt="2024-09-18T05:32:39.635" v="2026"/>
        <pc:sldMkLst>
          <pc:docMk/>
          <pc:sldMk cId="3074943449" sldId="318"/>
        </pc:sldMkLst>
      </pc:sldChg>
      <pc:sldChg chg="addSp delSp modSp new mod modAnim">
        <pc:chgData name="Lauren de Silva" userId="109afd5b2c8f34d4" providerId="LiveId" clId="{41AA836E-4938-4A9A-9576-AD8498E305D2}" dt="2024-09-18T05:32:28.063" v="2022"/>
        <pc:sldMkLst>
          <pc:docMk/>
          <pc:sldMk cId="1297279379" sldId="319"/>
        </pc:sldMkLst>
        <pc:spChg chg="add mod">
          <ac:chgData name="Lauren de Silva" userId="109afd5b2c8f34d4" providerId="LiveId" clId="{41AA836E-4938-4A9A-9576-AD8498E305D2}" dt="2024-09-18T05:24:23" v="1867" actId="1076"/>
          <ac:spMkLst>
            <pc:docMk/>
            <pc:sldMk cId="1297279379" sldId="319"/>
            <ac:spMk id="2" creationId="{7DE47C45-2E68-BB0F-B039-34561C142654}"/>
          </ac:spMkLst>
        </pc:spChg>
        <pc:spChg chg="add mod">
          <ac:chgData name="Lauren de Silva" userId="109afd5b2c8f34d4" providerId="LiveId" clId="{41AA836E-4938-4A9A-9576-AD8498E305D2}" dt="2024-09-18T05:24:23" v="1867" actId="1076"/>
          <ac:spMkLst>
            <pc:docMk/>
            <pc:sldMk cId="1297279379" sldId="319"/>
            <ac:spMk id="5" creationId="{FB82FDC1-EB24-B250-CDAB-F0918D8F94E6}"/>
          </ac:spMkLst>
        </pc:spChg>
        <pc:spChg chg="add mod">
          <ac:chgData name="Lauren de Silva" userId="109afd5b2c8f34d4" providerId="LiveId" clId="{41AA836E-4938-4A9A-9576-AD8498E305D2}" dt="2024-09-18T05:24:23" v="1867" actId="1076"/>
          <ac:spMkLst>
            <pc:docMk/>
            <pc:sldMk cId="1297279379" sldId="319"/>
            <ac:spMk id="7" creationId="{442D6006-831D-0F7E-DB00-0DF97D7F0910}"/>
          </ac:spMkLst>
        </pc:spChg>
        <pc:spChg chg="add del mod">
          <ac:chgData name="Lauren de Silva" userId="109afd5b2c8f34d4" providerId="LiveId" clId="{41AA836E-4938-4A9A-9576-AD8498E305D2}" dt="2024-09-18T05:16:23.371" v="1650" actId="478"/>
          <ac:spMkLst>
            <pc:docMk/>
            <pc:sldMk cId="1297279379" sldId="319"/>
            <ac:spMk id="12" creationId="{36767286-713B-929D-22BE-994F32E5F028}"/>
          </ac:spMkLst>
        </pc:spChg>
        <pc:spChg chg="add mod">
          <ac:chgData name="Lauren de Silva" userId="109afd5b2c8f34d4" providerId="LiveId" clId="{41AA836E-4938-4A9A-9576-AD8498E305D2}" dt="2024-09-18T05:28:45.017" v="1995" actId="1076"/>
          <ac:spMkLst>
            <pc:docMk/>
            <pc:sldMk cId="1297279379" sldId="319"/>
            <ac:spMk id="13" creationId="{03216109-A5D5-74C2-0D1A-064B3C94B6CB}"/>
          </ac:spMkLst>
        </pc:spChg>
        <pc:spChg chg="add mod">
          <ac:chgData name="Lauren de Silva" userId="109afd5b2c8f34d4" providerId="LiveId" clId="{41AA836E-4938-4A9A-9576-AD8498E305D2}" dt="2024-09-18T05:24:23" v="1867" actId="1076"/>
          <ac:spMkLst>
            <pc:docMk/>
            <pc:sldMk cId="1297279379" sldId="319"/>
            <ac:spMk id="14" creationId="{97D83B6D-54D7-5BA8-9705-FAB64C9D81C6}"/>
          </ac:spMkLst>
        </pc:spChg>
        <pc:spChg chg="add mod">
          <ac:chgData name="Lauren de Silva" userId="109afd5b2c8f34d4" providerId="LiveId" clId="{41AA836E-4938-4A9A-9576-AD8498E305D2}" dt="2024-09-18T05:24:23" v="1867" actId="1076"/>
          <ac:spMkLst>
            <pc:docMk/>
            <pc:sldMk cId="1297279379" sldId="319"/>
            <ac:spMk id="15" creationId="{4FE4B68F-69D9-F583-F90B-5240FB1B8691}"/>
          </ac:spMkLst>
        </pc:spChg>
        <pc:spChg chg="add mod">
          <ac:chgData name="Lauren de Silva" userId="109afd5b2c8f34d4" providerId="LiveId" clId="{41AA836E-4938-4A9A-9576-AD8498E305D2}" dt="2024-09-18T05:26:12.857" v="1966" actId="20577"/>
          <ac:spMkLst>
            <pc:docMk/>
            <pc:sldMk cId="1297279379" sldId="319"/>
            <ac:spMk id="16" creationId="{4D05F686-70AC-0C34-9653-AB18AB3D05A3}"/>
          </ac:spMkLst>
        </pc:spChg>
        <pc:spChg chg="add mod">
          <ac:chgData name="Lauren de Silva" userId="109afd5b2c8f34d4" providerId="LiveId" clId="{41AA836E-4938-4A9A-9576-AD8498E305D2}" dt="2024-09-18T05:26:22.966" v="1967" actId="767"/>
          <ac:spMkLst>
            <pc:docMk/>
            <pc:sldMk cId="1297279379" sldId="319"/>
            <ac:spMk id="17" creationId="{487C561B-92D9-A2B4-3D88-4BED3ED10935}"/>
          </ac:spMkLst>
        </pc:spChg>
        <pc:spChg chg="add mod ord">
          <ac:chgData name="Lauren de Silva" userId="109afd5b2c8f34d4" providerId="LiveId" clId="{41AA836E-4938-4A9A-9576-AD8498E305D2}" dt="2024-09-18T05:29:23.322" v="2002" actId="167"/>
          <ac:spMkLst>
            <pc:docMk/>
            <pc:sldMk cId="1297279379" sldId="319"/>
            <ac:spMk id="18" creationId="{9362282F-5965-EB92-4D74-F59CFE19309B}"/>
          </ac:spMkLst>
        </pc:spChg>
        <pc:spChg chg="add mod ord">
          <ac:chgData name="Lauren de Silva" userId="109afd5b2c8f34d4" providerId="LiveId" clId="{41AA836E-4938-4A9A-9576-AD8498E305D2}" dt="2024-09-18T05:29:27.864" v="2003" actId="167"/>
          <ac:spMkLst>
            <pc:docMk/>
            <pc:sldMk cId="1297279379" sldId="319"/>
            <ac:spMk id="19" creationId="{14ECA4F4-F101-2B7B-CCD8-596BFFA44777}"/>
          </ac:spMkLst>
        </pc:spChg>
        <pc:spChg chg="add mod">
          <ac:chgData name="Lauren de Silva" userId="109afd5b2c8f34d4" providerId="LiveId" clId="{41AA836E-4938-4A9A-9576-AD8498E305D2}" dt="2024-09-18T05:28:02.634" v="1987" actId="1076"/>
          <ac:spMkLst>
            <pc:docMk/>
            <pc:sldMk cId="1297279379" sldId="319"/>
            <ac:spMk id="20" creationId="{73048A66-E37C-944E-45A1-1359040524A5}"/>
          </ac:spMkLst>
        </pc:spChg>
        <pc:spChg chg="add mod">
          <ac:chgData name="Lauren de Silva" userId="109afd5b2c8f34d4" providerId="LiveId" clId="{41AA836E-4938-4A9A-9576-AD8498E305D2}" dt="2024-09-18T05:31:21.093" v="2013" actId="1076"/>
          <ac:spMkLst>
            <pc:docMk/>
            <pc:sldMk cId="1297279379" sldId="319"/>
            <ac:spMk id="21" creationId="{A455EDC0-2C9C-7048-67DF-5C5C0DFF21FF}"/>
          </ac:spMkLst>
        </pc:spChg>
        <pc:cxnChg chg="add del">
          <ac:chgData name="Lauren de Silva" userId="109afd5b2c8f34d4" providerId="LiveId" clId="{41AA836E-4938-4A9A-9576-AD8498E305D2}" dt="2024-09-18T05:13:29.078" v="1537" actId="11529"/>
          <ac:cxnSpMkLst>
            <pc:docMk/>
            <pc:sldMk cId="1297279379" sldId="319"/>
            <ac:cxnSpMk id="4" creationId="{686A8A1B-A191-EA84-B7BC-8ED96FAA546A}"/>
          </ac:cxnSpMkLst>
        </pc:cxnChg>
        <pc:cxnChg chg="add mod">
          <ac:chgData name="Lauren de Silva" userId="109afd5b2c8f34d4" providerId="LiveId" clId="{41AA836E-4938-4A9A-9576-AD8498E305D2}" dt="2024-09-18T05:24:23" v="1867" actId="1076"/>
          <ac:cxnSpMkLst>
            <pc:docMk/>
            <pc:sldMk cId="1297279379" sldId="319"/>
            <ac:cxnSpMk id="8" creationId="{63995DEA-B228-6548-85EA-71E86B74812E}"/>
          </ac:cxnSpMkLst>
        </pc:cxnChg>
        <pc:cxnChg chg="add mod">
          <ac:chgData name="Lauren de Silva" userId="109afd5b2c8f34d4" providerId="LiveId" clId="{41AA836E-4938-4A9A-9576-AD8498E305D2}" dt="2024-09-18T05:24:23" v="1867" actId="1076"/>
          <ac:cxnSpMkLst>
            <pc:docMk/>
            <pc:sldMk cId="1297279379" sldId="319"/>
            <ac:cxnSpMk id="9" creationId="{EC6F9CD8-8307-A7DD-6143-E715B929ABC4}"/>
          </ac:cxnSpMkLst>
        </pc:cxnChg>
        <pc:cxnChg chg="add mod">
          <ac:chgData name="Lauren de Silva" userId="109afd5b2c8f34d4" providerId="LiveId" clId="{41AA836E-4938-4A9A-9576-AD8498E305D2}" dt="2024-09-18T05:24:23" v="1867" actId="1076"/>
          <ac:cxnSpMkLst>
            <pc:docMk/>
            <pc:sldMk cId="1297279379" sldId="319"/>
            <ac:cxnSpMk id="10" creationId="{26E420F7-EB2E-F319-F4A3-8ABE9DEB6748}"/>
          </ac:cxnSpMkLst>
        </pc:cxnChg>
        <pc:cxnChg chg="add mod">
          <ac:chgData name="Lauren de Silva" userId="109afd5b2c8f34d4" providerId="LiveId" clId="{41AA836E-4938-4A9A-9576-AD8498E305D2}" dt="2024-09-18T05:24:23" v="1867" actId="1076"/>
          <ac:cxnSpMkLst>
            <pc:docMk/>
            <pc:sldMk cId="1297279379" sldId="319"/>
            <ac:cxnSpMk id="11" creationId="{C48EC6A0-D609-566F-4522-894AD9C7DB9B}"/>
          </ac:cxnSpMkLst>
        </pc:cxnChg>
      </pc:sldChg>
      <pc:sldChg chg="addSp delSp modSp new mod addAnim delAnim modAnim">
        <pc:chgData name="Lauren de Silva" userId="109afd5b2c8f34d4" providerId="LiveId" clId="{41AA836E-4938-4A9A-9576-AD8498E305D2}" dt="2024-09-18T06:08:57.647" v="2497" actId="20577"/>
        <pc:sldMkLst>
          <pc:docMk/>
          <pc:sldMk cId="2421792235" sldId="320"/>
        </pc:sldMkLst>
        <pc:spChg chg="add mod">
          <ac:chgData name="Lauren de Silva" userId="109afd5b2c8f34d4" providerId="LiveId" clId="{41AA836E-4938-4A9A-9576-AD8498E305D2}" dt="2024-09-18T06:05:00.119" v="2469" actId="1076"/>
          <ac:spMkLst>
            <pc:docMk/>
            <pc:sldMk cId="2421792235" sldId="320"/>
            <ac:spMk id="2" creationId="{F35AEB40-D48C-8049-264B-1FC902AE4958}"/>
          </ac:spMkLst>
        </pc:spChg>
        <pc:spChg chg="add del mod">
          <ac:chgData name="Lauren de Silva" userId="109afd5b2c8f34d4" providerId="LiveId" clId="{41AA836E-4938-4A9A-9576-AD8498E305D2}" dt="2024-09-18T05:48:49.680" v="2109" actId="478"/>
          <ac:spMkLst>
            <pc:docMk/>
            <pc:sldMk cId="2421792235" sldId="320"/>
            <ac:spMk id="3" creationId="{C9286CAE-3C47-20E3-DC61-30C248870E52}"/>
          </ac:spMkLst>
        </pc:spChg>
        <pc:spChg chg="add mod">
          <ac:chgData name="Lauren de Silva" userId="109afd5b2c8f34d4" providerId="LiveId" clId="{41AA836E-4938-4A9A-9576-AD8498E305D2}" dt="2024-09-18T06:05:19.888" v="2477" actId="20577"/>
          <ac:spMkLst>
            <pc:docMk/>
            <pc:sldMk cId="2421792235" sldId="320"/>
            <ac:spMk id="3" creationId="{D2841EF9-CB51-40FE-3077-4A4220391D4B}"/>
          </ac:spMkLst>
        </pc:spChg>
        <pc:spChg chg="add mod">
          <ac:chgData name="Lauren de Silva" userId="109afd5b2c8f34d4" providerId="LiveId" clId="{41AA836E-4938-4A9A-9576-AD8498E305D2}" dt="2024-09-18T05:53:34.192" v="2277" actId="1076"/>
          <ac:spMkLst>
            <pc:docMk/>
            <pc:sldMk cId="2421792235" sldId="320"/>
            <ac:spMk id="4" creationId="{621C5427-4875-114E-1FA9-4C3D8BF314C2}"/>
          </ac:spMkLst>
        </pc:spChg>
        <pc:spChg chg="add mod">
          <ac:chgData name="Lauren de Silva" userId="109afd5b2c8f34d4" providerId="LiveId" clId="{41AA836E-4938-4A9A-9576-AD8498E305D2}" dt="2024-09-18T05:54:41.798" v="2295" actId="1076"/>
          <ac:spMkLst>
            <pc:docMk/>
            <pc:sldMk cId="2421792235" sldId="320"/>
            <ac:spMk id="5" creationId="{28FAC26F-E15D-FC4E-E998-33EFA85ADC04}"/>
          </ac:spMkLst>
        </pc:spChg>
        <pc:spChg chg="add mod">
          <ac:chgData name="Lauren de Silva" userId="109afd5b2c8f34d4" providerId="LiveId" clId="{41AA836E-4938-4A9A-9576-AD8498E305D2}" dt="2024-09-18T05:54:30.537" v="2292" actId="1076"/>
          <ac:spMkLst>
            <pc:docMk/>
            <pc:sldMk cId="2421792235" sldId="320"/>
            <ac:spMk id="8" creationId="{13900F83-5861-DC46-F645-A7671AEDCAD1}"/>
          </ac:spMkLst>
        </pc:spChg>
        <pc:spChg chg="add del mod">
          <ac:chgData name="Lauren de Silva" userId="109afd5b2c8f34d4" providerId="LiveId" clId="{41AA836E-4938-4A9A-9576-AD8498E305D2}" dt="2024-09-18T05:48:33.647" v="2103" actId="478"/>
          <ac:spMkLst>
            <pc:docMk/>
            <pc:sldMk cId="2421792235" sldId="320"/>
            <ac:spMk id="12" creationId="{6BB361C2-FA97-4DC4-C5BA-145FC58B9BDE}"/>
          </ac:spMkLst>
        </pc:spChg>
        <pc:spChg chg="add del mod ord">
          <ac:chgData name="Lauren de Silva" userId="109afd5b2c8f34d4" providerId="LiveId" clId="{41AA836E-4938-4A9A-9576-AD8498E305D2}" dt="2024-09-18T05:48:34.511" v="2104" actId="478"/>
          <ac:spMkLst>
            <pc:docMk/>
            <pc:sldMk cId="2421792235" sldId="320"/>
            <ac:spMk id="13" creationId="{86421495-0DAA-C449-202C-6A3862BE58DA}"/>
          </ac:spMkLst>
        </pc:spChg>
        <pc:spChg chg="add mod">
          <ac:chgData name="Lauren de Silva" userId="109afd5b2c8f34d4" providerId="LiveId" clId="{41AA836E-4938-4A9A-9576-AD8498E305D2}" dt="2024-09-18T05:54:27.123" v="2291" actId="1076"/>
          <ac:spMkLst>
            <pc:docMk/>
            <pc:sldMk cId="2421792235" sldId="320"/>
            <ac:spMk id="14" creationId="{C6A6D662-193C-8F4C-D899-A469EAFE22AB}"/>
          </ac:spMkLst>
        </pc:spChg>
        <pc:spChg chg="add mod">
          <ac:chgData name="Lauren de Silva" userId="109afd5b2c8f34d4" providerId="LiveId" clId="{41AA836E-4938-4A9A-9576-AD8498E305D2}" dt="2024-09-18T05:53:39.140" v="2278" actId="1076"/>
          <ac:spMkLst>
            <pc:docMk/>
            <pc:sldMk cId="2421792235" sldId="320"/>
            <ac:spMk id="15" creationId="{09936977-4DCF-A0C6-4C44-FF1B30D8A635}"/>
          </ac:spMkLst>
        </pc:spChg>
        <pc:spChg chg="add mod">
          <ac:chgData name="Lauren de Silva" userId="109afd5b2c8f34d4" providerId="LiveId" clId="{41AA836E-4938-4A9A-9576-AD8498E305D2}" dt="2024-09-18T05:52:41.716" v="2266" actId="1076"/>
          <ac:spMkLst>
            <pc:docMk/>
            <pc:sldMk cId="2421792235" sldId="320"/>
            <ac:spMk id="17" creationId="{611A9AB0-9C10-120D-F623-3ED66CC56D9F}"/>
          </ac:spMkLst>
        </pc:spChg>
        <pc:spChg chg="add mod">
          <ac:chgData name="Lauren de Silva" userId="109afd5b2c8f34d4" providerId="LiveId" clId="{41AA836E-4938-4A9A-9576-AD8498E305D2}" dt="2024-09-18T05:52:41.716" v="2266" actId="1076"/>
          <ac:spMkLst>
            <pc:docMk/>
            <pc:sldMk cId="2421792235" sldId="320"/>
            <ac:spMk id="18" creationId="{3D85DB0F-35DB-8DF6-2CDA-1899CAD2385E}"/>
          </ac:spMkLst>
        </pc:spChg>
        <pc:spChg chg="add mod">
          <ac:chgData name="Lauren de Silva" userId="109afd5b2c8f34d4" providerId="LiveId" clId="{41AA836E-4938-4A9A-9576-AD8498E305D2}" dt="2024-09-18T05:52:41.716" v="2266" actId="1076"/>
          <ac:spMkLst>
            <pc:docMk/>
            <pc:sldMk cId="2421792235" sldId="320"/>
            <ac:spMk id="19" creationId="{C54204E8-0BCA-A5C6-8FE0-7B478D070142}"/>
          </ac:spMkLst>
        </pc:spChg>
        <pc:spChg chg="add mod">
          <ac:chgData name="Lauren de Silva" userId="109afd5b2c8f34d4" providerId="LiveId" clId="{41AA836E-4938-4A9A-9576-AD8498E305D2}" dt="2024-09-18T05:52:41.716" v="2266" actId="1076"/>
          <ac:spMkLst>
            <pc:docMk/>
            <pc:sldMk cId="2421792235" sldId="320"/>
            <ac:spMk id="20" creationId="{8E26E073-9849-8136-2F68-8CFF6BD79655}"/>
          </ac:spMkLst>
        </pc:spChg>
        <pc:spChg chg="add mod">
          <ac:chgData name="Lauren de Silva" userId="109afd5b2c8f34d4" providerId="LiveId" clId="{41AA836E-4938-4A9A-9576-AD8498E305D2}" dt="2024-09-18T05:52:41.716" v="2266" actId="1076"/>
          <ac:spMkLst>
            <pc:docMk/>
            <pc:sldMk cId="2421792235" sldId="320"/>
            <ac:spMk id="23" creationId="{B7FBBCB5-805F-E9F6-616A-087ED02B56A1}"/>
          </ac:spMkLst>
        </pc:spChg>
        <pc:spChg chg="add mod">
          <ac:chgData name="Lauren de Silva" userId="109afd5b2c8f34d4" providerId="LiveId" clId="{41AA836E-4938-4A9A-9576-AD8498E305D2}" dt="2024-09-18T05:52:41.716" v="2266" actId="1076"/>
          <ac:spMkLst>
            <pc:docMk/>
            <pc:sldMk cId="2421792235" sldId="320"/>
            <ac:spMk id="24" creationId="{7777C0E5-10E6-21AF-BF7A-73375A669829}"/>
          </ac:spMkLst>
        </pc:spChg>
        <pc:spChg chg="add mod">
          <ac:chgData name="Lauren de Silva" userId="109afd5b2c8f34d4" providerId="LiveId" clId="{41AA836E-4938-4A9A-9576-AD8498E305D2}" dt="2024-09-18T05:52:41.716" v="2266" actId="1076"/>
          <ac:spMkLst>
            <pc:docMk/>
            <pc:sldMk cId="2421792235" sldId="320"/>
            <ac:spMk id="25" creationId="{3077AA64-094F-0073-1414-C092D7E60091}"/>
          </ac:spMkLst>
        </pc:spChg>
        <pc:spChg chg="add mod">
          <ac:chgData name="Lauren de Silva" userId="109afd5b2c8f34d4" providerId="LiveId" clId="{41AA836E-4938-4A9A-9576-AD8498E305D2}" dt="2024-09-18T05:52:41.716" v="2266" actId="1076"/>
          <ac:spMkLst>
            <pc:docMk/>
            <pc:sldMk cId="2421792235" sldId="320"/>
            <ac:spMk id="26" creationId="{CFCB3244-3C67-19B1-987C-AE16868674C5}"/>
          </ac:spMkLst>
        </pc:spChg>
        <pc:spChg chg="add mod">
          <ac:chgData name="Lauren de Silva" userId="109afd5b2c8f34d4" providerId="LiveId" clId="{41AA836E-4938-4A9A-9576-AD8498E305D2}" dt="2024-09-18T05:52:41.716" v="2266" actId="1076"/>
          <ac:spMkLst>
            <pc:docMk/>
            <pc:sldMk cId="2421792235" sldId="320"/>
            <ac:spMk id="27" creationId="{3252D150-9ED5-0228-7F60-236A089299EE}"/>
          </ac:spMkLst>
        </pc:spChg>
        <pc:spChg chg="add mod">
          <ac:chgData name="Lauren de Silva" userId="109afd5b2c8f34d4" providerId="LiveId" clId="{41AA836E-4938-4A9A-9576-AD8498E305D2}" dt="2024-09-18T05:52:41.716" v="2266" actId="1076"/>
          <ac:spMkLst>
            <pc:docMk/>
            <pc:sldMk cId="2421792235" sldId="320"/>
            <ac:spMk id="29" creationId="{D2CCCF1F-6A8B-B0B5-DC60-4A1B2EC51A23}"/>
          </ac:spMkLst>
        </pc:spChg>
        <pc:spChg chg="add mod">
          <ac:chgData name="Lauren de Silva" userId="109afd5b2c8f34d4" providerId="LiveId" clId="{41AA836E-4938-4A9A-9576-AD8498E305D2}" dt="2024-09-18T05:52:58.079" v="2269"/>
          <ac:spMkLst>
            <pc:docMk/>
            <pc:sldMk cId="2421792235" sldId="320"/>
            <ac:spMk id="31" creationId="{3D904EB1-A892-135F-340A-7E5022C6F04B}"/>
          </ac:spMkLst>
        </pc:spChg>
        <pc:spChg chg="add mod">
          <ac:chgData name="Lauren de Silva" userId="109afd5b2c8f34d4" providerId="LiveId" clId="{41AA836E-4938-4A9A-9576-AD8498E305D2}" dt="2024-09-18T05:52:58.079" v="2269"/>
          <ac:spMkLst>
            <pc:docMk/>
            <pc:sldMk cId="2421792235" sldId="320"/>
            <ac:spMk id="32" creationId="{FD305FB1-64C7-C73A-769C-820193F4E656}"/>
          </ac:spMkLst>
        </pc:spChg>
        <pc:spChg chg="add mod">
          <ac:chgData name="Lauren de Silva" userId="109afd5b2c8f34d4" providerId="LiveId" clId="{41AA836E-4938-4A9A-9576-AD8498E305D2}" dt="2024-09-18T05:52:58.079" v="2269"/>
          <ac:spMkLst>
            <pc:docMk/>
            <pc:sldMk cId="2421792235" sldId="320"/>
            <ac:spMk id="33" creationId="{3B7D3895-2BE9-DEFB-BBA0-7C69D3C3EF21}"/>
          </ac:spMkLst>
        </pc:spChg>
        <pc:spChg chg="add mod">
          <ac:chgData name="Lauren de Silva" userId="109afd5b2c8f34d4" providerId="LiveId" clId="{41AA836E-4938-4A9A-9576-AD8498E305D2}" dt="2024-09-18T05:52:58.079" v="2269"/>
          <ac:spMkLst>
            <pc:docMk/>
            <pc:sldMk cId="2421792235" sldId="320"/>
            <ac:spMk id="34" creationId="{5FE75F57-8091-ABCD-D8A5-B9B0A3691B2F}"/>
          </ac:spMkLst>
        </pc:spChg>
        <pc:spChg chg="add mod">
          <ac:chgData name="Lauren de Silva" userId="109afd5b2c8f34d4" providerId="LiveId" clId="{41AA836E-4938-4A9A-9576-AD8498E305D2}" dt="2024-09-18T05:52:58.079" v="2269"/>
          <ac:spMkLst>
            <pc:docMk/>
            <pc:sldMk cId="2421792235" sldId="320"/>
            <ac:spMk id="37" creationId="{3CA60261-7A90-217E-462F-D90F870E859C}"/>
          </ac:spMkLst>
        </pc:spChg>
        <pc:spChg chg="add mod">
          <ac:chgData name="Lauren de Silva" userId="109afd5b2c8f34d4" providerId="LiveId" clId="{41AA836E-4938-4A9A-9576-AD8498E305D2}" dt="2024-09-18T05:52:58.079" v="2269"/>
          <ac:spMkLst>
            <pc:docMk/>
            <pc:sldMk cId="2421792235" sldId="320"/>
            <ac:spMk id="38" creationId="{77FD81D3-E60C-C6DD-3970-403ED5E219FC}"/>
          </ac:spMkLst>
        </pc:spChg>
        <pc:spChg chg="add mod">
          <ac:chgData name="Lauren de Silva" userId="109afd5b2c8f34d4" providerId="LiveId" clId="{41AA836E-4938-4A9A-9576-AD8498E305D2}" dt="2024-09-18T05:52:58.079" v="2269"/>
          <ac:spMkLst>
            <pc:docMk/>
            <pc:sldMk cId="2421792235" sldId="320"/>
            <ac:spMk id="39" creationId="{F9DFF170-2F80-6FF7-9638-46616E3BD9B7}"/>
          </ac:spMkLst>
        </pc:spChg>
        <pc:spChg chg="add mod">
          <ac:chgData name="Lauren de Silva" userId="109afd5b2c8f34d4" providerId="LiveId" clId="{41AA836E-4938-4A9A-9576-AD8498E305D2}" dt="2024-09-18T05:52:58.079" v="2269"/>
          <ac:spMkLst>
            <pc:docMk/>
            <pc:sldMk cId="2421792235" sldId="320"/>
            <ac:spMk id="40" creationId="{32F392AC-C437-E655-A405-A24079AAE9E0}"/>
          </ac:spMkLst>
        </pc:spChg>
        <pc:spChg chg="add mod">
          <ac:chgData name="Lauren de Silva" userId="109afd5b2c8f34d4" providerId="LiveId" clId="{41AA836E-4938-4A9A-9576-AD8498E305D2}" dt="2024-09-18T05:52:58.079" v="2269"/>
          <ac:spMkLst>
            <pc:docMk/>
            <pc:sldMk cId="2421792235" sldId="320"/>
            <ac:spMk id="41" creationId="{DC02F7A9-EFA8-35FD-D7CC-0B5FB2F91823}"/>
          </ac:spMkLst>
        </pc:spChg>
        <pc:spChg chg="add mod">
          <ac:chgData name="Lauren de Silva" userId="109afd5b2c8f34d4" providerId="LiveId" clId="{41AA836E-4938-4A9A-9576-AD8498E305D2}" dt="2024-09-18T05:52:58.079" v="2269"/>
          <ac:spMkLst>
            <pc:docMk/>
            <pc:sldMk cId="2421792235" sldId="320"/>
            <ac:spMk id="43" creationId="{F9A1364E-D34D-D810-D99D-4770B4EAF4F2}"/>
          </ac:spMkLst>
        </pc:spChg>
        <pc:spChg chg="add mod">
          <ac:chgData name="Lauren de Silva" userId="109afd5b2c8f34d4" providerId="LiveId" clId="{41AA836E-4938-4A9A-9576-AD8498E305D2}" dt="2024-09-18T05:54:16.531" v="2289" actId="1076"/>
          <ac:spMkLst>
            <pc:docMk/>
            <pc:sldMk cId="2421792235" sldId="320"/>
            <ac:spMk id="45" creationId="{31F80053-0F1C-C331-24B8-47F963FCDC28}"/>
          </ac:spMkLst>
        </pc:spChg>
        <pc:spChg chg="add mod">
          <ac:chgData name="Lauren de Silva" userId="109afd5b2c8f34d4" providerId="LiveId" clId="{41AA836E-4938-4A9A-9576-AD8498E305D2}" dt="2024-09-18T05:56:20.607" v="2313" actId="1076"/>
          <ac:spMkLst>
            <pc:docMk/>
            <pc:sldMk cId="2421792235" sldId="320"/>
            <ac:spMk id="46" creationId="{33DD4B12-2565-3094-B45C-34B2FADC8FC1}"/>
          </ac:spMkLst>
        </pc:spChg>
        <pc:spChg chg="add mod">
          <ac:chgData name="Lauren de Silva" userId="109afd5b2c8f34d4" providerId="LiveId" clId="{41AA836E-4938-4A9A-9576-AD8498E305D2}" dt="2024-09-18T05:59:38.917" v="2359" actId="1076"/>
          <ac:spMkLst>
            <pc:docMk/>
            <pc:sldMk cId="2421792235" sldId="320"/>
            <ac:spMk id="47" creationId="{ADAF2AC0-BBE8-9B2C-FB19-DE5270918608}"/>
          </ac:spMkLst>
        </pc:spChg>
        <pc:spChg chg="add del mod">
          <ac:chgData name="Lauren de Silva" userId="109afd5b2c8f34d4" providerId="LiveId" clId="{41AA836E-4938-4A9A-9576-AD8498E305D2}" dt="2024-09-18T05:54:00.914" v="2283" actId="478"/>
          <ac:spMkLst>
            <pc:docMk/>
            <pc:sldMk cId="2421792235" sldId="320"/>
            <ac:spMk id="49" creationId="{AF4542E4-347A-24B0-9057-E8F12FDC069D}"/>
          </ac:spMkLst>
        </pc:spChg>
        <pc:spChg chg="add del mod">
          <ac:chgData name="Lauren de Silva" userId="109afd5b2c8f34d4" providerId="LiveId" clId="{41AA836E-4938-4A9A-9576-AD8498E305D2}" dt="2024-09-18T05:54:09.947" v="2287" actId="478"/>
          <ac:spMkLst>
            <pc:docMk/>
            <pc:sldMk cId="2421792235" sldId="320"/>
            <ac:spMk id="50" creationId="{ADCAE629-943F-7A77-B868-44E6FAB619A2}"/>
          </ac:spMkLst>
        </pc:spChg>
        <pc:spChg chg="add mod">
          <ac:chgData name="Lauren de Silva" userId="109afd5b2c8f34d4" providerId="LiveId" clId="{41AA836E-4938-4A9A-9576-AD8498E305D2}" dt="2024-09-18T05:59:12.294" v="2353" actId="1076"/>
          <ac:spMkLst>
            <pc:docMk/>
            <pc:sldMk cId="2421792235" sldId="320"/>
            <ac:spMk id="53" creationId="{A72B6618-6728-4EE2-4E07-AC1E06909581}"/>
          </ac:spMkLst>
        </pc:spChg>
        <pc:spChg chg="add del mod">
          <ac:chgData name="Lauren de Silva" userId="109afd5b2c8f34d4" providerId="LiveId" clId="{41AA836E-4938-4A9A-9576-AD8498E305D2}" dt="2024-09-18T05:53:59.126" v="2282" actId="478"/>
          <ac:spMkLst>
            <pc:docMk/>
            <pc:sldMk cId="2421792235" sldId="320"/>
            <ac:spMk id="54" creationId="{A9BE3E4A-043A-314C-EEE8-B4C071D7AA7C}"/>
          </ac:spMkLst>
        </pc:spChg>
        <pc:spChg chg="add del mod">
          <ac:chgData name="Lauren de Silva" userId="109afd5b2c8f34d4" providerId="LiveId" clId="{41AA836E-4938-4A9A-9576-AD8498E305D2}" dt="2024-09-18T05:57:39.588" v="2334"/>
          <ac:spMkLst>
            <pc:docMk/>
            <pc:sldMk cId="2421792235" sldId="320"/>
            <ac:spMk id="55" creationId="{9D3040A3-DE9C-B02B-F25D-EA298964D329}"/>
          </ac:spMkLst>
        </pc:spChg>
        <pc:spChg chg="add del mod">
          <ac:chgData name="Lauren de Silva" userId="109afd5b2c8f34d4" providerId="LiveId" clId="{41AA836E-4938-4A9A-9576-AD8498E305D2}" dt="2024-09-18T05:58:01.197" v="2343" actId="1076"/>
          <ac:spMkLst>
            <pc:docMk/>
            <pc:sldMk cId="2421792235" sldId="320"/>
            <ac:spMk id="56" creationId="{54D4E542-853B-C8DF-23E1-5870889174DD}"/>
          </ac:spMkLst>
        </pc:spChg>
        <pc:spChg chg="add del mod">
          <ac:chgData name="Lauren de Silva" userId="109afd5b2c8f34d4" providerId="LiveId" clId="{41AA836E-4938-4A9A-9576-AD8498E305D2}" dt="2024-09-18T05:53:55.552" v="2280" actId="478"/>
          <ac:spMkLst>
            <pc:docMk/>
            <pc:sldMk cId="2421792235" sldId="320"/>
            <ac:spMk id="57" creationId="{FF5AAC0F-A1C8-DC36-68B0-5F9260AEF8FC}"/>
          </ac:spMkLst>
        </pc:spChg>
        <pc:spChg chg="add del mod">
          <ac:chgData name="Lauren de Silva" userId="109afd5b2c8f34d4" providerId="LiveId" clId="{41AA836E-4938-4A9A-9576-AD8498E305D2}" dt="2024-09-18T05:54:10.836" v="2288" actId="478"/>
          <ac:spMkLst>
            <pc:docMk/>
            <pc:sldMk cId="2421792235" sldId="320"/>
            <ac:spMk id="58" creationId="{8887BAFA-F581-B2D3-A5D7-1AC1326CD356}"/>
          </ac:spMkLst>
        </pc:spChg>
        <pc:spChg chg="add del mod">
          <ac:chgData name="Lauren de Silva" userId="109afd5b2c8f34d4" providerId="LiveId" clId="{41AA836E-4938-4A9A-9576-AD8498E305D2}" dt="2024-09-18T05:54:02.792" v="2284" actId="478"/>
          <ac:spMkLst>
            <pc:docMk/>
            <pc:sldMk cId="2421792235" sldId="320"/>
            <ac:spMk id="59" creationId="{E047667B-E04C-CCDD-50A5-B09981879D78}"/>
          </ac:spMkLst>
        </pc:spChg>
        <pc:spChg chg="add mod ord">
          <ac:chgData name="Lauren de Silva" userId="109afd5b2c8f34d4" providerId="LiveId" clId="{41AA836E-4938-4A9A-9576-AD8498E305D2}" dt="2024-09-18T05:56:46.204" v="2318" actId="1076"/>
          <ac:spMkLst>
            <pc:docMk/>
            <pc:sldMk cId="2421792235" sldId="320"/>
            <ac:spMk id="71" creationId="{3991F717-F692-15D8-05D3-BB5A3D32C39D}"/>
          </ac:spMkLst>
        </pc:spChg>
        <pc:spChg chg="add mod">
          <ac:chgData name="Lauren de Silva" userId="109afd5b2c8f34d4" providerId="LiveId" clId="{41AA836E-4938-4A9A-9576-AD8498E305D2}" dt="2024-09-18T06:08:48.121" v="2489" actId="5793"/>
          <ac:spMkLst>
            <pc:docMk/>
            <pc:sldMk cId="2421792235" sldId="320"/>
            <ac:spMk id="78" creationId="{D9EC4818-25A3-7790-FBB4-0C550386B282}"/>
          </ac:spMkLst>
        </pc:spChg>
        <pc:spChg chg="add mod">
          <ac:chgData name="Lauren de Silva" userId="109afd5b2c8f34d4" providerId="LiveId" clId="{41AA836E-4938-4A9A-9576-AD8498E305D2}" dt="2024-09-18T06:08:57.647" v="2497" actId="20577"/>
          <ac:spMkLst>
            <pc:docMk/>
            <pc:sldMk cId="2421792235" sldId="320"/>
            <ac:spMk id="79" creationId="{EDB160F9-48C8-7CD0-D087-07A7E2DD2CA8}"/>
          </ac:spMkLst>
        </pc:spChg>
        <pc:cxnChg chg="add mod">
          <ac:chgData name="Lauren de Silva" userId="109afd5b2c8f34d4" providerId="LiveId" clId="{41AA836E-4938-4A9A-9576-AD8498E305D2}" dt="2024-09-18T05:54:37.292" v="2294" actId="1076"/>
          <ac:cxnSpMkLst>
            <pc:docMk/>
            <pc:sldMk cId="2421792235" sldId="320"/>
            <ac:cxnSpMk id="6" creationId="{D275E8A6-FC75-2B8E-68BA-AED648BDB1F4}"/>
          </ac:cxnSpMkLst>
        </pc:cxnChg>
        <pc:cxnChg chg="add mod">
          <ac:chgData name="Lauren de Silva" userId="109afd5b2c8f34d4" providerId="LiveId" clId="{41AA836E-4938-4A9A-9576-AD8498E305D2}" dt="2024-09-18T05:54:33.714" v="2293" actId="1076"/>
          <ac:cxnSpMkLst>
            <pc:docMk/>
            <pc:sldMk cId="2421792235" sldId="320"/>
            <ac:cxnSpMk id="7" creationId="{D5EEF328-4CF1-4BBE-88B9-DA5035139E7E}"/>
          </ac:cxnSpMkLst>
        </pc:cxnChg>
        <pc:cxnChg chg="add del mod">
          <ac:chgData name="Lauren de Silva" userId="109afd5b2c8f34d4" providerId="LiveId" clId="{41AA836E-4938-4A9A-9576-AD8498E305D2}" dt="2024-09-18T05:45:01.135" v="2059" actId="11529"/>
          <ac:cxnSpMkLst>
            <pc:docMk/>
            <pc:sldMk cId="2421792235" sldId="320"/>
            <ac:cxnSpMk id="10" creationId="{82E0FC09-83C9-E54F-4AD4-ED096634AD3C}"/>
          </ac:cxnSpMkLst>
        </pc:cxnChg>
        <pc:cxnChg chg="add mod">
          <ac:chgData name="Lauren de Silva" userId="109afd5b2c8f34d4" providerId="LiveId" clId="{41AA836E-4938-4A9A-9576-AD8498E305D2}" dt="2024-09-18T05:52:41.716" v="2266" actId="1076"/>
          <ac:cxnSpMkLst>
            <pc:docMk/>
            <pc:sldMk cId="2421792235" sldId="320"/>
            <ac:cxnSpMk id="16" creationId="{D5530700-4AE1-4CB7-F4C1-22F2491C3F76}"/>
          </ac:cxnSpMkLst>
        </pc:cxnChg>
        <pc:cxnChg chg="add mod">
          <ac:chgData name="Lauren de Silva" userId="109afd5b2c8f34d4" providerId="LiveId" clId="{41AA836E-4938-4A9A-9576-AD8498E305D2}" dt="2024-09-18T05:52:41.716" v="2266" actId="1076"/>
          <ac:cxnSpMkLst>
            <pc:docMk/>
            <pc:sldMk cId="2421792235" sldId="320"/>
            <ac:cxnSpMk id="21" creationId="{A52C50AB-8B99-F8BF-2262-740C4ABA147E}"/>
          </ac:cxnSpMkLst>
        </pc:cxnChg>
        <pc:cxnChg chg="add mod">
          <ac:chgData name="Lauren de Silva" userId="109afd5b2c8f34d4" providerId="LiveId" clId="{41AA836E-4938-4A9A-9576-AD8498E305D2}" dt="2024-09-18T05:52:41.716" v="2266" actId="1076"/>
          <ac:cxnSpMkLst>
            <pc:docMk/>
            <pc:sldMk cId="2421792235" sldId="320"/>
            <ac:cxnSpMk id="22" creationId="{FB56F628-FAD0-8799-095A-4C558CA2C7B3}"/>
          </ac:cxnSpMkLst>
        </pc:cxnChg>
        <pc:cxnChg chg="add mod">
          <ac:chgData name="Lauren de Silva" userId="109afd5b2c8f34d4" providerId="LiveId" clId="{41AA836E-4938-4A9A-9576-AD8498E305D2}" dt="2024-09-18T05:52:41.716" v="2266" actId="1076"/>
          <ac:cxnSpMkLst>
            <pc:docMk/>
            <pc:sldMk cId="2421792235" sldId="320"/>
            <ac:cxnSpMk id="28" creationId="{C8F0A92A-CB7D-723B-63A4-6ACB7E403527}"/>
          </ac:cxnSpMkLst>
        </pc:cxnChg>
        <pc:cxnChg chg="add mod">
          <ac:chgData name="Lauren de Silva" userId="109afd5b2c8f34d4" providerId="LiveId" clId="{41AA836E-4938-4A9A-9576-AD8498E305D2}" dt="2024-09-18T05:52:58.079" v="2269"/>
          <ac:cxnSpMkLst>
            <pc:docMk/>
            <pc:sldMk cId="2421792235" sldId="320"/>
            <ac:cxnSpMk id="30" creationId="{B0CFAF7D-4B66-87D9-3989-3ED0FC7E8BA4}"/>
          </ac:cxnSpMkLst>
        </pc:cxnChg>
        <pc:cxnChg chg="add mod">
          <ac:chgData name="Lauren de Silva" userId="109afd5b2c8f34d4" providerId="LiveId" clId="{41AA836E-4938-4A9A-9576-AD8498E305D2}" dt="2024-09-18T05:52:58.079" v="2269"/>
          <ac:cxnSpMkLst>
            <pc:docMk/>
            <pc:sldMk cId="2421792235" sldId="320"/>
            <ac:cxnSpMk id="35" creationId="{AFD5FD72-8A18-3C4D-2A68-E856E178B380}"/>
          </ac:cxnSpMkLst>
        </pc:cxnChg>
        <pc:cxnChg chg="add mod">
          <ac:chgData name="Lauren de Silva" userId="109afd5b2c8f34d4" providerId="LiveId" clId="{41AA836E-4938-4A9A-9576-AD8498E305D2}" dt="2024-09-18T05:52:58.079" v="2269"/>
          <ac:cxnSpMkLst>
            <pc:docMk/>
            <pc:sldMk cId="2421792235" sldId="320"/>
            <ac:cxnSpMk id="36" creationId="{3B5966E0-0634-D08F-E8DB-7DE263949C94}"/>
          </ac:cxnSpMkLst>
        </pc:cxnChg>
        <pc:cxnChg chg="add mod">
          <ac:chgData name="Lauren de Silva" userId="109afd5b2c8f34d4" providerId="LiveId" clId="{41AA836E-4938-4A9A-9576-AD8498E305D2}" dt="2024-09-18T05:52:58.079" v="2269"/>
          <ac:cxnSpMkLst>
            <pc:docMk/>
            <pc:sldMk cId="2421792235" sldId="320"/>
            <ac:cxnSpMk id="42" creationId="{5D284AF9-0CDD-C623-10B2-BC7F381FAADF}"/>
          </ac:cxnSpMkLst>
        </pc:cxnChg>
        <pc:cxnChg chg="add mod">
          <ac:chgData name="Lauren de Silva" userId="109afd5b2c8f34d4" providerId="LiveId" clId="{41AA836E-4938-4A9A-9576-AD8498E305D2}" dt="2024-09-18T05:54:16.531" v="2289" actId="1076"/>
          <ac:cxnSpMkLst>
            <pc:docMk/>
            <pc:sldMk cId="2421792235" sldId="320"/>
            <ac:cxnSpMk id="44" creationId="{2E95ED3B-74D2-62AA-84E5-096E1DDF9BDF}"/>
          </ac:cxnSpMkLst>
        </pc:cxnChg>
        <pc:cxnChg chg="add del mod">
          <ac:chgData name="Lauren de Silva" userId="109afd5b2c8f34d4" providerId="LiveId" clId="{41AA836E-4938-4A9A-9576-AD8498E305D2}" dt="2024-09-18T05:54:04.146" v="2285" actId="478"/>
          <ac:cxnSpMkLst>
            <pc:docMk/>
            <pc:sldMk cId="2421792235" sldId="320"/>
            <ac:cxnSpMk id="48" creationId="{23D9F9AF-602D-718D-7FA0-3A269553CA94}"/>
          </ac:cxnSpMkLst>
        </pc:cxnChg>
        <pc:cxnChg chg="add mod">
          <ac:chgData name="Lauren de Silva" userId="109afd5b2c8f34d4" providerId="LiveId" clId="{41AA836E-4938-4A9A-9576-AD8498E305D2}" dt="2024-09-18T05:54:16.531" v="2289" actId="1076"/>
          <ac:cxnSpMkLst>
            <pc:docMk/>
            <pc:sldMk cId="2421792235" sldId="320"/>
            <ac:cxnSpMk id="51" creationId="{33FE048B-9892-5030-8BC9-94B295D37D40}"/>
          </ac:cxnSpMkLst>
        </pc:cxnChg>
        <pc:cxnChg chg="add del mod">
          <ac:chgData name="Lauren de Silva" userId="109afd5b2c8f34d4" providerId="LiveId" clId="{41AA836E-4938-4A9A-9576-AD8498E305D2}" dt="2024-09-18T05:53:57.666" v="2281" actId="478"/>
          <ac:cxnSpMkLst>
            <pc:docMk/>
            <pc:sldMk cId="2421792235" sldId="320"/>
            <ac:cxnSpMk id="52" creationId="{7DEB9BEF-AE05-0CE9-3A09-19FA5577A99B}"/>
          </ac:cxnSpMkLst>
        </pc:cxnChg>
        <pc:cxnChg chg="add mod">
          <ac:chgData name="Lauren de Silva" userId="109afd5b2c8f34d4" providerId="LiveId" clId="{41AA836E-4938-4A9A-9576-AD8498E305D2}" dt="2024-09-18T05:57:27.668" v="2329" actId="14100"/>
          <ac:cxnSpMkLst>
            <pc:docMk/>
            <pc:sldMk cId="2421792235" sldId="320"/>
            <ac:cxnSpMk id="64" creationId="{D1964212-485F-001B-D4F5-F2C295BE536A}"/>
          </ac:cxnSpMkLst>
        </pc:cxnChg>
      </pc:sldChg>
    </pc:docChg>
  </pc:docChgLst>
  <pc:docChgLst>
    <pc:chgData name="Guest User" providerId="Windows Live" clId="Web-{207984C0-EF9D-42FC-A82B-3DAD458838C7}"/>
    <pc:docChg chg="addSld delSld modSld">
      <pc:chgData name="Guest User" userId="" providerId="Windows Live" clId="Web-{207984C0-EF9D-42FC-A82B-3DAD458838C7}" dt="2024-09-18T03:55:29.957" v="142"/>
      <pc:docMkLst>
        <pc:docMk/>
      </pc:docMkLst>
      <pc:sldChg chg="addSp delSp modSp addAnim delAnim">
        <pc:chgData name="Guest User" userId="" providerId="Windows Live" clId="Web-{207984C0-EF9D-42FC-A82B-3DAD458838C7}" dt="2024-09-18T03:55:29.957" v="142"/>
        <pc:sldMkLst>
          <pc:docMk/>
          <pc:sldMk cId="0" sldId="275"/>
        </pc:sldMkLst>
        <pc:spChg chg="add del mod">
          <ac:chgData name="Guest User" userId="" providerId="Windows Live" clId="Web-{207984C0-EF9D-42FC-A82B-3DAD458838C7}" dt="2024-09-18T00:20:38.130" v="39"/>
          <ac:spMkLst>
            <pc:docMk/>
            <pc:sldMk cId="0" sldId="275"/>
            <ac:spMk id="5" creationId="{6072897E-1509-FC47-DFA2-7291418E527C}"/>
          </ac:spMkLst>
        </pc:spChg>
        <pc:spChg chg="add del mod">
          <ac:chgData name="Guest User" userId="" providerId="Windows Live" clId="Web-{207984C0-EF9D-42FC-A82B-3DAD458838C7}" dt="2024-09-18T00:22:40.582" v="60"/>
          <ac:spMkLst>
            <pc:docMk/>
            <pc:sldMk cId="0" sldId="275"/>
            <ac:spMk id="5" creationId="{DAF1CD8A-D3A2-FD97-D015-AFEA216DB087}"/>
          </ac:spMkLst>
        </pc:spChg>
        <pc:spChg chg="add del mod">
          <ac:chgData name="Guest User" userId="" providerId="Windows Live" clId="Web-{207984C0-EF9D-42FC-A82B-3DAD458838C7}" dt="2024-09-18T00:23:59.663" v="87"/>
          <ac:spMkLst>
            <pc:docMk/>
            <pc:sldMk cId="0" sldId="275"/>
            <ac:spMk id="7" creationId="{9393CBD6-7C2F-61EB-ACC4-99EC7BF70F65}"/>
          </ac:spMkLst>
        </pc:spChg>
        <pc:spChg chg="add del">
          <ac:chgData name="Guest User" userId="" providerId="Windows Live" clId="Web-{207984C0-EF9D-42FC-A82B-3DAD458838C7}" dt="2024-09-18T00:23:03.302" v="67"/>
          <ac:spMkLst>
            <pc:docMk/>
            <pc:sldMk cId="0" sldId="275"/>
            <ac:spMk id="10" creationId="{FFD9A30F-DE5D-EEBE-858C-A953AF6D26DC}"/>
          </ac:spMkLst>
        </pc:spChg>
        <pc:spChg chg="add del mod">
          <ac:chgData name="Guest User" userId="" providerId="Windows Live" clId="Web-{207984C0-EF9D-42FC-A82B-3DAD458838C7}" dt="2024-09-18T00:24:00.944" v="88"/>
          <ac:spMkLst>
            <pc:docMk/>
            <pc:sldMk cId="0" sldId="275"/>
            <ac:spMk id="11" creationId="{AD12709F-2918-94D0-269D-6EB1855E95CA}"/>
          </ac:spMkLst>
        </pc:spChg>
        <pc:spChg chg="add del">
          <ac:chgData name="Guest User" userId="" providerId="Windows Live" clId="Web-{207984C0-EF9D-42FC-A82B-3DAD458838C7}" dt="2024-09-18T00:20:41.834" v="40"/>
          <ac:spMkLst>
            <pc:docMk/>
            <pc:sldMk cId="0" sldId="275"/>
            <ac:spMk id="17" creationId="{31692B3F-AFC4-254D-BF11-F651F1830A51}"/>
          </ac:spMkLst>
        </pc:spChg>
        <pc:spChg chg="mod">
          <ac:chgData name="Guest User" userId="" providerId="Windows Live" clId="Web-{207984C0-EF9D-42FC-A82B-3DAD458838C7}" dt="2024-09-18T00:19:05.955" v="30" actId="20577"/>
          <ac:spMkLst>
            <pc:docMk/>
            <pc:sldMk cId="0" sldId="275"/>
            <ac:spMk id="52" creationId="{07CC129F-1B18-9D4E-AECC-0FAD474AE024}"/>
          </ac:spMkLst>
        </pc:spChg>
        <pc:spChg chg="del mod">
          <ac:chgData name="Guest User" userId="" providerId="Windows Live" clId="Web-{207984C0-EF9D-42FC-A82B-3DAD458838C7}" dt="2024-09-18T03:55:29.957" v="142"/>
          <ac:spMkLst>
            <pc:docMk/>
            <pc:sldMk cId="0" sldId="275"/>
            <ac:spMk id="58" creationId="{E5D7DBC6-548F-844D-A23C-7ED2DF5E47F7}"/>
          </ac:spMkLst>
        </pc:spChg>
        <pc:spChg chg="mod">
          <ac:chgData name="Guest User" userId="" providerId="Windows Live" clId="Web-{207984C0-EF9D-42FC-A82B-3DAD458838C7}" dt="2024-09-18T00:18:41.079" v="11" actId="20577"/>
          <ac:spMkLst>
            <pc:docMk/>
            <pc:sldMk cId="0" sldId="275"/>
            <ac:spMk id="19490" creationId="{0E95EAE6-E8D3-8F4C-87AF-F8A185206213}"/>
          </ac:spMkLst>
        </pc:spChg>
        <pc:picChg chg="add mod modCrop">
          <ac:chgData name="Guest User" userId="" providerId="Windows Live" clId="Web-{207984C0-EF9D-42FC-A82B-3DAD458838C7}" dt="2024-09-18T00:24:40.039" v="99" actId="1076"/>
          <ac:picMkLst>
            <pc:docMk/>
            <pc:sldMk cId="0" sldId="275"/>
            <ac:picMk id="13" creationId="{804B9A57-5DC2-A5E2-CF72-54C98B01BB58}"/>
          </ac:picMkLst>
        </pc:picChg>
        <pc:picChg chg="add mod modCrop">
          <ac:chgData name="Guest User" userId="" providerId="Windows Live" clId="Web-{207984C0-EF9D-42FC-A82B-3DAD458838C7}" dt="2024-09-18T00:24:56.774" v="104" actId="1076"/>
          <ac:picMkLst>
            <pc:docMk/>
            <pc:sldMk cId="0" sldId="275"/>
            <ac:picMk id="17" creationId="{C937B3D1-D8E9-A092-39DF-D4EB42357199}"/>
          </ac:picMkLst>
        </pc:picChg>
      </pc:sldChg>
      <pc:sldChg chg="add del replId">
        <pc:chgData name="Guest User" userId="" providerId="Windows Live" clId="Web-{207984C0-EF9D-42FC-A82B-3DAD458838C7}" dt="2024-09-18T00:18:13.765" v="4"/>
        <pc:sldMkLst>
          <pc:docMk/>
          <pc:sldMk cId="3411533542" sldId="315"/>
        </pc:sldMkLst>
      </pc:sldChg>
      <pc:sldChg chg="addSp modSp new">
        <pc:chgData name="Guest User" userId="" providerId="Windows Live" clId="Web-{207984C0-EF9D-42FC-A82B-3DAD458838C7}" dt="2024-09-18T00:27:25.326" v="140" actId="1076"/>
        <pc:sldMkLst>
          <pc:docMk/>
          <pc:sldMk cId="3743753241" sldId="315"/>
        </pc:sldMkLst>
        <pc:spChg chg="add mod">
          <ac:chgData name="Guest User" userId="" providerId="Windows Live" clId="Web-{207984C0-EF9D-42FC-A82B-3DAD458838C7}" dt="2024-09-18T00:27:02.044" v="125" actId="1076"/>
          <ac:spMkLst>
            <pc:docMk/>
            <pc:sldMk cId="3743753241" sldId="315"/>
            <ac:spMk id="3" creationId="{C32A8187-1D9F-1064-45A5-17EE443B35EA}"/>
          </ac:spMkLst>
        </pc:spChg>
        <pc:spChg chg="add mod">
          <ac:chgData name="Guest User" userId="" providerId="Windows Live" clId="Web-{207984C0-EF9D-42FC-A82B-3DAD458838C7}" dt="2024-09-18T00:27:25.326" v="140" actId="1076"/>
          <ac:spMkLst>
            <pc:docMk/>
            <pc:sldMk cId="3743753241" sldId="315"/>
            <ac:spMk id="4" creationId="{6C2D0D7A-B62C-1E2A-27E2-D768C1C6AF70}"/>
          </ac:spMkLst>
        </pc:spChg>
        <pc:picChg chg="add mod">
          <ac:chgData name="Guest User" userId="" providerId="Windows Live" clId="Web-{207984C0-EF9D-42FC-A82B-3DAD458838C7}" dt="2024-09-18T00:26:06.746" v="113" actId="1076"/>
          <ac:picMkLst>
            <pc:docMk/>
            <pc:sldMk cId="3743753241" sldId="315"/>
            <ac:picMk id="2" creationId="{5E0BA8FA-655F-6735-1264-8B76AF2811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39639-91C7-F544-AF8A-12748198126D}" type="datetimeFigureOut">
              <a:rPr lang="en-US" smtClean="0"/>
              <a:t>9/15/25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EA333-C39D-E444-B99E-23059C77D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5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34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90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6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92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73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77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48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flow rates are 1 sig fig</a:t>
            </a:r>
          </a:p>
          <a:p>
            <a:r>
              <a:rPr lang="en-US" dirty="0"/>
              <a:t>we know we have 90 mol A , therefore p + q = a in</a:t>
            </a:r>
          </a:p>
          <a:p>
            <a:r>
              <a:rPr lang="en-US"/>
              <a:t>smallest amount of Q =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15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44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70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9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93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01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68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2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8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48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producing 0.5 more mol of P, we have to recycle 1000 more mols of P, which makes the reactor HUGE and not worth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780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2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3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6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31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08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52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71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8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7BAB8-B4FE-C847-B407-4A626CB23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93B6E-3289-6D48-B7BF-F0739282BD6A}" type="datetimeFigureOut">
              <a:rPr lang="en-US"/>
              <a:pPr>
                <a:defRPr/>
              </a:pPr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FD947-B680-8D45-A369-B3DD1E53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5DF99-E9ED-D047-AD39-510F8DC7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81EE5-D735-044B-BD94-91952AF7C2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65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F2265-9331-1D41-B7AC-B79D85B9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0209-9A7D-3840-BC9A-776CF2B6A8F1}" type="datetimeFigureOut">
              <a:rPr lang="en-US"/>
              <a:pPr>
                <a:defRPr/>
              </a:pPr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F532B-4EBE-954D-A49C-05A6DBE7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E6C51-89A3-974B-8472-CEB581EB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F5D8B-FE3C-7849-8F6E-F1B558A92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73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54EFC-3AD6-2748-8EE7-0EDDF1BE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453D8-DA19-4C43-BDE0-D9F8391DC28F}" type="datetimeFigureOut">
              <a:rPr lang="en-US"/>
              <a:pPr>
                <a:defRPr/>
              </a:pPr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F9253-86A9-1E42-ADA2-DD49800E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8D472-1B4A-CE4C-A5C3-D038C57F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0A609-7FA5-D944-94B0-BC3DE48FE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67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4BD9F-1B94-E147-9DB9-0BCAFC82B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82BB1-DB5B-C043-ADB3-F2C1130DB03B}" type="datetimeFigureOut">
              <a:rPr lang="en-US"/>
              <a:pPr>
                <a:defRPr/>
              </a:pPr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DAD0A-6E37-6D4B-BC63-ED282FFA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942F4-1B2D-1543-A837-E4CA65C6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C5029-3037-7E40-B2A6-83EF5EA22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8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53189-C87F-694F-B588-174E6554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1A1FA-2B9F-5E4B-BFB8-B229BB96CECB}" type="datetimeFigureOut">
              <a:rPr lang="en-US"/>
              <a:pPr>
                <a:defRPr/>
              </a:pPr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A8A78-28C6-EC47-9A86-DFDBD45F3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0CD95-D00D-8940-82B6-C15FF4F7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98C6-AC66-C045-99DC-D39247C351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27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2AE208-93A9-404D-ACAB-D5473C7B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6994-33D6-5542-A813-41578BFA9D87}" type="datetimeFigureOut">
              <a:rPr lang="en-US"/>
              <a:pPr>
                <a:defRPr/>
              </a:pPr>
              <a:t>9/15/25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4BD5E7-498E-3648-A3AF-FD4342D3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DEB628-B56A-BE4D-B273-F3FCFD9D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C1218-1BEB-CE48-A474-ADAC096D4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1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A51D64-6BE5-6F41-A20A-03FA06C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C715-5B7B-624B-B4B9-4E5E8EBD59DB}" type="datetimeFigureOut">
              <a:rPr lang="en-US"/>
              <a:pPr>
                <a:defRPr/>
              </a:pPr>
              <a:t>9/15/25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EB4A18-2A5D-AF40-84BE-8EA860A6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7EF1C3-D0C6-4A43-9969-394715C4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2ED4-F662-574A-9C56-214CD194E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25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783B10-FD3B-B749-94AD-686DFF38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22110-C123-BA4A-AD1C-E291D717F67B}" type="datetimeFigureOut">
              <a:rPr lang="en-US"/>
              <a:pPr>
                <a:defRPr/>
              </a:pPr>
              <a:t>9/15/25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B0541F-FD72-3E41-A3E7-34CD2491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968EB5-30C4-CE47-BE89-26187509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1A3F-BBB1-5C4C-96CE-9884C1D83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47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28BD92-D4A0-3847-AC63-2512C143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F6809-BF78-604F-9E12-5E49FB7B03F9}" type="datetimeFigureOut">
              <a:rPr lang="en-US"/>
              <a:pPr>
                <a:defRPr/>
              </a:pPr>
              <a:t>9/15/25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2519860-7DA3-C543-B1C5-E761D513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A6880E-61A4-C14B-8F83-F91E269E8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69C1E-CF2C-CC4E-A14B-372C694E93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65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52FF1F-75EF-4A47-A5F9-DDFCB13F1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6C99-1D3C-6649-A179-BA5643E1409E}" type="datetimeFigureOut">
              <a:rPr lang="en-US"/>
              <a:pPr>
                <a:defRPr/>
              </a:pPr>
              <a:t>9/15/25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B31744-465A-DF4E-AC0F-426E9930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CA3E28-C69D-644D-9B85-E0145D93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A4DC5-3A15-734E-B424-457445A073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75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639B74-ACC8-BF4D-B2BD-9ECB31FC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22101-36AB-C244-96CD-AA10052046DC}" type="datetimeFigureOut">
              <a:rPr lang="en-US"/>
              <a:pPr>
                <a:defRPr/>
              </a:pPr>
              <a:t>9/15/25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2D0F58-58C8-C141-9ED0-CD90997E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B640B9-AEDA-B24A-8292-8AD91608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D3D94-689B-ED43-8943-97BE82D2F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45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9F4A21C-44B5-3C49-86B7-5BAC714932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2A52D32-137D-344F-95AD-211E2FDB8E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DD9EC-353F-284F-BEC7-89F611A8C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1F989E-21A1-3C45-97B9-CB71F33B76C2}" type="datetimeFigureOut">
              <a:rPr lang="en-US"/>
              <a:pPr>
                <a:defRPr/>
              </a:pPr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1EF17-C370-BC49-BBA0-F16B7B8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53EEB-7AFB-C641-A68D-026C4B995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F91D2E1-E44E-394C-A383-64D56997F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>
            <a:extLst>
              <a:ext uri="{FF2B5EF4-FFF2-40B4-BE49-F238E27FC236}">
                <a16:creationId xmlns:a16="http://schemas.microsoft.com/office/drawing/2014/main" id="{16489202-2197-2344-B6B0-4484FFEC3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6979" y="5205984"/>
            <a:ext cx="5798239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rgbClr val="898989"/>
                </a:solidFill>
              </a:rPr>
              <a:t>Created by Lauren Taylor ‘14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rgbClr val="898989"/>
                </a:solidFill>
              </a:rPr>
              <a:t>Edited by Katrina Curtiss ’15, McKenzie Hubert ’16, Aron </a:t>
            </a:r>
            <a:r>
              <a:rPr lang="en-US" altLang="en-US" sz="1800" dirty="0" err="1">
                <a:solidFill>
                  <a:srgbClr val="898989"/>
                </a:solidFill>
              </a:rPr>
              <a:t>Coraor</a:t>
            </a:r>
            <a:r>
              <a:rPr lang="en-US" altLang="en-US" sz="1800" dirty="0">
                <a:solidFill>
                  <a:srgbClr val="898989"/>
                </a:solidFill>
              </a:rPr>
              <a:t> ’17, Ameer </a:t>
            </a:r>
            <a:r>
              <a:rPr lang="en-US" altLang="en-US" sz="1800" dirty="0" err="1">
                <a:solidFill>
                  <a:srgbClr val="898989"/>
                </a:solidFill>
              </a:rPr>
              <a:t>Basrai</a:t>
            </a:r>
            <a:r>
              <a:rPr lang="en-US" altLang="en-US" sz="1800" dirty="0">
                <a:solidFill>
                  <a:srgbClr val="898989"/>
                </a:solidFill>
              </a:rPr>
              <a:t> ’18, Francis Ledesma ’19. Michelle </a:t>
            </a:r>
            <a:r>
              <a:rPr lang="en-US" altLang="en-US" sz="1800" dirty="0" err="1">
                <a:solidFill>
                  <a:srgbClr val="898989"/>
                </a:solidFill>
              </a:rPr>
              <a:t>Quien</a:t>
            </a:r>
            <a:r>
              <a:rPr lang="en-US" altLang="en-US" sz="1800" dirty="0">
                <a:solidFill>
                  <a:srgbClr val="898989"/>
                </a:solidFill>
              </a:rPr>
              <a:t> ’20, Andrew Simon ’21, Kelsey Levine ’22, Ailen Lao and </a:t>
            </a:r>
            <a:r>
              <a:rPr lang="en-US" altLang="en-US" sz="1800" dirty="0" err="1">
                <a:solidFill>
                  <a:srgbClr val="898989"/>
                </a:solidFill>
              </a:rPr>
              <a:t>Sanna</a:t>
            </a:r>
            <a:r>
              <a:rPr lang="en-US" altLang="en-US" sz="1800" dirty="0">
                <a:solidFill>
                  <a:srgbClr val="898989"/>
                </a:solidFill>
              </a:rPr>
              <a:t> Vedrine ’23, Maggie </a:t>
            </a:r>
            <a:r>
              <a:rPr lang="en-US" altLang="en-US" sz="1800" dirty="0" err="1">
                <a:solidFill>
                  <a:srgbClr val="898989"/>
                </a:solidFill>
              </a:rPr>
              <a:t>MacNeel</a:t>
            </a:r>
            <a:r>
              <a:rPr lang="en-US" altLang="en-US" sz="1800" dirty="0">
                <a:solidFill>
                  <a:srgbClr val="898989"/>
                </a:solidFill>
              </a:rPr>
              <a:t> ’24, Lauren de Silva and Dennis Wu ’25, Angel Liang ‘26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568630-FAF4-10F3-C9A3-A1D25584E276}"/>
              </a:ext>
            </a:extLst>
          </p:cNvPr>
          <p:cNvSpPr/>
          <p:nvPr/>
        </p:nvSpPr>
        <p:spPr>
          <a:xfrm>
            <a:off x="107467799" y="1012230"/>
            <a:ext cx="5186035" cy="92333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Design Exercise</a:t>
            </a:r>
            <a:endParaRPr lang="en-US" sz="540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FEBACD-35AD-E53B-A2E1-D876B4786C1A}"/>
              </a:ext>
            </a:extLst>
          </p:cNvPr>
          <p:cNvSpPr txBox="1">
            <a:spLocks/>
          </p:cNvSpPr>
          <p:nvPr/>
        </p:nvSpPr>
        <p:spPr bwMode="auto">
          <a:xfrm>
            <a:off x="454846" y="37118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5400" b="1">
                <a:solidFill>
                  <a:srgbClr val="95A6EA"/>
                </a:solidFill>
                <a:ea typeface="+mj-lt"/>
                <a:cs typeface="+mj-lt"/>
              </a:rPr>
              <a:t>Design Exercise 3.116</a:t>
            </a:r>
            <a:endParaRPr lang="en-US" b="1">
              <a:solidFill>
                <a:srgbClr val="95A6EA"/>
              </a:solidFill>
            </a:endParaRPr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4240C88-77F5-5E94-129C-65751DC65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368" y="1752600"/>
            <a:ext cx="3905463" cy="292909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8D6BA1D-1408-5267-7F91-2DC141409D95}"/>
              </a:ext>
            </a:extLst>
          </p:cNvPr>
          <p:cNvSpPr/>
          <p:nvPr/>
        </p:nvSpPr>
        <p:spPr>
          <a:xfrm>
            <a:off x="4613729" y="1498889"/>
            <a:ext cx="1188356" cy="716642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D2D1EA-D03A-A368-93AC-FFFE8D66CD5C}"/>
              </a:ext>
            </a:extLst>
          </p:cNvPr>
          <p:cNvSpPr txBox="1">
            <a:spLocks/>
          </p:cNvSpPr>
          <p:nvPr/>
        </p:nvSpPr>
        <p:spPr bwMode="auto">
          <a:xfrm>
            <a:off x="4787901" y="1538059"/>
            <a:ext cx="856345" cy="50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3600">
                <a:latin typeface="Calibri"/>
                <a:cs typeface="Arial"/>
              </a:rPr>
              <a:t>??</a:t>
            </a:r>
            <a:endParaRPr lang="en-US">
              <a:latin typeface="Calibri"/>
              <a:cs typeface="Arial"/>
            </a:endParaRPr>
          </a:p>
          <a:p>
            <a:pPr algn="ctr" eaLnBrk="1" hangingPunct="1">
              <a:buNone/>
            </a:pPr>
            <a:endParaRPr lang="en-US" altLang="en-US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95CA33F-6AEA-9B18-D0A4-D01BF4B12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574" y="888916"/>
            <a:ext cx="6007891" cy="3455386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47B39E7-6CA8-E7EE-C4ED-DE9053BAC5D2}"/>
              </a:ext>
            </a:extLst>
          </p:cNvPr>
          <p:cNvSpPr/>
          <p:nvPr/>
        </p:nvSpPr>
        <p:spPr>
          <a:xfrm>
            <a:off x="103589" y="4295375"/>
            <a:ext cx="2620256" cy="244212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3B42FA2-503E-5A7A-671F-620EC22E229C}"/>
              </a:ext>
            </a:extLst>
          </p:cNvPr>
          <p:cNvSpPr/>
          <p:nvPr/>
        </p:nvSpPr>
        <p:spPr>
          <a:xfrm>
            <a:off x="224112" y="4373004"/>
            <a:ext cx="2401709" cy="490017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293EABE-EBF9-188A-7806-867021A1655C}"/>
              </a:ext>
            </a:extLst>
          </p:cNvPr>
          <p:cNvSpPr/>
          <p:nvPr/>
        </p:nvSpPr>
        <p:spPr>
          <a:xfrm>
            <a:off x="2786101" y="4295375"/>
            <a:ext cx="3310409" cy="240620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D4C8CC7-F9E0-7038-6DE7-1F91C33C0E5C}"/>
              </a:ext>
            </a:extLst>
          </p:cNvPr>
          <p:cNvSpPr/>
          <p:nvPr/>
        </p:nvSpPr>
        <p:spPr>
          <a:xfrm>
            <a:off x="6158766" y="4277418"/>
            <a:ext cx="2881645" cy="244212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6FFBEA8-0016-E334-9365-88BB499A8FEC}"/>
              </a:ext>
            </a:extLst>
          </p:cNvPr>
          <p:cNvSpPr/>
          <p:nvPr/>
        </p:nvSpPr>
        <p:spPr>
          <a:xfrm>
            <a:off x="2892328" y="4369553"/>
            <a:ext cx="3097953" cy="490017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625FC67-51C5-ED66-5E55-8F9ACC9A5878}"/>
              </a:ext>
            </a:extLst>
          </p:cNvPr>
          <p:cNvSpPr/>
          <p:nvPr/>
        </p:nvSpPr>
        <p:spPr>
          <a:xfrm>
            <a:off x="6256790" y="4344302"/>
            <a:ext cx="2631036" cy="490017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4B8EE1-266A-73DD-68D1-34F457F9196F}"/>
              </a:ext>
            </a:extLst>
          </p:cNvPr>
          <p:cNvSpPr txBox="1"/>
          <p:nvPr/>
        </p:nvSpPr>
        <p:spPr>
          <a:xfrm>
            <a:off x="3015080" y="4399906"/>
            <a:ext cx="311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What needs improvement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766043-0BE9-89D5-F7CF-9917686797B8}"/>
              </a:ext>
            </a:extLst>
          </p:cNvPr>
          <p:cNvSpPr txBox="1"/>
          <p:nvPr/>
        </p:nvSpPr>
        <p:spPr>
          <a:xfrm>
            <a:off x="6630562" y="4380378"/>
            <a:ext cx="290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How to improve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E21E6C-3B22-EEB6-C336-1D173C6AEA17}"/>
              </a:ext>
            </a:extLst>
          </p:cNvPr>
          <p:cNvSpPr txBox="1"/>
          <p:nvPr/>
        </p:nvSpPr>
        <p:spPr>
          <a:xfrm>
            <a:off x="739644" y="4446264"/>
            <a:ext cx="220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What I like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9552FB-BD39-3FDC-ACC5-9E42C205D51F}"/>
              </a:ext>
            </a:extLst>
          </p:cNvPr>
          <p:cNvSpPr txBox="1"/>
          <p:nvPr/>
        </p:nvSpPr>
        <p:spPr>
          <a:xfrm>
            <a:off x="209166" y="4943254"/>
            <a:ext cx="2401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1. Removed B early and reduced the size of later units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500EA0-C686-3243-E850-5200740C3A41}"/>
              </a:ext>
            </a:extLst>
          </p:cNvPr>
          <p:cNvSpPr txBox="1"/>
          <p:nvPr/>
        </p:nvSpPr>
        <p:spPr>
          <a:xfrm>
            <a:off x="212862" y="5866584"/>
            <a:ext cx="240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2. Produced pure P by using reactor 2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D96EC5-525B-DA78-784F-930074E875CC}"/>
              </a:ext>
            </a:extLst>
          </p:cNvPr>
          <p:cNvSpPr txBox="1"/>
          <p:nvPr/>
        </p:nvSpPr>
        <p:spPr>
          <a:xfrm>
            <a:off x="3002331" y="5020036"/>
            <a:ext cx="2881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/>
              <a:t>Produce a lot of Q </a:t>
            </a:r>
          </a:p>
          <a:p>
            <a:endParaRPr lang="en-US"/>
          </a:p>
          <a:p>
            <a:r>
              <a:rPr lang="en-US"/>
              <a:t>2. Can produce more 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AC3F22-9356-3B67-8146-11E03B0CDBB4}"/>
              </a:ext>
            </a:extLst>
          </p:cNvPr>
          <p:cNvSpPr txBox="1"/>
          <p:nvPr/>
        </p:nvSpPr>
        <p:spPr>
          <a:xfrm>
            <a:off x="6256975" y="5018856"/>
            <a:ext cx="2853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Problem: Produce less Q </a:t>
            </a:r>
          </a:p>
          <a:p>
            <a:endParaRPr lang="en-US"/>
          </a:p>
          <a:p>
            <a:r>
              <a:rPr lang="en-US"/>
              <a:t>Solution: React less A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D30E640F-4542-97EE-C471-6883A380FC2C}"/>
              </a:ext>
            </a:extLst>
          </p:cNvPr>
          <p:cNvSpPr txBox="1">
            <a:spLocks/>
          </p:cNvSpPr>
          <p:nvPr/>
        </p:nvSpPr>
        <p:spPr>
          <a:xfrm>
            <a:off x="445739" y="1054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/>
              <a:t>Post-Design Analysis</a:t>
            </a:r>
          </a:p>
        </p:txBody>
      </p:sp>
    </p:spTree>
    <p:extLst>
      <p:ext uri="{BB962C8B-B14F-4D97-AF65-F5344CB8AC3E}">
        <p14:creationId xmlns:p14="http://schemas.microsoft.com/office/powerpoint/2010/main" val="17269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5" grpId="0" animBg="1"/>
      <p:bldP spid="36" grpId="0" animBg="1"/>
      <p:bldP spid="38" grpId="0" animBg="1"/>
      <p:bldP spid="39" grpId="0" animBg="1"/>
      <p:bldP spid="31" grpId="0"/>
      <p:bldP spid="33" grpId="0"/>
      <p:bldP spid="32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C010-95BA-463A-BC17-71CB9D7D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Post-Design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A4E60-61B7-4083-8A2F-83240C94F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Initial designs are seldom perfect…</a:t>
            </a:r>
          </a:p>
          <a:p>
            <a:pPr marL="0" indent="0">
              <a:buNone/>
            </a:pPr>
            <a:endParaRPr lang="en-US" sz="28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Design Goals: </a:t>
            </a:r>
          </a:p>
          <a:p>
            <a:r>
              <a:rPr lang="en-US" sz="2800">
                <a:latin typeface="Arial"/>
                <a:cs typeface="Arial"/>
              </a:rPr>
              <a:t>Maximize revenue</a:t>
            </a:r>
          </a:p>
          <a:p>
            <a:r>
              <a:rPr lang="en-US" sz="2800">
                <a:latin typeface="Arial"/>
                <a:cs typeface="Arial"/>
              </a:rPr>
              <a:t>Minimize # units</a:t>
            </a:r>
          </a:p>
          <a:p>
            <a:r>
              <a:rPr lang="en-US" sz="2800">
                <a:latin typeface="Arial"/>
                <a:cs typeface="Arial"/>
              </a:rPr>
              <a:t>Minimize size of units</a:t>
            </a:r>
          </a:p>
          <a:p>
            <a:pPr marL="0" indent="0">
              <a:buNone/>
            </a:pPr>
            <a:endParaRPr lang="en-US" sz="280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31CB54-FCF0-CEC0-BCA1-7CA0FDCDE70F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3990109" y="2951947"/>
            <a:ext cx="1920833" cy="477053"/>
          </a:xfrm>
          <a:prstGeom prst="straightConnector1">
            <a:avLst/>
          </a:prstGeom>
          <a:ln w="19050">
            <a:solidFill>
              <a:srgbClr val="95A6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C2DD81B-CFAE-EBBE-1E32-68D487307053}"/>
              </a:ext>
            </a:extLst>
          </p:cNvPr>
          <p:cNvSpPr txBox="1"/>
          <p:nvPr/>
        </p:nvSpPr>
        <p:spPr>
          <a:xfrm>
            <a:off x="5910942" y="2474893"/>
            <a:ext cx="3020787" cy="954107"/>
          </a:xfrm>
          <a:prstGeom prst="rect">
            <a:avLst/>
          </a:prstGeom>
          <a:noFill/>
          <a:ln w="19050">
            <a:solidFill>
              <a:srgbClr val="95A6E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Need to increase the yield of P!</a:t>
            </a:r>
          </a:p>
        </p:txBody>
      </p:sp>
    </p:spTree>
    <p:extLst>
      <p:ext uri="{BB962C8B-B14F-4D97-AF65-F5344CB8AC3E}">
        <p14:creationId xmlns:p14="http://schemas.microsoft.com/office/powerpoint/2010/main" val="34391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972AE3E-A728-459C-A110-B4C21F17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 Initial Game Plan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D3FBB4-2D86-4EF9-8173-73E1488AAD2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438400"/>
            <a:ext cx="4114800" cy="1204861"/>
            <a:chOff x="-53975" y="4267200"/>
            <a:chExt cx="4778375" cy="1219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2D4482-3B2A-4DC6-812F-2DDCC820559A}"/>
                </a:ext>
              </a:extLst>
            </p:cNvPr>
            <p:cNvSpPr/>
            <p:nvPr/>
          </p:nvSpPr>
          <p:spPr>
            <a:xfrm>
              <a:off x="1447800" y="4267200"/>
              <a:ext cx="1828800" cy="1219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8E2FEFD-5110-413A-B2FC-2CC4CBE34E54}"/>
                </a:ext>
              </a:extLst>
            </p:cNvPr>
            <p:cNvCxnSpPr>
              <a:endCxn id="15" idx="1"/>
            </p:cNvCxnSpPr>
            <p:nvPr/>
          </p:nvCxnSpPr>
          <p:spPr>
            <a:xfrm>
              <a:off x="1524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B87621C-B4DC-4DC5-AEB5-8BF3C2D682BA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32766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6254DF54-3976-4D98-ADB9-A0BAE7B84F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37 °C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CC56ED-97C0-49CE-89CD-4CB284DAD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3975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(2)</a:t>
              </a: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D21ED29E-E73B-45CF-8FF0-4F85B3EB9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42735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(1)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(1)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A95F5F-0964-480E-A077-4BF8134A480D}"/>
              </a:ext>
            </a:extLst>
          </p:cNvPr>
          <p:cNvGrpSpPr>
            <a:grpSpLocks/>
          </p:cNvGrpSpPr>
          <p:nvPr/>
        </p:nvGrpSpPr>
        <p:grpSpPr bwMode="auto">
          <a:xfrm>
            <a:off x="328544" y="3883086"/>
            <a:ext cx="4115593" cy="1260735"/>
            <a:chOff x="-53975" y="4267200"/>
            <a:chExt cx="4816475" cy="1219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8CDBCA-F688-41AC-B3BC-2726143C3C10}"/>
                </a:ext>
              </a:extLst>
            </p:cNvPr>
            <p:cNvSpPr/>
            <p:nvPr/>
          </p:nvSpPr>
          <p:spPr>
            <a:xfrm>
              <a:off x="1447800" y="4267200"/>
              <a:ext cx="1828800" cy="1219200"/>
            </a:xfrm>
            <a:prstGeom prst="rect">
              <a:avLst/>
            </a:prstGeom>
            <a:solidFill>
              <a:srgbClr val="DBCC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FA86AFE-2BE9-41D0-AFB8-FD465EA85A67}"/>
                </a:ext>
              </a:extLst>
            </p:cNvPr>
            <p:cNvCxnSpPr>
              <a:endCxn id="22" idx="1"/>
            </p:cNvCxnSpPr>
            <p:nvPr/>
          </p:nvCxnSpPr>
          <p:spPr>
            <a:xfrm>
              <a:off x="1524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B04BC06-F9CA-4C2A-AC01-171BF4A877E6}"/>
                </a:ext>
              </a:extLst>
            </p:cNvPr>
            <p:cNvCxnSpPr>
              <a:stCxn id="22" idx="3"/>
            </p:cNvCxnSpPr>
            <p:nvPr/>
          </p:nvCxnSpPr>
          <p:spPr>
            <a:xfrm>
              <a:off x="32766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E42D80CE-B91D-42EB-A25B-FE18A3728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85 °C</a:t>
              </a:r>
            </a:p>
          </p:txBody>
        </p:sp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419EF7FD-53DD-40DE-84DB-2EA397175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3975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(5)</a:t>
              </a:r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id="{5EA05F47-14F4-4504-AA88-E79325A8C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3700" y="42735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900FF"/>
                  </a:solidFill>
                </a:rPr>
                <a:t>Q (1)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(4)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BE777A5-8E2B-4CED-9000-2FD0171A7AC3}"/>
              </a:ext>
            </a:extLst>
          </p:cNvPr>
          <p:cNvGrpSpPr>
            <a:grpSpLocks/>
          </p:cNvGrpSpPr>
          <p:nvPr/>
        </p:nvGrpSpPr>
        <p:grpSpPr bwMode="auto">
          <a:xfrm>
            <a:off x="445109" y="5383646"/>
            <a:ext cx="3986212" cy="1350261"/>
            <a:chOff x="4724400" y="4267200"/>
            <a:chExt cx="4686300" cy="126206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303644B-F42E-4BA8-A1CD-1BE58A47DA6A}"/>
                </a:ext>
              </a:extLst>
            </p:cNvPr>
            <p:cNvSpPr/>
            <p:nvPr/>
          </p:nvSpPr>
          <p:spPr>
            <a:xfrm>
              <a:off x="6096000" y="4267200"/>
              <a:ext cx="1828800" cy="1219201"/>
            </a:xfrm>
            <a:prstGeom prst="rect">
              <a:avLst/>
            </a:prstGeom>
            <a:solidFill>
              <a:srgbClr val="FF8AD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8531E22-1618-46BB-A05B-416B54420E1D}"/>
                </a:ext>
              </a:extLst>
            </p:cNvPr>
            <p:cNvCxnSpPr>
              <a:endCxn id="33" idx="1"/>
            </p:cNvCxnSpPr>
            <p:nvPr/>
          </p:nvCxnSpPr>
          <p:spPr>
            <a:xfrm>
              <a:off x="48006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96158B6-725A-47D4-908E-3594A85D5226}"/>
                </a:ext>
              </a:extLst>
            </p:cNvPr>
            <p:cNvCxnSpPr>
              <a:stCxn id="33" idx="3"/>
            </p:cNvCxnSpPr>
            <p:nvPr/>
          </p:nvCxnSpPr>
          <p:spPr>
            <a:xfrm>
              <a:off x="79248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7">
              <a:extLst>
                <a:ext uri="{FF2B5EF4-FFF2-40B4-BE49-F238E27FC236}">
                  <a16:creationId xmlns:a16="http://schemas.microsoft.com/office/drawing/2014/main" id="{D27B8D79-DF85-4528-A1F6-2D83823A7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938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49 °C</a:t>
              </a:r>
            </a:p>
          </p:txBody>
        </p:sp>
        <p:sp>
          <p:nvSpPr>
            <p:cNvPr id="37" name="TextBox 19">
              <a:extLst>
                <a:ext uri="{FF2B5EF4-FFF2-40B4-BE49-F238E27FC236}">
                  <a16:creationId xmlns:a16="http://schemas.microsoft.com/office/drawing/2014/main" id="{77D6E360-1E92-4555-B0C3-920776E00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8688" y="426720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(9)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</a:rPr>
                <a:t>B (2)</a:t>
              </a:r>
            </a:p>
          </p:txBody>
        </p:sp>
        <p:sp>
          <p:nvSpPr>
            <p:cNvPr id="38" name="TextBox 21">
              <a:extLst>
                <a:ext uri="{FF2B5EF4-FFF2-40B4-BE49-F238E27FC236}">
                  <a16:creationId xmlns:a16="http://schemas.microsoft.com/office/drawing/2014/main" id="{B71CFF50-6B29-4FB5-ABEA-D5C9D47C6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48831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(6)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(2)</a:t>
              </a:r>
            </a:p>
          </p:txBody>
        </p:sp>
        <p:sp>
          <p:nvSpPr>
            <p:cNvPr id="39" name="TextBox 22">
              <a:extLst>
                <a:ext uri="{FF2B5EF4-FFF2-40B4-BE49-F238E27FC236}">
                  <a16:creationId xmlns:a16="http://schemas.microsoft.com/office/drawing/2014/main" id="{CDE681F8-8CC8-4A0F-966B-098B9C573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4860925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(7)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(4)</a:t>
              </a:r>
            </a:p>
          </p:txBody>
        </p:sp>
        <p:sp>
          <p:nvSpPr>
            <p:cNvPr id="40" name="TextBox 24">
              <a:extLst>
                <a:ext uri="{FF2B5EF4-FFF2-40B4-BE49-F238E27FC236}">
                  <a16:creationId xmlns:a16="http://schemas.microsoft.com/office/drawing/2014/main" id="{7D05061C-110F-44E9-939E-D19100755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(8)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CA13F27-B04B-48E6-B7DA-8AB8443C3EB7}"/>
              </a:ext>
            </a:extLst>
          </p:cNvPr>
          <p:cNvSpPr txBox="1"/>
          <p:nvPr/>
        </p:nvSpPr>
        <p:spPr>
          <a:xfrm>
            <a:off x="4571999" y="1610907"/>
            <a:ext cx="423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/>
              <a:t>Benefit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74F71-DA0C-4FDB-8498-BC8091F4BB03}"/>
              </a:ext>
            </a:extLst>
          </p:cNvPr>
          <p:cNvSpPr txBox="1"/>
          <p:nvPr/>
        </p:nvSpPr>
        <p:spPr>
          <a:xfrm>
            <a:off x="4572000" y="2549677"/>
            <a:ext cx="423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Produces only P, but low conversion rate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9CC583-BC5B-4F91-A431-6B36B4F862EC}"/>
              </a:ext>
            </a:extLst>
          </p:cNvPr>
          <p:cNvSpPr txBox="1"/>
          <p:nvPr/>
        </p:nvSpPr>
        <p:spPr>
          <a:xfrm>
            <a:off x="4699865" y="4035754"/>
            <a:ext cx="4115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Separates A from P by producing Q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17310B-6AF8-4749-8214-D1EF2980CEB5}"/>
              </a:ext>
            </a:extLst>
          </p:cNvPr>
          <p:cNvSpPr txBox="1"/>
          <p:nvPr/>
        </p:nvSpPr>
        <p:spPr>
          <a:xfrm>
            <a:off x="4722995" y="5659413"/>
            <a:ext cx="4080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Separates B from P by producing 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4920C-DCCE-43BD-56EC-09857E07DE91}"/>
              </a:ext>
            </a:extLst>
          </p:cNvPr>
          <p:cNvSpPr txBox="1"/>
          <p:nvPr/>
        </p:nvSpPr>
        <p:spPr>
          <a:xfrm>
            <a:off x="269704" y="1610907"/>
            <a:ext cx="423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/>
              <a:t>Reactor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B3EC77D-E90C-F3E2-47ED-34A6F3403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2" y="3579075"/>
            <a:ext cx="4199892" cy="29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6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>
            <a:extLst>
              <a:ext uri="{FF2B5EF4-FFF2-40B4-BE49-F238E27FC236}">
                <a16:creationId xmlns:a16="http://schemas.microsoft.com/office/drawing/2014/main" id="{A405FA30-DDCE-4046-8E17-3F71FDB29AD1}"/>
              </a:ext>
            </a:extLst>
          </p:cNvPr>
          <p:cNvGrpSpPr>
            <a:grpSpLocks/>
          </p:cNvGrpSpPr>
          <p:nvPr/>
        </p:nvGrpSpPr>
        <p:grpSpPr bwMode="auto">
          <a:xfrm>
            <a:off x="239713" y="1085850"/>
            <a:ext cx="958850" cy="647700"/>
            <a:chOff x="239712" y="1085058"/>
            <a:chExt cx="958850" cy="64770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2D03B69-0908-1D46-BF6F-DA61018B7979}"/>
                </a:ext>
              </a:extLst>
            </p:cNvPr>
            <p:cNvCxnSpPr/>
            <p:nvPr/>
          </p:nvCxnSpPr>
          <p:spPr>
            <a:xfrm>
              <a:off x="239712" y="1707358"/>
              <a:ext cx="8985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6" name="TextBox 3">
              <a:extLst>
                <a:ext uri="{FF2B5EF4-FFF2-40B4-BE49-F238E27FC236}">
                  <a16:creationId xmlns:a16="http://schemas.microsoft.com/office/drawing/2014/main" id="{5D52CE28-B70F-5A43-95BF-9247AB9BB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37" y="1085058"/>
              <a:ext cx="8985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(90)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</a:rPr>
                <a:t>B (10)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8B23A4-74B3-7440-B8DF-8701B7E48251}"/>
              </a:ext>
            </a:extLst>
          </p:cNvPr>
          <p:cNvGrpSpPr>
            <a:grpSpLocks/>
          </p:cNvGrpSpPr>
          <p:nvPr/>
        </p:nvGrpSpPr>
        <p:grpSpPr bwMode="auto">
          <a:xfrm>
            <a:off x="1138238" y="812800"/>
            <a:ext cx="2590800" cy="1419225"/>
            <a:chOff x="1138237" y="812008"/>
            <a:chExt cx="2590800" cy="141922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D50A720-7643-424A-BD53-385D46C232CC}"/>
                </a:ext>
              </a:extLst>
            </p:cNvPr>
            <p:cNvSpPr/>
            <p:nvPr/>
          </p:nvSpPr>
          <p:spPr>
            <a:xfrm>
              <a:off x="1138237" y="1164433"/>
              <a:ext cx="1219200" cy="1066800"/>
            </a:xfrm>
            <a:prstGeom prst="rect">
              <a:avLst/>
            </a:prstGeom>
            <a:solidFill>
              <a:srgbClr val="FF8AD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0292" name="TextBox 4">
              <a:extLst>
                <a:ext uri="{FF2B5EF4-FFF2-40B4-BE49-F238E27FC236}">
                  <a16:creationId xmlns:a16="http://schemas.microsoft.com/office/drawing/2014/main" id="{F20D1E49-9CBF-0B4B-915A-8533C9FBE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237" y="1240633"/>
              <a:ext cx="12192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49 °C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A37F501-FFA2-3445-88AD-DD63D2CC3A37}"/>
                </a:ext>
              </a:extLst>
            </p:cNvPr>
            <p:cNvCxnSpPr/>
            <p:nvPr/>
          </p:nvCxnSpPr>
          <p:spPr>
            <a:xfrm>
              <a:off x="2357437" y="1732758"/>
              <a:ext cx="990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4" name="TextBox 9">
              <a:extLst>
                <a:ext uri="{FF2B5EF4-FFF2-40B4-BE49-F238E27FC236}">
                  <a16:creationId xmlns:a16="http://schemas.microsoft.com/office/drawing/2014/main" id="{784FC535-40A6-FB48-9C37-EFACC147E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0237" y="81200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(80)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(10)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(10)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A46C176-7365-C04E-BACA-9948E240A6D1}"/>
              </a:ext>
            </a:extLst>
          </p:cNvPr>
          <p:cNvSpPr/>
          <p:nvPr/>
        </p:nvSpPr>
        <p:spPr bwMode="auto">
          <a:xfrm>
            <a:off x="3350725" y="11430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0286" name="TextBox 10">
            <a:extLst>
              <a:ext uri="{FF2B5EF4-FFF2-40B4-BE49-F238E27FC236}">
                <a16:creationId xmlns:a16="http://schemas.microsoft.com/office/drawing/2014/main" id="{D30D0DE8-A81C-4547-804A-167A923BD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775" y="1209675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93A60569-186D-5646-B2FF-D92F4BC82534}"/>
              </a:ext>
            </a:extLst>
          </p:cNvPr>
          <p:cNvCxnSpPr/>
          <p:nvPr/>
        </p:nvCxnSpPr>
        <p:spPr bwMode="auto">
          <a:xfrm rot="5400000" flipH="1" flipV="1">
            <a:off x="4128600" y="3238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8" name="TextBox 14">
            <a:extLst>
              <a:ext uri="{FF2B5EF4-FFF2-40B4-BE49-F238E27FC236}">
                <a16:creationId xmlns:a16="http://schemas.microsoft.com/office/drawing/2014/main" id="{EC9C2344-5BE5-144A-8BF3-32358ADC9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8687" y="533400"/>
            <a:ext cx="18288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C0E69C15-8D81-C24E-A7FB-9B30289E4198}"/>
              </a:ext>
            </a:extLst>
          </p:cNvPr>
          <p:cNvCxnSpPr>
            <a:stCxn id="10286" idx="2"/>
          </p:cNvCxnSpPr>
          <p:nvPr/>
        </p:nvCxnSpPr>
        <p:spPr bwMode="auto">
          <a:xfrm rot="16200000" flipH="1">
            <a:off x="4195275" y="2155825"/>
            <a:ext cx="709613" cy="121761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0" name="TextBox 25">
            <a:extLst>
              <a:ext uri="{FF2B5EF4-FFF2-40B4-BE49-F238E27FC236}">
                <a16:creationId xmlns:a16="http://schemas.microsoft.com/office/drawing/2014/main" id="{DB29E1CA-4FE3-9048-873F-518EDEC65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039" y="2477332"/>
            <a:ext cx="182880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cxnSp>
        <p:nvCxnSpPr>
          <p:cNvPr id="32" name="Elbow Connector 37">
            <a:extLst>
              <a:ext uri="{FF2B5EF4-FFF2-40B4-BE49-F238E27FC236}">
                <a16:creationId xmlns:a16="http://schemas.microsoft.com/office/drawing/2014/main" id="{AA786A32-DDD8-400C-B062-26A88006BE4F}"/>
              </a:ext>
            </a:extLst>
          </p:cNvPr>
          <p:cNvCxnSpPr/>
          <p:nvPr/>
        </p:nvCxnSpPr>
        <p:spPr>
          <a:xfrm rot="16200000" flipV="1">
            <a:off x="5192713" y="3997325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CA3FB98-8B78-4395-A033-679E14B71931}"/>
              </a:ext>
            </a:extLst>
          </p:cNvPr>
          <p:cNvSpPr/>
          <p:nvPr/>
        </p:nvSpPr>
        <p:spPr>
          <a:xfrm>
            <a:off x="5153025" y="2606675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0DF7D6-2F79-4F56-8B66-B9AF6A710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266065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2BC86E-BBE1-466D-8798-FF80B2ABD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25" y="420687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 (8)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(82)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67A53F-11B5-4D85-BD53-DB5108DA5E4D}"/>
              </a:ext>
            </a:extLst>
          </p:cNvPr>
          <p:cNvSpPr/>
          <p:nvPr/>
        </p:nvSpPr>
        <p:spPr>
          <a:xfrm>
            <a:off x="5472113" y="446722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7" name="Elbow Connector 50">
            <a:extLst>
              <a:ext uri="{FF2B5EF4-FFF2-40B4-BE49-F238E27FC236}">
                <a16:creationId xmlns:a16="http://schemas.microsoft.com/office/drawing/2014/main" id="{2EBFDC6F-5B3B-4209-8839-C834D4416C32}"/>
              </a:ext>
            </a:extLst>
          </p:cNvPr>
          <p:cNvCxnSpPr>
            <a:stCxn id="36" idx="2"/>
          </p:cNvCxnSpPr>
          <p:nvPr/>
        </p:nvCxnSpPr>
        <p:spPr>
          <a:xfrm rot="5400000">
            <a:off x="5676107" y="6103144"/>
            <a:ext cx="7477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F37ACB7-8694-497F-92AD-2E9B5FDC1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25" y="5802313"/>
            <a:ext cx="1354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 (8)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BA5830B-C8B2-4BAE-BE09-4E3D63E9E665}"/>
              </a:ext>
            </a:extLst>
          </p:cNvPr>
          <p:cNvSpPr/>
          <p:nvPr/>
        </p:nvSpPr>
        <p:spPr>
          <a:xfrm>
            <a:off x="7458075" y="4367213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2AA273-3B85-4276-AD96-02F298BF2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075" y="443865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0BE0042-597C-4247-A8C4-6A3957275184}"/>
              </a:ext>
            </a:extLst>
          </p:cNvPr>
          <p:cNvCxnSpPr>
            <a:stCxn id="40" idx="1"/>
          </p:cNvCxnSpPr>
          <p:nvPr/>
        </p:nvCxnSpPr>
        <p:spPr>
          <a:xfrm flipH="1">
            <a:off x="6615113" y="4900613"/>
            <a:ext cx="8429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C9A4E5A-3848-453B-83A8-6B6E7F33F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4483100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0610D7-0421-41E6-AA92-AA51C59F8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83857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(82)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CE05BA-B970-4B30-9BB4-9A9D0D351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425" y="249555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(40)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(50)</a:t>
            </a:r>
          </a:p>
        </p:txBody>
      </p:sp>
      <p:cxnSp>
        <p:nvCxnSpPr>
          <p:cNvPr id="47" name="Elbow Connector 36">
            <a:extLst>
              <a:ext uri="{FF2B5EF4-FFF2-40B4-BE49-F238E27FC236}">
                <a16:creationId xmlns:a16="http://schemas.microsoft.com/office/drawing/2014/main" id="{96A4FF75-6FC9-41AE-A09F-EF12FCDC8E85}"/>
              </a:ext>
            </a:extLst>
          </p:cNvPr>
          <p:cNvCxnSpPr>
            <a:stCxn id="33" idx="3"/>
            <a:endCxn id="39" idx="3"/>
          </p:cNvCxnSpPr>
          <p:nvPr/>
        </p:nvCxnSpPr>
        <p:spPr>
          <a:xfrm>
            <a:off x="6372225" y="3140075"/>
            <a:ext cx="2305050" cy="1760538"/>
          </a:xfrm>
          <a:prstGeom prst="bentConnector3">
            <a:avLst>
              <a:gd name="adj1" fmla="val 10991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0B29441-82C7-4E02-A1CC-EE44C8D6E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061" y="381000"/>
            <a:ext cx="421772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Where should we put the Type 1 reactor?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To minimize how much Q is made,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let’s use a Type 1 reactor to remove some A before reactor 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D05C590-6FFE-49BD-9EB6-108EC70D23C8}"/>
              </a:ext>
            </a:extLst>
          </p:cNvPr>
          <p:cNvSpPr/>
          <p:nvPr/>
        </p:nvSpPr>
        <p:spPr>
          <a:xfrm>
            <a:off x="155381" y="5802313"/>
            <a:ext cx="3268970" cy="93444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800"/>
              <a:t>Revenue: $82,260/hour</a:t>
            </a:r>
          </a:p>
        </p:txBody>
      </p:sp>
      <p:sp>
        <p:nvSpPr>
          <p:cNvPr id="117" name="TextBox 25">
            <a:extLst>
              <a:ext uri="{FF2B5EF4-FFF2-40B4-BE49-F238E27FC236}">
                <a16:creationId xmlns:a16="http://schemas.microsoft.com/office/drawing/2014/main" id="{148EB038-53BC-4810-8120-786D6742C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2" y="2463800"/>
            <a:ext cx="182880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C4C56F-8E4C-92A1-A5C0-FA13822CDE25}"/>
              </a:ext>
            </a:extLst>
          </p:cNvPr>
          <p:cNvGrpSpPr/>
          <p:nvPr/>
        </p:nvGrpSpPr>
        <p:grpSpPr>
          <a:xfrm>
            <a:off x="-126005" y="2271561"/>
            <a:ext cx="4065691" cy="2557312"/>
            <a:chOff x="-126004" y="2271561"/>
            <a:chExt cx="4055000" cy="2557312"/>
          </a:xfrm>
        </p:grpSpPr>
        <p:cxnSp>
          <p:nvCxnSpPr>
            <p:cNvPr id="116" name="Elbow Connector 15">
              <a:extLst>
                <a:ext uri="{FF2B5EF4-FFF2-40B4-BE49-F238E27FC236}">
                  <a16:creationId xmlns:a16="http://schemas.microsoft.com/office/drawing/2014/main" id="{077F2616-0256-4631-BB5C-05E5D5224CD5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3338350" y="2662802"/>
              <a:ext cx="847628" cy="333664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37">
              <a:extLst>
                <a:ext uri="{FF2B5EF4-FFF2-40B4-BE49-F238E27FC236}">
                  <a16:creationId xmlns:a16="http://schemas.microsoft.com/office/drawing/2014/main" id="{A4340465-3392-4C28-8815-3E576EA57D8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05139" y="2355308"/>
              <a:ext cx="609600" cy="1028700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6D2B3A1-3996-4967-BA43-09C55E468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995" y="2558748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900FF"/>
                  </a:solidFill>
                </a:rPr>
                <a:t>Q (16)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(74)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DE1E6E9-5880-4FBC-B0FE-0AB3BAFEECB9}"/>
                </a:ext>
              </a:extLst>
            </p:cNvPr>
            <p:cNvSpPr/>
            <p:nvPr/>
          </p:nvSpPr>
          <p:spPr>
            <a:xfrm>
              <a:off x="386583" y="2819098"/>
              <a:ext cx="1143000" cy="1255713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92D050"/>
                </a:solidFill>
              </a:endParaRPr>
            </a:p>
          </p:txBody>
        </p:sp>
        <p:cxnSp>
          <p:nvCxnSpPr>
            <p:cNvPr id="105" name="Elbow Connector 50">
              <a:extLst>
                <a:ext uri="{FF2B5EF4-FFF2-40B4-BE49-F238E27FC236}">
                  <a16:creationId xmlns:a16="http://schemas.microsoft.com/office/drawing/2014/main" id="{7D03E49D-6F44-4E0E-8E6B-353CD5F1262F}"/>
                </a:ext>
              </a:extLst>
            </p:cNvPr>
            <p:cNvCxnSpPr>
              <a:stCxn id="104" idx="2"/>
            </p:cNvCxnSpPr>
            <p:nvPr/>
          </p:nvCxnSpPr>
          <p:spPr>
            <a:xfrm rot="5400000">
              <a:off x="590577" y="4455017"/>
              <a:ext cx="747712" cy="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2C22E79-409B-47C4-8C64-47AE7B91E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741" y="4160044"/>
              <a:ext cx="13541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900FF"/>
                  </a:solidFill>
                </a:rPr>
                <a:t>Q (16)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A22E3B0-AD6A-47DC-9BB6-ABBA8F95A524}"/>
                </a:ext>
              </a:extLst>
            </p:cNvPr>
            <p:cNvSpPr/>
            <p:nvPr/>
          </p:nvSpPr>
          <p:spPr>
            <a:xfrm>
              <a:off x="2405575" y="2719086"/>
              <a:ext cx="1219200" cy="1066800"/>
            </a:xfrm>
            <a:prstGeom prst="rect">
              <a:avLst/>
            </a:prstGeom>
            <a:solidFill>
              <a:srgbClr val="DBCC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E1AA3EB-47B8-4A20-96D9-0B4517EE0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0116" y="2768298"/>
              <a:ext cx="12192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85 °C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0C3547A3-A023-4301-8277-A1703342A68E}"/>
                </a:ext>
              </a:extLst>
            </p:cNvPr>
            <p:cNvCxnSpPr>
              <a:stCxn id="108" idx="1"/>
            </p:cNvCxnSpPr>
            <p:nvPr/>
          </p:nvCxnSpPr>
          <p:spPr>
            <a:xfrm flipH="1">
              <a:off x="1507154" y="3230261"/>
              <a:ext cx="84296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3B92C25-89A3-4884-84D3-954BA58E9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391" y="2804810"/>
              <a:ext cx="1141412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Liquid-Gas Separator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135 °C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9C29E3F-9AE2-4E9D-B4FB-1B4FC8FD48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6004" y="2271561"/>
              <a:ext cx="14573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(74)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42FDCFC-445D-4B81-B619-5D447DC2C374}"/>
              </a:ext>
            </a:extLst>
          </p:cNvPr>
          <p:cNvSpPr/>
          <p:nvPr/>
        </p:nvSpPr>
        <p:spPr>
          <a:xfrm>
            <a:off x="6148914" y="5866804"/>
            <a:ext cx="658549" cy="257969"/>
          </a:xfrm>
          <a:prstGeom prst="rect">
            <a:avLst/>
          </a:prstGeom>
          <a:solidFill>
            <a:srgbClr val="FFFF00">
              <a:alpha val="50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EB109-541D-4B93-9301-63D3E6046EC9}"/>
              </a:ext>
            </a:extLst>
          </p:cNvPr>
          <p:cNvSpPr txBox="1"/>
          <p:nvPr/>
        </p:nvSpPr>
        <p:spPr>
          <a:xfrm>
            <a:off x="153265" y="4947393"/>
            <a:ext cx="408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6C45BA"/>
                </a:solidFill>
              </a:rPr>
              <a:t>We still haven’t maximized the amount of P or our profit!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4B3FB-9C7F-C37E-B96B-75B900B222DA}"/>
              </a:ext>
            </a:extLst>
          </p:cNvPr>
          <p:cNvSpPr txBox="1"/>
          <p:nvPr/>
        </p:nvSpPr>
        <p:spPr>
          <a:xfrm>
            <a:off x="3369775" y="5886020"/>
            <a:ext cx="20498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&lt;1% A converted into Q, which is 0.9 mol 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9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0" grpId="0"/>
      <p:bldP spid="33" grpId="0" animBg="1"/>
      <p:bldP spid="34" grpId="0"/>
      <p:bldP spid="35" grpId="0"/>
      <p:bldP spid="36" grpId="0" animBg="1"/>
      <p:bldP spid="38" grpId="0"/>
      <p:bldP spid="39" grpId="0" animBg="1"/>
      <p:bldP spid="40" grpId="0"/>
      <p:bldP spid="44" grpId="0"/>
      <p:bldP spid="46" grpId="0"/>
      <p:bldP spid="50" grpId="0" animBg="1"/>
      <p:bldP spid="48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C9297E4-5651-E846-9972-4A086C144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we convert more A?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34AB8CAB-693D-C644-81FB-943435B16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7925"/>
            <a:ext cx="8229600" cy="838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4000"/>
              <a:t>2 Major Options:</a:t>
            </a:r>
          </a:p>
          <a:p>
            <a:pPr lvl="1"/>
            <a:endParaRPr lang="en-US" altLang="en-US" sz="36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52A61B-0EF7-5C4D-AD44-0A5E5DF01AF2}"/>
              </a:ext>
            </a:extLst>
          </p:cNvPr>
          <p:cNvSpPr txBox="1">
            <a:spLocks/>
          </p:cNvSpPr>
          <p:nvPr/>
        </p:nvSpPr>
        <p:spPr bwMode="auto">
          <a:xfrm>
            <a:off x="533400" y="2192788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43050" indent="-7429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>
              <a:buFont typeface="Arial" panose="020B0604020202020204" pitchFamily="34" charset="0"/>
              <a:buAutoNum type="arabicPeriod"/>
            </a:pPr>
            <a:r>
              <a:rPr lang="en-US" altLang="en-US" sz="3600"/>
              <a:t>Add another reactor</a:t>
            </a:r>
          </a:p>
          <a:p>
            <a:pPr lvl="2">
              <a:buFont typeface="Arial" panose="020B0604020202020204" pitchFamily="34" charset="0"/>
              <a:buAutoNum type="arabicPeriod"/>
            </a:pPr>
            <a:r>
              <a:rPr lang="en-US" altLang="en-US" sz="3600"/>
              <a:t>Add a recycle</a:t>
            </a:r>
          </a:p>
          <a:p>
            <a:pPr lvl="1"/>
            <a:endParaRPr lang="en-US" altLang="en-US" sz="36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5017D3-4F5E-E144-B429-6D6868C09E1D}"/>
              </a:ext>
            </a:extLst>
          </p:cNvPr>
          <p:cNvSpPr txBox="1">
            <a:spLocks/>
          </p:cNvSpPr>
          <p:nvPr/>
        </p:nvSpPr>
        <p:spPr bwMode="auto">
          <a:xfrm>
            <a:off x="533400" y="3917494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4000"/>
              <a:t>Prompt prohibits any more reactors, so let’s design a recycle</a:t>
            </a:r>
          </a:p>
          <a:p>
            <a:pPr lvl="1"/>
            <a:endParaRPr lang="en-US" altLang="en-US" sz="36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A2CF9F-9737-A6B6-E55D-7F0DBA5480A5}"/>
              </a:ext>
            </a:extLst>
          </p:cNvPr>
          <p:cNvCxnSpPr/>
          <p:nvPr/>
        </p:nvCxnSpPr>
        <p:spPr>
          <a:xfrm>
            <a:off x="1184223" y="2525843"/>
            <a:ext cx="5126636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5DAFFB-5B58-1B48-B818-7279F4E9D3E3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5B7F895-8FF8-5343-B6A1-A94BB0EE6589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TextBox 3">
            <a:extLst>
              <a:ext uri="{FF2B5EF4-FFF2-40B4-BE49-F238E27FC236}">
                <a16:creationId xmlns:a16="http://schemas.microsoft.com/office/drawing/2014/main" id="{F3079EE8-0977-204E-A844-5C9A3BF47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72B113DB-EEC5-FA48-BB3F-1FC3133BA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DA119C-71BE-E24C-AB6D-45040B123830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9">
            <a:extLst>
              <a:ext uri="{FF2B5EF4-FFF2-40B4-BE49-F238E27FC236}">
                <a16:creationId xmlns:a16="http://schemas.microsoft.com/office/drawing/2014/main" id="{FF77052F-F865-9A45-B403-7E0DC5FEC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71475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098706-55AD-D14E-8AAA-A82CBC25CFDE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69" name="TextBox 10">
            <a:extLst>
              <a:ext uri="{FF2B5EF4-FFF2-40B4-BE49-F238E27FC236}">
                <a16:creationId xmlns:a16="http://schemas.microsoft.com/office/drawing/2014/main" id="{D8473007-CCF1-B24D-A2DB-17891978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9146D2CD-4E6B-4E44-83B9-6B2E0E6BBD19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14">
            <a:extLst>
              <a:ext uri="{FF2B5EF4-FFF2-40B4-BE49-F238E27FC236}">
                <a16:creationId xmlns:a16="http://schemas.microsoft.com/office/drawing/2014/main" id="{28729CB6-2944-CC42-97AA-ED317BE3F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2E409B47-0F53-8941-B5D3-C42BB6DB43D2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TextBox 25">
            <a:extLst>
              <a:ext uri="{FF2B5EF4-FFF2-40B4-BE49-F238E27FC236}">
                <a16:creationId xmlns:a16="http://schemas.microsoft.com/office/drawing/2014/main" id="{0107BDB6-1E73-0341-9CC7-645F05935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E5823C-53BF-9E4C-85C7-700CB85A05AE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75" name="TextBox 31">
            <a:extLst>
              <a:ext uri="{FF2B5EF4-FFF2-40B4-BE49-F238E27FC236}">
                <a16:creationId xmlns:a16="http://schemas.microsoft.com/office/drawing/2014/main" id="{32147647-8C16-514B-92AA-83E3A2D65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15376" name="TextBox 42">
            <a:extLst>
              <a:ext uri="{FF2B5EF4-FFF2-40B4-BE49-F238E27FC236}">
                <a16:creationId xmlns:a16="http://schemas.microsoft.com/office/drawing/2014/main" id="{6E961E4F-E35D-734F-89B3-5A1AB8BB1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2152B3-8DC4-4644-8FCE-F3AB4F44EEE6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D73FE0DB-8D32-A840-A87D-419C95F06CBE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9" name="TextBox 53">
            <a:extLst>
              <a:ext uri="{FF2B5EF4-FFF2-40B4-BE49-F238E27FC236}">
                <a16:creationId xmlns:a16="http://schemas.microsoft.com/office/drawing/2014/main" id="{3D6B72E0-E634-5C48-A974-F1AC9995E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E1874F-6BFF-D941-90C5-4EAA5A4778B0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81" name="TextBox 27">
            <a:extLst>
              <a:ext uri="{FF2B5EF4-FFF2-40B4-BE49-F238E27FC236}">
                <a16:creationId xmlns:a16="http://schemas.microsoft.com/office/drawing/2014/main" id="{D20C6D05-FEFE-9544-B449-C5E56D5AB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A8F851-106D-6849-8627-A6D94D5EB0A3}"/>
              </a:ext>
            </a:extLst>
          </p:cNvPr>
          <p:cNvCxnSpPr>
            <a:stCxn id="15381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3" name="TextBox 32">
            <a:extLst>
              <a:ext uri="{FF2B5EF4-FFF2-40B4-BE49-F238E27FC236}">
                <a16:creationId xmlns:a16="http://schemas.microsoft.com/office/drawing/2014/main" id="{6AF97ADC-395E-6146-A23A-4593C9377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7FC68882-D32A-1947-952B-28A0F0451071}"/>
              </a:ext>
            </a:extLst>
          </p:cNvPr>
          <p:cNvCxnSpPr>
            <a:cxnSpLocks/>
          </p:cNvCxnSpPr>
          <p:nvPr/>
        </p:nvCxnSpPr>
        <p:spPr>
          <a:xfrm rot="10800000">
            <a:off x="76200" y="3992038"/>
            <a:ext cx="1255714" cy="667277"/>
          </a:xfrm>
          <a:prstGeom prst="bentConnector3">
            <a:avLst>
              <a:gd name="adj1" fmla="val -89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5" name="TextBox 34">
            <a:extLst>
              <a:ext uri="{FF2B5EF4-FFF2-40B4-BE49-F238E27FC236}">
                <a16:creationId xmlns:a16="http://schemas.microsoft.com/office/drawing/2014/main" id="{E418645C-CA53-384A-AB27-34501708F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603881"/>
            <a:ext cx="401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86" name="TextBox 35">
            <a:extLst>
              <a:ext uri="{FF2B5EF4-FFF2-40B4-BE49-F238E27FC236}">
                <a16:creationId xmlns:a16="http://schemas.microsoft.com/office/drawing/2014/main" id="{8443E3E3-FE3D-D242-AEFD-D734CB671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667A1B3-EC41-094D-8B28-018FBF32DCC7}"/>
              </a:ext>
            </a:extLst>
          </p:cNvPr>
          <p:cNvCxnSpPr>
            <a:stCxn id="15369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4173664-24F2-8A42-99BC-0613E7FB819B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E77C409-173D-3448-9813-A2636A356120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F71D979-A017-A844-955E-4970C19FCAA4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FA3425DD-9893-8C49-9D86-1AA65C7B6108}"/>
              </a:ext>
            </a:extLst>
          </p:cNvPr>
          <p:cNvCxnSpPr>
            <a:stCxn id="46" idx="0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E0F52C2B-1DEA-CA4E-B074-9E4F38193D2C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3" name="TextBox 51">
            <a:extLst>
              <a:ext uri="{FF2B5EF4-FFF2-40B4-BE49-F238E27FC236}">
                <a16:creationId xmlns:a16="http://schemas.microsoft.com/office/drawing/2014/main" id="{7C55F564-60BD-7E41-AC10-6817D50A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94" name="TextBox 52">
            <a:extLst>
              <a:ext uri="{FF2B5EF4-FFF2-40B4-BE49-F238E27FC236}">
                <a16:creationId xmlns:a16="http://schemas.microsoft.com/office/drawing/2014/main" id="{AF9A32DC-92E2-1A48-9326-72A4C93E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95" name="TextBox 54">
            <a:extLst>
              <a:ext uri="{FF2B5EF4-FFF2-40B4-BE49-F238E27FC236}">
                <a16:creationId xmlns:a16="http://schemas.microsoft.com/office/drawing/2014/main" id="{9A1499E8-5C0B-9747-833F-512E0F8F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855" y="4748213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14535E-686B-F54D-A055-657C489EC365}"/>
              </a:ext>
            </a:extLst>
          </p:cNvPr>
          <p:cNvSpPr txBox="1"/>
          <p:nvPr/>
        </p:nvSpPr>
        <p:spPr>
          <a:xfrm>
            <a:off x="4896580" y="774701"/>
            <a:ext cx="2514600" cy="9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>
                <a:latin typeface="+mj-lt"/>
                <a:cs typeface="+mn-cs"/>
              </a:rPr>
              <a:t>Informal System Mass Balances!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E6F8D27-1333-441C-AB24-B70187E6C7E8}"/>
              </a:ext>
            </a:extLst>
          </p:cNvPr>
          <p:cNvSpPr/>
          <p:nvPr/>
        </p:nvSpPr>
        <p:spPr>
          <a:xfrm>
            <a:off x="704057" y="398463"/>
            <a:ext cx="7315200" cy="586105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0046A7-09B3-4A78-8A30-A95888B1F5D5}"/>
              </a:ext>
            </a:extLst>
          </p:cNvPr>
          <p:cNvGrpSpPr/>
          <p:nvPr/>
        </p:nvGrpSpPr>
        <p:grpSpPr>
          <a:xfrm>
            <a:off x="7371996" y="623518"/>
            <a:ext cx="1621487" cy="1711325"/>
            <a:chOff x="7319169" y="1446571"/>
            <a:chExt cx="1621487" cy="1711325"/>
          </a:xfrm>
        </p:grpSpPr>
        <p:pic>
          <p:nvPicPr>
            <p:cNvPr id="52" name="Graphic 51" descr="Ant">
              <a:extLst>
                <a:ext uri="{FF2B5EF4-FFF2-40B4-BE49-F238E27FC236}">
                  <a16:creationId xmlns:a16="http://schemas.microsoft.com/office/drawing/2014/main" id="{FE3A099B-ACFF-4AC7-A362-CBD160F28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7746209" y="2700696"/>
              <a:ext cx="457200" cy="457200"/>
            </a:xfrm>
            <a:prstGeom prst="rect">
              <a:avLst/>
            </a:prstGeom>
          </p:spPr>
        </p:pic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6A809979-22B5-4E25-8F19-9AD946D964BA}"/>
                </a:ext>
              </a:extLst>
            </p:cNvPr>
            <p:cNvSpPr/>
            <p:nvPr/>
          </p:nvSpPr>
          <p:spPr>
            <a:xfrm>
              <a:off x="7319169" y="1446571"/>
              <a:ext cx="1621487" cy="1160104"/>
            </a:xfrm>
            <a:prstGeom prst="wedgeEllipse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What about impurities?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DD1DB149-EB86-B446-8263-9AD8A53D5533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D221CDE-879B-5A49-A8F3-1B778C15CB0D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4">
            <a:extLst>
              <a:ext uri="{FF2B5EF4-FFF2-40B4-BE49-F238E27FC236}">
                <a16:creationId xmlns:a16="http://schemas.microsoft.com/office/drawing/2014/main" id="{02302C48-060A-C741-B69F-5D3756DE4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5375" grpId="0"/>
      <p:bldP spid="15376" grpId="0"/>
      <p:bldP spid="45" grpId="0" animBg="1"/>
      <p:bldP spid="15379" grpId="0"/>
      <p:bldP spid="27" grpId="0" animBg="1"/>
      <p:bldP spid="15381" grpId="0"/>
      <p:bldP spid="15383" grpId="0"/>
      <p:bldP spid="15385" grpId="0"/>
      <p:bldP spid="15386" grpId="0"/>
      <p:bldP spid="8" grpId="0" animBg="1"/>
      <p:bldP spid="46" grpId="0" animBg="1"/>
      <p:bldP spid="15393" grpId="0"/>
      <p:bldP spid="15394" grpId="0"/>
      <p:bldP spid="15395" grpId="0"/>
      <p:bldP spid="4" grpId="0"/>
      <p:bldP spid="4" grpId="1"/>
      <p:bldP spid="50" grpId="0" animBg="1"/>
      <p:bldP spid="53" grpId="0" animBg="1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A509D7-C9E0-78DF-8B4E-59C99FB2E4C1}"/>
              </a:ext>
            </a:extLst>
          </p:cNvPr>
          <p:cNvSpPr/>
          <p:nvPr/>
        </p:nvSpPr>
        <p:spPr>
          <a:xfrm>
            <a:off x="2441574" y="556419"/>
            <a:ext cx="4876007" cy="142180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E6C4E35-74B9-FA2B-6BEA-0E86B81D0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4" y="1001356"/>
            <a:ext cx="898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(90)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4923FBB-2667-C7B2-9D0F-A6E47F9C33DB}"/>
              </a:ext>
            </a:extLst>
          </p:cNvPr>
          <p:cNvCxnSpPr>
            <a:cxnSpLocks/>
          </p:cNvCxnSpPr>
          <p:nvPr/>
        </p:nvCxnSpPr>
        <p:spPr>
          <a:xfrm>
            <a:off x="533399" y="1370688"/>
            <a:ext cx="191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0F285D-8FF5-0500-58D6-788BDF2F8BFA}"/>
              </a:ext>
            </a:extLst>
          </p:cNvPr>
          <p:cNvCxnSpPr>
            <a:cxnSpLocks/>
          </p:cNvCxnSpPr>
          <p:nvPr/>
        </p:nvCxnSpPr>
        <p:spPr>
          <a:xfrm>
            <a:off x="7317581" y="996950"/>
            <a:ext cx="13723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4">
            <a:extLst>
              <a:ext uri="{FF2B5EF4-FFF2-40B4-BE49-F238E27FC236}">
                <a16:creationId xmlns:a16="http://schemas.microsoft.com/office/drawing/2014/main" id="{BAC1D40C-01C9-3DA4-BF49-0CE51B941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8701" y="588141"/>
            <a:ext cx="401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BADF13A9-2AF5-AB9F-60B2-F81B9CF05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0941" y="284400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ACEEFE-C842-348E-01D8-3838FED73516}"/>
              </a:ext>
            </a:extLst>
          </p:cNvPr>
          <p:cNvCxnSpPr>
            <a:cxnSpLocks/>
          </p:cNvCxnSpPr>
          <p:nvPr/>
        </p:nvCxnSpPr>
        <p:spPr>
          <a:xfrm>
            <a:off x="7352505" y="3188095"/>
            <a:ext cx="13723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A23582-2B03-011D-5BC6-4EFB1366BC10}"/>
              </a:ext>
            </a:extLst>
          </p:cNvPr>
          <p:cNvCxnSpPr>
            <a:cxnSpLocks/>
          </p:cNvCxnSpPr>
          <p:nvPr/>
        </p:nvCxnSpPr>
        <p:spPr>
          <a:xfrm>
            <a:off x="7317580" y="1722238"/>
            <a:ext cx="13723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3">
            <a:extLst>
              <a:ext uri="{FF2B5EF4-FFF2-40B4-BE49-F238E27FC236}">
                <a16:creationId xmlns:a16="http://schemas.microsoft.com/office/drawing/2014/main" id="{8FB145C6-437E-F6A2-B24F-BAF9024D7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6296" y="1275458"/>
            <a:ext cx="100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9900FF"/>
                </a:solidFill>
              </a:rPr>
              <a:t>Q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DA7988-05D8-45E2-F856-A37CA765B0E2}"/>
              </a:ext>
            </a:extLst>
          </p:cNvPr>
          <p:cNvCxnSpPr>
            <a:cxnSpLocks/>
          </p:cNvCxnSpPr>
          <p:nvPr/>
        </p:nvCxnSpPr>
        <p:spPr>
          <a:xfrm>
            <a:off x="523874" y="3213893"/>
            <a:ext cx="191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9FFC1F1-0CED-8BC3-F9E5-CE84F27CC226}"/>
              </a:ext>
            </a:extLst>
          </p:cNvPr>
          <p:cNvSpPr txBox="1"/>
          <p:nvPr/>
        </p:nvSpPr>
        <p:spPr>
          <a:xfrm>
            <a:off x="547687" y="2837974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0FEF36-8C7E-1F52-76F4-D774396B9CC6}"/>
              </a:ext>
            </a:extLst>
          </p:cNvPr>
          <p:cNvSpPr/>
          <p:nvPr/>
        </p:nvSpPr>
        <p:spPr>
          <a:xfrm>
            <a:off x="2451099" y="1978223"/>
            <a:ext cx="4876007" cy="161825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F85CD64-EA30-ED4D-A3D6-D8C746D1B364}"/>
              </a:ext>
            </a:extLst>
          </p:cNvPr>
          <p:cNvSpPr txBox="1">
            <a:spLocks/>
          </p:cNvSpPr>
          <p:nvPr/>
        </p:nvSpPr>
        <p:spPr bwMode="auto">
          <a:xfrm>
            <a:off x="599023" y="3891955"/>
            <a:ext cx="8325902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Calibri"/>
                <a:cs typeface="Arial"/>
              </a:rPr>
              <a:t>Design hint tells us our target </a:t>
            </a:r>
            <a:r>
              <a:rPr lang="en-US" altLang="en-US" sz="2800" dirty="0" err="1">
                <a:latin typeface="Calibri"/>
                <a:cs typeface="Arial"/>
              </a:rPr>
              <a:t>Q</a:t>
            </a:r>
            <a:r>
              <a:rPr lang="en-US" altLang="en-US" sz="2800" baseline="-25000" dirty="0" err="1">
                <a:latin typeface="Calibri"/>
                <a:cs typeface="Arial"/>
              </a:rPr>
              <a:t>out</a:t>
            </a:r>
            <a:r>
              <a:rPr lang="en-US" altLang="en-US" sz="2800" dirty="0">
                <a:latin typeface="Calibri"/>
                <a:cs typeface="Arial"/>
              </a:rPr>
              <a:t> ≈ 1 mol/hour</a:t>
            </a:r>
          </a:p>
          <a:p>
            <a:pPr algn="ctr" eaLnBrk="1" hangingPunct="1">
              <a:buNone/>
            </a:pPr>
            <a:r>
              <a:rPr lang="en-US" altLang="en-US" sz="2800" dirty="0">
                <a:latin typeface="Calibri"/>
                <a:cs typeface="Arial"/>
              </a:rPr>
              <a:t>A</a:t>
            </a:r>
            <a:r>
              <a:rPr lang="en-US" altLang="en-US" sz="2800" baseline="-25000" dirty="0">
                <a:latin typeface="Calibri"/>
                <a:cs typeface="Arial"/>
              </a:rPr>
              <a:t>in</a:t>
            </a:r>
            <a:r>
              <a:rPr lang="en-US" altLang="en-US" sz="2800" dirty="0">
                <a:latin typeface="Calibri"/>
                <a:cs typeface="Arial"/>
              </a:rPr>
              <a:t>= </a:t>
            </a:r>
            <a:r>
              <a:rPr lang="en-US" altLang="en-US" sz="2800" dirty="0" err="1">
                <a:latin typeface="Calibri"/>
                <a:cs typeface="Arial"/>
              </a:rPr>
              <a:t>A</a:t>
            </a:r>
            <a:r>
              <a:rPr lang="en-US" sz="2800" baseline="-25000" dirty="0" err="1">
                <a:latin typeface="Calibri"/>
                <a:cs typeface="Calibri"/>
              </a:rPr>
              <a:t>out</a:t>
            </a:r>
            <a:r>
              <a:rPr lang="en-US" altLang="en-US" sz="2800" dirty="0">
                <a:latin typeface="Calibri"/>
                <a:cs typeface="Arial"/>
              </a:rPr>
              <a:t> + P</a:t>
            </a:r>
            <a:r>
              <a:rPr lang="en-US" altLang="en-US" sz="2800" baseline="-25000" dirty="0">
                <a:latin typeface="Calibri"/>
                <a:cs typeface="Arial"/>
              </a:rPr>
              <a:t>out</a:t>
            </a:r>
            <a:r>
              <a:rPr lang="en-US" altLang="en-US" sz="2800" dirty="0">
                <a:latin typeface="Calibri"/>
                <a:cs typeface="Arial"/>
              </a:rPr>
              <a:t>+ </a:t>
            </a:r>
            <a:r>
              <a:rPr lang="en-US" altLang="en-US" sz="2800" dirty="0" err="1">
                <a:latin typeface="Calibri"/>
                <a:cs typeface="Arial"/>
              </a:rPr>
              <a:t>Q</a:t>
            </a:r>
            <a:r>
              <a:rPr lang="en-US" altLang="en-US" sz="2800" baseline="-25000" dirty="0" err="1">
                <a:latin typeface="Calibri"/>
                <a:cs typeface="Arial"/>
              </a:rPr>
              <a:t>out</a:t>
            </a:r>
            <a:r>
              <a:rPr lang="en-US" altLang="en-US" sz="2800" dirty="0">
                <a:latin typeface="Calibri"/>
                <a:cs typeface="Arial"/>
              </a:rPr>
              <a:t> </a:t>
            </a:r>
          </a:p>
          <a:p>
            <a:pPr algn="ctr" eaLnBrk="1" hangingPunct="1">
              <a:buNone/>
            </a:pPr>
            <a:r>
              <a:rPr lang="en-US" altLang="en-US" sz="2800" dirty="0">
                <a:latin typeface="Calibri"/>
                <a:cs typeface="Arial"/>
              </a:rPr>
              <a:t>90 = 0 + P</a:t>
            </a:r>
            <a:r>
              <a:rPr lang="en-US" altLang="en-US" sz="2800" baseline="-25000" dirty="0">
                <a:latin typeface="Calibri"/>
                <a:cs typeface="Arial"/>
              </a:rPr>
              <a:t>out</a:t>
            </a:r>
            <a:r>
              <a:rPr lang="en-US" altLang="en-US" sz="2800" dirty="0">
                <a:latin typeface="Calibri"/>
                <a:cs typeface="Arial"/>
              </a:rPr>
              <a:t> + 1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Calibri"/>
                <a:cs typeface="Arial"/>
              </a:rPr>
              <a:t>P</a:t>
            </a:r>
            <a:r>
              <a:rPr lang="en-US" altLang="en-US" sz="2800" baseline="-25000" dirty="0">
                <a:latin typeface="Calibri"/>
                <a:cs typeface="Arial"/>
              </a:rPr>
              <a:t>out</a:t>
            </a:r>
            <a:r>
              <a:rPr lang="en-US" altLang="en-US" sz="2800" dirty="0">
                <a:latin typeface="Calibri"/>
                <a:cs typeface="Arial"/>
              </a:rPr>
              <a:t> ≈ 89 mol/hour</a:t>
            </a:r>
          </a:p>
        </p:txBody>
      </p:sp>
      <p:sp>
        <p:nvSpPr>
          <p:cNvPr id="19" name="TextBox 53">
            <a:extLst>
              <a:ext uri="{FF2B5EF4-FFF2-40B4-BE49-F238E27FC236}">
                <a16:creationId xmlns:a16="http://schemas.microsoft.com/office/drawing/2014/main" id="{EFC7927F-7C6C-23DE-C023-397AAF08C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3441" y="1267321"/>
            <a:ext cx="100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9900FF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71686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4" grpId="0"/>
      <p:bldP spid="17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5DAFFB-5B58-1B48-B818-7279F4E9D3E3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5B7F895-8FF8-5343-B6A1-A94BB0EE6589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TextBox 3">
            <a:extLst>
              <a:ext uri="{FF2B5EF4-FFF2-40B4-BE49-F238E27FC236}">
                <a16:creationId xmlns:a16="http://schemas.microsoft.com/office/drawing/2014/main" id="{F3079EE8-0977-204E-A844-5C9A3BF47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72B113DB-EEC5-FA48-BB3F-1FC3133BA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DA119C-71BE-E24C-AB6D-45040B123830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9">
            <a:extLst>
              <a:ext uri="{FF2B5EF4-FFF2-40B4-BE49-F238E27FC236}">
                <a16:creationId xmlns:a16="http://schemas.microsoft.com/office/drawing/2014/main" id="{FF77052F-F865-9A45-B403-7E0DC5FEC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71475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098706-55AD-D14E-8AAA-A82CBC25CFDE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69" name="TextBox 10">
            <a:extLst>
              <a:ext uri="{FF2B5EF4-FFF2-40B4-BE49-F238E27FC236}">
                <a16:creationId xmlns:a16="http://schemas.microsoft.com/office/drawing/2014/main" id="{D8473007-CCF1-B24D-A2DB-17891978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9146D2CD-4E6B-4E44-83B9-6B2E0E6BBD19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14">
            <a:extLst>
              <a:ext uri="{FF2B5EF4-FFF2-40B4-BE49-F238E27FC236}">
                <a16:creationId xmlns:a16="http://schemas.microsoft.com/office/drawing/2014/main" id="{28729CB6-2944-CC42-97AA-ED317BE3F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2E409B47-0F53-8941-B5D3-C42BB6DB43D2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TextBox 25">
            <a:extLst>
              <a:ext uri="{FF2B5EF4-FFF2-40B4-BE49-F238E27FC236}">
                <a16:creationId xmlns:a16="http://schemas.microsoft.com/office/drawing/2014/main" id="{0107BDB6-1E73-0341-9CC7-645F05935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E5823C-53BF-9E4C-85C7-700CB85A05AE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75" name="TextBox 31">
            <a:extLst>
              <a:ext uri="{FF2B5EF4-FFF2-40B4-BE49-F238E27FC236}">
                <a16:creationId xmlns:a16="http://schemas.microsoft.com/office/drawing/2014/main" id="{32147647-8C16-514B-92AA-83E3A2D65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15376" name="TextBox 42">
            <a:extLst>
              <a:ext uri="{FF2B5EF4-FFF2-40B4-BE49-F238E27FC236}">
                <a16:creationId xmlns:a16="http://schemas.microsoft.com/office/drawing/2014/main" id="{6E961E4F-E35D-734F-89B3-5A1AB8BB1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2152B3-8DC4-4644-8FCE-F3AB4F44EEE6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D73FE0DB-8D32-A840-A87D-419C95F06CBE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9" name="TextBox 53">
            <a:extLst>
              <a:ext uri="{FF2B5EF4-FFF2-40B4-BE49-F238E27FC236}">
                <a16:creationId xmlns:a16="http://schemas.microsoft.com/office/drawing/2014/main" id="{3D6B72E0-E634-5C48-A974-F1AC9995E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E1874F-6BFF-D941-90C5-4EAA5A4778B0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81" name="TextBox 27">
            <a:extLst>
              <a:ext uri="{FF2B5EF4-FFF2-40B4-BE49-F238E27FC236}">
                <a16:creationId xmlns:a16="http://schemas.microsoft.com/office/drawing/2014/main" id="{D20C6D05-FEFE-9544-B449-C5E56D5AB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A8F851-106D-6849-8627-A6D94D5EB0A3}"/>
              </a:ext>
            </a:extLst>
          </p:cNvPr>
          <p:cNvCxnSpPr>
            <a:stCxn id="15381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3" name="TextBox 32">
            <a:extLst>
              <a:ext uri="{FF2B5EF4-FFF2-40B4-BE49-F238E27FC236}">
                <a16:creationId xmlns:a16="http://schemas.microsoft.com/office/drawing/2014/main" id="{6AF97ADC-395E-6146-A23A-4593C9377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7FC68882-D32A-1947-952B-28A0F0451071}"/>
              </a:ext>
            </a:extLst>
          </p:cNvPr>
          <p:cNvCxnSpPr>
            <a:cxnSpLocks/>
          </p:cNvCxnSpPr>
          <p:nvPr/>
        </p:nvCxnSpPr>
        <p:spPr>
          <a:xfrm rot="10800000">
            <a:off x="76200" y="3992038"/>
            <a:ext cx="1255714" cy="667277"/>
          </a:xfrm>
          <a:prstGeom prst="bentConnector3">
            <a:avLst>
              <a:gd name="adj1" fmla="val -89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5" name="TextBox 34">
            <a:extLst>
              <a:ext uri="{FF2B5EF4-FFF2-40B4-BE49-F238E27FC236}">
                <a16:creationId xmlns:a16="http://schemas.microsoft.com/office/drawing/2014/main" id="{E418645C-CA53-384A-AB27-34501708F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603881"/>
            <a:ext cx="401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86" name="TextBox 35">
            <a:extLst>
              <a:ext uri="{FF2B5EF4-FFF2-40B4-BE49-F238E27FC236}">
                <a16:creationId xmlns:a16="http://schemas.microsoft.com/office/drawing/2014/main" id="{8443E3E3-FE3D-D242-AEFD-D734CB671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667A1B3-EC41-094D-8B28-018FBF32DCC7}"/>
              </a:ext>
            </a:extLst>
          </p:cNvPr>
          <p:cNvCxnSpPr>
            <a:stCxn id="15369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4173664-24F2-8A42-99BC-0613E7FB819B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E77C409-173D-3448-9813-A2636A356120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F71D979-A017-A844-955E-4970C19FCAA4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FA3425DD-9893-8C49-9D86-1AA65C7B6108}"/>
              </a:ext>
            </a:extLst>
          </p:cNvPr>
          <p:cNvCxnSpPr>
            <a:stCxn id="46" idx="0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E0F52C2B-1DEA-CA4E-B074-9E4F38193D2C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3" name="TextBox 51">
            <a:extLst>
              <a:ext uri="{FF2B5EF4-FFF2-40B4-BE49-F238E27FC236}">
                <a16:creationId xmlns:a16="http://schemas.microsoft.com/office/drawing/2014/main" id="{7C55F564-60BD-7E41-AC10-6817D50A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94" name="TextBox 52">
            <a:extLst>
              <a:ext uri="{FF2B5EF4-FFF2-40B4-BE49-F238E27FC236}">
                <a16:creationId xmlns:a16="http://schemas.microsoft.com/office/drawing/2014/main" id="{AF9A32DC-92E2-1A48-9326-72A4C93E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95" name="TextBox 54">
            <a:extLst>
              <a:ext uri="{FF2B5EF4-FFF2-40B4-BE49-F238E27FC236}">
                <a16:creationId xmlns:a16="http://schemas.microsoft.com/office/drawing/2014/main" id="{9A1499E8-5C0B-9747-833F-512E0F8F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855" y="4748213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C3B386-739A-1840-9F61-4A31B5918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626951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8972CC-84BB-3E4B-BB1C-973B1017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695" y="4713743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64400F-C509-A340-A788-9A0F20657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9" y="3613294"/>
            <a:ext cx="609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A71521-BFF1-C148-9936-15C17FFE39E9}"/>
              </a:ext>
            </a:extLst>
          </p:cNvPr>
          <p:cNvSpPr/>
          <p:nvPr/>
        </p:nvSpPr>
        <p:spPr>
          <a:xfrm>
            <a:off x="2586432" y="4478017"/>
            <a:ext cx="1662113" cy="1676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D1DB149-EB86-B446-8263-9AD8A53D5533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D221CDE-879B-5A49-A8F3-1B778C15CB0D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4">
            <a:extLst>
              <a:ext uri="{FF2B5EF4-FFF2-40B4-BE49-F238E27FC236}">
                <a16:creationId xmlns:a16="http://schemas.microsoft.com/office/drawing/2014/main" id="{02302C48-060A-C741-B69F-5D3756DE4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</p:spTree>
    <p:extLst>
      <p:ext uri="{BB962C8B-B14F-4D97-AF65-F5344CB8AC3E}">
        <p14:creationId xmlns:p14="http://schemas.microsoft.com/office/powerpoint/2010/main" val="344793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57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4ECA4F4-F101-2B7B-CCD8-596BFFA44777}"/>
              </a:ext>
            </a:extLst>
          </p:cNvPr>
          <p:cNvSpPr/>
          <p:nvPr/>
        </p:nvSpPr>
        <p:spPr>
          <a:xfrm>
            <a:off x="3911600" y="6036790"/>
            <a:ext cx="1905000" cy="5238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62282F-5965-EB92-4D74-F59CFE19309B}"/>
              </a:ext>
            </a:extLst>
          </p:cNvPr>
          <p:cNvSpPr/>
          <p:nvPr/>
        </p:nvSpPr>
        <p:spPr>
          <a:xfrm>
            <a:off x="3911600" y="4236565"/>
            <a:ext cx="1905000" cy="5238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E47C45-2E68-BB0F-B039-34561C142654}"/>
              </a:ext>
            </a:extLst>
          </p:cNvPr>
          <p:cNvSpPr/>
          <p:nvPr/>
        </p:nvSpPr>
        <p:spPr>
          <a:xfrm>
            <a:off x="3481782" y="361950"/>
            <a:ext cx="2623743" cy="239204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54">
            <a:extLst>
              <a:ext uri="{FF2B5EF4-FFF2-40B4-BE49-F238E27FC236}">
                <a16:creationId xmlns:a16="http://schemas.microsoft.com/office/drawing/2014/main" id="{FB82FDC1-EB24-B250-CDAB-F0918D8F9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675" y="1414292"/>
            <a:ext cx="182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P (89)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D6006-831D-0F7E-DB00-0DF97D7F0910}"/>
              </a:ext>
            </a:extLst>
          </p:cNvPr>
          <p:cNvSpPr txBox="1"/>
          <p:nvPr/>
        </p:nvSpPr>
        <p:spPr>
          <a:xfrm>
            <a:off x="1552575" y="511339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A</a:t>
            </a:r>
            <a:endParaRPr lang="en-US" sz="28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995DEA-B228-6548-85EA-71E86B74812E}"/>
              </a:ext>
            </a:extLst>
          </p:cNvPr>
          <p:cNvCxnSpPr>
            <a:cxnSpLocks/>
          </p:cNvCxnSpPr>
          <p:nvPr/>
        </p:nvCxnSpPr>
        <p:spPr>
          <a:xfrm>
            <a:off x="1552575" y="1034559"/>
            <a:ext cx="191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6F9CD8-8307-A7DD-6143-E715B929ABC4}"/>
              </a:ext>
            </a:extLst>
          </p:cNvPr>
          <p:cNvCxnSpPr>
            <a:cxnSpLocks/>
          </p:cNvCxnSpPr>
          <p:nvPr/>
        </p:nvCxnSpPr>
        <p:spPr>
          <a:xfrm>
            <a:off x="1564082" y="2368399"/>
            <a:ext cx="191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E420F7-EB2E-F319-F4A3-8ABE9DEB6748}"/>
              </a:ext>
            </a:extLst>
          </p:cNvPr>
          <p:cNvCxnSpPr>
            <a:cxnSpLocks/>
          </p:cNvCxnSpPr>
          <p:nvPr/>
        </p:nvCxnSpPr>
        <p:spPr>
          <a:xfrm>
            <a:off x="6105525" y="2368399"/>
            <a:ext cx="191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8EC6A0-D609-566F-4522-894AD9C7DB9B}"/>
              </a:ext>
            </a:extLst>
          </p:cNvPr>
          <p:cNvCxnSpPr>
            <a:cxnSpLocks/>
          </p:cNvCxnSpPr>
          <p:nvPr/>
        </p:nvCxnSpPr>
        <p:spPr>
          <a:xfrm>
            <a:off x="6105525" y="1034559"/>
            <a:ext cx="191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4">
            <a:extLst>
              <a:ext uri="{FF2B5EF4-FFF2-40B4-BE49-F238E27FC236}">
                <a16:creationId xmlns:a16="http://schemas.microsoft.com/office/drawing/2014/main" id="{03216109-A5D5-74C2-0D1A-064B3C94B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517" y="1445392"/>
            <a:ext cx="7637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P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D83B6D-54D7-5BA8-9705-FAB64C9D81C6}"/>
              </a:ext>
            </a:extLst>
          </p:cNvPr>
          <p:cNvSpPr txBox="1"/>
          <p:nvPr/>
        </p:nvSpPr>
        <p:spPr>
          <a:xfrm>
            <a:off x="3693515" y="1034559"/>
            <a:ext cx="2200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Reaction: </a:t>
            </a:r>
          </a:p>
          <a:p>
            <a:pPr algn="ctr"/>
            <a:r>
              <a:rPr lang="en-US" sz="2000" dirty="0"/>
              <a:t>A </a:t>
            </a:r>
            <a:r>
              <a:rPr lang="en-US" sz="2000" dirty="0">
                <a:sym typeface="Wingdings" panose="05000000000000000000" pitchFamily="2" charset="2"/>
              </a:rPr>
              <a:t> P + Q</a:t>
            </a:r>
          </a:p>
          <a:p>
            <a:pPr algn="ctr"/>
            <a:r>
              <a:rPr lang="en-US" sz="2000" dirty="0">
                <a:sym typeface="Wingdings" panose="05000000000000000000" pitchFamily="2" charset="2"/>
              </a:rPr>
              <a:t>100% conversion </a:t>
            </a:r>
          </a:p>
          <a:p>
            <a:pPr algn="ctr"/>
            <a:r>
              <a:rPr lang="en-US" sz="2000" dirty="0">
                <a:sym typeface="Wingdings" panose="05000000000000000000" pitchFamily="2" charset="2"/>
              </a:rPr>
              <a:t>4P:1Q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E4B68F-69D9-F583-F90B-5240FB1B8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320" y="537129"/>
            <a:ext cx="117751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9900FF"/>
                </a:solidFill>
              </a:rPr>
              <a:t> Q 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05F686-70AC-0C34-9653-AB18AB3D05A3}"/>
                  </a:ext>
                </a:extLst>
              </p:cNvPr>
              <p:cNvSpPr txBox="1"/>
              <p:nvPr/>
            </p:nvSpPr>
            <p:spPr>
              <a:xfrm>
                <a:off x="1704975" y="3085174"/>
                <a:ext cx="6318250" cy="3350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Solve for the amount of A coming in</a:t>
                </a:r>
              </a:p>
              <a:p>
                <a:pPr algn="ctr"/>
                <a:r>
                  <a:rPr lang="en-US" sz="2000" dirty="0" err="1"/>
                  <a:t>Q</a:t>
                </a:r>
                <a:r>
                  <a:rPr lang="en-US" sz="2000" baseline="-25000" dirty="0" err="1"/>
                  <a:t>out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A</a:t>
                </a:r>
                <a:r>
                  <a:rPr lang="en-US" sz="2000" baseline="-25000" dirty="0"/>
                  <a:t>in</a:t>
                </a:r>
                <a:r>
                  <a:rPr lang="en-US" sz="2000" dirty="0"/>
                  <a:t> </a:t>
                </a:r>
              </a:p>
              <a:p>
                <a:pPr algn="ctr"/>
                <a:r>
                  <a:rPr lang="en-US" sz="2000" dirty="0"/>
                  <a:t>1mol/</a:t>
                </a:r>
                <a:r>
                  <a:rPr lang="en-US" sz="2000" dirty="0" err="1"/>
                  <a:t>hr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A</a:t>
                </a:r>
                <a:r>
                  <a:rPr lang="en-US" sz="2000" baseline="-25000" dirty="0"/>
                  <a:t>in</a:t>
                </a:r>
                <a:r>
                  <a:rPr lang="en-US" sz="2000" dirty="0"/>
                  <a:t> </a:t>
                </a:r>
              </a:p>
              <a:p>
                <a:pPr algn="ctr"/>
                <a:r>
                  <a:rPr lang="en-US" sz="2000" dirty="0"/>
                  <a:t>A</a:t>
                </a:r>
                <a:r>
                  <a:rPr lang="en-US" sz="2000" baseline="-25000" dirty="0"/>
                  <a:t>in </a:t>
                </a:r>
                <a:r>
                  <a:rPr lang="en-US" sz="2000" dirty="0"/>
                  <a:t>= 5 mol/</a:t>
                </a:r>
                <a:r>
                  <a:rPr lang="en-US" sz="2000" dirty="0" err="1"/>
                  <a:t>hr</a:t>
                </a:r>
                <a:endParaRPr lang="en-US" sz="2000" dirty="0"/>
              </a:p>
              <a:p>
                <a:pPr algn="ctr"/>
                <a:endParaRPr lang="en-US" sz="2000" baseline="-25000" dirty="0"/>
              </a:p>
              <a:p>
                <a:r>
                  <a:rPr lang="en-US" sz="2000" dirty="0"/>
                  <a:t>Solve for the amount of P coming in:</a:t>
                </a:r>
              </a:p>
              <a:p>
                <a:pPr algn="ctr"/>
                <a:endParaRPr lang="en-US" sz="2000" baseline="-25000" dirty="0"/>
              </a:p>
              <a:p>
                <a:pPr algn="ctr"/>
                <a:r>
                  <a:rPr lang="en-US" sz="2000" dirty="0"/>
                  <a:t>P</a:t>
                </a:r>
                <a:r>
                  <a:rPr lang="en-US" sz="2000" baseline="-25000" dirty="0"/>
                  <a:t>out</a:t>
                </a:r>
                <a:r>
                  <a:rPr lang="en-US" sz="2000" dirty="0"/>
                  <a:t> = P</a:t>
                </a:r>
                <a:r>
                  <a:rPr lang="en-US" sz="2000" baseline="-25000" dirty="0"/>
                  <a:t>in</a:t>
                </a:r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A</a:t>
                </a:r>
                <a:r>
                  <a:rPr lang="en-US" sz="2000" baseline="-25000" dirty="0"/>
                  <a:t>in</a:t>
                </a:r>
                <a:r>
                  <a:rPr lang="en-US" sz="2000" dirty="0"/>
                  <a:t> </a:t>
                </a:r>
              </a:p>
              <a:p>
                <a:pPr algn="ctr"/>
                <a:r>
                  <a:rPr lang="en-US" sz="2000" dirty="0"/>
                  <a:t>89 mol/</a:t>
                </a:r>
                <a:r>
                  <a:rPr lang="en-US" sz="2000" dirty="0" err="1"/>
                  <a:t>hr</a:t>
                </a:r>
                <a:r>
                  <a:rPr lang="en-US" sz="2000" dirty="0"/>
                  <a:t> = P</a:t>
                </a:r>
                <a:r>
                  <a:rPr lang="en-US" sz="2000" baseline="-25000" dirty="0"/>
                  <a:t>in</a:t>
                </a:r>
                <a:r>
                  <a:rPr lang="en-US" sz="2000" dirty="0"/>
                  <a:t> + 4 mol/</a:t>
                </a:r>
                <a:r>
                  <a:rPr lang="en-US" sz="2000" dirty="0" err="1"/>
                  <a:t>hr</a:t>
                </a:r>
                <a:endParaRPr lang="en-US" sz="2000" dirty="0"/>
              </a:p>
              <a:p>
                <a:pPr algn="ctr"/>
                <a:r>
                  <a:rPr lang="en-US" sz="2000" dirty="0"/>
                  <a:t>P</a:t>
                </a:r>
                <a:r>
                  <a:rPr lang="en-US" sz="2000" baseline="-25000" dirty="0"/>
                  <a:t>in</a:t>
                </a:r>
                <a:r>
                  <a:rPr lang="en-US" sz="2000" dirty="0"/>
                  <a:t>= 85 mol/</a:t>
                </a:r>
                <a:r>
                  <a:rPr lang="en-US" sz="2000" dirty="0" err="1"/>
                  <a:t>hr</a:t>
                </a:r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05F686-70AC-0C34-9653-AB18AB3D0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975" y="3085174"/>
                <a:ext cx="6318250" cy="3350533"/>
              </a:xfrm>
              <a:prstGeom prst="rect">
                <a:avLst/>
              </a:prstGeom>
              <a:blipFill>
                <a:blip r:embed="rId2"/>
                <a:stretch>
                  <a:fillRect l="-1062" t="-727" b="-2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3048A66-E37C-944E-45A1-1359040524A5}"/>
              </a:ext>
            </a:extLst>
          </p:cNvPr>
          <p:cNvSpPr txBox="1"/>
          <p:nvPr/>
        </p:nvSpPr>
        <p:spPr>
          <a:xfrm>
            <a:off x="1855589" y="470184"/>
            <a:ext cx="7719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(5)</a:t>
            </a:r>
            <a:endParaRPr lang="en-US" sz="2800" dirty="0"/>
          </a:p>
        </p:txBody>
      </p:sp>
      <p:sp>
        <p:nvSpPr>
          <p:cNvPr id="21" name="TextBox 54">
            <a:extLst>
              <a:ext uri="{FF2B5EF4-FFF2-40B4-BE49-F238E27FC236}">
                <a16:creationId xmlns:a16="http://schemas.microsoft.com/office/drawing/2014/main" id="{A455EDC0-2C9C-7048-67DF-5C5C0DFF2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961" y="1445391"/>
            <a:ext cx="8601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 (85)</a:t>
            </a:r>
          </a:p>
        </p:txBody>
      </p:sp>
    </p:spTree>
    <p:extLst>
      <p:ext uri="{BB962C8B-B14F-4D97-AF65-F5344CB8AC3E}">
        <p14:creationId xmlns:p14="http://schemas.microsoft.com/office/powerpoint/2010/main" val="129727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" grpId="0" animBg="1"/>
      <p:bldP spid="5" grpId="0"/>
      <p:bldP spid="7" grpId="0"/>
      <p:bldP spid="13" grpId="0"/>
      <p:bldP spid="14" grpId="0"/>
      <p:bldP spid="15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5DAFFB-5B58-1B48-B818-7279F4E9D3E3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5B7F895-8FF8-5343-B6A1-A94BB0EE6589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TextBox 3">
            <a:extLst>
              <a:ext uri="{FF2B5EF4-FFF2-40B4-BE49-F238E27FC236}">
                <a16:creationId xmlns:a16="http://schemas.microsoft.com/office/drawing/2014/main" id="{F3079EE8-0977-204E-A844-5C9A3BF47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72B113DB-EEC5-FA48-BB3F-1FC3133BA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DA119C-71BE-E24C-AB6D-45040B123830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9">
            <a:extLst>
              <a:ext uri="{FF2B5EF4-FFF2-40B4-BE49-F238E27FC236}">
                <a16:creationId xmlns:a16="http://schemas.microsoft.com/office/drawing/2014/main" id="{FF77052F-F865-9A45-B403-7E0DC5FEC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71475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098706-55AD-D14E-8AAA-A82CBC25CFDE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69" name="TextBox 10">
            <a:extLst>
              <a:ext uri="{FF2B5EF4-FFF2-40B4-BE49-F238E27FC236}">
                <a16:creationId xmlns:a16="http://schemas.microsoft.com/office/drawing/2014/main" id="{D8473007-CCF1-B24D-A2DB-17891978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9146D2CD-4E6B-4E44-83B9-6B2E0E6BBD19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14">
            <a:extLst>
              <a:ext uri="{FF2B5EF4-FFF2-40B4-BE49-F238E27FC236}">
                <a16:creationId xmlns:a16="http://schemas.microsoft.com/office/drawing/2014/main" id="{28729CB6-2944-CC42-97AA-ED317BE3F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2E409B47-0F53-8941-B5D3-C42BB6DB43D2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TextBox 25">
            <a:extLst>
              <a:ext uri="{FF2B5EF4-FFF2-40B4-BE49-F238E27FC236}">
                <a16:creationId xmlns:a16="http://schemas.microsoft.com/office/drawing/2014/main" id="{0107BDB6-1E73-0341-9CC7-645F05935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E5823C-53BF-9E4C-85C7-700CB85A05AE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75" name="TextBox 31">
            <a:extLst>
              <a:ext uri="{FF2B5EF4-FFF2-40B4-BE49-F238E27FC236}">
                <a16:creationId xmlns:a16="http://schemas.microsoft.com/office/drawing/2014/main" id="{32147647-8C16-514B-92AA-83E3A2D65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15376" name="TextBox 42">
            <a:extLst>
              <a:ext uri="{FF2B5EF4-FFF2-40B4-BE49-F238E27FC236}">
                <a16:creationId xmlns:a16="http://schemas.microsoft.com/office/drawing/2014/main" id="{6E961E4F-E35D-734F-89B3-5A1AB8BB1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2152B3-8DC4-4644-8FCE-F3AB4F44EEE6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D73FE0DB-8D32-A840-A87D-419C95F06CBE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9" name="TextBox 53">
            <a:extLst>
              <a:ext uri="{FF2B5EF4-FFF2-40B4-BE49-F238E27FC236}">
                <a16:creationId xmlns:a16="http://schemas.microsoft.com/office/drawing/2014/main" id="{3D6B72E0-E634-5C48-A974-F1AC9995E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E1874F-6BFF-D941-90C5-4EAA5A4778B0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81" name="TextBox 27">
            <a:extLst>
              <a:ext uri="{FF2B5EF4-FFF2-40B4-BE49-F238E27FC236}">
                <a16:creationId xmlns:a16="http://schemas.microsoft.com/office/drawing/2014/main" id="{D20C6D05-FEFE-9544-B449-C5E56D5AB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A8F851-106D-6849-8627-A6D94D5EB0A3}"/>
              </a:ext>
            </a:extLst>
          </p:cNvPr>
          <p:cNvCxnSpPr>
            <a:stCxn id="15381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3" name="TextBox 32">
            <a:extLst>
              <a:ext uri="{FF2B5EF4-FFF2-40B4-BE49-F238E27FC236}">
                <a16:creationId xmlns:a16="http://schemas.microsoft.com/office/drawing/2014/main" id="{6AF97ADC-395E-6146-A23A-4593C9377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7FC68882-D32A-1947-952B-28A0F0451071}"/>
              </a:ext>
            </a:extLst>
          </p:cNvPr>
          <p:cNvCxnSpPr>
            <a:cxnSpLocks/>
          </p:cNvCxnSpPr>
          <p:nvPr/>
        </p:nvCxnSpPr>
        <p:spPr>
          <a:xfrm rot="10800000">
            <a:off x="76200" y="3992038"/>
            <a:ext cx="1255714" cy="667277"/>
          </a:xfrm>
          <a:prstGeom prst="bentConnector3">
            <a:avLst>
              <a:gd name="adj1" fmla="val -89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5" name="TextBox 34">
            <a:extLst>
              <a:ext uri="{FF2B5EF4-FFF2-40B4-BE49-F238E27FC236}">
                <a16:creationId xmlns:a16="http://schemas.microsoft.com/office/drawing/2014/main" id="{E418645C-CA53-384A-AB27-34501708F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603881"/>
            <a:ext cx="401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86" name="TextBox 35">
            <a:extLst>
              <a:ext uri="{FF2B5EF4-FFF2-40B4-BE49-F238E27FC236}">
                <a16:creationId xmlns:a16="http://schemas.microsoft.com/office/drawing/2014/main" id="{8443E3E3-FE3D-D242-AEFD-D734CB671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667A1B3-EC41-094D-8B28-018FBF32DCC7}"/>
              </a:ext>
            </a:extLst>
          </p:cNvPr>
          <p:cNvCxnSpPr>
            <a:stCxn id="15369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4173664-24F2-8A42-99BC-0613E7FB819B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E77C409-173D-3448-9813-A2636A356120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F71D979-A017-A844-955E-4970C19FCAA4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FA3425DD-9893-8C49-9D86-1AA65C7B6108}"/>
              </a:ext>
            </a:extLst>
          </p:cNvPr>
          <p:cNvCxnSpPr>
            <a:stCxn id="46" idx="0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E0F52C2B-1DEA-CA4E-B074-9E4F38193D2C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3" name="TextBox 51">
            <a:extLst>
              <a:ext uri="{FF2B5EF4-FFF2-40B4-BE49-F238E27FC236}">
                <a16:creationId xmlns:a16="http://schemas.microsoft.com/office/drawing/2014/main" id="{7C55F564-60BD-7E41-AC10-6817D50A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94" name="TextBox 52">
            <a:extLst>
              <a:ext uri="{FF2B5EF4-FFF2-40B4-BE49-F238E27FC236}">
                <a16:creationId xmlns:a16="http://schemas.microsoft.com/office/drawing/2014/main" id="{AF9A32DC-92E2-1A48-9326-72A4C93E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95" name="TextBox 54">
            <a:extLst>
              <a:ext uri="{FF2B5EF4-FFF2-40B4-BE49-F238E27FC236}">
                <a16:creationId xmlns:a16="http://schemas.microsoft.com/office/drawing/2014/main" id="{9A1499E8-5C0B-9747-833F-512E0F8F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855" y="4748213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0015D2-CD6F-2145-8CFE-3473FE5D1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310" y="5019715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(85)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C3B386-739A-1840-9F61-4A31B5918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626951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8972CC-84BB-3E4B-BB1C-973B1017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695" y="4713743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8B5E6B-5031-9842-87DA-3F2339DA2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021" y="4748469"/>
            <a:ext cx="510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(5)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64400F-C509-A340-A788-9A0F20657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9" y="3613294"/>
            <a:ext cx="609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A71521-BFF1-C148-9936-15C17FFE39E9}"/>
              </a:ext>
            </a:extLst>
          </p:cNvPr>
          <p:cNvSpPr/>
          <p:nvPr/>
        </p:nvSpPr>
        <p:spPr>
          <a:xfrm>
            <a:off x="2586432" y="4478017"/>
            <a:ext cx="1662113" cy="1676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D1DB149-EB86-B446-8263-9AD8A53D5533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D221CDE-879B-5A49-A8F3-1B778C15CB0D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4">
            <a:extLst>
              <a:ext uri="{FF2B5EF4-FFF2-40B4-BE49-F238E27FC236}">
                <a16:creationId xmlns:a16="http://schemas.microsoft.com/office/drawing/2014/main" id="{02302C48-060A-C741-B69F-5D3756DE4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D54C73-8D92-261F-BD43-669E33964BFA}"/>
              </a:ext>
            </a:extLst>
          </p:cNvPr>
          <p:cNvGrpSpPr/>
          <p:nvPr/>
        </p:nvGrpSpPr>
        <p:grpSpPr>
          <a:xfrm>
            <a:off x="7468899" y="3115791"/>
            <a:ext cx="159327" cy="166254"/>
            <a:chOff x="6781800" y="831273"/>
            <a:chExt cx="193964" cy="1801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09FD72-D8CB-D808-42F7-ABD80C8B002F}"/>
                </a:ext>
              </a:extLst>
            </p:cNvPr>
            <p:cNvCxnSpPr/>
            <p:nvPr/>
          </p:nvCxnSpPr>
          <p:spPr>
            <a:xfrm flipH="1">
              <a:off x="6781800" y="831273"/>
              <a:ext cx="110836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BEA253E-E7E6-6E29-F4BA-4151053C44C5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831273"/>
              <a:ext cx="83128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49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37A796BB-78D8-0B43-9102-1B9EED47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Design Goals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4170649B-858E-7148-B51E-B2F88558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8839200" cy="4724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/>
              <a:t>1. Maximize </a:t>
            </a:r>
            <a:r>
              <a:rPr lang="en-US" altLang="en-US" sz="3600">
                <a:solidFill>
                  <a:srgbClr val="00B050"/>
                </a:solidFill>
              </a:rPr>
              <a:t>$$$$ </a:t>
            </a:r>
            <a:r>
              <a:rPr lang="en-US" altLang="en-US" sz="3600"/>
              <a:t>from selling pure products</a:t>
            </a:r>
            <a:endParaRPr lang="en-US" sz="3600">
              <a:cs typeface="Calibri"/>
            </a:endParaRPr>
          </a:p>
          <a:p>
            <a:pPr marL="0" indent="0" algn="ctr">
              <a:buNone/>
            </a:pPr>
            <a:endParaRPr lang="en-US" sz="360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3600">
                <a:ea typeface="+mn-lt"/>
                <a:cs typeface="+mn-lt"/>
              </a:rPr>
              <a:t>2. Minimize the number of units</a:t>
            </a:r>
            <a:endParaRPr lang="en-US" sz="3600">
              <a:cs typeface="Calibri"/>
            </a:endParaRPr>
          </a:p>
          <a:p>
            <a:pPr marL="0" indent="0" algn="ctr">
              <a:buNone/>
            </a:pPr>
            <a:endParaRPr lang="en-US" sz="360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3600">
                <a:ea typeface="+mn-lt"/>
                <a:cs typeface="+mn-lt"/>
              </a:rPr>
              <a:t>3. Minimize the size of each unit</a:t>
            </a:r>
          </a:p>
          <a:p>
            <a:pPr marL="0" indent="0" algn="ctr">
              <a:buNone/>
            </a:pPr>
            <a:endParaRPr lang="en-US" sz="3600"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F396FD-15EF-254B-9E09-AC3C91B574F8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2DEF4C-E4B2-CB45-A6BE-C6974D59D492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Box 3">
            <a:extLst>
              <a:ext uri="{FF2B5EF4-FFF2-40B4-BE49-F238E27FC236}">
                <a16:creationId xmlns:a16="http://schemas.microsoft.com/office/drawing/2014/main" id="{26EC2B41-E4C6-7044-A56C-54C15DF05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6389" name="TextBox 4">
            <a:extLst>
              <a:ext uri="{FF2B5EF4-FFF2-40B4-BE49-F238E27FC236}">
                <a16:creationId xmlns:a16="http://schemas.microsoft.com/office/drawing/2014/main" id="{EB84B454-CF3C-5D4B-80C3-B99C7ABEA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6542D8-A03D-3342-99A7-D3B881588233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9">
            <a:extLst>
              <a:ext uri="{FF2B5EF4-FFF2-40B4-BE49-F238E27FC236}">
                <a16:creationId xmlns:a16="http://schemas.microsoft.com/office/drawing/2014/main" id="{97727767-B316-3B4F-BCF8-A2E8F71A4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385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670510-8BFB-A849-A1B4-22BC2A597A14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5504644F-6925-9A47-875D-495BE8673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28C12850-BCFE-C145-BDA5-D4A79C5BC16E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xtBox 14">
            <a:extLst>
              <a:ext uri="{FF2B5EF4-FFF2-40B4-BE49-F238E27FC236}">
                <a16:creationId xmlns:a16="http://schemas.microsoft.com/office/drawing/2014/main" id="{E8635E51-8471-1340-B6B4-8ECCF580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84A00B01-CA37-DA4F-A8A3-B35A702F9892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AD90F4D-30A1-CB41-90CB-FECAE9F41830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6399" name="TextBox 31">
            <a:extLst>
              <a:ext uri="{FF2B5EF4-FFF2-40B4-BE49-F238E27FC236}">
                <a16:creationId xmlns:a16="http://schemas.microsoft.com/office/drawing/2014/main" id="{8D745431-82B3-1546-B459-41C1BC90D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16400" name="TextBox 42">
            <a:extLst>
              <a:ext uri="{FF2B5EF4-FFF2-40B4-BE49-F238E27FC236}">
                <a16:creationId xmlns:a16="http://schemas.microsoft.com/office/drawing/2014/main" id="{16AF1B6B-9B94-D849-9336-8F062A684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424EFE5-BB24-4744-BEAD-D426CD5F38C7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23239EF4-FD4A-3342-92BD-A4335FBF1907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3" name="TextBox 53">
            <a:extLst>
              <a:ext uri="{FF2B5EF4-FFF2-40B4-BE49-F238E27FC236}">
                <a16:creationId xmlns:a16="http://schemas.microsoft.com/office/drawing/2014/main" id="{4CDE1DE5-2C5B-BA4F-8A91-DAA42A4DD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D0C245-3D9A-AC40-BCB5-6F7F73E6BCFA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6405" name="TextBox 27">
            <a:extLst>
              <a:ext uri="{FF2B5EF4-FFF2-40B4-BE49-F238E27FC236}">
                <a16:creationId xmlns:a16="http://schemas.microsoft.com/office/drawing/2014/main" id="{B89A4787-7402-1B40-9E11-0425A360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FC736C8-9F76-D446-B25C-83D696D91C7E}"/>
              </a:ext>
            </a:extLst>
          </p:cNvPr>
          <p:cNvCxnSpPr>
            <a:stCxn id="16405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TextBox 32">
            <a:extLst>
              <a:ext uri="{FF2B5EF4-FFF2-40B4-BE49-F238E27FC236}">
                <a16:creationId xmlns:a16="http://schemas.microsoft.com/office/drawing/2014/main" id="{947CCF3A-B69D-D14E-9999-7EFF821EB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1727E69F-1444-3548-9486-29EC9251B0C7}"/>
              </a:ext>
            </a:extLst>
          </p:cNvPr>
          <p:cNvCxnSpPr/>
          <p:nvPr/>
        </p:nvCxnSpPr>
        <p:spPr>
          <a:xfrm rot="5400000" flipH="1" flipV="1">
            <a:off x="846931" y="4174332"/>
            <a:ext cx="969963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9" name="TextBox 34">
            <a:extLst>
              <a:ext uri="{FF2B5EF4-FFF2-40B4-BE49-F238E27FC236}">
                <a16:creationId xmlns:a16="http://schemas.microsoft.com/office/drawing/2014/main" id="{BF371469-97C1-9A48-9D8F-6B4A718DD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10" name="TextBox 35">
            <a:extLst>
              <a:ext uri="{FF2B5EF4-FFF2-40B4-BE49-F238E27FC236}">
                <a16:creationId xmlns:a16="http://schemas.microsoft.com/office/drawing/2014/main" id="{B0C6DDEC-8C5B-014C-8BC0-18BBA3310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213400F-A957-2245-83F9-C5599E9CADE4}"/>
              </a:ext>
            </a:extLst>
          </p:cNvPr>
          <p:cNvCxnSpPr>
            <a:stCxn id="16393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780D32E-9440-3E46-90F9-1C53DC8E4F62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AC3033E-FF74-964C-B06D-274471B96514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4711BCF-85E3-3643-A2A9-AAB50577EEBC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5309C561-22F4-DA46-B219-AD922FC17FA3}"/>
              </a:ext>
            </a:extLst>
          </p:cNvPr>
          <p:cNvCxnSpPr>
            <a:stCxn id="46" idx="0"/>
            <a:endCxn id="8" idx="6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A059DCAA-162C-B24E-94F0-58C6D23D496D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7" name="TextBox 51">
            <a:extLst>
              <a:ext uri="{FF2B5EF4-FFF2-40B4-BE49-F238E27FC236}">
                <a16:creationId xmlns:a16="http://schemas.microsoft.com/office/drawing/2014/main" id="{1A01560E-4A7D-714B-8F1A-1BB415D59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18" name="TextBox 52">
            <a:extLst>
              <a:ext uri="{FF2B5EF4-FFF2-40B4-BE49-F238E27FC236}">
                <a16:creationId xmlns:a16="http://schemas.microsoft.com/office/drawing/2014/main" id="{6888C754-ADFC-7B40-9CAA-46236D278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19" name="TextBox 54">
            <a:extLst>
              <a:ext uri="{FF2B5EF4-FFF2-40B4-BE49-F238E27FC236}">
                <a16:creationId xmlns:a16="http://schemas.microsoft.com/office/drawing/2014/main" id="{222B467B-E94F-F44F-AB99-332128D0A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64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20" name="TextBox 37">
            <a:extLst>
              <a:ext uri="{FF2B5EF4-FFF2-40B4-BE49-F238E27FC236}">
                <a16:creationId xmlns:a16="http://schemas.microsoft.com/office/drawing/2014/main" id="{1EF11728-4A9F-E845-B54E-5326F9C3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50006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(85)</a:t>
            </a:r>
          </a:p>
        </p:txBody>
      </p:sp>
      <p:sp>
        <p:nvSpPr>
          <p:cNvPr id="16421" name="TextBox 38">
            <a:extLst>
              <a:ext uri="{FF2B5EF4-FFF2-40B4-BE49-F238E27FC236}">
                <a16:creationId xmlns:a16="http://schemas.microsoft.com/office/drawing/2014/main" id="{98C527ED-8F37-2D4C-80CE-A32789094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16422" name="TextBox 39">
            <a:extLst>
              <a:ext uri="{FF2B5EF4-FFF2-40B4-BE49-F238E27FC236}">
                <a16:creationId xmlns:a16="http://schemas.microsoft.com/office/drawing/2014/main" id="{46B09829-289F-D144-81C3-F93018F9B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16423" name="TextBox 43">
            <a:extLst>
              <a:ext uri="{FF2B5EF4-FFF2-40B4-BE49-F238E27FC236}">
                <a16:creationId xmlns:a16="http://schemas.microsoft.com/office/drawing/2014/main" id="{CDB19D1F-CFA3-8841-BC88-05E8300F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4749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(5) 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37996250-31A0-3449-87C0-755F1509CA1F}"/>
              </a:ext>
            </a:extLst>
          </p:cNvPr>
          <p:cNvSpPr txBox="1">
            <a:spLocks/>
          </p:cNvSpPr>
          <p:nvPr/>
        </p:nvSpPr>
        <p:spPr bwMode="auto">
          <a:xfrm>
            <a:off x="4419600" y="5510213"/>
            <a:ext cx="491648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Reactor 1 converts ½ of A to P,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75*2 = 150 mole/</a:t>
            </a:r>
            <a:r>
              <a:rPr lang="en-US" altLang="en-US" sz="2800" err="1"/>
              <a:t>hr</a:t>
            </a:r>
            <a:endParaRPr lang="en-US" altLang="en-US" sz="28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F6314B8-9979-5942-844E-DE9F52ADE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9246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(150)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A379F8-3667-BC4A-9591-77B469236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200400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(75)</a:t>
            </a:r>
          </a:p>
        </p:txBody>
      </p:sp>
      <p:sp>
        <p:nvSpPr>
          <p:cNvPr id="16429" name="TextBox 61">
            <a:extLst>
              <a:ext uri="{FF2B5EF4-FFF2-40B4-BE49-F238E27FC236}">
                <a16:creationId xmlns:a16="http://schemas.microsoft.com/office/drawing/2014/main" id="{AB77D25B-BB51-2840-86B5-BA3965A02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B8B613-ED27-3445-9619-D89AC03D0B82}"/>
              </a:ext>
            </a:extLst>
          </p:cNvPr>
          <p:cNvSpPr/>
          <p:nvPr/>
        </p:nvSpPr>
        <p:spPr>
          <a:xfrm>
            <a:off x="3376613" y="1981200"/>
            <a:ext cx="4916484" cy="247967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3BEEDBF-D0DD-9C4F-9EA9-9DDB8C3A16E8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0A69812-76E1-DD41-80DD-B63C78030630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">
            <a:extLst>
              <a:ext uri="{FF2B5EF4-FFF2-40B4-BE49-F238E27FC236}">
                <a16:creationId xmlns:a16="http://schemas.microsoft.com/office/drawing/2014/main" id="{D4DE56AA-CA2F-694B-ACBE-44FB0A812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sp>
        <p:nvSpPr>
          <p:cNvPr id="61" name="TextBox 25">
            <a:extLst>
              <a:ext uri="{FF2B5EF4-FFF2-40B4-BE49-F238E27FC236}">
                <a16:creationId xmlns:a16="http://schemas.microsoft.com/office/drawing/2014/main" id="{AEF3DD31-6535-7B45-AD10-370FFF1D2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DA44FE-7766-CC90-F32C-C0A73FE792D8}"/>
              </a:ext>
            </a:extLst>
          </p:cNvPr>
          <p:cNvGrpSpPr/>
          <p:nvPr/>
        </p:nvGrpSpPr>
        <p:grpSpPr>
          <a:xfrm>
            <a:off x="7468899" y="3115791"/>
            <a:ext cx="159327" cy="166254"/>
            <a:chOff x="6781800" y="831273"/>
            <a:chExt cx="193964" cy="1801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8AAB38-9D5A-4333-4832-B531EDE11339}"/>
                </a:ext>
              </a:extLst>
            </p:cNvPr>
            <p:cNvCxnSpPr/>
            <p:nvPr/>
          </p:nvCxnSpPr>
          <p:spPr>
            <a:xfrm flipH="1">
              <a:off x="6781800" y="831273"/>
              <a:ext cx="110836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502F05-8F87-C25E-1630-79D2E5FFE026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831273"/>
              <a:ext cx="83128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  <p:bldP spid="59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F396FD-15EF-254B-9E09-AC3C91B574F8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2DEF4C-E4B2-CB45-A6BE-C6974D59D492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Box 3">
            <a:extLst>
              <a:ext uri="{FF2B5EF4-FFF2-40B4-BE49-F238E27FC236}">
                <a16:creationId xmlns:a16="http://schemas.microsoft.com/office/drawing/2014/main" id="{26EC2B41-E4C6-7044-A56C-54C15DF05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6389" name="TextBox 4">
            <a:extLst>
              <a:ext uri="{FF2B5EF4-FFF2-40B4-BE49-F238E27FC236}">
                <a16:creationId xmlns:a16="http://schemas.microsoft.com/office/drawing/2014/main" id="{EB84B454-CF3C-5D4B-80C3-B99C7ABEA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6542D8-A03D-3342-99A7-D3B881588233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9">
            <a:extLst>
              <a:ext uri="{FF2B5EF4-FFF2-40B4-BE49-F238E27FC236}">
                <a16:creationId xmlns:a16="http://schemas.microsoft.com/office/drawing/2014/main" id="{97727767-B316-3B4F-BCF8-A2E8F71A4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385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670510-8BFB-A849-A1B4-22BC2A597A14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5504644F-6925-9A47-875D-495BE8673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28C12850-BCFE-C145-BDA5-D4A79C5BC16E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xtBox 14">
            <a:extLst>
              <a:ext uri="{FF2B5EF4-FFF2-40B4-BE49-F238E27FC236}">
                <a16:creationId xmlns:a16="http://schemas.microsoft.com/office/drawing/2014/main" id="{E8635E51-8471-1340-B6B4-8ECCF580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84A00B01-CA37-DA4F-A8A3-B35A702F9892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AD90F4D-30A1-CB41-90CB-FECAE9F41830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6399" name="TextBox 31">
            <a:extLst>
              <a:ext uri="{FF2B5EF4-FFF2-40B4-BE49-F238E27FC236}">
                <a16:creationId xmlns:a16="http://schemas.microsoft.com/office/drawing/2014/main" id="{8D745431-82B3-1546-B459-41C1BC90D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16400" name="TextBox 42">
            <a:extLst>
              <a:ext uri="{FF2B5EF4-FFF2-40B4-BE49-F238E27FC236}">
                <a16:creationId xmlns:a16="http://schemas.microsoft.com/office/drawing/2014/main" id="{16AF1B6B-9B94-D849-9336-8F062A684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424EFE5-BB24-4744-BEAD-D426CD5F38C7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23239EF4-FD4A-3342-92BD-A4335FBF1907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3" name="TextBox 53">
            <a:extLst>
              <a:ext uri="{FF2B5EF4-FFF2-40B4-BE49-F238E27FC236}">
                <a16:creationId xmlns:a16="http://schemas.microsoft.com/office/drawing/2014/main" id="{4CDE1DE5-2C5B-BA4F-8A91-DAA42A4DD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D0C245-3D9A-AC40-BCB5-6F7F73E6BCFA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6405" name="TextBox 27">
            <a:extLst>
              <a:ext uri="{FF2B5EF4-FFF2-40B4-BE49-F238E27FC236}">
                <a16:creationId xmlns:a16="http://schemas.microsoft.com/office/drawing/2014/main" id="{B89A4787-7402-1B40-9E11-0425A360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FC736C8-9F76-D446-B25C-83D696D91C7E}"/>
              </a:ext>
            </a:extLst>
          </p:cNvPr>
          <p:cNvCxnSpPr>
            <a:stCxn id="16405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TextBox 32">
            <a:extLst>
              <a:ext uri="{FF2B5EF4-FFF2-40B4-BE49-F238E27FC236}">
                <a16:creationId xmlns:a16="http://schemas.microsoft.com/office/drawing/2014/main" id="{947CCF3A-B69D-D14E-9999-7EFF821EB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1727E69F-1444-3548-9486-29EC9251B0C7}"/>
              </a:ext>
            </a:extLst>
          </p:cNvPr>
          <p:cNvCxnSpPr/>
          <p:nvPr/>
        </p:nvCxnSpPr>
        <p:spPr>
          <a:xfrm rot="5400000" flipH="1" flipV="1">
            <a:off x="846931" y="4174332"/>
            <a:ext cx="969963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9" name="TextBox 34">
            <a:extLst>
              <a:ext uri="{FF2B5EF4-FFF2-40B4-BE49-F238E27FC236}">
                <a16:creationId xmlns:a16="http://schemas.microsoft.com/office/drawing/2014/main" id="{BF371469-97C1-9A48-9D8F-6B4A718DD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10" name="TextBox 35">
            <a:extLst>
              <a:ext uri="{FF2B5EF4-FFF2-40B4-BE49-F238E27FC236}">
                <a16:creationId xmlns:a16="http://schemas.microsoft.com/office/drawing/2014/main" id="{B0C6DDEC-8C5B-014C-8BC0-18BBA3310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213400F-A957-2245-83F9-C5599E9CADE4}"/>
              </a:ext>
            </a:extLst>
          </p:cNvPr>
          <p:cNvCxnSpPr>
            <a:stCxn id="16393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780D32E-9440-3E46-90F9-1C53DC8E4F62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AC3033E-FF74-964C-B06D-274471B96514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4711BCF-85E3-3643-A2A9-AAB50577EEBC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5309C561-22F4-DA46-B219-AD922FC17FA3}"/>
              </a:ext>
            </a:extLst>
          </p:cNvPr>
          <p:cNvCxnSpPr>
            <a:stCxn id="46" idx="0"/>
            <a:endCxn id="8" idx="6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A059DCAA-162C-B24E-94F0-58C6D23D496D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7" name="TextBox 51">
            <a:extLst>
              <a:ext uri="{FF2B5EF4-FFF2-40B4-BE49-F238E27FC236}">
                <a16:creationId xmlns:a16="http://schemas.microsoft.com/office/drawing/2014/main" id="{1A01560E-4A7D-714B-8F1A-1BB415D59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18" name="TextBox 52">
            <a:extLst>
              <a:ext uri="{FF2B5EF4-FFF2-40B4-BE49-F238E27FC236}">
                <a16:creationId xmlns:a16="http://schemas.microsoft.com/office/drawing/2014/main" id="{6888C754-ADFC-7B40-9CAA-46236D278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19" name="TextBox 54">
            <a:extLst>
              <a:ext uri="{FF2B5EF4-FFF2-40B4-BE49-F238E27FC236}">
                <a16:creationId xmlns:a16="http://schemas.microsoft.com/office/drawing/2014/main" id="{222B467B-E94F-F44F-AB99-332128D0A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64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20" name="TextBox 37">
            <a:extLst>
              <a:ext uri="{FF2B5EF4-FFF2-40B4-BE49-F238E27FC236}">
                <a16:creationId xmlns:a16="http://schemas.microsoft.com/office/drawing/2014/main" id="{1EF11728-4A9F-E845-B54E-5326F9C3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50006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(85)</a:t>
            </a:r>
          </a:p>
        </p:txBody>
      </p:sp>
      <p:sp>
        <p:nvSpPr>
          <p:cNvPr id="16421" name="TextBox 38">
            <a:extLst>
              <a:ext uri="{FF2B5EF4-FFF2-40B4-BE49-F238E27FC236}">
                <a16:creationId xmlns:a16="http://schemas.microsoft.com/office/drawing/2014/main" id="{98C527ED-8F37-2D4C-80CE-A32789094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16422" name="TextBox 39">
            <a:extLst>
              <a:ext uri="{FF2B5EF4-FFF2-40B4-BE49-F238E27FC236}">
                <a16:creationId xmlns:a16="http://schemas.microsoft.com/office/drawing/2014/main" id="{46B09829-289F-D144-81C3-F93018F9B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16423" name="TextBox 43">
            <a:extLst>
              <a:ext uri="{FF2B5EF4-FFF2-40B4-BE49-F238E27FC236}">
                <a16:creationId xmlns:a16="http://schemas.microsoft.com/office/drawing/2014/main" id="{CDB19D1F-CFA3-8841-BC88-05E8300F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49" y="4757739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(5) </a:t>
            </a:r>
          </a:p>
        </p:txBody>
      </p:sp>
      <p:sp>
        <p:nvSpPr>
          <p:cNvPr id="16429" name="TextBox 61">
            <a:extLst>
              <a:ext uri="{FF2B5EF4-FFF2-40B4-BE49-F238E27FC236}">
                <a16:creationId xmlns:a16="http://schemas.microsoft.com/office/drawing/2014/main" id="{AB77D25B-BB51-2840-86B5-BA3965A02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B8B613-ED27-3445-9619-D89AC03D0B82}"/>
              </a:ext>
            </a:extLst>
          </p:cNvPr>
          <p:cNvSpPr/>
          <p:nvPr/>
        </p:nvSpPr>
        <p:spPr>
          <a:xfrm>
            <a:off x="3376613" y="1981200"/>
            <a:ext cx="4916484" cy="247967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3BEEDBF-D0DD-9C4F-9EA9-9DDB8C3A16E8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0A69812-76E1-DD41-80DD-B63C78030630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">
            <a:extLst>
              <a:ext uri="{FF2B5EF4-FFF2-40B4-BE49-F238E27FC236}">
                <a16:creationId xmlns:a16="http://schemas.microsoft.com/office/drawing/2014/main" id="{D4DE56AA-CA2F-694B-ACBE-44FB0A812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sp>
        <p:nvSpPr>
          <p:cNvPr id="61" name="TextBox 25">
            <a:extLst>
              <a:ext uri="{FF2B5EF4-FFF2-40B4-BE49-F238E27FC236}">
                <a16:creationId xmlns:a16="http://schemas.microsoft.com/office/drawing/2014/main" id="{AEF3DD31-6535-7B45-AD10-370FFF1D2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1" y="1993901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 (10)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C0365B-79CC-8F66-B3CC-4531737B6BDB}"/>
              </a:ext>
            </a:extLst>
          </p:cNvPr>
          <p:cNvGrpSpPr/>
          <p:nvPr/>
        </p:nvGrpSpPr>
        <p:grpSpPr>
          <a:xfrm>
            <a:off x="7468899" y="3115791"/>
            <a:ext cx="159327" cy="166254"/>
            <a:chOff x="6781800" y="831273"/>
            <a:chExt cx="193964" cy="1801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8C7F2A3-39E0-23C6-0936-AC29B006D6AA}"/>
                </a:ext>
              </a:extLst>
            </p:cNvPr>
            <p:cNvCxnSpPr/>
            <p:nvPr/>
          </p:nvCxnSpPr>
          <p:spPr>
            <a:xfrm flipH="1">
              <a:off x="6781800" y="831273"/>
              <a:ext cx="110836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7C89908-3D6F-DB2A-7012-257FF5949B6B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831273"/>
              <a:ext cx="83128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085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3991F717-F692-15D8-05D3-BB5A3D32C39D}"/>
              </a:ext>
            </a:extLst>
          </p:cNvPr>
          <p:cNvSpPr/>
          <p:nvPr/>
        </p:nvSpPr>
        <p:spPr>
          <a:xfrm>
            <a:off x="3949699" y="5446582"/>
            <a:ext cx="2219325" cy="4683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1C5427-4875-114E-1FA9-4C3D8BF314C2}"/>
              </a:ext>
            </a:extLst>
          </p:cNvPr>
          <p:cNvSpPr/>
          <p:nvPr/>
        </p:nvSpPr>
        <p:spPr>
          <a:xfrm>
            <a:off x="2953853" y="158908"/>
            <a:ext cx="3497262" cy="214949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28FAC26F-E15D-FC4E-E998-33EFA85AD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46" y="494134"/>
            <a:ext cx="26384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P (10)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75E8A6-FC75-2B8E-68BA-AED648BDB1F4}"/>
              </a:ext>
            </a:extLst>
          </p:cNvPr>
          <p:cNvCxnSpPr>
            <a:cxnSpLocks/>
          </p:cNvCxnSpPr>
          <p:nvPr/>
        </p:nvCxnSpPr>
        <p:spPr>
          <a:xfrm>
            <a:off x="1512403" y="1462361"/>
            <a:ext cx="14709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EEF328-4CF1-4BBE-88B9-DA5035139E7E}"/>
              </a:ext>
            </a:extLst>
          </p:cNvPr>
          <p:cNvCxnSpPr>
            <a:cxnSpLocks/>
          </p:cNvCxnSpPr>
          <p:nvPr/>
        </p:nvCxnSpPr>
        <p:spPr>
          <a:xfrm>
            <a:off x="6451115" y="1435372"/>
            <a:ext cx="14709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5">
            <a:extLst>
              <a:ext uri="{FF2B5EF4-FFF2-40B4-BE49-F238E27FC236}">
                <a16:creationId xmlns:a16="http://schemas.microsoft.com/office/drawing/2014/main" id="{13900F83-5861-DC46-F645-A7671AED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641" y="495888"/>
            <a:ext cx="20238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A (5)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P (85)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A6D662-193C-8F4C-D899-A469EAFE22AB}"/>
              </a:ext>
            </a:extLst>
          </p:cNvPr>
          <p:cNvSpPr txBox="1"/>
          <p:nvPr/>
        </p:nvSpPr>
        <p:spPr>
          <a:xfrm>
            <a:off x="3858611" y="399954"/>
            <a:ext cx="168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Reaction: </a:t>
            </a:r>
          </a:p>
          <a:p>
            <a:pPr algn="ctr"/>
            <a:r>
              <a:rPr lang="en-US" sz="2400" dirty="0"/>
              <a:t>A </a:t>
            </a:r>
            <a:r>
              <a:rPr lang="en-US" sz="2400" dirty="0">
                <a:sym typeface="Wingdings" panose="05000000000000000000" pitchFamily="2" charset="2"/>
              </a:rPr>
              <a:t> P</a:t>
            </a:r>
          </a:p>
          <a:p>
            <a:pPr algn="ctr"/>
            <a:r>
              <a:rPr lang="en-US" sz="2400" dirty="0">
                <a:sym typeface="Wingdings" panose="05000000000000000000" pitchFamily="2" charset="2"/>
              </a:rPr>
              <a:t>50% conversion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936977-4DCF-A0C6-4C44-FF1B30D8A635}"/>
              </a:ext>
            </a:extLst>
          </p:cNvPr>
          <p:cNvSpPr txBox="1"/>
          <p:nvPr/>
        </p:nvSpPr>
        <p:spPr>
          <a:xfrm>
            <a:off x="1952258" y="246795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Lets find how much A is consumed in our process: </a:t>
            </a:r>
          </a:p>
          <a:p>
            <a:pPr algn="ctr"/>
            <a:r>
              <a:rPr lang="en-US" dirty="0" err="1"/>
              <a:t>A</a:t>
            </a:r>
            <a:r>
              <a:rPr lang="en-US" baseline="-25000" dirty="0" err="1"/>
              <a:t>consumed</a:t>
            </a:r>
            <a:r>
              <a:rPr lang="en-US" dirty="0"/>
              <a:t> = A</a:t>
            </a:r>
            <a:r>
              <a:rPr lang="en-US" baseline="-25000" dirty="0"/>
              <a:t>in </a:t>
            </a:r>
            <a:r>
              <a:rPr lang="en-US" dirty="0"/>
              <a:t>– </a:t>
            </a:r>
            <a:r>
              <a:rPr lang="en-US" dirty="0" err="1"/>
              <a:t>A</a:t>
            </a:r>
            <a:r>
              <a:rPr lang="en-US" baseline="-25000" dirty="0" err="1"/>
              <a:t>out</a:t>
            </a:r>
            <a:endParaRPr lang="en-US" baseline="-25000" dirty="0"/>
          </a:p>
          <a:p>
            <a:pPr algn="ctr"/>
            <a:endParaRPr lang="en-US" baseline="-25000" dirty="0"/>
          </a:p>
          <a:p>
            <a:pPr algn="ctr"/>
            <a:r>
              <a:rPr lang="en-US" dirty="0" err="1"/>
              <a:t>A</a:t>
            </a:r>
            <a:r>
              <a:rPr lang="en-US" baseline="-25000" dirty="0" err="1"/>
              <a:t>consumed</a:t>
            </a:r>
            <a:r>
              <a:rPr lang="en-US" dirty="0"/>
              <a:t>= 80 mol/</a:t>
            </a:r>
            <a:r>
              <a:rPr lang="en-US" dirty="0" err="1"/>
              <a:t>hr</a:t>
            </a:r>
            <a:r>
              <a:rPr lang="en-US" dirty="0"/>
              <a:t> – 5 mol/</a:t>
            </a:r>
            <a:r>
              <a:rPr lang="en-US" dirty="0" err="1"/>
              <a:t>hr</a:t>
            </a:r>
            <a:endParaRPr lang="en-US" dirty="0"/>
          </a:p>
          <a:p>
            <a:pPr algn="ctr"/>
            <a:endParaRPr lang="en-US" baseline="-25000" dirty="0"/>
          </a:p>
          <a:p>
            <a:pPr algn="ctr"/>
            <a:r>
              <a:rPr lang="en-US" dirty="0" err="1"/>
              <a:t>A</a:t>
            </a:r>
            <a:r>
              <a:rPr lang="en-US" baseline="-25000" dirty="0" err="1"/>
              <a:t>consumed</a:t>
            </a:r>
            <a:r>
              <a:rPr lang="en-US" dirty="0"/>
              <a:t> = 75mol/</a:t>
            </a:r>
            <a:r>
              <a:rPr lang="en-US" dirty="0" err="1"/>
              <a:t>hr</a:t>
            </a:r>
            <a:endParaRPr lang="en-US" dirty="0"/>
          </a:p>
        </p:txBody>
      </p:sp>
      <p:cxnSp>
        <p:nvCxnSpPr>
          <p:cNvPr id="44" name="Elbow Connector 15">
            <a:extLst>
              <a:ext uri="{FF2B5EF4-FFF2-40B4-BE49-F238E27FC236}">
                <a16:creationId xmlns:a16="http://schemas.microsoft.com/office/drawing/2014/main" id="{2E95ED3B-74D2-62AA-84E5-096E1DDF9BDF}"/>
              </a:ext>
            </a:extLst>
          </p:cNvPr>
          <p:cNvCxnSpPr>
            <a:cxnSpLocks/>
          </p:cNvCxnSpPr>
          <p:nvPr/>
        </p:nvCxnSpPr>
        <p:spPr>
          <a:xfrm flipV="1">
            <a:off x="3177692" y="5026344"/>
            <a:ext cx="1275244" cy="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31F80053-0F1C-C331-24B8-47F963FCDC28}"/>
              </a:ext>
            </a:extLst>
          </p:cNvPr>
          <p:cNvSpPr/>
          <p:nvPr/>
        </p:nvSpPr>
        <p:spPr>
          <a:xfrm>
            <a:off x="4449762" y="4492944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46" name="TextBox 31">
            <a:extLst>
              <a:ext uri="{FF2B5EF4-FFF2-40B4-BE49-F238E27FC236}">
                <a16:creationId xmlns:a16="http://schemas.microsoft.com/office/drawing/2014/main" id="{33DD4B12-2565-3094-B45C-34B2FADC8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892" y="4536151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47" name="TextBox 35">
            <a:extLst>
              <a:ext uri="{FF2B5EF4-FFF2-40B4-BE49-F238E27FC236}">
                <a16:creationId xmlns:a16="http://schemas.microsoft.com/office/drawing/2014/main" id="{ADAF2AC0-BBE8-9B2C-FB19-DE5270918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6715" y="4436483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3FE048B-9892-5030-8BC9-94B295D37D40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5668962" y="5026344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1">
            <a:extLst>
              <a:ext uri="{FF2B5EF4-FFF2-40B4-BE49-F238E27FC236}">
                <a16:creationId xmlns:a16="http://schemas.microsoft.com/office/drawing/2014/main" id="{A72B6618-6728-4EE2-4E07-AC1E06909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923" y="4416457"/>
            <a:ext cx="197374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D4E542-853B-C8DF-23E1-587088917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804" y="5989906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(75)</a:t>
            </a:r>
          </a:p>
        </p:txBody>
      </p: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D1964212-485F-001B-D4F5-F2C295BE536A}"/>
              </a:ext>
            </a:extLst>
          </p:cNvPr>
          <p:cNvCxnSpPr>
            <a:cxnSpLocks/>
          </p:cNvCxnSpPr>
          <p:nvPr/>
        </p:nvCxnSpPr>
        <p:spPr>
          <a:xfrm>
            <a:off x="3645320" y="5001684"/>
            <a:ext cx="1450274" cy="916783"/>
          </a:xfrm>
          <a:prstGeom prst="curvedConnector4">
            <a:avLst>
              <a:gd name="adj1" fmla="val 11743"/>
              <a:gd name="adj2" fmla="val 2338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9EC4818-25A3-7790-FBB4-0C550386B282}"/>
              </a:ext>
            </a:extLst>
          </p:cNvPr>
          <p:cNvSpPr txBox="1"/>
          <p:nvPr/>
        </p:nvSpPr>
        <p:spPr>
          <a:xfrm>
            <a:off x="3502139" y="6319028"/>
            <a:ext cx="448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50% of A is consumed…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DB160F9-48C8-7CD0-D087-07A7E2DD2CA8}"/>
              </a:ext>
            </a:extLst>
          </p:cNvPr>
          <p:cNvSpPr txBox="1"/>
          <p:nvPr/>
        </p:nvSpPr>
        <p:spPr>
          <a:xfrm>
            <a:off x="630722" y="4396867"/>
            <a:ext cx="2386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Thus, we </a:t>
            </a:r>
            <a:r>
              <a:rPr lang="en-US" dirty="0"/>
              <a:t>must start with 2x75=150 mol/</a:t>
            </a:r>
            <a:r>
              <a:rPr lang="en-US" dirty="0" err="1"/>
              <a:t>hr</a:t>
            </a:r>
            <a:r>
              <a:rPr lang="en-US" dirty="0"/>
              <a:t> 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5AEB40-D48C-8049-264B-1FC902AE4958}"/>
              </a:ext>
            </a:extLst>
          </p:cNvPr>
          <p:cNvSpPr txBox="1"/>
          <p:nvPr/>
        </p:nvSpPr>
        <p:spPr>
          <a:xfrm>
            <a:off x="3443778" y="4396867"/>
            <a:ext cx="829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(150)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41EF9-CB51-40FE-3077-4A4220391D4B}"/>
              </a:ext>
            </a:extLst>
          </p:cNvPr>
          <p:cNvSpPr txBox="1"/>
          <p:nvPr/>
        </p:nvSpPr>
        <p:spPr>
          <a:xfrm>
            <a:off x="6463994" y="4436483"/>
            <a:ext cx="829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(75)</a:t>
            </a:r>
          </a:p>
        </p:txBody>
      </p:sp>
    </p:spTree>
    <p:extLst>
      <p:ext uri="{BB962C8B-B14F-4D97-AF65-F5344CB8AC3E}">
        <p14:creationId xmlns:p14="http://schemas.microsoft.com/office/powerpoint/2010/main" val="24217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5" grpId="0"/>
      <p:bldP spid="8" grpId="0"/>
      <p:bldP spid="14" grpId="0"/>
      <p:bldP spid="45" grpId="0" animBg="1"/>
      <p:bldP spid="46" grpId="0"/>
      <p:bldP spid="47" grpId="0"/>
      <p:bldP spid="53" grpId="0"/>
      <p:bldP spid="56" grpId="0"/>
      <p:bldP spid="78" grpId="0"/>
      <p:bldP spid="79" grpId="0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DF2AA8-7895-1940-93C6-E759C4DC4CD9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00305AB-6E68-A142-B98B-84EA92557646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TextBox 3">
            <a:extLst>
              <a:ext uri="{FF2B5EF4-FFF2-40B4-BE49-F238E27FC236}">
                <a16:creationId xmlns:a16="http://schemas.microsoft.com/office/drawing/2014/main" id="{2FFD41EC-261B-3F4E-B5D9-3DA1EB934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A38B5265-6BA1-5643-91B2-E312B0384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2987C6-963B-A844-9199-8C04AE8E3785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9">
            <a:extLst>
              <a:ext uri="{FF2B5EF4-FFF2-40B4-BE49-F238E27FC236}">
                <a16:creationId xmlns:a16="http://schemas.microsoft.com/office/drawing/2014/main" id="{568E8E50-1B9E-344C-8746-A0E8607A8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385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E14C6-BA0A-6C4A-8D19-50D4FEFD9DA4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7417" name="TextBox 10">
            <a:extLst>
              <a:ext uri="{FF2B5EF4-FFF2-40B4-BE49-F238E27FC236}">
                <a16:creationId xmlns:a16="http://schemas.microsoft.com/office/drawing/2014/main" id="{6E242D61-E049-2943-85B3-F15A77CB9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165DCE4A-EA2E-2048-B3A7-E1EB5F9EF2B3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TextBox 14">
            <a:extLst>
              <a:ext uri="{FF2B5EF4-FFF2-40B4-BE49-F238E27FC236}">
                <a16:creationId xmlns:a16="http://schemas.microsoft.com/office/drawing/2014/main" id="{020DEFD5-7CCB-0544-BBBA-B467C403C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E2785A0E-5218-5541-97CA-CAD876DE3EA1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TextBox 25">
            <a:extLst>
              <a:ext uri="{FF2B5EF4-FFF2-40B4-BE49-F238E27FC236}">
                <a16:creationId xmlns:a16="http://schemas.microsoft.com/office/drawing/2014/main" id="{D6F73511-5EF5-6946-A568-1F2C206AA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F810A2-F4C0-E54C-ADC9-686FE0E03A2F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92D050"/>
                </a:solidFill>
              </a:rPr>
              <a:t>c</a:t>
            </a:r>
          </a:p>
        </p:txBody>
      </p:sp>
      <p:sp>
        <p:nvSpPr>
          <p:cNvPr id="17423" name="TextBox 31">
            <a:extLst>
              <a:ext uri="{FF2B5EF4-FFF2-40B4-BE49-F238E27FC236}">
                <a16:creationId xmlns:a16="http://schemas.microsoft.com/office/drawing/2014/main" id="{7FE1A8AA-9A31-E34B-A7E5-1FA9A4134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85 °C</a:t>
            </a:r>
          </a:p>
        </p:txBody>
      </p:sp>
      <p:sp>
        <p:nvSpPr>
          <p:cNvPr id="17424" name="TextBox 42">
            <a:extLst>
              <a:ext uri="{FF2B5EF4-FFF2-40B4-BE49-F238E27FC236}">
                <a16:creationId xmlns:a16="http://schemas.microsoft.com/office/drawing/2014/main" id="{6855E08D-F7F5-E242-9968-D2D915A9F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D8AADE-29A4-524B-B5D1-9BE44D361625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9CD7EECA-C74A-C247-AAF8-B2FDD88FB803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7" name="TextBox 53">
            <a:extLst>
              <a:ext uri="{FF2B5EF4-FFF2-40B4-BE49-F238E27FC236}">
                <a16:creationId xmlns:a16="http://schemas.microsoft.com/office/drawing/2014/main" id="{09C8841C-3D10-3848-A9E9-10C7F4D97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D40A5-5D4D-D440-A0C1-955B899EBDFD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7429" name="TextBox 27">
            <a:extLst>
              <a:ext uri="{FF2B5EF4-FFF2-40B4-BE49-F238E27FC236}">
                <a16:creationId xmlns:a16="http://schemas.microsoft.com/office/drawing/2014/main" id="{6685043D-87B6-6240-A17D-CA92C2AF0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0303AF3-F497-9645-9292-ADC3717EED3B}"/>
              </a:ext>
            </a:extLst>
          </p:cNvPr>
          <p:cNvCxnSpPr>
            <a:stCxn id="17429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1" name="TextBox 32">
            <a:extLst>
              <a:ext uri="{FF2B5EF4-FFF2-40B4-BE49-F238E27FC236}">
                <a16:creationId xmlns:a16="http://schemas.microsoft.com/office/drawing/2014/main" id="{4CC8C045-EC99-884D-BBB7-A30B91935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7F463719-8B3E-814E-BAA4-DBD695AB089E}"/>
              </a:ext>
            </a:extLst>
          </p:cNvPr>
          <p:cNvCxnSpPr/>
          <p:nvPr/>
        </p:nvCxnSpPr>
        <p:spPr>
          <a:xfrm rot="5400000" flipH="1" flipV="1">
            <a:off x="846931" y="4174332"/>
            <a:ext cx="969963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3" name="TextBox 34">
            <a:extLst>
              <a:ext uri="{FF2B5EF4-FFF2-40B4-BE49-F238E27FC236}">
                <a16:creationId xmlns:a16="http://schemas.microsoft.com/office/drawing/2014/main" id="{D2374329-F56B-784C-81A2-734B02509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7434" name="TextBox 35">
            <a:extLst>
              <a:ext uri="{FF2B5EF4-FFF2-40B4-BE49-F238E27FC236}">
                <a16:creationId xmlns:a16="http://schemas.microsoft.com/office/drawing/2014/main" id="{227DDE87-A495-E14D-8573-6040FCFE8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97EEAA2-1F92-9C47-869D-16CDC93D60B2}"/>
              </a:ext>
            </a:extLst>
          </p:cNvPr>
          <p:cNvCxnSpPr>
            <a:stCxn id="17417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CA1E250-5F56-B542-BB5A-A2C0B9860FE7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C034E02-DFF7-4C4B-ADE8-6BC78C1DB80F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889236A-7C28-B248-89B8-D01F6290321E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2605731D-5284-DF49-B130-CCCC375EF26A}"/>
              </a:ext>
            </a:extLst>
          </p:cNvPr>
          <p:cNvCxnSpPr>
            <a:stCxn id="46" idx="0"/>
            <a:endCxn id="8" idx="6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F63622D9-A9A7-1948-9D9C-F7C69B4E4CB6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1" name="TextBox 51">
            <a:extLst>
              <a:ext uri="{FF2B5EF4-FFF2-40B4-BE49-F238E27FC236}">
                <a16:creationId xmlns:a16="http://schemas.microsoft.com/office/drawing/2014/main" id="{A9226D23-862D-D24D-B16E-0EF7554C3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7442" name="TextBox 52">
            <a:extLst>
              <a:ext uri="{FF2B5EF4-FFF2-40B4-BE49-F238E27FC236}">
                <a16:creationId xmlns:a16="http://schemas.microsoft.com/office/drawing/2014/main" id="{AF39B418-9541-E049-A8E7-AF5FFCB13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7443" name="TextBox 54">
            <a:extLst>
              <a:ext uri="{FF2B5EF4-FFF2-40B4-BE49-F238E27FC236}">
                <a16:creationId xmlns:a16="http://schemas.microsoft.com/office/drawing/2014/main" id="{CA76ADC7-88EF-5D4E-B26D-AA9567ABA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64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7444" name="TextBox 37">
            <a:extLst>
              <a:ext uri="{FF2B5EF4-FFF2-40B4-BE49-F238E27FC236}">
                <a16:creationId xmlns:a16="http://schemas.microsoft.com/office/drawing/2014/main" id="{C2FC82EC-359C-2D4A-AC3A-EF5694CE9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50006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(85)</a:t>
            </a:r>
          </a:p>
        </p:txBody>
      </p:sp>
      <p:sp>
        <p:nvSpPr>
          <p:cNvPr id="17445" name="TextBox 38">
            <a:extLst>
              <a:ext uri="{FF2B5EF4-FFF2-40B4-BE49-F238E27FC236}">
                <a16:creationId xmlns:a16="http://schemas.microsoft.com/office/drawing/2014/main" id="{EC358962-8F42-3440-BD17-2CB892D5E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17446" name="TextBox 39">
            <a:extLst>
              <a:ext uri="{FF2B5EF4-FFF2-40B4-BE49-F238E27FC236}">
                <a16:creationId xmlns:a16="http://schemas.microsoft.com/office/drawing/2014/main" id="{C293EC77-0142-8D47-9E84-0A943D842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17447" name="TextBox 43">
            <a:extLst>
              <a:ext uri="{FF2B5EF4-FFF2-40B4-BE49-F238E27FC236}">
                <a16:creationId xmlns:a16="http://schemas.microsoft.com/office/drawing/2014/main" id="{C3A8C8F2-C2CF-4246-8A7E-249702F67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4749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(5)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48" name="Content Placeholder 2">
                <a:extLst>
                  <a:ext uri="{FF2B5EF4-FFF2-40B4-BE49-F238E27FC236}">
                    <a16:creationId xmlns:a16="http://schemas.microsoft.com/office/drawing/2014/main" id="{9B08C0E8-20BD-C348-9E61-435BC42BF19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76800" y="458788"/>
                <a:ext cx="4200522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en-US" sz="2800"/>
                  <a:t>Stream compositions don’t change from splitter</a:t>
                </a:r>
              </a:p>
              <a:p>
                <a:pPr eaLnBrk="1" hangingPunct="1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2800"/>
              </a:p>
            </p:txBody>
          </p:sp>
        </mc:Choice>
        <mc:Fallback xmlns="">
          <p:sp>
            <p:nvSpPr>
              <p:cNvPr id="17448" name="Content Placeholder 2">
                <a:extLst>
                  <a:ext uri="{FF2B5EF4-FFF2-40B4-BE49-F238E27FC236}">
                    <a16:creationId xmlns:a16="http://schemas.microsoft.com/office/drawing/2014/main" id="{9B08C0E8-20BD-C348-9E61-435BC42BF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458788"/>
                <a:ext cx="4200522" cy="1992312"/>
              </a:xfrm>
              <a:prstGeom prst="rect">
                <a:avLst/>
              </a:prstGeom>
              <a:blipFill>
                <a:blip r:embed="rId3"/>
                <a:stretch>
                  <a:fillRect l="-1306" t="-2752" r="-34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8A73F28C-83CF-3345-AECA-224D9BAFDC7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239000" y="1337547"/>
                <a:ext cx="1639071" cy="985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85</m:t>
                          </m:r>
                        </m:den>
                      </m:f>
                    </m:oMath>
                  </m:oMathPara>
                </a14:m>
                <a:endParaRPr lang="en-US" altLang="en-US" sz="2800"/>
              </a:p>
              <a:p>
                <a:pPr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altLang="en-US" sz="2800"/>
                  <a:t>=1275</a:t>
                </a:r>
              </a:p>
            </p:txBody>
          </p:sp>
        </mc:Choice>
        <mc:Fallback xmlns="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8A73F28C-83CF-3345-AECA-224D9BAF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9000" y="1337547"/>
                <a:ext cx="1639071" cy="985837"/>
              </a:xfrm>
              <a:prstGeom prst="rect">
                <a:avLst/>
              </a:prstGeom>
              <a:blipFill>
                <a:blip r:embed="rId4"/>
                <a:stretch>
                  <a:fillRect r="-1119" b="-685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51" name="TextBox 58">
            <a:extLst>
              <a:ext uri="{FF2B5EF4-FFF2-40B4-BE49-F238E27FC236}">
                <a16:creationId xmlns:a16="http://schemas.microsoft.com/office/drawing/2014/main" id="{579A38D3-4D38-484F-85CB-9867F2B04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9246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(150)</a:t>
            </a:r>
          </a:p>
        </p:txBody>
      </p:sp>
      <p:sp>
        <p:nvSpPr>
          <p:cNvPr id="17452" name="TextBox 59">
            <a:extLst>
              <a:ext uri="{FF2B5EF4-FFF2-40B4-BE49-F238E27FC236}">
                <a16:creationId xmlns:a16="http://schemas.microsoft.com/office/drawing/2014/main" id="{EA5BFDA0-E40F-9347-8013-A5AB854C6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200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(75)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3BF0373-BEAD-2A4E-9460-E087852F3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44011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(1275)</a:t>
            </a:r>
          </a:p>
        </p:txBody>
      </p:sp>
      <p:sp>
        <p:nvSpPr>
          <p:cNvPr id="17454" name="TextBox 61">
            <a:extLst>
              <a:ext uri="{FF2B5EF4-FFF2-40B4-BE49-F238E27FC236}">
                <a16:creationId xmlns:a16="http://schemas.microsoft.com/office/drawing/2014/main" id="{22497226-F8B9-FD41-BFD5-7A42EEA0A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FCB76D-0BD1-3546-8E42-2BF474FB37D8}"/>
              </a:ext>
            </a:extLst>
          </p:cNvPr>
          <p:cNvSpPr/>
          <p:nvPr/>
        </p:nvSpPr>
        <p:spPr>
          <a:xfrm>
            <a:off x="7065204" y="3353150"/>
            <a:ext cx="935796" cy="92392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6CD5880-072F-4444-AEF7-1EEF67DCE6BC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3E8EEE1-5DC6-3743-9E81-23900A9A6020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4">
            <a:extLst>
              <a:ext uri="{FF2B5EF4-FFF2-40B4-BE49-F238E27FC236}">
                <a16:creationId xmlns:a16="http://schemas.microsoft.com/office/drawing/2014/main" id="{5A4AD650-4506-2A40-AE18-DE5ED7C45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30CE9A-668C-C1FB-0D89-0ECE5885CE54}"/>
              </a:ext>
            </a:extLst>
          </p:cNvPr>
          <p:cNvGrpSpPr/>
          <p:nvPr/>
        </p:nvGrpSpPr>
        <p:grpSpPr>
          <a:xfrm>
            <a:off x="7468899" y="3115791"/>
            <a:ext cx="159327" cy="166254"/>
            <a:chOff x="6781800" y="831273"/>
            <a:chExt cx="193964" cy="1801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08216DC-8CE6-1B11-10BC-58ABA2F793C9}"/>
                </a:ext>
              </a:extLst>
            </p:cNvPr>
            <p:cNvCxnSpPr/>
            <p:nvPr/>
          </p:nvCxnSpPr>
          <p:spPr>
            <a:xfrm flipH="1">
              <a:off x="6781800" y="831273"/>
              <a:ext cx="110836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C87BB7-1968-11FB-E46C-DEAB8B90CCFB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831273"/>
              <a:ext cx="83128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8" grpId="0"/>
      <p:bldP spid="58" grpId="0" build="p"/>
      <p:bldP spid="17451" grpId="0"/>
      <p:bldP spid="17452" grpId="0"/>
      <p:bldP spid="61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64E368-FF2E-7C47-BFE7-AD1FB54EC9C0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7C6729E-F70C-0347-807C-3E9F1AA3E494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TextBox 3">
            <a:extLst>
              <a:ext uri="{FF2B5EF4-FFF2-40B4-BE49-F238E27FC236}">
                <a16:creationId xmlns:a16="http://schemas.microsoft.com/office/drawing/2014/main" id="{97AB9742-DCF3-5E48-B0F8-D7162506E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8437" name="TextBox 4">
            <a:extLst>
              <a:ext uri="{FF2B5EF4-FFF2-40B4-BE49-F238E27FC236}">
                <a16:creationId xmlns:a16="http://schemas.microsoft.com/office/drawing/2014/main" id="{C2BBB9FB-56AA-4642-996E-F8F478E56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0A20C6-7C96-5348-B434-9CBF19521F76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TextBox 9">
            <a:extLst>
              <a:ext uri="{FF2B5EF4-FFF2-40B4-BE49-F238E27FC236}">
                <a16:creationId xmlns:a16="http://schemas.microsoft.com/office/drawing/2014/main" id="{AEF62CAB-AFE2-6344-AFD3-40B88A757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385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C661A9-31F2-D047-AF35-593A679FA43A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8441" name="TextBox 10">
            <a:extLst>
              <a:ext uri="{FF2B5EF4-FFF2-40B4-BE49-F238E27FC236}">
                <a16:creationId xmlns:a16="http://schemas.microsoft.com/office/drawing/2014/main" id="{7FD290BD-869F-F242-B993-50EF7FD1D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DE8E3AA4-E82F-414D-B81A-7956E9D62B7A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TextBox 14">
            <a:extLst>
              <a:ext uri="{FF2B5EF4-FFF2-40B4-BE49-F238E27FC236}">
                <a16:creationId xmlns:a16="http://schemas.microsoft.com/office/drawing/2014/main" id="{FFAE47A4-6951-2A48-AA96-FFB1C86C0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3AF2FC5D-81D7-9E49-BF6E-A4BA57A8F872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TextBox 25">
            <a:extLst>
              <a:ext uri="{FF2B5EF4-FFF2-40B4-BE49-F238E27FC236}">
                <a16:creationId xmlns:a16="http://schemas.microsoft.com/office/drawing/2014/main" id="{8ABD428A-BBEC-4F47-91E7-2BFA1A47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F27E-0CA1-AB4F-89A3-D291B6B02718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8447" name="TextBox 31">
            <a:extLst>
              <a:ext uri="{FF2B5EF4-FFF2-40B4-BE49-F238E27FC236}">
                <a16:creationId xmlns:a16="http://schemas.microsoft.com/office/drawing/2014/main" id="{1E522BE2-A8D9-EC40-BF12-3281E9CCF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18448" name="TextBox 42">
            <a:extLst>
              <a:ext uri="{FF2B5EF4-FFF2-40B4-BE49-F238E27FC236}">
                <a16:creationId xmlns:a16="http://schemas.microsoft.com/office/drawing/2014/main" id="{B9FC4BEC-EA59-F248-B944-74EAA493D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4E1774-CF0B-214C-913F-A106B5F1A652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18245214-9BD9-1B49-937C-A32C2EFAEE04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1" name="TextBox 53">
            <a:extLst>
              <a:ext uri="{FF2B5EF4-FFF2-40B4-BE49-F238E27FC236}">
                <a16:creationId xmlns:a16="http://schemas.microsoft.com/office/drawing/2014/main" id="{56496CA7-75E3-114C-9AF9-B227AC107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DA7031-FB63-B044-A6DB-C2CDD7F1505F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8453" name="TextBox 27">
            <a:extLst>
              <a:ext uri="{FF2B5EF4-FFF2-40B4-BE49-F238E27FC236}">
                <a16:creationId xmlns:a16="http://schemas.microsoft.com/office/drawing/2014/main" id="{4FBBACA9-2845-CD4A-97B5-B5B87C8CE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E1AE7A9-C370-6E4E-931D-68474574D83C}"/>
              </a:ext>
            </a:extLst>
          </p:cNvPr>
          <p:cNvCxnSpPr>
            <a:stCxn id="18453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5" name="TextBox 32">
            <a:extLst>
              <a:ext uri="{FF2B5EF4-FFF2-40B4-BE49-F238E27FC236}">
                <a16:creationId xmlns:a16="http://schemas.microsoft.com/office/drawing/2014/main" id="{8417D120-96BB-6A44-86C3-CBE87067B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2EAEF471-6592-1147-87AF-0021C62C577A}"/>
              </a:ext>
            </a:extLst>
          </p:cNvPr>
          <p:cNvCxnSpPr/>
          <p:nvPr/>
        </p:nvCxnSpPr>
        <p:spPr>
          <a:xfrm rot="5400000" flipH="1" flipV="1">
            <a:off x="846931" y="4174332"/>
            <a:ext cx="969963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7" name="TextBox 34">
            <a:extLst>
              <a:ext uri="{FF2B5EF4-FFF2-40B4-BE49-F238E27FC236}">
                <a16:creationId xmlns:a16="http://schemas.microsoft.com/office/drawing/2014/main" id="{28B1758A-EEFC-1C45-AE84-49C01B03A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8458" name="TextBox 35">
            <a:extLst>
              <a:ext uri="{FF2B5EF4-FFF2-40B4-BE49-F238E27FC236}">
                <a16:creationId xmlns:a16="http://schemas.microsoft.com/office/drawing/2014/main" id="{1A176E7A-B782-9D40-89A4-50FE743FE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8CD3D29-2398-D943-B307-428E17CD73EC}"/>
              </a:ext>
            </a:extLst>
          </p:cNvPr>
          <p:cNvCxnSpPr>
            <a:stCxn id="18441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158617E-D843-6742-89D0-CB77F7358F85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096A8D5-A272-9244-8968-4B2ECA70F38E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C587FF2-9155-6848-A7B4-DCE9E225181F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2226DE86-2C6A-3246-B7FE-20317766D442}"/>
              </a:ext>
            </a:extLst>
          </p:cNvPr>
          <p:cNvCxnSpPr>
            <a:cxnSpLocks/>
            <a:stCxn id="46" idx="0"/>
            <a:endCxn id="8" idx="6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FF6B1D6E-B775-0543-8C97-72F0AC76DA08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5" name="TextBox 51">
            <a:extLst>
              <a:ext uri="{FF2B5EF4-FFF2-40B4-BE49-F238E27FC236}">
                <a16:creationId xmlns:a16="http://schemas.microsoft.com/office/drawing/2014/main" id="{C2608C46-0B67-C642-9D44-EDE5F27F1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8466" name="TextBox 52">
            <a:extLst>
              <a:ext uri="{FF2B5EF4-FFF2-40B4-BE49-F238E27FC236}">
                <a16:creationId xmlns:a16="http://schemas.microsoft.com/office/drawing/2014/main" id="{C804B808-264F-5542-B9A7-06BA31B18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8467" name="TextBox 54">
            <a:extLst>
              <a:ext uri="{FF2B5EF4-FFF2-40B4-BE49-F238E27FC236}">
                <a16:creationId xmlns:a16="http://schemas.microsoft.com/office/drawing/2014/main" id="{78455486-88A4-4F4E-9168-80AA7F240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64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8468" name="TextBox 37">
            <a:extLst>
              <a:ext uri="{FF2B5EF4-FFF2-40B4-BE49-F238E27FC236}">
                <a16:creationId xmlns:a16="http://schemas.microsoft.com/office/drawing/2014/main" id="{B51AF748-D3A8-DB45-832A-92AD52257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50006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(85)</a:t>
            </a:r>
          </a:p>
        </p:txBody>
      </p:sp>
      <p:sp>
        <p:nvSpPr>
          <p:cNvPr id="18469" name="TextBox 38">
            <a:extLst>
              <a:ext uri="{FF2B5EF4-FFF2-40B4-BE49-F238E27FC236}">
                <a16:creationId xmlns:a16="http://schemas.microsoft.com/office/drawing/2014/main" id="{C8D71D4F-55F1-BE45-A1F2-C3C2049FA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18470" name="TextBox 39">
            <a:extLst>
              <a:ext uri="{FF2B5EF4-FFF2-40B4-BE49-F238E27FC236}">
                <a16:creationId xmlns:a16="http://schemas.microsoft.com/office/drawing/2014/main" id="{CB0D742E-BDAD-B849-810A-5801E5168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18471" name="TextBox 43">
            <a:extLst>
              <a:ext uri="{FF2B5EF4-FFF2-40B4-BE49-F238E27FC236}">
                <a16:creationId xmlns:a16="http://schemas.microsoft.com/office/drawing/2014/main" id="{2E3C11AB-C1C7-5446-84BF-92A7FBD6D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4749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(5) </a:t>
            </a:r>
          </a:p>
        </p:txBody>
      </p:sp>
      <p:sp>
        <p:nvSpPr>
          <p:cNvPr id="18472" name="Content Placeholder 2">
            <a:extLst>
              <a:ext uri="{FF2B5EF4-FFF2-40B4-BE49-F238E27FC236}">
                <a16:creationId xmlns:a16="http://schemas.microsoft.com/office/drawing/2014/main" id="{B75B24E3-1DD0-A140-BDDB-651A45E21C93}"/>
              </a:ext>
            </a:extLst>
          </p:cNvPr>
          <p:cNvSpPr txBox="1">
            <a:spLocks/>
          </p:cNvSpPr>
          <p:nvPr/>
        </p:nvSpPr>
        <p:spPr bwMode="auto">
          <a:xfrm>
            <a:off x="4648201" y="-52386"/>
            <a:ext cx="482917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9B06533-6124-654B-AACF-341C90824F3D}"/>
              </a:ext>
            </a:extLst>
          </p:cNvPr>
          <p:cNvSpPr txBox="1">
            <a:spLocks/>
          </p:cNvSpPr>
          <p:nvPr/>
        </p:nvSpPr>
        <p:spPr bwMode="auto">
          <a:xfrm>
            <a:off x="5430042" y="162720"/>
            <a:ext cx="3309938" cy="12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A</a:t>
            </a:r>
            <a:r>
              <a:rPr lang="en-US" altLang="en-US" sz="2800" baseline="-25000"/>
              <a:t>1</a:t>
            </a:r>
            <a:r>
              <a:rPr lang="en-US" altLang="en-US" sz="2800"/>
              <a:t> = A</a:t>
            </a:r>
            <a:r>
              <a:rPr lang="en-US" altLang="en-US" sz="2800" baseline="-25000"/>
              <a:t>2</a:t>
            </a:r>
            <a:r>
              <a:rPr lang="en-US" altLang="en-US" sz="2800"/>
              <a:t> + A</a:t>
            </a:r>
            <a:r>
              <a:rPr lang="en-US" altLang="en-US" sz="2800" baseline="-25000"/>
              <a:t>3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A</a:t>
            </a:r>
            <a:r>
              <a:rPr lang="en-US" altLang="en-US" sz="2800" baseline="-25000"/>
              <a:t>3</a:t>
            </a:r>
            <a:r>
              <a:rPr lang="en-US" altLang="en-US" sz="2800"/>
              <a:t> = 75 – 5 = 70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baseline="-25000"/>
          </a:p>
        </p:txBody>
      </p:sp>
      <p:sp>
        <p:nvSpPr>
          <p:cNvPr id="18475" name="TextBox 58">
            <a:extLst>
              <a:ext uri="{FF2B5EF4-FFF2-40B4-BE49-F238E27FC236}">
                <a16:creationId xmlns:a16="http://schemas.microsoft.com/office/drawing/2014/main" id="{C7B2E2BF-9103-F84D-9E91-BC544A342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9246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(150)</a:t>
            </a:r>
          </a:p>
        </p:txBody>
      </p:sp>
      <p:sp>
        <p:nvSpPr>
          <p:cNvPr id="18476" name="TextBox 59">
            <a:extLst>
              <a:ext uri="{FF2B5EF4-FFF2-40B4-BE49-F238E27FC236}">
                <a16:creationId xmlns:a16="http://schemas.microsoft.com/office/drawing/2014/main" id="{B4D136C2-7E91-EC48-9C17-55A2F889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200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(75)</a:t>
            </a:r>
          </a:p>
        </p:txBody>
      </p:sp>
      <p:sp>
        <p:nvSpPr>
          <p:cNvPr id="18477" name="TextBox 60">
            <a:extLst>
              <a:ext uri="{FF2B5EF4-FFF2-40B4-BE49-F238E27FC236}">
                <a16:creationId xmlns:a16="http://schemas.microsoft.com/office/drawing/2014/main" id="{7A542226-2D9E-CB4D-A95B-35F94D1B4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466307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(1275)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7F5A7BB-E3CE-4B44-99AA-C123B0E75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34639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(1200)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CAEAAEF-4EE6-854C-AD99-3D8BCF273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0505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(70)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2605168-8D9F-8B40-A3C5-783DF982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555875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(1190)</a:t>
            </a:r>
          </a:p>
        </p:txBody>
      </p:sp>
      <p:sp>
        <p:nvSpPr>
          <p:cNvPr id="18482" name="TextBox 65">
            <a:extLst>
              <a:ext uri="{FF2B5EF4-FFF2-40B4-BE49-F238E27FC236}">
                <a16:creationId xmlns:a16="http://schemas.microsoft.com/office/drawing/2014/main" id="{8ED4F93C-A162-FA4C-8DDC-55C90E702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83C8DC-E0E0-C244-A93B-7C3BBB2C1D6C}"/>
              </a:ext>
            </a:extLst>
          </p:cNvPr>
          <p:cNvSpPr/>
          <p:nvPr/>
        </p:nvSpPr>
        <p:spPr>
          <a:xfrm>
            <a:off x="7075488" y="3328988"/>
            <a:ext cx="925512" cy="92392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F6F9334B-6EB4-4B45-8FF2-209D3BB1B5C5}"/>
              </a:ext>
            </a:extLst>
          </p:cNvPr>
          <p:cNvSpPr txBox="1">
            <a:spLocks/>
          </p:cNvSpPr>
          <p:nvPr/>
        </p:nvSpPr>
        <p:spPr bwMode="auto">
          <a:xfrm>
            <a:off x="5420518" y="1134724"/>
            <a:ext cx="3636963" cy="12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P</a:t>
            </a:r>
            <a:r>
              <a:rPr lang="en-US" altLang="en-US" sz="2800" baseline="-25000"/>
              <a:t>1</a:t>
            </a:r>
            <a:r>
              <a:rPr lang="en-US" altLang="en-US" sz="2800"/>
              <a:t> = P</a:t>
            </a:r>
            <a:r>
              <a:rPr lang="en-US" altLang="en-US" sz="2800" baseline="-25000"/>
              <a:t>2</a:t>
            </a:r>
            <a:r>
              <a:rPr lang="en-US" altLang="en-US" sz="2800"/>
              <a:t> + P</a:t>
            </a:r>
            <a:r>
              <a:rPr lang="en-US" altLang="en-US" sz="2800" baseline="-25000"/>
              <a:t>3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P</a:t>
            </a:r>
            <a:r>
              <a:rPr lang="en-US" altLang="en-US" sz="2800" baseline="-25000"/>
              <a:t>3</a:t>
            </a:r>
            <a:r>
              <a:rPr lang="en-US" altLang="en-US" sz="2800"/>
              <a:t> = 1275 – 85 = 1190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baseline="-250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553285-1F9A-0F43-809A-B72555409C0E}"/>
              </a:ext>
            </a:extLst>
          </p:cNvPr>
          <p:cNvSpPr/>
          <p:nvPr/>
        </p:nvSpPr>
        <p:spPr>
          <a:xfrm>
            <a:off x="7620000" y="4749800"/>
            <a:ext cx="455604" cy="369888"/>
          </a:xfrm>
          <a:prstGeom prst="ellipse">
            <a:avLst/>
          </a:prstGeom>
          <a:solidFill>
            <a:srgbClr val="67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9E8AD71-B46A-D84D-A90E-1D44DA2A0BDA}"/>
              </a:ext>
            </a:extLst>
          </p:cNvPr>
          <p:cNvSpPr txBox="1"/>
          <p:nvPr/>
        </p:nvSpPr>
        <p:spPr>
          <a:xfrm>
            <a:off x="7696200" y="4750356"/>
            <a:ext cx="60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FBD5F4F-8A0E-EE47-9B93-3CF55482D5CF}"/>
              </a:ext>
            </a:extLst>
          </p:cNvPr>
          <p:cNvSpPr/>
          <p:nvPr/>
        </p:nvSpPr>
        <p:spPr>
          <a:xfrm>
            <a:off x="6295029" y="3867943"/>
            <a:ext cx="455604" cy="369888"/>
          </a:xfrm>
          <a:prstGeom prst="ellipse">
            <a:avLst/>
          </a:prstGeom>
          <a:solidFill>
            <a:srgbClr val="67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B2EB186-42A1-C443-B55F-97C167A5E6A4}"/>
              </a:ext>
            </a:extLst>
          </p:cNvPr>
          <p:cNvSpPr txBox="1"/>
          <p:nvPr/>
        </p:nvSpPr>
        <p:spPr>
          <a:xfrm>
            <a:off x="6375190" y="3871646"/>
            <a:ext cx="60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3756841-58B8-1E47-92FA-FBAF5142EA20}"/>
              </a:ext>
            </a:extLst>
          </p:cNvPr>
          <p:cNvSpPr/>
          <p:nvPr/>
        </p:nvSpPr>
        <p:spPr>
          <a:xfrm>
            <a:off x="6576279" y="2482366"/>
            <a:ext cx="455604" cy="369888"/>
          </a:xfrm>
          <a:prstGeom prst="ellipse">
            <a:avLst/>
          </a:prstGeom>
          <a:solidFill>
            <a:srgbClr val="67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8E6D739-D40A-A74D-825D-C530ECC17896}"/>
              </a:ext>
            </a:extLst>
          </p:cNvPr>
          <p:cNvSpPr txBox="1"/>
          <p:nvPr/>
        </p:nvSpPr>
        <p:spPr>
          <a:xfrm>
            <a:off x="6656448" y="2463800"/>
            <a:ext cx="60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32615C4-AB0F-2D44-A2A2-86FC8A8F8CE6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4EDE2A1-D40D-F344-B7F5-CD2590086CF8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4">
            <a:extLst>
              <a:ext uri="{FF2B5EF4-FFF2-40B4-BE49-F238E27FC236}">
                <a16:creationId xmlns:a16="http://schemas.microsoft.com/office/drawing/2014/main" id="{C851D8B7-9235-CF45-AE19-F7A423C34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950D70-6B51-FB35-79F6-DE5D232EB41E}"/>
              </a:ext>
            </a:extLst>
          </p:cNvPr>
          <p:cNvGrpSpPr/>
          <p:nvPr/>
        </p:nvGrpSpPr>
        <p:grpSpPr>
          <a:xfrm>
            <a:off x="7468899" y="3115791"/>
            <a:ext cx="159327" cy="166254"/>
            <a:chOff x="6781800" y="831273"/>
            <a:chExt cx="193964" cy="1801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0CF5357-AFA7-618B-39AF-0616E553895E}"/>
                </a:ext>
              </a:extLst>
            </p:cNvPr>
            <p:cNvCxnSpPr/>
            <p:nvPr/>
          </p:nvCxnSpPr>
          <p:spPr>
            <a:xfrm flipH="1">
              <a:off x="6781800" y="831273"/>
              <a:ext cx="110836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B93D90B-33E9-E11C-3526-90195C991403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831273"/>
              <a:ext cx="83128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uiExpand="1" build="p"/>
      <p:bldP spid="62" grpId="0"/>
      <p:bldP spid="64" grpId="0"/>
      <p:bldP spid="65" grpId="0"/>
      <p:bldP spid="5" grpId="0" animBg="1"/>
      <p:bldP spid="57" grpId="0" build="p"/>
      <p:bldP spid="7" grpId="0" animBg="1"/>
      <p:bldP spid="59" grpId="0"/>
      <p:bldP spid="60" grpId="0" animBg="1"/>
      <p:bldP spid="61" grpId="0"/>
      <p:bldP spid="67" grpId="0" animBg="1"/>
      <p:bldP spid="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17B128-4B76-7B4E-E5FA-9C6B1ABFAA25}"/>
              </a:ext>
            </a:extLst>
          </p:cNvPr>
          <p:cNvCxnSpPr>
            <a:cxnSpLocks/>
          </p:cNvCxnSpPr>
          <p:nvPr/>
        </p:nvCxnSpPr>
        <p:spPr>
          <a:xfrm flipH="1" flipV="1">
            <a:off x="7548566" y="3078282"/>
            <a:ext cx="3967" cy="6694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44B74E5-0B86-0A41-83C5-CD87666EAC5A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E6ECCA6-0B44-BE4D-A508-25647149AEC6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TextBox 3">
            <a:extLst>
              <a:ext uri="{FF2B5EF4-FFF2-40B4-BE49-F238E27FC236}">
                <a16:creationId xmlns:a16="http://schemas.microsoft.com/office/drawing/2014/main" id="{286ADC5A-15B1-9844-9023-E5169E1AC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9461" name="TextBox 4">
            <a:extLst>
              <a:ext uri="{FF2B5EF4-FFF2-40B4-BE49-F238E27FC236}">
                <a16:creationId xmlns:a16="http://schemas.microsoft.com/office/drawing/2014/main" id="{1B6A6987-8543-0540-ABEB-065433B76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756E9E-F19B-934A-8D61-4F5AB9490A2B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9">
            <a:extLst>
              <a:ext uri="{FF2B5EF4-FFF2-40B4-BE49-F238E27FC236}">
                <a16:creationId xmlns:a16="http://schemas.microsoft.com/office/drawing/2014/main" id="{462D5121-779F-C146-B235-C55563BC9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385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52713C-E9D5-1344-8CDA-A19C94F702C3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9465" name="TextBox 10">
            <a:extLst>
              <a:ext uri="{FF2B5EF4-FFF2-40B4-BE49-F238E27FC236}">
                <a16:creationId xmlns:a16="http://schemas.microsoft.com/office/drawing/2014/main" id="{B4AEBB85-99A8-3A4C-A840-2D5CE3095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E42F05D9-DA1C-F542-883D-27A5E149DE43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4">
            <a:extLst>
              <a:ext uri="{FF2B5EF4-FFF2-40B4-BE49-F238E27FC236}">
                <a16:creationId xmlns:a16="http://schemas.microsoft.com/office/drawing/2014/main" id="{A268B3DC-CED3-9C4F-9C4B-FC16FE62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356BA632-5107-DB4A-B9E9-FC53FF4BA12C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TextBox 25">
            <a:extLst>
              <a:ext uri="{FF2B5EF4-FFF2-40B4-BE49-F238E27FC236}">
                <a16:creationId xmlns:a16="http://schemas.microsoft.com/office/drawing/2014/main" id="{D2E79CD5-9F6B-874D-BADB-4DA490CF6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8887E9E-741A-6A49-A094-D623BFC0FBAA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9471" name="TextBox 31">
            <a:extLst>
              <a:ext uri="{FF2B5EF4-FFF2-40B4-BE49-F238E27FC236}">
                <a16:creationId xmlns:a16="http://schemas.microsoft.com/office/drawing/2014/main" id="{B8204629-EA84-2146-82A3-DDB416EFC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19472" name="TextBox 42">
            <a:extLst>
              <a:ext uri="{FF2B5EF4-FFF2-40B4-BE49-F238E27FC236}">
                <a16:creationId xmlns:a16="http://schemas.microsoft.com/office/drawing/2014/main" id="{0CE932BA-E37F-8845-B5D2-039B6FB99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1C2397D-8C26-EA47-BC69-1DE3F10BADD3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D5EC974B-6874-E942-B71B-1C369E6F1F8B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5" name="TextBox 53">
            <a:extLst>
              <a:ext uri="{FF2B5EF4-FFF2-40B4-BE49-F238E27FC236}">
                <a16:creationId xmlns:a16="http://schemas.microsoft.com/office/drawing/2014/main" id="{F6745752-A30E-BC4E-8BB3-6C11FEA15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2433DC-2887-3141-8840-30A819ED0BE6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9477" name="TextBox 27">
            <a:extLst>
              <a:ext uri="{FF2B5EF4-FFF2-40B4-BE49-F238E27FC236}">
                <a16:creationId xmlns:a16="http://schemas.microsoft.com/office/drawing/2014/main" id="{A07A774E-8A7D-4B48-B228-3258A5CE0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81E1BEC-256D-1343-8A7E-B646D7B92283}"/>
              </a:ext>
            </a:extLst>
          </p:cNvPr>
          <p:cNvCxnSpPr>
            <a:stCxn id="19477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9" name="TextBox 32">
            <a:extLst>
              <a:ext uri="{FF2B5EF4-FFF2-40B4-BE49-F238E27FC236}">
                <a16:creationId xmlns:a16="http://schemas.microsoft.com/office/drawing/2014/main" id="{8E6FE4E2-0F98-3048-B676-B2F751E05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089709B2-70F6-3144-A677-83EC7DE81AAE}"/>
              </a:ext>
            </a:extLst>
          </p:cNvPr>
          <p:cNvCxnSpPr/>
          <p:nvPr/>
        </p:nvCxnSpPr>
        <p:spPr>
          <a:xfrm rot="5400000" flipH="1" flipV="1">
            <a:off x="846931" y="4174332"/>
            <a:ext cx="969963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1" name="TextBox 34">
            <a:extLst>
              <a:ext uri="{FF2B5EF4-FFF2-40B4-BE49-F238E27FC236}">
                <a16:creationId xmlns:a16="http://schemas.microsoft.com/office/drawing/2014/main" id="{0981FA4B-8094-8C4C-8486-7933FF05E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9482" name="TextBox 35">
            <a:extLst>
              <a:ext uri="{FF2B5EF4-FFF2-40B4-BE49-F238E27FC236}">
                <a16:creationId xmlns:a16="http://schemas.microsoft.com/office/drawing/2014/main" id="{18E83BE9-8C9C-B440-A9C8-05206CB04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019C028-DE74-C84E-BABA-06409B55E535}"/>
              </a:ext>
            </a:extLst>
          </p:cNvPr>
          <p:cNvCxnSpPr>
            <a:stCxn id="19465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B3F35CB-6E2E-1C45-A8D5-431A2E1D4C0B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4F1C293-C61D-6042-871A-DDB96B9AE98F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F3E19A-1F45-234F-B724-42999084630B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E2BEF655-4581-FC4F-B349-58A766C48EC0}"/>
              </a:ext>
            </a:extLst>
          </p:cNvPr>
          <p:cNvCxnSpPr>
            <a:stCxn id="46" idx="0"/>
            <a:endCxn id="8" idx="6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214AD848-2B36-3E42-8841-F36123033399}"/>
              </a:ext>
            </a:extLst>
          </p:cNvPr>
          <p:cNvCxnSpPr>
            <a:cxnSpLocks/>
          </p:cNvCxnSpPr>
          <p:nvPr/>
        </p:nvCxnSpPr>
        <p:spPr>
          <a:xfrm rot="5400000">
            <a:off x="5069118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9" name="TextBox 51">
            <a:extLst>
              <a:ext uri="{FF2B5EF4-FFF2-40B4-BE49-F238E27FC236}">
                <a16:creationId xmlns:a16="http://schemas.microsoft.com/office/drawing/2014/main" id="{8A0FCA05-9048-D444-81BF-C7C4F5F14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9490" name="TextBox 52">
            <a:extLst>
              <a:ext uri="{FF2B5EF4-FFF2-40B4-BE49-F238E27FC236}">
                <a16:creationId xmlns:a16="http://schemas.microsoft.com/office/drawing/2014/main" id="{0E95EAE6-E8D3-8F4C-87AF-F8A185206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114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80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A </a:t>
            </a:r>
            <a:endParaRPr lang="en-US" altLang="en-US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Calibri"/>
                <a:ea typeface="Calibri"/>
                <a:cs typeface="Arial"/>
              </a:rPr>
              <a:t>P</a:t>
            </a:r>
          </a:p>
        </p:txBody>
      </p:sp>
      <p:sp>
        <p:nvSpPr>
          <p:cNvPr id="19491" name="TextBox 54">
            <a:extLst>
              <a:ext uri="{FF2B5EF4-FFF2-40B4-BE49-F238E27FC236}">
                <a16:creationId xmlns:a16="http://schemas.microsoft.com/office/drawing/2014/main" id="{18DD66D7-3532-2A47-BC8C-6E9F06581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64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9492" name="TextBox 37">
            <a:extLst>
              <a:ext uri="{FF2B5EF4-FFF2-40B4-BE49-F238E27FC236}">
                <a16:creationId xmlns:a16="http://schemas.microsoft.com/office/drawing/2014/main" id="{53BC24A5-C65F-7F40-89F7-AC9FD0247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50006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(85)</a:t>
            </a:r>
          </a:p>
        </p:txBody>
      </p:sp>
      <p:sp>
        <p:nvSpPr>
          <p:cNvPr id="19493" name="TextBox 38">
            <a:extLst>
              <a:ext uri="{FF2B5EF4-FFF2-40B4-BE49-F238E27FC236}">
                <a16:creationId xmlns:a16="http://schemas.microsoft.com/office/drawing/2014/main" id="{5F017D46-4D78-764F-B0CB-F3685428C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19494" name="TextBox 39">
            <a:extLst>
              <a:ext uri="{FF2B5EF4-FFF2-40B4-BE49-F238E27FC236}">
                <a16:creationId xmlns:a16="http://schemas.microsoft.com/office/drawing/2014/main" id="{44E470E8-FDAC-7343-B8FB-6B7B01BFE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19495" name="TextBox 43">
            <a:extLst>
              <a:ext uri="{FF2B5EF4-FFF2-40B4-BE49-F238E27FC236}">
                <a16:creationId xmlns:a16="http://schemas.microsoft.com/office/drawing/2014/main" id="{1672451A-C72B-EF49-9E22-2781C04C1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4749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(5) </a:t>
            </a:r>
          </a:p>
        </p:txBody>
      </p:sp>
      <p:sp>
        <p:nvSpPr>
          <p:cNvPr id="26663" name="Content Placeholder 2">
            <a:extLst>
              <a:ext uri="{FF2B5EF4-FFF2-40B4-BE49-F238E27FC236}">
                <a16:creationId xmlns:a16="http://schemas.microsoft.com/office/drawing/2014/main" id="{B0612BDD-7815-2A48-B638-D37B645E470F}"/>
              </a:ext>
            </a:extLst>
          </p:cNvPr>
          <p:cNvSpPr txBox="1">
            <a:spLocks/>
          </p:cNvSpPr>
          <p:nvPr/>
        </p:nvSpPr>
        <p:spPr bwMode="auto">
          <a:xfrm>
            <a:off x="4660900" y="214313"/>
            <a:ext cx="4829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Alternatively….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Try a deductive method.</a:t>
            </a:r>
          </a:p>
        </p:txBody>
      </p:sp>
      <p:sp>
        <p:nvSpPr>
          <p:cNvPr id="19498" name="TextBox 61">
            <a:extLst>
              <a:ext uri="{FF2B5EF4-FFF2-40B4-BE49-F238E27FC236}">
                <a16:creationId xmlns:a16="http://schemas.microsoft.com/office/drawing/2014/main" id="{21919317-DBEE-5B48-B135-AC731A8FC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9EF77-4816-CB44-AD70-D3FB955817EF}"/>
              </a:ext>
            </a:extLst>
          </p:cNvPr>
          <p:cNvSpPr txBox="1"/>
          <p:nvPr/>
        </p:nvSpPr>
        <p:spPr>
          <a:xfrm>
            <a:off x="3911600" y="3165475"/>
            <a:ext cx="5095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latin typeface="+mn-lt"/>
                <a:cs typeface="+mn-cs"/>
              </a:rPr>
              <a:t>(x)</a:t>
            </a:r>
          </a:p>
          <a:p>
            <a:pPr eaLnBrk="1" hangingPunct="1">
              <a:defRPr/>
            </a:pPr>
            <a:r>
              <a:rPr lang="en-US">
                <a:solidFill>
                  <a:srgbClr val="0000FF"/>
                </a:solidFill>
                <a:latin typeface="+mn-lt"/>
                <a:cs typeface="+mn-cs"/>
              </a:rPr>
              <a:t>(y)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365E60-EBC0-9F42-803F-1E8B2366BFF2}"/>
              </a:ext>
            </a:extLst>
          </p:cNvPr>
          <p:cNvSpPr txBox="1"/>
          <p:nvPr/>
        </p:nvSpPr>
        <p:spPr>
          <a:xfrm>
            <a:off x="6486525" y="3192463"/>
            <a:ext cx="8985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latin typeface="+mn-lt"/>
                <a:cs typeface="+mn-cs"/>
              </a:rPr>
              <a:t>(.5x)</a:t>
            </a:r>
          </a:p>
          <a:p>
            <a:pPr eaLnBrk="1" hangingPunct="1">
              <a:defRPr/>
            </a:pPr>
            <a:r>
              <a:rPr lang="en-US">
                <a:solidFill>
                  <a:srgbClr val="0000FF"/>
                </a:solidFill>
                <a:latin typeface="+mn-lt"/>
                <a:cs typeface="+mn-cs"/>
              </a:rPr>
              <a:t>(y+.5x)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CC129F-1B18-9D4E-AECC-0FAD474AE024}"/>
              </a:ext>
            </a:extLst>
          </p:cNvPr>
          <p:cNvSpPr txBox="1"/>
          <p:nvPr/>
        </p:nvSpPr>
        <p:spPr>
          <a:xfrm>
            <a:off x="5449089" y="2293397"/>
            <a:ext cx="203950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latin typeface="+mn-lt"/>
                <a:cs typeface="+mn-cs"/>
              </a:rPr>
              <a:t>x-80 = (.5x-5)</a:t>
            </a:r>
          </a:p>
          <a:p>
            <a:pPr eaLnBrk="1" hangingPunct="1">
              <a:defRPr/>
            </a:pPr>
            <a:r>
              <a:rPr lang="en-US">
                <a:solidFill>
                  <a:srgbClr val="0000FF"/>
                </a:solidFill>
                <a:latin typeface="+mn-lt"/>
                <a:cs typeface="+mn-cs"/>
              </a:rPr>
              <a:t>y-10 = (y+.5x-85)</a:t>
            </a:r>
            <a:endParaRPr lang="en-US">
              <a:solidFill>
                <a:srgbClr val="0000FF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F08183-CC3A-C74D-81E8-5920F55FE5B4}"/>
              </a:ext>
            </a:extLst>
          </p:cNvPr>
          <p:cNvSpPr/>
          <p:nvPr/>
        </p:nvSpPr>
        <p:spPr>
          <a:xfrm>
            <a:off x="3316288" y="2613025"/>
            <a:ext cx="950912" cy="58737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26859C5-3F01-491B-B2C6-407BEBAA5707}"/>
              </a:ext>
            </a:extLst>
          </p:cNvPr>
          <p:cNvSpPr/>
          <p:nvPr/>
        </p:nvSpPr>
        <p:spPr>
          <a:xfrm>
            <a:off x="7238999" y="3526102"/>
            <a:ext cx="635411" cy="60722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6140923-21E2-2840-9F6D-C87A0E688FCC}"/>
              </a:ext>
            </a:extLst>
          </p:cNvPr>
          <p:cNvSpPr/>
          <p:nvPr/>
        </p:nvSpPr>
        <p:spPr>
          <a:xfrm>
            <a:off x="7387729" y="2743132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E8C5F5-90D2-0F44-A432-4287FE9D5A21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4">
            <a:extLst>
              <a:ext uri="{FF2B5EF4-FFF2-40B4-BE49-F238E27FC236}">
                <a16:creationId xmlns:a16="http://schemas.microsoft.com/office/drawing/2014/main" id="{DC5A8530-4E88-EA4A-8AF7-0CCE548E2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9A30F-DE5D-EEBE-858C-A953AF6D26DC}"/>
              </a:ext>
            </a:extLst>
          </p:cNvPr>
          <p:cNvSpPr txBox="1"/>
          <p:nvPr/>
        </p:nvSpPr>
        <p:spPr>
          <a:xfrm>
            <a:off x="4661770" y="5890678"/>
            <a:ext cx="14013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13" name="Picture 12" descr="A math problem with numbers&#10;&#10;Description automatically generated">
            <a:extLst>
              <a:ext uri="{FF2B5EF4-FFF2-40B4-BE49-F238E27FC236}">
                <a16:creationId xmlns:a16="http://schemas.microsoft.com/office/drawing/2014/main" id="{804B9A57-5DC2-A5E2-CF72-54C98B01BB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6" t="1415" r="-834" b="49069"/>
          <a:stretch/>
        </p:blipFill>
        <p:spPr>
          <a:xfrm>
            <a:off x="5769428" y="5413678"/>
            <a:ext cx="1798237" cy="637774"/>
          </a:xfrm>
          <a:prstGeom prst="rect">
            <a:avLst/>
          </a:prstGeom>
        </p:spPr>
      </p:pic>
      <p:pic>
        <p:nvPicPr>
          <p:cNvPr id="17" name="Picture 16" descr="A math problem with numbers&#10;&#10;Description automatically generated">
            <a:extLst>
              <a:ext uri="{FF2B5EF4-FFF2-40B4-BE49-F238E27FC236}">
                <a16:creationId xmlns:a16="http://schemas.microsoft.com/office/drawing/2014/main" id="{C937B3D1-D8E9-A092-39DF-D4EB423571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8" t="60990" r="-1523" b="-10153"/>
          <a:stretch/>
        </p:blipFill>
        <p:spPr>
          <a:xfrm>
            <a:off x="5140495" y="1676405"/>
            <a:ext cx="1794957" cy="633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3" grpId="0"/>
      <p:bldP spid="26663" grpId="1"/>
      <p:bldP spid="4" grpId="0"/>
      <p:bldP spid="50" grpId="0"/>
      <p:bldP spid="52" grpId="0"/>
      <p:bldP spid="15" grpId="0" animBg="1"/>
      <p:bldP spid="15" grpId="1" animBg="1"/>
      <p:bldP spid="54" grpId="0" animBg="1"/>
      <p:bldP spid="5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n a graph paper&#10;&#10;Description automatically generated">
            <a:extLst>
              <a:ext uri="{FF2B5EF4-FFF2-40B4-BE49-F238E27FC236}">
                <a16:creationId xmlns:a16="http://schemas.microsoft.com/office/drawing/2014/main" id="{5E0BA8FA-655F-6735-1264-8B76AF281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00" y="909485"/>
            <a:ext cx="6965406" cy="544707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32A8187-1D9F-1064-45A5-17EE443B35EA}"/>
              </a:ext>
            </a:extLst>
          </p:cNvPr>
          <p:cNvSpPr/>
          <p:nvPr/>
        </p:nvSpPr>
        <p:spPr>
          <a:xfrm>
            <a:off x="6781322" y="2363637"/>
            <a:ext cx="564367" cy="5644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D0D7A-B62C-1E2A-27E2-D768C1C6AF70}"/>
              </a:ext>
            </a:extLst>
          </p:cNvPr>
          <p:cNvSpPr txBox="1"/>
          <p:nvPr/>
        </p:nvSpPr>
        <p:spPr>
          <a:xfrm>
            <a:off x="5431659" y="246219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Y = 1200</a:t>
            </a:r>
          </a:p>
          <a:p>
            <a:r>
              <a:rPr lang="en-US" dirty="0">
                <a:latin typeface="Arial"/>
                <a:cs typeface="Arial"/>
              </a:rPr>
              <a:t>X = 150 </a:t>
            </a:r>
          </a:p>
        </p:txBody>
      </p:sp>
    </p:spTree>
    <p:extLst>
      <p:ext uri="{BB962C8B-B14F-4D97-AF65-F5344CB8AC3E}">
        <p14:creationId xmlns:p14="http://schemas.microsoft.com/office/powerpoint/2010/main" val="3743753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2E0B66-B14A-E548-9DA9-7061AFC16E19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9481BEA-D5F7-6D47-B2E4-F8CA36EC57E9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TextBox 3">
            <a:extLst>
              <a:ext uri="{FF2B5EF4-FFF2-40B4-BE49-F238E27FC236}">
                <a16:creationId xmlns:a16="http://schemas.microsoft.com/office/drawing/2014/main" id="{15B858D7-E9D1-5348-8D82-267AE98B2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id="{BBC8020F-E33D-A74B-869F-A9FFC4095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846A0E-7BBA-9F44-81A5-32F35890DAB4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extBox 9">
            <a:extLst>
              <a:ext uri="{FF2B5EF4-FFF2-40B4-BE49-F238E27FC236}">
                <a16:creationId xmlns:a16="http://schemas.microsoft.com/office/drawing/2014/main" id="{08819C73-25EE-2048-8450-BF3D840D6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385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64D97-15EF-D840-AC9A-EAD8EDB3F1B2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20489" name="TextBox 10">
            <a:extLst>
              <a:ext uri="{FF2B5EF4-FFF2-40B4-BE49-F238E27FC236}">
                <a16:creationId xmlns:a16="http://schemas.microsoft.com/office/drawing/2014/main" id="{54C10721-C0DA-3345-97BD-41F0D2538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F99D7EDE-3B8C-8C42-8BDF-492B013C4EA0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14">
            <a:extLst>
              <a:ext uri="{FF2B5EF4-FFF2-40B4-BE49-F238E27FC236}">
                <a16:creationId xmlns:a16="http://schemas.microsoft.com/office/drawing/2014/main" id="{CFF88C45-143C-EB48-8DFF-50670909C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D68CF619-DB38-774E-9226-4B8364318561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25">
            <a:extLst>
              <a:ext uri="{FF2B5EF4-FFF2-40B4-BE49-F238E27FC236}">
                <a16:creationId xmlns:a16="http://schemas.microsoft.com/office/drawing/2014/main" id="{2CB872F8-2856-0D4D-BA8D-F2D05FDFE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8ADEBB-1BCF-CB48-B20C-FC61733701C9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20495" name="TextBox 31">
            <a:extLst>
              <a:ext uri="{FF2B5EF4-FFF2-40B4-BE49-F238E27FC236}">
                <a16:creationId xmlns:a16="http://schemas.microsoft.com/office/drawing/2014/main" id="{27F4D2B6-D3FD-C34D-A803-E3A02DEFA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20496" name="TextBox 42">
            <a:extLst>
              <a:ext uri="{FF2B5EF4-FFF2-40B4-BE49-F238E27FC236}">
                <a16:creationId xmlns:a16="http://schemas.microsoft.com/office/drawing/2014/main" id="{3499F587-49B1-5145-BA4A-3DDBDB21E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E549069-91BC-9344-8061-EE6508E35DEE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56C17424-8EE4-F84A-99E2-746D767AE286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9" name="TextBox 53">
            <a:extLst>
              <a:ext uri="{FF2B5EF4-FFF2-40B4-BE49-F238E27FC236}">
                <a16:creationId xmlns:a16="http://schemas.microsoft.com/office/drawing/2014/main" id="{268AAB4A-9ECC-674B-AFAD-1F9C65145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BACF8B-8032-D542-8509-A135DA5AF7A9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20501" name="TextBox 27">
            <a:extLst>
              <a:ext uri="{FF2B5EF4-FFF2-40B4-BE49-F238E27FC236}">
                <a16:creationId xmlns:a16="http://schemas.microsoft.com/office/drawing/2014/main" id="{7C385992-00AA-454E-AC3B-8FC9666D1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74CDD42-F90C-DB46-AD09-285FC5E6C149}"/>
              </a:ext>
            </a:extLst>
          </p:cNvPr>
          <p:cNvCxnSpPr>
            <a:stCxn id="20501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3" name="TextBox 32">
            <a:extLst>
              <a:ext uri="{FF2B5EF4-FFF2-40B4-BE49-F238E27FC236}">
                <a16:creationId xmlns:a16="http://schemas.microsoft.com/office/drawing/2014/main" id="{642A000B-FCF0-F943-9E16-26D1FB1FE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89051BB4-6984-0348-A4C8-8B70B74F29E4}"/>
              </a:ext>
            </a:extLst>
          </p:cNvPr>
          <p:cNvCxnSpPr/>
          <p:nvPr/>
        </p:nvCxnSpPr>
        <p:spPr>
          <a:xfrm rot="5400000" flipH="1" flipV="1">
            <a:off x="846931" y="4174332"/>
            <a:ext cx="969963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5" name="TextBox 34">
            <a:extLst>
              <a:ext uri="{FF2B5EF4-FFF2-40B4-BE49-F238E27FC236}">
                <a16:creationId xmlns:a16="http://schemas.microsoft.com/office/drawing/2014/main" id="{18E61465-35B0-8E47-B7B0-7534D9AE0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0506" name="TextBox 35">
            <a:extLst>
              <a:ext uri="{FF2B5EF4-FFF2-40B4-BE49-F238E27FC236}">
                <a16:creationId xmlns:a16="http://schemas.microsoft.com/office/drawing/2014/main" id="{B12B03CF-E018-8B4E-BDA2-1F6808B10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E6497EE-6CF9-1743-9309-FA2307200609}"/>
              </a:ext>
            </a:extLst>
          </p:cNvPr>
          <p:cNvCxnSpPr>
            <a:stCxn id="20489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95C542D-E19D-8B4E-A95D-1F314385CAB2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063111E-3116-7543-AB7C-42D7D57CE22D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4E6A0F6-7B68-BD40-8FFA-09BE52940322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FC05A181-6F7D-AF41-AC1A-E31A8999E5BA}"/>
              </a:ext>
            </a:extLst>
          </p:cNvPr>
          <p:cNvCxnSpPr>
            <a:stCxn id="46" idx="0"/>
            <a:endCxn id="8" idx="6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700DBB89-0E60-134B-98A2-D7587AD540BE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3" name="TextBox 51">
            <a:extLst>
              <a:ext uri="{FF2B5EF4-FFF2-40B4-BE49-F238E27FC236}">
                <a16:creationId xmlns:a16="http://schemas.microsoft.com/office/drawing/2014/main" id="{20682892-B427-B343-AAAB-C2E7B0EC8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0514" name="TextBox 52">
            <a:extLst>
              <a:ext uri="{FF2B5EF4-FFF2-40B4-BE49-F238E27FC236}">
                <a16:creationId xmlns:a16="http://schemas.microsoft.com/office/drawing/2014/main" id="{357807DE-986A-4E43-B0A9-8DEAD5492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0515" name="TextBox 54">
            <a:extLst>
              <a:ext uri="{FF2B5EF4-FFF2-40B4-BE49-F238E27FC236}">
                <a16:creationId xmlns:a16="http://schemas.microsoft.com/office/drawing/2014/main" id="{E7E618BD-265D-B940-A5E9-D9D9A931C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64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0516" name="TextBox 37">
            <a:extLst>
              <a:ext uri="{FF2B5EF4-FFF2-40B4-BE49-F238E27FC236}">
                <a16:creationId xmlns:a16="http://schemas.microsoft.com/office/drawing/2014/main" id="{B7490E2E-9B36-734E-B0F3-BAE747C9D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50006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(85)</a:t>
            </a:r>
          </a:p>
        </p:txBody>
      </p:sp>
      <p:sp>
        <p:nvSpPr>
          <p:cNvPr id="20517" name="TextBox 38">
            <a:extLst>
              <a:ext uri="{FF2B5EF4-FFF2-40B4-BE49-F238E27FC236}">
                <a16:creationId xmlns:a16="http://schemas.microsoft.com/office/drawing/2014/main" id="{3AE805D5-8990-8440-9AFC-F081772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20518" name="TextBox 39">
            <a:extLst>
              <a:ext uri="{FF2B5EF4-FFF2-40B4-BE49-F238E27FC236}">
                <a16:creationId xmlns:a16="http://schemas.microsoft.com/office/drawing/2014/main" id="{A57803CC-37D5-F941-BB98-9FA6972BA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20519" name="TextBox 43">
            <a:extLst>
              <a:ext uri="{FF2B5EF4-FFF2-40B4-BE49-F238E27FC236}">
                <a16:creationId xmlns:a16="http://schemas.microsoft.com/office/drawing/2014/main" id="{89BFD763-20C4-F649-8407-7F116798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4749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(5) </a:t>
            </a:r>
          </a:p>
        </p:txBody>
      </p:sp>
      <p:sp>
        <p:nvSpPr>
          <p:cNvPr id="20521" name="TextBox 58">
            <a:extLst>
              <a:ext uri="{FF2B5EF4-FFF2-40B4-BE49-F238E27FC236}">
                <a16:creationId xmlns:a16="http://schemas.microsoft.com/office/drawing/2014/main" id="{524BFF7E-6EF6-054D-B705-BB68F1EE7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9246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(150)</a:t>
            </a:r>
          </a:p>
        </p:txBody>
      </p:sp>
      <p:sp>
        <p:nvSpPr>
          <p:cNvPr id="20522" name="TextBox 59">
            <a:extLst>
              <a:ext uri="{FF2B5EF4-FFF2-40B4-BE49-F238E27FC236}">
                <a16:creationId xmlns:a16="http://schemas.microsoft.com/office/drawing/2014/main" id="{01D95D87-5DD6-0C46-BCDC-9CA611B2D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200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(75)</a:t>
            </a:r>
          </a:p>
        </p:txBody>
      </p:sp>
      <p:sp>
        <p:nvSpPr>
          <p:cNvPr id="20523" name="TextBox 60">
            <a:extLst>
              <a:ext uri="{FF2B5EF4-FFF2-40B4-BE49-F238E27FC236}">
                <a16:creationId xmlns:a16="http://schemas.microsoft.com/office/drawing/2014/main" id="{655E32C2-75DA-EA4A-8F38-C0054D208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44011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(1275)</a:t>
            </a:r>
          </a:p>
        </p:txBody>
      </p:sp>
      <p:sp>
        <p:nvSpPr>
          <p:cNvPr id="20524" name="TextBox 61">
            <a:extLst>
              <a:ext uri="{FF2B5EF4-FFF2-40B4-BE49-F238E27FC236}">
                <a16:creationId xmlns:a16="http://schemas.microsoft.com/office/drawing/2014/main" id="{861D5F2F-6410-5847-96B3-7E2037858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34639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(1200)</a:t>
            </a:r>
          </a:p>
        </p:txBody>
      </p:sp>
      <p:sp>
        <p:nvSpPr>
          <p:cNvPr id="20525" name="TextBox 63">
            <a:extLst>
              <a:ext uri="{FF2B5EF4-FFF2-40B4-BE49-F238E27FC236}">
                <a16:creationId xmlns:a16="http://schemas.microsoft.com/office/drawing/2014/main" id="{E7ED028E-B1BD-5049-9476-87B6251E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0505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(70)</a:t>
            </a:r>
          </a:p>
        </p:txBody>
      </p:sp>
      <p:sp>
        <p:nvSpPr>
          <p:cNvPr id="20526" name="TextBox 64">
            <a:extLst>
              <a:ext uri="{FF2B5EF4-FFF2-40B4-BE49-F238E27FC236}">
                <a16:creationId xmlns:a16="http://schemas.microsoft.com/office/drawing/2014/main" id="{F5EC498D-43A3-4A47-B49A-F3E413A0F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555875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(1190)</a:t>
            </a:r>
          </a:p>
        </p:txBody>
      </p:sp>
      <p:sp>
        <p:nvSpPr>
          <p:cNvPr id="20527" name="TextBox 65">
            <a:extLst>
              <a:ext uri="{FF2B5EF4-FFF2-40B4-BE49-F238E27FC236}">
                <a16:creationId xmlns:a16="http://schemas.microsoft.com/office/drawing/2014/main" id="{DF27589F-B86E-E54C-9B6C-7FE48815E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A469F73-86F2-5A44-8E0F-6BF783A95408}"/>
              </a:ext>
            </a:extLst>
          </p:cNvPr>
          <p:cNvSpPr/>
          <p:nvPr/>
        </p:nvSpPr>
        <p:spPr>
          <a:xfrm>
            <a:off x="473289" y="2398726"/>
            <a:ext cx="2454276" cy="82547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800"/>
              <a:t>Revenue: $89,120/hour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6F4CC67-4E27-624F-A2EB-C92BCB46E451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89F496A-DF7B-4944-83DD-270FF438A7BA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4">
            <a:extLst>
              <a:ext uri="{FF2B5EF4-FFF2-40B4-BE49-F238E27FC236}">
                <a16:creationId xmlns:a16="http://schemas.microsoft.com/office/drawing/2014/main" id="{0100406F-5118-4449-A47A-84E3863DB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F36921C-C69C-3421-CC3E-7323FF7E6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04" y="203415"/>
            <a:ext cx="2498130" cy="1945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294611-0DDE-A37D-D19A-1A5AF70C8D35}"/>
              </a:ext>
            </a:extLst>
          </p:cNvPr>
          <p:cNvSpPr txBox="1"/>
          <p:nvPr/>
        </p:nvSpPr>
        <p:spPr>
          <a:xfrm>
            <a:off x="7888289" y="141109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yay!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7A3546-8967-68F0-7224-32D6D843CF92}"/>
              </a:ext>
            </a:extLst>
          </p:cNvPr>
          <p:cNvGrpSpPr/>
          <p:nvPr/>
        </p:nvGrpSpPr>
        <p:grpSpPr>
          <a:xfrm>
            <a:off x="7468899" y="3115791"/>
            <a:ext cx="159327" cy="166254"/>
            <a:chOff x="6781800" y="831273"/>
            <a:chExt cx="193964" cy="18010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BC84AFF-AE85-0DF4-313D-A5219C09A5C9}"/>
                </a:ext>
              </a:extLst>
            </p:cNvPr>
            <p:cNvCxnSpPr/>
            <p:nvPr/>
          </p:nvCxnSpPr>
          <p:spPr>
            <a:xfrm flipH="1">
              <a:off x="6781800" y="831273"/>
              <a:ext cx="110836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F223908-CC79-8E32-5EDB-80254E26EEDF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831273"/>
              <a:ext cx="83128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C010-95BA-463A-BC17-71CB9D7D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Post-Design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A4E60-61B7-4083-8A2F-83240C94F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Design Goals: </a:t>
            </a:r>
          </a:p>
          <a:p>
            <a:r>
              <a:rPr lang="en-US" sz="2800">
                <a:latin typeface="Arial"/>
                <a:cs typeface="Arial"/>
              </a:rPr>
              <a:t>Maximize revenue</a:t>
            </a:r>
          </a:p>
          <a:p>
            <a:r>
              <a:rPr lang="en-US" sz="2800">
                <a:latin typeface="Arial"/>
                <a:cs typeface="Arial"/>
              </a:rPr>
              <a:t>Minimize # units</a:t>
            </a:r>
          </a:p>
          <a:p>
            <a:r>
              <a:rPr lang="en-US" sz="2800">
                <a:latin typeface="Arial"/>
                <a:cs typeface="Arial"/>
              </a:rPr>
              <a:t>Minimize size of units</a:t>
            </a:r>
          </a:p>
          <a:p>
            <a:endParaRPr lang="en-US" sz="28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Future improvements</a:t>
            </a:r>
          </a:p>
          <a:p>
            <a:r>
              <a:rPr lang="en-US" sz="2800">
                <a:latin typeface="Arial"/>
                <a:cs typeface="Arial"/>
              </a:rPr>
              <a:t>Produce even more P by reducing Q</a:t>
            </a:r>
          </a:p>
          <a:p>
            <a:pPr marL="0" indent="0">
              <a:buNone/>
            </a:pPr>
            <a:endParaRPr lang="en-US" sz="280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F4C70C1E-37AE-C5B8-E877-52AB317DD0AC}"/>
              </a:ext>
            </a:extLst>
          </p:cNvPr>
          <p:cNvSpPr/>
          <p:nvPr/>
        </p:nvSpPr>
        <p:spPr>
          <a:xfrm>
            <a:off x="3930730" y="2256311"/>
            <a:ext cx="249382" cy="249382"/>
          </a:xfrm>
          <a:prstGeom prst="smileyFace">
            <a:avLst/>
          </a:prstGeom>
          <a:solidFill>
            <a:srgbClr val="95A6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4F71BB5C-E647-472C-F013-8EE3A01153B3}"/>
              </a:ext>
            </a:extLst>
          </p:cNvPr>
          <p:cNvSpPr/>
          <p:nvPr/>
        </p:nvSpPr>
        <p:spPr>
          <a:xfrm>
            <a:off x="3556660" y="2798618"/>
            <a:ext cx="249382" cy="249382"/>
          </a:xfrm>
          <a:prstGeom prst="smileyFace">
            <a:avLst/>
          </a:prstGeom>
          <a:solidFill>
            <a:srgbClr val="95A6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7833E11D-156D-91B6-2C5E-9C98136A5892}"/>
              </a:ext>
            </a:extLst>
          </p:cNvPr>
          <p:cNvSpPr/>
          <p:nvPr/>
        </p:nvSpPr>
        <p:spPr>
          <a:xfrm>
            <a:off x="4447309" y="3304309"/>
            <a:ext cx="249382" cy="249382"/>
          </a:xfrm>
          <a:prstGeom prst="smileyFace">
            <a:avLst/>
          </a:prstGeom>
          <a:solidFill>
            <a:srgbClr val="95A6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BA23D87-ADAA-3B4B-7842-9900286E2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95" y="1600200"/>
            <a:ext cx="3179301" cy="243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2DBA2A-8825-B646-9EC3-C385F4CDDA91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36D4154-E8D9-8242-B52A-5B7250D4DD6D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TextBox 3">
            <a:extLst>
              <a:ext uri="{FF2B5EF4-FFF2-40B4-BE49-F238E27FC236}">
                <a16:creationId xmlns:a16="http://schemas.microsoft.com/office/drawing/2014/main" id="{C7E41DD6-57B7-6447-8632-163CB7C39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C090E002-120C-F747-ADE4-D8906FECB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A11C93-6764-4244-8807-3BFE9DDAAA67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TextBox 9">
            <a:extLst>
              <a:ext uri="{FF2B5EF4-FFF2-40B4-BE49-F238E27FC236}">
                <a16:creationId xmlns:a16="http://schemas.microsoft.com/office/drawing/2014/main" id="{0B3285F6-8685-F444-8512-CFDA6255E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385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B39D99-CB85-7445-B1C9-7DA2CA6DED3A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21513" name="TextBox 10">
            <a:extLst>
              <a:ext uri="{FF2B5EF4-FFF2-40B4-BE49-F238E27FC236}">
                <a16:creationId xmlns:a16="http://schemas.microsoft.com/office/drawing/2014/main" id="{2888E0B9-AFEB-BA4A-B9A6-C47EA63D9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549DDBCA-8B64-4C40-AB52-8A7CBF018DEC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TextBox 14">
            <a:extLst>
              <a:ext uri="{FF2B5EF4-FFF2-40B4-BE49-F238E27FC236}">
                <a16:creationId xmlns:a16="http://schemas.microsoft.com/office/drawing/2014/main" id="{16574F08-E5F0-8E48-AB01-AFB7EDB5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D56008EE-3FF0-6E4A-A82F-B6D7369D82ED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7" name="TextBox 25">
            <a:extLst>
              <a:ext uri="{FF2B5EF4-FFF2-40B4-BE49-F238E27FC236}">
                <a16:creationId xmlns:a16="http://schemas.microsoft.com/office/drawing/2014/main" id="{B3CBD346-AD59-694D-B5B9-228105C0F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75EF9D-5B76-B242-99F6-B4D79AA73A3F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21519" name="TextBox 31">
            <a:extLst>
              <a:ext uri="{FF2B5EF4-FFF2-40B4-BE49-F238E27FC236}">
                <a16:creationId xmlns:a16="http://schemas.microsoft.com/office/drawing/2014/main" id="{E48A22FE-C857-0140-A77E-8B692463F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21520" name="TextBox 42">
            <a:extLst>
              <a:ext uri="{FF2B5EF4-FFF2-40B4-BE49-F238E27FC236}">
                <a16:creationId xmlns:a16="http://schemas.microsoft.com/office/drawing/2014/main" id="{15D2821E-5880-B643-9C93-F4647593F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D685699-12F4-0A4F-8337-41D4263B1357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B67F0A18-0DAB-0B4E-BF5B-4D37C5FB6566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3" name="TextBox 53">
            <a:extLst>
              <a:ext uri="{FF2B5EF4-FFF2-40B4-BE49-F238E27FC236}">
                <a16:creationId xmlns:a16="http://schemas.microsoft.com/office/drawing/2014/main" id="{5EA5A330-8DF8-E14B-A38C-74A41DD0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7694F5-4409-6F47-B789-DA6D3350ABE0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21525" name="TextBox 27">
            <a:extLst>
              <a:ext uri="{FF2B5EF4-FFF2-40B4-BE49-F238E27FC236}">
                <a16:creationId xmlns:a16="http://schemas.microsoft.com/office/drawing/2014/main" id="{D0C4AD09-A1EC-CB45-B6FE-3C3E63083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C231D0-D03E-D549-B2A6-CA3AA3F9F4A9}"/>
              </a:ext>
            </a:extLst>
          </p:cNvPr>
          <p:cNvCxnSpPr>
            <a:stCxn id="21525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7" name="TextBox 32">
            <a:extLst>
              <a:ext uri="{FF2B5EF4-FFF2-40B4-BE49-F238E27FC236}">
                <a16:creationId xmlns:a16="http://schemas.microsoft.com/office/drawing/2014/main" id="{FA46672A-13DC-724D-B753-7320AB970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F254A724-C166-A94A-95E0-CF65AA065B3F}"/>
              </a:ext>
            </a:extLst>
          </p:cNvPr>
          <p:cNvCxnSpPr/>
          <p:nvPr/>
        </p:nvCxnSpPr>
        <p:spPr>
          <a:xfrm rot="5400000" flipH="1" flipV="1">
            <a:off x="846931" y="4174332"/>
            <a:ext cx="969963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9" name="TextBox 34">
            <a:extLst>
              <a:ext uri="{FF2B5EF4-FFF2-40B4-BE49-F238E27FC236}">
                <a16:creationId xmlns:a16="http://schemas.microsoft.com/office/drawing/2014/main" id="{F437115A-4479-CB43-A06B-6CB2743F9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1530" name="TextBox 35">
            <a:extLst>
              <a:ext uri="{FF2B5EF4-FFF2-40B4-BE49-F238E27FC236}">
                <a16:creationId xmlns:a16="http://schemas.microsoft.com/office/drawing/2014/main" id="{0E14077B-54CA-154B-A851-F0892BBFD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FEC4F4-0F24-E045-B0AF-3948B1309C7B}"/>
              </a:ext>
            </a:extLst>
          </p:cNvPr>
          <p:cNvCxnSpPr>
            <a:stCxn id="21513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E352D00-BD2F-F44F-B93E-19A65AE16717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9BE1327-7B70-364B-9333-710D87903AF5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4D6508D-8F06-8948-A8B4-632B4859A88B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3F640FE2-80C0-164F-AD85-2C20F14E11E4}"/>
              </a:ext>
            </a:extLst>
          </p:cNvPr>
          <p:cNvCxnSpPr>
            <a:stCxn id="46" idx="0"/>
            <a:endCxn id="8" idx="6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C7FD4679-3E99-2042-BD09-6DC42E750666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7" name="TextBox 51">
            <a:extLst>
              <a:ext uri="{FF2B5EF4-FFF2-40B4-BE49-F238E27FC236}">
                <a16:creationId xmlns:a16="http://schemas.microsoft.com/office/drawing/2014/main" id="{1511865E-A199-FF4D-9CF7-12F9BA0EE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1538" name="TextBox 52">
            <a:extLst>
              <a:ext uri="{FF2B5EF4-FFF2-40B4-BE49-F238E27FC236}">
                <a16:creationId xmlns:a16="http://schemas.microsoft.com/office/drawing/2014/main" id="{C58DF350-C2A4-D941-BB9D-624AC65CE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1539" name="TextBox 54">
            <a:extLst>
              <a:ext uri="{FF2B5EF4-FFF2-40B4-BE49-F238E27FC236}">
                <a16:creationId xmlns:a16="http://schemas.microsoft.com/office/drawing/2014/main" id="{EBCF1555-EE23-DF49-9C09-EEA743F19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64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8707" name="TextBox 37">
            <a:extLst>
              <a:ext uri="{FF2B5EF4-FFF2-40B4-BE49-F238E27FC236}">
                <a16:creationId xmlns:a16="http://schemas.microsoft.com/office/drawing/2014/main" id="{7B0B7519-5F34-C246-8FA5-F0809041A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8" y="502285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(87.5)</a:t>
            </a:r>
          </a:p>
        </p:txBody>
      </p:sp>
      <p:sp>
        <p:nvSpPr>
          <p:cNvPr id="21541" name="TextBox 38">
            <a:extLst>
              <a:ext uri="{FF2B5EF4-FFF2-40B4-BE49-F238E27FC236}">
                <a16:creationId xmlns:a16="http://schemas.microsoft.com/office/drawing/2014/main" id="{EB6213D4-EA81-4B45-B319-5CB8BA0B1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(.5)</a:t>
            </a:r>
          </a:p>
        </p:txBody>
      </p:sp>
      <p:sp>
        <p:nvSpPr>
          <p:cNvPr id="28709" name="TextBox 39">
            <a:extLst>
              <a:ext uri="{FF2B5EF4-FFF2-40B4-BE49-F238E27FC236}">
                <a16:creationId xmlns:a16="http://schemas.microsoft.com/office/drawing/2014/main" id="{F842F5D0-DAA5-F149-B397-EFC052537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363" y="47259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(.5)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(89.5)</a:t>
            </a:r>
          </a:p>
        </p:txBody>
      </p:sp>
      <p:sp>
        <p:nvSpPr>
          <p:cNvPr id="28710" name="TextBox 43">
            <a:extLst>
              <a:ext uri="{FF2B5EF4-FFF2-40B4-BE49-F238E27FC236}">
                <a16:creationId xmlns:a16="http://schemas.microsoft.com/office/drawing/2014/main" id="{9192C970-EA46-AF4B-95F2-C8721B699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4749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(2.5) </a:t>
            </a:r>
          </a:p>
        </p:txBody>
      </p:sp>
      <p:sp>
        <p:nvSpPr>
          <p:cNvPr id="28714" name="TextBox 58">
            <a:extLst>
              <a:ext uri="{FF2B5EF4-FFF2-40B4-BE49-F238E27FC236}">
                <a16:creationId xmlns:a16="http://schemas.microsoft.com/office/drawing/2014/main" id="{BB732B0D-A4F3-6A4C-A818-768337C66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9246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(155)</a:t>
            </a:r>
          </a:p>
        </p:txBody>
      </p:sp>
      <p:sp>
        <p:nvSpPr>
          <p:cNvPr id="28715" name="TextBox 59">
            <a:extLst>
              <a:ext uri="{FF2B5EF4-FFF2-40B4-BE49-F238E27FC236}">
                <a16:creationId xmlns:a16="http://schemas.microsoft.com/office/drawing/2014/main" id="{7255BBE5-7736-764B-9F05-9D9FC1274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88" y="3200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(77.5)</a:t>
            </a:r>
          </a:p>
        </p:txBody>
      </p:sp>
      <p:sp>
        <p:nvSpPr>
          <p:cNvPr id="28716" name="TextBox 60">
            <a:extLst>
              <a:ext uri="{FF2B5EF4-FFF2-40B4-BE49-F238E27FC236}">
                <a16:creationId xmlns:a16="http://schemas.microsoft.com/office/drawing/2014/main" id="{11E7E6D0-7259-5D4E-87DE-5AC43F598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44011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(2710)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E2F05CD-3234-0A4D-8636-74458BACB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34639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(2632.5)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5D91C3-9C9A-A640-B260-E058FCF18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0505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(75)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7FF7666-58D4-394E-A4BF-680E4327F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688" y="2576513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(2622.5)</a:t>
            </a:r>
          </a:p>
        </p:txBody>
      </p:sp>
      <p:sp>
        <p:nvSpPr>
          <p:cNvPr id="21551" name="TextBox 65">
            <a:extLst>
              <a:ext uri="{FF2B5EF4-FFF2-40B4-BE49-F238E27FC236}">
                <a16:creationId xmlns:a16="http://schemas.microsoft.com/office/drawing/2014/main" id="{E6D2C58A-DEC5-654C-B175-8F0112FC2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(89.5)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F2FCF9B4-11F1-4A39-BA03-35B4EC5ED0C0}"/>
              </a:ext>
            </a:extLst>
          </p:cNvPr>
          <p:cNvSpPr txBox="1">
            <a:spLocks/>
          </p:cNvSpPr>
          <p:nvPr/>
        </p:nvSpPr>
        <p:spPr bwMode="auto">
          <a:xfrm>
            <a:off x="4813300" y="219601"/>
            <a:ext cx="3187700" cy="7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What if </a:t>
            </a:r>
            <a:r>
              <a:rPr lang="en-US" altLang="en-US" sz="2800" err="1"/>
              <a:t>Q</a:t>
            </a:r>
            <a:r>
              <a:rPr lang="en-US" altLang="en-US" sz="2800" baseline="-25000" err="1"/>
              <a:t>out</a:t>
            </a:r>
            <a:r>
              <a:rPr lang="en-US" altLang="en-US" sz="2800"/>
              <a:t>=0.5?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0097187E-CFE6-4C19-84B7-827499ABE587}"/>
              </a:ext>
            </a:extLst>
          </p:cNvPr>
          <p:cNvSpPr txBox="1">
            <a:spLocks/>
          </p:cNvSpPr>
          <p:nvPr/>
        </p:nvSpPr>
        <p:spPr bwMode="auto">
          <a:xfrm>
            <a:off x="6276194" y="1706615"/>
            <a:ext cx="2865195" cy="7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The recycle more than doubles!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E1E8AE5-0F88-DF4B-B6F0-9FF101F4BA0B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D096891-2149-F94A-8186-8417C1D486E1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4">
            <a:extLst>
              <a:ext uri="{FF2B5EF4-FFF2-40B4-BE49-F238E27FC236}">
                <a16:creationId xmlns:a16="http://schemas.microsoft.com/office/drawing/2014/main" id="{38E305F0-6A46-734E-9927-914969A4E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F2BABB-DCF3-D2D6-8995-9A67B27B263D}"/>
              </a:ext>
            </a:extLst>
          </p:cNvPr>
          <p:cNvGrpSpPr/>
          <p:nvPr/>
        </p:nvGrpSpPr>
        <p:grpSpPr>
          <a:xfrm>
            <a:off x="7468899" y="3115791"/>
            <a:ext cx="159327" cy="166254"/>
            <a:chOff x="6781800" y="831273"/>
            <a:chExt cx="193964" cy="18010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666AC46-1DF1-9B6E-52A6-1D9A8A9849B6}"/>
                </a:ext>
              </a:extLst>
            </p:cNvPr>
            <p:cNvCxnSpPr/>
            <p:nvPr/>
          </p:nvCxnSpPr>
          <p:spPr>
            <a:xfrm flipH="1">
              <a:off x="6781800" y="831273"/>
              <a:ext cx="110836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69F3373-DB9C-9DB3-55AA-5393D295ED50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831273"/>
              <a:ext cx="83128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7" grpId="0"/>
      <p:bldP spid="28709" grpId="0"/>
      <p:bldP spid="28710" grpId="0"/>
      <p:bldP spid="28714" grpId="0"/>
      <p:bldP spid="28715" grpId="0"/>
      <p:bldP spid="28716" grpId="0"/>
      <p:bldP spid="62" grpId="0"/>
      <p:bldP spid="64" grpId="0"/>
      <p:bldP spid="65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2E3279A-5B54-1840-B702-FD6AA53D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Design Considerations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FFE1D6-68E6-1A4A-B9FB-F310DD458F65}"/>
              </a:ext>
            </a:extLst>
          </p:cNvPr>
          <p:cNvGrpSpPr>
            <a:grpSpLocks/>
          </p:cNvGrpSpPr>
          <p:nvPr/>
        </p:nvGrpSpPr>
        <p:grpSpPr bwMode="auto">
          <a:xfrm>
            <a:off x="2182812" y="2438400"/>
            <a:ext cx="4778375" cy="1219200"/>
            <a:chOff x="-53975" y="4267200"/>
            <a:chExt cx="4778375" cy="1219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C5B6FD-C4D0-9E41-9D82-4074152BE2E7}"/>
                </a:ext>
              </a:extLst>
            </p:cNvPr>
            <p:cNvSpPr/>
            <p:nvPr/>
          </p:nvSpPr>
          <p:spPr>
            <a:xfrm>
              <a:off x="1447800" y="4267200"/>
              <a:ext cx="1828800" cy="1219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79ED4E5-3440-1347-90CE-FC20B1316C10}"/>
                </a:ext>
              </a:extLst>
            </p:cNvPr>
            <p:cNvCxnSpPr>
              <a:endCxn id="4" idx="1"/>
            </p:cNvCxnSpPr>
            <p:nvPr/>
          </p:nvCxnSpPr>
          <p:spPr>
            <a:xfrm>
              <a:off x="1524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0DF67FC-5615-4443-B070-9DE849CF9DD1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32766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8" name="TextBox 16">
              <a:extLst>
                <a:ext uri="{FF2B5EF4-FFF2-40B4-BE49-F238E27FC236}">
                  <a16:creationId xmlns:a16="http://schemas.microsoft.com/office/drawing/2014/main" id="{8AF045CA-9E37-AC44-9BD9-1176F6FEF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37 °C</a:t>
              </a:r>
            </a:p>
          </p:txBody>
        </p:sp>
        <p:sp>
          <p:nvSpPr>
            <p:cNvPr id="4109" name="TextBox 18">
              <a:extLst>
                <a:ext uri="{FF2B5EF4-FFF2-40B4-BE49-F238E27FC236}">
                  <a16:creationId xmlns:a16="http://schemas.microsoft.com/office/drawing/2014/main" id="{1DEA6420-2D7D-884D-8DAB-B76289AB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3975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(2)</a:t>
              </a:r>
            </a:p>
          </p:txBody>
        </p:sp>
        <p:sp>
          <p:nvSpPr>
            <p:cNvPr id="4110" name="TextBox 20">
              <a:extLst>
                <a:ext uri="{FF2B5EF4-FFF2-40B4-BE49-F238E27FC236}">
                  <a16:creationId xmlns:a16="http://schemas.microsoft.com/office/drawing/2014/main" id="{386380C3-369D-6A44-8DE0-898295114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42735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(1)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(1)</a:t>
              </a:r>
            </a:p>
          </p:txBody>
        </p:sp>
      </p:grpSp>
      <p:sp>
        <p:nvSpPr>
          <p:cNvPr id="15" name="TextBox 4">
            <a:extLst>
              <a:ext uri="{FF2B5EF4-FFF2-40B4-BE49-F238E27FC236}">
                <a16:creationId xmlns:a16="http://schemas.microsoft.com/office/drawing/2014/main" id="{37BEBA53-786C-4A8D-8A41-FE2CC180E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872" y="4260850"/>
            <a:ext cx="5870230" cy="12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err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 err="1">
                <a:solidFill>
                  <a:srgbClr val="FF0000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2800">
                <a:latin typeface="Arial" panose="020B0604020202020204" pitchFamily="34" charset="0"/>
              </a:rPr>
              <a:t> = ½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</a:p>
          <a:p>
            <a:pPr algn="ctr" eaLnBrk="1" hangingPunct="1">
              <a:spcBef>
                <a:spcPct val="0"/>
              </a:spcBef>
              <a:buNone/>
            </a:pPr>
            <a:br>
              <a:rPr lang="en-US" altLang="en-US" sz="2800" baseline="-250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2800">
                <a:solidFill>
                  <a:srgbClr val="0E0EFF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800" baseline="-25000">
                <a:solidFill>
                  <a:srgbClr val="0E0EFF"/>
                </a:solidFill>
                <a:latin typeface="Arial" panose="020B0604020202020204" pitchFamily="34" charset="0"/>
              </a:rPr>
              <a:t>out </a:t>
            </a:r>
            <a:r>
              <a:rPr lang="en-US" altLang="en-US" sz="2800">
                <a:latin typeface="Arial" panose="020B0604020202020204" pitchFamily="34" charset="0"/>
              </a:rPr>
              <a:t>=</a:t>
            </a:r>
            <a:r>
              <a:rPr lang="en-US" altLang="en-US" sz="2800">
                <a:solidFill>
                  <a:srgbClr val="0E0EFF"/>
                </a:solidFill>
                <a:latin typeface="Arial" panose="020B0604020202020204" pitchFamily="34" charset="0"/>
              </a:rPr>
              <a:t> P</a:t>
            </a:r>
            <a:r>
              <a:rPr lang="en-US" altLang="en-US" sz="2800" baseline="-25000">
                <a:solidFill>
                  <a:srgbClr val="0E0EFF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2800">
                <a:latin typeface="Arial" panose="020B0604020202020204" pitchFamily="34" charset="0"/>
              </a:rPr>
              <a:t> + ½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2800">
                <a:solidFill>
                  <a:srgbClr val="0E0EFF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E847DFC-AD1D-C945-B027-B048CFE3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BFA2A-C0DC-2443-AB94-FA859581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514350" indent="-457200">
              <a:defRPr/>
            </a:pPr>
            <a:r>
              <a:rPr lang="en-US"/>
              <a:t>Work backwards to find relative flow rates</a:t>
            </a:r>
          </a:p>
          <a:p>
            <a:pPr marL="914400" lvl="1" indent="-457200">
              <a:defRPr/>
            </a:pPr>
            <a:r>
              <a:rPr lang="en-US"/>
              <a:t>Determine reactor generation and consumption in the recycle loop</a:t>
            </a:r>
            <a:endParaRPr lang="en-US">
              <a:cs typeface="Calibri"/>
            </a:endParaRPr>
          </a:p>
          <a:p>
            <a:pPr marL="914400" lvl="1" indent="-457200">
              <a:defRPr/>
            </a:pPr>
            <a:r>
              <a:rPr lang="en-US"/>
              <a:t>Ratios and mass balances across splitters/combiners</a:t>
            </a:r>
            <a:endParaRPr lang="en-US">
              <a:cs typeface="Calibri"/>
            </a:endParaRPr>
          </a:p>
          <a:p>
            <a:pPr marL="914400" lvl="1" indent="-457200">
              <a:defRPr/>
            </a:pPr>
            <a:r>
              <a:rPr lang="en-US"/>
              <a:t>Inductive vs. Deductive methods</a:t>
            </a:r>
            <a:endParaRPr lang="en-US">
              <a:cs typeface="Calibri"/>
            </a:endParaRPr>
          </a:p>
          <a:p>
            <a:pPr marL="457200" lvl="1" indent="0">
              <a:buNone/>
              <a:defRPr/>
            </a:pPr>
            <a:endParaRPr lang="en-US"/>
          </a:p>
          <a:p>
            <a:pPr marL="514350" indent="-457200">
              <a:defRPr/>
            </a:pPr>
            <a:r>
              <a:rPr lang="en-US"/>
              <a:t>The more P we want to produce, the more that needs to be recycled!</a:t>
            </a:r>
            <a:endParaRPr lang="en-US">
              <a:cs typeface="Calibri"/>
            </a:endParaRPr>
          </a:p>
          <a:p>
            <a:pPr lvl="1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213BFF-106E-4548-A8CC-3D3095B58DBD}"/>
              </a:ext>
            </a:extLst>
          </p:cNvPr>
          <p:cNvGrpSpPr>
            <a:grpSpLocks/>
          </p:cNvGrpSpPr>
          <p:nvPr/>
        </p:nvGrpSpPr>
        <p:grpSpPr bwMode="auto">
          <a:xfrm>
            <a:off x="2163762" y="2438400"/>
            <a:ext cx="4816475" cy="1219200"/>
            <a:chOff x="-53975" y="4267200"/>
            <a:chExt cx="4816475" cy="1219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A8E3CF-FAF4-9244-AB84-85675C4FA0F0}"/>
                </a:ext>
              </a:extLst>
            </p:cNvPr>
            <p:cNvSpPr/>
            <p:nvPr/>
          </p:nvSpPr>
          <p:spPr>
            <a:xfrm>
              <a:off x="1447800" y="4267200"/>
              <a:ext cx="1828800" cy="1219200"/>
            </a:xfrm>
            <a:prstGeom prst="rect">
              <a:avLst/>
            </a:prstGeom>
            <a:solidFill>
              <a:srgbClr val="DBCC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1FD0897-4637-AB40-8BD7-98FD0B1ECA39}"/>
                </a:ext>
              </a:extLst>
            </p:cNvPr>
            <p:cNvCxnSpPr>
              <a:endCxn id="4" idx="1"/>
            </p:cNvCxnSpPr>
            <p:nvPr/>
          </p:nvCxnSpPr>
          <p:spPr>
            <a:xfrm>
              <a:off x="1524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60CFBA7-16B8-B848-B36B-41FD9084A193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32766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1" name="TextBox 16">
              <a:extLst>
                <a:ext uri="{FF2B5EF4-FFF2-40B4-BE49-F238E27FC236}">
                  <a16:creationId xmlns:a16="http://schemas.microsoft.com/office/drawing/2014/main" id="{A4B7B7C6-8452-FB45-A75E-537AAF88B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85 °C</a:t>
              </a:r>
            </a:p>
          </p:txBody>
        </p:sp>
        <p:sp>
          <p:nvSpPr>
            <p:cNvPr id="5132" name="TextBox 18">
              <a:extLst>
                <a:ext uri="{FF2B5EF4-FFF2-40B4-BE49-F238E27FC236}">
                  <a16:creationId xmlns:a16="http://schemas.microsoft.com/office/drawing/2014/main" id="{BB898754-66DE-E949-8E76-E20CCB091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3975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(5)</a:t>
              </a:r>
            </a:p>
          </p:txBody>
        </p:sp>
        <p:sp>
          <p:nvSpPr>
            <p:cNvPr id="5133" name="TextBox 20">
              <a:extLst>
                <a:ext uri="{FF2B5EF4-FFF2-40B4-BE49-F238E27FC236}">
                  <a16:creationId xmlns:a16="http://schemas.microsoft.com/office/drawing/2014/main" id="{B9D8A594-D41A-9A46-8AF0-CA0120750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3700" y="4273550"/>
              <a:ext cx="1828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  <a:latin typeface="Calibri"/>
                  <a:cs typeface="Arial"/>
                </a:rPr>
                <a:t>P (4)</a:t>
              </a:r>
              <a:endParaRPr lang="en-US" altLang="en-US" sz="1800">
                <a:solidFill>
                  <a:srgbClr val="9900FF"/>
                </a:solidFill>
              </a:endParaRPr>
            </a:p>
            <a:p>
              <a:pPr algn="ctr">
                <a:spcBef>
                  <a:spcPct val="0"/>
                </a:spcBef>
                <a:buNone/>
              </a:pPr>
              <a:r>
                <a:rPr lang="en-US" sz="1800">
                  <a:solidFill>
                    <a:srgbClr val="9900FF"/>
                  </a:solidFill>
                  <a:latin typeface="Calibri"/>
                  <a:cs typeface="Calibri"/>
                </a:rPr>
                <a:t>Q (1)</a:t>
              </a:r>
              <a:endParaRPr lang="en-US">
                <a:latin typeface="Calibri"/>
              </a:endParaRPr>
            </a:p>
          </p:txBody>
        </p:sp>
      </p:grpSp>
      <p:sp>
        <p:nvSpPr>
          <p:cNvPr id="5126" name="TextBox 4">
            <a:extLst>
              <a:ext uri="{FF2B5EF4-FFF2-40B4-BE49-F238E27FC236}">
                <a16:creationId xmlns:a16="http://schemas.microsoft.com/office/drawing/2014/main" id="{F8358BD4-2FC3-D844-A382-977DE3A14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2" y="4178599"/>
            <a:ext cx="5391150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800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2800" dirty="0">
                <a:latin typeface="Arial" panose="020B0604020202020204" pitchFamily="34" charset="0"/>
              </a:rPr>
              <a:t> -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P</a:t>
            </a:r>
            <a:r>
              <a:rPr lang="en-US" altLang="en-US" sz="2800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2800" dirty="0">
                <a:latin typeface="Arial" panose="020B0604020202020204" pitchFamily="34" charset="0"/>
              </a:rPr>
              <a:t> = 4 (</a:t>
            </a:r>
            <a:r>
              <a:rPr lang="en-US" altLang="en-US" sz="2800" dirty="0" err="1">
                <a:solidFill>
                  <a:srgbClr val="9900FF"/>
                </a:solidFill>
                <a:latin typeface="Arial" panose="020B0604020202020204" pitchFamily="34" charset="0"/>
              </a:rPr>
              <a:t>Q</a:t>
            </a:r>
            <a:r>
              <a:rPr lang="en-US" altLang="en-US" sz="2800" baseline="-25000" dirty="0" err="1">
                <a:solidFill>
                  <a:srgbClr val="9900FF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2800" dirty="0">
                <a:solidFill>
                  <a:srgbClr val="99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- </a:t>
            </a:r>
            <a:r>
              <a:rPr lang="en-US" altLang="en-US" sz="2800" dirty="0">
                <a:solidFill>
                  <a:srgbClr val="9900FF"/>
                </a:solidFill>
                <a:latin typeface="Arial" panose="020B0604020202020204" pitchFamily="34" charset="0"/>
              </a:rPr>
              <a:t>Q</a:t>
            </a:r>
            <a:r>
              <a:rPr lang="en-US" altLang="en-US" sz="2800" baseline="-25000" dirty="0">
                <a:solidFill>
                  <a:srgbClr val="9900FF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2800" dirty="0">
                <a:latin typeface="Arial" panose="020B0604020202020204" pitchFamily="34" charset="0"/>
              </a:rPr>
              <a:t>)</a:t>
            </a:r>
            <a:r>
              <a:rPr lang="en-US" altLang="en-US" sz="2800" baseline="-25000" dirty="0">
                <a:solidFill>
                  <a:srgbClr val="9900FF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P</a:t>
            </a:r>
            <a:r>
              <a:rPr lang="en-US" altLang="en-US" sz="2800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2800" dirty="0">
                <a:latin typeface="Arial" panose="020B0604020202020204" pitchFamily="34" charset="0"/>
              </a:rPr>
              <a:t> = 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800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2800" dirty="0">
                <a:latin typeface="Arial" panose="020B0604020202020204" pitchFamily="34" charset="0"/>
              </a:rPr>
              <a:t> + 4/5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aseline="-25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dirty="0" err="1">
                <a:solidFill>
                  <a:srgbClr val="9900FF"/>
                </a:solidFill>
                <a:latin typeface="Arial" panose="020B0604020202020204" pitchFamily="34" charset="0"/>
              </a:rPr>
              <a:t>Q</a:t>
            </a:r>
            <a:r>
              <a:rPr lang="en-US" altLang="en-US" sz="2800" baseline="-25000" dirty="0" err="1">
                <a:solidFill>
                  <a:srgbClr val="9900FF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2800" dirty="0">
                <a:solidFill>
                  <a:srgbClr val="99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=</a:t>
            </a:r>
            <a:r>
              <a:rPr lang="en-US" altLang="en-US" sz="2800" dirty="0">
                <a:solidFill>
                  <a:srgbClr val="9900FF"/>
                </a:solidFill>
                <a:latin typeface="Arial" panose="020B0604020202020204" pitchFamily="34" charset="0"/>
              </a:rPr>
              <a:t> Q</a:t>
            </a:r>
            <a:r>
              <a:rPr lang="en-US" altLang="en-US" sz="2800" baseline="-25000" dirty="0">
                <a:solidFill>
                  <a:srgbClr val="9900FF"/>
                </a:solidFill>
                <a:latin typeface="Arial" panose="020B0604020202020204" pitchFamily="34" charset="0"/>
              </a:rPr>
              <a:t>in </a:t>
            </a:r>
            <a:r>
              <a:rPr lang="en-US" altLang="en-US" sz="2800" dirty="0">
                <a:latin typeface="Arial" panose="020B0604020202020204" pitchFamily="34" charset="0"/>
              </a:rPr>
              <a:t>+</a:t>
            </a:r>
            <a:r>
              <a:rPr lang="en-US" altLang="en-US" sz="2800" dirty="0">
                <a:solidFill>
                  <a:srgbClr val="99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1/5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875BE88-1F61-41ED-896E-A0C82EC81FE4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Design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E719755-76A3-B144-BB3A-6C219C1DDA04}"/>
              </a:ext>
            </a:extLst>
          </p:cNvPr>
          <p:cNvGrpSpPr>
            <a:grpSpLocks/>
          </p:cNvGrpSpPr>
          <p:nvPr/>
        </p:nvGrpSpPr>
        <p:grpSpPr bwMode="auto">
          <a:xfrm>
            <a:off x="2228850" y="2431129"/>
            <a:ext cx="4686300" cy="1262062"/>
            <a:chOff x="4724400" y="4267200"/>
            <a:chExt cx="4686300" cy="126206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AAFCEE-D9F6-8A44-B935-1118F55D8085}"/>
                </a:ext>
              </a:extLst>
            </p:cNvPr>
            <p:cNvSpPr/>
            <p:nvPr/>
          </p:nvSpPr>
          <p:spPr>
            <a:xfrm>
              <a:off x="6096000" y="4267200"/>
              <a:ext cx="1828800" cy="1219201"/>
            </a:xfrm>
            <a:prstGeom prst="rect">
              <a:avLst/>
            </a:prstGeom>
            <a:solidFill>
              <a:srgbClr val="FF8AD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C3382F8-F064-5745-ACC8-EA32990E26AF}"/>
                </a:ext>
              </a:extLst>
            </p:cNvPr>
            <p:cNvCxnSpPr>
              <a:endCxn id="14" idx="1"/>
            </p:cNvCxnSpPr>
            <p:nvPr/>
          </p:nvCxnSpPr>
          <p:spPr>
            <a:xfrm>
              <a:off x="48006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221D0F2-5633-8C42-B0BC-B23D55357983}"/>
                </a:ext>
              </a:extLst>
            </p:cNvPr>
            <p:cNvCxnSpPr>
              <a:stCxn id="14" idx="3"/>
            </p:cNvCxnSpPr>
            <p:nvPr/>
          </p:nvCxnSpPr>
          <p:spPr>
            <a:xfrm>
              <a:off x="79248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9" name="TextBox 17">
              <a:extLst>
                <a:ext uri="{FF2B5EF4-FFF2-40B4-BE49-F238E27FC236}">
                  <a16:creationId xmlns:a16="http://schemas.microsoft.com/office/drawing/2014/main" id="{B1415583-0D08-924E-8A76-04E403BD4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938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49 °C</a:t>
              </a:r>
            </a:p>
          </p:txBody>
        </p:sp>
        <p:sp>
          <p:nvSpPr>
            <p:cNvPr id="6160" name="TextBox 19">
              <a:extLst>
                <a:ext uri="{FF2B5EF4-FFF2-40B4-BE49-F238E27FC236}">
                  <a16:creationId xmlns:a16="http://schemas.microsoft.com/office/drawing/2014/main" id="{BD8C0238-FDC9-1E4F-ACF2-DB4380BFF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8688" y="426720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(9)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</a:rPr>
                <a:t>B (2)</a:t>
              </a:r>
            </a:p>
          </p:txBody>
        </p:sp>
        <p:sp>
          <p:nvSpPr>
            <p:cNvPr id="6161" name="TextBox 21">
              <a:extLst>
                <a:ext uri="{FF2B5EF4-FFF2-40B4-BE49-F238E27FC236}">
                  <a16:creationId xmlns:a16="http://schemas.microsoft.com/office/drawing/2014/main" id="{648999D0-6111-7B4D-A00C-E8EE0BB90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48831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(6)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(2)</a:t>
              </a:r>
            </a:p>
          </p:txBody>
        </p:sp>
        <p:sp>
          <p:nvSpPr>
            <p:cNvPr id="6162" name="TextBox 22">
              <a:extLst>
                <a:ext uri="{FF2B5EF4-FFF2-40B4-BE49-F238E27FC236}">
                  <a16:creationId xmlns:a16="http://schemas.microsoft.com/office/drawing/2014/main" id="{8B956D9C-2358-5E48-9642-3C1BD7F04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4860925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(7)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(4)</a:t>
              </a:r>
            </a:p>
          </p:txBody>
        </p:sp>
        <p:sp>
          <p:nvSpPr>
            <p:cNvPr id="6163" name="TextBox 24">
              <a:extLst>
                <a:ext uri="{FF2B5EF4-FFF2-40B4-BE49-F238E27FC236}">
                  <a16:creationId xmlns:a16="http://schemas.microsoft.com/office/drawing/2014/main" id="{160DCA9C-78BC-3245-BD40-B698DC562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(8)</a:t>
              </a:r>
            </a:p>
          </p:txBody>
        </p:sp>
      </p:grpSp>
      <p:sp>
        <p:nvSpPr>
          <p:cNvPr id="6153" name="TextBox 9">
            <a:extLst>
              <a:ext uri="{FF2B5EF4-FFF2-40B4-BE49-F238E27FC236}">
                <a16:creationId xmlns:a16="http://schemas.microsoft.com/office/drawing/2014/main" id="{36F3CC19-A6A6-C340-A3E2-2538D4BBB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4403585"/>
            <a:ext cx="57721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800" baseline="-25000">
                <a:solidFill>
                  <a:srgbClr val="0000FF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2800">
                <a:latin typeface="Arial" panose="020B0604020202020204" pitchFamily="34" charset="0"/>
              </a:rPr>
              <a:t> = 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800" baseline="-25000">
                <a:solidFill>
                  <a:srgbClr val="0000FF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2800">
                <a:latin typeface="Arial" panose="020B0604020202020204" pitchFamily="34" charset="0"/>
              </a:rPr>
              <a:t> + 1/9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err="1">
                <a:solidFill>
                  <a:srgbClr val="FF33CC"/>
                </a:solidFill>
                <a:latin typeface="Arial" panose="020B0604020202020204" pitchFamily="34" charset="0"/>
              </a:rPr>
              <a:t>Z</a:t>
            </a:r>
            <a:r>
              <a:rPr lang="en-US" altLang="en-US" sz="2800" baseline="-25000" err="1">
                <a:solidFill>
                  <a:srgbClr val="FF33CC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280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= </a:t>
            </a:r>
            <a:r>
              <a:rPr lang="en-US" altLang="en-US" sz="2800">
                <a:solidFill>
                  <a:srgbClr val="FF33CC"/>
                </a:solidFill>
                <a:latin typeface="Arial" panose="020B0604020202020204" pitchFamily="34" charset="0"/>
              </a:rPr>
              <a:t>Z</a:t>
            </a:r>
            <a:r>
              <a:rPr lang="en-US" altLang="en-US" sz="2800" baseline="-25000">
                <a:solidFill>
                  <a:srgbClr val="FF33CC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280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+ </a:t>
            </a:r>
            <a:r>
              <a:rPr lang="en-US" altLang="en-US" sz="2800">
                <a:solidFill>
                  <a:srgbClr val="00B05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rgbClr val="00B050"/>
                </a:solidFill>
                <a:latin typeface="Arial" panose="020B0604020202020204" pitchFamily="34" charset="0"/>
              </a:rPr>
              <a:t>in</a:t>
            </a:r>
            <a:endParaRPr lang="en-US" altLang="en-US" sz="2800" baseline="-25000">
              <a:solidFill>
                <a:srgbClr val="FF33CC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1570719-2CFC-4F62-B4E2-E2C7CE65ADFE}"/>
              </a:ext>
            </a:extLst>
          </p:cNvPr>
          <p:cNvSpPr txBox="1">
            <a:spLocks/>
          </p:cNvSpPr>
          <p:nvPr/>
        </p:nvSpPr>
        <p:spPr bwMode="auto">
          <a:xfrm>
            <a:off x="457200" y="45799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Design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EC16F1-A6EC-FD4C-A8CB-CE5E15B31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90820"/>
              </p:ext>
            </p:extLst>
          </p:nvPr>
        </p:nvGraphicFramePr>
        <p:xfrm>
          <a:off x="457201" y="1395860"/>
          <a:ext cx="8229599" cy="390117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33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9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019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M.W.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Melting Pt,</a:t>
                      </a:r>
                      <a:r>
                        <a:rPr lang="en-US" sz="2000" baseline="0"/>
                        <a:t> °C</a:t>
                      </a:r>
                      <a:endParaRPr lang="en-US" sz="200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Boiling</a:t>
                      </a:r>
                      <a:r>
                        <a:rPr lang="en-US" sz="2000" baseline="0"/>
                        <a:t> Pt, °C</a:t>
                      </a:r>
                      <a:endParaRPr lang="en-US" sz="200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Price ($/mol)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Notes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A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120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-3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122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100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Must not be heated</a:t>
                      </a:r>
                      <a:r>
                        <a:rPr lang="en-US" sz="1800" baseline="0"/>
                        <a:t> above 250 °C</a:t>
                      </a:r>
                      <a:endParaRPr lang="en-US" sz="1800"/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19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B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133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-3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122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35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19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P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120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-3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122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1000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19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Q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120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18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147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20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Suspected carcinogen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19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Z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133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-28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95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Non-toxic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4694244-3F38-6F40-AED9-0C42AA3E7A52}"/>
              </a:ext>
            </a:extLst>
          </p:cNvPr>
          <p:cNvSpPr/>
          <p:nvPr/>
        </p:nvSpPr>
        <p:spPr>
          <a:xfrm>
            <a:off x="1828800" y="2146747"/>
            <a:ext cx="2819400" cy="1905000"/>
          </a:xfrm>
          <a:prstGeom prst="rect">
            <a:avLst/>
          </a:prstGeom>
          <a:solidFill>
            <a:srgbClr val="FFFF00">
              <a:alpha val="50000"/>
            </a:srgb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FBA96E-9D00-E04A-BA6B-31215B817E7B}"/>
              </a:ext>
            </a:extLst>
          </p:cNvPr>
          <p:cNvSpPr/>
          <p:nvPr/>
        </p:nvSpPr>
        <p:spPr>
          <a:xfrm>
            <a:off x="1447800" y="5638800"/>
            <a:ext cx="6477000" cy="660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/>
              <a:t>Get pure P by completely reacting A and B </a:t>
            </a:r>
          </a:p>
        </p:txBody>
      </p:sp>
      <p:sp>
        <p:nvSpPr>
          <p:cNvPr id="10" name="Explosion 1 21">
            <a:extLst>
              <a:ext uri="{FF2B5EF4-FFF2-40B4-BE49-F238E27FC236}">
                <a16:creationId xmlns:a16="http://schemas.microsoft.com/office/drawing/2014/main" id="{0043798F-538B-4DAA-AF4D-1A5EE6B4C8EB}"/>
              </a:ext>
            </a:extLst>
          </p:cNvPr>
          <p:cNvSpPr/>
          <p:nvPr/>
        </p:nvSpPr>
        <p:spPr>
          <a:xfrm>
            <a:off x="4664075" y="3346448"/>
            <a:ext cx="1279525" cy="750887"/>
          </a:xfrm>
          <a:prstGeom prst="irregularSeal1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D3F972-A69B-45D7-9FCA-77094F85EBA3}"/>
              </a:ext>
            </a:extLst>
          </p:cNvPr>
          <p:cNvSpPr txBox="1">
            <a:spLocks/>
          </p:cNvSpPr>
          <p:nvPr/>
        </p:nvSpPr>
        <p:spPr bwMode="auto">
          <a:xfrm>
            <a:off x="457200" y="16748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Design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02E310F-1757-B546-AF0B-F7CDCFF4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Calibri"/>
              </a:rPr>
              <a:t>Design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BD010-00AA-054D-A6FF-96FEDC9E2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94" y="178265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Only use </a:t>
            </a:r>
            <a:r>
              <a:rPr lang="en-US" altLang="en-US" b="1"/>
              <a:t>1</a:t>
            </a:r>
            <a:r>
              <a:rPr lang="en-US" altLang="en-US"/>
              <a:t> of each reactor type </a:t>
            </a:r>
          </a:p>
          <a:p>
            <a:pPr eaLnBrk="1" hangingPunct="1"/>
            <a:r>
              <a:rPr lang="en-US" altLang="en-US"/>
              <a:t>All reactions are </a:t>
            </a:r>
            <a:r>
              <a:rPr lang="en-US" altLang="en-US" b="1"/>
              <a:t>irreversible</a:t>
            </a:r>
            <a:endParaRPr lang="en-US" altLang="en-US" b="1">
              <a:cs typeface="Calibri"/>
            </a:endParaRPr>
          </a:p>
          <a:p>
            <a:pPr eaLnBrk="1" hangingPunct="1"/>
            <a:r>
              <a:rPr lang="en-US" altLang="en-US"/>
              <a:t>Start with 100 mol/</a:t>
            </a:r>
            <a:r>
              <a:rPr lang="en-US" altLang="en-US" err="1"/>
              <a:t>hr</a:t>
            </a:r>
            <a:r>
              <a:rPr lang="en-US" altLang="en-US"/>
              <a:t> of 90% A and 10% B</a:t>
            </a:r>
            <a:endParaRPr lang="en-US" altLang="en-US">
              <a:ea typeface="Calibri"/>
              <a:cs typeface="Calibri"/>
            </a:endParaRPr>
          </a:p>
          <a:p>
            <a:r>
              <a:rPr lang="en-US" altLang="en-US">
                <a:solidFill>
                  <a:srgbClr val="95A6EA"/>
                </a:solidFill>
                <a:ea typeface="Calibri"/>
                <a:cs typeface="Calibri"/>
              </a:rPr>
              <a:t>HINT: It is possible to produce P in 100% purity, with less than 1% of A converted to Q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altLang="en-US">
                <a:solidFill>
                  <a:srgbClr val="95A6EA"/>
                </a:solidFill>
                <a:ea typeface="Calibri"/>
                <a:cs typeface="Calibri"/>
              </a:rPr>
              <a:t>This means we can obtain &lt; 0.9 mol Q</a:t>
            </a:r>
          </a:p>
          <a:p>
            <a:pPr marL="0" indent="0" eaLnBrk="1" hangingPunct="1">
              <a:buNone/>
            </a:pPr>
            <a:endParaRPr lang="en-US" altLang="en-US" b="1">
              <a:solidFill>
                <a:srgbClr val="0070C0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972AE3E-A728-459C-A110-B4C21F17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 Initial Game Plan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D3FBB4-2D86-4EF9-8173-73E1488AAD2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438400"/>
            <a:ext cx="4114800" cy="1204861"/>
            <a:chOff x="-53975" y="4267200"/>
            <a:chExt cx="4778375" cy="1219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2D4482-3B2A-4DC6-812F-2DDCC820559A}"/>
                </a:ext>
              </a:extLst>
            </p:cNvPr>
            <p:cNvSpPr/>
            <p:nvPr/>
          </p:nvSpPr>
          <p:spPr>
            <a:xfrm>
              <a:off x="1447800" y="4267200"/>
              <a:ext cx="1828800" cy="1219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8E2FEFD-5110-413A-B2FC-2CC4CBE34E54}"/>
                </a:ext>
              </a:extLst>
            </p:cNvPr>
            <p:cNvCxnSpPr>
              <a:endCxn id="15" idx="1"/>
            </p:cNvCxnSpPr>
            <p:nvPr/>
          </p:nvCxnSpPr>
          <p:spPr>
            <a:xfrm>
              <a:off x="1524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B87621C-B4DC-4DC5-AEB5-8BF3C2D682BA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32766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6254DF54-3976-4D98-ADB9-A0BAE7B84F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37 °C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CC56ED-97C0-49CE-89CD-4CB284DAD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3975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(2)</a:t>
              </a: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D21ED29E-E73B-45CF-8FF0-4F85B3EB9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42735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(1)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(1)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A95F5F-0964-480E-A077-4BF8134A480D}"/>
              </a:ext>
            </a:extLst>
          </p:cNvPr>
          <p:cNvGrpSpPr>
            <a:grpSpLocks/>
          </p:cNvGrpSpPr>
          <p:nvPr/>
        </p:nvGrpSpPr>
        <p:grpSpPr bwMode="auto">
          <a:xfrm>
            <a:off x="328544" y="3883086"/>
            <a:ext cx="4115593" cy="1260735"/>
            <a:chOff x="-53975" y="4267200"/>
            <a:chExt cx="4816475" cy="1219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8CDBCA-F688-41AC-B3BC-2726143C3C10}"/>
                </a:ext>
              </a:extLst>
            </p:cNvPr>
            <p:cNvSpPr/>
            <p:nvPr/>
          </p:nvSpPr>
          <p:spPr>
            <a:xfrm>
              <a:off x="1447800" y="4267200"/>
              <a:ext cx="1828800" cy="1219200"/>
            </a:xfrm>
            <a:prstGeom prst="rect">
              <a:avLst/>
            </a:prstGeom>
            <a:solidFill>
              <a:srgbClr val="DBCC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FA86AFE-2BE9-41D0-AFB8-FD465EA85A67}"/>
                </a:ext>
              </a:extLst>
            </p:cNvPr>
            <p:cNvCxnSpPr>
              <a:endCxn id="22" idx="1"/>
            </p:cNvCxnSpPr>
            <p:nvPr/>
          </p:nvCxnSpPr>
          <p:spPr>
            <a:xfrm>
              <a:off x="1524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B04BC06-F9CA-4C2A-AC01-171BF4A877E6}"/>
                </a:ext>
              </a:extLst>
            </p:cNvPr>
            <p:cNvCxnSpPr>
              <a:stCxn id="22" idx="3"/>
            </p:cNvCxnSpPr>
            <p:nvPr/>
          </p:nvCxnSpPr>
          <p:spPr>
            <a:xfrm>
              <a:off x="32766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E42D80CE-B91D-42EB-A25B-FE18A3728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85 °C</a:t>
              </a:r>
            </a:p>
          </p:txBody>
        </p:sp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419EF7FD-53DD-40DE-84DB-2EA397175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3975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(5)</a:t>
              </a:r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id="{5EA05F47-14F4-4504-AA88-E79325A8C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3700" y="42735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900FF"/>
                  </a:solidFill>
                </a:rPr>
                <a:t>Q (1)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(4)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BE777A5-8E2B-4CED-9000-2FD0171A7AC3}"/>
              </a:ext>
            </a:extLst>
          </p:cNvPr>
          <p:cNvGrpSpPr>
            <a:grpSpLocks/>
          </p:cNvGrpSpPr>
          <p:nvPr/>
        </p:nvGrpSpPr>
        <p:grpSpPr bwMode="auto">
          <a:xfrm>
            <a:off x="445109" y="5383646"/>
            <a:ext cx="3986212" cy="1350261"/>
            <a:chOff x="4724400" y="4267200"/>
            <a:chExt cx="4686300" cy="126206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303644B-F42E-4BA8-A1CD-1BE58A47DA6A}"/>
                </a:ext>
              </a:extLst>
            </p:cNvPr>
            <p:cNvSpPr/>
            <p:nvPr/>
          </p:nvSpPr>
          <p:spPr>
            <a:xfrm>
              <a:off x="6096000" y="4267200"/>
              <a:ext cx="1828800" cy="1219201"/>
            </a:xfrm>
            <a:prstGeom prst="rect">
              <a:avLst/>
            </a:prstGeom>
            <a:solidFill>
              <a:srgbClr val="FF8AD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8531E22-1618-46BB-A05B-416B54420E1D}"/>
                </a:ext>
              </a:extLst>
            </p:cNvPr>
            <p:cNvCxnSpPr>
              <a:endCxn id="33" idx="1"/>
            </p:cNvCxnSpPr>
            <p:nvPr/>
          </p:nvCxnSpPr>
          <p:spPr>
            <a:xfrm>
              <a:off x="48006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96158B6-725A-47D4-908E-3594A85D5226}"/>
                </a:ext>
              </a:extLst>
            </p:cNvPr>
            <p:cNvCxnSpPr>
              <a:stCxn id="33" idx="3"/>
            </p:cNvCxnSpPr>
            <p:nvPr/>
          </p:nvCxnSpPr>
          <p:spPr>
            <a:xfrm>
              <a:off x="79248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7">
              <a:extLst>
                <a:ext uri="{FF2B5EF4-FFF2-40B4-BE49-F238E27FC236}">
                  <a16:creationId xmlns:a16="http://schemas.microsoft.com/office/drawing/2014/main" id="{D27B8D79-DF85-4528-A1F6-2D83823A7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938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49 °C</a:t>
              </a:r>
            </a:p>
          </p:txBody>
        </p:sp>
        <p:sp>
          <p:nvSpPr>
            <p:cNvPr id="37" name="TextBox 19">
              <a:extLst>
                <a:ext uri="{FF2B5EF4-FFF2-40B4-BE49-F238E27FC236}">
                  <a16:creationId xmlns:a16="http://schemas.microsoft.com/office/drawing/2014/main" id="{77D6E360-1E92-4555-B0C3-920776E00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8688" y="426720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(9)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</a:rPr>
                <a:t>B (2)</a:t>
              </a:r>
            </a:p>
          </p:txBody>
        </p:sp>
        <p:sp>
          <p:nvSpPr>
            <p:cNvPr id="38" name="TextBox 21">
              <a:extLst>
                <a:ext uri="{FF2B5EF4-FFF2-40B4-BE49-F238E27FC236}">
                  <a16:creationId xmlns:a16="http://schemas.microsoft.com/office/drawing/2014/main" id="{B71CFF50-6B29-4FB5-ABEA-D5C9D47C6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48831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(6)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(2)</a:t>
              </a:r>
            </a:p>
          </p:txBody>
        </p:sp>
        <p:sp>
          <p:nvSpPr>
            <p:cNvPr id="39" name="TextBox 22">
              <a:extLst>
                <a:ext uri="{FF2B5EF4-FFF2-40B4-BE49-F238E27FC236}">
                  <a16:creationId xmlns:a16="http://schemas.microsoft.com/office/drawing/2014/main" id="{CDE681F8-8CC8-4A0F-966B-098B9C573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4860925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(7)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(4)</a:t>
              </a:r>
            </a:p>
          </p:txBody>
        </p:sp>
        <p:sp>
          <p:nvSpPr>
            <p:cNvPr id="40" name="TextBox 24">
              <a:extLst>
                <a:ext uri="{FF2B5EF4-FFF2-40B4-BE49-F238E27FC236}">
                  <a16:creationId xmlns:a16="http://schemas.microsoft.com/office/drawing/2014/main" id="{7D05061C-110F-44E9-939E-D19100755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(8)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CA13F27-B04B-48E6-B7DA-8AB8443C3EB7}"/>
              </a:ext>
            </a:extLst>
          </p:cNvPr>
          <p:cNvSpPr txBox="1"/>
          <p:nvPr/>
        </p:nvSpPr>
        <p:spPr>
          <a:xfrm>
            <a:off x="4571999" y="1610907"/>
            <a:ext cx="423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/>
              <a:t>Benefit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74F71-DA0C-4FDB-8498-BC8091F4BB03}"/>
              </a:ext>
            </a:extLst>
          </p:cNvPr>
          <p:cNvSpPr txBox="1"/>
          <p:nvPr/>
        </p:nvSpPr>
        <p:spPr>
          <a:xfrm>
            <a:off x="4572000" y="2549677"/>
            <a:ext cx="423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Produces only P, but low conversion rate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9CC583-BC5B-4F91-A431-6B36B4F862EC}"/>
              </a:ext>
            </a:extLst>
          </p:cNvPr>
          <p:cNvSpPr txBox="1"/>
          <p:nvPr/>
        </p:nvSpPr>
        <p:spPr>
          <a:xfrm>
            <a:off x="4699865" y="4035754"/>
            <a:ext cx="4115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Separates A from P by producing Q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17310B-6AF8-4749-8214-D1EF2980CEB5}"/>
              </a:ext>
            </a:extLst>
          </p:cNvPr>
          <p:cNvSpPr txBox="1"/>
          <p:nvPr/>
        </p:nvSpPr>
        <p:spPr>
          <a:xfrm>
            <a:off x="4722995" y="5659413"/>
            <a:ext cx="4080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Separates B from P by producing 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4920C-DCCE-43BD-56EC-09857E07DE91}"/>
              </a:ext>
            </a:extLst>
          </p:cNvPr>
          <p:cNvSpPr txBox="1"/>
          <p:nvPr/>
        </p:nvSpPr>
        <p:spPr>
          <a:xfrm>
            <a:off x="269704" y="1610907"/>
            <a:ext cx="423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/>
              <a:t>Reactor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/>
      <p:bldP spid="42" grpId="0"/>
      <p:bldP spid="4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>
            <a:extLst>
              <a:ext uri="{FF2B5EF4-FFF2-40B4-BE49-F238E27FC236}">
                <a16:creationId xmlns:a16="http://schemas.microsoft.com/office/drawing/2014/main" id="{A405FA30-DDCE-4046-8E17-3F71FDB29AD1}"/>
              </a:ext>
            </a:extLst>
          </p:cNvPr>
          <p:cNvGrpSpPr>
            <a:grpSpLocks/>
          </p:cNvGrpSpPr>
          <p:nvPr/>
        </p:nvGrpSpPr>
        <p:grpSpPr bwMode="auto">
          <a:xfrm>
            <a:off x="478252" y="2093016"/>
            <a:ext cx="958850" cy="647700"/>
            <a:chOff x="239712" y="1085058"/>
            <a:chExt cx="958850" cy="64770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2D03B69-0908-1D46-BF6F-DA61018B7979}"/>
                </a:ext>
              </a:extLst>
            </p:cNvPr>
            <p:cNvCxnSpPr/>
            <p:nvPr/>
          </p:nvCxnSpPr>
          <p:spPr>
            <a:xfrm>
              <a:off x="239712" y="1707358"/>
              <a:ext cx="8985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6" name="TextBox 3">
              <a:extLst>
                <a:ext uri="{FF2B5EF4-FFF2-40B4-BE49-F238E27FC236}">
                  <a16:creationId xmlns:a16="http://schemas.microsoft.com/office/drawing/2014/main" id="{5D52CE28-B70F-5A43-95BF-9247AB9BB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37" y="1085058"/>
              <a:ext cx="8985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(90)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</a:rPr>
                <a:t>B (10)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8B23A4-74B3-7440-B8DF-8701B7E48251}"/>
              </a:ext>
            </a:extLst>
          </p:cNvPr>
          <p:cNvGrpSpPr>
            <a:grpSpLocks/>
          </p:cNvGrpSpPr>
          <p:nvPr/>
        </p:nvGrpSpPr>
        <p:grpSpPr bwMode="auto">
          <a:xfrm>
            <a:off x="1376777" y="1819966"/>
            <a:ext cx="2590800" cy="1419225"/>
            <a:chOff x="1138237" y="812008"/>
            <a:chExt cx="2590800" cy="141922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D50A720-7643-424A-BD53-385D46C232CC}"/>
                </a:ext>
              </a:extLst>
            </p:cNvPr>
            <p:cNvSpPr/>
            <p:nvPr/>
          </p:nvSpPr>
          <p:spPr>
            <a:xfrm>
              <a:off x="1138237" y="1164433"/>
              <a:ext cx="1219200" cy="1066800"/>
            </a:xfrm>
            <a:prstGeom prst="rect">
              <a:avLst/>
            </a:prstGeom>
            <a:solidFill>
              <a:srgbClr val="FF8AD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0292" name="TextBox 4">
              <a:extLst>
                <a:ext uri="{FF2B5EF4-FFF2-40B4-BE49-F238E27FC236}">
                  <a16:creationId xmlns:a16="http://schemas.microsoft.com/office/drawing/2014/main" id="{F20D1E49-9CBF-0B4B-915A-8533C9FBE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237" y="1240633"/>
              <a:ext cx="12192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49 °C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A37F501-FFA2-3445-88AD-DD63D2CC3A37}"/>
                </a:ext>
              </a:extLst>
            </p:cNvPr>
            <p:cNvCxnSpPr/>
            <p:nvPr/>
          </p:nvCxnSpPr>
          <p:spPr>
            <a:xfrm>
              <a:off x="2357437" y="1732758"/>
              <a:ext cx="990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4" name="TextBox 9">
              <a:extLst>
                <a:ext uri="{FF2B5EF4-FFF2-40B4-BE49-F238E27FC236}">
                  <a16:creationId xmlns:a16="http://schemas.microsoft.com/office/drawing/2014/main" id="{784FC535-40A6-FB48-9C37-EFACC147E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0237" y="81200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(80)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(10)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(10)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8CE9F1-9864-084B-9AD6-353AF561DDB8}"/>
              </a:ext>
            </a:extLst>
          </p:cNvPr>
          <p:cNvGrpSpPr>
            <a:grpSpLocks/>
          </p:cNvGrpSpPr>
          <p:nvPr/>
        </p:nvGrpSpPr>
        <p:grpSpPr bwMode="auto">
          <a:xfrm>
            <a:off x="3607214" y="1394653"/>
            <a:ext cx="2971800" cy="3085708"/>
            <a:chOff x="3368675" y="386695"/>
            <a:chExt cx="2971799" cy="308570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46C176-7365-C04E-BACA-9948E240A6D1}"/>
                </a:ext>
              </a:extLst>
            </p:cNvPr>
            <p:cNvSpPr/>
            <p:nvPr/>
          </p:nvSpPr>
          <p:spPr>
            <a:xfrm>
              <a:off x="3368675" y="1173958"/>
              <a:ext cx="1142999" cy="1255713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0286" name="TextBox 10">
              <a:extLst>
                <a:ext uri="{FF2B5EF4-FFF2-40B4-BE49-F238E27FC236}">
                  <a16:creationId xmlns:a16="http://schemas.microsoft.com/office/drawing/2014/main" id="{D30D0DE8-A81C-4547-804A-167A923BD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7725" y="1240633"/>
              <a:ext cx="1141412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Liquid-Gas Separator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110 °C</a:t>
              </a:r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93A60569-186D-5646-B2FF-D92F4BC82534}"/>
                </a:ext>
              </a:extLst>
            </p:cNvPr>
            <p:cNvCxnSpPr/>
            <p:nvPr/>
          </p:nvCxnSpPr>
          <p:spPr>
            <a:xfrm rot="5400000" flipH="1" flipV="1">
              <a:off x="4146549" y="354808"/>
              <a:ext cx="609600" cy="1028699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88" name="TextBox 14">
              <a:extLst>
                <a:ext uri="{FF2B5EF4-FFF2-40B4-BE49-F238E27FC236}">
                  <a16:creationId xmlns:a16="http://schemas.microsoft.com/office/drawing/2014/main" id="{EC9C2344-5BE5-144A-8BF3-32358ADC9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1674" y="386695"/>
              <a:ext cx="1828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(10)</a:t>
              </a:r>
            </a:p>
          </p:txBody>
        </p: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C0E69C15-8D81-C24E-A7FB-9B30289E4198}"/>
                </a:ext>
              </a:extLst>
            </p:cNvPr>
            <p:cNvCxnSpPr>
              <a:cxnSpLocks/>
              <a:stCxn id="10286" idx="2"/>
            </p:cNvCxnSpPr>
            <p:nvPr/>
          </p:nvCxnSpPr>
          <p:spPr>
            <a:xfrm rot="16200000" flipH="1">
              <a:off x="4077653" y="2321561"/>
              <a:ext cx="1031620" cy="1270063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0" name="TextBox 25">
              <a:extLst>
                <a:ext uri="{FF2B5EF4-FFF2-40B4-BE49-F238E27FC236}">
                  <a16:creationId xmlns:a16="http://schemas.microsoft.com/office/drawing/2014/main" id="{DB29E1CA-4FE3-9048-873F-518EDEC65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599" y="2760768"/>
              <a:ext cx="18288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(80)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(10)</a:t>
              </a:r>
            </a:p>
          </p:txBody>
        </p:sp>
      </p:grpSp>
      <p:cxnSp>
        <p:nvCxnSpPr>
          <p:cNvPr id="32" name="Elbow Connector 37">
            <a:extLst>
              <a:ext uri="{FF2B5EF4-FFF2-40B4-BE49-F238E27FC236}">
                <a16:creationId xmlns:a16="http://schemas.microsoft.com/office/drawing/2014/main" id="{AA786A32-DDD8-400C-B062-26A88006BE4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765627" y="3765017"/>
            <a:ext cx="564425" cy="12700"/>
          </a:xfrm>
          <a:prstGeom prst="bentConnector3">
            <a:avLst>
              <a:gd name="adj1" fmla="val -309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D2BC86E-BBE1-466D-8798-FF80B2ABD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499" y="396455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 (16)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(74)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67A53F-11B5-4D85-BD53-DB5108DA5E4D}"/>
              </a:ext>
            </a:extLst>
          </p:cNvPr>
          <p:cNvSpPr/>
          <p:nvPr/>
        </p:nvSpPr>
        <p:spPr>
          <a:xfrm>
            <a:off x="7423856" y="4051242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7" name="Elbow Connector 50">
            <a:extLst>
              <a:ext uri="{FF2B5EF4-FFF2-40B4-BE49-F238E27FC236}">
                <a16:creationId xmlns:a16="http://schemas.microsoft.com/office/drawing/2014/main" id="{2EBFDC6F-5B3B-4209-8839-C834D4416C32}"/>
              </a:ext>
            </a:extLst>
          </p:cNvPr>
          <p:cNvCxnSpPr>
            <a:stCxn id="36" idx="2"/>
          </p:cNvCxnSpPr>
          <p:nvPr/>
        </p:nvCxnSpPr>
        <p:spPr>
          <a:xfrm rot="5400000">
            <a:off x="7627850" y="5687161"/>
            <a:ext cx="7477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F37ACB7-8694-497F-92AD-2E9B5FDC1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230" y="6057839"/>
            <a:ext cx="1354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 (16)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BA5830B-C8B2-4BAE-BE09-4E3D63E9E665}"/>
              </a:ext>
            </a:extLst>
          </p:cNvPr>
          <p:cNvSpPr/>
          <p:nvPr/>
        </p:nvSpPr>
        <p:spPr>
          <a:xfrm>
            <a:off x="5477001" y="4051242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2AA273-3B85-4276-AD96-02F298BF2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035" y="412912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0BE0042-597C-4247-A8C4-6A3957275184}"/>
              </a:ext>
            </a:extLst>
          </p:cNvPr>
          <p:cNvCxnSpPr>
            <a:cxnSpLocks/>
          </p:cNvCxnSpPr>
          <p:nvPr/>
        </p:nvCxnSpPr>
        <p:spPr>
          <a:xfrm>
            <a:off x="6696201" y="4636294"/>
            <a:ext cx="71768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C9A4E5A-3848-453B-83A8-6B6E7F33F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5564" y="4115168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0610D7-0421-41E6-AA92-AA51C59F8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1301" y="31845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(74)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8BE673-B432-4903-B77F-C9DF50491929}"/>
              </a:ext>
            </a:extLst>
          </p:cNvPr>
          <p:cNvSpPr/>
          <p:nvPr/>
        </p:nvSpPr>
        <p:spPr>
          <a:xfrm>
            <a:off x="383885" y="5687161"/>
            <a:ext cx="3268970" cy="93444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800"/>
              <a:t>Revenue: $74,420/hour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1CFA7D3-A56C-4A94-B792-2D4762041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27" y="3280211"/>
            <a:ext cx="3494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Since we want to minimize unit sizes,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let’s get rid of B first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68B46AE7-3B12-42B7-AE76-039D4955E820}"/>
              </a:ext>
            </a:extLst>
          </p:cNvPr>
          <p:cNvSpPr txBox="1">
            <a:spLocks/>
          </p:cNvSpPr>
          <p:nvPr/>
        </p:nvSpPr>
        <p:spPr>
          <a:xfrm>
            <a:off x="123756" y="81224"/>
            <a:ext cx="6003743" cy="27833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/>
              <a:t>Initial Game Plan</a:t>
            </a:r>
          </a:p>
          <a:p>
            <a:r>
              <a:rPr lang="en-US" sz="2000"/>
              <a:t>Use Type 3 to create Z from B</a:t>
            </a:r>
          </a:p>
          <a:p>
            <a:r>
              <a:rPr lang="en-US" sz="2000"/>
              <a:t>Use Type 2 to remove A and produce P&amp;Q</a:t>
            </a:r>
          </a:p>
          <a:p>
            <a:r>
              <a:rPr lang="en-US" sz="2000"/>
              <a:t> Separate Q and P to sell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8" grpId="0"/>
      <p:bldP spid="39" grpId="0" animBg="1"/>
      <p:bldP spid="40" grpId="0"/>
      <p:bldP spid="43" grpId="0"/>
      <p:bldP spid="44" grpId="0"/>
      <p:bldP spid="54" grpId="0" animBg="1"/>
      <p:bldP spid="5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2415</Words>
  <Application>Microsoft Macintosh PowerPoint</Application>
  <PresentationFormat>On-screen Show (4:3)</PresentationFormat>
  <Paragraphs>793</Paragraphs>
  <Slides>30</Slides>
  <Notes>27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Courier New</vt:lpstr>
      <vt:lpstr>Wingdings</vt:lpstr>
      <vt:lpstr>Office Theme</vt:lpstr>
      <vt:lpstr>PowerPoint Presentation</vt:lpstr>
      <vt:lpstr>Design Goals</vt:lpstr>
      <vt:lpstr>Design Considerations</vt:lpstr>
      <vt:lpstr>PowerPoint Presentation</vt:lpstr>
      <vt:lpstr>PowerPoint Presentation</vt:lpstr>
      <vt:lpstr>PowerPoint Presentation</vt:lpstr>
      <vt:lpstr>Design Considerations</vt:lpstr>
      <vt:lpstr>Outline Initial Game Plan</vt:lpstr>
      <vt:lpstr>PowerPoint Presentation</vt:lpstr>
      <vt:lpstr>PowerPoint Presentation</vt:lpstr>
      <vt:lpstr>Post-Design Analysis</vt:lpstr>
      <vt:lpstr>Outline Initial Game Plan</vt:lpstr>
      <vt:lpstr>PowerPoint Presentation</vt:lpstr>
      <vt:lpstr>How do we convert more 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Post-Design Analysis</vt:lpstr>
      <vt:lpstr>PowerPoint Presentation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3.de.2</dc:title>
  <dc:creator>Lauren</dc:creator>
  <cp:lastModifiedBy>Angel Liang</cp:lastModifiedBy>
  <cp:revision>72</cp:revision>
  <dcterms:created xsi:type="dcterms:W3CDTF">2013-09-21T02:00:13Z</dcterms:created>
  <dcterms:modified xsi:type="dcterms:W3CDTF">2025-09-16T01:26:00Z</dcterms:modified>
</cp:coreProperties>
</file>