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74" r:id="rId4"/>
    <p:sldId id="275" r:id="rId5"/>
    <p:sldId id="264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73" r:id="rId14"/>
    <p:sldId id="272" r:id="rId15"/>
    <p:sldId id="27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/>
    <p:restoredTop sz="96327"/>
  </p:normalViewPr>
  <p:slideViewPr>
    <p:cSldViewPr showGuides="1">
      <p:cViewPr varScale="1">
        <p:scale>
          <a:sx n="107" d="100"/>
          <a:sy n="107" d="100"/>
        </p:scale>
        <p:origin x="87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D4B60F-6C76-81D0-BAC5-DA1C9B708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5AE47-B8C3-7FD4-00DF-3C517A278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1B44D36-AB69-44EB-B337-16AB925425CB}" type="datetime1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1E1E2-0B9B-0020-BD8E-437091905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49B77-485B-4651-8E29-88F0D3994F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EF23A4-093A-4FE9-9027-4B00E9943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31DD96-9F7D-9D9A-5BD8-033BA3F642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07BD0-2EA5-7ACE-EA3F-1CC0CFA130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158C4BD-A1F8-4F9C-9C34-DF426A82D6FB}" type="datetime1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7C397C-DE72-ADA4-1095-B769D165E9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2DDAED-15FF-0C6A-2192-69DD7DE62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8AA3D-242F-BE12-4419-6BF543ECAB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602F3-01C4-9D06-B02C-EACAAE43A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E6A3E9-3CA2-47DE-B330-F378A51C1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8DE4A64-6C88-6D20-DBCB-F3AD03FD8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6EFB8A4-BD5F-FC23-ED81-98A4157A7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4C294C6-92B6-75DA-E5A1-104A57560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3B335D-EEAE-4099-BC68-3519BE268D6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9295854-1F5C-9894-4E3A-FD312515C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4414C29-8988-736D-0A9F-9CC808981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2ADFF85-92B4-0CF2-B7FE-ACADD2050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300DF7-800D-4C6C-926F-E7B59209AB2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D5685C3-DECF-F88E-3C04-7F581B5EC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67A10BC-1770-9F7E-44F1-4E344F200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70D6377-F4FF-3F42-A750-859327059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8E87E8-AEC8-495E-83D6-584FA1324B6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D9EC1ED-881E-5D69-67A6-1680BFDB00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E77AF45-6915-802D-80B7-F9C7CF3BF8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23FB97E-EFDC-514A-F898-64787FAF5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147048-F332-4495-9821-F041943779E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A60D4-665C-2B75-B429-5761BD54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B252-1A6D-9469-0D74-B3AC7471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F403-4991-F396-9E37-E11444B0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02E7-C207-4A37-8C67-20C0D996D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6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EEBE-E798-3863-5010-54080364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887D-B461-59CE-3F84-9A9506A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0E42-571F-3B45-52CF-294BA639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8B0A-541C-41DD-A2CE-9D55C97D8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86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705BD-CE25-9779-443F-2216E1EC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BA3E9-9C48-FBD2-D63D-BC54B479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BACB-E98F-F78B-9E07-D383BA6B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2D93-442F-4F10-91B2-244DDCDF3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9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B456F-9F11-49F8-F372-662F91D8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AEE02-1906-49DD-6D8D-7E69E095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15EF3-FAEC-D212-C392-734D2502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C9BF-035A-41D4-9542-522DC2420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34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A512E-E543-468E-78E3-F73150DC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5EF5-6948-E311-89F2-7EAFF87A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5094-E07E-FEB8-1D57-B700066E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EB40-286F-4B52-BD8A-6570DDA25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916372-DB20-681F-323C-5CCCFAB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24D21D-125B-9776-5EEE-4E8D5B6B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5B742A-9A97-7D59-1D14-A30C0FDD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6A3A-9212-4CAD-B00E-856FFC90E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7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269686-5142-B9B5-726B-7E484D65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77F2B4-F3E3-D1A7-9818-10F986BD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8AAF56-DE45-A711-2E14-6A23E4CF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B366-3C3C-43DF-973D-DF8158134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8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4591F2A-3A0A-F919-D621-22A17850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2F57F7-9588-B692-050F-6A84220D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2B6269-B1A6-C142-25F4-AA5B0646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652C-1970-4468-ADAE-DE963D255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1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F051E5-1D6F-0304-925A-42C0979B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96ECCC-FBD6-4B73-5923-8B0A98DB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C2A772-5151-6D99-F8EF-40D40D23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F5A7-B865-47ED-B27F-E6C8DA25B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9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D6E220-24F6-9685-F808-B3310229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EEF6F-9FB1-6F8E-6FC9-56C49677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DA23EF-DD48-0FC5-330D-2E53F1FE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DF94-0523-46DC-9C36-6E5D31DD0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23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3E4C3A-EBBC-878B-4CF8-91B8B2DF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D7BF5C-0073-3463-204C-3439677E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34729A-4556-6C76-8476-CCCE1773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B821-9D2D-4F62-AB7D-4BC5FA736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47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4993515-A638-76EC-4B4C-12FE98BA10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596D45-CDA7-0989-F58D-D6DD0C61BB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0D9CD-0590-E6F9-C45D-C24FFD339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7C7EC-6B50-E6C8-D45D-87BA909B9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7402E-831F-33BB-8EA9-D48740B86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6D2BB7-A1E7-4B45-8F0A-1A4DFFB5C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A11D9C8F-628B-9D1B-0758-5C3635D8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8625"/>
            <a:ext cx="543083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Created by: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Parry Grewal (‘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Modified by: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Christine Catudal (‘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Yuan Li (‘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Samantha Tierney (‘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Alana Szkodny (‘14)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Kathy Fein (‘15)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Jesse Garcia (‘16)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Robert Lee (‘17)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Ameer Basrai (‘18)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Olivia Young (‘19)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Spencer Hong (‘20)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Emily Spiek (‘21)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Max Serota (‘22) / Lucy Cadanou (‘22)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Leon Lee (‘23)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Burke Combs (‘24)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Dennis Wu (‘25)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21AE32DC-45EA-FE8F-4DDC-8ED6F1FE1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627063"/>
            <a:ext cx="6096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>
                <a:latin typeface="Times" panose="02020603050405020304" pitchFamily="18" charset="0"/>
              </a:rPr>
              <a:t>Exercise 3.64</a:t>
            </a: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id="{E0183A2F-CE6E-F06E-71CB-D8217FC5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600200"/>
            <a:ext cx="6096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**Heat Exchange Flow**  </a:t>
            </a:r>
          </a:p>
          <a:p>
            <a:endParaRPr lang="en-US" altLang="en-US" sz="1400"/>
          </a:p>
          <a:p>
            <a:r>
              <a:rPr lang="en-US" altLang="en-US" sz="1400"/>
              <a:t>Yo, in the lab, where the numbers rise,  </a:t>
            </a:r>
          </a:p>
          <a:p>
            <a:r>
              <a:rPr lang="en-US" altLang="en-US" sz="1400"/>
              <a:t>Chemical engineers, we’re the wise guys.  </a:t>
            </a:r>
          </a:p>
          <a:p>
            <a:r>
              <a:rPr lang="en-US" altLang="en-US" sz="1400"/>
              <a:t>Heat exchangers work, let the energy mix,  </a:t>
            </a:r>
          </a:p>
          <a:p>
            <a:r>
              <a:rPr lang="en-US" altLang="en-US" sz="1400"/>
              <a:t>Pipes and plates, yo, it’s all in the fix.  </a:t>
            </a:r>
          </a:p>
          <a:p>
            <a:endParaRPr lang="en-US" altLang="en-US" sz="1400"/>
          </a:p>
          <a:p>
            <a:r>
              <a:rPr lang="en-US" altLang="en-US" sz="1400"/>
              <a:t>We calculate flows, plot it on the graph,  </a:t>
            </a:r>
          </a:p>
          <a:p>
            <a:r>
              <a:rPr lang="en-US" altLang="en-US" sz="1400"/>
              <a:t>Turning up the heat, let the process laugh.  </a:t>
            </a:r>
          </a:p>
          <a:p>
            <a:r>
              <a:rPr lang="en-US" altLang="en-US" sz="1400"/>
              <a:t>From chill to thrill, we shift the game,  </a:t>
            </a:r>
          </a:p>
          <a:p>
            <a:r>
              <a:rPr lang="en-US" altLang="en-US" sz="1400"/>
              <a:t>Efficiency’s our goal, and we’re bringing the flame.  </a:t>
            </a:r>
          </a:p>
          <a:p>
            <a:endParaRPr lang="en-US" altLang="en-US" sz="1400"/>
          </a:p>
          <a:p>
            <a:r>
              <a:rPr lang="en-US" altLang="en-US" sz="1400"/>
              <a:t>We got copper and steel, crafting with style,  </a:t>
            </a:r>
          </a:p>
          <a:p>
            <a:r>
              <a:rPr lang="en-US" altLang="en-US" sz="1400"/>
              <a:t>Transforming the heat, making it worthwhile.  </a:t>
            </a:r>
          </a:p>
          <a:p>
            <a:r>
              <a:rPr lang="en-US" altLang="en-US" sz="1400"/>
              <a:t>In the heartbeat of industry, we take our stance,  </a:t>
            </a:r>
          </a:p>
          <a:p>
            <a:r>
              <a:rPr lang="en-US" altLang="en-US" sz="1400"/>
              <a:t>From the lab to the field, watch us advance!  </a:t>
            </a:r>
          </a:p>
          <a:p>
            <a:endParaRPr lang="en-US" altLang="en-US" sz="1400"/>
          </a:p>
          <a:p>
            <a:r>
              <a:rPr lang="en-US" altLang="en-US" sz="1400"/>
              <a:t>So here’s to the engineers, we’re making it right,  </a:t>
            </a:r>
          </a:p>
          <a:p>
            <a:r>
              <a:rPr lang="en-US" altLang="en-US" sz="1400"/>
              <a:t>In the world of heat exchange, we ignite the night.  </a:t>
            </a:r>
          </a:p>
          <a:p>
            <a:r>
              <a:rPr lang="en-US" altLang="en-US" sz="1400"/>
              <a:t>With every exchange, we rise and we flow,  </a:t>
            </a:r>
          </a:p>
          <a:p>
            <a:r>
              <a:rPr lang="en-US" altLang="en-US" sz="1400"/>
              <a:t>Chemical kings and queens, let the knowledge grow! </a:t>
            </a:r>
          </a:p>
          <a:p>
            <a:endParaRPr lang="en-US" altLang="en-US" sz="1400"/>
          </a:p>
          <a:p>
            <a:r>
              <a:rPr lang="en-US" altLang="en-US" sz="1400"/>
              <a:t>-ChatGPT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088293C-332F-F9D9-C8C6-7389D57FC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2BBFE9D3-646F-3527-5B01-E834D7B2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6388" name="Group 27">
            <a:extLst>
              <a:ext uri="{FF2B5EF4-FFF2-40B4-BE49-F238E27FC236}">
                <a16:creationId xmlns:a16="http://schemas.microsoft.com/office/drawing/2014/main" id="{AEB7F2BF-AEB8-5189-D515-2E1A3B576F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0" y="1027113"/>
            <a:ext cx="6934200" cy="2706687"/>
            <a:chOff x="480" y="647"/>
            <a:chExt cx="4368" cy="1705"/>
          </a:xfrm>
        </p:grpSpPr>
        <p:sp>
          <p:nvSpPr>
            <p:cNvPr id="16395" name="AutoShape 26">
              <a:extLst>
                <a:ext uri="{FF2B5EF4-FFF2-40B4-BE49-F238E27FC236}">
                  <a16:creationId xmlns:a16="http://schemas.microsoft.com/office/drawing/2014/main" id="{86DCD1C1-6249-561D-3BA4-81E425D40F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AutoShape 28">
              <a:extLst>
                <a:ext uri="{FF2B5EF4-FFF2-40B4-BE49-F238E27FC236}">
                  <a16:creationId xmlns:a16="http://schemas.microsoft.com/office/drawing/2014/main" id="{F31403AC-20BE-4B9F-549E-2D1FCF37A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7" name="AutoShape 29">
              <a:extLst>
                <a:ext uri="{FF2B5EF4-FFF2-40B4-BE49-F238E27FC236}">
                  <a16:creationId xmlns:a16="http://schemas.microsoft.com/office/drawing/2014/main" id="{A9574AC4-5192-8C09-46E8-91A96E205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8" name="Freeform 30">
              <a:extLst>
                <a:ext uri="{FF2B5EF4-FFF2-40B4-BE49-F238E27FC236}">
                  <a16:creationId xmlns:a16="http://schemas.microsoft.com/office/drawing/2014/main" id="{CC1AD6B7-4DFA-727F-98C3-6C22F6FF6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31">
              <a:extLst>
                <a:ext uri="{FF2B5EF4-FFF2-40B4-BE49-F238E27FC236}">
                  <a16:creationId xmlns:a16="http://schemas.microsoft.com/office/drawing/2014/main" id="{2923D0BA-5195-80FD-1D29-84602017A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32">
              <a:extLst>
                <a:ext uri="{FF2B5EF4-FFF2-40B4-BE49-F238E27FC236}">
                  <a16:creationId xmlns:a16="http://schemas.microsoft.com/office/drawing/2014/main" id="{CB6EB713-AEA6-E12E-A638-BEBA33FB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Rectangle 33">
              <a:extLst>
                <a:ext uri="{FF2B5EF4-FFF2-40B4-BE49-F238E27FC236}">
                  <a16:creationId xmlns:a16="http://schemas.microsoft.com/office/drawing/2014/main" id="{D1190208-E73B-BF69-7582-97E8D6D94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2" name="Freeform 34">
              <a:extLst>
                <a:ext uri="{FF2B5EF4-FFF2-40B4-BE49-F238E27FC236}">
                  <a16:creationId xmlns:a16="http://schemas.microsoft.com/office/drawing/2014/main" id="{22FE7EBD-EAB2-9E72-F70B-1FFE99625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35">
              <a:extLst>
                <a:ext uri="{FF2B5EF4-FFF2-40B4-BE49-F238E27FC236}">
                  <a16:creationId xmlns:a16="http://schemas.microsoft.com/office/drawing/2014/main" id="{61DA6030-854E-6F48-1E69-5B5A40FF6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36">
              <a:extLst>
                <a:ext uri="{FF2B5EF4-FFF2-40B4-BE49-F238E27FC236}">
                  <a16:creationId xmlns:a16="http://schemas.microsoft.com/office/drawing/2014/main" id="{0E25654E-B22B-5551-FA2F-016E22E7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37">
              <a:extLst>
                <a:ext uri="{FF2B5EF4-FFF2-40B4-BE49-F238E27FC236}">
                  <a16:creationId xmlns:a16="http://schemas.microsoft.com/office/drawing/2014/main" id="{6E44C8BE-223E-FBB0-D83C-3D36AB87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38">
              <a:extLst>
                <a:ext uri="{FF2B5EF4-FFF2-40B4-BE49-F238E27FC236}">
                  <a16:creationId xmlns:a16="http://schemas.microsoft.com/office/drawing/2014/main" id="{C0B44206-4FA6-FF66-C7E9-BBD564F7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39">
              <a:extLst>
                <a:ext uri="{FF2B5EF4-FFF2-40B4-BE49-F238E27FC236}">
                  <a16:creationId xmlns:a16="http://schemas.microsoft.com/office/drawing/2014/main" id="{0958EBF9-C8A5-6CE5-8E98-B225C41A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40">
              <a:extLst>
                <a:ext uri="{FF2B5EF4-FFF2-40B4-BE49-F238E27FC236}">
                  <a16:creationId xmlns:a16="http://schemas.microsoft.com/office/drawing/2014/main" id="{7F1DF7A8-064C-1EA4-7435-5E6FC200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41">
              <a:extLst>
                <a:ext uri="{FF2B5EF4-FFF2-40B4-BE49-F238E27FC236}">
                  <a16:creationId xmlns:a16="http://schemas.microsoft.com/office/drawing/2014/main" id="{66A79A00-0D4F-ABF0-E494-5BBDFB060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42">
              <a:extLst>
                <a:ext uri="{FF2B5EF4-FFF2-40B4-BE49-F238E27FC236}">
                  <a16:creationId xmlns:a16="http://schemas.microsoft.com/office/drawing/2014/main" id="{0B798DB9-6F44-4048-4B04-14492E095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43">
              <a:extLst>
                <a:ext uri="{FF2B5EF4-FFF2-40B4-BE49-F238E27FC236}">
                  <a16:creationId xmlns:a16="http://schemas.microsoft.com/office/drawing/2014/main" id="{41A6A645-34C1-17D9-C8E0-B45436BD4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2" name="Rectangle 44">
              <a:extLst>
                <a:ext uri="{FF2B5EF4-FFF2-40B4-BE49-F238E27FC236}">
                  <a16:creationId xmlns:a16="http://schemas.microsoft.com/office/drawing/2014/main" id="{50701FAA-A3F3-F370-7824-DF965ACF2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3" name="Line 45">
              <a:extLst>
                <a:ext uri="{FF2B5EF4-FFF2-40B4-BE49-F238E27FC236}">
                  <a16:creationId xmlns:a16="http://schemas.microsoft.com/office/drawing/2014/main" id="{64333BA7-DE9C-D9CA-31FB-700F23567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46">
              <a:extLst>
                <a:ext uri="{FF2B5EF4-FFF2-40B4-BE49-F238E27FC236}">
                  <a16:creationId xmlns:a16="http://schemas.microsoft.com/office/drawing/2014/main" id="{2B9D4844-FF39-9C43-302D-93F5D1800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47">
              <a:extLst>
                <a:ext uri="{FF2B5EF4-FFF2-40B4-BE49-F238E27FC236}">
                  <a16:creationId xmlns:a16="http://schemas.microsoft.com/office/drawing/2014/main" id="{836953DC-B2A1-A0AB-E4E8-889DB31A9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48">
              <a:extLst>
                <a:ext uri="{FF2B5EF4-FFF2-40B4-BE49-F238E27FC236}">
                  <a16:creationId xmlns:a16="http://schemas.microsoft.com/office/drawing/2014/main" id="{57C345B2-F5FA-107A-F13D-3F5B7754E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49">
              <a:extLst>
                <a:ext uri="{FF2B5EF4-FFF2-40B4-BE49-F238E27FC236}">
                  <a16:creationId xmlns:a16="http://schemas.microsoft.com/office/drawing/2014/main" id="{63F86718-A74D-79D1-1D5B-142C03B75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50">
              <a:extLst>
                <a:ext uri="{FF2B5EF4-FFF2-40B4-BE49-F238E27FC236}">
                  <a16:creationId xmlns:a16="http://schemas.microsoft.com/office/drawing/2014/main" id="{9741F4A8-5412-4842-9178-FC8C006F1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51">
              <a:extLst>
                <a:ext uri="{FF2B5EF4-FFF2-40B4-BE49-F238E27FC236}">
                  <a16:creationId xmlns:a16="http://schemas.microsoft.com/office/drawing/2014/main" id="{DF399E17-E382-4EF5-CAEF-EFA71FA1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Rectangle 52">
              <a:extLst>
                <a:ext uri="{FF2B5EF4-FFF2-40B4-BE49-F238E27FC236}">
                  <a16:creationId xmlns:a16="http://schemas.microsoft.com/office/drawing/2014/main" id="{3C23F79C-151C-787E-C382-2CAD6175C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1" name="Line 53">
              <a:extLst>
                <a:ext uri="{FF2B5EF4-FFF2-40B4-BE49-F238E27FC236}">
                  <a16:creationId xmlns:a16="http://schemas.microsoft.com/office/drawing/2014/main" id="{E2D28ED4-FA47-33F4-B384-CC6DF549F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Rectangle 54">
              <a:extLst>
                <a:ext uri="{FF2B5EF4-FFF2-40B4-BE49-F238E27FC236}">
                  <a16:creationId xmlns:a16="http://schemas.microsoft.com/office/drawing/2014/main" id="{EA9E549E-C49A-EE54-02A6-F45B3309E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3" name="Rectangle 55">
              <a:extLst>
                <a:ext uri="{FF2B5EF4-FFF2-40B4-BE49-F238E27FC236}">
                  <a16:creationId xmlns:a16="http://schemas.microsoft.com/office/drawing/2014/main" id="{C474FDB2-806F-A8BC-A2B3-7CAD140D9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7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4" name="Rectangle 56">
              <a:extLst>
                <a:ext uri="{FF2B5EF4-FFF2-40B4-BE49-F238E27FC236}">
                  <a16:creationId xmlns:a16="http://schemas.microsoft.com/office/drawing/2014/main" id="{F8F96A2C-C609-AB00-595E-8F81058E9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5" name="Rectangle 57">
              <a:extLst>
                <a:ext uri="{FF2B5EF4-FFF2-40B4-BE49-F238E27FC236}">
                  <a16:creationId xmlns:a16="http://schemas.microsoft.com/office/drawing/2014/main" id="{549FB24C-18E5-EEF0-8B9B-2495D7658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6" name="Rectangle 58">
              <a:extLst>
                <a:ext uri="{FF2B5EF4-FFF2-40B4-BE49-F238E27FC236}">
                  <a16:creationId xmlns:a16="http://schemas.microsoft.com/office/drawing/2014/main" id="{E03C3FBD-2F4F-C176-5646-72F38F86A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7" name="Rectangle 59">
              <a:extLst>
                <a:ext uri="{FF2B5EF4-FFF2-40B4-BE49-F238E27FC236}">
                  <a16:creationId xmlns:a16="http://schemas.microsoft.com/office/drawing/2014/main" id="{B816D7EB-24ED-D6F8-180F-B9C738E88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8" name="Line 60">
              <a:extLst>
                <a:ext uri="{FF2B5EF4-FFF2-40B4-BE49-F238E27FC236}">
                  <a16:creationId xmlns:a16="http://schemas.microsoft.com/office/drawing/2014/main" id="{14007BB6-DCF4-4BE3-FADB-9FCE4C247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61">
              <a:extLst>
                <a:ext uri="{FF2B5EF4-FFF2-40B4-BE49-F238E27FC236}">
                  <a16:creationId xmlns:a16="http://schemas.microsoft.com/office/drawing/2014/main" id="{E8D65E65-3F41-D801-6F7E-16D615001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62">
              <a:extLst>
                <a:ext uri="{FF2B5EF4-FFF2-40B4-BE49-F238E27FC236}">
                  <a16:creationId xmlns:a16="http://schemas.microsoft.com/office/drawing/2014/main" id="{7D0712FD-5736-B8E8-4CC9-822A7BCC5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63">
              <a:extLst>
                <a:ext uri="{FF2B5EF4-FFF2-40B4-BE49-F238E27FC236}">
                  <a16:creationId xmlns:a16="http://schemas.microsoft.com/office/drawing/2014/main" id="{FD4A4F0B-76DC-9763-8758-A90F85041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64">
              <a:extLst>
                <a:ext uri="{FF2B5EF4-FFF2-40B4-BE49-F238E27FC236}">
                  <a16:creationId xmlns:a16="http://schemas.microsoft.com/office/drawing/2014/main" id="{A1B90272-5FA4-2173-3FC1-2039DF014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65">
              <a:extLst>
                <a:ext uri="{FF2B5EF4-FFF2-40B4-BE49-F238E27FC236}">
                  <a16:creationId xmlns:a16="http://schemas.microsoft.com/office/drawing/2014/main" id="{5BFD9D63-AC9F-6FF5-182F-994C4A5D1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66">
              <a:extLst>
                <a:ext uri="{FF2B5EF4-FFF2-40B4-BE49-F238E27FC236}">
                  <a16:creationId xmlns:a16="http://schemas.microsoft.com/office/drawing/2014/main" id="{B9B95065-0E88-2F55-1874-8FCD4D9D5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67">
              <a:extLst>
                <a:ext uri="{FF2B5EF4-FFF2-40B4-BE49-F238E27FC236}">
                  <a16:creationId xmlns:a16="http://schemas.microsoft.com/office/drawing/2014/main" id="{90E8A163-4C72-C41F-0EFA-37478BAE2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68">
              <a:extLst>
                <a:ext uri="{FF2B5EF4-FFF2-40B4-BE49-F238E27FC236}">
                  <a16:creationId xmlns:a16="http://schemas.microsoft.com/office/drawing/2014/main" id="{E6A8D940-D7E3-69A2-6F1C-2771CD429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69">
              <a:extLst>
                <a:ext uri="{FF2B5EF4-FFF2-40B4-BE49-F238E27FC236}">
                  <a16:creationId xmlns:a16="http://schemas.microsoft.com/office/drawing/2014/main" id="{8B095DF7-F075-4CDA-2EE9-E93F274EF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70">
              <a:extLst>
                <a:ext uri="{FF2B5EF4-FFF2-40B4-BE49-F238E27FC236}">
                  <a16:creationId xmlns:a16="http://schemas.microsoft.com/office/drawing/2014/main" id="{C403B482-3B54-A9FE-185C-B7A5AC89E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71">
              <a:extLst>
                <a:ext uri="{FF2B5EF4-FFF2-40B4-BE49-F238E27FC236}">
                  <a16:creationId xmlns:a16="http://schemas.microsoft.com/office/drawing/2014/main" id="{593470B6-8653-F611-A7C2-E567DBFBB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72">
              <a:extLst>
                <a:ext uri="{FF2B5EF4-FFF2-40B4-BE49-F238E27FC236}">
                  <a16:creationId xmlns:a16="http://schemas.microsoft.com/office/drawing/2014/main" id="{FDADF939-1E70-7CE4-26F5-A0A098E96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73">
              <a:extLst>
                <a:ext uri="{FF2B5EF4-FFF2-40B4-BE49-F238E27FC236}">
                  <a16:creationId xmlns:a16="http://schemas.microsoft.com/office/drawing/2014/main" id="{FEFA9B9E-6436-6FFC-721A-D770FA4BE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74">
              <a:extLst>
                <a:ext uri="{FF2B5EF4-FFF2-40B4-BE49-F238E27FC236}">
                  <a16:creationId xmlns:a16="http://schemas.microsoft.com/office/drawing/2014/main" id="{E7A707A7-A56B-B64E-607F-7BA24C328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75">
              <a:extLst>
                <a:ext uri="{FF2B5EF4-FFF2-40B4-BE49-F238E27FC236}">
                  <a16:creationId xmlns:a16="http://schemas.microsoft.com/office/drawing/2014/main" id="{34E7A11D-4CDB-9064-6136-02A3F2C3A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76">
              <a:extLst>
                <a:ext uri="{FF2B5EF4-FFF2-40B4-BE49-F238E27FC236}">
                  <a16:creationId xmlns:a16="http://schemas.microsoft.com/office/drawing/2014/main" id="{71DF14AD-340B-74C7-F8D5-DDA4B03FD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77">
              <a:extLst>
                <a:ext uri="{FF2B5EF4-FFF2-40B4-BE49-F238E27FC236}">
                  <a16:creationId xmlns:a16="http://schemas.microsoft.com/office/drawing/2014/main" id="{282893D2-718F-B134-43AB-617735F3E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78">
              <a:extLst>
                <a:ext uri="{FF2B5EF4-FFF2-40B4-BE49-F238E27FC236}">
                  <a16:creationId xmlns:a16="http://schemas.microsoft.com/office/drawing/2014/main" id="{58C68978-9969-807E-8BB1-575F50946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79">
              <a:extLst>
                <a:ext uri="{FF2B5EF4-FFF2-40B4-BE49-F238E27FC236}">
                  <a16:creationId xmlns:a16="http://schemas.microsoft.com/office/drawing/2014/main" id="{999921B6-E6EF-3AF1-44DD-731FB6EE5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80">
              <a:extLst>
                <a:ext uri="{FF2B5EF4-FFF2-40B4-BE49-F238E27FC236}">
                  <a16:creationId xmlns:a16="http://schemas.microsoft.com/office/drawing/2014/main" id="{B66C88FB-4E24-CFB9-D199-07205B851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81">
              <a:extLst>
                <a:ext uri="{FF2B5EF4-FFF2-40B4-BE49-F238E27FC236}">
                  <a16:creationId xmlns:a16="http://schemas.microsoft.com/office/drawing/2014/main" id="{C7FF5A30-FFA2-EFC4-4EDA-B79E20DE9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82">
              <a:extLst>
                <a:ext uri="{FF2B5EF4-FFF2-40B4-BE49-F238E27FC236}">
                  <a16:creationId xmlns:a16="http://schemas.microsoft.com/office/drawing/2014/main" id="{1BA37DD9-954B-EAC9-C1FE-A0C84FEE7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83">
              <a:extLst>
                <a:ext uri="{FF2B5EF4-FFF2-40B4-BE49-F238E27FC236}">
                  <a16:creationId xmlns:a16="http://schemas.microsoft.com/office/drawing/2014/main" id="{15EE300C-10BC-669A-BF37-2DC284DD3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84">
              <a:extLst>
                <a:ext uri="{FF2B5EF4-FFF2-40B4-BE49-F238E27FC236}">
                  <a16:creationId xmlns:a16="http://schemas.microsoft.com/office/drawing/2014/main" id="{F9B2B1C4-BD24-C25E-088F-6356B7833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85">
              <a:extLst>
                <a:ext uri="{FF2B5EF4-FFF2-40B4-BE49-F238E27FC236}">
                  <a16:creationId xmlns:a16="http://schemas.microsoft.com/office/drawing/2014/main" id="{0D8EBBE2-5427-0063-A066-2EB8D14B5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86">
              <a:extLst>
                <a:ext uri="{FF2B5EF4-FFF2-40B4-BE49-F238E27FC236}">
                  <a16:creationId xmlns:a16="http://schemas.microsoft.com/office/drawing/2014/main" id="{664BD33D-15D7-059A-F6F9-ED8533A7D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87">
              <a:extLst>
                <a:ext uri="{FF2B5EF4-FFF2-40B4-BE49-F238E27FC236}">
                  <a16:creationId xmlns:a16="http://schemas.microsoft.com/office/drawing/2014/main" id="{6CD909DF-0F60-8CEB-33AC-13C9856B1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88">
              <a:extLst>
                <a:ext uri="{FF2B5EF4-FFF2-40B4-BE49-F238E27FC236}">
                  <a16:creationId xmlns:a16="http://schemas.microsoft.com/office/drawing/2014/main" id="{1674EEE1-0D47-638A-E089-ECFC5E468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89">
              <a:extLst>
                <a:ext uri="{FF2B5EF4-FFF2-40B4-BE49-F238E27FC236}">
                  <a16:creationId xmlns:a16="http://schemas.microsoft.com/office/drawing/2014/main" id="{BA605746-17F3-1C41-5F23-E623431EE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90">
              <a:extLst>
                <a:ext uri="{FF2B5EF4-FFF2-40B4-BE49-F238E27FC236}">
                  <a16:creationId xmlns:a16="http://schemas.microsoft.com/office/drawing/2014/main" id="{7FA6B807-56AC-3789-59E9-04EDA5355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91">
              <a:extLst>
                <a:ext uri="{FF2B5EF4-FFF2-40B4-BE49-F238E27FC236}">
                  <a16:creationId xmlns:a16="http://schemas.microsoft.com/office/drawing/2014/main" id="{1B793FB1-E26E-56F0-7DE4-657BDD6D3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92">
              <a:extLst>
                <a:ext uri="{FF2B5EF4-FFF2-40B4-BE49-F238E27FC236}">
                  <a16:creationId xmlns:a16="http://schemas.microsoft.com/office/drawing/2014/main" id="{240F50C7-FE4E-92CD-F37E-BD8423935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93">
              <a:extLst>
                <a:ext uri="{FF2B5EF4-FFF2-40B4-BE49-F238E27FC236}">
                  <a16:creationId xmlns:a16="http://schemas.microsoft.com/office/drawing/2014/main" id="{8159410D-8310-5C6D-D4A5-D37FA506D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94">
              <a:extLst>
                <a:ext uri="{FF2B5EF4-FFF2-40B4-BE49-F238E27FC236}">
                  <a16:creationId xmlns:a16="http://schemas.microsoft.com/office/drawing/2014/main" id="{E8933790-1226-3C85-1F9B-F8B6FB9B7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95">
              <a:extLst>
                <a:ext uri="{FF2B5EF4-FFF2-40B4-BE49-F238E27FC236}">
                  <a16:creationId xmlns:a16="http://schemas.microsoft.com/office/drawing/2014/main" id="{826E7FA6-5B5F-E588-104A-B97BEDD30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96">
              <a:extLst>
                <a:ext uri="{FF2B5EF4-FFF2-40B4-BE49-F238E27FC236}">
                  <a16:creationId xmlns:a16="http://schemas.microsoft.com/office/drawing/2014/main" id="{05CB9F74-1587-5F51-539C-898A95FF2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97">
              <a:extLst>
                <a:ext uri="{FF2B5EF4-FFF2-40B4-BE49-F238E27FC236}">
                  <a16:creationId xmlns:a16="http://schemas.microsoft.com/office/drawing/2014/main" id="{86E49AE8-5279-1D12-4D2A-11D4E318B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98">
              <a:extLst>
                <a:ext uri="{FF2B5EF4-FFF2-40B4-BE49-F238E27FC236}">
                  <a16:creationId xmlns:a16="http://schemas.microsoft.com/office/drawing/2014/main" id="{0660E5DF-6381-9F76-7DC2-462EDC6A3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99">
              <a:extLst>
                <a:ext uri="{FF2B5EF4-FFF2-40B4-BE49-F238E27FC236}">
                  <a16:creationId xmlns:a16="http://schemas.microsoft.com/office/drawing/2014/main" id="{039035BC-9B95-96EE-D346-F9065A455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100">
              <a:extLst>
                <a:ext uri="{FF2B5EF4-FFF2-40B4-BE49-F238E27FC236}">
                  <a16:creationId xmlns:a16="http://schemas.microsoft.com/office/drawing/2014/main" id="{C082F444-A6E7-CEF6-976B-39F0EC7EB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101">
              <a:extLst>
                <a:ext uri="{FF2B5EF4-FFF2-40B4-BE49-F238E27FC236}">
                  <a16:creationId xmlns:a16="http://schemas.microsoft.com/office/drawing/2014/main" id="{D3D8C65D-B740-B47E-8D94-B2FB376E2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102">
              <a:extLst>
                <a:ext uri="{FF2B5EF4-FFF2-40B4-BE49-F238E27FC236}">
                  <a16:creationId xmlns:a16="http://schemas.microsoft.com/office/drawing/2014/main" id="{2756D144-8F08-A543-DA0C-634C7CBDD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103">
              <a:extLst>
                <a:ext uri="{FF2B5EF4-FFF2-40B4-BE49-F238E27FC236}">
                  <a16:creationId xmlns:a16="http://schemas.microsoft.com/office/drawing/2014/main" id="{88284C64-8B77-FBD8-08C3-A6C7C34A2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104">
              <a:extLst>
                <a:ext uri="{FF2B5EF4-FFF2-40B4-BE49-F238E27FC236}">
                  <a16:creationId xmlns:a16="http://schemas.microsoft.com/office/drawing/2014/main" id="{24BCDF93-9AC5-7AEC-260D-4DFB480A9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105">
              <a:extLst>
                <a:ext uri="{FF2B5EF4-FFF2-40B4-BE49-F238E27FC236}">
                  <a16:creationId xmlns:a16="http://schemas.microsoft.com/office/drawing/2014/main" id="{1E7192E1-98C6-1D6E-C93A-B287EBD94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106">
              <a:extLst>
                <a:ext uri="{FF2B5EF4-FFF2-40B4-BE49-F238E27FC236}">
                  <a16:creationId xmlns:a16="http://schemas.microsoft.com/office/drawing/2014/main" id="{3EE8041A-EE96-7E6A-9C51-EBF8E892B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107">
              <a:extLst>
                <a:ext uri="{FF2B5EF4-FFF2-40B4-BE49-F238E27FC236}">
                  <a16:creationId xmlns:a16="http://schemas.microsoft.com/office/drawing/2014/main" id="{ED9BCCD0-3065-B600-4A11-F382BA93D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08">
              <a:extLst>
                <a:ext uri="{FF2B5EF4-FFF2-40B4-BE49-F238E27FC236}">
                  <a16:creationId xmlns:a16="http://schemas.microsoft.com/office/drawing/2014/main" id="{56DEBE58-3DE1-B6C7-6BB6-F4DBF71F2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109">
              <a:extLst>
                <a:ext uri="{FF2B5EF4-FFF2-40B4-BE49-F238E27FC236}">
                  <a16:creationId xmlns:a16="http://schemas.microsoft.com/office/drawing/2014/main" id="{3D111B9C-AFCE-12AA-98D9-DEE5BCD6F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10">
              <a:extLst>
                <a:ext uri="{FF2B5EF4-FFF2-40B4-BE49-F238E27FC236}">
                  <a16:creationId xmlns:a16="http://schemas.microsoft.com/office/drawing/2014/main" id="{F29EAC31-8526-23D8-2362-981E7EFA3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111">
              <a:extLst>
                <a:ext uri="{FF2B5EF4-FFF2-40B4-BE49-F238E27FC236}">
                  <a16:creationId xmlns:a16="http://schemas.microsoft.com/office/drawing/2014/main" id="{8B5334F3-E5E4-A289-7E17-84E869DC8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112">
              <a:extLst>
                <a:ext uri="{FF2B5EF4-FFF2-40B4-BE49-F238E27FC236}">
                  <a16:creationId xmlns:a16="http://schemas.microsoft.com/office/drawing/2014/main" id="{F1F5D209-1364-B3AE-75A3-8FC84B133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113">
              <a:extLst>
                <a:ext uri="{FF2B5EF4-FFF2-40B4-BE49-F238E27FC236}">
                  <a16:creationId xmlns:a16="http://schemas.microsoft.com/office/drawing/2014/main" id="{2D92532F-3946-EC99-149E-877C8B089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14">
              <a:extLst>
                <a:ext uri="{FF2B5EF4-FFF2-40B4-BE49-F238E27FC236}">
                  <a16:creationId xmlns:a16="http://schemas.microsoft.com/office/drawing/2014/main" id="{F694BC48-4B6F-03BD-0937-746C32780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15">
              <a:extLst>
                <a:ext uri="{FF2B5EF4-FFF2-40B4-BE49-F238E27FC236}">
                  <a16:creationId xmlns:a16="http://schemas.microsoft.com/office/drawing/2014/main" id="{E855EAA6-6B38-C76C-6255-EC950C4E4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16">
              <a:extLst>
                <a:ext uri="{FF2B5EF4-FFF2-40B4-BE49-F238E27FC236}">
                  <a16:creationId xmlns:a16="http://schemas.microsoft.com/office/drawing/2014/main" id="{E6F41443-0C61-B3B5-050D-EF4E90900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17">
              <a:extLst>
                <a:ext uri="{FF2B5EF4-FFF2-40B4-BE49-F238E27FC236}">
                  <a16:creationId xmlns:a16="http://schemas.microsoft.com/office/drawing/2014/main" id="{4FD1D0C8-17AA-BA95-4B9D-54A8C3135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18">
              <a:extLst>
                <a:ext uri="{FF2B5EF4-FFF2-40B4-BE49-F238E27FC236}">
                  <a16:creationId xmlns:a16="http://schemas.microsoft.com/office/drawing/2014/main" id="{2DE1D936-CFCB-EE52-EFFF-E559CED1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19">
              <a:extLst>
                <a:ext uri="{FF2B5EF4-FFF2-40B4-BE49-F238E27FC236}">
                  <a16:creationId xmlns:a16="http://schemas.microsoft.com/office/drawing/2014/main" id="{EB61AE8A-DB5E-7D6F-F2B2-1E8FEFF75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20">
              <a:extLst>
                <a:ext uri="{FF2B5EF4-FFF2-40B4-BE49-F238E27FC236}">
                  <a16:creationId xmlns:a16="http://schemas.microsoft.com/office/drawing/2014/main" id="{01C52A06-381E-7836-5436-FEBD30FC2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21">
              <a:extLst>
                <a:ext uri="{FF2B5EF4-FFF2-40B4-BE49-F238E27FC236}">
                  <a16:creationId xmlns:a16="http://schemas.microsoft.com/office/drawing/2014/main" id="{DEC0450C-6A4E-8821-78D6-71E88BD19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22">
              <a:extLst>
                <a:ext uri="{FF2B5EF4-FFF2-40B4-BE49-F238E27FC236}">
                  <a16:creationId xmlns:a16="http://schemas.microsoft.com/office/drawing/2014/main" id="{94F18310-44E6-30C0-1C6D-CE5585123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23">
              <a:extLst>
                <a:ext uri="{FF2B5EF4-FFF2-40B4-BE49-F238E27FC236}">
                  <a16:creationId xmlns:a16="http://schemas.microsoft.com/office/drawing/2014/main" id="{B37B6A90-C5F7-D166-0CAA-E9A2C2DAA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24">
              <a:extLst>
                <a:ext uri="{FF2B5EF4-FFF2-40B4-BE49-F238E27FC236}">
                  <a16:creationId xmlns:a16="http://schemas.microsoft.com/office/drawing/2014/main" id="{CC7BFDC1-3655-6ED0-FC4E-CD4AFBFBC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25">
              <a:extLst>
                <a:ext uri="{FF2B5EF4-FFF2-40B4-BE49-F238E27FC236}">
                  <a16:creationId xmlns:a16="http://schemas.microsoft.com/office/drawing/2014/main" id="{DB1F3E12-41A7-401E-3EFC-FAADEDAF4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26">
              <a:extLst>
                <a:ext uri="{FF2B5EF4-FFF2-40B4-BE49-F238E27FC236}">
                  <a16:creationId xmlns:a16="http://schemas.microsoft.com/office/drawing/2014/main" id="{3017A35E-F04B-0EDF-D7A7-F97755662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27">
              <a:extLst>
                <a:ext uri="{FF2B5EF4-FFF2-40B4-BE49-F238E27FC236}">
                  <a16:creationId xmlns:a16="http://schemas.microsoft.com/office/drawing/2014/main" id="{61CC37A9-9203-0B69-2B0D-F5B0A9795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28">
              <a:extLst>
                <a:ext uri="{FF2B5EF4-FFF2-40B4-BE49-F238E27FC236}">
                  <a16:creationId xmlns:a16="http://schemas.microsoft.com/office/drawing/2014/main" id="{90AA0DB9-BE43-3B23-77B0-D78FC1A3E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29">
              <a:extLst>
                <a:ext uri="{FF2B5EF4-FFF2-40B4-BE49-F238E27FC236}">
                  <a16:creationId xmlns:a16="http://schemas.microsoft.com/office/drawing/2014/main" id="{54C1E3B9-E287-AD0F-2F6D-39D35D44B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30">
              <a:extLst>
                <a:ext uri="{FF2B5EF4-FFF2-40B4-BE49-F238E27FC236}">
                  <a16:creationId xmlns:a16="http://schemas.microsoft.com/office/drawing/2014/main" id="{C422F56B-10EC-FA85-1C8D-F6A70DCBE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31">
              <a:extLst>
                <a:ext uri="{FF2B5EF4-FFF2-40B4-BE49-F238E27FC236}">
                  <a16:creationId xmlns:a16="http://schemas.microsoft.com/office/drawing/2014/main" id="{00051D95-BD04-131B-4093-55A44FA84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32">
              <a:extLst>
                <a:ext uri="{FF2B5EF4-FFF2-40B4-BE49-F238E27FC236}">
                  <a16:creationId xmlns:a16="http://schemas.microsoft.com/office/drawing/2014/main" id="{A285B8F6-033C-2415-1C06-8A36D1CA5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33">
              <a:extLst>
                <a:ext uri="{FF2B5EF4-FFF2-40B4-BE49-F238E27FC236}">
                  <a16:creationId xmlns:a16="http://schemas.microsoft.com/office/drawing/2014/main" id="{EB34BCE5-A3A0-2FCB-AFA0-5FEA048D2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34">
              <a:extLst>
                <a:ext uri="{FF2B5EF4-FFF2-40B4-BE49-F238E27FC236}">
                  <a16:creationId xmlns:a16="http://schemas.microsoft.com/office/drawing/2014/main" id="{13261CA3-4D79-1FDE-A6D3-5BC7098D4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35">
              <a:extLst>
                <a:ext uri="{FF2B5EF4-FFF2-40B4-BE49-F238E27FC236}">
                  <a16:creationId xmlns:a16="http://schemas.microsoft.com/office/drawing/2014/main" id="{085D2ED6-7B25-02C8-A697-0D363807D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36">
              <a:extLst>
                <a:ext uri="{FF2B5EF4-FFF2-40B4-BE49-F238E27FC236}">
                  <a16:creationId xmlns:a16="http://schemas.microsoft.com/office/drawing/2014/main" id="{16F26DF4-4605-A6C9-D6D8-9AFC6A183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37">
              <a:extLst>
                <a:ext uri="{FF2B5EF4-FFF2-40B4-BE49-F238E27FC236}">
                  <a16:creationId xmlns:a16="http://schemas.microsoft.com/office/drawing/2014/main" id="{6D33FCD1-F649-6075-8B25-93002D327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38">
              <a:extLst>
                <a:ext uri="{FF2B5EF4-FFF2-40B4-BE49-F238E27FC236}">
                  <a16:creationId xmlns:a16="http://schemas.microsoft.com/office/drawing/2014/main" id="{6D5CA73A-7A20-656C-783D-8DB5C0715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39">
              <a:extLst>
                <a:ext uri="{FF2B5EF4-FFF2-40B4-BE49-F238E27FC236}">
                  <a16:creationId xmlns:a16="http://schemas.microsoft.com/office/drawing/2014/main" id="{685506FD-9E8F-29C4-A9CD-5B75C2ECF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40">
              <a:extLst>
                <a:ext uri="{FF2B5EF4-FFF2-40B4-BE49-F238E27FC236}">
                  <a16:creationId xmlns:a16="http://schemas.microsoft.com/office/drawing/2014/main" id="{96799AB3-396A-04A8-9807-EB5D8C517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41">
              <a:extLst>
                <a:ext uri="{FF2B5EF4-FFF2-40B4-BE49-F238E27FC236}">
                  <a16:creationId xmlns:a16="http://schemas.microsoft.com/office/drawing/2014/main" id="{BED6A677-BACE-347E-D744-CF2DDCB4D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42">
              <a:extLst>
                <a:ext uri="{FF2B5EF4-FFF2-40B4-BE49-F238E27FC236}">
                  <a16:creationId xmlns:a16="http://schemas.microsoft.com/office/drawing/2014/main" id="{89AEFF40-DF5E-C146-687C-8D56187F9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43">
              <a:extLst>
                <a:ext uri="{FF2B5EF4-FFF2-40B4-BE49-F238E27FC236}">
                  <a16:creationId xmlns:a16="http://schemas.microsoft.com/office/drawing/2014/main" id="{8A4CB97E-9962-6830-835E-D41C929B3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44">
              <a:extLst>
                <a:ext uri="{FF2B5EF4-FFF2-40B4-BE49-F238E27FC236}">
                  <a16:creationId xmlns:a16="http://schemas.microsoft.com/office/drawing/2014/main" id="{F10C8425-64E0-8D75-9D27-1F00C95D9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45">
              <a:extLst>
                <a:ext uri="{FF2B5EF4-FFF2-40B4-BE49-F238E27FC236}">
                  <a16:creationId xmlns:a16="http://schemas.microsoft.com/office/drawing/2014/main" id="{AC8811FE-A1F7-4672-06BC-4CAF7D4AD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46">
              <a:extLst>
                <a:ext uri="{FF2B5EF4-FFF2-40B4-BE49-F238E27FC236}">
                  <a16:creationId xmlns:a16="http://schemas.microsoft.com/office/drawing/2014/main" id="{169061F3-AF87-BA05-6AAD-3055AF7E6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47">
              <a:extLst>
                <a:ext uri="{FF2B5EF4-FFF2-40B4-BE49-F238E27FC236}">
                  <a16:creationId xmlns:a16="http://schemas.microsoft.com/office/drawing/2014/main" id="{07B07148-1F67-694F-0314-F5CF82B3A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48">
              <a:extLst>
                <a:ext uri="{FF2B5EF4-FFF2-40B4-BE49-F238E27FC236}">
                  <a16:creationId xmlns:a16="http://schemas.microsoft.com/office/drawing/2014/main" id="{D5CF0B79-4ECD-05B5-C312-26A03A476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49">
              <a:extLst>
                <a:ext uri="{FF2B5EF4-FFF2-40B4-BE49-F238E27FC236}">
                  <a16:creationId xmlns:a16="http://schemas.microsoft.com/office/drawing/2014/main" id="{47E8C1EB-3D26-47B2-AEA2-33D4109F2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50">
              <a:extLst>
                <a:ext uri="{FF2B5EF4-FFF2-40B4-BE49-F238E27FC236}">
                  <a16:creationId xmlns:a16="http://schemas.microsoft.com/office/drawing/2014/main" id="{3C08FE5F-419E-476A-06BA-E3F0CB676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51">
              <a:extLst>
                <a:ext uri="{FF2B5EF4-FFF2-40B4-BE49-F238E27FC236}">
                  <a16:creationId xmlns:a16="http://schemas.microsoft.com/office/drawing/2014/main" id="{053B51FC-BE03-3A12-A10D-AD6EE0532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Line 152">
              <a:extLst>
                <a:ext uri="{FF2B5EF4-FFF2-40B4-BE49-F238E27FC236}">
                  <a16:creationId xmlns:a16="http://schemas.microsoft.com/office/drawing/2014/main" id="{E4AC5238-105A-8D28-E017-B0E6F510B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53">
              <a:extLst>
                <a:ext uri="{FF2B5EF4-FFF2-40B4-BE49-F238E27FC236}">
                  <a16:creationId xmlns:a16="http://schemas.microsoft.com/office/drawing/2014/main" id="{1913267F-76CD-2C66-6E3A-666314D06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54">
              <a:extLst>
                <a:ext uri="{FF2B5EF4-FFF2-40B4-BE49-F238E27FC236}">
                  <a16:creationId xmlns:a16="http://schemas.microsoft.com/office/drawing/2014/main" id="{17C8DAC3-D1A1-1184-33A5-FCB01AEB2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55">
              <a:extLst>
                <a:ext uri="{FF2B5EF4-FFF2-40B4-BE49-F238E27FC236}">
                  <a16:creationId xmlns:a16="http://schemas.microsoft.com/office/drawing/2014/main" id="{8BBEC171-4FFF-CC5C-F283-FD116B2B9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Line 156">
              <a:extLst>
                <a:ext uri="{FF2B5EF4-FFF2-40B4-BE49-F238E27FC236}">
                  <a16:creationId xmlns:a16="http://schemas.microsoft.com/office/drawing/2014/main" id="{442A9DF9-0BEB-B68A-E496-D55DD78C8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57">
              <a:extLst>
                <a:ext uri="{FF2B5EF4-FFF2-40B4-BE49-F238E27FC236}">
                  <a16:creationId xmlns:a16="http://schemas.microsoft.com/office/drawing/2014/main" id="{0331495E-D9F5-ED58-4C61-F7CAF6B0F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Line 158">
              <a:extLst>
                <a:ext uri="{FF2B5EF4-FFF2-40B4-BE49-F238E27FC236}">
                  <a16:creationId xmlns:a16="http://schemas.microsoft.com/office/drawing/2014/main" id="{C13AD71F-2C36-5D17-9AF4-4FB96763E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Line 159">
              <a:extLst>
                <a:ext uri="{FF2B5EF4-FFF2-40B4-BE49-F238E27FC236}">
                  <a16:creationId xmlns:a16="http://schemas.microsoft.com/office/drawing/2014/main" id="{D00DBA9B-04FD-891B-1729-E9C2B3A6B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Line 160">
              <a:extLst>
                <a:ext uri="{FF2B5EF4-FFF2-40B4-BE49-F238E27FC236}">
                  <a16:creationId xmlns:a16="http://schemas.microsoft.com/office/drawing/2014/main" id="{63F79B10-315A-AB40-EFE2-5037DF5E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61">
              <a:extLst>
                <a:ext uri="{FF2B5EF4-FFF2-40B4-BE49-F238E27FC236}">
                  <a16:creationId xmlns:a16="http://schemas.microsoft.com/office/drawing/2014/main" id="{B01139C7-305C-0D11-398C-292356EB7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62">
              <a:extLst>
                <a:ext uri="{FF2B5EF4-FFF2-40B4-BE49-F238E27FC236}">
                  <a16:creationId xmlns:a16="http://schemas.microsoft.com/office/drawing/2014/main" id="{F04EC8F3-5592-08CC-43ED-9B60834EE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63">
              <a:extLst>
                <a:ext uri="{FF2B5EF4-FFF2-40B4-BE49-F238E27FC236}">
                  <a16:creationId xmlns:a16="http://schemas.microsoft.com/office/drawing/2014/main" id="{87DC094F-9D6C-DB9E-2E47-2C1DA2A2A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Line 164">
              <a:extLst>
                <a:ext uri="{FF2B5EF4-FFF2-40B4-BE49-F238E27FC236}">
                  <a16:creationId xmlns:a16="http://schemas.microsoft.com/office/drawing/2014/main" id="{9082441D-ACB6-4AC4-AD66-CC4954361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Line 165">
              <a:extLst>
                <a:ext uri="{FF2B5EF4-FFF2-40B4-BE49-F238E27FC236}">
                  <a16:creationId xmlns:a16="http://schemas.microsoft.com/office/drawing/2014/main" id="{07E8F3D7-E226-2554-C1D4-2CACC68A3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Line 166">
              <a:extLst>
                <a:ext uri="{FF2B5EF4-FFF2-40B4-BE49-F238E27FC236}">
                  <a16:creationId xmlns:a16="http://schemas.microsoft.com/office/drawing/2014/main" id="{E40A76DD-1B09-F9DB-4A7F-871E69834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67">
              <a:extLst>
                <a:ext uri="{FF2B5EF4-FFF2-40B4-BE49-F238E27FC236}">
                  <a16:creationId xmlns:a16="http://schemas.microsoft.com/office/drawing/2014/main" id="{77598D57-732C-D486-8358-33445850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68">
              <a:extLst>
                <a:ext uri="{FF2B5EF4-FFF2-40B4-BE49-F238E27FC236}">
                  <a16:creationId xmlns:a16="http://schemas.microsoft.com/office/drawing/2014/main" id="{29DDDAFE-086F-5276-B0F7-E13E75A25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169">
              <a:extLst>
                <a:ext uri="{FF2B5EF4-FFF2-40B4-BE49-F238E27FC236}">
                  <a16:creationId xmlns:a16="http://schemas.microsoft.com/office/drawing/2014/main" id="{1788F7B2-BD40-F22A-C18D-14323E89D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70">
              <a:extLst>
                <a:ext uri="{FF2B5EF4-FFF2-40B4-BE49-F238E27FC236}">
                  <a16:creationId xmlns:a16="http://schemas.microsoft.com/office/drawing/2014/main" id="{BD3764D9-BEF4-026A-5829-10B2F7F02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171">
              <a:extLst>
                <a:ext uri="{FF2B5EF4-FFF2-40B4-BE49-F238E27FC236}">
                  <a16:creationId xmlns:a16="http://schemas.microsoft.com/office/drawing/2014/main" id="{FE8AB428-1A22-0F26-EB81-0FE25E699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Line 172">
              <a:extLst>
                <a:ext uri="{FF2B5EF4-FFF2-40B4-BE49-F238E27FC236}">
                  <a16:creationId xmlns:a16="http://schemas.microsoft.com/office/drawing/2014/main" id="{88F16445-2E97-4D67-5161-659FFA2ED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Line 173">
              <a:extLst>
                <a:ext uri="{FF2B5EF4-FFF2-40B4-BE49-F238E27FC236}">
                  <a16:creationId xmlns:a16="http://schemas.microsoft.com/office/drawing/2014/main" id="{4A9B394D-043B-0501-06BB-BE6EDACF4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74">
              <a:extLst>
                <a:ext uri="{FF2B5EF4-FFF2-40B4-BE49-F238E27FC236}">
                  <a16:creationId xmlns:a16="http://schemas.microsoft.com/office/drawing/2014/main" id="{A5211680-DD26-83F0-4088-50FBA110A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75">
              <a:extLst>
                <a:ext uri="{FF2B5EF4-FFF2-40B4-BE49-F238E27FC236}">
                  <a16:creationId xmlns:a16="http://schemas.microsoft.com/office/drawing/2014/main" id="{ACC7E03B-D881-437C-0F1E-82251F2B1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76">
              <a:extLst>
                <a:ext uri="{FF2B5EF4-FFF2-40B4-BE49-F238E27FC236}">
                  <a16:creationId xmlns:a16="http://schemas.microsoft.com/office/drawing/2014/main" id="{F8B99299-862B-55F5-F329-1DEB5018B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77">
              <a:extLst>
                <a:ext uri="{FF2B5EF4-FFF2-40B4-BE49-F238E27FC236}">
                  <a16:creationId xmlns:a16="http://schemas.microsoft.com/office/drawing/2014/main" id="{3F92FB8A-FC5B-2CDC-D63F-1ABA2D7FB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178">
              <a:extLst>
                <a:ext uri="{FF2B5EF4-FFF2-40B4-BE49-F238E27FC236}">
                  <a16:creationId xmlns:a16="http://schemas.microsoft.com/office/drawing/2014/main" id="{8270D539-011F-7B36-7387-4BD60E124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79">
              <a:extLst>
                <a:ext uri="{FF2B5EF4-FFF2-40B4-BE49-F238E27FC236}">
                  <a16:creationId xmlns:a16="http://schemas.microsoft.com/office/drawing/2014/main" id="{0BBEE1C1-95A0-590D-46B9-C568BF6BF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80">
              <a:extLst>
                <a:ext uri="{FF2B5EF4-FFF2-40B4-BE49-F238E27FC236}">
                  <a16:creationId xmlns:a16="http://schemas.microsoft.com/office/drawing/2014/main" id="{C37CE499-16CE-8015-FC50-3248162DD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81">
              <a:extLst>
                <a:ext uri="{FF2B5EF4-FFF2-40B4-BE49-F238E27FC236}">
                  <a16:creationId xmlns:a16="http://schemas.microsoft.com/office/drawing/2014/main" id="{42EC76E6-377A-325B-24E2-A8E91E2E8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Freeform 182">
              <a:extLst>
                <a:ext uri="{FF2B5EF4-FFF2-40B4-BE49-F238E27FC236}">
                  <a16:creationId xmlns:a16="http://schemas.microsoft.com/office/drawing/2014/main" id="{85976744-366A-2FE4-7593-0A239CEBE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Freeform 183">
              <a:extLst>
                <a:ext uri="{FF2B5EF4-FFF2-40B4-BE49-F238E27FC236}">
                  <a16:creationId xmlns:a16="http://schemas.microsoft.com/office/drawing/2014/main" id="{A6F436B2-37AF-B6C0-2A1B-044D2184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Rectangle 184">
              <a:extLst>
                <a:ext uri="{FF2B5EF4-FFF2-40B4-BE49-F238E27FC236}">
                  <a16:creationId xmlns:a16="http://schemas.microsoft.com/office/drawing/2014/main" id="{9377508B-2CB2-DCF2-CC52-ED59A7566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3" name="Rectangle 185">
              <a:extLst>
                <a:ext uri="{FF2B5EF4-FFF2-40B4-BE49-F238E27FC236}">
                  <a16:creationId xmlns:a16="http://schemas.microsoft.com/office/drawing/2014/main" id="{17F9AD50-312E-4176-2ED5-85C80552A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4" name="Rectangle 186">
              <a:extLst>
                <a:ext uri="{FF2B5EF4-FFF2-40B4-BE49-F238E27FC236}">
                  <a16:creationId xmlns:a16="http://schemas.microsoft.com/office/drawing/2014/main" id="{61A53994-588F-7835-ECF7-6DFDA424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5" name="Freeform 187">
              <a:extLst>
                <a:ext uri="{FF2B5EF4-FFF2-40B4-BE49-F238E27FC236}">
                  <a16:creationId xmlns:a16="http://schemas.microsoft.com/office/drawing/2014/main" id="{1531F125-764D-BAA2-03A8-2937D05F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Freeform 188">
              <a:extLst>
                <a:ext uri="{FF2B5EF4-FFF2-40B4-BE49-F238E27FC236}">
                  <a16:creationId xmlns:a16="http://schemas.microsoft.com/office/drawing/2014/main" id="{3E079EE6-8E62-2545-E2AE-233194DD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Freeform 189">
              <a:extLst>
                <a:ext uri="{FF2B5EF4-FFF2-40B4-BE49-F238E27FC236}">
                  <a16:creationId xmlns:a16="http://schemas.microsoft.com/office/drawing/2014/main" id="{EFB912D5-9893-9039-526C-245E4987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190">
              <a:extLst>
                <a:ext uri="{FF2B5EF4-FFF2-40B4-BE49-F238E27FC236}">
                  <a16:creationId xmlns:a16="http://schemas.microsoft.com/office/drawing/2014/main" id="{A0BFD733-4055-6FC9-2C19-F13996EF7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191">
              <a:extLst>
                <a:ext uri="{FF2B5EF4-FFF2-40B4-BE49-F238E27FC236}">
                  <a16:creationId xmlns:a16="http://schemas.microsoft.com/office/drawing/2014/main" id="{ED129FED-858D-DE66-627D-8DFCDEF0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Freeform 192">
              <a:extLst>
                <a:ext uri="{FF2B5EF4-FFF2-40B4-BE49-F238E27FC236}">
                  <a16:creationId xmlns:a16="http://schemas.microsoft.com/office/drawing/2014/main" id="{5D32818A-CA6C-58FF-98A5-3A7EFE7C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193">
              <a:extLst>
                <a:ext uri="{FF2B5EF4-FFF2-40B4-BE49-F238E27FC236}">
                  <a16:creationId xmlns:a16="http://schemas.microsoft.com/office/drawing/2014/main" id="{48EBFE77-2322-01E9-6A1E-331C56DA3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194">
              <a:extLst>
                <a:ext uri="{FF2B5EF4-FFF2-40B4-BE49-F238E27FC236}">
                  <a16:creationId xmlns:a16="http://schemas.microsoft.com/office/drawing/2014/main" id="{05F933F1-175A-CC87-1D34-95A73B8D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195">
              <a:extLst>
                <a:ext uri="{FF2B5EF4-FFF2-40B4-BE49-F238E27FC236}">
                  <a16:creationId xmlns:a16="http://schemas.microsoft.com/office/drawing/2014/main" id="{FD091A60-8626-BA18-60E1-EFE0D107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Freeform 196">
              <a:extLst>
                <a:ext uri="{FF2B5EF4-FFF2-40B4-BE49-F238E27FC236}">
                  <a16:creationId xmlns:a16="http://schemas.microsoft.com/office/drawing/2014/main" id="{4169D399-B1C9-8AB5-AEA6-DAAF3EAE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197">
              <a:extLst>
                <a:ext uri="{FF2B5EF4-FFF2-40B4-BE49-F238E27FC236}">
                  <a16:creationId xmlns:a16="http://schemas.microsoft.com/office/drawing/2014/main" id="{212175F7-000A-4AE8-6893-5C45DA5ED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198">
              <a:extLst>
                <a:ext uri="{FF2B5EF4-FFF2-40B4-BE49-F238E27FC236}">
                  <a16:creationId xmlns:a16="http://schemas.microsoft.com/office/drawing/2014/main" id="{0367A98E-997A-704D-6CEE-E1E211D8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Rectangle 199">
              <a:extLst>
                <a:ext uri="{FF2B5EF4-FFF2-40B4-BE49-F238E27FC236}">
                  <a16:creationId xmlns:a16="http://schemas.microsoft.com/office/drawing/2014/main" id="{2CC948DF-CFEA-8F75-308C-CA34F52F3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68" name="Line 200">
              <a:extLst>
                <a:ext uri="{FF2B5EF4-FFF2-40B4-BE49-F238E27FC236}">
                  <a16:creationId xmlns:a16="http://schemas.microsoft.com/office/drawing/2014/main" id="{35E76027-96BA-E667-2F1A-180F0EACE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Freeform 201">
              <a:extLst>
                <a:ext uri="{FF2B5EF4-FFF2-40B4-BE49-F238E27FC236}">
                  <a16:creationId xmlns:a16="http://schemas.microsoft.com/office/drawing/2014/main" id="{3BFB1801-D315-382A-7B49-397111645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202">
              <a:extLst>
                <a:ext uri="{FF2B5EF4-FFF2-40B4-BE49-F238E27FC236}">
                  <a16:creationId xmlns:a16="http://schemas.microsoft.com/office/drawing/2014/main" id="{A60485FA-A900-F882-E9BB-E51363B95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Freeform 203">
              <a:extLst>
                <a:ext uri="{FF2B5EF4-FFF2-40B4-BE49-F238E27FC236}">
                  <a16:creationId xmlns:a16="http://schemas.microsoft.com/office/drawing/2014/main" id="{B1C8EC84-5803-7A6A-C4D9-7D734A4CC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Rectangle 204">
              <a:extLst>
                <a:ext uri="{FF2B5EF4-FFF2-40B4-BE49-F238E27FC236}">
                  <a16:creationId xmlns:a16="http://schemas.microsoft.com/office/drawing/2014/main" id="{B6BF05E8-8F0E-3AF1-789B-8DC8B9AC8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3" name="Rectangle 205">
              <a:extLst>
                <a:ext uri="{FF2B5EF4-FFF2-40B4-BE49-F238E27FC236}">
                  <a16:creationId xmlns:a16="http://schemas.microsoft.com/office/drawing/2014/main" id="{A01814B3-86A5-B454-59E6-E82DF961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104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4" name="Rectangle 206">
              <a:extLst>
                <a:ext uri="{FF2B5EF4-FFF2-40B4-BE49-F238E27FC236}">
                  <a16:creationId xmlns:a16="http://schemas.microsoft.com/office/drawing/2014/main" id="{C9110ECF-3688-7D68-2F35-72BB304F8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5" name="Rectangle 207">
              <a:extLst>
                <a:ext uri="{FF2B5EF4-FFF2-40B4-BE49-F238E27FC236}">
                  <a16:creationId xmlns:a16="http://schemas.microsoft.com/office/drawing/2014/main" id="{212E22C4-A2D4-3DA8-C1F2-6D69725EF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6" name="Rectangle 208">
              <a:extLst>
                <a:ext uri="{FF2B5EF4-FFF2-40B4-BE49-F238E27FC236}">
                  <a16:creationId xmlns:a16="http://schemas.microsoft.com/office/drawing/2014/main" id="{7EE402CD-9B50-F4D4-FEFB-9144AF0C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7" name="Line 209">
              <a:extLst>
                <a:ext uri="{FF2B5EF4-FFF2-40B4-BE49-F238E27FC236}">
                  <a16:creationId xmlns:a16="http://schemas.microsoft.com/office/drawing/2014/main" id="{89F08F2D-DFEB-C68D-2AAF-B1C3AA34E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Freeform 210">
              <a:extLst>
                <a:ext uri="{FF2B5EF4-FFF2-40B4-BE49-F238E27FC236}">
                  <a16:creationId xmlns:a16="http://schemas.microsoft.com/office/drawing/2014/main" id="{E7F7B20B-2388-A1AA-859E-30B42B06C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Freeform 211">
              <a:extLst>
                <a:ext uri="{FF2B5EF4-FFF2-40B4-BE49-F238E27FC236}">
                  <a16:creationId xmlns:a16="http://schemas.microsoft.com/office/drawing/2014/main" id="{09CBBA96-8E4E-E3CF-7F65-63D5E48C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Freeform 212">
              <a:extLst>
                <a:ext uri="{FF2B5EF4-FFF2-40B4-BE49-F238E27FC236}">
                  <a16:creationId xmlns:a16="http://schemas.microsoft.com/office/drawing/2014/main" id="{D99273E2-339C-ED0D-0D12-D1474557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Rectangle 213">
              <a:extLst>
                <a:ext uri="{FF2B5EF4-FFF2-40B4-BE49-F238E27FC236}">
                  <a16:creationId xmlns:a16="http://schemas.microsoft.com/office/drawing/2014/main" id="{1693AA71-1B75-3BB4-D06E-F00EAE3E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82" name="Rectangle 214">
              <a:extLst>
                <a:ext uri="{FF2B5EF4-FFF2-40B4-BE49-F238E27FC236}">
                  <a16:creationId xmlns:a16="http://schemas.microsoft.com/office/drawing/2014/main" id="{CFF81C31-6AE2-5BC2-B820-4BC52A41A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83" name="Rectangle 215">
              <a:extLst>
                <a:ext uri="{FF2B5EF4-FFF2-40B4-BE49-F238E27FC236}">
                  <a16:creationId xmlns:a16="http://schemas.microsoft.com/office/drawing/2014/main" id="{EEBC0F1B-5DFA-3462-2199-A92DE8FC1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389" name="Rectangle 186">
            <a:extLst>
              <a:ext uri="{FF2B5EF4-FFF2-40B4-BE49-F238E27FC236}">
                <a16:creationId xmlns:a16="http://schemas.microsoft.com/office/drawing/2014/main" id="{6A5D2517-7AE3-8980-B0D4-72F12C326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33D4DF-5ED7-FE35-72D0-F69A757CB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76400"/>
            <a:ext cx="6096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TextBox 4">
            <a:extLst>
              <a:ext uri="{FF2B5EF4-FFF2-40B4-BE49-F238E27FC236}">
                <a16:creationId xmlns:a16="http://schemas.microsoft.com/office/drawing/2014/main" id="{449E1099-9730-E7EB-F26A-4931084F1EC3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635500"/>
            <a:ext cx="772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3">
            <a:extLst>
              <a:ext uri="{FF2B5EF4-FFF2-40B4-BE49-F238E27FC236}">
                <a16:creationId xmlns:a16="http://schemas.microsoft.com/office/drawing/2014/main" id="{4198D6A4-57FE-E72E-686E-79501917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244975"/>
            <a:ext cx="407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an energy balance on the splitter: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2FC34C5-D971-DCF4-6874-FB02766AB3C3}"/>
              </a:ext>
            </a:extLst>
          </p:cNvPr>
          <p:cNvSpPr/>
          <p:nvPr/>
        </p:nvSpPr>
        <p:spPr>
          <a:xfrm>
            <a:off x="7489825" y="6019800"/>
            <a:ext cx="1806575" cy="60960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4" name="Title 1">
            <a:extLst>
              <a:ext uri="{FF2B5EF4-FFF2-40B4-BE49-F238E27FC236}">
                <a16:creationId xmlns:a16="http://schemas.microsoft.com/office/drawing/2014/main" id="{E4F518F4-0470-7628-1909-E8AECAC084DB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evap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A2EBE65-A796-A6D8-4921-B4AAC983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9">
            <a:extLst>
              <a:ext uri="{FF2B5EF4-FFF2-40B4-BE49-F238E27FC236}">
                <a16:creationId xmlns:a16="http://schemas.microsoft.com/office/drawing/2014/main" id="{1D702A20-B140-41EC-8706-C4D2DC38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AutoShape 26">
            <a:extLst>
              <a:ext uri="{FF2B5EF4-FFF2-40B4-BE49-F238E27FC236}">
                <a16:creationId xmlns:a16="http://schemas.microsoft.com/office/drawing/2014/main" id="{B0C529C4-F0B2-F913-8C13-7D6ADCB850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86000" y="1027113"/>
            <a:ext cx="6934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AutoShape 28">
            <a:extLst>
              <a:ext uri="{FF2B5EF4-FFF2-40B4-BE49-F238E27FC236}">
                <a16:creationId xmlns:a16="http://schemas.microsoft.com/office/drawing/2014/main" id="{8F067FED-2A14-2FE3-4901-CEF6E4E1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633663"/>
            <a:ext cx="889000" cy="508000"/>
          </a:xfrm>
          <a:prstGeom prst="roundRect">
            <a:avLst>
              <a:gd name="adj" fmla="val 0"/>
            </a:avLst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AutoShape 29">
            <a:extLst>
              <a:ext uri="{FF2B5EF4-FFF2-40B4-BE49-F238E27FC236}">
                <a16:creationId xmlns:a16="http://schemas.microsoft.com/office/drawing/2014/main" id="{A27529BB-5872-DDE0-C174-CF95FC51A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633663"/>
            <a:ext cx="873125" cy="508000"/>
          </a:xfrm>
          <a:prstGeom prst="roundRect">
            <a:avLst>
              <a:gd name="adj" fmla="val 0"/>
            </a:avLst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Freeform 30">
            <a:extLst>
              <a:ext uri="{FF2B5EF4-FFF2-40B4-BE49-F238E27FC236}">
                <a16:creationId xmlns:a16="http://schemas.microsoft.com/office/drawing/2014/main" id="{63B815B8-50AD-F3A3-0C67-A0B7965A67A2}"/>
              </a:ext>
            </a:extLst>
          </p:cNvPr>
          <p:cNvSpPr>
            <a:spLocks/>
          </p:cNvSpPr>
          <p:nvPr/>
        </p:nvSpPr>
        <p:spPr bwMode="auto">
          <a:xfrm>
            <a:off x="4889500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8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8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7" y="52"/>
                </a:lnTo>
                <a:lnTo>
                  <a:pt x="305" y="76"/>
                </a:lnTo>
                <a:lnTo>
                  <a:pt x="317" y="105"/>
                </a:lnTo>
                <a:lnTo>
                  <a:pt x="324" y="135"/>
                </a:lnTo>
                <a:lnTo>
                  <a:pt x="330" y="167"/>
                </a:lnTo>
                <a:lnTo>
                  <a:pt x="324" y="197"/>
                </a:lnTo>
                <a:lnTo>
                  <a:pt x="317" y="227"/>
                </a:lnTo>
                <a:lnTo>
                  <a:pt x="305" y="258"/>
                </a:lnTo>
                <a:lnTo>
                  <a:pt x="287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31">
            <a:extLst>
              <a:ext uri="{FF2B5EF4-FFF2-40B4-BE49-F238E27FC236}">
                <a16:creationId xmlns:a16="http://schemas.microsoft.com/office/drawing/2014/main" id="{A4D7A385-215D-B0E7-88BA-85BFD006D529}"/>
              </a:ext>
            </a:extLst>
          </p:cNvPr>
          <p:cNvSpPr>
            <a:spLocks/>
          </p:cNvSpPr>
          <p:nvPr/>
        </p:nvSpPr>
        <p:spPr bwMode="auto">
          <a:xfrm>
            <a:off x="4889500" y="2744788"/>
            <a:ext cx="130175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32">
            <a:extLst>
              <a:ext uri="{FF2B5EF4-FFF2-40B4-BE49-F238E27FC236}">
                <a16:creationId xmlns:a16="http://schemas.microsoft.com/office/drawing/2014/main" id="{B7F3133A-AA71-C580-3166-FFA00102EB3A}"/>
              </a:ext>
            </a:extLst>
          </p:cNvPr>
          <p:cNvSpPr>
            <a:spLocks/>
          </p:cNvSpPr>
          <p:nvPr/>
        </p:nvSpPr>
        <p:spPr bwMode="auto">
          <a:xfrm>
            <a:off x="5019675" y="2744788"/>
            <a:ext cx="131763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69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9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Rectangle 33">
            <a:extLst>
              <a:ext uri="{FF2B5EF4-FFF2-40B4-BE49-F238E27FC236}">
                <a16:creationId xmlns:a16="http://schemas.microsoft.com/office/drawing/2014/main" id="{DDE56A18-0837-E385-EFDB-8FF1F727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0" y="2774950"/>
            <a:ext cx="180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3" name="Freeform 34">
            <a:extLst>
              <a:ext uri="{FF2B5EF4-FFF2-40B4-BE49-F238E27FC236}">
                <a16:creationId xmlns:a16="http://schemas.microsoft.com/office/drawing/2014/main" id="{342A35BA-3AE5-7FDA-B416-5405C27860E5}"/>
              </a:ext>
            </a:extLst>
          </p:cNvPr>
          <p:cNvSpPr>
            <a:spLocks/>
          </p:cNvSpPr>
          <p:nvPr/>
        </p:nvSpPr>
        <p:spPr bwMode="auto">
          <a:xfrm>
            <a:off x="8045450" y="2744788"/>
            <a:ext cx="263525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2" y="330"/>
                </a:lnTo>
                <a:lnTo>
                  <a:pt x="90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7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7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0" y="12"/>
                </a:lnTo>
                <a:lnTo>
                  <a:pt x="122" y="2"/>
                </a:lnTo>
                <a:lnTo>
                  <a:pt x="165" y="0"/>
                </a:lnTo>
                <a:lnTo>
                  <a:pt x="201" y="2"/>
                </a:lnTo>
                <a:lnTo>
                  <a:pt x="236" y="12"/>
                </a:lnTo>
                <a:lnTo>
                  <a:pt x="263" y="30"/>
                </a:lnTo>
                <a:lnTo>
                  <a:pt x="286" y="52"/>
                </a:lnTo>
                <a:lnTo>
                  <a:pt x="305" y="76"/>
                </a:lnTo>
                <a:lnTo>
                  <a:pt x="318" y="105"/>
                </a:lnTo>
                <a:lnTo>
                  <a:pt x="325" y="135"/>
                </a:lnTo>
                <a:lnTo>
                  <a:pt x="330" y="167"/>
                </a:lnTo>
                <a:lnTo>
                  <a:pt x="325" y="197"/>
                </a:lnTo>
                <a:lnTo>
                  <a:pt x="318" y="227"/>
                </a:lnTo>
                <a:lnTo>
                  <a:pt x="305" y="258"/>
                </a:lnTo>
                <a:lnTo>
                  <a:pt x="286" y="282"/>
                </a:lnTo>
                <a:lnTo>
                  <a:pt x="263" y="304"/>
                </a:lnTo>
                <a:lnTo>
                  <a:pt x="236" y="320"/>
                </a:lnTo>
                <a:lnTo>
                  <a:pt x="201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35">
            <a:extLst>
              <a:ext uri="{FF2B5EF4-FFF2-40B4-BE49-F238E27FC236}">
                <a16:creationId xmlns:a16="http://schemas.microsoft.com/office/drawing/2014/main" id="{643A9444-C711-8BF8-AF53-C5BB5CA2DCA3}"/>
              </a:ext>
            </a:extLst>
          </p:cNvPr>
          <p:cNvSpPr>
            <a:spLocks/>
          </p:cNvSpPr>
          <p:nvPr/>
        </p:nvSpPr>
        <p:spPr bwMode="auto">
          <a:xfrm>
            <a:off x="8045450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69" y="186"/>
                </a:lnTo>
                <a:lnTo>
                  <a:pt x="51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4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4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1" y="7"/>
                </a:lnTo>
                <a:lnTo>
                  <a:pt x="69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Freeform 36">
            <a:extLst>
              <a:ext uri="{FF2B5EF4-FFF2-40B4-BE49-F238E27FC236}">
                <a16:creationId xmlns:a16="http://schemas.microsoft.com/office/drawing/2014/main" id="{6541B1BF-3AC0-6CA3-D1CD-661576A36015}"/>
              </a:ext>
            </a:extLst>
          </p:cNvPr>
          <p:cNvSpPr>
            <a:spLocks/>
          </p:cNvSpPr>
          <p:nvPr/>
        </p:nvSpPr>
        <p:spPr bwMode="auto">
          <a:xfrm>
            <a:off x="8177213" y="2744788"/>
            <a:ext cx="131762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7"/>
                </a:lnTo>
                <a:lnTo>
                  <a:pt x="68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8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Freeform 37">
            <a:extLst>
              <a:ext uri="{FF2B5EF4-FFF2-40B4-BE49-F238E27FC236}">
                <a16:creationId xmlns:a16="http://schemas.microsoft.com/office/drawing/2014/main" id="{EC3FA6C9-20FD-5FD4-2583-6DA4CEDAA4EB}"/>
              </a:ext>
            </a:extLst>
          </p:cNvPr>
          <p:cNvSpPr>
            <a:spLocks/>
          </p:cNvSpPr>
          <p:nvPr/>
        </p:nvSpPr>
        <p:spPr bwMode="auto">
          <a:xfrm>
            <a:off x="8064500" y="3365500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3" y="331"/>
                </a:lnTo>
                <a:lnTo>
                  <a:pt x="91" y="320"/>
                </a:lnTo>
                <a:lnTo>
                  <a:pt x="62" y="304"/>
                </a:lnTo>
                <a:lnTo>
                  <a:pt x="39" y="283"/>
                </a:lnTo>
                <a:lnTo>
                  <a:pt x="21" y="256"/>
                </a:lnTo>
                <a:lnTo>
                  <a:pt x="7" y="228"/>
                </a:lnTo>
                <a:lnTo>
                  <a:pt x="0" y="198"/>
                </a:lnTo>
                <a:lnTo>
                  <a:pt x="0" y="167"/>
                </a:lnTo>
                <a:lnTo>
                  <a:pt x="0" y="135"/>
                </a:lnTo>
                <a:lnTo>
                  <a:pt x="7" y="105"/>
                </a:lnTo>
                <a:lnTo>
                  <a:pt x="21" y="77"/>
                </a:lnTo>
                <a:lnTo>
                  <a:pt x="39" y="52"/>
                </a:lnTo>
                <a:lnTo>
                  <a:pt x="62" y="29"/>
                </a:lnTo>
                <a:lnTo>
                  <a:pt x="91" y="13"/>
                </a:lnTo>
                <a:lnTo>
                  <a:pt x="123" y="2"/>
                </a:lnTo>
                <a:lnTo>
                  <a:pt x="165" y="0"/>
                </a:lnTo>
                <a:lnTo>
                  <a:pt x="201" y="2"/>
                </a:lnTo>
                <a:lnTo>
                  <a:pt x="236" y="13"/>
                </a:lnTo>
                <a:lnTo>
                  <a:pt x="263" y="29"/>
                </a:lnTo>
                <a:lnTo>
                  <a:pt x="288" y="52"/>
                </a:lnTo>
                <a:lnTo>
                  <a:pt x="307" y="77"/>
                </a:lnTo>
                <a:lnTo>
                  <a:pt x="320" y="105"/>
                </a:lnTo>
                <a:lnTo>
                  <a:pt x="327" y="135"/>
                </a:lnTo>
                <a:lnTo>
                  <a:pt x="330" y="167"/>
                </a:lnTo>
                <a:lnTo>
                  <a:pt x="327" y="198"/>
                </a:lnTo>
                <a:lnTo>
                  <a:pt x="320" y="228"/>
                </a:lnTo>
                <a:lnTo>
                  <a:pt x="307" y="256"/>
                </a:lnTo>
                <a:lnTo>
                  <a:pt x="288" y="283"/>
                </a:lnTo>
                <a:lnTo>
                  <a:pt x="263" y="304"/>
                </a:lnTo>
                <a:lnTo>
                  <a:pt x="236" y="320"/>
                </a:lnTo>
                <a:lnTo>
                  <a:pt x="201" y="331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Freeform 38">
            <a:extLst>
              <a:ext uri="{FF2B5EF4-FFF2-40B4-BE49-F238E27FC236}">
                <a16:creationId xmlns:a16="http://schemas.microsoft.com/office/drawing/2014/main" id="{52F97C4A-72C1-4B12-BBF0-0066F4A6B3BB}"/>
              </a:ext>
            </a:extLst>
          </p:cNvPr>
          <p:cNvSpPr>
            <a:spLocks/>
          </p:cNvSpPr>
          <p:nvPr/>
        </p:nvSpPr>
        <p:spPr bwMode="auto">
          <a:xfrm>
            <a:off x="8064500" y="3365500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69" y="186"/>
                </a:lnTo>
                <a:lnTo>
                  <a:pt x="51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4"/>
                </a:lnTo>
                <a:lnTo>
                  <a:pt x="4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4" y="59"/>
                </a:lnTo>
                <a:lnTo>
                  <a:pt x="12" y="43"/>
                </a:lnTo>
                <a:lnTo>
                  <a:pt x="22" y="29"/>
                </a:lnTo>
                <a:lnTo>
                  <a:pt x="35" y="16"/>
                </a:lnTo>
                <a:lnTo>
                  <a:pt x="51" y="7"/>
                </a:lnTo>
                <a:lnTo>
                  <a:pt x="69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Freeform 39">
            <a:extLst>
              <a:ext uri="{FF2B5EF4-FFF2-40B4-BE49-F238E27FC236}">
                <a16:creationId xmlns:a16="http://schemas.microsoft.com/office/drawing/2014/main" id="{A8FB4DF2-D215-D705-52ED-9737766CCACA}"/>
              </a:ext>
            </a:extLst>
          </p:cNvPr>
          <p:cNvSpPr>
            <a:spLocks/>
          </p:cNvSpPr>
          <p:nvPr/>
        </p:nvSpPr>
        <p:spPr bwMode="auto">
          <a:xfrm>
            <a:off x="8196263" y="3365500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6"/>
                </a:lnTo>
                <a:lnTo>
                  <a:pt x="69" y="29"/>
                </a:lnTo>
                <a:lnTo>
                  <a:pt x="80" y="43"/>
                </a:lnTo>
                <a:lnTo>
                  <a:pt x="87" y="59"/>
                </a:lnTo>
                <a:lnTo>
                  <a:pt x="91" y="76"/>
                </a:lnTo>
                <a:lnTo>
                  <a:pt x="93" y="94"/>
                </a:lnTo>
                <a:lnTo>
                  <a:pt x="91" y="111"/>
                </a:lnTo>
                <a:lnTo>
                  <a:pt x="87" y="128"/>
                </a:lnTo>
                <a:lnTo>
                  <a:pt x="80" y="144"/>
                </a:lnTo>
                <a:lnTo>
                  <a:pt x="69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Freeform 40">
            <a:extLst>
              <a:ext uri="{FF2B5EF4-FFF2-40B4-BE49-F238E27FC236}">
                <a16:creationId xmlns:a16="http://schemas.microsoft.com/office/drawing/2014/main" id="{014C66AA-FF21-2DA0-61E1-36CAE81D3878}"/>
              </a:ext>
            </a:extLst>
          </p:cNvPr>
          <p:cNvSpPr>
            <a:spLocks/>
          </p:cNvSpPr>
          <p:nvPr/>
        </p:nvSpPr>
        <p:spPr bwMode="auto">
          <a:xfrm>
            <a:off x="276542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2147483646 w 330"/>
              <a:gd name="T15" fmla="*/ 2147483646 h 336"/>
              <a:gd name="T16" fmla="*/ 0 w 330"/>
              <a:gd name="T17" fmla="*/ 2147483646 h 336"/>
              <a:gd name="T18" fmla="*/ 2147483646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6" y="330"/>
                </a:lnTo>
                <a:lnTo>
                  <a:pt x="92" y="320"/>
                </a:lnTo>
                <a:lnTo>
                  <a:pt x="64" y="304"/>
                </a:lnTo>
                <a:lnTo>
                  <a:pt x="41" y="282"/>
                </a:lnTo>
                <a:lnTo>
                  <a:pt x="23" y="258"/>
                </a:lnTo>
                <a:lnTo>
                  <a:pt x="9" y="227"/>
                </a:lnTo>
                <a:lnTo>
                  <a:pt x="1" y="197"/>
                </a:lnTo>
                <a:lnTo>
                  <a:pt x="0" y="167"/>
                </a:lnTo>
                <a:lnTo>
                  <a:pt x="1" y="135"/>
                </a:lnTo>
                <a:lnTo>
                  <a:pt x="9" y="105"/>
                </a:lnTo>
                <a:lnTo>
                  <a:pt x="23" y="76"/>
                </a:lnTo>
                <a:lnTo>
                  <a:pt x="41" y="52"/>
                </a:lnTo>
                <a:lnTo>
                  <a:pt x="64" y="30"/>
                </a:lnTo>
                <a:lnTo>
                  <a:pt x="92" y="12"/>
                </a:lnTo>
                <a:lnTo>
                  <a:pt x="126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9" y="52"/>
                </a:lnTo>
                <a:lnTo>
                  <a:pt x="307" y="76"/>
                </a:lnTo>
                <a:lnTo>
                  <a:pt x="319" y="105"/>
                </a:lnTo>
                <a:lnTo>
                  <a:pt x="328" y="135"/>
                </a:lnTo>
                <a:lnTo>
                  <a:pt x="330" y="167"/>
                </a:lnTo>
                <a:lnTo>
                  <a:pt x="328" y="197"/>
                </a:lnTo>
                <a:lnTo>
                  <a:pt x="319" y="227"/>
                </a:lnTo>
                <a:lnTo>
                  <a:pt x="307" y="258"/>
                </a:lnTo>
                <a:lnTo>
                  <a:pt x="289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41">
            <a:extLst>
              <a:ext uri="{FF2B5EF4-FFF2-40B4-BE49-F238E27FC236}">
                <a16:creationId xmlns:a16="http://schemas.microsoft.com/office/drawing/2014/main" id="{E5629813-764A-4A17-C4EA-89F5A1A77EB5}"/>
              </a:ext>
            </a:extLst>
          </p:cNvPr>
          <p:cNvSpPr>
            <a:spLocks/>
          </p:cNvSpPr>
          <p:nvPr/>
        </p:nvSpPr>
        <p:spPr bwMode="auto">
          <a:xfrm>
            <a:off x="2765425" y="2744788"/>
            <a:ext cx="130175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0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1" y="186"/>
                </a:lnTo>
                <a:lnTo>
                  <a:pt x="52" y="180"/>
                </a:lnTo>
                <a:lnTo>
                  <a:pt x="36" y="171"/>
                </a:lnTo>
                <a:lnTo>
                  <a:pt x="23" y="159"/>
                </a:lnTo>
                <a:lnTo>
                  <a:pt x="13" y="145"/>
                </a:lnTo>
                <a:lnTo>
                  <a:pt x="5" y="128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5" y="59"/>
                </a:lnTo>
                <a:lnTo>
                  <a:pt x="13" y="43"/>
                </a:lnTo>
                <a:lnTo>
                  <a:pt x="23" y="29"/>
                </a:lnTo>
                <a:lnTo>
                  <a:pt x="36" y="17"/>
                </a:lnTo>
                <a:lnTo>
                  <a:pt x="52" y="7"/>
                </a:lnTo>
                <a:lnTo>
                  <a:pt x="71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Freeform 42">
            <a:extLst>
              <a:ext uri="{FF2B5EF4-FFF2-40B4-BE49-F238E27FC236}">
                <a16:creationId xmlns:a16="http://schemas.microsoft.com/office/drawing/2014/main" id="{64C26234-0D9D-C129-AC6E-B496E8AA6634}"/>
              </a:ext>
            </a:extLst>
          </p:cNvPr>
          <p:cNvSpPr>
            <a:spLocks/>
          </p:cNvSpPr>
          <p:nvPr/>
        </p:nvSpPr>
        <p:spPr bwMode="auto">
          <a:xfrm>
            <a:off x="2895600" y="2744788"/>
            <a:ext cx="131763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70" y="29"/>
                </a:lnTo>
                <a:lnTo>
                  <a:pt x="80" y="43"/>
                </a:lnTo>
                <a:lnTo>
                  <a:pt x="87" y="59"/>
                </a:lnTo>
                <a:lnTo>
                  <a:pt x="92" y="76"/>
                </a:lnTo>
                <a:lnTo>
                  <a:pt x="93" y="94"/>
                </a:lnTo>
                <a:lnTo>
                  <a:pt x="92" y="111"/>
                </a:lnTo>
                <a:lnTo>
                  <a:pt x="87" y="128"/>
                </a:lnTo>
                <a:lnTo>
                  <a:pt x="80" y="145"/>
                </a:lnTo>
                <a:lnTo>
                  <a:pt x="70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Rectangle 43">
            <a:extLst>
              <a:ext uri="{FF2B5EF4-FFF2-40B4-BE49-F238E27FC236}">
                <a16:creationId xmlns:a16="http://schemas.microsoft.com/office/drawing/2014/main" id="{DA3D87F6-34F9-61AF-8353-3AAC1137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277495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3" name="Rectangle 44">
            <a:extLst>
              <a:ext uri="{FF2B5EF4-FFF2-40B4-BE49-F238E27FC236}">
                <a16:creationId xmlns:a16="http://schemas.microsoft.com/office/drawing/2014/main" id="{C0678AAD-5489-BEFA-D44C-79E3D096E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3395663"/>
            <a:ext cx="96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4" name="Line 45">
            <a:extLst>
              <a:ext uri="{FF2B5EF4-FFF2-40B4-BE49-F238E27FC236}">
                <a16:creationId xmlns:a16="http://schemas.microsoft.com/office/drawing/2014/main" id="{E903AA8E-0142-474A-F58C-F664A1BE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25" y="3479800"/>
            <a:ext cx="7508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Freeform 46">
            <a:extLst>
              <a:ext uri="{FF2B5EF4-FFF2-40B4-BE49-F238E27FC236}">
                <a16:creationId xmlns:a16="http://schemas.microsoft.com/office/drawing/2014/main" id="{647F450F-84B3-A65A-1E76-FB3BD35A56DA}"/>
              </a:ext>
            </a:extLst>
          </p:cNvPr>
          <p:cNvSpPr>
            <a:spLocks/>
          </p:cNvSpPr>
          <p:nvPr/>
        </p:nvSpPr>
        <p:spPr bwMode="auto">
          <a:xfrm>
            <a:off x="8890000" y="3424238"/>
            <a:ext cx="188913" cy="112712"/>
          </a:xfrm>
          <a:custGeom>
            <a:avLst/>
            <a:gdLst>
              <a:gd name="T0" fmla="*/ 2147483646 w 237"/>
              <a:gd name="T1" fmla="*/ 2147483646 h 142"/>
              <a:gd name="T2" fmla="*/ 0 w 237"/>
              <a:gd name="T3" fmla="*/ 2147483646 h 142"/>
              <a:gd name="T4" fmla="*/ 2147483646 w 237"/>
              <a:gd name="T5" fmla="*/ 2147483646 h 142"/>
              <a:gd name="T6" fmla="*/ 0 w 237"/>
              <a:gd name="T7" fmla="*/ 0 h 142"/>
              <a:gd name="T8" fmla="*/ 2147483646 w 237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2"/>
              <a:gd name="T17" fmla="*/ 237 w 23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2">
                <a:moveTo>
                  <a:pt x="237" y="71"/>
                </a:moveTo>
                <a:lnTo>
                  <a:pt x="0" y="142"/>
                </a:lnTo>
                <a:lnTo>
                  <a:pt x="47" y="71"/>
                </a:lnTo>
                <a:lnTo>
                  <a:pt x="0" y="0"/>
                </a:lnTo>
                <a:lnTo>
                  <a:pt x="237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47">
            <a:extLst>
              <a:ext uri="{FF2B5EF4-FFF2-40B4-BE49-F238E27FC236}">
                <a16:creationId xmlns:a16="http://schemas.microsoft.com/office/drawing/2014/main" id="{EEB7A125-D689-07C7-9E4C-0D28BF6CE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2878138"/>
            <a:ext cx="395288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48">
            <a:extLst>
              <a:ext uri="{FF2B5EF4-FFF2-40B4-BE49-F238E27FC236}">
                <a16:creationId xmlns:a16="http://schemas.microsoft.com/office/drawing/2014/main" id="{A0147BF7-7490-A0E8-D808-E4E979EF8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9438" y="3478213"/>
            <a:ext cx="23955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49">
            <a:extLst>
              <a:ext uri="{FF2B5EF4-FFF2-40B4-BE49-F238E27FC236}">
                <a16:creationId xmlns:a16="http://schemas.microsoft.com/office/drawing/2014/main" id="{0B190CD5-5285-B1B5-929F-B28AC9A0CF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9438" y="3014663"/>
            <a:ext cx="1587" cy="4651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50">
            <a:extLst>
              <a:ext uri="{FF2B5EF4-FFF2-40B4-BE49-F238E27FC236}">
                <a16:creationId xmlns:a16="http://schemas.microsoft.com/office/drawing/2014/main" id="{CDE088F1-6F2B-CEEB-7C5A-02E1C5008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5" y="2878138"/>
            <a:ext cx="7524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Freeform 51">
            <a:extLst>
              <a:ext uri="{FF2B5EF4-FFF2-40B4-BE49-F238E27FC236}">
                <a16:creationId xmlns:a16="http://schemas.microsoft.com/office/drawing/2014/main" id="{F3ED1849-2B4B-C7E6-EFA6-3EEEADF313FB}"/>
              </a:ext>
            </a:extLst>
          </p:cNvPr>
          <p:cNvSpPr>
            <a:spLocks/>
          </p:cNvSpPr>
          <p:nvPr/>
        </p:nvSpPr>
        <p:spPr bwMode="auto">
          <a:xfrm>
            <a:off x="8872538" y="2820988"/>
            <a:ext cx="187325" cy="112712"/>
          </a:xfrm>
          <a:custGeom>
            <a:avLst/>
            <a:gdLst>
              <a:gd name="T0" fmla="*/ 2147483646 w 237"/>
              <a:gd name="T1" fmla="*/ 2147483646 h 142"/>
              <a:gd name="T2" fmla="*/ 0 w 237"/>
              <a:gd name="T3" fmla="*/ 2147483646 h 142"/>
              <a:gd name="T4" fmla="*/ 2147483646 w 237"/>
              <a:gd name="T5" fmla="*/ 2147483646 h 142"/>
              <a:gd name="T6" fmla="*/ 0 w 237"/>
              <a:gd name="T7" fmla="*/ 0 h 142"/>
              <a:gd name="T8" fmla="*/ 2147483646 w 237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2"/>
              <a:gd name="T17" fmla="*/ 237 w 23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2">
                <a:moveTo>
                  <a:pt x="237" y="71"/>
                </a:moveTo>
                <a:lnTo>
                  <a:pt x="0" y="142"/>
                </a:lnTo>
                <a:lnTo>
                  <a:pt x="47" y="71"/>
                </a:lnTo>
                <a:lnTo>
                  <a:pt x="0" y="0"/>
                </a:lnTo>
                <a:lnTo>
                  <a:pt x="237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Rectangle 52">
            <a:extLst>
              <a:ext uri="{FF2B5EF4-FFF2-40B4-BE49-F238E27FC236}">
                <a16:creationId xmlns:a16="http://schemas.microsoft.com/office/drawing/2014/main" id="{A6F7258A-AC90-B51D-390B-594FFEE7A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2774950"/>
            <a:ext cx="96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2" name="Line 53">
            <a:extLst>
              <a:ext uri="{FF2B5EF4-FFF2-40B4-BE49-F238E27FC236}">
                <a16:creationId xmlns:a16="http://schemas.microsoft.com/office/drawing/2014/main" id="{657E1BF1-A893-903F-24C6-DEF9DDEFA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0138" y="2878138"/>
            <a:ext cx="3762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Rectangle 54">
            <a:extLst>
              <a:ext uri="{FF2B5EF4-FFF2-40B4-BE49-F238E27FC236}">
                <a16:creationId xmlns:a16="http://schemas.microsoft.com/office/drawing/2014/main" id="{B6C84362-5A90-0172-C7B8-59A6D82C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3127375"/>
            <a:ext cx="1190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 at 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4" name="Rectangle 55">
            <a:extLst>
              <a:ext uri="{FF2B5EF4-FFF2-40B4-BE49-F238E27FC236}">
                <a16:creationId xmlns:a16="http://schemas.microsoft.com/office/drawing/2014/main" id="{C3AD503B-97A9-5762-502B-05BF3C2F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2451100"/>
            <a:ext cx="12112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steam at 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8465" name="Rectangle 56">
            <a:extLst>
              <a:ext uri="{FF2B5EF4-FFF2-40B4-BE49-F238E27FC236}">
                <a16:creationId xmlns:a16="http://schemas.microsoft.com/office/drawing/2014/main" id="{F48D5DC9-2085-7849-883D-8483351D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3113088"/>
            <a:ext cx="831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7.3 kg/min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6" name="Rectangle 57">
            <a:extLst>
              <a:ext uri="{FF2B5EF4-FFF2-40B4-BE49-F238E27FC236}">
                <a16:creationId xmlns:a16="http://schemas.microsoft.com/office/drawing/2014/main" id="{0FD76466-8AA4-D14B-5336-A4282300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238375"/>
            <a:ext cx="427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7" name="Rectangle 58">
            <a:extLst>
              <a:ext uri="{FF2B5EF4-FFF2-40B4-BE49-F238E27FC236}">
                <a16:creationId xmlns:a16="http://schemas.microsoft.com/office/drawing/2014/main" id="{5224DB39-1C7D-FEB4-E67A-67AD546E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451100"/>
            <a:ext cx="434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50.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8" name="Rectangle 59">
            <a:extLst>
              <a:ext uri="{FF2B5EF4-FFF2-40B4-BE49-F238E27FC236}">
                <a16:creationId xmlns:a16="http://schemas.microsoft.com/office/drawing/2014/main" id="{A0B1B7C5-5354-0A23-D653-78310C48A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765425"/>
            <a:ext cx="8207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evaporator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9" name="Line 60">
            <a:extLst>
              <a:ext uri="{FF2B5EF4-FFF2-40B4-BE49-F238E27FC236}">
                <a16:creationId xmlns:a16="http://schemas.microsoft.com/office/drawing/2014/main" id="{446BB6BE-87EF-3798-638A-23DE7C2BDA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8950" y="2878138"/>
            <a:ext cx="7334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Freeform 61">
            <a:extLst>
              <a:ext uri="{FF2B5EF4-FFF2-40B4-BE49-F238E27FC236}">
                <a16:creationId xmlns:a16="http://schemas.microsoft.com/office/drawing/2014/main" id="{02BA7D61-608E-0DED-D240-E51075E08044}"/>
              </a:ext>
            </a:extLst>
          </p:cNvPr>
          <p:cNvSpPr>
            <a:spLocks/>
          </p:cNvSpPr>
          <p:nvPr/>
        </p:nvSpPr>
        <p:spPr bwMode="auto">
          <a:xfrm>
            <a:off x="3573463" y="2820988"/>
            <a:ext cx="187325" cy="112712"/>
          </a:xfrm>
          <a:custGeom>
            <a:avLst/>
            <a:gdLst>
              <a:gd name="T0" fmla="*/ 2147483646 w 236"/>
              <a:gd name="T1" fmla="*/ 2147483646 h 142"/>
              <a:gd name="T2" fmla="*/ 0 w 236"/>
              <a:gd name="T3" fmla="*/ 2147483646 h 142"/>
              <a:gd name="T4" fmla="*/ 2147483646 w 236"/>
              <a:gd name="T5" fmla="*/ 2147483646 h 142"/>
              <a:gd name="T6" fmla="*/ 0 w 236"/>
              <a:gd name="T7" fmla="*/ 0 h 142"/>
              <a:gd name="T8" fmla="*/ 2147483646 w 23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42"/>
              <a:gd name="T17" fmla="*/ 236 w 23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42">
                <a:moveTo>
                  <a:pt x="236" y="71"/>
                </a:moveTo>
                <a:lnTo>
                  <a:pt x="0" y="142"/>
                </a:lnTo>
                <a:lnTo>
                  <a:pt x="46" y="71"/>
                </a:lnTo>
                <a:lnTo>
                  <a:pt x="0" y="0"/>
                </a:lnTo>
                <a:lnTo>
                  <a:pt x="236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62">
            <a:extLst>
              <a:ext uri="{FF2B5EF4-FFF2-40B4-BE49-F238E27FC236}">
                <a16:creationId xmlns:a16="http://schemas.microsoft.com/office/drawing/2014/main" id="{44193B64-2D50-53C2-694E-F1B96E148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1438" y="2878138"/>
            <a:ext cx="35718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Freeform 63">
            <a:extLst>
              <a:ext uri="{FF2B5EF4-FFF2-40B4-BE49-F238E27FC236}">
                <a16:creationId xmlns:a16="http://schemas.microsoft.com/office/drawing/2014/main" id="{A8AE9D11-7B11-C64B-EF76-A5D58CB6601E}"/>
              </a:ext>
            </a:extLst>
          </p:cNvPr>
          <p:cNvSpPr>
            <a:spLocks/>
          </p:cNvSpPr>
          <p:nvPr/>
        </p:nvSpPr>
        <p:spPr bwMode="auto">
          <a:xfrm>
            <a:off x="5319713" y="2820988"/>
            <a:ext cx="188912" cy="112712"/>
          </a:xfrm>
          <a:custGeom>
            <a:avLst/>
            <a:gdLst>
              <a:gd name="T0" fmla="*/ 2147483646 w 236"/>
              <a:gd name="T1" fmla="*/ 2147483646 h 142"/>
              <a:gd name="T2" fmla="*/ 0 w 236"/>
              <a:gd name="T3" fmla="*/ 2147483646 h 142"/>
              <a:gd name="T4" fmla="*/ 2147483646 w 236"/>
              <a:gd name="T5" fmla="*/ 2147483646 h 142"/>
              <a:gd name="T6" fmla="*/ 0 w 236"/>
              <a:gd name="T7" fmla="*/ 0 h 142"/>
              <a:gd name="T8" fmla="*/ 2147483646 w 23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42"/>
              <a:gd name="T17" fmla="*/ 236 w 23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42">
                <a:moveTo>
                  <a:pt x="236" y="71"/>
                </a:moveTo>
                <a:lnTo>
                  <a:pt x="0" y="142"/>
                </a:lnTo>
                <a:lnTo>
                  <a:pt x="46" y="71"/>
                </a:lnTo>
                <a:lnTo>
                  <a:pt x="0" y="0"/>
                </a:lnTo>
                <a:lnTo>
                  <a:pt x="236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64">
            <a:extLst>
              <a:ext uri="{FF2B5EF4-FFF2-40B4-BE49-F238E27FC236}">
                <a16:creationId xmlns:a16="http://schemas.microsoft.com/office/drawing/2014/main" id="{57C5E524-BCF7-9CCA-6E51-B7272C0EDE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4550" y="2878138"/>
            <a:ext cx="21431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65">
            <a:extLst>
              <a:ext uri="{FF2B5EF4-FFF2-40B4-BE49-F238E27FC236}">
                <a16:creationId xmlns:a16="http://schemas.microsoft.com/office/drawing/2014/main" id="{208EE740-4380-22DE-1E14-D7C0D8C5F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5621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66">
            <a:extLst>
              <a:ext uri="{FF2B5EF4-FFF2-40B4-BE49-F238E27FC236}">
                <a16:creationId xmlns:a16="http://schemas.microsoft.com/office/drawing/2014/main" id="{AE7785EC-69ED-957D-EB49-A6703A50B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6748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67">
            <a:extLst>
              <a:ext uri="{FF2B5EF4-FFF2-40B4-BE49-F238E27FC236}">
                <a16:creationId xmlns:a16="http://schemas.microsoft.com/office/drawing/2014/main" id="{0332F38B-4D8F-BDD2-9A86-C2352F952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7891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68">
            <a:extLst>
              <a:ext uri="{FF2B5EF4-FFF2-40B4-BE49-F238E27FC236}">
                <a16:creationId xmlns:a16="http://schemas.microsoft.com/office/drawing/2014/main" id="{4092F865-45BA-FA9B-B7CE-EB993884F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9018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69">
            <a:extLst>
              <a:ext uri="{FF2B5EF4-FFF2-40B4-BE49-F238E27FC236}">
                <a16:creationId xmlns:a16="http://schemas.microsoft.com/office/drawing/2014/main" id="{1D9EE67D-2632-F876-2229-483F07B62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0145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70">
            <a:extLst>
              <a:ext uri="{FF2B5EF4-FFF2-40B4-BE49-F238E27FC236}">
                <a16:creationId xmlns:a16="http://schemas.microsoft.com/office/drawing/2014/main" id="{1932F6B7-0DDF-F609-BA6A-65CAD1492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12725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71">
            <a:extLst>
              <a:ext uri="{FF2B5EF4-FFF2-40B4-BE49-F238E27FC236}">
                <a16:creationId xmlns:a16="http://schemas.microsoft.com/office/drawing/2014/main" id="{F56417EF-80C6-4CF0-7A1B-0DAB9FABF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23996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72">
            <a:extLst>
              <a:ext uri="{FF2B5EF4-FFF2-40B4-BE49-F238E27FC236}">
                <a16:creationId xmlns:a16="http://schemas.microsoft.com/office/drawing/2014/main" id="{69327C60-DE11-7E7C-1EC0-9E679B949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35267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73">
            <a:extLst>
              <a:ext uri="{FF2B5EF4-FFF2-40B4-BE49-F238E27FC236}">
                <a16:creationId xmlns:a16="http://schemas.microsoft.com/office/drawing/2014/main" id="{DC66F2DC-A5E1-EE7A-08F3-2473DAD3F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46538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74">
            <a:extLst>
              <a:ext uri="{FF2B5EF4-FFF2-40B4-BE49-F238E27FC236}">
                <a16:creationId xmlns:a16="http://schemas.microsoft.com/office/drawing/2014/main" id="{C4C99305-C6F7-5878-6D97-7B25BFAB5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57810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75">
            <a:extLst>
              <a:ext uri="{FF2B5EF4-FFF2-40B4-BE49-F238E27FC236}">
                <a16:creationId xmlns:a16="http://schemas.microsoft.com/office/drawing/2014/main" id="{83C9979A-99F4-DB9C-FE1D-4463720DE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6908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76">
            <a:extLst>
              <a:ext uri="{FF2B5EF4-FFF2-40B4-BE49-F238E27FC236}">
                <a16:creationId xmlns:a16="http://schemas.microsoft.com/office/drawing/2014/main" id="{6DB92515-8169-2D41-5520-B6CC446F3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8035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77">
            <a:extLst>
              <a:ext uri="{FF2B5EF4-FFF2-40B4-BE49-F238E27FC236}">
                <a16:creationId xmlns:a16="http://schemas.microsoft.com/office/drawing/2014/main" id="{A3EA108D-A8F8-692D-B03F-29CFD4633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9162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78">
            <a:extLst>
              <a:ext uri="{FF2B5EF4-FFF2-40B4-BE49-F238E27FC236}">
                <a16:creationId xmlns:a16="http://schemas.microsoft.com/office/drawing/2014/main" id="{7FF79D47-3EE5-4D0D-B0A5-0A6137B4F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02895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79">
            <a:extLst>
              <a:ext uri="{FF2B5EF4-FFF2-40B4-BE49-F238E27FC236}">
                <a16:creationId xmlns:a16="http://schemas.microsoft.com/office/drawing/2014/main" id="{A7BB0612-E7A7-3DA4-10AC-9CF240E11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14166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80">
            <a:extLst>
              <a:ext uri="{FF2B5EF4-FFF2-40B4-BE49-F238E27FC236}">
                <a16:creationId xmlns:a16="http://schemas.microsoft.com/office/drawing/2014/main" id="{C87C0421-4188-D3C3-A94D-D546E4DC9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254375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Line 81">
            <a:extLst>
              <a:ext uri="{FF2B5EF4-FFF2-40B4-BE49-F238E27FC236}">
                <a16:creationId xmlns:a16="http://schemas.microsoft.com/office/drawing/2014/main" id="{97A59076-7676-B2AE-6208-CED48C81E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367088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Line 82">
            <a:extLst>
              <a:ext uri="{FF2B5EF4-FFF2-40B4-BE49-F238E27FC236}">
                <a16:creationId xmlns:a16="http://schemas.microsoft.com/office/drawing/2014/main" id="{C365ADF8-4DDD-81A3-B46C-17C35CAE1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4798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83">
            <a:extLst>
              <a:ext uri="{FF2B5EF4-FFF2-40B4-BE49-F238E27FC236}">
                <a16:creationId xmlns:a16="http://schemas.microsoft.com/office/drawing/2014/main" id="{06D2E1F7-3AD3-4DA8-A661-0CF909711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5925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84">
            <a:extLst>
              <a:ext uri="{FF2B5EF4-FFF2-40B4-BE49-F238E27FC236}">
                <a16:creationId xmlns:a16="http://schemas.microsoft.com/office/drawing/2014/main" id="{29FAD5A6-07D0-9C16-F701-D8949346C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85">
            <a:extLst>
              <a:ext uri="{FF2B5EF4-FFF2-40B4-BE49-F238E27FC236}">
                <a16:creationId xmlns:a16="http://schemas.microsoft.com/office/drawing/2014/main" id="{115D8F0E-0D07-70B2-788B-FFEE5833D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Line 86">
            <a:extLst>
              <a:ext uri="{FF2B5EF4-FFF2-40B4-BE49-F238E27FC236}">
                <a16:creationId xmlns:a16="http://schemas.microsoft.com/office/drawing/2014/main" id="{97A8D513-B5DA-751B-C7A2-7CB2E526F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Line 87">
            <a:extLst>
              <a:ext uri="{FF2B5EF4-FFF2-40B4-BE49-F238E27FC236}">
                <a16:creationId xmlns:a16="http://schemas.microsoft.com/office/drawing/2014/main" id="{FBC2FB75-5D5E-8B44-195E-E9404EF19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7" name="Line 88">
            <a:extLst>
              <a:ext uri="{FF2B5EF4-FFF2-40B4-BE49-F238E27FC236}">
                <a16:creationId xmlns:a16="http://schemas.microsoft.com/office/drawing/2014/main" id="{BFC6FFA1-2860-8DA7-F99D-ECA0C4325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25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8" name="Line 89">
            <a:extLst>
              <a:ext uri="{FF2B5EF4-FFF2-40B4-BE49-F238E27FC236}">
                <a16:creationId xmlns:a16="http://schemas.microsoft.com/office/drawing/2014/main" id="{24B61F31-FB4B-1B0A-2AE1-F45116C2E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526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9" name="Line 90">
            <a:extLst>
              <a:ext uri="{FF2B5EF4-FFF2-40B4-BE49-F238E27FC236}">
                <a16:creationId xmlns:a16="http://schemas.microsoft.com/office/drawing/2014/main" id="{73E0A88B-7011-4AB3-7F15-BDD9548D2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797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Line 91">
            <a:extLst>
              <a:ext uri="{FF2B5EF4-FFF2-40B4-BE49-F238E27FC236}">
                <a16:creationId xmlns:a16="http://schemas.microsoft.com/office/drawing/2014/main" id="{B28518B5-74B1-479D-D4C4-52E86A715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Line 92">
            <a:extLst>
              <a:ext uri="{FF2B5EF4-FFF2-40B4-BE49-F238E27FC236}">
                <a16:creationId xmlns:a16="http://schemas.microsoft.com/office/drawing/2014/main" id="{02A1546A-F96C-A78D-1C98-C10C16A48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Line 93">
            <a:extLst>
              <a:ext uri="{FF2B5EF4-FFF2-40B4-BE49-F238E27FC236}">
                <a16:creationId xmlns:a16="http://schemas.microsoft.com/office/drawing/2014/main" id="{6FB83BC6-C97E-04AF-C751-496191608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Line 94">
            <a:extLst>
              <a:ext uri="{FF2B5EF4-FFF2-40B4-BE49-F238E27FC236}">
                <a16:creationId xmlns:a16="http://schemas.microsoft.com/office/drawing/2014/main" id="{47806702-6A50-25B0-9D5C-AA02DE9BC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8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Line 95">
            <a:extLst>
              <a:ext uri="{FF2B5EF4-FFF2-40B4-BE49-F238E27FC236}">
                <a16:creationId xmlns:a16="http://schemas.microsoft.com/office/drawing/2014/main" id="{8C6F8F4B-E909-3E00-7779-668A17BFC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5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Line 96">
            <a:extLst>
              <a:ext uri="{FF2B5EF4-FFF2-40B4-BE49-F238E27FC236}">
                <a16:creationId xmlns:a16="http://schemas.microsoft.com/office/drawing/2014/main" id="{5BCA7C50-CE87-7593-A937-1284D6714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2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Line 97">
            <a:extLst>
              <a:ext uri="{FF2B5EF4-FFF2-40B4-BE49-F238E27FC236}">
                <a16:creationId xmlns:a16="http://schemas.microsoft.com/office/drawing/2014/main" id="{F0CEC108-AD59-AC78-9144-929E76D4A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96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Line 98">
            <a:extLst>
              <a:ext uri="{FF2B5EF4-FFF2-40B4-BE49-F238E27FC236}">
                <a16:creationId xmlns:a16="http://schemas.microsoft.com/office/drawing/2014/main" id="{354005CE-A596-14CD-6B69-E38035C6C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Line 99">
            <a:extLst>
              <a:ext uri="{FF2B5EF4-FFF2-40B4-BE49-F238E27FC236}">
                <a16:creationId xmlns:a16="http://schemas.microsoft.com/office/drawing/2014/main" id="{6623906D-EA6A-5D82-C0AC-DC33EEEAC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38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Line 100">
            <a:extLst>
              <a:ext uri="{FF2B5EF4-FFF2-40B4-BE49-F238E27FC236}">
                <a16:creationId xmlns:a16="http://schemas.microsoft.com/office/drawing/2014/main" id="{AAA4831A-0F21-ED6C-33A1-BBF1EE85E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51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Line 101">
            <a:extLst>
              <a:ext uri="{FF2B5EF4-FFF2-40B4-BE49-F238E27FC236}">
                <a16:creationId xmlns:a16="http://schemas.microsoft.com/office/drawing/2014/main" id="{7396E58A-8E03-7266-B8FC-4EEB32681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1" name="Line 102">
            <a:extLst>
              <a:ext uri="{FF2B5EF4-FFF2-40B4-BE49-F238E27FC236}">
                <a16:creationId xmlns:a16="http://schemas.microsoft.com/office/drawing/2014/main" id="{FD6337F2-8615-BC01-D3DF-B97B93355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5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Line 103">
            <a:extLst>
              <a:ext uri="{FF2B5EF4-FFF2-40B4-BE49-F238E27FC236}">
                <a16:creationId xmlns:a16="http://schemas.microsoft.com/office/drawing/2014/main" id="{19D159F4-56E7-B586-F4B7-E2E8B8D41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3" name="Line 104">
            <a:extLst>
              <a:ext uri="{FF2B5EF4-FFF2-40B4-BE49-F238E27FC236}">
                <a16:creationId xmlns:a16="http://schemas.microsoft.com/office/drawing/2014/main" id="{EF57130D-0CEF-F47B-886F-1E84E3398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" name="Line 105">
            <a:extLst>
              <a:ext uri="{FF2B5EF4-FFF2-40B4-BE49-F238E27FC236}">
                <a16:creationId xmlns:a16="http://schemas.microsoft.com/office/drawing/2014/main" id="{B9407DB3-AA56-32D2-F861-1F8751D1E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5" name="Line 106">
            <a:extLst>
              <a:ext uri="{FF2B5EF4-FFF2-40B4-BE49-F238E27FC236}">
                <a16:creationId xmlns:a16="http://schemas.microsoft.com/office/drawing/2014/main" id="{F45B11A1-F534-4BBB-1CAE-84A61D5DF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96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" name="Line 107">
            <a:extLst>
              <a:ext uri="{FF2B5EF4-FFF2-40B4-BE49-F238E27FC236}">
                <a16:creationId xmlns:a16="http://schemas.microsoft.com/office/drawing/2014/main" id="{2F12F652-5654-9625-39C8-5086A7133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567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" name="Line 108">
            <a:extLst>
              <a:ext uri="{FF2B5EF4-FFF2-40B4-BE49-F238E27FC236}">
                <a16:creationId xmlns:a16="http://schemas.microsoft.com/office/drawing/2014/main" id="{C4AA5D31-5391-EF71-F87E-80C7761F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" name="Line 109">
            <a:extLst>
              <a:ext uri="{FF2B5EF4-FFF2-40B4-BE49-F238E27FC236}">
                <a16:creationId xmlns:a16="http://schemas.microsoft.com/office/drawing/2014/main" id="{F2B20258-B300-D051-4CEF-715E0EE58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Line 110">
            <a:extLst>
              <a:ext uri="{FF2B5EF4-FFF2-40B4-BE49-F238E27FC236}">
                <a16:creationId xmlns:a16="http://schemas.microsoft.com/office/drawing/2014/main" id="{2500FF86-7EFE-9864-229A-16259A69A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0" name="Line 111">
            <a:extLst>
              <a:ext uri="{FF2B5EF4-FFF2-40B4-BE49-F238E27FC236}">
                <a16:creationId xmlns:a16="http://schemas.microsoft.com/office/drawing/2014/main" id="{61849961-3A26-3D5C-1126-52A6AE96E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652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Line 112">
            <a:extLst>
              <a:ext uri="{FF2B5EF4-FFF2-40B4-BE49-F238E27FC236}">
                <a16:creationId xmlns:a16="http://schemas.microsoft.com/office/drawing/2014/main" id="{CC19D1B1-48DD-3569-481A-2503A261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923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2" name="Line 113">
            <a:extLst>
              <a:ext uri="{FF2B5EF4-FFF2-40B4-BE49-F238E27FC236}">
                <a16:creationId xmlns:a16="http://schemas.microsoft.com/office/drawing/2014/main" id="{EEA0CD04-63C2-FD1F-56F2-C129B8BE4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9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3" name="Line 114">
            <a:extLst>
              <a:ext uri="{FF2B5EF4-FFF2-40B4-BE49-F238E27FC236}">
                <a16:creationId xmlns:a16="http://schemas.microsoft.com/office/drawing/2014/main" id="{AD4471F3-0830-E46B-8C02-B9C3618A2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466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" name="Line 115">
            <a:extLst>
              <a:ext uri="{FF2B5EF4-FFF2-40B4-BE49-F238E27FC236}">
                <a16:creationId xmlns:a16="http://schemas.microsoft.com/office/drawing/2014/main" id="{6402BE70-A12E-FE7B-C325-A354ACF73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" name="Line 116">
            <a:extLst>
              <a:ext uri="{FF2B5EF4-FFF2-40B4-BE49-F238E27FC236}">
                <a16:creationId xmlns:a16="http://schemas.microsoft.com/office/drawing/2014/main" id="{931DCA4B-B173-B6F4-60E8-A17A759BB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008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6" name="Line 117">
            <a:extLst>
              <a:ext uri="{FF2B5EF4-FFF2-40B4-BE49-F238E27FC236}">
                <a16:creationId xmlns:a16="http://schemas.microsoft.com/office/drawing/2014/main" id="{599C0630-9871-18C7-7295-B9C54B93E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7" name="Line 118">
            <a:extLst>
              <a:ext uri="{FF2B5EF4-FFF2-40B4-BE49-F238E27FC236}">
                <a16:creationId xmlns:a16="http://schemas.microsoft.com/office/drawing/2014/main" id="{AB6D85C2-B1F0-9C1F-4CF2-D8844440B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51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8" name="Line 119">
            <a:extLst>
              <a:ext uri="{FF2B5EF4-FFF2-40B4-BE49-F238E27FC236}">
                <a16:creationId xmlns:a16="http://schemas.microsoft.com/office/drawing/2014/main" id="{2C9A0285-B803-913D-417A-6A604CB03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822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9" name="Line 120">
            <a:extLst>
              <a:ext uri="{FF2B5EF4-FFF2-40B4-BE49-F238E27FC236}">
                <a16:creationId xmlns:a16="http://schemas.microsoft.com/office/drawing/2014/main" id="{3214C20E-E5F8-6947-2157-24C9CF47D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0" name="Line 121">
            <a:extLst>
              <a:ext uri="{FF2B5EF4-FFF2-40B4-BE49-F238E27FC236}">
                <a16:creationId xmlns:a16="http://schemas.microsoft.com/office/drawing/2014/main" id="{AF5300B8-E6A1-FDD6-2185-0633C59F4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36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1" name="Line 122">
            <a:extLst>
              <a:ext uri="{FF2B5EF4-FFF2-40B4-BE49-F238E27FC236}">
                <a16:creationId xmlns:a16="http://schemas.microsoft.com/office/drawing/2014/main" id="{4E241A56-F494-9867-3339-9668B53DD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6363" y="3649663"/>
            <a:ext cx="7461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2" name="Line 123">
            <a:extLst>
              <a:ext uri="{FF2B5EF4-FFF2-40B4-BE49-F238E27FC236}">
                <a16:creationId xmlns:a16="http://schemas.microsoft.com/office/drawing/2014/main" id="{FFC42442-B025-4B78-8958-740C9D3F3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5925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3" name="Line 124">
            <a:extLst>
              <a:ext uri="{FF2B5EF4-FFF2-40B4-BE49-F238E27FC236}">
                <a16:creationId xmlns:a16="http://schemas.microsoft.com/office/drawing/2014/main" id="{15C70FCB-A192-74EB-2FE0-7020A61A4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4798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" name="Line 125">
            <a:extLst>
              <a:ext uri="{FF2B5EF4-FFF2-40B4-BE49-F238E27FC236}">
                <a16:creationId xmlns:a16="http://schemas.microsoft.com/office/drawing/2014/main" id="{F88FDDE9-9239-D1CD-706E-BDE6CCC7B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367088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" name="Line 126">
            <a:extLst>
              <a:ext uri="{FF2B5EF4-FFF2-40B4-BE49-F238E27FC236}">
                <a16:creationId xmlns:a16="http://schemas.microsoft.com/office/drawing/2014/main" id="{6A31EA87-40CE-9CCA-85A0-9BED682CE1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254375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" name="Line 127">
            <a:extLst>
              <a:ext uri="{FF2B5EF4-FFF2-40B4-BE49-F238E27FC236}">
                <a16:creationId xmlns:a16="http://schemas.microsoft.com/office/drawing/2014/main" id="{C60D20B3-AABB-17E0-EFF7-F3D9A8513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14166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" name="Line 128">
            <a:extLst>
              <a:ext uri="{FF2B5EF4-FFF2-40B4-BE49-F238E27FC236}">
                <a16:creationId xmlns:a16="http://schemas.microsoft.com/office/drawing/2014/main" id="{C6AF9E0C-C5D3-5C97-BB15-9B5A23DA5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02895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" name="Line 129">
            <a:extLst>
              <a:ext uri="{FF2B5EF4-FFF2-40B4-BE49-F238E27FC236}">
                <a16:creationId xmlns:a16="http://schemas.microsoft.com/office/drawing/2014/main" id="{D668877B-CDD0-FE8B-5FB8-5211EF4EA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9162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" name="Line 130">
            <a:extLst>
              <a:ext uri="{FF2B5EF4-FFF2-40B4-BE49-F238E27FC236}">
                <a16:creationId xmlns:a16="http://schemas.microsoft.com/office/drawing/2014/main" id="{AA111E5D-B118-ECF2-B829-E8501A2B3E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8035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" name="Line 131">
            <a:extLst>
              <a:ext uri="{FF2B5EF4-FFF2-40B4-BE49-F238E27FC236}">
                <a16:creationId xmlns:a16="http://schemas.microsoft.com/office/drawing/2014/main" id="{243B19E6-8CE1-BF87-58A0-C672FEF69F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6908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" name="Line 132">
            <a:extLst>
              <a:ext uri="{FF2B5EF4-FFF2-40B4-BE49-F238E27FC236}">
                <a16:creationId xmlns:a16="http://schemas.microsoft.com/office/drawing/2014/main" id="{1273D1AC-F745-DD91-8B27-B72A88905B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57810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2" name="Line 133">
            <a:extLst>
              <a:ext uri="{FF2B5EF4-FFF2-40B4-BE49-F238E27FC236}">
                <a16:creationId xmlns:a16="http://schemas.microsoft.com/office/drawing/2014/main" id="{B018F2B7-3B28-6AEF-04E5-C12BDCA30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46538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3" name="Line 134">
            <a:extLst>
              <a:ext uri="{FF2B5EF4-FFF2-40B4-BE49-F238E27FC236}">
                <a16:creationId xmlns:a16="http://schemas.microsoft.com/office/drawing/2014/main" id="{97FD0FD7-BFB3-6BE3-4ADE-0F8C23D02B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35267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" name="Line 135">
            <a:extLst>
              <a:ext uri="{FF2B5EF4-FFF2-40B4-BE49-F238E27FC236}">
                <a16:creationId xmlns:a16="http://schemas.microsoft.com/office/drawing/2014/main" id="{149CF2A5-3367-ADC5-6B7E-BCFBC3135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23996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" name="Line 136">
            <a:extLst>
              <a:ext uri="{FF2B5EF4-FFF2-40B4-BE49-F238E27FC236}">
                <a16:creationId xmlns:a16="http://schemas.microsoft.com/office/drawing/2014/main" id="{2275F71A-5CC5-32CC-FF34-C5F9A6130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12725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6" name="Line 137">
            <a:extLst>
              <a:ext uri="{FF2B5EF4-FFF2-40B4-BE49-F238E27FC236}">
                <a16:creationId xmlns:a16="http://schemas.microsoft.com/office/drawing/2014/main" id="{7B2E0F4D-B5C4-A806-DBE6-94F4F905F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0145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" name="Line 138">
            <a:extLst>
              <a:ext uri="{FF2B5EF4-FFF2-40B4-BE49-F238E27FC236}">
                <a16:creationId xmlns:a16="http://schemas.microsoft.com/office/drawing/2014/main" id="{62773F89-612A-78F2-FC68-62B7213EC5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9018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" name="Line 139">
            <a:extLst>
              <a:ext uri="{FF2B5EF4-FFF2-40B4-BE49-F238E27FC236}">
                <a16:creationId xmlns:a16="http://schemas.microsoft.com/office/drawing/2014/main" id="{80BD2FF3-4EF9-01B3-418E-0F17EACB9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7891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" name="Line 140">
            <a:extLst>
              <a:ext uri="{FF2B5EF4-FFF2-40B4-BE49-F238E27FC236}">
                <a16:creationId xmlns:a16="http://schemas.microsoft.com/office/drawing/2014/main" id="{2263004B-D48F-3DDC-C385-B80A67BAF6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6748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" name="Line 141">
            <a:extLst>
              <a:ext uri="{FF2B5EF4-FFF2-40B4-BE49-F238E27FC236}">
                <a16:creationId xmlns:a16="http://schemas.microsoft.com/office/drawing/2014/main" id="{6FEF1848-FB2F-2FDC-8230-48AF07FF1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5621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" name="Line 142">
            <a:extLst>
              <a:ext uri="{FF2B5EF4-FFF2-40B4-BE49-F238E27FC236}">
                <a16:creationId xmlns:a16="http://schemas.microsoft.com/office/drawing/2014/main" id="{E94CBDC0-5245-7311-1D6C-AEF7BBC9D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" name="Line 143">
            <a:extLst>
              <a:ext uri="{FF2B5EF4-FFF2-40B4-BE49-F238E27FC236}">
                <a16:creationId xmlns:a16="http://schemas.microsoft.com/office/drawing/2014/main" id="{A9AFEEDC-B71A-13B6-D339-58D5995FC3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11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" name="Line 144">
            <a:extLst>
              <a:ext uri="{FF2B5EF4-FFF2-40B4-BE49-F238E27FC236}">
                <a16:creationId xmlns:a16="http://schemas.microsoft.com/office/drawing/2014/main" id="{8DC0AF06-F2B8-6BCD-B1EB-2F022BEAB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84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4" name="Line 145">
            <a:extLst>
              <a:ext uri="{FF2B5EF4-FFF2-40B4-BE49-F238E27FC236}">
                <a16:creationId xmlns:a16="http://schemas.microsoft.com/office/drawing/2014/main" id="{A18164C4-7C3C-488A-8E70-5B3271289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56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" name="Line 146">
            <a:extLst>
              <a:ext uri="{FF2B5EF4-FFF2-40B4-BE49-F238E27FC236}">
                <a16:creationId xmlns:a16="http://schemas.microsoft.com/office/drawing/2014/main" id="{0974EA7A-6DEE-455F-ED98-B0EE42E8DD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297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" name="Line 147">
            <a:extLst>
              <a:ext uri="{FF2B5EF4-FFF2-40B4-BE49-F238E27FC236}">
                <a16:creationId xmlns:a16="http://schemas.microsoft.com/office/drawing/2014/main" id="{381927C2-08DD-B71F-E77B-F8D78B270E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026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" name="Line 148">
            <a:extLst>
              <a:ext uri="{FF2B5EF4-FFF2-40B4-BE49-F238E27FC236}">
                <a16:creationId xmlns:a16="http://schemas.microsoft.com/office/drawing/2014/main" id="{7FC68F56-6D27-F4DD-B73F-FDA5740CC6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" name="Line 149">
            <a:extLst>
              <a:ext uri="{FF2B5EF4-FFF2-40B4-BE49-F238E27FC236}">
                <a16:creationId xmlns:a16="http://schemas.microsoft.com/office/drawing/2014/main" id="{F2E545F8-BF64-E97C-9EF6-D242FCB3E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483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" name="Line 150">
            <a:extLst>
              <a:ext uri="{FF2B5EF4-FFF2-40B4-BE49-F238E27FC236}">
                <a16:creationId xmlns:a16="http://schemas.microsoft.com/office/drawing/2014/main" id="{D3881EBD-2F79-7C12-3404-43396C941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" name="Line 151">
            <a:extLst>
              <a:ext uri="{FF2B5EF4-FFF2-40B4-BE49-F238E27FC236}">
                <a16:creationId xmlns:a16="http://schemas.microsoft.com/office/drawing/2014/main" id="{43B035C0-2098-8264-8AB7-0EC3826453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94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1" name="Line 152">
            <a:extLst>
              <a:ext uri="{FF2B5EF4-FFF2-40B4-BE49-F238E27FC236}">
                <a16:creationId xmlns:a16="http://schemas.microsoft.com/office/drawing/2014/main" id="{63690E20-AC42-2D92-DD93-63C6F8D7BE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67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2" name="Line 153">
            <a:extLst>
              <a:ext uri="{FF2B5EF4-FFF2-40B4-BE49-F238E27FC236}">
                <a16:creationId xmlns:a16="http://schemas.microsoft.com/office/drawing/2014/main" id="{48892DB3-2307-6D7B-26C5-FA8A5E2EA0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3" name="Line 154">
            <a:extLst>
              <a:ext uri="{FF2B5EF4-FFF2-40B4-BE49-F238E27FC236}">
                <a16:creationId xmlns:a16="http://schemas.microsoft.com/office/drawing/2014/main" id="{7B191CB1-3F27-66AC-31FE-4FEE127C3F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7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4" name="Line 155">
            <a:extLst>
              <a:ext uri="{FF2B5EF4-FFF2-40B4-BE49-F238E27FC236}">
                <a16:creationId xmlns:a16="http://schemas.microsoft.com/office/drawing/2014/main" id="{19514275-CBE8-A9FB-3A46-FFB81EF406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Line 156">
            <a:extLst>
              <a:ext uri="{FF2B5EF4-FFF2-40B4-BE49-F238E27FC236}">
                <a16:creationId xmlns:a16="http://schemas.microsoft.com/office/drawing/2014/main" id="{110CBE53-059E-2985-3439-5CBC39E0CE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585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6" name="Line 157">
            <a:extLst>
              <a:ext uri="{FF2B5EF4-FFF2-40B4-BE49-F238E27FC236}">
                <a16:creationId xmlns:a16="http://schemas.microsoft.com/office/drawing/2014/main" id="{7243420D-9662-AE5E-E2CA-E41FFA6016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313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" name="Line 158">
            <a:extLst>
              <a:ext uri="{FF2B5EF4-FFF2-40B4-BE49-F238E27FC236}">
                <a16:creationId xmlns:a16="http://schemas.microsoft.com/office/drawing/2014/main" id="{C6AAE1A9-2564-DD9B-D744-A329595DEB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" name="Line 159">
            <a:extLst>
              <a:ext uri="{FF2B5EF4-FFF2-40B4-BE49-F238E27FC236}">
                <a16:creationId xmlns:a16="http://schemas.microsoft.com/office/drawing/2014/main" id="{B1CCFC22-979E-4F9B-3FB3-C708B4710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77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9" name="Line 160">
            <a:extLst>
              <a:ext uri="{FF2B5EF4-FFF2-40B4-BE49-F238E27FC236}">
                <a16:creationId xmlns:a16="http://schemas.microsoft.com/office/drawing/2014/main" id="{315CAC45-F5AF-79C3-E8F5-20B07B984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0" name="Line 161">
            <a:extLst>
              <a:ext uri="{FF2B5EF4-FFF2-40B4-BE49-F238E27FC236}">
                <a16:creationId xmlns:a16="http://schemas.microsoft.com/office/drawing/2014/main" id="{783AC01B-4943-C29B-8D3A-D78E81FCBD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2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1" name="Line 162">
            <a:extLst>
              <a:ext uri="{FF2B5EF4-FFF2-40B4-BE49-F238E27FC236}">
                <a16:creationId xmlns:a16="http://schemas.microsoft.com/office/drawing/2014/main" id="{1F5A5704-66E4-598E-D4A7-36C8D5C356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95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2" name="Line 163">
            <a:extLst>
              <a:ext uri="{FF2B5EF4-FFF2-40B4-BE49-F238E27FC236}">
                <a16:creationId xmlns:a16="http://schemas.microsoft.com/office/drawing/2014/main" id="{378EFBEF-61F4-694A-40EB-30A85B635B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68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Line 164">
            <a:extLst>
              <a:ext uri="{FF2B5EF4-FFF2-40B4-BE49-F238E27FC236}">
                <a16:creationId xmlns:a16="http://schemas.microsoft.com/office/drawing/2014/main" id="{C603C78B-E24F-8ECD-91EC-4A4FC3BD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415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4" name="Line 165">
            <a:extLst>
              <a:ext uri="{FF2B5EF4-FFF2-40B4-BE49-F238E27FC236}">
                <a16:creationId xmlns:a16="http://schemas.microsoft.com/office/drawing/2014/main" id="{A46FA76E-783C-B475-C51A-FCA23AC4C0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143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" name="Line 166">
            <a:extLst>
              <a:ext uri="{FF2B5EF4-FFF2-40B4-BE49-F238E27FC236}">
                <a16:creationId xmlns:a16="http://schemas.microsoft.com/office/drawing/2014/main" id="{DB57E9C1-A150-8389-F540-222404B524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872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" name="Line 167">
            <a:extLst>
              <a:ext uri="{FF2B5EF4-FFF2-40B4-BE49-F238E27FC236}">
                <a16:creationId xmlns:a16="http://schemas.microsoft.com/office/drawing/2014/main" id="{0A495BA4-61C1-1340-DC18-791AA7858D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601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" name="Line 168">
            <a:extLst>
              <a:ext uri="{FF2B5EF4-FFF2-40B4-BE49-F238E27FC236}">
                <a16:creationId xmlns:a16="http://schemas.microsoft.com/office/drawing/2014/main" id="{FB76DFB2-63CD-63CA-179C-3D7CB7F5B2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330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" name="Line 169">
            <a:extLst>
              <a:ext uri="{FF2B5EF4-FFF2-40B4-BE49-F238E27FC236}">
                <a16:creationId xmlns:a16="http://schemas.microsoft.com/office/drawing/2014/main" id="{9EA05304-AF0C-34CB-8227-274EFD2975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9" name="Line 170">
            <a:extLst>
              <a:ext uri="{FF2B5EF4-FFF2-40B4-BE49-F238E27FC236}">
                <a16:creationId xmlns:a16="http://schemas.microsoft.com/office/drawing/2014/main" id="{DD2C572E-7AE8-FCDC-E84C-2C8B889D61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78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0" name="Line 171">
            <a:extLst>
              <a:ext uri="{FF2B5EF4-FFF2-40B4-BE49-F238E27FC236}">
                <a16:creationId xmlns:a16="http://schemas.microsoft.com/office/drawing/2014/main" id="{28C197AA-F6F1-A656-8654-EA95095DD8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51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1" name="Line 172">
            <a:extLst>
              <a:ext uri="{FF2B5EF4-FFF2-40B4-BE49-F238E27FC236}">
                <a16:creationId xmlns:a16="http://schemas.microsoft.com/office/drawing/2014/main" id="{44406319-5472-C035-A41D-0A935216A0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245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2" name="Line 173">
            <a:extLst>
              <a:ext uri="{FF2B5EF4-FFF2-40B4-BE49-F238E27FC236}">
                <a16:creationId xmlns:a16="http://schemas.microsoft.com/office/drawing/2014/main" id="{3456DA66-F6A0-76FF-181F-560D0A9C7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973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3" name="Line 174">
            <a:extLst>
              <a:ext uri="{FF2B5EF4-FFF2-40B4-BE49-F238E27FC236}">
                <a16:creationId xmlns:a16="http://schemas.microsoft.com/office/drawing/2014/main" id="{FE2A90E1-8EFB-DCCD-04F6-3D9B211780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702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4" name="Line 175">
            <a:extLst>
              <a:ext uri="{FF2B5EF4-FFF2-40B4-BE49-F238E27FC236}">
                <a16:creationId xmlns:a16="http://schemas.microsoft.com/office/drawing/2014/main" id="{908D67BC-E30D-20F6-7734-E15CCF83A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31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" name="Line 176">
            <a:extLst>
              <a:ext uri="{FF2B5EF4-FFF2-40B4-BE49-F238E27FC236}">
                <a16:creationId xmlns:a16="http://schemas.microsoft.com/office/drawing/2014/main" id="{241B0D24-145C-0B4B-C2F1-3830EBE8D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160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" name="Line 177">
            <a:extLst>
              <a:ext uri="{FF2B5EF4-FFF2-40B4-BE49-F238E27FC236}">
                <a16:creationId xmlns:a16="http://schemas.microsoft.com/office/drawing/2014/main" id="{BE376E5B-2DCC-53F9-34BA-92709C570B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888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7" name="Line 178">
            <a:extLst>
              <a:ext uri="{FF2B5EF4-FFF2-40B4-BE49-F238E27FC236}">
                <a16:creationId xmlns:a16="http://schemas.microsoft.com/office/drawing/2014/main" id="{BA2E9D95-27AD-CA2C-4F41-BB478CAEFA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61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" name="Line 179">
            <a:extLst>
              <a:ext uri="{FF2B5EF4-FFF2-40B4-BE49-F238E27FC236}">
                <a16:creationId xmlns:a16="http://schemas.microsoft.com/office/drawing/2014/main" id="{1E3C15A4-0B2D-DBFF-AA10-4B6BFF7A5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34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9" name="Line 180">
            <a:extLst>
              <a:ext uri="{FF2B5EF4-FFF2-40B4-BE49-F238E27FC236}">
                <a16:creationId xmlns:a16="http://schemas.microsoft.com/office/drawing/2014/main" id="{E4E3DFAF-02AE-ED9B-757C-9438C8B61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1700" y="1562100"/>
            <a:ext cx="746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0" name="Line 181">
            <a:extLst>
              <a:ext uri="{FF2B5EF4-FFF2-40B4-BE49-F238E27FC236}">
                <a16:creationId xmlns:a16="http://schemas.microsoft.com/office/drawing/2014/main" id="{4E1524C2-604A-A8D0-819A-E5BEFB2A6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338" y="1544638"/>
            <a:ext cx="1587" cy="2619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1" name="Freeform 182">
            <a:extLst>
              <a:ext uri="{FF2B5EF4-FFF2-40B4-BE49-F238E27FC236}">
                <a16:creationId xmlns:a16="http://schemas.microsoft.com/office/drawing/2014/main" id="{7289C541-527A-AFD7-7F66-0D673EB7CCBD}"/>
              </a:ext>
            </a:extLst>
          </p:cNvPr>
          <p:cNvSpPr>
            <a:spLocks/>
          </p:cNvSpPr>
          <p:nvPr/>
        </p:nvSpPr>
        <p:spPr bwMode="auto">
          <a:xfrm>
            <a:off x="5564188" y="1617663"/>
            <a:ext cx="112712" cy="188912"/>
          </a:xfrm>
          <a:custGeom>
            <a:avLst/>
            <a:gdLst>
              <a:gd name="T0" fmla="*/ 2147483646 w 142"/>
              <a:gd name="T1" fmla="*/ 2147483646 h 238"/>
              <a:gd name="T2" fmla="*/ 0 w 142"/>
              <a:gd name="T3" fmla="*/ 0 h 238"/>
              <a:gd name="T4" fmla="*/ 2147483646 w 142"/>
              <a:gd name="T5" fmla="*/ 2147483646 h 238"/>
              <a:gd name="T6" fmla="*/ 2147483646 w 142"/>
              <a:gd name="T7" fmla="*/ 0 h 238"/>
              <a:gd name="T8" fmla="*/ 2147483646 w 142"/>
              <a:gd name="T9" fmla="*/ 2147483646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8"/>
              <a:gd name="T17" fmla="*/ 142 w 142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8">
                <a:moveTo>
                  <a:pt x="71" y="238"/>
                </a:moveTo>
                <a:lnTo>
                  <a:pt x="0" y="0"/>
                </a:lnTo>
                <a:lnTo>
                  <a:pt x="71" y="48"/>
                </a:lnTo>
                <a:lnTo>
                  <a:pt x="142" y="0"/>
                </a:lnTo>
                <a:lnTo>
                  <a:pt x="71" y="238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2" name="Freeform 183">
            <a:extLst>
              <a:ext uri="{FF2B5EF4-FFF2-40B4-BE49-F238E27FC236}">
                <a16:creationId xmlns:a16="http://schemas.microsoft.com/office/drawing/2014/main" id="{8368CFC6-E758-8076-616A-CD1EFFC155E4}"/>
              </a:ext>
            </a:extLst>
          </p:cNvPr>
          <p:cNvSpPr>
            <a:spLocks/>
          </p:cNvSpPr>
          <p:nvPr/>
        </p:nvSpPr>
        <p:spPr bwMode="auto">
          <a:xfrm>
            <a:off x="5580063" y="1168400"/>
            <a:ext cx="84137" cy="376238"/>
          </a:xfrm>
          <a:custGeom>
            <a:avLst/>
            <a:gdLst>
              <a:gd name="T0" fmla="*/ 2147483646 w 60"/>
              <a:gd name="T1" fmla="*/ 2147483646 h 267"/>
              <a:gd name="T2" fmla="*/ 2147483646 w 60"/>
              <a:gd name="T3" fmla="*/ 2147483646 h 267"/>
              <a:gd name="T4" fmla="*/ 2147483646 w 60"/>
              <a:gd name="T5" fmla="*/ 2147483646 h 267"/>
              <a:gd name="T6" fmla="*/ 2147483646 w 60"/>
              <a:gd name="T7" fmla="*/ 2147483646 h 267"/>
              <a:gd name="T8" fmla="*/ 2147483646 w 60"/>
              <a:gd name="T9" fmla="*/ 2147483646 h 267"/>
              <a:gd name="T10" fmla="*/ 2147483646 w 60"/>
              <a:gd name="T11" fmla="*/ 2147483646 h 267"/>
              <a:gd name="T12" fmla="*/ 2147483646 w 60"/>
              <a:gd name="T13" fmla="*/ 2147483646 h 267"/>
              <a:gd name="T14" fmla="*/ 2147483646 w 60"/>
              <a:gd name="T15" fmla="*/ 2147483646 h 267"/>
              <a:gd name="T16" fmla="*/ 2147483646 w 60"/>
              <a:gd name="T17" fmla="*/ 2147483646 h 267"/>
              <a:gd name="T18" fmla="*/ 2147483646 w 60"/>
              <a:gd name="T19" fmla="*/ 2147483646 h 267"/>
              <a:gd name="T20" fmla="*/ 2147483646 w 60"/>
              <a:gd name="T21" fmla="*/ 2147483646 h 267"/>
              <a:gd name="T22" fmla="*/ 0 w 60"/>
              <a:gd name="T23" fmla="*/ 2147483646 h 267"/>
              <a:gd name="T24" fmla="*/ 0 w 60"/>
              <a:gd name="T25" fmla="*/ 2147483646 h 267"/>
              <a:gd name="T26" fmla="*/ 2147483646 w 60"/>
              <a:gd name="T27" fmla="*/ 2147483646 h 267"/>
              <a:gd name="T28" fmla="*/ 2147483646 w 60"/>
              <a:gd name="T29" fmla="*/ 2147483646 h 267"/>
              <a:gd name="T30" fmla="*/ 2147483646 w 60"/>
              <a:gd name="T31" fmla="*/ 2147483646 h 267"/>
              <a:gd name="T32" fmla="*/ 2147483646 w 60"/>
              <a:gd name="T33" fmla="*/ 2147483646 h 267"/>
              <a:gd name="T34" fmla="*/ 2147483646 w 60"/>
              <a:gd name="T35" fmla="*/ 2147483646 h 267"/>
              <a:gd name="T36" fmla="*/ 2147483646 w 60"/>
              <a:gd name="T37" fmla="*/ 2147483646 h 267"/>
              <a:gd name="T38" fmla="*/ 2147483646 w 60"/>
              <a:gd name="T39" fmla="*/ 2147483646 h 267"/>
              <a:gd name="T40" fmla="*/ 2147483646 w 60"/>
              <a:gd name="T41" fmla="*/ 2147483646 h 267"/>
              <a:gd name="T42" fmla="*/ 2147483646 w 60"/>
              <a:gd name="T43" fmla="*/ 2147483646 h 267"/>
              <a:gd name="T44" fmla="*/ 2147483646 w 60"/>
              <a:gd name="T45" fmla="*/ 2147483646 h 267"/>
              <a:gd name="T46" fmla="*/ 2147483646 w 60"/>
              <a:gd name="T47" fmla="*/ 2147483646 h 267"/>
              <a:gd name="T48" fmla="*/ 2147483646 w 60"/>
              <a:gd name="T49" fmla="*/ 2147483646 h 267"/>
              <a:gd name="T50" fmla="*/ 2147483646 w 60"/>
              <a:gd name="T51" fmla="*/ 2147483646 h 267"/>
              <a:gd name="T52" fmla="*/ 2147483646 w 60"/>
              <a:gd name="T53" fmla="*/ 2147483646 h 267"/>
              <a:gd name="T54" fmla="*/ 0 w 60"/>
              <a:gd name="T55" fmla="*/ 2147483646 h 267"/>
              <a:gd name="T56" fmla="*/ 0 w 60"/>
              <a:gd name="T57" fmla="*/ 2147483646 h 267"/>
              <a:gd name="T58" fmla="*/ 2147483646 w 60"/>
              <a:gd name="T59" fmla="*/ 2147483646 h 267"/>
              <a:gd name="T60" fmla="*/ 2147483646 w 60"/>
              <a:gd name="T61" fmla="*/ 2147483646 h 267"/>
              <a:gd name="T62" fmla="*/ 2147483646 w 60"/>
              <a:gd name="T63" fmla="*/ 2147483646 h 267"/>
              <a:gd name="T64" fmla="*/ 2147483646 w 60"/>
              <a:gd name="T65" fmla="*/ 2147483646 h 267"/>
              <a:gd name="T66" fmla="*/ 2147483646 w 60"/>
              <a:gd name="T67" fmla="*/ 2147483646 h 267"/>
              <a:gd name="T68" fmla="*/ 2147483646 w 60"/>
              <a:gd name="T69" fmla="*/ 2147483646 h 267"/>
              <a:gd name="T70" fmla="*/ 2147483646 w 60"/>
              <a:gd name="T71" fmla="*/ 2147483646 h 267"/>
              <a:gd name="T72" fmla="*/ 2147483646 w 60"/>
              <a:gd name="T73" fmla="*/ 2147483646 h 267"/>
              <a:gd name="T74" fmla="*/ 2147483646 w 60"/>
              <a:gd name="T75" fmla="*/ 2147483646 h 267"/>
              <a:gd name="T76" fmla="*/ 2147483646 w 60"/>
              <a:gd name="T77" fmla="*/ 2147483646 h 267"/>
              <a:gd name="T78" fmla="*/ 2147483646 w 60"/>
              <a:gd name="T79" fmla="*/ 2147483646 h 267"/>
              <a:gd name="T80" fmla="*/ 2147483646 w 60"/>
              <a:gd name="T81" fmla="*/ 2147483646 h 267"/>
              <a:gd name="T82" fmla="*/ 2147483646 w 60"/>
              <a:gd name="T83" fmla="*/ 2147483646 h 267"/>
              <a:gd name="T84" fmla="*/ 2147483646 w 60"/>
              <a:gd name="T85" fmla="*/ 2147483646 h 267"/>
              <a:gd name="T86" fmla="*/ 0 w 60"/>
              <a:gd name="T87" fmla="*/ 2147483646 h 267"/>
              <a:gd name="T88" fmla="*/ 0 w 60"/>
              <a:gd name="T89" fmla="*/ 2147483646 h 267"/>
              <a:gd name="T90" fmla="*/ 2147483646 w 60"/>
              <a:gd name="T91" fmla="*/ 2147483646 h 267"/>
              <a:gd name="T92" fmla="*/ 2147483646 w 60"/>
              <a:gd name="T93" fmla="*/ 2147483646 h 267"/>
              <a:gd name="T94" fmla="*/ 2147483646 w 60"/>
              <a:gd name="T95" fmla="*/ 2147483646 h 2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267"/>
              <a:gd name="T146" fmla="*/ 60 w 60"/>
              <a:gd name="T147" fmla="*/ 267 h 2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267">
                <a:moveTo>
                  <a:pt x="30" y="267"/>
                </a:moveTo>
                <a:lnTo>
                  <a:pt x="37" y="263"/>
                </a:lnTo>
                <a:lnTo>
                  <a:pt x="43" y="260"/>
                </a:lnTo>
                <a:lnTo>
                  <a:pt x="48" y="257"/>
                </a:lnTo>
                <a:lnTo>
                  <a:pt x="52" y="254"/>
                </a:lnTo>
                <a:lnTo>
                  <a:pt x="55" y="252"/>
                </a:lnTo>
                <a:lnTo>
                  <a:pt x="58" y="249"/>
                </a:lnTo>
                <a:lnTo>
                  <a:pt x="59" y="247"/>
                </a:lnTo>
                <a:lnTo>
                  <a:pt x="60" y="244"/>
                </a:lnTo>
                <a:lnTo>
                  <a:pt x="59" y="242"/>
                </a:lnTo>
                <a:lnTo>
                  <a:pt x="58" y="240"/>
                </a:lnTo>
                <a:lnTo>
                  <a:pt x="55" y="237"/>
                </a:lnTo>
                <a:lnTo>
                  <a:pt x="52" y="235"/>
                </a:lnTo>
                <a:lnTo>
                  <a:pt x="48" y="232"/>
                </a:lnTo>
                <a:lnTo>
                  <a:pt x="43" y="229"/>
                </a:lnTo>
                <a:lnTo>
                  <a:pt x="37" y="226"/>
                </a:lnTo>
                <a:lnTo>
                  <a:pt x="30" y="222"/>
                </a:lnTo>
                <a:lnTo>
                  <a:pt x="23" y="219"/>
                </a:lnTo>
                <a:lnTo>
                  <a:pt x="17" y="215"/>
                </a:lnTo>
                <a:lnTo>
                  <a:pt x="11" y="212"/>
                </a:lnTo>
                <a:lnTo>
                  <a:pt x="7" y="210"/>
                </a:lnTo>
                <a:lnTo>
                  <a:pt x="4" y="207"/>
                </a:lnTo>
                <a:lnTo>
                  <a:pt x="2" y="205"/>
                </a:lnTo>
                <a:lnTo>
                  <a:pt x="0" y="202"/>
                </a:lnTo>
                <a:lnTo>
                  <a:pt x="0" y="200"/>
                </a:lnTo>
                <a:lnTo>
                  <a:pt x="0" y="198"/>
                </a:lnTo>
                <a:lnTo>
                  <a:pt x="2" y="195"/>
                </a:lnTo>
                <a:lnTo>
                  <a:pt x="4" y="193"/>
                </a:lnTo>
                <a:lnTo>
                  <a:pt x="7" y="190"/>
                </a:lnTo>
                <a:lnTo>
                  <a:pt x="11" y="188"/>
                </a:lnTo>
                <a:lnTo>
                  <a:pt x="17" y="185"/>
                </a:lnTo>
                <a:lnTo>
                  <a:pt x="23" y="181"/>
                </a:lnTo>
                <a:lnTo>
                  <a:pt x="30" y="178"/>
                </a:lnTo>
                <a:lnTo>
                  <a:pt x="37" y="174"/>
                </a:lnTo>
                <a:lnTo>
                  <a:pt x="43" y="171"/>
                </a:lnTo>
                <a:lnTo>
                  <a:pt x="48" y="168"/>
                </a:lnTo>
                <a:lnTo>
                  <a:pt x="52" y="165"/>
                </a:lnTo>
                <a:lnTo>
                  <a:pt x="55" y="163"/>
                </a:lnTo>
                <a:lnTo>
                  <a:pt x="58" y="160"/>
                </a:lnTo>
                <a:lnTo>
                  <a:pt x="59" y="158"/>
                </a:lnTo>
                <a:lnTo>
                  <a:pt x="60" y="156"/>
                </a:lnTo>
                <a:lnTo>
                  <a:pt x="59" y="153"/>
                </a:lnTo>
                <a:lnTo>
                  <a:pt x="58" y="151"/>
                </a:lnTo>
                <a:lnTo>
                  <a:pt x="55" y="148"/>
                </a:lnTo>
                <a:lnTo>
                  <a:pt x="52" y="146"/>
                </a:lnTo>
                <a:lnTo>
                  <a:pt x="48" y="143"/>
                </a:lnTo>
                <a:lnTo>
                  <a:pt x="43" y="140"/>
                </a:lnTo>
                <a:lnTo>
                  <a:pt x="37" y="137"/>
                </a:lnTo>
                <a:lnTo>
                  <a:pt x="30" y="133"/>
                </a:lnTo>
                <a:lnTo>
                  <a:pt x="23" y="130"/>
                </a:lnTo>
                <a:lnTo>
                  <a:pt x="17" y="127"/>
                </a:lnTo>
                <a:lnTo>
                  <a:pt x="11" y="124"/>
                </a:lnTo>
                <a:lnTo>
                  <a:pt x="7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3"/>
                </a:lnTo>
                <a:lnTo>
                  <a:pt x="0" y="111"/>
                </a:lnTo>
                <a:lnTo>
                  <a:pt x="0" y="109"/>
                </a:lnTo>
                <a:lnTo>
                  <a:pt x="2" y="106"/>
                </a:lnTo>
                <a:lnTo>
                  <a:pt x="4" y="104"/>
                </a:lnTo>
                <a:lnTo>
                  <a:pt x="7" y="101"/>
                </a:lnTo>
                <a:lnTo>
                  <a:pt x="11" y="99"/>
                </a:lnTo>
                <a:lnTo>
                  <a:pt x="17" y="96"/>
                </a:lnTo>
                <a:lnTo>
                  <a:pt x="23" y="92"/>
                </a:lnTo>
                <a:lnTo>
                  <a:pt x="30" y="89"/>
                </a:lnTo>
                <a:lnTo>
                  <a:pt x="37" y="85"/>
                </a:lnTo>
                <a:lnTo>
                  <a:pt x="43" y="82"/>
                </a:lnTo>
                <a:lnTo>
                  <a:pt x="48" y="79"/>
                </a:lnTo>
                <a:lnTo>
                  <a:pt x="52" y="76"/>
                </a:lnTo>
                <a:lnTo>
                  <a:pt x="55" y="74"/>
                </a:lnTo>
                <a:lnTo>
                  <a:pt x="58" y="71"/>
                </a:lnTo>
                <a:lnTo>
                  <a:pt x="59" y="69"/>
                </a:lnTo>
                <a:lnTo>
                  <a:pt x="60" y="67"/>
                </a:lnTo>
                <a:lnTo>
                  <a:pt x="59" y="64"/>
                </a:lnTo>
                <a:lnTo>
                  <a:pt x="58" y="62"/>
                </a:lnTo>
                <a:lnTo>
                  <a:pt x="55" y="60"/>
                </a:lnTo>
                <a:lnTo>
                  <a:pt x="52" y="57"/>
                </a:lnTo>
                <a:lnTo>
                  <a:pt x="48" y="54"/>
                </a:lnTo>
                <a:lnTo>
                  <a:pt x="43" y="51"/>
                </a:lnTo>
                <a:lnTo>
                  <a:pt x="37" y="48"/>
                </a:lnTo>
                <a:lnTo>
                  <a:pt x="30" y="44"/>
                </a:lnTo>
                <a:lnTo>
                  <a:pt x="23" y="41"/>
                </a:lnTo>
                <a:lnTo>
                  <a:pt x="17" y="38"/>
                </a:lnTo>
                <a:lnTo>
                  <a:pt x="11" y="35"/>
                </a:lnTo>
                <a:lnTo>
                  <a:pt x="7" y="32"/>
                </a:lnTo>
                <a:lnTo>
                  <a:pt x="4" y="29"/>
                </a:lnTo>
                <a:lnTo>
                  <a:pt x="2" y="27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18"/>
                </a:lnTo>
                <a:lnTo>
                  <a:pt x="4" y="15"/>
                </a:lnTo>
                <a:lnTo>
                  <a:pt x="7" y="13"/>
                </a:lnTo>
                <a:lnTo>
                  <a:pt x="11" y="10"/>
                </a:lnTo>
                <a:lnTo>
                  <a:pt x="17" y="7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3" name="Rectangle 184">
            <a:extLst>
              <a:ext uri="{FF2B5EF4-FFF2-40B4-BE49-F238E27FC236}">
                <a16:creationId xmlns:a16="http://schemas.microsoft.com/office/drawing/2014/main" id="{B536D406-AB85-FE29-4ADD-AD467673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1223963"/>
            <a:ext cx="96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4" name="Rectangle 185">
            <a:extLst>
              <a:ext uri="{FF2B5EF4-FFF2-40B4-BE49-F238E27FC236}">
                <a16:creationId xmlns:a16="http://schemas.microsoft.com/office/drawing/2014/main" id="{4DFE30E7-2086-674C-0194-53F83E7A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331913"/>
            <a:ext cx="315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heater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5" name="Rectangle 186">
            <a:extLst>
              <a:ext uri="{FF2B5EF4-FFF2-40B4-BE49-F238E27FC236}">
                <a16:creationId xmlns:a16="http://schemas.microsoft.com/office/drawing/2014/main" id="{3C223104-6849-44BA-A846-BE21568BC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1223963"/>
            <a:ext cx="11604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= 4500 kJ/min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6" name="Freeform 187">
            <a:extLst>
              <a:ext uri="{FF2B5EF4-FFF2-40B4-BE49-F238E27FC236}">
                <a16:creationId xmlns:a16="http://schemas.microsoft.com/office/drawing/2014/main" id="{1DCED139-C007-6813-6A9B-087744514FD5}"/>
              </a:ext>
            </a:extLst>
          </p:cNvPr>
          <p:cNvSpPr>
            <a:spLocks/>
          </p:cNvSpPr>
          <p:nvPr/>
        </p:nvSpPr>
        <p:spPr bwMode="auto">
          <a:xfrm>
            <a:off x="552767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9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9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8" y="52"/>
                </a:lnTo>
                <a:lnTo>
                  <a:pt x="307" y="76"/>
                </a:lnTo>
                <a:lnTo>
                  <a:pt x="320" y="105"/>
                </a:lnTo>
                <a:lnTo>
                  <a:pt x="327" y="135"/>
                </a:lnTo>
                <a:lnTo>
                  <a:pt x="330" y="167"/>
                </a:lnTo>
                <a:lnTo>
                  <a:pt x="327" y="197"/>
                </a:lnTo>
                <a:lnTo>
                  <a:pt x="320" y="227"/>
                </a:lnTo>
                <a:lnTo>
                  <a:pt x="307" y="258"/>
                </a:lnTo>
                <a:lnTo>
                  <a:pt x="288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7" name="Freeform 188">
            <a:extLst>
              <a:ext uri="{FF2B5EF4-FFF2-40B4-BE49-F238E27FC236}">
                <a16:creationId xmlns:a16="http://schemas.microsoft.com/office/drawing/2014/main" id="{6D2468DD-B7B7-58D4-792D-A4C21D8756FC}"/>
              </a:ext>
            </a:extLst>
          </p:cNvPr>
          <p:cNvSpPr>
            <a:spLocks/>
          </p:cNvSpPr>
          <p:nvPr/>
        </p:nvSpPr>
        <p:spPr bwMode="auto">
          <a:xfrm>
            <a:off x="5527675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" name="Freeform 189">
            <a:extLst>
              <a:ext uri="{FF2B5EF4-FFF2-40B4-BE49-F238E27FC236}">
                <a16:creationId xmlns:a16="http://schemas.microsoft.com/office/drawing/2014/main" id="{7F428082-95E4-4B04-C77E-8B2EAA33F384}"/>
              </a:ext>
            </a:extLst>
          </p:cNvPr>
          <p:cNvSpPr>
            <a:spLocks/>
          </p:cNvSpPr>
          <p:nvPr/>
        </p:nvSpPr>
        <p:spPr bwMode="auto">
          <a:xfrm>
            <a:off x="5659438" y="2744788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69" y="29"/>
                </a:lnTo>
                <a:lnTo>
                  <a:pt x="80" y="43"/>
                </a:lnTo>
                <a:lnTo>
                  <a:pt x="87" y="59"/>
                </a:lnTo>
                <a:lnTo>
                  <a:pt x="91" y="76"/>
                </a:lnTo>
                <a:lnTo>
                  <a:pt x="93" y="94"/>
                </a:lnTo>
                <a:lnTo>
                  <a:pt x="91" y="111"/>
                </a:lnTo>
                <a:lnTo>
                  <a:pt x="87" y="128"/>
                </a:lnTo>
                <a:lnTo>
                  <a:pt x="80" y="145"/>
                </a:lnTo>
                <a:lnTo>
                  <a:pt x="69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9" name="Freeform 190">
            <a:extLst>
              <a:ext uri="{FF2B5EF4-FFF2-40B4-BE49-F238E27FC236}">
                <a16:creationId xmlns:a16="http://schemas.microsoft.com/office/drawing/2014/main" id="{2729C6E9-DCA9-6DEB-5740-0A19FD232BF2}"/>
              </a:ext>
            </a:extLst>
          </p:cNvPr>
          <p:cNvSpPr>
            <a:spLocks/>
          </p:cNvSpPr>
          <p:nvPr/>
        </p:nvSpPr>
        <p:spPr bwMode="auto">
          <a:xfrm>
            <a:off x="5508625" y="1824038"/>
            <a:ext cx="263525" cy="266700"/>
          </a:xfrm>
          <a:custGeom>
            <a:avLst/>
            <a:gdLst>
              <a:gd name="T0" fmla="*/ 2147483646 w 330"/>
              <a:gd name="T1" fmla="*/ 2147483646 h 338"/>
              <a:gd name="T2" fmla="*/ 2147483646 w 330"/>
              <a:gd name="T3" fmla="*/ 2147483646 h 338"/>
              <a:gd name="T4" fmla="*/ 2147483646 w 330"/>
              <a:gd name="T5" fmla="*/ 2147483646 h 338"/>
              <a:gd name="T6" fmla="*/ 2147483646 w 330"/>
              <a:gd name="T7" fmla="*/ 2147483646 h 338"/>
              <a:gd name="T8" fmla="*/ 2147483646 w 330"/>
              <a:gd name="T9" fmla="*/ 2147483646 h 338"/>
              <a:gd name="T10" fmla="*/ 2147483646 w 330"/>
              <a:gd name="T11" fmla="*/ 2147483646 h 338"/>
              <a:gd name="T12" fmla="*/ 2147483646 w 330"/>
              <a:gd name="T13" fmla="*/ 2147483646 h 338"/>
              <a:gd name="T14" fmla="*/ 0 w 330"/>
              <a:gd name="T15" fmla="*/ 2147483646 h 338"/>
              <a:gd name="T16" fmla="*/ 0 w 330"/>
              <a:gd name="T17" fmla="*/ 2147483646 h 338"/>
              <a:gd name="T18" fmla="*/ 0 w 330"/>
              <a:gd name="T19" fmla="*/ 2147483646 h 338"/>
              <a:gd name="T20" fmla="*/ 2147483646 w 330"/>
              <a:gd name="T21" fmla="*/ 2147483646 h 338"/>
              <a:gd name="T22" fmla="*/ 2147483646 w 330"/>
              <a:gd name="T23" fmla="*/ 2147483646 h 338"/>
              <a:gd name="T24" fmla="*/ 2147483646 w 330"/>
              <a:gd name="T25" fmla="*/ 2147483646 h 338"/>
              <a:gd name="T26" fmla="*/ 2147483646 w 330"/>
              <a:gd name="T27" fmla="*/ 2147483646 h 338"/>
              <a:gd name="T28" fmla="*/ 2147483646 w 330"/>
              <a:gd name="T29" fmla="*/ 2147483646 h 338"/>
              <a:gd name="T30" fmla="*/ 2147483646 w 330"/>
              <a:gd name="T31" fmla="*/ 2147483646 h 338"/>
              <a:gd name="T32" fmla="*/ 2147483646 w 330"/>
              <a:gd name="T33" fmla="*/ 0 h 338"/>
              <a:gd name="T34" fmla="*/ 2147483646 w 330"/>
              <a:gd name="T35" fmla="*/ 2147483646 h 338"/>
              <a:gd name="T36" fmla="*/ 2147483646 w 330"/>
              <a:gd name="T37" fmla="*/ 2147483646 h 338"/>
              <a:gd name="T38" fmla="*/ 2147483646 w 330"/>
              <a:gd name="T39" fmla="*/ 2147483646 h 338"/>
              <a:gd name="T40" fmla="*/ 2147483646 w 330"/>
              <a:gd name="T41" fmla="*/ 2147483646 h 338"/>
              <a:gd name="T42" fmla="*/ 2147483646 w 330"/>
              <a:gd name="T43" fmla="*/ 2147483646 h 338"/>
              <a:gd name="T44" fmla="*/ 2147483646 w 330"/>
              <a:gd name="T45" fmla="*/ 2147483646 h 338"/>
              <a:gd name="T46" fmla="*/ 2147483646 w 330"/>
              <a:gd name="T47" fmla="*/ 2147483646 h 338"/>
              <a:gd name="T48" fmla="*/ 2147483646 w 330"/>
              <a:gd name="T49" fmla="*/ 2147483646 h 338"/>
              <a:gd name="T50" fmla="*/ 2147483646 w 330"/>
              <a:gd name="T51" fmla="*/ 2147483646 h 338"/>
              <a:gd name="T52" fmla="*/ 2147483646 w 330"/>
              <a:gd name="T53" fmla="*/ 2147483646 h 338"/>
              <a:gd name="T54" fmla="*/ 2147483646 w 330"/>
              <a:gd name="T55" fmla="*/ 2147483646 h 338"/>
              <a:gd name="T56" fmla="*/ 2147483646 w 330"/>
              <a:gd name="T57" fmla="*/ 2147483646 h 338"/>
              <a:gd name="T58" fmla="*/ 2147483646 w 330"/>
              <a:gd name="T59" fmla="*/ 2147483646 h 338"/>
              <a:gd name="T60" fmla="*/ 2147483646 w 330"/>
              <a:gd name="T61" fmla="*/ 2147483646 h 338"/>
              <a:gd name="T62" fmla="*/ 2147483646 w 330"/>
              <a:gd name="T63" fmla="*/ 2147483646 h 338"/>
              <a:gd name="T64" fmla="*/ 2147483646 w 330"/>
              <a:gd name="T65" fmla="*/ 2147483646 h 3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8"/>
              <a:gd name="T101" fmla="*/ 330 w 330"/>
              <a:gd name="T102" fmla="*/ 338 h 3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8">
                <a:moveTo>
                  <a:pt x="165" y="338"/>
                </a:moveTo>
                <a:lnTo>
                  <a:pt x="124" y="333"/>
                </a:lnTo>
                <a:lnTo>
                  <a:pt x="92" y="322"/>
                </a:lnTo>
                <a:lnTo>
                  <a:pt x="62" y="306"/>
                </a:lnTo>
                <a:lnTo>
                  <a:pt x="39" y="285"/>
                </a:lnTo>
                <a:lnTo>
                  <a:pt x="21" y="258"/>
                </a:lnTo>
                <a:lnTo>
                  <a:pt x="9" y="230"/>
                </a:lnTo>
                <a:lnTo>
                  <a:pt x="0" y="199"/>
                </a:lnTo>
                <a:lnTo>
                  <a:pt x="0" y="169"/>
                </a:lnTo>
                <a:lnTo>
                  <a:pt x="0" y="137"/>
                </a:lnTo>
                <a:lnTo>
                  <a:pt x="9" y="105"/>
                </a:lnTo>
                <a:lnTo>
                  <a:pt x="21" y="79"/>
                </a:lnTo>
                <a:lnTo>
                  <a:pt x="39" y="52"/>
                </a:lnTo>
                <a:lnTo>
                  <a:pt x="62" y="31"/>
                </a:lnTo>
                <a:lnTo>
                  <a:pt x="92" y="15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5"/>
                </a:lnTo>
                <a:lnTo>
                  <a:pt x="263" y="31"/>
                </a:lnTo>
                <a:lnTo>
                  <a:pt x="287" y="52"/>
                </a:lnTo>
                <a:lnTo>
                  <a:pt x="305" y="79"/>
                </a:lnTo>
                <a:lnTo>
                  <a:pt x="318" y="105"/>
                </a:lnTo>
                <a:lnTo>
                  <a:pt x="325" y="137"/>
                </a:lnTo>
                <a:lnTo>
                  <a:pt x="330" y="169"/>
                </a:lnTo>
                <a:lnTo>
                  <a:pt x="325" y="199"/>
                </a:lnTo>
                <a:lnTo>
                  <a:pt x="318" y="230"/>
                </a:lnTo>
                <a:lnTo>
                  <a:pt x="305" y="258"/>
                </a:lnTo>
                <a:lnTo>
                  <a:pt x="287" y="285"/>
                </a:lnTo>
                <a:lnTo>
                  <a:pt x="263" y="306"/>
                </a:lnTo>
                <a:lnTo>
                  <a:pt x="236" y="322"/>
                </a:lnTo>
                <a:lnTo>
                  <a:pt x="202" y="333"/>
                </a:lnTo>
                <a:lnTo>
                  <a:pt x="165" y="338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0" name="Freeform 191">
            <a:extLst>
              <a:ext uri="{FF2B5EF4-FFF2-40B4-BE49-F238E27FC236}">
                <a16:creationId xmlns:a16="http://schemas.microsoft.com/office/drawing/2014/main" id="{54F5EA47-C7AB-27D4-5096-369B15053BB2}"/>
              </a:ext>
            </a:extLst>
          </p:cNvPr>
          <p:cNvSpPr>
            <a:spLocks/>
          </p:cNvSpPr>
          <p:nvPr/>
        </p:nvSpPr>
        <p:spPr bwMode="auto">
          <a:xfrm>
            <a:off x="5508625" y="1824038"/>
            <a:ext cx="131763" cy="266700"/>
          </a:xfrm>
          <a:custGeom>
            <a:avLst/>
            <a:gdLst>
              <a:gd name="T0" fmla="*/ 2147483646 w 93"/>
              <a:gd name="T1" fmla="*/ 2147483646 h 190"/>
              <a:gd name="T2" fmla="*/ 2147483646 w 93"/>
              <a:gd name="T3" fmla="*/ 2147483646 h 190"/>
              <a:gd name="T4" fmla="*/ 2147483646 w 93"/>
              <a:gd name="T5" fmla="*/ 2147483646 h 190"/>
              <a:gd name="T6" fmla="*/ 2147483646 w 93"/>
              <a:gd name="T7" fmla="*/ 2147483646 h 190"/>
              <a:gd name="T8" fmla="*/ 2147483646 w 93"/>
              <a:gd name="T9" fmla="*/ 2147483646 h 190"/>
              <a:gd name="T10" fmla="*/ 2147483646 w 93"/>
              <a:gd name="T11" fmla="*/ 2147483646 h 190"/>
              <a:gd name="T12" fmla="*/ 2147483646 w 93"/>
              <a:gd name="T13" fmla="*/ 2147483646 h 190"/>
              <a:gd name="T14" fmla="*/ 0 w 93"/>
              <a:gd name="T15" fmla="*/ 2147483646 h 190"/>
              <a:gd name="T16" fmla="*/ 0 w 93"/>
              <a:gd name="T17" fmla="*/ 2147483646 h 190"/>
              <a:gd name="T18" fmla="*/ 0 w 93"/>
              <a:gd name="T19" fmla="*/ 2147483646 h 190"/>
              <a:gd name="T20" fmla="*/ 2147483646 w 93"/>
              <a:gd name="T21" fmla="*/ 2147483646 h 190"/>
              <a:gd name="T22" fmla="*/ 2147483646 w 93"/>
              <a:gd name="T23" fmla="*/ 2147483646 h 190"/>
              <a:gd name="T24" fmla="*/ 2147483646 w 93"/>
              <a:gd name="T25" fmla="*/ 2147483646 h 190"/>
              <a:gd name="T26" fmla="*/ 2147483646 w 93"/>
              <a:gd name="T27" fmla="*/ 2147483646 h 190"/>
              <a:gd name="T28" fmla="*/ 2147483646 w 93"/>
              <a:gd name="T29" fmla="*/ 2147483646 h 190"/>
              <a:gd name="T30" fmla="*/ 2147483646 w 93"/>
              <a:gd name="T31" fmla="*/ 2147483646 h 190"/>
              <a:gd name="T32" fmla="*/ 2147483646 w 93"/>
              <a:gd name="T33" fmla="*/ 0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90"/>
              <a:gd name="T53" fmla="*/ 93 w 93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90">
                <a:moveTo>
                  <a:pt x="93" y="190"/>
                </a:moveTo>
                <a:lnTo>
                  <a:pt x="70" y="187"/>
                </a:lnTo>
                <a:lnTo>
                  <a:pt x="52" y="181"/>
                </a:lnTo>
                <a:lnTo>
                  <a:pt x="35" y="172"/>
                </a:lnTo>
                <a:lnTo>
                  <a:pt x="22" y="160"/>
                </a:lnTo>
                <a:lnTo>
                  <a:pt x="12" y="145"/>
                </a:lnTo>
                <a:lnTo>
                  <a:pt x="5" y="129"/>
                </a:lnTo>
                <a:lnTo>
                  <a:pt x="0" y="112"/>
                </a:lnTo>
                <a:lnTo>
                  <a:pt x="0" y="95"/>
                </a:lnTo>
                <a:lnTo>
                  <a:pt x="0" y="77"/>
                </a:lnTo>
                <a:lnTo>
                  <a:pt x="5" y="59"/>
                </a:lnTo>
                <a:lnTo>
                  <a:pt x="12" y="44"/>
                </a:lnTo>
                <a:lnTo>
                  <a:pt x="22" y="29"/>
                </a:lnTo>
                <a:lnTo>
                  <a:pt x="35" y="17"/>
                </a:lnTo>
                <a:lnTo>
                  <a:pt x="52" y="8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1" name="Freeform 192">
            <a:extLst>
              <a:ext uri="{FF2B5EF4-FFF2-40B4-BE49-F238E27FC236}">
                <a16:creationId xmlns:a16="http://schemas.microsoft.com/office/drawing/2014/main" id="{1A165734-71A5-42A2-DAB6-7E4366F53C62}"/>
              </a:ext>
            </a:extLst>
          </p:cNvPr>
          <p:cNvSpPr>
            <a:spLocks/>
          </p:cNvSpPr>
          <p:nvPr/>
        </p:nvSpPr>
        <p:spPr bwMode="auto">
          <a:xfrm>
            <a:off x="5640388" y="1824038"/>
            <a:ext cx="131762" cy="266700"/>
          </a:xfrm>
          <a:custGeom>
            <a:avLst/>
            <a:gdLst>
              <a:gd name="T0" fmla="*/ 0 w 93"/>
              <a:gd name="T1" fmla="*/ 0 h 190"/>
              <a:gd name="T2" fmla="*/ 2147483646 w 93"/>
              <a:gd name="T3" fmla="*/ 2147483646 h 190"/>
              <a:gd name="T4" fmla="*/ 2147483646 w 93"/>
              <a:gd name="T5" fmla="*/ 2147483646 h 190"/>
              <a:gd name="T6" fmla="*/ 2147483646 w 93"/>
              <a:gd name="T7" fmla="*/ 2147483646 h 190"/>
              <a:gd name="T8" fmla="*/ 2147483646 w 93"/>
              <a:gd name="T9" fmla="*/ 2147483646 h 190"/>
              <a:gd name="T10" fmla="*/ 2147483646 w 93"/>
              <a:gd name="T11" fmla="*/ 2147483646 h 190"/>
              <a:gd name="T12" fmla="*/ 2147483646 w 93"/>
              <a:gd name="T13" fmla="*/ 2147483646 h 190"/>
              <a:gd name="T14" fmla="*/ 2147483646 w 93"/>
              <a:gd name="T15" fmla="*/ 2147483646 h 190"/>
              <a:gd name="T16" fmla="*/ 2147483646 w 93"/>
              <a:gd name="T17" fmla="*/ 2147483646 h 190"/>
              <a:gd name="T18" fmla="*/ 2147483646 w 93"/>
              <a:gd name="T19" fmla="*/ 2147483646 h 190"/>
              <a:gd name="T20" fmla="*/ 2147483646 w 93"/>
              <a:gd name="T21" fmla="*/ 2147483646 h 190"/>
              <a:gd name="T22" fmla="*/ 2147483646 w 93"/>
              <a:gd name="T23" fmla="*/ 2147483646 h 190"/>
              <a:gd name="T24" fmla="*/ 2147483646 w 93"/>
              <a:gd name="T25" fmla="*/ 2147483646 h 190"/>
              <a:gd name="T26" fmla="*/ 2147483646 w 93"/>
              <a:gd name="T27" fmla="*/ 2147483646 h 190"/>
              <a:gd name="T28" fmla="*/ 2147483646 w 93"/>
              <a:gd name="T29" fmla="*/ 2147483646 h 190"/>
              <a:gd name="T30" fmla="*/ 2147483646 w 93"/>
              <a:gd name="T31" fmla="*/ 2147483646 h 190"/>
              <a:gd name="T32" fmla="*/ 0 w 93"/>
              <a:gd name="T33" fmla="*/ 2147483646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90"/>
              <a:gd name="T53" fmla="*/ 93 w 93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90">
                <a:moveTo>
                  <a:pt x="0" y="0"/>
                </a:moveTo>
                <a:lnTo>
                  <a:pt x="21" y="1"/>
                </a:lnTo>
                <a:lnTo>
                  <a:pt x="40" y="8"/>
                </a:lnTo>
                <a:lnTo>
                  <a:pt x="55" y="17"/>
                </a:lnTo>
                <a:lnTo>
                  <a:pt x="69" y="29"/>
                </a:lnTo>
                <a:lnTo>
                  <a:pt x="79" y="44"/>
                </a:lnTo>
                <a:lnTo>
                  <a:pt x="86" y="59"/>
                </a:lnTo>
                <a:lnTo>
                  <a:pt x="90" y="77"/>
                </a:lnTo>
                <a:lnTo>
                  <a:pt x="93" y="95"/>
                </a:lnTo>
                <a:lnTo>
                  <a:pt x="90" y="112"/>
                </a:lnTo>
                <a:lnTo>
                  <a:pt x="86" y="129"/>
                </a:lnTo>
                <a:lnTo>
                  <a:pt x="79" y="145"/>
                </a:lnTo>
                <a:lnTo>
                  <a:pt x="69" y="160"/>
                </a:lnTo>
                <a:lnTo>
                  <a:pt x="55" y="172"/>
                </a:lnTo>
                <a:lnTo>
                  <a:pt x="40" y="181"/>
                </a:lnTo>
                <a:lnTo>
                  <a:pt x="21" y="187"/>
                </a:lnTo>
                <a:lnTo>
                  <a:pt x="0" y="19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2" name="Line 193">
            <a:extLst>
              <a:ext uri="{FF2B5EF4-FFF2-40B4-BE49-F238E27FC236}">
                <a16:creationId xmlns:a16="http://schemas.microsoft.com/office/drawing/2014/main" id="{9213D353-0075-CB37-1E49-9C169BB36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78138"/>
            <a:ext cx="2190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3" name="Freeform 194">
            <a:extLst>
              <a:ext uri="{FF2B5EF4-FFF2-40B4-BE49-F238E27FC236}">
                <a16:creationId xmlns:a16="http://schemas.microsoft.com/office/drawing/2014/main" id="{8F12E69B-38D0-DC2D-EDE2-4EBA7A3246FE}"/>
              </a:ext>
            </a:extLst>
          </p:cNvPr>
          <p:cNvSpPr>
            <a:spLocks/>
          </p:cNvSpPr>
          <p:nvPr/>
        </p:nvSpPr>
        <p:spPr bwMode="auto">
          <a:xfrm>
            <a:off x="601662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9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9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1" y="2"/>
                </a:lnTo>
                <a:lnTo>
                  <a:pt x="236" y="12"/>
                </a:lnTo>
                <a:lnTo>
                  <a:pt x="263" y="30"/>
                </a:lnTo>
                <a:lnTo>
                  <a:pt x="288" y="52"/>
                </a:lnTo>
                <a:lnTo>
                  <a:pt x="305" y="76"/>
                </a:lnTo>
                <a:lnTo>
                  <a:pt x="318" y="105"/>
                </a:lnTo>
                <a:lnTo>
                  <a:pt x="325" y="135"/>
                </a:lnTo>
                <a:lnTo>
                  <a:pt x="330" y="167"/>
                </a:lnTo>
                <a:lnTo>
                  <a:pt x="325" y="197"/>
                </a:lnTo>
                <a:lnTo>
                  <a:pt x="318" y="227"/>
                </a:lnTo>
                <a:lnTo>
                  <a:pt x="305" y="258"/>
                </a:lnTo>
                <a:lnTo>
                  <a:pt x="288" y="282"/>
                </a:lnTo>
                <a:lnTo>
                  <a:pt x="263" y="304"/>
                </a:lnTo>
                <a:lnTo>
                  <a:pt x="236" y="320"/>
                </a:lnTo>
                <a:lnTo>
                  <a:pt x="201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4" name="Freeform 195">
            <a:extLst>
              <a:ext uri="{FF2B5EF4-FFF2-40B4-BE49-F238E27FC236}">
                <a16:creationId xmlns:a16="http://schemas.microsoft.com/office/drawing/2014/main" id="{CFF548C8-96BE-9298-ECA9-69DD0A3D0F33}"/>
              </a:ext>
            </a:extLst>
          </p:cNvPr>
          <p:cNvSpPr>
            <a:spLocks/>
          </p:cNvSpPr>
          <p:nvPr/>
        </p:nvSpPr>
        <p:spPr bwMode="auto">
          <a:xfrm>
            <a:off x="6016625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5" name="Freeform 196">
            <a:extLst>
              <a:ext uri="{FF2B5EF4-FFF2-40B4-BE49-F238E27FC236}">
                <a16:creationId xmlns:a16="http://schemas.microsoft.com/office/drawing/2014/main" id="{9E4C01A3-B578-AA8D-53EA-E95DDE8E51D6}"/>
              </a:ext>
            </a:extLst>
          </p:cNvPr>
          <p:cNvSpPr>
            <a:spLocks/>
          </p:cNvSpPr>
          <p:nvPr/>
        </p:nvSpPr>
        <p:spPr bwMode="auto">
          <a:xfrm>
            <a:off x="6148388" y="2744788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7"/>
                </a:lnTo>
                <a:lnTo>
                  <a:pt x="69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9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" name="Line 197">
            <a:extLst>
              <a:ext uri="{FF2B5EF4-FFF2-40B4-BE49-F238E27FC236}">
                <a16:creationId xmlns:a16="http://schemas.microsoft.com/office/drawing/2014/main" id="{9AC2BC03-2C8E-320E-97AA-CCEA2BF39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2878138"/>
            <a:ext cx="4476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" name="Freeform 198">
            <a:extLst>
              <a:ext uri="{FF2B5EF4-FFF2-40B4-BE49-F238E27FC236}">
                <a16:creationId xmlns:a16="http://schemas.microsoft.com/office/drawing/2014/main" id="{CD20944E-899E-D309-409C-39DA89F6457A}"/>
              </a:ext>
            </a:extLst>
          </p:cNvPr>
          <p:cNvSpPr>
            <a:spLocks/>
          </p:cNvSpPr>
          <p:nvPr/>
        </p:nvSpPr>
        <p:spPr bwMode="auto">
          <a:xfrm>
            <a:off x="6537325" y="2820988"/>
            <a:ext cx="188913" cy="112712"/>
          </a:xfrm>
          <a:custGeom>
            <a:avLst/>
            <a:gdLst>
              <a:gd name="T0" fmla="*/ 2147483646 w 238"/>
              <a:gd name="T1" fmla="*/ 2147483646 h 142"/>
              <a:gd name="T2" fmla="*/ 0 w 238"/>
              <a:gd name="T3" fmla="*/ 2147483646 h 142"/>
              <a:gd name="T4" fmla="*/ 2147483646 w 238"/>
              <a:gd name="T5" fmla="*/ 2147483646 h 142"/>
              <a:gd name="T6" fmla="*/ 0 w 238"/>
              <a:gd name="T7" fmla="*/ 0 h 142"/>
              <a:gd name="T8" fmla="*/ 2147483646 w 238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"/>
              <a:gd name="T16" fmla="*/ 0 h 142"/>
              <a:gd name="T17" fmla="*/ 238 w 238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" h="142">
                <a:moveTo>
                  <a:pt x="238" y="71"/>
                </a:moveTo>
                <a:lnTo>
                  <a:pt x="0" y="142"/>
                </a:lnTo>
                <a:lnTo>
                  <a:pt x="48" y="71"/>
                </a:lnTo>
                <a:lnTo>
                  <a:pt x="0" y="0"/>
                </a:lnTo>
                <a:lnTo>
                  <a:pt x="238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8" name="Rectangle 199">
            <a:extLst>
              <a:ext uri="{FF2B5EF4-FFF2-40B4-BE49-F238E27FC236}">
                <a16:creationId xmlns:a16="http://schemas.microsoft.com/office/drawing/2014/main" id="{2BB5D413-06E7-2039-350B-DD0AC97E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774950"/>
            <a:ext cx="192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1b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09" name="Line 200">
            <a:extLst>
              <a:ext uri="{FF2B5EF4-FFF2-40B4-BE49-F238E27FC236}">
                <a16:creationId xmlns:a16="http://schemas.microsoft.com/office/drawing/2014/main" id="{CAE8E16E-7BCF-DF0D-AB34-1B3B0F1AE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2370138"/>
            <a:ext cx="1587" cy="2460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0" name="Freeform 201">
            <a:extLst>
              <a:ext uri="{FF2B5EF4-FFF2-40B4-BE49-F238E27FC236}">
                <a16:creationId xmlns:a16="http://schemas.microsoft.com/office/drawing/2014/main" id="{21F89AD5-FF53-0ACA-CC00-5D31DFACE638}"/>
              </a:ext>
            </a:extLst>
          </p:cNvPr>
          <p:cNvSpPr>
            <a:spLocks/>
          </p:cNvSpPr>
          <p:nvPr/>
        </p:nvSpPr>
        <p:spPr bwMode="auto">
          <a:xfrm>
            <a:off x="4175125" y="2427288"/>
            <a:ext cx="112713" cy="187325"/>
          </a:xfrm>
          <a:custGeom>
            <a:avLst/>
            <a:gdLst>
              <a:gd name="T0" fmla="*/ 2147483646 w 142"/>
              <a:gd name="T1" fmla="*/ 2147483646 h 236"/>
              <a:gd name="T2" fmla="*/ 0 w 142"/>
              <a:gd name="T3" fmla="*/ 0 h 236"/>
              <a:gd name="T4" fmla="*/ 2147483646 w 142"/>
              <a:gd name="T5" fmla="*/ 2147483646 h 236"/>
              <a:gd name="T6" fmla="*/ 2147483646 w 142"/>
              <a:gd name="T7" fmla="*/ 0 h 236"/>
              <a:gd name="T8" fmla="*/ 2147483646 w 142"/>
              <a:gd name="T9" fmla="*/ 2147483646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6"/>
              <a:gd name="T17" fmla="*/ 142 w 142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6">
                <a:moveTo>
                  <a:pt x="71" y="236"/>
                </a:moveTo>
                <a:lnTo>
                  <a:pt x="0" y="0"/>
                </a:lnTo>
                <a:lnTo>
                  <a:pt x="71" y="46"/>
                </a:lnTo>
                <a:lnTo>
                  <a:pt x="142" y="0"/>
                </a:lnTo>
                <a:lnTo>
                  <a:pt x="71" y="236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1" name="Freeform 202">
            <a:extLst>
              <a:ext uri="{FF2B5EF4-FFF2-40B4-BE49-F238E27FC236}">
                <a16:creationId xmlns:a16="http://schemas.microsoft.com/office/drawing/2014/main" id="{E7E261D1-6A94-436D-97C1-0D3F5EF6A79D}"/>
              </a:ext>
            </a:extLst>
          </p:cNvPr>
          <p:cNvSpPr>
            <a:spLocks/>
          </p:cNvSpPr>
          <p:nvPr/>
        </p:nvSpPr>
        <p:spPr bwMode="auto">
          <a:xfrm>
            <a:off x="4189413" y="1939925"/>
            <a:ext cx="84137" cy="430213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2" name="Freeform 203">
            <a:extLst>
              <a:ext uri="{FF2B5EF4-FFF2-40B4-BE49-F238E27FC236}">
                <a16:creationId xmlns:a16="http://schemas.microsoft.com/office/drawing/2014/main" id="{0723AF22-D736-1F7C-C444-B3DBEF264FD2}"/>
              </a:ext>
            </a:extLst>
          </p:cNvPr>
          <p:cNvSpPr>
            <a:spLocks/>
          </p:cNvSpPr>
          <p:nvPr/>
        </p:nvSpPr>
        <p:spPr bwMode="auto">
          <a:xfrm>
            <a:off x="4230688" y="1897063"/>
            <a:ext cx="1258887" cy="84137"/>
          </a:xfrm>
          <a:custGeom>
            <a:avLst/>
            <a:gdLst>
              <a:gd name="T0" fmla="*/ 2147483646 w 893"/>
              <a:gd name="T1" fmla="*/ 2147483646 h 60"/>
              <a:gd name="T2" fmla="*/ 2147483646 w 893"/>
              <a:gd name="T3" fmla="*/ 2147483646 h 60"/>
              <a:gd name="T4" fmla="*/ 2147483646 w 893"/>
              <a:gd name="T5" fmla="*/ 2147483646 h 60"/>
              <a:gd name="T6" fmla="*/ 2147483646 w 893"/>
              <a:gd name="T7" fmla="*/ 2147483646 h 60"/>
              <a:gd name="T8" fmla="*/ 2147483646 w 893"/>
              <a:gd name="T9" fmla="*/ 0 h 60"/>
              <a:gd name="T10" fmla="*/ 2147483646 w 893"/>
              <a:gd name="T11" fmla="*/ 2147483646 h 60"/>
              <a:gd name="T12" fmla="*/ 2147483646 w 893"/>
              <a:gd name="T13" fmla="*/ 2147483646 h 60"/>
              <a:gd name="T14" fmla="*/ 2147483646 w 893"/>
              <a:gd name="T15" fmla="*/ 2147483646 h 60"/>
              <a:gd name="T16" fmla="*/ 2147483646 w 893"/>
              <a:gd name="T17" fmla="*/ 2147483646 h 60"/>
              <a:gd name="T18" fmla="*/ 2147483646 w 893"/>
              <a:gd name="T19" fmla="*/ 2147483646 h 60"/>
              <a:gd name="T20" fmla="*/ 2147483646 w 893"/>
              <a:gd name="T21" fmla="*/ 2147483646 h 60"/>
              <a:gd name="T22" fmla="*/ 2147483646 w 893"/>
              <a:gd name="T23" fmla="*/ 2147483646 h 60"/>
              <a:gd name="T24" fmla="*/ 2147483646 w 893"/>
              <a:gd name="T25" fmla="*/ 2147483646 h 60"/>
              <a:gd name="T26" fmla="*/ 2147483646 w 893"/>
              <a:gd name="T27" fmla="*/ 2147483646 h 60"/>
              <a:gd name="T28" fmla="*/ 2147483646 w 893"/>
              <a:gd name="T29" fmla="*/ 2147483646 h 60"/>
              <a:gd name="T30" fmla="*/ 2147483646 w 893"/>
              <a:gd name="T31" fmla="*/ 2147483646 h 60"/>
              <a:gd name="T32" fmla="*/ 2147483646 w 893"/>
              <a:gd name="T33" fmla="*/ 2147483646 h 60"/>
              <a:gd name="T34" fmla="*/ 2147483646 w 893"/>
              <a:gd name="T35" fmla="*/ 0 h 60"/>
              <a:gd name="T36" fmla="*/ 2147483646 w 893"/>
              <a:gd name="T37" fmla="*/ 2147483646 h 60"/>
              <a:gd name="T38" fmla="*/ 2147483646 w 893"/>
              <a:gd name="T39" fmla="*/ 2147483646 h 60"/>
              <a:gd name="T40" fmla="*/ 2147483646 w 893"/>
              <a:gd name="T41" fmla="*/ 2147483646 h 60"/>
              <a:gd name="T42" fmla="*/ 2147483646 w 893"/>
              <a:gd name="T43" fmla="*/ 2147483646 h 60"/>
              <a:gd name="T44" fmla="*/ 2147483646 w 893"/>
              <a:gd name="T45" fmla="*/ 2147483646 h 60"/>
              <a:gd name="T46" fmla="*/ 2147483646 w 893"/>
              <a:gd name="T47" fmla="*/ 0 h 60"/>
              <a:gd name="T48" fmla="*/ 2147483646 w 893"/>
              <a:gd name="T49" fmla="*/ 2147483646 h 60"/>
              <a:gd name="T50" fmla="*/ 2147483646 w 893"/>
              <a:gd name="T51" fmla="*/ 2147483646 h 60"/>
              <a:gd name="T52" fmla="*/ 2147483646 w 893"/>
              <a:gd name="T53" fmla="*/ 2147483646 h 60"/>
              <a:gd name="T54" fmla="*/ 2147483646 w 893"/>
              <a:gd name="T55" fmla="*/ 2147483646 h 60"/>
              <a:gd name="T56" fmla="*/ 2147483646 w 893"/>
              <a:gd name="T57" fmla="*/ 2147483646 h 60"/>
              <a:gd name="T58" fmla="*/ 2147483646 w 893"/>
              <a:gd name="T59" fmla="*/ 2147483646 h 60"/>
              <a:gd name="T60" fmla="*/ 2147483646 w 893"/>
              <a:gd name="T61" fmla="*/ 2147483646 h 60"/>
              <a:gd name="T62" fmla="*/ 2147483646 w 893"/>
              <a:gd name="T63" fmla="*/ 2147483646 h 60"/>
              <a:gd name="T64" fmla="*/ 2147483646 w 893"/>
              <a:gd name="T65" fmla="*/ 2147483646 h 60"/>
              <a:gd name="T66" fmla="*/ 2147483646 w 893"/>
              <a:gd name="T67" fmla="*/ 2147483646 h 60"/>
              <a:gd name="T68" fmla="*/ 2147483646 w 893"/>
              <a:gd name="T69" fmla="*/ 2147483646 h 60"/>
              <a:gd name="T70" fmla="*/ 2147483646 w 893"/>
              <a:gd name="T71" fmla="*/ 2147483646 h 60"/>
              <a:gd name="T72" fmla="*/ 2147483646 w 893"/>
              <a:gd name="T73" fmla="*/ 0 h 60"/>
              <a:gd name="T74" fmla="*/ 2147483646 w 893"/>
              <a:gd name="T75" fmla="*/ 2147483646 h 60"/>
              <a:gd name="T76" fmla="*/ 2147483646 w 893"/>
              <a:gd name="T77" fmla="*/ 2147483646 h 60"/>
              <a:gd name="T78" fmla="*/ 2147483646 w 893"/>
              <a:gd name="T79" fmla="*/ 2147483646 h 60"/>
              <a:gd name="T80" fmla="*/ 2147483646 w 893"/>
              <a:gd name="T81" fmla="*/ 2147483646 h 60"/>
              <a:gd name="T82" fmla="*/ 2147483646 w 893"/>
              <a:gd name="T83" fmla="*/ 2147483646 h 60"/>
              <a:gd name="T84" fmla="*/ 2147483646 w 893"/>
              <a:gd name="T85" fmla="*/ 2147483646 h 60"/>
              <a:gd name="T86" fmla="*/ 2147483646 w 893"/>
              <a:gd name="T87" fmla="*/ 2147483646 h 60"/>
              <a:gd name="T88" fmla="*/ 2147483646 w 893"/>
              <a:gd name="T89" fmla="*/ 2147483646 h 60"/>
              <a:gd name="T90" fmla="*/ 2147483646 w 893"/>
              <a:gd name="T91" fmla="*/ 2147483646 h 60"/>
              <a:gd name="T92" fmla="*/ 2147483646 w 893"/>
              <a:gd name="T93" fmla="*/ 2147483646 h 60"/>
              <a:gd name="T94" fmla="*/ 2147483646 w 893"/>
              <a:gd name="T95" fmla="*/ 2147483646 h 60"/>
              <a:gd name="T96" fmla="*/ 2147483646 w 893"/>
              <a:gd name="T97" fmla="*/ 2147483646 h 60"/>
              <a:gd name="T98" fmla="*/ 2147483646 w 893"/>
              <a:gd name="T99" fmla="*/ 0 h 60"/>
              <a:gd name="T100" fmla="*/ 2147483646 w 893"/>
              <a:gd name="T101" fmla="*/ 2147483646 h 60"/>
              <a:gd name="T102" fmla="*/ 2147483646 w 893"/>
              <a:gd name="T103" fmla="*/ 2147483646 h 60"/>
              <a:gd name="T104" fmla="*/ 2147483646 w 893"/>
              <a:gd name="T105" fmla="*/ 2147483646 h 60"/>
              <a:gd name="T106" fmla="*/ 2147483646 w 893"/>
              <a:gd name="T107" fmla="*/ 2147483646 h 60"/>
              <a:gd name="T108" fmla="*/ 2147483646 w 893"/>
              <a:gd name="T109" fmla="*/ 2147483646 h 60"/>
              <a:gd name="T110" fmla="*/ 2147483646 w 893"/>
              <a:gd name="T111" fmla="*/ 0 h 60"/>
              <a:gd name="T112" fmla="*/ 2147483646 w 893"/>
              <a:gd name="T113" fmla="*/ 2147483646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3"/>
              <a:gd name="T172" fmla="*/ 0 h 60"/>
              <a:gd name="T173" fmla="*/ 893 w 893"/>
              <a:gd name="T174" fmla="*/ 60 h 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3" h="60">
                <a:moveTo>
                  <a:pt x="0" y="30"/>
                </a:moveTo>
                <a:lnTo>
                  <a:pt x="4" y="37"/>
                </a:lnTo>
                <a:lnTo>
                  <a:pt x="8" y="43"/>
                </a:lnTo>
                <a:lnTo>
                  <a:pt x="11" y="48"/>
                </a:lnTo>
                <a:lnTo>
                  <a:pt x="14" y="52"/>
                </a:lnTo>
                <a:lnTo>
                  <a:pt x="17" y="55"/>
                </a:lnTo>
                <a:lnTo>
                  <a:pt x="20" y="58"/>
                </a:lnTo>
                <a:lnTo>
                  <a:pt x="22" y="59"/>
                </a:lnTo>
                <a:lnTo>
                  <a:pt x="25" y="60"/>
                </a:lnTo>
                <a:lnTo>
                  <a:pt x="27" y="59"/>
                </a:lnTo>
                <a:lnTo>
                  <a:pt x="30" y="58"/>
                </a:lnTo>
                <a:lnTo>
                  <a:pt x="33" y="55"/>
                </a:lnTo>
                <a:lnTo>
                  <a:pt x="36" y="52"/>
                </a:lnTo>
                <a:lnTo>
                  <a:pt x="39" y="48"/>
                </a:lnTo>
                <a:lnTo>
                  <a:pt x="42" y="43"/>
                </a:lnTo>
                <a:lnTo>
                  <a:pt x="46" y="37"/>
                </a:lnTo>
                <a:lnTo>
                  <a:pt x="50" y="30"/>
                </a:lnTo>
                <a:lnTo>
                  <a:pt x="54" y="23"/>
                </a:lnTo>
                <a:lnTo>
                  <a:pt x="57" y="17"/>
                </a:lnTo>
                <a:lnTo>
                  <a:pt x="61" y="11"/>
                </a:lnTo>
                <a:lnTo>
                  <a:pt x="64" y="7"/>
                </a:lnTo>
                <a:lnTo>
                  <a:pt x="67" y="4"/>
                </a:lnTo>
                <a:lnTo>
                  <a:pt x="69" y="2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lnTo>
                  <a:pt x="80" y="2"/>
                </a:lnTo>
                <a:lnTo>
                  <a:pt x="82" y="4"/>
                </a:lnTo>
                <a:lnTo>
                  <a:pt x="85" y="7"/>
                </a:lnTo>
                <a:lnTo>
                  <a:pt x="88" y="11"/>
                </a:lnTo>
                <a:lnTo>
                  <a:pt x="92" y="17"/>
                </a:lnTo>
                <a:lnTo>
                  <a:pt x="95" y="23"/>
                </a:lnTo>
                <a:lnTo>
                  <a:pt x="99" y="30"/>
                </a:lnTo>
                <a:lnTo>
                  <a:pt x="103" y="37"/>
                </a:lnTo>
                <a:lnTo>
                  <a:pt x="107" y="43"/>
                </a:lnTo>
                <a:lnTo>
                  <a:pt x="110" y="48"/>
                </a:lnTo>
                <a:lnTo>
                  <a:pt x="113" y="52"/>
                </a:lnTo>
                <a:lnTo>
                  <a:pt x="116" y="55"/>
                </a:lnTo>
                <a:lnTo>
                  <a:pt x="119" y="58"/>
                </a:lnTo>
                <a:lnTo>
                  <a:pt x="122" y="59"/>
                </a:lnTo>
                <a:lnTo>
                  <a:pt x="124" y="60"/>
                </a:lnTo>
                <a:lnTo>
                  <a:pt x="127" y="59"/>
                </a:lnTo>
                <a:lnTo>
                  <a:pt x="129" y="58"/>
                </a:lnTo>
                <a:lnTo>
                  <a:pt x="132" y="55"/>
                </a:lnTo>
                <a:lnTo>
                  <a:pt x="135" y="52"/>
                </a:lnTo>
                <a:lnTo>
                  <a:pt x="138" y="48"/>
                </a:lnTo>
                <a:lnTo>
                  <a:pt x="141" y="43"/>
                </a:lnTo>
                <a:lnTo>
                  <a:pt x="145" y="37"/>
                </a:lnTo>
                <a:lnTo>
                  <a:pt x="149" y="30"/>
                </a:lnTo>
                <a:lnTo>
                  <a:pt x="153" y="23"/>
                </a:lnTo>
                <a:lnTo>
                  <a:pt x="157" y="17"/>
                </a:lnTo>
                <a:lnTo>
                  <a:pt x="160" y="11"/>
                </a:lnTo>
                <a:lnTo>
                  <a:pt x="163" y="7"/>
                </a:lnTo>
                <a:lnTo>
                  <a:pt x="166" y="4"/>
                </a:lnTo>
                <a:lnTo>
                  <a:pt x="169" y="2"/>
                </a:lnTo>
                <a:lnTo>
                  <a:pt x="171" y="0"/>
                </a:lnTo>
                <a:lnTo>
                  <a:pt x="174" y="0"/>
                </a:lnTo>
                <a:lnTo>
                  <a:pt x="176" y="0"/>
                </a:lnTo>
                <a:lnTo>
                  <a:pt x="179" y="2"/>
                </a:lnTo>
                <a:lnTo>
                  <a:pt x="182" y="4"/>
                </a:lnTo>
                <a:lnTo>
                  <a:pt x="184" y="7"/>
                </a:lnTo>
                <a:lnTo>
                  <a:pt x="188" y="11"/>
                </a:lnTo>
                <a:lnTo>
                  <a:pt x="191" y="17"/>
                </a:lnTo>
                <a:lnTo>
                  <a:pt x="195" y="23"/>
                </a:lnTo>
                <a:lnTo>
                  <a:pt x="199" y="30"/>
                </a:lnTo>
                <a:lnTo>
                  <a:pt x="203" y="37"/>
                </a:lnTo>
                <a:lnTo>
                  <a:pt x="206" y="43"/>
                </a:lnTo>
                <a:lnTo>
                  <a:pt x="209" y="48"/>
                </a:lnTo>
                <a:lnTo>
                  <a:pt x="213" y="52"/>
                </a:lnTo>
                <a:lnTo>
                  <a:pt x="215" y="55"/>
                </a:lnTo>
                <a:lnTo>
                  <a:pt x="218" y="58"/>
                </a:lnTo>
                <a:lnTo>
                  <a:pt x="221" y="59"/>
                </a:lnTo>
                <a:lnTo>
                  <a:pt x="223" y="60"/>
                </a:lnTo>
                <a:lnTo>
                  <a:pt x="226" y="59"/>
                </a:lnTo>
                <a:lnTo>
                  <a:pt x="229" y="58"/>
                </a:lnTo>
                <a:lnTo>
                  <a:pt x="231" y="55"/>
                </a:lnTo>
                <a:lnTo>
                  <a:pt x="234" y="52"/>
                </a:lnTo>
                <a:lnTo>
                  <a:pt x="237" y="48"/>
                </a:lnTo>
                <a:lnTo>
                  <a:pt x="241" y="43"/>
                </a:lnTo>
                <a:lnTo>
                  <a:pt x="244" y="37"/>
                </a:lnTo>
                <a:lnTo>
                  <a:pt x="248" y="30"/>
                </a:lnTo>
                <a:lnTo>
                  <a:pt x="252" y="23"/>
                </a:lnTo>
                <a:lnTo>
                  <a:pt x="256" y="17"/>
                </a:lnTo>
                <a:lnTo>
                  <a:pt x="259" y="11"/>
                </a:lnTo>
                <a:lnTo>
                  <a:pt x="262" y="7"/>
                </a:lnTo>
                <a:lnTo>
                  <a:pt x="265" y="4"/>
                </a:lnTo>
                <a:lnTo>
                  <a:pt x="268" y="2"/>
                </a:lnTo>
                <a:lnTo>
                  <a:pt x="270" y="0"/>
                </a:lnTo>
                <a:lnTo>
                  <a:pt x="273" y="0"/>
                </a:lnTo>
                <a:lnTo>
                  <a:pt x="276" y="0"/>
                </a:lnTo>
                <a:lnTo>
                  <a:pt x="278" y="2"/>
                </a:lnTo>
                <a:lnTo>
                  <a:pt x="281" y="4"/>
                </a:lnTo>
                <a:lnTo>
                  <a:pt x="284" y="7"/>
                </a:lnTo>
                <a:lnTo>
                  <a:pt x="287" y="11"/>
                </a:lnTo>
                <a:lnTo>
                  <a:pt x="290" y="17"/>
                </a:lnTo>
                <a:lnTo>
                  <a:pt x="294" y="23"/>
                </a:lnTo>
                <a:lnTo>
                  <a:pt x="298" y="30"/>
                </a:lnTo>
                <a:lnTo>
                  <a:pt x="302" y="37"/>
                </a:lnTo>
                <a:lnTo>
                  <a:pt x="305" y="43"/>
                </a:lnTo>
                <a:lnTo>
                  <a:pt x="309" y="48"/>
                </a:lnTo>
                <a:lnTo>
                  <a:pt x="312" y="52"/>
                </a:lnTo>
                <a:lnTo>
                  <a:pt x="315" y="55"/>
                </a:lnTo>
                <a:lnTo>
                  <a:pt x="317" y="58"/>
                </a:lnTo>
                <a:lnTo>
                  <a:pt x="320" y="59"/>
                </a:lnTo>
                <a:lnTo>
                  <a:pt x="323" y="60"/>
                </a:lnTo>
                <a:lnTo>
                  <a:pt x="325" y="59"/>
                </a:lnTo>
                <a:lnTo>
                  <a:pt x="328" y="58"/>
                </a:lnTo>
                <a:lnTo>
                  <a:pt x="330" y="55"/>
                </a:lnTo>
                <a:lnTo>
                  <a:pt x="333" y="52"/>
                </a:lnTo>
                <a:lnTo>
                  <a:pt x="336" y="48"/>
                </a:lnTo>
                <a:lnTo>
                  <a:pt x="340" y="43"/>
                </a:lnTo>
                <a:lnTo>
                  <a:pt x="343" y="37"/>
                </a:lnTo>
                <a:lnTo>
                  <a:pt x="347" y="30"/>
                </a:lnTo>
                <a:lnTo>
                  <a:pt x="351" y="23"/>
                </a:lnTo>
                <a:lnTo>
                  <a:pt x="355" y="17"/>
                </a:lnTo>
                <a:lnTo>
                  <a:pt x="358" y="11"/>
                </a:lnTo>
                <a:lnTo>
                  <a:pt x="361" y="7"/>
                </a:lnTo>
                <a:lnTo>
                  <a:pt x="364" y="4"/>
                </a:lnTo>
                <a:lnTo>
                  <a:pt x="367" y="2"/>
                </a:lnTo>
                <a:lnTo>
                  <a:pt x="370" y="0"/>
                </a:lnTo>
                <a:lnTo>
                  <a:pt x="372" y="0"/>
                </a:lnTo>
                <a:lnTo>
                  <a:pt x="375" y="0"/>
                </a:lnTo>
                <a:lnTo>
                  <a:pt x="377" y="2"/>
                </a:lnTo>
                <a:lnTo>
                  <a:pt x="380" y="4"/>
                </a:lnTo>
                <a:lnTo>
                  <a:pt x="383" y="7"/>
                </a:lnTo>
                <a:lnTo>
                  <a:pt x="386" y="11"/>
                </a:lnTo>
                <a:lnTo>
                  <a:pt x="389" y="17"/>
                </a:lnTo>
                <a:lnTo>
                  <a:pt x="393" y="23"/>
                </a:lnTo>
                <a:lnTo>
                  <a:pt x="397" y="30"/>
                </a:lnTo>
                <a:lnTo>
                  <a:pt x="401" y="37"/>
                </a:lnTo>
                <a:lnTo>
                  <a:pt x="405" y="43"/>
                </a:lnTo>
                <a:lnTo>
                  <a:pt x="408" y="48"/>
                </a:lnTo>
                <a:lnTo>
                  <a:pt x="411" y="52"/>
                </a:lnTo>
                <a:lnTo>
                  <a:pt x="414" y="55"/>
                </a:lnTo>
                <a:lnTo>
                  <a:pt x="417" y="58"/>
                </a:lnTo>
                <a:lnTo>
                  <a:pt x="419" y="59"/>
                </a:lnTo>
                <a:lnTo>
                  <a:pt x="422" y="60"/>
                </a:lnTo>
                <a:lnTo>
                  <a:pt x="424" y="59"/>
                </a:lnTo>
                <a:lnTo>
                  <a:pt x="427" y="58"/>
                </a:lnTo>
                <a:lnTo>
                  <a:pt x="430" y="55"/>
                </a:lnTo>
                <a:lnTo>
                  <a:pt x="433" y="52"/>
                </a:lnTo>
                <a:lnTo>
                  <a:pt x="436" y="48"/>
                </a:lnTo>
                <a:lnTo>
                  <a:pt x="439" y="43"/>
                </a:lnTo>
                <a:lnTo>
                  <a:pt x="443" y="37"/>
                </a:lnTo>
                <a:lnTo>
                  <a:pt x="447" y="30"/>
                </a:lnTo>
                <a:lnTo>
                  <a:pt x="451" y="23"/>
                </a:lnTo>
                <a:lnTo>
                  <a:pt x="454" y="17"/>
                </a:lnTo>
                <a:lnTo>
                  <a:pt x="458" y="11"/>
                </a:lnTo>
                <a:lnTo>
                  <a:pt x="461" y="7"/>
                </a:lnTo>
                <a:lnTo>
                  <a:pt x="464" y="4"/>
                </a:lnTo>
                <a:lnTo>
                  <a:pt x="466" y="2"/>
                </a:lnTo>
                <a:lnTo>
                  <a:pt x="469" y="0"/>
                </a:lnTo>
                <a:lnTo>
                  <a:pt x="471" y="0"/>
                </a:lnTo>
                <a:lnTo>
                  <a:pt x="474" y="0"/>
                </a:lnTo>
                <a:lnTo>
                  <a:pt x="477" y="2"/>
                </a:lnTo>
                <a:lnTo>
                  <a:pt x="479" y="4"/>
                </a:lnTo>
                <a:lnTo>
                  <a:pt x="482" y="7"/>
                </a:lnTo>
                <a:lnTo>
                  <a:pt x="485" y="11"/>
                </a:lnTo>
                <a:lnTo>
                  <a:pt x="489" y="17"/>
                </a:lnTo>
                <a:lnTo>
                  <a:pt x="492" y="23"/>
                </a:lnTo>
                <a:lnTo>
                  <a:pt x="496" y="30"/>
                </a:lnTo>
                <a:lnTo>
                  <a:pt x="500" y="37"/>
                </a:lnTo>
                <a:lnTo>
                  <a:pt x="504" y="43"/>
                </a:lnTo>
                <a:lnTo>
                  <a:pt x="507" y="48"/>
                </a:lnTo>
                <a:lnTo>
                  <a:pt x="510" y="52"/>
                </a:lnTo>
                <a:lnTo>
                  <a:pt x="513" y="55"/>
                </a:lnTo>
                <a:lnTo>
                  <a:pt x="516" y="58"/>
                </a:lnTo>
                <a:lnTo>
                  <a:pt x="519" y="59"/>
                </a:lnTo>
                <a:lnTo>
                  <a:pt x="521" y="60"/>
                </a:lnTo>
                <a:lnTo>
                  <a:pt x="524" y="59"/>
                </a:lnTo>
                <a:lnTo>
                  <a:pt x="526" y="58"/>
                </a:lnTo>
                <a:lnTo>
                  <a:pt x="529" y="55"/>
                </a:lnTo>
                <a:lnTo>
                  <a:pt x="532" y="52"/>
                </a:lnTo>
                <a:lnTo>
                  <a:pt x="535" y="48"/>
                </a:lnTo>
                <a:lnTo>
                  <a:pt x="538" y="43"/>
                </a:lnTo>
                <a:lnTo>
                  <a:pt x="542" y="37"/>
                </a:lnTo>
                <a:lnTo>
                  <a:pt x="546" y="30"/>
                </a:lnTo>
                <a:lnTo>
                  <a:pt x="550" y="23"/>
                </a:lnTo>
                <a:lnTo>
                  <a:pt x="554" y="17"/>
                </a:lnTo>
                <a:lnTo>
                  <a:pt x="557" y="11"/>
                </a:lnTo>
                <a:lnTo>
                  <a:pt x="560" y="7"/>
                </a:lnTo>
                <a:lnTo>
                  <a:pt x="563" y="4"/>
                </a:lnTo>
                <a:lnTo>
                  <a:pt x="566" y="2"/>
                </a:lnTo>
                <a:lnTo>
                  <a:pt x="568" y="0"/>
                </a:lnTo>
                <a:lnTo>
                  <a:pt x="571" y="0"/>
                </a:lnTo>
                <a:lnTo>
                  <a:pt x="573" y="0"/>
                </a:lnTo>
                <a:lnTo>
                  <a:pt x="576" y="2"/>
                </a:lnTo>
                <a:lnTo>
                  <a:pt x="579" y="4"/>
                </a:lnTo>
                <a:lnTo>
                  <a:pt x="582" y="7"/>
                </a:lnTo>
                <a:lnTo>
                  <a:pt x="585" y="11"/>
                </a:lnTo>
                <a:lnTo>
                  <a:pt x="588" y="17"/>
                </a:lnTo>
                <a:lnTo>
                  <a:pt x="592" y="23"/>
                </a:lnTo>
                <a:lnTo>
                  <a:pt x="596" y="30"/>
                </a:lnTo>
                <a:lnTo>
                  <a:pt x="600" y="37"/>
                </a:lnTo>
                <a:lnTo>
                  <a:pt x="603" y="43"/>
                </a:lnTo>
                <a:lnTo>
                  <a:pt x="607" y="48"/>
                </a:lnTo>
                <a:lnTo>
                  <a:pt x="610" y="52"/>
                </a:lnTo>
                <a:lnTo>
                  <a:pt x="612" y="55"/>
                </a:lnTo>
                <a:lnTo>
                  <a:pt x="615" y="58"/>
                </a:lnTo>
                <a:lnTo>
                  <a:pt x="618" y="59"/>
                </a:lnTo>
                <a:lnTo>
                  <a:pt x="620" y="60"/>
                </a:lnTo>
                <a:lnTo>
                  <a:pt x="623" y="59"/>
                </a:lnTo>
                <a:lnTo>
                  <a:pt x="626" y="58"/>
                </a:lnTo>
                <a:lnTo>
                  <a:pt x="628" y="55"/>
                </a:lnTo>
                <a:lnTo>
                  <a:pt x="631" y="52"/>
                </a:lnTo>
                <a:lnTo>
                  <a:pt x="634" y="48"/>
                </a:lnTo>
                <a:lnTo>
                  <a:pt x="638" y="43"/>
                </a:lnTo>
                <a:lnTo>
                  <a:pt x="641" y="37"/>
                </a:lnTo>
                <a:lnTo>
                  <a:pt x="645" y="30"/>
                </a:lnTo>
                <a:lnTo>
                  <a:pt x="649" y="23"/>
                </a:lnTo>
                <a:lnTo>
                  <a:pt x="653" y="17"/>
                </a:lnTo>
                <a:lnTo>
                  <a:pt x="656" y="11"/>
                </a:lnTo>
                <a:lnTo>
                  <a:pt x="659" y="7"/>
                </a:lnTo>
                <a:lnTo>
                  <a:pt x="662" y="4"/>
                </a:lnTo>
                <a:lnTo>
                  <a:pt x="665" y="2"/>
                </a:lnTo>
                <a:lnTo>
                  <a:pt x="667" y="0"/>
                </a:lnTo>
                <a:lnTo>
                  <a:pt x="670" y="0"/>
                </a:lnTo>
                <a:lnTo>
                  <a:pt x="673" y="0"/>
                </a:lnTo>
                <a:lnTo>
                  <a:pt x="675" y="2"/>
                </a:lnTo>
                <a:lnTo>
                  <a:pt x="678" y="4"/>
                </a:lnTo>
                <a:lnTo>
                  <a:pt x="681" y="7"/>
                </a:lnTo>
                <a:lnTo>
                  <a:pt x="684" y="11"/>
                </a:lnTo>
                <a:lnTo>
                  <a:pt x="687" y="17"/>
                </a:lnTo>
                <a:lnTo>
                  <a:pt x="691" y="23"/>
                </a:lnTo>
                <a:lnTo>
                  <a:pt x="695" y="30"/>
                </a:lnTo>
                <a:lnTo>
                  <a:pt x="699" y="37"/>
                </a:lnTo>
                <a:lnTo>
                  <a:pt x="702" y="43"/>
                </a:lnTo>
                <a:lnTo>
                  <a:pt x="706" y="48"/>
                </a:lnTo>
                <a:lnTo>
                  <a:pt x="709" y="52"/>
                </a:lnTo>
                <a:lnTo>
                  <a:pt x="712" y="55"/>
                </a:lnTo>
                <a:lnTo>
                  <a:pt x="714" y="58"/>
                </a:lnTo>
                <a:lnTo>
                  <a:pt x="717" y="59"/>
                </a:lnTo>
                <a:lnTo>
                  <a:pt x="720" y="60"/>
                </a:lnTo>
                <a:lnTo>
                  <a:pt x="722" y="59"/>
                </a:lnTo>
                <a:lnTo>
                  <a:pt x="725" y="58"/>
                </a:lnTo>
                <a:lnTo>
                  <a:pt x="728" y="55"/>
                </a:lnTo>
                <a:lnTo>
                  <a:pt x="730" y="52"/>
                </a:lnTo>
                <a:lnTo>
                  <a:pt x="733" y="48"/>
                </a:lnTo>
                <a:lnTo>
                  <a:pt x="737" y="43"/>
                </a:lnTo>
                <a:lnTo>
                  <a:pt x="740" y="37"/>
                </a:lnTo>
                <a:lnTo>
                  <a:pt x="744" y="30"/>
                </a:lnTo>
                <a:lnTo>
                  <a:pt x="748" y="23"/>
                </a:lnTo>
                <a:lnTo>
                  <a:pt x="752" y="17"/>
                </a:lnTo>
                <a:lnTo>
                  <a:pt x="755" y="11"/>
                </a:lnTo>
                <a:lnTo>
                  <a:pt x="758" y="7"/>
                </a:lnTo>
                <a:lnTo>
                  <a:pt x="761" y="4"/>
                </a:lnTo>
                <a:lnTo>
                  <a:pt x="764" y="2"/>
                </a:lnTo>
                <a:lnTo>
                  <a:pt x="767" y="0"/>
                </a:lnTo>
                <a:lnTo>
                  <a:pt x="769" y="0"/>
                </a:lnTo>
                <a:lnTo>
                  <a:pt x="772" y="0"/>
                </a:lnTo>
                <a:lnTo>
                  <a:pt x="774" y="2"/>
                </a:lnTo>
                <a:lnTo>
                  <a:pt x="777" y="4"/>
                </a:lnTo>
                <a:lnTo>
                  <a:pt x="780" y="7"/>
                </a:lnTo>
                <a:lnTo>
                  <a:pt x="783" y="11"/>
                </a:lnTo>
                <a:lnTo>
                  <a:pt x="786" y="17"/>
                </a:lnTo>
                <a:lnTo>
                  <a:pt x="790" y="23"/>
                </a:lnTo>
                <a:lnTo>
                  <a:pt x="794" y="30"/>
                </a:lnTo>
                <a:lnTo>
                  <a:pt x="798" y="37"/>
                </a:lnTo>
                <a:lnTo>
                  <a:pt x="802" y="43"/>
                </a:lnTo>
                <a:lnTo>
                  <a:pt x="805" y="48"/>
                </a:lnTo>
                <a:lnTo>
                  <a:pt x="808" y="52"/>
                </a:lnTo>
                <a:lnTo>
                  <a:pt x="811" y="55"/>
                </a:lnTo>
                <a:lnTo>
                  <a:pt x="814" y="58"/>
                </a:lnTo>
                <a:lnTo>
                  <a:pt x="816" y="59"/>
                </a:lnTo>
                <a:lnTo>
                  <a:pt x="819" y="60"/>
                </a:lnTo>
                <a:lnTo>
                  <a:pt x="821" y="59"/>
                </a:lnTo>
                <a:lnTo>
                  <a:pt x="824" y="58"/>
                </a:lnTo>
                <a:lnTo>
                  <a:pt x="827" y="55"/>
                </a:lnTo>
                <a:lnTo>
                  <a:pt x="830" y="52"/>
                </a:lnTo>
                <a:lnTo>
                  <a:pt x="833" y="48"/>
                </a:lnTo>
                <a:lnTo>
                  <a:pt x="836" y="43"/>
                </a:lnTo>
                <a:lnTo>
                  <a:pt x="840" y="37"/>
                </a:lnTo>
                <a:lnTo>
                  <a:pt x="844" y="30"/>
                </a:lnTo>
                <a:lnTo>
                  <a:pt x="848" y="23"/>
                </a:lnTo>
                <a:lnTo>
                  <a:pt x="851" y="17"/>
                </a:lnTo>
                <a:lnTo>
                  <a:pt x="855" y="11"/>
                </a:lnTo>
                <a:lnTo>
                  <a:pt x="858" y="7"/>
                </a:lnTo>
                <a:lnTo>
                  <a:pt x="861" y="4"/>
                </a:lnTo>
                <a:lnTo>
                  <a:pt x="863" y="2"/>
                </a:lnTo>
                <a:lnTo>
                  <a:pt x="866" y="0"/>
                </a:lnTo>
                <a:lnTo>
                  <a:pt x="869" y="0"/>
                </a:lnTo>
                <a:lnTo>
                  <a:pt x="871" y="0"/>
                </a:lnTo>
                <a:lnTo>
                  <a:pt x="874" y="2"/>
                </a:lnTo>
                <a:lnTo>
                  <a:pt x="876" y="4"/>
                </a:lnTo>
                <a:lnTo>
                  <a:pt x="879" y="7"/>
                </a:lnTo>
                <a:lnTo>
                  <a:pt x="882" y="11"/>
                </a:lnTo>
                <a:lnTo>
                  <a:pt x="886" y="17"/>
                </a:lnTo>
                <a:lnTo>
                  <a:pt x="889" y="23"/>
                </a:lnTo>
                <a:lnTo>
                  <a:pt x="893" y="3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3" name="Rectangle 204">
            <a:extLst>
              <a:ext uri="{FF2B5EF4-FFF2-40B4-BE49-F238E27FC236}">
                <a16:creationId xmlns:a16="http://schemas.microsoft.com/office/drawing/2014/main" id="{4DAAC205-9051-1FE1-3848-AEEF3E45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160020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4" name="Rectangle 205">
            <a:extLst>
              <a:ext uri="{FF2B5EF4-FFF2-40B4-BE49-F238E27FC236}">
                <a16:creationId xmlns:a16="http://schemas.microsoft.com/office/drawing/2014/main" id="{94C32938-C2D3-7609-BFCD-953105F9B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428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evap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5" name="Rectangle 206">
            <a:extLst>
              <a:ext uri="{FF2B5EF4-FFF2-40B4-BE49-F238E27FC236}">
                <a16:creationId xmlns:a16="http://schemas.microsoft.com/office/drawing/2014/main" id="{32DC7A78-54EA-3582-73D0-01B36B50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160020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6" name="Rectangle 207">
            <a:extLst>
              <a:ext uri="{FF2B5EF4-FFF2-40B4-BE49-F238E27FC236}">
                <a16:creationId xmlns:a16="http://schemas.microsoft.com/office/drawing/2014/main" id="{0CCCF4DD-DEBE-24EB-C723-FFFA1183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1752600"/>
            <a:ext cx="3937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warmer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7" name="Rectangle 208">
            <a:extLst>
              <a:ext uri="{FF2B5EF4-FFF2-40B4-BE49-F238E27FC236}">
                <a16:creationId xmlns:a16="http://schemas.microsoft.com/office/drawing/2014/main" id="{40510C4E-05AE-5555-C31E-CF93DB48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2765425"/>
            <a:ext cx="58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warmer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8" name="Line 209">
            <a:extLst>
              <a:ext uri="{FF2B5EF4-FFF2-40B4-BE49-F238E27FC236}">
                <a16:creationId xmlns:a16="http://schemas.microsoft.com/office/drawing/2014/main" id="{F17D9604-A4D2-7177-26CE-0BAF4A58A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70138"/>
            <a:ext cx="1588" cy="2460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9" name="Freeform 210">
            <a:extLst>
              <a:ext uri="{FF2B5EF4-FFF2-40B4-BE49-F238E27FC236}">
                <a16:creationId xmlns:a16="http://schemas.microsoft.com/office/drawing/2014/main" id="{7BC07F6D-C40C-D728-34D4-BDE018CEFC3D}"/>
              </a:ext>
            </a:extLst>
          </p:cNvPr>
          <p:cNvSpPr>
            <a:spLocks/>
          </p:cNvSpPr>
          <p:nvPr/>
        </p:nvSpPr>
        <p:spPr bwMode="auto">
          <a:xfrm>
            <a:off x="7105650" y="2427288"/>
            <a:ext cx="112713" cy="187325"/>
          </a:xfrm>
          <a:custGeom>
            <a:avLst/>
            <a:gdLst>
              <a:gd name="T0" fmla="*/ 2147483646 w 142"/>
              <a:gd name="T1" fmla="*/ 2147483646 h 236"/>
              <a:gd name="T2" fmla="*/ 0 w 142"/>
              <a:gd name="T3" fmla="*/ 0 h 236"/>
              <a:gd name="T4" fmla="*/ 2147483646 w 142"/>
              <a:gd name="T5" fmla="*/ 2147483646 h 236"/>
              <a:gd name="T6" fmla="*/ 2147483646 w 142"/>
              <a:gd name="T7" fmla="*/ 0 h 236"/>
              <a:gd name="T8" fmla="*/ 2147483646 w 142"/>
              <a:gd name="T9" fmla="*/ 2147483646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6"/>
              <a:gd name="T17" fmla="*/ 142 w 142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6">
                <a:moveTo>
                  <a:pt x="71" y="236"/>
                </a:moveTo>
                <a:lnTo>
                  <a:pt x="0" y="0"/>
                </a:lnTo>
                <a:lnTo>
                  <a:pt x="71" y="46"/>
                </a:lnTo>
                <a:lnTo>
                  <a:pt x="142" y="0"/>
                </a:lnTo>
                <a:lnTo>
                  <a:pt x="71" y="236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0" name="Freeform 211">
            <a:extLst>
              <a:ext uri="{FF2B5EF4-FFF2-40B4-BE49-F238E27FC236}">
                <a16:creationId xmlns:a16="http://schemas.microsoft.com/office/drawing/2014/main" id="{1269634A-BD71-3CEE-56A9-AE9FCFD82035}"/>
              </a:ext>
            </a:extLst>
          </p:cNvPr>
          <p:cNvSpPr>
            <a:spLocks/>
          </p:cNvSpPr>
          <p:nvPr/>
        </p:nvSpPr>
        <p:spPr bwMode="auto">
          <a:xfrm>
            <a:off x="7119938" y="1939925"/>
            <a:ext cx="84137" cy="430213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1" name="Freeform 212">
            <a:extLst>
              <a:ext uri="{FF2B5EF4-FFF2-40B4-BE49-F238E27FC236}">
                <a16:creationId xmlns:a16="http://schemas.microsoft.com/office/drawing/2014/main" id="{DCD0BE49-FC2C-ACC1-74D5-D354CF71E681}"/>
              </a:ext>
            </a:extLst>
          </p:cNvPr>
          <p:cNvSpPr>
            <a:spLocks/>
          </p:cNvSpPr>
          <p:nvPr/>
        </p:nvSpPr>
        <p:spPr bwMode="auto">
          <a:xfrm>
            <a:off x="5772150" y="1897063"/>
            <a:ext cx="1390650" cy="84137"/>
          </a:xfrm>
          <a:custGeom>
            <a:avLst/>
            <a:gdLst>
              <a:gd name="T0" fmla="*/ 2147483646 w 987"/>
              <a:gd name="T1" fmla="*/ 2147483646 h 60"/>
              <a:gd name="T2" fmla="*/ 2147483646 w 987"/>
              <a:gd name="T3" fmla="*/ 2147483646 h 60"/>
              <a:gd name="T4" fmla="*/ 2147483646 w 987"/>
              <a:gd name="T5" fmla="*/ 2147483646 h 60"/>
              <a:gd name="T6" fmla="*/ 2147483646 w 987"/>
              <a:gd name="T7" fmla="*/ 2147483646 h 60"/>
              <a:gd name="T8" fmla="*/ 2147483646 w 987"/>
              <a:gd name="T9" fmla="*/ 2147483646 h 60"/>
              <a:gd name="T10" fmla="*/ 2147483646 w 987"/>
              <a:gd name="T11" fmla="*/ 2147483646 h 60"/>
              <a:gd name="T12" fmla="*/ 2147483646 w 987"/>
              <a:gd name="T13" fmla="*/ 0 h 60"/>
              <a:gd name="T14" fmla="*/ 2147483646 w 987"/>
              <a:gd name="T15" fmla="*/ 2147483646 h 60"/>
              <a:gd name="T16" fmla="*/ 2147483646 w 987"/>
              <a:gd name="T17" fmla="*/ 2147483646 h 60"/>
              <a:gd name="T18" fmla="*/ 2147483646 w 987"/>
              <a:gd name="T19" fmla="*/ 2147483646 h 60"/>
              <a:gd name="T20" fmla="*/ 2147483646 w 987"/>
              <a:gd name="T21" fmla="*/ 2147483646 h 60"/>
              <a:gd name="T22" fmla="*/ 2147483646 w 987"/>
              <a:gd name="T23" fmla="*/ 0 h 60"/>
              <a:gd name="T24" fmla="*/ 2147483646 w 987"/>
              <a:gd name="T25" fmla="*/ 2147483646 h 60"/>
              <a:gd name="T26" fmla="*/ 2147483646 w 987"/>
              <a:gd name="T27" fmla="*/ 2147483646 h 60"/>
              <a:gd name="T28" fmla="*/ 2147483646 w 987"/>
              <a:gd name="T29" fmla="*/ 2147483646 h 60"/>
              <a:gd name="T30" fmla="*/ 2147483646 w 987"/>
              <a:gd name="T31" fmla="*/ 2147483646 h 60"/>
              <a:gd name="T32" fmla="*/ 2147483646 w 987"/>
              <a:gd name="T33" fmla="*/ 2147483646 h 60"/>
              <a:gd name="T34" fmla="*/ 2147483646 w 987"/>
              <a:gd name="T35" fmla="*/ 2147483646 h 60"/>
              <a:gd name="T36" fmla="*/ 2147483646 w 987"/>
              <a:gd name="T37" fmla="*/ 2147483646 h 60"/>
              <a:gd name="T38" fmla="*/ 2147483646 w 987"/>
              <a:gd name="T39" fmla="*/ 2147483646 h 60"/>
              <a:gd name="T40" fmla="*/ 2147483646 w 987"/>
              <a:gd name="T41" fmla="*/ 2147483646 h 60"/>
              <a:gd name="T42" fmla="*/ 2147483646 w 987"/>
              <a:gd name="T43" fmla="*/ 2147483646 h 60"/>
              <a:gd name="T44" fmla="*/ 2147483646 w 987"/>
              <a:gd name="T45" fmla="*/ 0 h 60"/>
              <a:gd name="T46" fmla="*/ 2147483646 w 987"/>
              <a:gd name="T47" fmla="*/ 2147483646 h 60"/>
              <a:gd name="T48" fmla="*/ 2147483646 w 987"/>
              <a:gd name="T49" fmla="*/ 2147483646 h 60"/>
              <a:gd name="T50" fmla="*/ 2147483646 w 987"/>
              <a:gd name="T51" fmla="*/ 2147483646 h 60"/>
              <a:gd name="T52" fmla="*/ 2147483646 w 987"/>
              <a:gd name="T53" fmla="*/ 2147483646 h 60"/>
              <a:gd name="T54" fmla="*/ 2147483646 w 987"/>
              <a:gd name="T55" fmla="*/ 0 h 60"/>
              <a:gd name="T56" fmla="*/ 2147483646 w 987"/>
              <a:gd name="T57" fmla="*/ 2147483646 h 60"/>
              <a:gd name="T58" fmla="*/ 2147483646 w 987"/>
              <a:gd name="T59" fmla="*/ 2147483646 h 60"/>
              <a:gd name="T60" fmla="*/ 2147483646 w 987"/>
              <a:gd name="T61" fmla="*/ 2147483646 h 60"/>
              <a:gd name="T62" fmla="*/ 2147483646 w 987"/>
              <a:gd name="T63" fmla="*/ 2147483646 h 60"/>
              <a:gd name="T64" fmla="*/ 2147483646 w 987"/>
              <a:gd name="T65" fmla="*/ 2147483646 h 60"/>
              <a:gd name="T66" fmla="*/ 2147483646 w 987"/>
              <a:gd name="T67" fmla="*/ 2147483646 h 60"/>
              <a:gd name="T68" fmla="*/ 2147483646 w 987"/>
              <a:gd name="T69" fmla="*/ 2147483646 h 60"/>
              <a:gd name="T70" fmla="*/ 2147483646 w 987"/>
              <a:gd name="T71" fmla="*/ 2147483646 h 60"/>
              <a:gd name="T72" fmla="*/ 2147483646 w 987"/>
              <a:gd name="T73" fmla="*/ 2147483646 h 60"/>
              <a:gd name="T74" fmla="*/ 2147483646 w 987"/>
              <a:gd name="T75" fmla="*/ 2147483646 h 60"/>
              <a:gd name="T76" fmla="*/ 2147483646 w 987"/>
              <a:gd name="T77" fmla="*/ 0 h 60"/>
              <a:gd name="T78" fmla="*/ 2147483646 w 987"/>
              <a:gd name="T79" fmla="*/ 2147483646 h 60"/>
              <a:gd name="T80" fmla="*/ 2147483646 w 987"/>
              <a:gd name="T81" fmla="*/ 2147483646 h 60"/>
              <a:gd name="T82" fmla="*/ 2147483646 w 987"/>
              <a:gd name="T83" fmla="*/ 2147483646 h 60"/>
              <a:gd name="T84" fmla="*/ 2147483646 w 987"/>
              <a:gd name="T85" fmla="*/ 2147483646 h 60"/>
              <a:gd name="T86" fmla="*/ 2147483646 w 987"/>
              <a:gd name="T87" fmla="*/ 0 h 60"/>
              <a:gd name="T88" fmla="*/ 2147483646 w 987"/>
              <a:gd name="T89" fmla="*/ 2147483646 h 60"/>
              <a:gd name="T90" fmla="*/ 2147483646 w 987"/>
              <a:gd name="T91" fmla="*/ 2147483646 h 60"/>
              <a:gd name="T92" fmla="*/ 2147483646 w 987"/>
              <a:gd name="T93" fmla="*/ 2147483646 h 60"/>
              <a:gd name="T94" fmla="*/ 2147483646 w 987"/>
              <a:gd name="T95" fmla="*/ 2147483646 h 60"/>
              <a:gd name="T96" fmla="*/ 2147483646 w 987"/>
              <a:gd name="T97" fmla="*/ 2147483646 h 60"/>
              <a:gd name="T98" fmla="*/ 2147483646 w 987"/>
              <a:gd name="T99" fmla="*/ 2147483646 h 60"/>
              <a:gd name="T100" fmla="*/ 2147483646 w 987"/>
              <a:gd name="T101" fmla="*/ 2147483646 h 60"/>
              <a:gd name="T102" fmla="*/ 2147483646 w 987"/>
              <a:gd name="T103" fmla="*/ 2147483646 h 60"/>
              <a:gd name="T104" fmla="*/ 2147483646 w 987"/>
              <a:gd name="T105" fmla="*/ 2147483646 h 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87"/>
              <a:gd name="T160" fmla="*/ 0 h 60"/>
              <a:gd name="T161" fmla="*/ 987 w 987"/>
              <a:gd name="T162" fmla="*/ 60 h 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87" h="60">
                <a:moveTo>
                  <a:pt x="987" y="30"/>
                </a:moveTo>
                <a:lnTo>
                  <a:pt x="983" y="23"/>
                </a:lnTo>
                <a:lnTo>
                  <a:pt x="979" y="17"/>
                </a:lnTo>
                <a:lnTo>
                  <a:pt x="976" y="11"/>
                </a:lnTo>
                <a:lnTo>
                  <a:pt x="973" y="7"/>
                </a:lnTo>
                <a:lnTo>
                  <a:pt x="970" y="4"/>
                </a:lnTo>
                <a:lnTo>
                  <a:pt x="967" y="2"/>
                </a:lnTo>
                <a:lnTo>
                  <a:pt x="965" y="0"/>
                </a:lnTo>
                <a:lnTo>
                  <a:pt x="962" y="0"/>
                </a:lnTo>
                <a:lnTo>
                  <a:pt x="960" y="0"/>
                </a:lnTo>
                <a:lnTo>
                  <a:pt x="957" y="2"/>
                </a:lnTo>
                <a:lnTo>
                  <a:pt x="954" y="4"/>
                </a:lnTo>
                <a:lnTo>
                  <a:pt x="952" y="7"/>
                </a:lnTo>
                <a:lnTo>
                  <a:pt x="949" y="11"/>
                </a:lnTo>
                <a:lnTo>
                  <a:pt x="945" y="17"/>
                </a:lnTo>
                <a:lnTo>
                  <a:pt x="942" y="23"/>
                </a:lnTo>
                <a:lnTo>
                  <a:pt x="938" y="30"/>
                </a:lnTo>
                <a:lnTo>
                  <a:pt x="934" y="37"/>
                </a:lnTo>
                <a:lnTo>
                  <a:pt x="930" y="43"/>
                </a:lnTo>
                <a:lnTo>
                  <a:pt x="927" y="48"/>
                </a:lnTo>
                <a:lnTo>
                  <a:pt x="924" y="52"/>
                </a:lnTo>
                <a:lnTo>
                  <a:pt x="921" y="55"/>
                </a:lnTo>
                <a:lnTo>
                  <a:pt x="918" y="58"/>
                </a:lnTo>
                <a:lnTo>
                  <a:pt x="916" y="59"/>
                </a:lnTo>
                <a:lnTo>
                  <a:pt x="913" y="60"/>
                </a:lnTo>
                <a:lnTo>
                  <a:pt x="910" y="59"/>
                </a:lnTo>
                <a:lnTo>
                  <a:pt x="908" y="58"/>
                </a:lnTo>
                <a:lnTo>
                  <a:pt x="905" y="55"/>
                </a:lnTo>
                <a:lnTo>
                  <a:pt x="902" y="52"/>
                </a:lnTo>
                <a:lnTo>
                  <a:pt x="899" y="48"/>
                </a:lnTo>
                <a:lnTo>
                  <a:pt x="896" y="43"/>
                </a:lnTo>
                <a:lnTo>
                  <a:pt x="892" y="37"/>
                </a:lnTo>
                <a:lnTo>
                  <a:pt x="888" y="30"/>
                </a:lnTo>
                <a:lnTo>
                  <a:pt x="884" y="23"/>
                </a:lnTo>
                <a:lnTo>
                  <a:pt x="881" y="17"/>
                </a:lnTo>
                <a:lnTo>
                  <a:pt x="877" y="11"/>
                </a:lnTo>
                <a:lnTo>
                  <a:pt x="874" y="7"/>
                </a:lnTo>
                <a:lnTo>
                  <a:pt x="872" y="4"/>
                </a:lnTo>
                <a:lnTo>
                  <a:pt x="869" y="2"/>
                </a:lnTo>
                <a:lnTo>
                  <a:pt x="866" y="0"/>
                </a:lnTo>
                <a:lnTo>
                  <a:pt x="864" y="0"/>
                </a:lnTo>
                <a:lnTo>
                  <a:pt x="861" y="0"/>
                </a:lnTo>
                <a:lnTo>
                  <a:pt x="859" y="2"/>
                </a:lnTo>
                <a:lnTo>
                  <a:pt x="856" y="4"/>
                </a:lnTo>
                <a:lnTo>
                  <a:pt x="853" y="7"/>
                </a:lnTo>
                <a:lnTo>
                  <a:pt x="850" y="11"/>
                </a:lnTo>
                <a:lnTo>
                  <a:pt x="847" y="17"/>
                </a:lnTo>
                <a:lnTo>
                  <a:pt x="843" y="23"/>
                </a:lnTo>
                <a:lnTo>
                  <a:pt x="839" y="30"/>
                </a:lnTo>
                <a:lnTo>
                  <a:pt x="835" y="37"/>
                </a:lnTo>
                <a:lnTo>
                  <a:pt x="831" y="43"/>
                </a:lnTo>
                <a:lnTo>
                  <a:pt x="828" y="48"/>
                </a:lnTo>
                <a:lnTo>
                  <a:pt x="825" y="52"/>
                </a:lnTo>
                <a:lnTo>
                  <a:pt x="822" y="55"/>
                </a:lnTo>
                <a:lnTo>
                  <a:pt x="819" y="58"/>
                </a:lnTo>
                <a:lnTo>
                  <a:pt x="817" y="59"/>
                </a:lnTo>
                <a:lnTo>
                  <a:pt x="814" y="60"/>
                </a:lnTo>
                <a:lnTo>
                  <a:pt x="812" y="59"/>
                </a:lnTo>
                <a:lnTo>
                  <a:pt x="809" y="58"/>
                </a:lnTo>
                <a:lnTo>
                  <a:pt x="806" y="55"/>
                </a:lnTo>
                <a:lnTo>
                  <a:pt x="804" y="52"/>
                </a:lnTo>
                <a:lnTo>
                  <a:pt x="801" y="48"/>
                </a:lnTo>
                <a:lnTo>
                  <a:pt x="797" y="43"/>
                </a:lnTo>
                <a:lnTo>
                  <a:pt x="794" y="37"/>
                </a:lnTo>
                <a:lnTo>
                  <a:pt x="790" y="30"/>
                </a:lnTo>
                <a:lnTo>
                  <a:pt x="786" y="23"/>
                </a:lnTo>
                <a:lnTo>
                  <a:pt x="782" y="17"/>
                </a:lnTo>
                <a:lnTo>
                  <a:pt x="779" y="11"/>
                </a:lnTo>
                <a:lnTo>
                  <a:pt x="776" y="7"/>
                </a:lnTo>
                <a:lnTo>
                  <a:pt x="773" y="4"/>
                </a:lnTo>
                <a:lnTo>
                  <a:pt x="770" y="2"/>
                </a:lnTo>
                <a:lnTo>
                  <a:pt x="768" y="0"/>
                </a:lnTo>
                <a:lnTo>
                  <a:pt x="765" y="0"/>
                </a:lnTo>
                <a:lnTo>
                  <a:pt x="762" y="0"/>
                </a:lnTo>
                <a:lnTo>
                  <a:pt x="760" y="2"/>
                </a:lnTo>
                <a:lnTo>
                  <a:pt x="757" y="4"/>
                </a:lnTo>
                <a:lnTo>
                  <a:pt x="754" y="7"/>
                </a:lnTo>
                <a:lnTo>
                  <a:pt x="751" y="11"/>
                </a:lnTo>
                <a:lnTo>
                  <a:pt x="748" y="17"/>
                </a:lnTo>
                <a:lnTo>
                  <a:pt x="744" y="23"/>
                </a:lnTo>
                <a:lnTo>
                  <a:pt x="740" y="30"/>
                </a:lnTo>
                <a:lnTo>
                  <a:pt x="736" y="37"/>
                </a:lnTo>
                <a:lnTo>
                  <a:pt x="733" y="43"/>
                </a:lnTo>
                <a:lnTo>
                  <a:pt x="729" y="48"/>
                </a:lnTo>
                <a:lnTo>
                  <a:pt x="726" y="52"/>
                </a:lnTo>
                <a:lnTo>
                  <a:pt x="724" y="55"/>
                </a:lnTo>
                <a:lnTo>
                  <a:pt x="721" y="58"/>
                </a:lnTo>
                <a:lnTo>
                  <a:pt x="718" y="59"/>
                </a:lnTo>
                <a:lnTo>
                  <a:pt x="716" y="60"/>
                </a:lnTo>
                <a:lnTo>
                  <a:pt x="713" y="59"/>
                </a:lnTo>
                <a:lnTo>
                  <a:pt x="711" y="58"/>
                </a:lnTo>
                <a:lnTo>
                  <a:pt x="708" y="55"/>
                </a:lnTo>
                <a:lnTo>
                  <a:pt x="705" y="52"/>
                </a:lnTo>
                <a:lnTo>
                  <a:pt x="702" y="48"/>
                </a:lnTo>
                <a:lnTo>
                  <a:pt x="699" y="43"/>
                </a:lnTo>
                <a:lnTo>
                  <a:pt x="695" y="37"/>
                </a:lnTo>
                <a:lnTo>
                  <a:pt x="691" y="30"/>
                </a:lnTo>
                <a:lnTo>
                  <a:pt x="687" y="23"/>
                </a:lnTo>
                <a:lnTo>
                  <a:pt x="683" y="17"/>
                </a:lnTo>
                <a:lnTo>
                  <a:pt x="680" y="11"/>
                </a:lnTo>
                <a:lnTo>
                  <a:pt x="677" y="7"/>
                </a:lnTo>
                <a:lnTo>
                  <a:pt x="674" y="4"/>
                </a:lnTo>
                <a:lnTo>
                  <a:pt x="671" y="2"/>
                </a:lnTo>
                <a:lnTo>
                  <a:pt x="669" y="0"/>
                </a:lnTo>
                <a:lnTo>
                  <a:pt x="666" y="0"/>
                </a:lnTo>
                <a:lnTo>
                  <a:pt x="664" y="0"/>
                </a:lnTo>
                <a:lnTo>
                  <a:pt x="661" y="2"/>
                </a:lnTo>
                <a:lnTo>
                  <a:pt x="658" y="4"/>
                </a:lnTo>
                <a:lnTo>
                  <a:pt x="656" y="7"/>
                </a:lnTo>
                <a:lnTo>
                  <a:pt x="653" y="11"/>
                </a:lnTo>
                <a:lnTo>
                  <a:pt x="649" y="17"/>
                </a:lnTo>
                <a:lnTo>
                  <a:pt x="646" y="23"/>
                </a:lnTo>
                <a:lnTo>
                  <a:pt x="642" y="30"/>
                </a:lnTo>
                <a:lnTo>
                  <a:pt x="638" y="37"/>
                </a:lnTo>
                <a:lnTo>
                  <a:pt x="634" y="43"/>
                </a:lnTo>
                <a:lnTo>
                  <a:pt x="631" y="48"/>
                </a:lnTo>
                <a:lnTo>
                  <a:pt x="628" y="52"/>
                </a:lnTo>
                <a:lnTo>
                  <a:pt x="625" y="55"/>
                </a:lnTo>
                <a:lnTo>
                  <a:pt x="622" y="58"/>
                </a:lnTo>
                <a:lnTo>
                  <a:pt x="620" y="59"/>
                </a:lnTo>
                <a:lnTo>
                  <a:pt x="617" y="60"/>
                </a:lnTo>
                <a:lnTo>
                  <a:pt x="614" y="59"/>
                </a:lnTo>
                <a:lnTo>
                  <a:pt x="612" y="58"/>
                </a:lnTo>
                <a:lnTo>
                  <a:pt x="609" y="55"/>
                </a:lnTo>
                <a:lnTo>
                  <a:pt x="606" y="52"/>
                </a:lnTo>
                <a:lnTo>
                  <a:pt x="603" y="48"/>
                </a:lnTo>
                <a:lnTo>
                  <a:pt x="600" y="43"/>
                </a:lnTo>
                <a:lnTo>
                  <a:pt x="596" y="37"/>
                </a:lnTo>
                <a:lnTo>
                  <a:pt x="592" y="30"/>
                </a:lnTo>
                <a:lnTo>
                  <a:pt x="588" y="23"/>
                </a:lnTo>
                <a:lnTo>
                  <a:pt x="585" y="17"/>
                </a:lnTo>
                <a:lnTo>
                  <a:pt x="581" y="11"/>
                </a:lnTo>
                <a:lnTo>
                  <a:pt x="578" y="7"/>
                </a:lnTo>
                <a:lnTo>
                  <a:pt x="576" y="4"/>
                </a:lnTo>
                <a:lnTo>
                  <a:pt x="573" y="2"/>
                </a:lnTo>
                <a:lnTo>
                  <a:pt x="570" y="0"/>
                </a:lnTo>
                <a:lnTo>
                  <a:pt x="568" y="0"/>
                </a:lnTo>
                <a:lnTo>
                  <a:pt x="565" y="0"/>
                </a:lnTo>
                <a:lnTo>
                  <a:pt x="563" y="2"/>
                </a:lnTo>
                <a:lnTo>
                  <a:pt x="560" y="4"/>
                </a:lnTo>
                <a:lnTo>
                  <a:pt x="557" y="7"/>
                </a:lnTo>
                <a:lnTo>
                  <a:pt x="554" y="11"/>
                </a:lnTo>
                <a:lnTo>
                  <a:pt x="551" y="17"/>
                </a:lnTo>
                <a:lnTo>
                  <a:pt x="547" y="23"/>
                </a:lnTo>
                <a:lnTo>
                  <a:pt x="543" y="30"/>
                </a:lnTo>
                <a:lnTo>
                  <a:pt x="539" y="37"/>
                </a:lnTo>
                <a:lnTo>
                  <a:pt x="535" y="43"/>
                </a:lnTo>
                <a:lnTo>
                  <a:pt x="532" y="48"/>
                </a:lnTo>
                <a:lnTo>
                  <a:pt x="529" y="52"/>
                </a:lnTo>
                <a:lnTo>
                  <a:pt x="526" y="55"/>
                </a:lnTo>
                <a:lnTo>
                  <a:pt x="523" y="58"/>
                </a:lnTo>
                <a:lnTo>
                  <a:pt x="521" y="59"/>
                </a:lnTo>
                <a:lnTo>
                  <a:pt x="518" y="60"/>
                </a:lnTo>
                <a:lnTo>
                  <a:pt x="516" y="59"/>
                </a:lnTo>
                <a:lnTo>
                  <a:pt x="513" y="58"/>
                </a:lnTo>
                <a:lnTo>
                  <a:pt x="510" y="55"/>
                </a:lnTo>
                <a:lnTo>
                  <a:pt x="508" y="52"/>
                </a:lnTo>
                <a:lnTo>
                  <a:pt x="505" y="48"/>
                </a:lnTo>
                <a:lnTo>
                  <a:pt x="501" y="43"/>
                </a:lnTo>
                <a:lnTo>
                  <a:pt x="498" y="37"/>
                </a:lnTo>
                <a:lnTo>
                  <a:pt x="494" y="30"/>
                </a:lnTo>
                <a:lnTo>
                  <a:pt x="490" y="23"/>
                </a:lnTo>
                <a:lnTo>
                  <a:pt x="486" y="17"/>
                </a:lnTo>
                <a:lnTo>
                  <a:pt x="483" y="11"/>
                </a:lnTo>
                <a:lnTo>
                  <a:pt x="480" y="7"/>
                </a:lnTo>
                <a:lnTo>
                  <a:pt x="477" y="4"/>
                </a:lnTo>
                <a:lnTo>
                  <a:pt x="474" y="2"/>
                </a:lnTo>
                <a:lnTo>
                  <a:pt x="472" y="0"/>
                </a:lnTo>
                <a:lnTo>
                  <a:pt x="469" y="0"/>
                </a:lnTo>
                <a:lnTo>
                  <a:pt x="466" y="0"/>
                </a:lnTo>
                <a:lnTo>
                  <a:pt x="464" y="2"/>
                </a:lnTo>
                <a:lnTo>
                  <a:pt x="461" y="4"/>
                </a:lnTo>
                <a:lnTo>
                  <a:pt x="458" y="7"/>
                </a:lnTo>
                <a:lnTo>
                  <a:pt x="455" y="11"/>
                </a:lnTo>
                <a:lnTo>
                  <a:pt x="452" y="17"/>
                </a:lnTo>
                <a:lnTo>
                  <a:pt x="448" y="23"/>
                </a:lnTo>
                <a:lnTo>
                  <a:pt x="444" y="30"/>
                </a:lnTo>
                <a:lnTo>
                  <a:pt x="440" y="37"/>
                </a:lnTo>
                <a:lnTo>
                  <a:pt x="437" y="43"/>
                </a:lnTo>
                <a:lnTo>
                  <a:pt x="433" y="48"/>
                </a:lnTo>
                <a:lnTo>
                  <a:pt x="430" y="52"/>
                </a:lnTo>
                <a:lnTo>
                  <a:pt x="428" y="55"/>
                </a:lnTo>
                <a:lnTo>
                  <a:pt x="425" y="58"/>
                </a:lnTo>
                <a:lnTo>
                  <a:pt x="422" y="59"/>
                </a:lnTo>
                <a:lnTo>
                  <a:pt x="420" y="60"/>
                </a:lnTo>
                <a:lnTo>
                  <a:pt x="417" y="59"/>
                </a:lnTo>
                <a:lnTo>
                  <a:pt x="415" y="58"/>
                </a:lnTo>
                <a:lnTo>
                  <a:pt x="412" y="55"/>
                </a:lnTo>
                <a:lnTo>
                  <a:pt x="409" y="52"/>
                </a:lnTo>
                <a:lnTo>
                  <a:pt x="406" y="48"/>
                </a:lnTo>
                <a:lnTo>
                  <a:pt x="403" y="43"/>
                </a:lnTo>
                <a:lnTo>
                  <a:pt x="399" y="37"/>
                </a:lnTo>
                <a:lnTo>
                  <a:pt x="395" y="30"/>
                </a:lnTo>
                <a:lnTo>
                  <a:pt x="391" y="23"/>
                </a:lnTo>
                <a:lnTo>
                  <a:pt x="387" y="17"/>
                </a:lnTo>
                <a:lnTo>
                  <a:pt x="384" y="11"/>
                </a:lnTo>
                <a:lnTo>
                  <a:pt x="381" y="7"/>
                </a:lnTo>
                <a:lnTo>
                  <a:pt x="378" y="4"/>
                </a:lnTo>
                <a:lnTo>
                  <a:pt x="375" y="2"/>
                </a:lnTo>
                <a:lnTo>
                  <a:pt x="373" y="0"/>
                </a:lnTo>
                <a:lnTo>
                  <a:pt x="370" y="0"/>
                </a:lnTo>
                <a:lnTo>
                  <a:pt x="368" y="0"/>
                </a:lnTo>
                <a:lnTo>
                  <a:pt x="365" y="2"/>
                </a:lnTo>
                <a:lnTo>
                  <a:pt x="362" y="4"/>
                </a:lnTo>
                <a:lnTo>
                  <a:pt x="360" y="7"/>
                </a:lnTo>
                <a:lnTo>
                  <a:pt x="357" y="11"/>
                </a:lnTo>
                <a:lnTo>
                  <a:pt x="353" y="17"/>
                </a:lnTo>
                <a:lnTo>
                  <a:pt x="350" y="23"/>
                </a:lnTo>
                <a:lnTo>
                  <a:pt x="346" y="30"/>
                </a:lnTo>
                <a:lnTo>
                  <a:pt x="342" y="37"/>
                </a:lnTo>
                <a:lnTo>
                  <a:pt x="338" y="43"/>
                </a:lnTo>
                <a:lnTo>
                  <a:pt x="335" y="48"/>
                </a:lnTo>
                <a:lnTo>
                  <a:pt x="332" y="52"/>
                </a:lnTo>
                <a:lnTo>
                  <a:pt x="329" y="55"/>
                </a:lnTo>
                <a:lnTo>
                  <a:pt x="326" y="58"/>
                </a:lnTo>
                <a:lnTo>
                  <a:pt x="324" y="59"/>
                </a:lnTo>
                <a:lnTo>
                  <a:pt x="321" y="60"/>
                </a:lnTo>
                <a:lnTo>
                  <a:pt x="318" y="59"/>
                </a:lnTo>
                <a:lnTo>
                  <a:pt x="316" y="58"/>
                </a:lnTo>
                <a:lnTo>
                  <a:pt x="313" y="55"/>
                </a:lnTo>
                <a:lnTo>
                  <a:pt x="310" y="52"/>
                </a:lnTo>
                <a:lnTo>
                  <a:pt x="307" y="48"/>
                </a:lnTo>
                <a:lnTo>
                  <a:pt x="304" y="43"/>
                </a:lnTo>
                <a:lnTo>
                  <a:pt x="300" y="37"/>
                </a:lnTo>
                <a:lnTo>
                  <a:pt x="296" y="30"/>
                </a:lnTo>
                <a:lnTo>
                  <a:pt x="292" y="23"/>
                </a:lnTo>
                <a:lnTo>
                  <a:pt x="289" y="17"/>
                </a:lnTo>
                <a:lnTo>
                  <a:pt x="285" y="11"/>
                </a:lnTo>
                <a:lnTo>
                  <a:pt x="282" y="7"/>
                </a:lnTo>
                <a:lnTo>
                  <a:pt x="280" y="4"/>
                </a:lnTo>
                <a:lnTo>
                  <a:pt x="277" y="2"/>
                </a:lnTo>
                <a:lnTo>
                  <a:pt x="274" y="0"/>
                </a:lnTo>
                <a:lnTo>
                  <a:pt x="272" y="0"/>
                </a:lnTo>
                <a:lnTo>
                  <a:pt x="269" y="0"/>
                </a:lnTo>
                <a:lnTo>
                  <a:pt x="267" y="2"/>
                </a:lnTo>
                <a:lnTo>
                  <a:pt x="264" y="4"/>
                </a:lnTo>
                <a:lnTo>
                  <a:pt x="261" y="7"/>
                </a:lnTo>
                <a:lnTo>
                  <a:pt x="258" y="11"/>
                </a:lnTo>
                <a:lnTo>
                  <a:pt x="255" y="17"/>
                </a:lnTo>
                <a:lnTo>
                  <a:pt x="251" y="23"/>
                </a:lnTo>
                <a:lnTo>
                  <a:pt x="247" y="30"/>
                </a:lnTo>
                <a:lnTo>
                  <a:pt x="243" y="37"/>
                </a:lnTo>
                <a:lnTo>
                  <a:pt x="239" y="43"/>
                </a:lnTo>
                <a:lnTo>
                  <a:pt x="236" y="48"/>
                </a:lnTo>
                <a:lnTo>
                  <a:pt x="233" y="52"/>
                </a:lnTo>
                <a:lnTo>
                  <a:pt x="230" y="55"/>
                </a:lnTo>
                <a:lnTo>
                  <a:pt x="227" y="58"/>
                </a:lnTo>
                <a:lnTo>
                  <a:pt x="225" y="59"/>
                </a:lnTo>
                <a:lnTo>
                  <a:pt x="222" y="60"/>
                </a:lnTo>
                <a:lnTo>
                  <a:pt x="220" y="59"/>
                </a:lnTo>
                <a:lnTo>
                  <a:pt x="217" y="58"/>
                </a:lnTo>
                <a:lnTo>
                  <a:pt x="214" y="55"/>
                </a:lnTo>
                <a:lnTo>
                  <a:pt x="212" y="52"/>
                </a:lnTo>
                <a:lnTo>
                  <a:pt x="209" y="48"/>
                </a:lnTo>
                <a:lnTo>
                  <a:pt x="205" y="43"/>
                </a:lnTo>
                <a:lnTo>
                  <a:pt x="202" y="37"/>
                </a:lnTo>
                <a:lnTo>
                  <a:pt x="198" y="30"/>
                </a:lnTo>
                <a:lnTo>
                  <a:pt x="194" y="23"/>
                </a:lnTo>
                <a:lnTo>
                  <a:pt x="190" y="17"/>
                </a:lnTo>
                <a:lnTo>
                  <a:pt x="187" y="11"/>
                </a:lnTo>
                <a:lnTo>
                  <a:pt x="184" y="7"/>
                </a:lnTo>
                <a:lnTo>
                  <a:pt x="181" y="4"/>
                </a:lnTo>
                <a:lnTo>
                  <a:pt x="178" y="2"/>
                </a:lnTo>
                <a:lnTo>
                  <a:pt x="176" y="0"/>
                </a:lnTo>
                <a:lnTo>
                  <a:pt x="173" y="0"/>
                </a:lnTo>
                <a:lnTo>
                  <a:pt x="170" y="0"/>
                </a:lnTo>
                <a:lnTo>
                  <a:pt x="168" y="2"/>
                </a:lnTo>
                <a:lnTo>
                  <a:pt x="165" y="4"/>
                </a:lnTo>
                <a:lnTo>
                  <a:pt x="162" y="7"/>
                </a:lnTo>
                <a:lnTo>
                  <a:pt x="159" y="11"/>
                </a:lnTo>
                <a:lnTo>
                  <a:pt x="156" y="17"/>
                </a:lnTo>
                <a:lnTo>
                  <a:pt x="152" y="23"/>
                </a:lnTo>
                <a:lnTo>
                  <a:pt x="148" y="30"/>
                </a:lnTo>
                <a:lnTo>
                  <a:pt x="144" y="37"/>
                </a:lnTo>
                <a:lnTo>
                  <a:pt x="141" y="43"/>
                </a:lnTo>
                <a:lnTo>
                  <a:pt x="137" y="48"/>
                </a:lnTo>
                <a:lnTo>
                  <a:pt x="134" y="52"/>
                </a:lnTo>
                <a:lnTo>
                  <a:pt x="132" y="55"/>
                </a:lnTo>
                <a:lnTo>
                  <a:pt x="129" y="58"/>
                </a:lnTo>
                <a:lnTo>
                  <a:pt x="126" y="59"/>
                </a:lnTo>
                <a:lnTo>
                  <a:pt x="124" y="60"/>
                </a:lnTo>
                <a:lnTo>
                  <a:pt x="121" y="59"/>
                </a:lnTo>
                <a:lnTo>
                  <a:pt x="119" y="58"/>
                </a:lnTo>
                <a:lnTo>
                  <a:pt x="116" y="55"/>
                </a:lnTo>
                <a:lnTo>
                  <a:pt x="113" y="52"/>
                </a:lnTo>
                <a:lnTo>
                  <a:pt x="110" y="48"/>
                </a:lnTo>
                <a:lnTo>
                  <a:pt x="107" y="43"/>
                </a:lnTo>
                <a:lnTo>
                  <a:pt x="103" y="37"/>
                </a:lnTo>
                <a:lnTo>
                  <a:pt x="99" y="30"/>
                </a:lnTo>
                <a:lnTo>
                  <a:pt x="95" y="23"/>
                </a:lnTo>
                <a:lnTo>
                  <a:pt x="91" y="17"/>
                </a:lnTo>
                <a:lnTo>
                  <a:pt x="88" y="11"/>
                </a:lnTo>
                <a:lnTo>
                  <a:pt x="85" y="7"/>
                </a:lnTo>
                <a:lnTo>
                  <a:pt x="82" y="4"/>
                </a:lnTo>
                <a:lnTo>
                  <a:pt x="79" y="2"/>
                </a:lnTo>
                <a:lnTo>
                  <a:pt x="77" y="0"/>
                </a:lnTo>
                <a:lnTo>
                  <a:pt x="74" y="0"/>
                </a:lnTo>
                <a:lnTo>
                  <a:pt x="72" y="0"/>
                </a:lnTo>
                <a:lnTo>
                  <a:pt x="69" y="2"/>
                </a:lnTo>
                <a:lnTo>
                  <a:pt x="66" y="4"/>
                </a:lnTo>
                <a:lnTo>
                  <a:pt x="64" y="7"/>
                </a:lnTo>
                <a:lnTo>
                  <a:pt x="61" y="11"/>
                </a:lnTo>
                <a:lnTo>
                  <a:pt x="57" y="17"/>
                </a:lnTo>
                <a:lnTo>
                  <a:pt x="54" y="23"/>
                </a:lnTo>
                <a:lnTo>
                  <a:pt x="50" y="30"/>
                </a:lnTo>
                <a:lnTo>
                  <a:pt x="46" y="37"/>
                </a:lnTo>
                <a:lnTo>
                  <a:pt x="42" y="43"/>
                </a:lnTo>
                <a:lnTo>
                  <a:pt x="39" y="48"/>
                </a:lnTo>
                <a:lnTo>
                  <a:pt x="36" y="52"/>
                </a:lnTo>
                <a:lnTo>
                  <a:pt x="33" y="55"/>
                </a:lnTo>
                <a:lnTo>
                  <a:pt x="30" y="58"/>
                </a:lnTo>
                <a:lnTo>
                  <a:pt x="28" y="59"/>
                </a:lnTo>
                <a:lnTo>
                  <a:pt x="25" y="60"/>
                </a:lnTo>
                <a:lnTo>
                  <a:pt x="22" y="59"/>
                </a:lnTo>
                <a:lnTo>
                  <a:pt x="20" y="58"/>
                </a:lnTo>
                <a:lnTo>
                  <a:pt x="17" y="55"/>
                </a:lnTo>
                <a:lnTo>
                  <a:pt x="14" y="52"/>
                </a:lnTo>
                <a:lnTo>
                  <a:pt x="11" y="48"/>
                </a:lnTo>
                <a:lnTo>
                  <a:pt x="8" y="43"/>
                </a:lnTo>
                <a:lnTo>
                  <a:pt x="4" y="37"/>
                </a:lnTo>
                <a:lnTo>
                  <a:pt x="0" y="3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2" name="Rectangle 213">
            <a:extLst>
              <a:ext uri="{FF2B5EF4-FFF2-40B4-BE49-F238E27FC236}">
                <a16:creationId xmlns:a16="http://schemas.microsoft.com/office/drawing/2014/main" id="{93265704-EF0E-E51A-962A-894E40C2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224088"/>
            <a:ext cx="427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3" name="Rectangle 214">
            <a:extLst>
              <a:ext uri="{FF2B5EF4-FFF2-40B4-BE49-F238E27FC236}">
                <a16:creationId xmlns:a16="http://schemas.microsoft.com/office/drawing/2014/main" id="{2F253CCE-CF79-B2F7-2E55-D574884FD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438400"/>
            <a:ext cx="530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4" name="Rectangle 215">
            <a:extLst>
              <a:ext uri="{FF2B5EF4-FFF2-40B4-BE49-F238E27FC236}">
                <a16:creationId xmlns:a16="http://schemas.microsoft.com/office/drawing/2014/main" id="{DAA69916-ABF1-A4CC-21C8-6BEE05E7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3405188"/>
            <a:ext cx="12938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equivalent boiler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5" name="Rectangle 186">
            <a:extLst>
              <a:ext uri="{FF2B5EF4-FFF2-40B4-BE49-F238E27FC236}">
                <a16:creationId xmlns:a16="http://schemas.microsoft.com/office/drawing/2014/main" id="{DCA82322-FAFE-EED3-C4BF-46288F78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8626" name="Rectangle 186">
            <a:extLst>
              <a:ext uri="{FF2B5EF4-FFF2-40B4-BE49-F238E27FC236}">
                <a16:creationId xmlns:a16="http://schemas.microsoft.com/office/drawing/2014/main" id="{193E0425-0E61-EC9D-3BA0-F99447B0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2980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26819" name="Text Box 14">
            <a:extLst>
              <a:ext uri="{FF2B5EF4-FFF2-40B4-BE49-F238E27FC236}">
                <a16:creationId xmlns:a16="http://schemas.microsoft.com/office/drawing/2014/main" id="{58D8A863-63F8-AFB9-D95D-B5C0C483F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3975100"/>
            <a:ext cx="804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How much steam can be produced by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evap</a:t>
            </a:r>
            <a:r>
              <a:rPr lang="en-US" altLang="en-US" sz="1800">
                <a:latin typeface="Arial" panose="020B0604020202020204" pitchFamily="34" charset="0"/>
              </a:rPr>
              <a:t>? 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pic>
        <p:nvPicPr>
          <p:cNvPr id="200" name="TextBox 199">
            <a:extLst>
              <a:ext uri="{FF2B5EF4-FFF2-40B4-BE49-F238E27FC236}">
                <a16:creationId xmlns:a16="http://schemas.microsoft.com/office/drawing/2014/main" id="{17256E48-E338-90E0-C203-87756C7A3D08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419600"/>
            <a:ext cx="772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8D78EA2C-76DD-605E-632D-83457F1F5623}"/>
              </a:ext>
            </a:extLst>
          </p:cNvPr>
          <p:cNvSpPr/>
          <p:nvPr/>
        </p:nvSpPr>
        <p:spPr>
          <a:xfrm>
            <a:off x="6616700" y="2536825"/>
            <a:ext cx="1136650" cy="7366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71093D8-0C7B-9DC0-5B04-C97970A83B2B}"/>
              </a:ext>
            </a:extLst>
          </p:cNvPr>
          <p:cNvSpPr/>
          <p:nvPr/>
        </p:nvSpPr>
        <p:spPr>
          <a:xfrm>
            <a:off x="8270875" y="5194300"/>
            <a:ext cx="1025525" cy="69215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31" name="Title 1">
            <a:extLst>
              <a:ext uri="{FF2B5EF4-FFF2-40B4-BE49-F238E27FC236}">
                <a16:creationId xmlns:a16="http://schemas.microsoft.com/office/drawing/2014/main" id="{14D0C467-5618-3E92-8816-32FA3F9EE1B1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19" grpId="0"/>
      <p:bldP spid="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A6A510B-9579-2040-BCF0-B96F680E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B1025F98-5ECB-E67A-017F-BBE6E2BA7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779" name="Text Box 21">
            <a:extLst>
              <a:ext uri="{FF2B5EF4-FFF2-40B4-BE49-F238E27FC236}">
                <a16:creationId xmlns:a16="http://schemas.microsoft.com/office/drawing/2014/main" id="{FD8EB949-9AC6-D4E2-B507-1CE8F5173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346575"/>
            <a:ext cx="3352800" cy="7032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2 Flow Rate = 1.3 kg/min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3 Flow Rate = 6.0 kg/min</a:t>
            </a:r>
          </a:p>
        </p:txBody>
      </p:sp>
      <p:grpSp>
        <p:nvGrpSpPr>
          <p:cNvPr id="19461" name="Group 27">
            <a:extLst>
              <a:ext uri="{FF2B5EF4-FFF2-40B4-BE49-F238E27FC236}">
                <a16:creationId xmlns:a16="http://schemas.microsoft.com/office/drawing/2014/main" id="{2515F7BD-D587-49FD-84CB-CBCF257D0C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0" y="1027113"/>
            <a:ext cx="6934200" cy="2706687"/>
            <a:chOff x="480" y="647"/>
            <a:chExt cx="4368" cy="1705"/>
          </a:xfrm>
        </p:grpSpPr>
        <p:sp>
          <p:nvSpPr>
            <p:cNvPr id="19471" name="AutoShape 26">
              <a:extLst>
                <a:ext uri="{FF2B5EF4-FFF2-40B4-BE49-F238E27FC236}">
                  <a16:creationId xmlns:a16="http://schemas.microsoft.com/office/drawing/2014/main" id="{5F189BDA-DC25-BA2D-EF66-6F97F3BF06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utoShape 28">
              <a:extLst>
                <a:ext uri="{FF2B5EF4-FFF2-40B4-BE49-F238E27FC236}">
                  <a16:creationId xmlns:a16="http://schemas.microsoft.com/office/drawing/2014/main" id="{F953C791-9B72-7AB7-6883-F06401003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3" name="AutoShape 29">
              <a:extLst>
                <a:ext uri="{FF2B5EF4-FFF2-40B4-BE49-F238E27FC236}">
                  <a16:creationId xmlns:a16="http://schemas.microsoft.com/office/drawing/2014/main" id="{580D2B6B-525C-4B8B-5775-240742313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4" name="Freeform 30">
              <a:extLst>
                <a:ext uri="{FF2B5EF4-FFF2-40B4-BE49-F238E27FC236}">
                  <a16:creationId xmlns:a16="http://schemas.microsoft.com/office/drawing/2014/main" id="{E36CDD93-2CB5-7350-1F19-5E9A36B62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31">
              <a:extLst>
                <a:ext uri="{FF2B5EF4-FFF2-40B4-BE49-F238E27FC236}">
                  <a16:creationId xmlns:a16="http://schemas.microsoft.com/office/drawing/2014/main" id="{B5B2E7D3-74C1-90A6-755F-3704D0E5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32">
              <a:extLst>
                <a:ext uri="{FF2B5EF4-FFF2-40B4-BE49-F238E27FC236}">
                  <a16:creationId xmlns:a16="http://schemas.microsoft.com/office/drawing/2014/main" id="{D2644313-E68E-D8FA-6C25-A3A3FF116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Rectangle 33">
              <a:extLst>
                <a:ext uri="{FF2B5EF4-FFF2-40B4-BE49-F238E27FC236}">
                  <a16:creationId xmlns:a16="http://schemas.microsoft.com/office/drawing/2014/main" id="{39172C72-3E0C-4E55-7447-D2EABAF60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8" name="Freeform 34">
              <a:extLst>
                <a:ext uri="{FF2B5EF4-FFF2-40B4-BE49-F238E27FC236}">
                  <a16:creationId xmlns:a16="http://schemas.microsoft.com/office/drawing/2014/main" id="{83AEA94B-40CF-0035-89F4-F03A273E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35">
              <a:extLst>
                <a:ext uri="{FF2B5EF4-FFF2-40B4-BE49-F238E27FC236}">
                  <a16:creationId xmlns:a16="http://schemas.microsoft.com/office/drawing/2014/main" id="{6E62B624-3355-C243-FC53-E7E311D1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36">
              <a:extLst>
                <a:ext uri="{FF2B5EF4-FFF2-40B4-BE49-F238E27FC236}">
                  <a16:creationId xmlns:a16="http://schemas.microsoft.com/office/drawing/2014/main" id="{7BC0ABE0-F495-A9D7-ABE2-D9186620F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37">
              <a:extLst>
                <a:ext uri="{FF2B5EF4-FFF2-40B4-BE49-F238E27FC236}">
                  <a16:creationId xmlns:a16="http://schemas.microsoft.com/office/drawing/2014/main" id="{D2143A0C-3A7D-B811-EB9A-32349143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38">
              <a:extLst>
                <a:ext uri="{FF2B5EF4-FFF2-40B4-BE49-F238E27FC236}">
                  <a16:creationId xmlns:a16="http://schemas.microsoft.com/office/drawing/2014/main" id="{B1C750DF-788F-1408-9838-79E5CDD0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39">
              <a:extLst>
                <a:ext uri="{FF2B5EF4-FFF2-40B4-BE49-F238E27FC236}">
                  <a16:creationId xmlns:a16="http://schemas.microsoft.com/office/drawing/2014/main" id="{5C9BC35B-3C11-C98C-5D14-BCC1219FB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40">
              <a:extLst>
                <a:ext uri="{FF2B5EF4-FFF2-40B4-BE49-F238E27FC236}">
                  <a16:creationId xmlns:a16="http://schemas.microsoft.com/office/drawing/2014/main" id="{30716EBF-086F-8986-3608-1BF35D93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41">
              <a:extLst>
                <a:ext uri="{FF2B5EF4-FFF2-40B4-BE49-F238E27FC236}">
                  <a16:creationId xmlns:a16="http://schemas.microsoft.com/office/drawing/2014/main" id="{2D4A59C0-72EB-D0F8-6851-8B6D26D5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42">
              <a:extLst>
                <a:ext uri="{FF2B5EF4-FFF2-40B4-BE49-F238E27FC236}">
                  <a16:creationId xmlns:a16="http://schemas.microsoft.com/office/drawing/2014/main" id="{AC0EE321-90D2-C890-0653-2AC1DC32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43">
              <a:extLst>
                <a:ext uri="{FF2B5EF4-FFF2-40B4-BE49-F238E27FC236}">
                  <a16:creationId xmlns:a16="http://schemas.microsoft.com/office/drawing/2014/main" id="{E1290934-0F99-EA54-3739-F485B806E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8" name="Rectangle 44">
              <a:extLst>
                <a:ext uri="{FF2B5EF4-FFF2-40B4-BE49-F238E27FC236}">
                  <a16:creationId xmlns:a16="http://schemas.microsoft.com/office/drawing/2014/main" id="{F0E774E3-6A03-3080-DE16-8475131E5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9" name="Line 45">
              <a:extLst>
                <a:ext uri="{FF2B5EF4-FFF2-40B4-BE49-F238E27FC236}">
                  <a16:creationId xmlns:a16="http://schemas.microsoft.com/office/drawing/2014/main" id="{0DFD0282-7F67-822A-8D38-D4E0CF8EB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46">
              <a:extLst>
                <a:ext uri="{FF2B5EF4-FFF2-40B4-BE49-F238E27FC236}">
                  <a16:creationId xmlns:a16="http://schemas.microsoft.com/office/drawing/2014/main" id="{2E54E8A6-518E-7796-D97C-6D76B210F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47">
              <a:extLst>
                <a:ext uri="{FF2B5EF4-FFF2-40B4-BE49-F238E27FC236}">
                  <a16:creationId xmlns:a16="http://schemas.microsoft.com/office/drawing/2014/main" id="{241D8C53-FBC1-CC08-A515-E6822863E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48">
              <a:extLst>
                <a:ext uri="{FF2B5EF4-FFF2-40B4-BE49-F238E27FC236}">
                  <a16:creationId xmlns:a16="http://schemas.microsoft.com/office/drawing/2014/main" id="{C6C56E58-5E12-F9C3-05D2-9247BBE97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49">
              <a:extLst>
                <a:ext uri="{FF2B5EF4-FFF2-40B4-BE49-F238E27FC236}">
                  <a16:creationId xmlns:a16="http://schemas.microsoft.com/office/drawing/2014/main" id="{BD1AF2C9-86CD-B253-CB1E-EE645126A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50">
              <a:extLst>
                <a:ext uri="{FF2B5EF4-FFF2-40B4-BE49-F238E27FC236}">
                  <a16:creationId xmlns:a16="http://schemas.microsoft.com/office/drawing/2014/main" id="{3EC52A24-C8A0-C2F1-33E2-7B8F9291D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51">
              <a:extLst>
                <a:ext uri="{FF2B5EF4-FFF2-40B4-BE49-F238E27FC236}">
                  <a16:creationId xmlns:a16="http://schemas.microsoft.com/office/drawing/2014/main" id="{2A7D9E23-5FEA-7519-71FC-02E28709F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52">
              <a:extLst>
                <a:ext uri="{FF2B5EF4-FFF2-40B4-BE49-F238E27FC236}">
                  <a16:creationId xmlns:a16="http://schemas.microsoft.com/office/drawing/2014/main" id="{1E2FED14-7CA0-7204-FEF5-96F1384AA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7" name="Line 53">
              <a:extLst>
                <a:ext uri="{FF2B5EF4-FFF2-40B4-BE49-F238E27FC236}">
                  <a16:creationId xmlns:a16="http://schemas.microsoft.com/office/drawing/2014/main" id="{40480B7C-2455-1EDF-D590-DDF38A369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54">
              <a:extLst>
                <a:ext uri="{FF2B5EF4-FFF2-40B4-BE49-F238E27FC236}">
                  <a16:creationId xmlns:a16="http://schemas.microsoft.com/office/drawing/2014/main" id="{52A60A29-5DC7-4E31-4EF8-83035A2FE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9" name="Rectangle 55">
              <a:extLst>
                <a:ext uri="{FF2B5EF4-FFF2-40B4-BE49-F238E27FC236}">
                  <a16:creationId xmlns:a16="http://schemas.microsoft.com/office/drawing/2014/main" id="{1F0EC9EE-AC27-F3D1-8AEB-8532E9F74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8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 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00" name="Rectangle 56">
              <a:extLst>
                <a:ext uri="{FF2B5EF4-FFF2-40B4-BE49-F238E27FC236}">
                  <a16:creationId xmlns:a16="http://schemas.microsoft.com/office/drawing/2014/main" id="{1199BEA5-F30B-0CBD-CF99-D9750F67B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1" name="Rectangle 57">
              <a:extLst>
                <a:ext uri="{FF2B5EF4-FFF2-40B4-BE49-F238E27FC236}">
                  <a16:creationId xmlns:a16="http://schemas.microsoft.com/office/drawing/2014/main" id="{A7C90A75-8DC4-BBAB-C1FD-EDF4AD5B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2" name="Rectangle 58">
              <a:extLst>
                <a:ext uri="{FF2B5EF4-FFF2-40B4-BE49-F238E27FC236}">
                  <a16:creationId xmlns:a16="http://schemas.microsoft.com/office/drawing/2014/main" id="{70B4E284-DC11-C477-A495-280F3FC0F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3" name="Rectangle 59">
              <a:extLst>
                <a:ext uri="{FF2B5EF4-FFF2-40B4-BE49-F238E27FC236}">
                  <a16:creationId xmlns:a16="http://schemas.microsoft.com/office/drawing/2014/main" id="{502D4CFE-141A-E4FA-5BC1-78BBFF255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4" name="Line 60">
              <a:extLst>
                <a:ext uri="{FF2B5EF4-FFF2-40B4-BE49-F238E27FC236}">
                  <a16:creationId xmlns:a16="http://schemas.microsoft.com/office/drawing/2014/main" id="{9F7C6AD5-4FFB-A829-3B4F-A492FD1BA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61">
              <a:extLst>
                <a:ext uri="{FF2B5EF4-FFF2-40B4-BE49-F238E27FC236}">
                  <a16:creationId xmlns:a16="http://schemas.microsoft.com/office/drawing/2014/main" id="{4EED5F4A-1EAD-5636-4B56-0E3F81BED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62">
              <a:extLst>
                <a:ext uri="{FF2B5EF4-FFF2-40B4-BE49-F238E27FC236}">
                  <a16:creationId xmlns:a16="http://schemas.microsoft.com/office/drawing/2014/main" id="{3616A79A-5570-FC4D-C92E-0A9E5710F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63">
              <a:extLst>
                <a:ext uri="{FF2B5EF4-FFF2-40B4-BE49-F238E27FC236}">
                  <a16:creationId xmlns:a16="http://schemas.microsoft.com/office/drawing/2014/main" id="{56BA5FDA-68D5-EBD1-2A49-AF8A8989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64">
              <a:extLst>
                <a:ext uri="{FF2B5EF4-FFF2-40B4-BE49-F238E27FC236}">
                  <a16:creationId xmlns:a16="http://schemas.microsoft.com/office/drawing/2014/main" id="{533E5D3F-7D5F-913F-10E2-C99224A33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65">
              <a:extLst>
                <a:ext uri="{FF2B5EF4-FFF2-40B4-BE49-F238E27FC236}">
                  <a16:creationId xmlns:a16="http://schemas.microsoft.com/office/drawing/2014/main" id="{9F795355-BC7B-B64B-AF56-9891D1429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66">
              <a:extLst>
                <a:ext uri="{FF2B5EF4-FFF2-40B4-BE49-F238E27FC236}">
                  <a16:creationId xmlns:a16="http://schemas.microsoft.com/office/drawing/2014/main" id="{B56EFEA3-B919-5782-4B48-82F39C801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67">
              <a:extLst>
                <a:ext uri="{FF2B5EF4-FFF2-40B4-BE49-F238E27FC236}">
                  <a16:creationId xmlns:a16="http://schemas.microsoft.com/office/drawing/2014/main" id="{600A60A8-20AF-686A-20DB-F65FC345E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68">
              <a:extLst>
                <a:ext uri="{FF2B5EF4-FFF2-40B4-BE49-F238E27FC236}">
                  <a16:creationId xmlns:a16="http://schemas.microsoft.com/office/drawing/2014/main" id="{018D3F65-07B6-C292-9969-3C4C0BB17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69">
              <a:extLst>
                <a:ext uri="{FF2B5EF4-FFF2-40B4-BE49-F238E27FC236}">
                  <a16:creationId xmlns:a16="http://schemas.microsoft.com/office/drawing/2014/main" id="{47503B93-3064-142D-EE08-A2634F6CE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70">
              <a:extLst>
                <a:ext uri="{FF2B5EF4-FFF2-40B4-BE49-F238E27FC236}">
                  <a16:creationId xmlns:a16="http://schemas.microsoft.com/office/drawing/2014/main" id="{D7DB4B33-3816-C61B-120A-A8204E2B8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71">
              <a:extLst>
                <a:ext uri="{FF2B5EF4-FFF2-40B4-BE49-F238E27FC236}">
                  <a16:creationId xmlns:a16="http://schemas.microsoft.com/office/drawing/2014/main" id="{64ED5BB3-310A-17BE-E709-0B8D1416A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72">
              <a:extLst>
                <a:ext uri="{FF2B5EF4-FFF2-40B4-BE49-F238E27FC236}">
                  <a16:creationId xmlns:a16="http://schemas.microsoft.com/office/drawing/2014/main" id="{152FB536-979F-4F9A-C9DD-EE63C6B59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73">
              <a:extLst>
                <a:ext uri="{FF2B5EF4-FFF2-40B4-BE49-F238E27FC236}">
                  <a16:creationId xmlns:a16="http://schemas.microsoft.com/office/drawing/2014/main" id="{0C9DE21C-36F9-CD69-0079-BE5744D25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74">
              <a:extLst>
                <a:ext uri="{FF2B5EF4-FFF2-40B4-BE49-F238E27FC236}">
                  <a16:creationId xmlns:a16="http://schemas.microsoft.com/office/drawing/2014/main" id="{15357CDE-160D-22ED-7AEB-6A923322A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75">
              <a:extLst>
                <a:ext uri="{FF2B5EF4-FFF2-40B4-BE49-F238E27FC236}">
                  <a16:creationId xmlns:a16="http://schemas.microsoft.com/office/drawing/2014/main" id="{62F84A50-A971-306A-9012-6CB7158F1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76">
              <a:extLst>
                <a:ext uri="{FF2B5EF4-FFF2-40B4-BE49-F238E27FC236}">
                  <a16:creationId xmlns:a16="http://schemas.microsoft.com/office/drawing/2014/main" id="{0344B365-0AB9-901E-56BF-BB9E8532E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77">
              <a:extLst>
                <a:ext uri="{FF2B5EF4-FFF2-40B4-BE49-F238E27FC236}">
                  <a16:creationId xmlns:a16="http://schemas.microsoft.com/office/drawing/2014/main" id="{B5D0D2C4-7A0B-75D3-145E-381482970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78">
              <a:extLst>
                <a:ext uri="{FF2B5EF4-FFF2-40B4-BE49-F238E27FC236}">
                  <a16:creationId xmlns:a16="http://schemas.microsoft.com/office/drawing/2014/main" id="{0FBE4034-4163-4E8D-E147-78461E0A0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79">
              <a:extLst>
                <a:ext uri="{FF2B5EF4-FFF2-40B4-BE49-F238E27FC236}">
                  <a16:creationId xmlns:a16="http://schemas.microsoft.com/office/drawing/2014/main" id="{2E12DE5C-3A14-68DA-F23C-942E67F08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80">
              <a:extLst>
                <a:ext uri="{FF2B5EF4-FFF2-40B4-BE49-F238E27FC236}">
                  <a16:creationId xmlns:a16="http://schemas.microsoft.com/office/drawing/2014/main" id="{290144A7-687F-4BC9-4944-1647F6A3A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81">
              <a:extLst>
                <a:ext uri="{FF2B5EF4-FFF2-40B4-BE49-F238E27FC236}">
                  <a16:creationId xmlns:a16="http://schemas.microsoft.com/office/drawing/2014/main" id="{14BEE796-4923-230A-9DBF-CDD9EE782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82">
              <a:extLst>
                <a:ext uri="{FF2B5EF4-FFF2-40B4-BE49-F238E27FC236}">
                  <a16:creationId xmlns:a16="http://schemas.microsoft.com/office/drawing/2014/main" id="{4E0ABA1B-4B10-326D-A5E3-64493E884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83">
              <a:extLst>
                <a:ext uri="{FF2B5EF4-FFF2-40B4-BE49-F238E27FC236}">
                  <a16:creationId xmlns:a16="http://schemas.microsoft.com/office/drawing/2014/main" id="{F439DE22-A4F8-792C-9193-4C4730D48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84">
              <a:extLst>
                <a:ext uri="{FF2B5EF4-FFF2-40B4-BE49-F238E27FC236}">
                  <a16:creationId xmlns:a16="http://schemas.microsoft.com/office/drawing/2014/main" id="{8A4BD372-67B7-645E-819C-67D63D0E9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85">
              <a:extLst>
                <a:ext uri="{FF2B5EF4-FFF2-40B4-BE49-F238E27FC236}">
                  <a16:creationId xmlns:a16="http://schemas.microsoft.com/office/drawing/2014/main" id="{C8EC4174-1998-A6FF-2FDB-536831ECF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86">
              <a:extLst>
                <a:ext uri="{FF2B5EF4-FFF2-40B4-BE49-F238E27FC236}">
                  <a16:creationId xmlns:a16="http://schemas.microsoft.com/office/drawing/2014/main" id="{49FE02BE-FD86-238A-FB67-AA5D46087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87">
              <a:extLst>
                <a:ext uri="{FF2B5EF4-FFF2-40B4-BE49-F238E27FC236}">
                  <a16:creationId xmlns:a16="http://schemas.microsoft.com/office/drawing/2014/main" id="{6C08113E-7CDB-18BD-C3CE-2D79380B1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88">
              <a:extLst>
                <a:ext uri="{FF2B5EF4-FFF2-40B4-BE49-F238E27FC236}">
                  <a16:creationId xmlns:a16="http://schemas.microsoft.com/office/drawing/2014/main" id="{4388F871-68FF-F9EF-B07A-1002EF9E6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89">
              <a:extLst>
                <a:ext uri="{FF2B5EF4-FFF2-40B4-BE49-F238E27FC236}">
                  <a16:creationId xmlns:a16="http://schemas.microsoft.com/office/drawing/2014/main" id="{27245667-7505-4848-30F9-7319F55A2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90">
              <a:extLst>
                <a:ext uri="{FF2B5EF4-FFF2-40B4-BE49-F238E27FC236}">
                  <a16:creationId xmlns:a16="http://schemas.microsoft.com/office/drawing/2014/main" id="{C0B308A7-E87C-D746-1461-1308E5383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91">
              <a:extLst>
                <a:ext uri="{FF2B5EF4-FFF2-40B4-BE49-F238E27FC236}">
                  <a16:creationId xmlns:a16="http://schemas.microsoft.com/office/drawing/2014/main" id="{E6D0400E-D37B-9C79-4F3E-3C66DEBFC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92">
              <a:extLst>
                <a:ext uri="{FF2B5EF4-FFF2-40B4-BE49-F238E27FC236}">
                  <a16:creationId xmlns:a16="http://schemas.microsoft.com/office/drawing/2014/main" id="{7A4CC79C-9393-7178-91C8-ED311D600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93">
              <a:extLst>
                <a:ext uri="{FF2B5EF4-FFF2-40B4-BE49-F238E27FC236}">
                  <a16:creationId xmlns:a16="http://schemas.microsoft.com/office/drawing/2014/main" id="{7275C0C6-451E-E8EC-794C-F85E78E01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94">
              <a:extLst>
                <a:ext uri="{FF2B5EF4-FFF2-40B4-BE49-F238E27FC236}">
                  <a16:creationId xmlns:a16="http://schemas.microsoft.com/office/drawing/2014/main" id="{59504076-6CCE-FC4D-DEF9-D3B31174C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95">
              <a:extLst>
                <a:ext uri="{FF2B5EF4-FFF2-40B4-BE49-F238E27FC236}">
                  <a16:creationId xmlns:a16="http://schemas.microsoft.com/office/drawing/2014/main" id="{D13E4535-8070-2987-E6D7-B3B859695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96">
              <a:extLst>
                <a:ext uri="{FF2B5EF4-FFF2-40B4-BE49-F238E27FC236}">
                  <a16:creationId xmlns:a16="http://schemas.microsoft.com/office/drawing/2014/main" id="{F33CF242-1532-05EA-CF01-17308C007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97">
              <a:extLst>
                <a:ext uri="{FF2B5EF4-FFF2-40B4-BE49-F238E27FC236}">
                  <a16:creationId xmlns:a16="http://schemas.microsoft.com/office/drawing/2014/main" id="{53E3261C-3F76-9319-5C71-64BBCC3E3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98">
              <a:extLst>
                <a:ext uri="{FF2B5EF4-FFF2-40B4-BE49-F238E27FC236}">
                  <a16:creationId xmlns:a16="http://schemas.microsoft.com/office/drawing/2014/main" id="{9C3DCAEC-E8A8-40C9-0B77-DE0E901BE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99">
              <a:extLst>
                <a:ext uri="{FF2B5EF4-FFF2-40B4-BE49-F238E27FC236}">
                  <a16:creationId xmlns:a16="http://schemas.microsoft.com/office/drawing/2014/main" id="{A3BEF6C3-0017-0116-D8C3-18779E293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100">
              <a:extLst>
                <a:ext uri="{FF2B5EF4-FFF2-40B4-BE49-F238E27FC236}">
                  <a16:creationId xmlns:a16="http://schemas.microsoft.com/office/drawing/2014/main" id="{DE9FA694-EBBF-3376-8055-B7F96C65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101">
              <a:extLst>
                <a:ext uri="{FF2B5EF4-FFF2-40B4-BE49-F238E27FC236}">
                  <a16:creationId xmlns:a16="http://schemas.microsoft.com/office/drawing/2014/main" id="{CF2BBDBB-FCF1-0A28-A476-82CA7B7E1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102">
              <a:extLst>
                <a:ext uri="{FF2B5EF4-FFF2-40B4-BE49-F238E27FC236}">
                  <a16:creationId xmlns:a16="http://schemas.microsoft.com/office/drawing/2014/main" id="{5FE0D3FD-91A7-6C01-DF43-B4D7C3A5D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103">
              <a:extLst>
                <a:ext uri="{FF2B5EF4-FFF2-40B4-BE49-F238E27FC236}">
                  <a16:creationId xmlns:a16="http://schemas.microsoft.com/office/drawing/2014/main" id="{04F04AB1-BAAA-0672-67F0-B41105254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104">
              <a:extLst>
                <a:ext uri="{FF2B5EF4-FFF2-40B4-BE49-F238E27FC236}">
                  <a16:creationId xmlns:a16="http://schemas.microsoft.com/office/drawing/2014/main" id="{4CDE347D-69DF-93D8-486C-5403DBFA6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105">
              <a:extLst>
                <a:ext uri="{FF2B5EF4-FFF2-40B4-BE49-F238E27FC236}">
                  <a16:creationId xmlns:a16="http://schemas.microsoft.com/office/drawing/2014/main" id="{42976825-BCE8-12D4-042C-4F6754F0C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106">
              <a:extLst>
                <a:ext uri="{FF2B5EF4-FFF2-40B4-BE49-F238E27FC236}">
                  <a16:creationId xmlns:a16="http://schemas.microsoft.com/office/drawing/2014/main" id="{5D9611AC-5EB8-9A59-3FD8-D44FB9D47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107">
              <a:extLst>
                <a:ext uri="{FF2B5EF4-FFF2-40B4-BE49-F238E27FC236}">
                  <a16:creationId xmlns:a16="http://schemas.microsoft.com/office/drawing/2014/main" id="{B4946FDC-073D-FDE8-89A0-CCA579385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108">
              <a:extLst>
                <a:ext uri="{FF2B5EF4-FFF2-40B4-BE49-F238E27FC236}">
                  <a16:creationId xmlns:a16="http://schemas.microsoft.com/office/drawing/2014/main" id="{4D3405FD-DE5E-3F8C-C9FC-DA4A7BA23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109">
              <a:extLst>
                <a:ext uri="{FF2B5EF4-FFF2-40B4-BE49-F238E27FC236}">
                  <a16:creationId xmlns:a16="http://schemas.microsoft.com/office/drawing/2014/main" id="{36E150E5-8DCD-3702-AA51-9FBE2823C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110">
              <a:extLst>
                <a:ext uri="{FF2B5EF4-FFF2-40B4-BE49-F238E27FC236}">
                  <a16:creationId xmlns:a16="http://schemas.microsoft.com/office/drawing/2014/main" id="{56291BB0-8DD8-F81C-55D6-6B1CA3183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111">
              <a:extLst>
                <a:ext uri="{FF2B5EF4-FFF2-40B4-BE49-F238E27FC236}">
                  <a16:creationId xmlns:a16="http://schemas.microsoft.com/office/drawing/2014/main" id="{3E6F4E29-74A5-3A0B-5ABD-1B7F48E46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12">
              <a:extLst>
                <a:ext uri="{FF2B5EF4-FFF2-40B4-BE49-F238E27FC236}">
                  <a16:creationId xmlns:a16="http://schemas.microsoft.com/office/drawing/2014/main" id="{C0D06A3C-9F30-1A33-6086-D0727A940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13">
              <a:extLst>
                <a:ext uri="{FF2B5EF4-FFF2-40B4-BE49-F238E27FC236}">
                  <a16:creationId xmlns:a16="http://schemas.microsoft.com/office/drawing/2014/main" id="{6B29A315-F2E5-8008-B085-D52AECB76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114">
              <a:extLst>
                <a:ext uri="{FF2B5EF4-FFF2-40B4-BE49-F238E27FC236}">
                  <a16:creationId xmlns:a16="http://schemas.microsoft.com/office/drawing/2014/main" id="{6BBAE6B9-5C23-8AA8-8AE5-B39172CC3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15">
              <a:extLst>
                <a:ext uri="{FF2B5EF4-FFF2-40B4-BE49-F238E27FC236}">
                  <a16:creationId xmlns:a16="http://schemas.microsoft.com/office/drawing/2014/main" id="{D4118976-853B-3235-1996-623B29C25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116">
              <a:extLst>
                <a:ext uri="{FF2B5EF4-FFF2-40B4-BE49-F238E27FC236}">
                  <a16:creationId xmlns:a16="http://schemas.microsoft.com/office/drawing/2014/main" id="{79A16102-DFBC-3DFF-C9D5-332D2D498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117">
              <a:extLst>
                <a:ext uri="{FF2B5EF4-FFF2-40B4-BE49-F238E27FC236}">
                  <a16:creationId xmlns:a16="http://schemas.microsoft.com/office/drawing/2014/main" id="{92493BF6-C431-7ADC-9CED-70F57F2E4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118">
              <a:extLst>
                <a:ext uri="{FF2B5EF4-FFF2-40B4-BE49-F238E27FC236}">
                  <a16:creationId xmlns:a16="http://schemas.microsoft.com/office/drawing/2014/main" id="{C64EE3AF-2B64-6219-AA42-0BE06FF68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19">
              <a:extLst>
                <a:ext uri="{FF2B5EF4-FFF2-40B4-BE49-F238E27FC236}">
                  <a16:creationId xmlns:a16="http://schemas.microsoft.com/office/drawing/2014/main" id="{3D36F07A-4CAF-C36E-06C9-A9F42880B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20">
              <a:extLst>
                <a:ext uri="{FF2B5EF4-FFF2-40B4-BE49-F238E27FC236}">
                  <a16:creationId xmlns:a16="http://schemas.microsoft.com/office/drawing/2014/main" id="{DB9AF2D6-D962-89A8-56F9-5BA8AC309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21">
              <a:extLst>
                <a:ext uri="{FF2B5EF4-FFF2-40B4-BE49-F238E27FC236}">
                  <a16:creationId xmlns:a16="http://schemas.microsoft.com/office/drawing/2014/main" id="{778AC566-F2AA-060A-BF10-A0DFF66FF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22">
              <a:extLst>
                <a:ext uri="{FF2B5EF4-FFF2-40B4-BE49-F238E27FC236}">
                  <a16:creationId xmlns:a16="http://schemas.microsoft.com/office/drawing/2014/main" id="{76FC6CC5-9CB7-C9B2-0B18-1CEEAF360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23">
              <a:extLst>
                <a:ext uri="{FF2B5EF4-FFF2-40B4-BE49-F238E27FC236}">
                  <a16:creationId xmlns:a16="http://schemas.microsoft.com/office/drawing/2014/main" id="{11899900-7CBD-AF09-081F-C953A0F29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24">
              <a:extLst>
                <a:ext uri="{FF2B5EF4-FFF2-40B4-BE49-F238E27FC236}">
                  <a16:creationId xmlns:a16="http://schemas.microsoft.com/office/drawing/2014/main" id="{F818F4CF-6D43-76CB-7EE3-C7E92A17D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25">
              <a:extLst>
                <a:ext uri="{FF2B5EF4-FFF2-40B4-BE49-F238E27FC236}">
                  <a16:creationId xmlns:a16="http://schemas.microsoft.com/office/drawing/2014/main" id="{2823E896-BF02-4977-EEC9-92683228E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26">
              <a:extLst>
                <a:ext uri="{FF2B5EF4-FFF2-40B4-BE49-F238E27FC236}">
                  <a16:creationId xmlns:a16="http://schemas.microsoft.com/office/drawing/2014/main" id="{8D962A3B-CE73-DA8F-7A9F-8BD6FEF38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27">
              <a:extLst>
                <a:ext uri="{FF2B5EF4-FFF2-40B4-BE49-F238E27FC236}">
                  <a16:creationId xmlns:a16="http://schemas.microsoft.com/office/drawing/2014/main" id="{E466FDCA-9C66-2063-9BAF-D912C042A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28">
              <a:extLst>
                <a:ext uri="{FF2B5EF4-FFF2-40B4-BE49-F238E27FC236}">
                  <a16:creationId xmlns:a16="http://schemas.microsoft.com/office/drawing/2014/main" id="{CF155A60-E2E2-0D90-FA50-E3E378663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29">
              <a:extLst>
                <a:ext uri="{FF2B5EF4-FFF2-40B4-BE49-F238E27FC236}">
                  <a16:creationId xmlns:a16="http://schemas.microsoft.com/office/drawing/2014/main" id="{93C0D774-D324-CD74-17EE-B34F812AC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30">
              <a:extLst>
                <a:ext uri="{FF2B5EF4-FFF2-40B4-BE49-F238E27FC236}">
                  <a16:creationId xmlns:a16="http://schemas.microsoft.com/office/drawing/2014/main" id="{56AB6EAB-63E0-A384-7567-C51CC2441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31">
              <a:extLst>
                <a:ext uri="{FF2B5EF4-FFF2-40B4-BE49-F238E27FC236}">
                  <a16:creationId xmlns:a16="http://schemas.microsoft.com/office/drawing/2014/main" id="{30D8BF47-3AD9-9E33-C0FA-0933972DA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Line 132">
              <a:extLst>
                <a:ext uri="{FF2B5EF4-FFF2-40B4-BE49-F238E27FC236}">
                  <a16:creationId xmlns:a16="http://schemas.microsoft.com/office/drawing/2014/main" id="{DBAAC94E-04D4-11E7-E7ED-281341838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133">
              <a:extLst>
                <a:ext uri="{FF2B5EF4-FFF2-40B4-BE49-F238E27FC236}">
                  <a16:creationId xmlns:a16="http://schemas.microsoft.com/office/drawing/2014/main" id="{70E664B8-3620-BC80-07DB-84A50C1C6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134">
              <a:extLst>
                <a:ext uri="{FF2B5EF4-FFF2-40B4-BE49-F238E27FC236}">
                  <a16:creationId xmlns:a16="http://schemas.microsoft.com/office/drawing/2014/main" id="{0DDA9EE3-97A7-96E7-B50F-4191875B3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135">
              <a:extLst>
                <a:ext uri="{FF2B5EF4-FFF2-40B4-BE49-F238E27FC236}">
                  <a16:creationId xmlns:a16="http://schemas.microsoft.com/office/drawing/2014/main" id="{7AD82C1D-63EC-BA00-C2ED-375012522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36">
              <a:extLst>
                <a:ext uri="{FF2B5EF4-FFF2-40B4-BE49-F238E27FC236}">
                  <a16:creationId xmlns:a16="http://schemas.microsoft.com/office/drawing/2014/main" id="{BE827F87-F202-38D4-BDA8-443F1F7F4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Line 137">
              <a:extLst>
                <a:ext uri="{FF2B5EF4-FFF2-40B4-BE49-F238E27FC236}">
                  <a16:creationId xmlns:a16="http://schemas.microsoft.com/office/drawing/2014/main" id="{06628412-DDB8-5D40-94F1-0CFD44C8B8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38">
              <a:extLst>
                <a:ext uri="{FF2B5EF4-FFF2-40B4-BE49-F238E27FC236}">
                  <a16:creationId xmlns:a16="http://schemas.microsoft.com/office/drawing/2014/main" id="{9B660968-ED80-F26D-71C1-20EB748E7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139">
              <a:extLst>
                <a:ext uri="{FF2B5EF4-FFF2-40B4-BE49-F238E27FC236}">
                  <a16:creationId xmlns:a16="http://schemas.microsoft.com/office/drawing/2014/main" id="{680BD753-F9A1-C848-FF8F-19583A3FF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40">
              <a:extLst>
                <a:ext uri="{FF2B5EF4-FFF2-40B4-BE49-F238E27FC236}">
                  <a16:creationId xmlns:a16="http://schemas.microsoft.com/office/drawing/2014/main" id="{47BE8C7C-6ACF-80FD-1700-DD2ED866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Line 141">
              <a:extLst>
                <a:ext uri="{FF2B5EF4-FFF2-40B4-BE49-F238E27FC236}">
                  <a16:creationId xmlns:a16="http://schemas.microsoft.com/office/drawing/2014/main" id="{FD41E506-63A8-6162-A1C8-BC8C1A2E4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42">
              <a:extLst>
                <a:ext uri="{FF2B5EF4-FFF2-40B4-BE49-F238E27FC236}">
                  <a16:creationId xmlns:a16="http://schemas.microsoft.com/office/drawing/2014/main" id="{9D2C7EC0-234B-BA3C-9551-1FB22DE9D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143">
              <a:extLst>
                <a:ext uri="{FF2B5EF4-FFF2-40B4-BE49-F238E27FC236}">
                  <a16:creationId xmlns:a16="http://schemas.microsoft.com/office/drawing/2014/main" id="{542A07BF-E806-28C5-9297-FDB585603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44">
              <a:extLst>
                <a:ext uri="{FF2B5EF4-FFF2-40B4-BE49-F238E27FC236}">
                  <a16:creationId xmlns:a16="http://schemas.microsoft.com/office/drawing/2014/main" id="{FB395A61-2AE7-BE87-A53C-96F8010A0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Line 145">
              <a:extLst>
                <a:ext uri="{FF2B5EF4-FFF2-40B4-BE49-F238E27FC236}">
                  <a16:creationId xmlns:a16="http://schemas.microsoft.com/office/drawing/2014/main" id="{6ECAB949-35D9-C4BB-19D3-46FBF8F2A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46">
              <a:extLst>
                <a:ext uri="{FF2B5EF4-FFF2-40B4-BE49-F238E27FC236}">
                  <a16:creationId xmlns:a16="http://schemas.microsoft.com/office/drawing/2014/main" id="{66E87653-69AA-9AE5-00C2-57FB3B84F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47">
              <a:extLst>
                <a:ext uri="{FF2B5EF4-FFF2-40B4-BE49-F238E27FC236}">
                  <a16:creationId xmlns:a16="http://schemas.microsoft.com/office/drawing/2014/main" id="{F1494E89-D9E0-126B-4DBA-80B9568C0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48">
              <a:extLst>
                <a:ext uri="{FF2B5EF4-FFF2-40B4-BE49-F238E27FC236}">
                  <a16:creationId xmlns:a16="http://schemas.microsoft.com/office/drawing/2014/main" id="{A6101B3E-EA73-68DD-80C3-EF721D786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49">
              <a:extLst>
                <a:ext uri="{FF2B5EF4-FFF2-40B4-BE49-F238E27FC236}">
                  <a16:creationId xmlns:a16="http://schemas.microsoft.com/office/drawing/2014/main" id="{F8EAAB01-1F70-F6ED-1392-93D1CE5BD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50">
              <a:extLst>
                <a:ext uri="{FF2B5EF4-FFF2-40B4-BE49-F238E27FC236}">
                  <a16:creationId xmlns:a16="http://schemas.microsoft.com/office/drawing/2014/main" id="{2E466AC3-3056-97A7-F974-B0D309DA7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51">
              <a:extLst>
                <a:ext uri="{FF2B5EF4-FFF2-40B4-BE49-F238E27FC236}">
                  <a16:creationId xmlns:a16="http://schemas.microsoft.com/office/drawing/2014/main" id="{B6F4EF6E-FA88-04D7-A079-ADA0D8202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52">
              <a:extLst>
                <a:ext uri="{FF2B5EF4-FFF2-40B4-BE49-F238E27FC236}">
                  <a16:creationId xmlns:a16="http://schemas.microsoft.com/office/drawing/2014/main" id="{35DAC3B2-D865-0056-540B-44C03DB97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53">
              <a:extLst>
                <a:ext uri="{FF2B5EF4-FFF2-40B4-BE49-F238E27FC236}">
                  <a16:creationId xmlns:a16="http://schemas.microsoft.com/office/drawing/2014/main" id="{EB2E1976-7B10-EDE8-0886-6481457C8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54">
              <a:extLst>
                <a:ext uri="{FF2B5EF4-FFF2-40B4-BE49-F238E27FC236}">
                  <a16:creationId xmlns:a16="http://schemas.microsoft.com/office/drawing/2014/main" id="{FFB02585-AA9C-25AF-4B05-6006D5B5E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55">
              <a:extLst>
                <a:ext uri="{FF2B5EF4-FFF2-40B4-BE49-F238E27FC236}">
                  <a16:creationId xmlns:a16="http://schemas.microsoft.com/office/drawing/2014/main" id="{E80C85E7-14D2-9EAB-28AE-02E9E7CEB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Line 156">
              <a:extLst>
                <a:ext uri="{FF2B5EF4-FFF2-40B4-BE49-F238E27FC236}">
                  <a16:creationId xmlns:a16="http://schemas.microsoft.com/office/drawing/2014/main" id="{EAC26C3F-BB04-A478-9C79-5C7FF7E2D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157">
              <a:extLst>
                <a:ext uri="{FF2B5EF4-FFF2-40B4-BE49-F238E27FC236}">
                  <a16:creationId xmlns:a16="http://schemas.microsoft.com/office/drawing/2014/main" id="{8C0D553E-F4CF-CE16-C303-25F5C2506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Line 158">
              <a:extLst>
                <a:ext uri="{FF2B5EF4-FFF2-40B4-BE49-F238E27FC236}">
                  <a16:creationId xmlns:a16="http://schemas.microsoft.com/office/drawing/2014/main" id="{0EEC05D9-9639-00DD-B554-34A648707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159">
              <a:extLst>
                <a:ext uri="{FF2B5EF4-FFF2-40B4-BE49-F238E27FC236}">
                  <a16:creationId xmlns:a16="http://schemas.microsoft.com/office/drawing/2014/main" id="{64152E3D-C07F-2958-B91F-7E95F4E69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160">
              <a:extLst>
                <a:ext uri="{FF2B5EF4-FFF2-40B4-BE49-F238E27FC236}">
                  <a16:creationId xmlns:a16="http://schemas.microsoft.com/office/drawing/2014/main" id="{985A8225-D627-286E-D680-1AFF84CDF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161">
              <a:extLst>
                <a:ext uri="{FF2B5EF4-FFF2-40B4-BE49-F238E27FC236}">
                  <a16:creationId xmlns:a16="http://schemas.microsoft.com/office/drawing/2014/main" id="{3DBA7CC5-28F6-E59D-BC4B-A4D875F8C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Line 162">
              <a:extLst>
                <a:ext uri="{FF2B5EF4-FFF2-40B4-BE49-F238E27FC236}">
                  <a16:creationId xmlns:a16="http://schemas.microsoft.com/office/drawing/2014/main" id="{DA499729-A8F7-BD26-1354-F168CB30D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Line 163">
              <a:extLst>
                <a:ext uri="{FF2B5EF4-FFF2-40B4-BE49-F238E27FC236}">
                  <a16:creationId xmlns:a16="http://schemas.microsoft.com/office/drawing/2014/main" id="{47A05B3F-5233-0F85-0267-F869C871B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Line 164">
              <a:extLst>
                <a:ext uri="{FF2B5EF4-FFF2-40B4-BE49-F238E27FC236}">
                  <a16:creationId xmlns:a16="http://schemas.microsoft.com/office/drawing/2014/main" id="{F99CE97B-A6D3-63A8-1AF4-653B46724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165">
              <a:extLst>
                <a:ext uri="{FF2B5EF4-FFF2-40B4-BE49-F238E27FC236}">
                  <a16:creationId xmlns:a16="http://schemas.microsoft.com/office/drawing/2014/main" id="{7D540D5D-F49A-5DEE-F384-97C897F02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Line 166">
              <a:extLst>
                <a:ext uri="{FF2B5EF4-FFF2-40B4-BE49-F238E27FC236}">
                  <a16:creationId xmlns:a16="http://schemas.microsoft.com/office/drawing/2014/main" id="{8A6594F0-0064-1332-5370-F0580933A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167">
              <a:extLst>
                <a:ext uri="{FF2B5EF4-FFF2-40B4-BE49-F238E27FC236}">
                  <a16:creationId xmlns:a16="http://schemas.microsoft.com/office/drawing/2014/main" id="{D84C1657-AAF5-7882-EE10-012E3684F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Line 168">
              <a:extLst>
                <a:ext uri="{FF2B5EF4-FFF2-40B4-BE49-F238E27FC236}">
                  <a16:creationId xmlns:a16="http://schemas.microsoft.com/office/drawing/2014/main" id="{7B748C07-FAEB-C721-59FA-53413290E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169">
              <a:extLst>
                <a:ext uri="{FF2B5EF4-FFF2-40B4-BE49-F238E27FC236}">
                  <a16:creationId xmlns:a16="http://schemas.microsoft.com/office/drawing/2014/main" id="{5F796E9C-3CB4-FA7D-F151-3F1C97029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Line 170">
              <a:extLst>
                <a:ext uri="{FF2B5EF4-FFF2-40B4-BE49-F238E27FC236}">
                  <a16:creationId xmlns:a16="http://schemas.microsoft.com/office/drawing/2014/main" id="{DF3CA7E2-665C-3CF8-FB4E-D45CFC5E2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Line 171">
              <a:extLst>
                <a:ext uri="{FF2B5EF4-FFF2-40B4-BE49-F238E27FC236}">
                  <a16:creationId xmlns:a16="http://schemas.microsoft.com/office/drawing/2014/main" id="{6FBAB24F-3789-5C93-F31E-9319E8C30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Line 172">
              <a:extLst>
                <a:ext uri="{FF2B5EF4-FFF2-40B4-BE49-F238E27FC236}">
                  <a16:creationId xmlns:a16="http://schemas.microsoft.com/office/drawing/2014/main" id="{F04EFCEE-AA3F-13CE-A2A5-B4FFF1A95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Line 173">
              <a:extLst>
                <a:ext uri="{FF2B5EF4-FFF2-40B4-BE49-F238E27FC236}">
                  <a16:creationId xmlns:a16="http://schemas.microsoft.com/office/drawing/2014/main" id="{6A06D5B5-394C-CB87-D86F-2EEE2008C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Line 174">
              <a:extLst>
                <a:ext uri="{FF2B5EF4-FFF2-40B4-BE49-F238E27FC236}">
                  <a16:creationId xmlns:a16="http://schemas.microsoft.com/office/drawing/2014/main" id="{BFEB65D0-1DEC-E60A-7B70-CBDF7A4E1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Line 175">
              <a:extLst>
                <a:ext uri="{FF2B5EF4-FFF2-40B4-BE49-F238E27FC236}">
                  <a16:creationId xmlns:a16="http://schemas.microsoft.com/office/drawing/2014/main" id="{486D75B1-4CCD-45E1-8512-A639E8100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Line 176">
              <a:extLst>
                <a:ext uri="{FF2B5EF4-FFF2-40B4-BE49-F238E27FC236}">
                  <a16:creationId xmlns:a16="http://schemas.microsoft.com/office/drawing/2014/main" id="{6461DF7C-78FB-9FCC-1CA2-663FCE3958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Line 177">
              <a:extLst>
                <a:ext uri="{FF2B5EF4-FFF2-40B4-BE49-F238E27FC236}">
                  <a16:creationId xmlns:a16="http://schemas.microsoft.com/office/drawing/2014/main" id="{E1C82E58-75CD-797B-C555-1A1A4E3E1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Line 178">
              <a:extLst>
                <a:ext uri="{FF2B5EF4-FFF2-40B4-BE49-F238E27FC236}">
                  <a16:creationId xmlns:a16="http://schemas.microsoft.com/office/drawing/2014/main" id="{BBF85767-30FD-8C6F-6FFE-7BA2D2FD7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Line 179">
              <a:extLst>
                <a:ext uri="{FF2B5EF4-FFF2-40B4-BE49-F238E27FC236}">
                  <a16:creationId xmlns:a16="http://schemas.microsoft.com/office/drawing/2014/main" id="{34725B24-6E42-48B8-B463-19594A78A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Line 180">
              <a:extLst>
                <a:ext uri="{FF2B5EF4-FFF2-40B4-BE49-F238E27FC236}">
                  <a16:creationId xmlns:a16="http://schemas.microsoft.com/office/drawing/2014/main" id="{622B869F-26F7-99EA-92AA-982B8F5AF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Line 181">
              <a:extLst>
                <a:ext uri="{FF2B5EF4-FFF2-40B4-BE49-F238E27FC236}">
                  <a16:creationId xmlns:a16="http://schemas.microsoft.com/office/drawing/2014/main" id="{5F68BE14-1D55-D7C1-B463-6D3673EC9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182">
              <a:extLst>
                <a:ext uri="{FF2B5EF4-FFF2-40B4-BE49-F238E27FC236}">
                  <a16:creationId xmlns:a16="http://schemas.microsoft.com/office/drawing/2014/main" id="{8CDF203B-FE03-B83E-BF70-87BA784F4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183">
              <a:extLst>
                <a:ext uri="{FF2B5EF4-FFF2-40B4-BE49-F238E27FC236}">
                  <a16:creationId xmlns:a16="http://schemas.microsoft.com/office/drawing/2014/main" id="{D498D0CC-A901-D939-08EC-BC2AC01E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Rectangle 184">
              <a:extLst>
                <a:ext uri="{FF2B5EF4-FFF2-40B4-BE49-F238E27FC236}">
                  <a16:creationId xmlns:a16="http://schemas.microsoft.com/office/drawing/2014/main" id="{888CA39C-09EE-C70E-ABB0-0C95E8F19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9" name="Rectangle 185">
              <a:extLst>
                <a:ext uri="{FF2B5EF4-FFF2-40B4-BE49-F238E27FC236}">
                  <a16:creationId xmlns:a16="http://schemas.microsoft.com/office/drawing/2014/main" id="{36E22AB7-DE6B-1852-542C-0337E5A6F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0" name="Rectangle 186">
              <a:extLst>
                <a:ext uri="{FF2B5EF4-FFF2-40B4-BE49-F238E27FC236}">
                  <a16:creationId xmlns:a16="http://schemas.microsoft.com/office/drawing/2014/main" id="{C7D2DDD2-3CEB-6BE0-75F0-8776258E3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1" name="Freeform 187">
              <a:extLst>
                <a:ext uri="{FF2B5EF4-FFF2-40B4-BE49-F238E27FC236}">
                  <a16:creationId xmlns:a16="http://schemas.microsoft.com/office/drawing/2014/main" id="{04E847A4-2C3F-7ED4-264E-1E998B833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188">
              <a:extLst>
                <a:ext uri="{FF2B5EF4-FFF2-40B4-BE49-F238E27FC236}">
                  <a16:creationId xmlns:a16="http://schemas.microsoft.com/office/drawing/2014/main" id="{66E1CB2F-62B9-BCD5-EC82-C993F8A6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189">
              <a:extLst>
                <a:ext uri="{FF2B5EF4-FFF2-40B4-BE49-F238E27FC236}">
                  <a16:creationId xmlns:a16="http://schemas.microsoft.com/office/drawing/2014/main" id="{B964A514-E325-68FA-2978-05AA480BA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190">
              <a:extLst>
                <a:ext uri="{FF2B5EF4-FFF2-40B4-BE49-F238E27FC236}">
                  <a16:creationId xmlns:a16="http://schemas.microsoft.com/office/drawing/2014/main" id="{4DF6674D-626A-3BFE-5D60-7E95199E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191">
              <a:extLst>
                <a:ext uri="{FF2B5EF4-FFF2-40B4-BE49-F238E27FC236}">
                  <a16:creationId xmlns:a16="http://schemas.microsoft.com/office/drawing/2014/main" id="{6F55608D-2D25-840B-37B7-DE03A155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92">
              <a:extLst>
                <a:ext uri="{FF2B5EF4-FFF2-40B4-BE49-F238E27FC236}">
                  <a16:creationId xmlns:a16="http://schemas.microsoft.com/office/drawing/2014/main" id="{23A0DDA8-D209-99A1-8BE9-9ED8A1FB8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Line 193">
              <a:extLst>
                <a:ext uri="{FF2B5EF4-FFF2-40B4-BE49-F238E27FC236}">
                  <a16:creationId xmlns:a16="http://schemas.microsoft.com/office/drawing/2014/main" id="{92016C39-DA4A-197E-095F-D441E42EB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194">
              <a:extLst>
                <a:ext uri="{FF2B5EF4-FFF2-40B4-BE49-F238E27FC236}">
                  <a16:creationId xmlns:a16="http://schemas.microsoft.com/office/drawing/2014/main" id="{4928CA76-4D52-A81D-1803-4DC6A4EF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195">
              <a:extLst>
                <a:ext uri="{FF2B5EF4-FFF2-40B4-BE49-F238E27FC236}">
                  <a16:creationId xmlns:a16="http://schemas.microsoft.com/office/drawing/2014/main" id="{E884B2E9-2526-4E93-F9EF-AEBED36C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196">
              <a:extLst>
                <a:ext uri="{FF2B5EF4-FFF2-40B4-BE49-F238E27FC236}">
                  <a16:creationId xmlns:a16="http://schemas.microsoft.com/office/drawing/2014/main" id="{A7C4BF46-F3A1-CCAC-E131-3704B0DD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Line 197">
              <a:extLst>
                <a:ext uri="{FF2B5EF4-FFF2-40B4-BE49-F238E27FC236}">
                  <a16:creationId xmlns:a16="http://schemas.microsoft.com/office/drawing/2014/main" id="{F1808651-D015-CE70-E1DC-32743B37F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198">
              <a:extLst>
                <a:ext uri="{FF2B5EF4-FFF2-40B4-BE49-F238E27FC236}">
                  <a16:creationId xmlns:a16="http://schemas.microsoft.com/office/drawing/2014/main" id="{FBFF8072-6127-70FA-8859-D32563067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Rectangle 199">
              <a:extLst>
                <a:ext uri="{FF2B5EF4-FFF2-40B4-BE49-F238E27FC236}">
                  <a16:creationId xmlns:a16="http://schemas.microsoft.com/office/drawing/2014/main" id="{9F7792D5-738E-6652-2BE0-0CD067752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4" name="Line 200">
              <a:extLst>
                <a:ext uri="{FF2B5EF4-FFF2-40B4-BE49-F238E27FC236}">
                  <a16:creationId xmlns:a16="http://schemas.microsoft.com/office/drawing/2014/main" id="{CC4AA433-8C57-24DB-1BA4-9162367A2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201">
              <a:extLst>
                <a:ext uri="{FF2B5EF4-FFF2-40B4-BE49-F238E27FC236}">
                  <a16:creationId xmlns:a16="http://schemas.microsoft.com/office/drawing/2014/main" id="{37D558BB-D9BD-BCAF-3B90-1D276F1A8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202">
              <a:extLst>
                <a:ext uri="{FF2B5EF4-FFF2-40B4-BE49-F238E27FC236}">
                  <a16:creationId xmlns:a16="http://schemas.microsoft.com/office/drawing/2014/main" id="{EB018F5D-60F9-E026-96C0-39F81CFE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Freeform 203">
              <a:extLst>
                <a:ext uri="{FF2B5EF4-FFF2-40B4-BE49-F238E27FC236}">
                  <a16:creationId xmlns:a16="http://schemas.microsoft.com/office/drawing/2014/main" id="{56FB827E-69E1-8F4C-B7E4-520E3AEF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Rectangle 204">
              <a:extLst>
                <a:ext uri="{FF2B5EF4-FFF2-40B4-BE49-F238E27FC236}">
                  <a16:creationId xmlns:a16="http://schemas.microsoft.com/office/drawing/2014/main" id="{00294F8A-610C-6771-35CF-3D8126D6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9" name="Rectangle 205">
              <a:extLst>
                <a:ext uri="{FF2B5EF4-FFF2-40B4-BE49-F238E27FC236}">
                  <a16:creationId xmlns:a16="http://schemas.microsoft.com/office/drawing/2014/main" id="{0A81EE64-072A-7778-70A6-1ECB7E5F4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104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0" name="Rectangle 206">
              <a:extLst>
                <a:ext uri="{FF2B5EF4-FFF2-40B4-BE49-F238E27FC236}">
                  <a16:creationId xmlns:a16="http://schemas.microsoft.com/office/drawing/2014/main" id="{10D7EC67-2A06-495D-CA1A-39CC9E173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1" name="Rectangle 207">
              <a:extLst>
                <a:ext uri="{FF2B5EF4-FFF2-40B4-BE49-F238E27FC236}">
                  <a16:creationId xmlns:a16="http://schemas.microsoft.com/office/drawing/2014/main" id="{A521E05F-3659-797B-98FC-A706305F3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2" name="Rectangle 208">
              <a:extLst>
                <a:ext uri="{FF2B5EF4-FFF2-40B4-BE49-F238E27FC236}">
                  <a16:creationId xmlns:a16="http://schemas.microsoft.com/office/drawing/2014/main" id="{903F0072-AC0B-7232-5CC8-FBB507195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3" name="Line 209">
              <a:extLst>
                <a:ext uri="{FF2B5EF4-FFF2-40B4-BE49-F238E27FC236}">
                  <a16:creationId xmlns:a16="http://schemas.microsoft.com/office/drawing/2014/main" id="{BBDC312B-BFCE-A6D6-2B56-318617991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210">
              <a:extLst>
                <a:ext uri="{FF2B5EF4-FFF2-40B4-BE49-F238E27FC236}">
                  <a16:creationId xmlns:a16="http://schemas.microsoft.com/office/drawing/2014/main" id="{00971F37-B404-FD77-E0EA-26AD46CAB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211">
              <a:extLst>
                <a:ext uri="{FF2B5EF4-FFF2-40B4-BE49-F238E27FC236}">
                  <a16:creationId xmlns:a16="http://schemas.microsoft.com/office/drawing/2014/main" id="{F8D894F4-BDB7-2354-C6C7-C1D54AB7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212">
              <a:extLst>
                <a:ext uri="{FF2B5EF4-FFF2-40B4-BE49-F238E27FC236}">
                  <a16:creationId xmlns:a16="http://schemas.microsoft.com/office/drawing/2014/main" id="{A302591D-6460-9BCB-5615-5F81492E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Rectangle 213">
              <a:extLst>
                <a:ext uri="{FF2B5EF4-FFF2-40B4-BE49-F238E27FC236}">
                  <a16:creationId xmlns:a16="http://schemas.microsoft.com/office/drawing/2014/main" id="{01153083-78ED-55A1-DAF2-9226738DB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8" name="Rectangle 214">
              <a:extLst>
                <a:ext uri="{FF2B5EF4-FFF2-40B4-BE49-F238E27FC236}">
                  <a16:creationId xmlns:a16="http://schemas.microsoft.com/office/drawing/2014/main" id="{FAEA47E5-5221-5CB4-D242-28B502047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9" name="Rectangle 215">
              <a:extLst>
                <a:ext uri="{FF2B5EF4-FFF2-40B4-BE49-F238E27FC236}">
                  <a16:creationId xmlns:a16="http://schemas.microsoft.com/office/drawing/2014/main" id="{54054EA9-16AF-F829-525C-6A5F8DAF8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62" name="Rectangle 186">
            <a:extLst>
              <a:ext uri="{FF2B5EF4-FFF2-40B4-BE49-F238E27FC236}">
                <a16:creationId xmlns:a16="http://schemas.microsoft.com/office/drawing/2014/main" id="{A405F1B7-FDC7-7244-1326-9C11F3D9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Rectangle 186">
            <a:extLst>
              <a:ext uri="{FF2B5EF4-FFF2-40B4-BE49-F238E27FC236}">
                <a16:creationId xmlns:a16="http://schemas.microsoft.com/office/drawing/2014/main" id="{9E744706-4316-BBD1-DB68-BD0E9B80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2980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Rectangle 203">
            <a:extLst>
              <a:ext uri="{FF2B5EF4-FFF2-40B4-BE49-F238E27FC236}">
                <a16:creationId xmlns:a16="http://schemas.microsoft.com/office/drawing/2014/main" id="{ACAAA1F4-54D1-99B1-95E3-B1DB9DAD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1336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Times New Roman" panose="02020603050405020304" pitchFamily="18" charset="0"/>
              </a:rPr>
              <a:t>1.3 kg/min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ctangle 2">
            <a:extLst>
              <a:ext uri="{FF2B5EF4-FFF2-40B4-BE49-F238E27FC236}">
                <a16:creationId xmlns:a16="http://schemas.microsoft.com/office/drawing/2014/main" id="{C81B1D28-24E3-CCE0-1539-5E12DE6D5177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84700"/>
            <a:ext cx="62611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5">
            <a:extLst>
              <a:ext uri="{FF2B5EF4-FFF2-40B4-BE49-F238E27FC236}">
                <a16:creationId xmlns:a16="http://schemas.microsoft.com/office/drawing/2014/main" id="{315F3114-FDEC-5DB5-A90E-2276E587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498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We can use a mass balance on the entire process to get F</a:t>
            </a:r>
            <a:r>
              <a:rPr lang="en-US" altLang="en-US" sz="1800" b="1" baseline="-25000">
                <a:latin typeface="Arial" panose="020B0604020202020204" pitchFamily="34" charset="0"/>
              </a:rPr>
              <a:t>T,3: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727E8AD-D7CF-B8D9-D84A-9390572E897B}"/>
              </a:ext>
            </a:extLst>
          </p:cNvPr>
          <p:cNvSpPr/>
          <p:nvPr/>
        </p:nvSpPr>
        <p:spPr>
          <a:xfrm>
            <a:off x="7556500" y="5891213"/>
            <a:ext cx="1025525" cy="693737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3">
            <a:extLst>
              <a:ext uri="{FF2B5EF4-FFF2-40B4-BE49-F238E27FC236}">
                <a16:creationId xmlns:a16="http://schemas.microsoft.com/office/drawing/2014/main" id="{01D52506-2B9C-6C01-D9B4-0DB908D94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646488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Times New Roman" panose="02020603050405020304" pitchFamily="18" charset="0"/>
              </a:rPr>
              <a:t>6.0 kg/min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Title 1">
            <a:extLst>
              <a:ext uri="{FF2B5EF4-FFF2-40B4-BE49-F238E27FC236}">
                <a16:creationId xmlns:a16="http://schemas.microsoft.com/office/drawing/2014/main" id="{F2302A43-E18B-70A7-6541-88842984DA84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T,3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0658F-9A44-0A0E-FA15-31F205963B19}"/>
              </a:ext>
            </a:extLst>
          </p:cNvPr>
          <p:cNvSpPr/>
          <p:nvPr/>
        </p:nvSpPr>
        <p:spPr>
          <a:xfrm>
            <a:off x="3454400" y="1582738"/>
            <a:ext cx="4354513" cy="207168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79" grpId="0" animBg="1"/>
      <p:bldP spid="201" grpId="0" animBg="1"/>
      <p:bldP spid="2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>
            <a:extLst>
              <a:ext uri="{FF2B5EF4-FFF2-40B4-BE49-F238E27FC236}">
                <a16:creationId xmlns:a16="http://schemas.microsoft.com/office/drawing/2014/main" id="{A8D48126-41DB-C910-4EE1-A6129C1F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57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68607CE8-94F1-B15C-4327-BCE269BBC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0"/>
            <a:ext cx="6324600" cy="2286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accent5"/>
                </a:solidFill>
                <a:cs typeface="Century Gothic" charset="0"/>
              </a:rPr>
              <a:t>2 unknowns </a:t>
            </a:r>
          </a:p>
          <a:p>
            <a:pPr eaLnBrk="1" hangingPunct="1">
              <a:defRPr/>
            </a:pPr>
            <a:r>
              <a:rPr lang="en-US" sz="2600" b="1" dirty="0">
                <a:cs typeface="Century Gothic" charset="0"/>
              </a:rPr>
              <a:t>	Need </a:t>
            </a:r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entury Gothic" charset="0"/>
              </a:rPr>
              <a:t>2 equations</a:t>
            </a:r>
          </a:p>
          <a:p>
            <a:pPr marL="1714500" lvl="3" indent="-342900" eaLnBrk="1" hangingPunct="1">
              <a:buFont typeface="Arial" charset="0"/>
              <a:buAutoNum type="arabicPeriod"/>
              <a:defRPr/>
            </a:pPr>
            <a:r>
              <a:rPr lang="en-US" sz="2600" b="1" dirty="0">
                <a:cs typeface="Century Gothic" charset="0"/>
              </a:rPr>
              <a:t>Energy Balance</a:t>
            </a:r>
          </a:p>
          <a:p>
            <a:pPr marL="1714500" lvl="3" indent="-342900" eaLnBrk="1" hangingPunct="1">
              <a:buFont typeface="Arial" charset="0"/>
              <a:buAutoNum type="arabicPeriod"/>
              <a:defRPr/>
            </a:pPr>
            <a:r>
              <a:rPr lang="en-US" sz="2600" b="1" dirty="0">
                <a:cs typeface="Century Gothic" charset="0"/>
              </a:rPr>
              <a:t>Mass Balance</a:t>
            </a:r>
          </a:p>
          <a:p>
            <a:pPr eaLnBrk="1" hangingPunct="1">
              <a:defRPr/>
            </a:pPr>
            <a:r>
              <a:rPr lang="en-US" sz="2600" b="1" dirty="0">
                <a:cs typeface="Century Gothic" charset="0"/>
              </a:rPr>
              <a:t>	</a:t>
            </a:r>
            <a:r>
              <a:rPr lang="en-US" sz="2600" b="1" dirty="0">
                <a:cs typeface="Century Gothic" charset="0"/>
                <a:sym typeface="Wingdings" panose="05000000000000000000" pitchFamily="2" charset="2"/>
              </a:rPr>
              <a:t> </a:t>
            </a:r>
            <a:r>
              <a:rPr lang="en-US" sz="2600" b="1" dirty="0">
                <a:solidFill>
                  <a:srgbClr val="4BACC6"/>
                </a:solidFill>
                <a:cs typeface="Century Gothic" charset="0"/>
              </a:rPr>
              <a:t>Solve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id="{C689EFBF-FF48-0ACE-780F-20124E6BAFAF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Review: Method 1</a:t>
            </a:r>
            <a:endParaRPr lang="en-US" altLang="en-US" sz="48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AD820C0-C88F-F389-20B1-88F94D5B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819CA02A-2329-D4B7-C69B-DA14DF4B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205">
            <a:extLst>
              <a:ext uri="{FF2B5EF4-FFF2-40B4-BE49-F238E27FC236}">
                <a16:creationId xmlns:a16="http://schemas.microsoft.com/office/drawing/2014/main" id="{7A59D3D0-D625-DE40-BF43-35BB8F74D8E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55713"/>
            <a:ext cx="8480425" cy="2706687"/>
            <a:chOff x="304800" y="3276600"/>
            <a:chExt cx="7697788" cy="2706687"/>
          </a:xfrm>
        </p:grpSpPr>
        <p:grpSp>
          <p:nvGrpSpPr>
            <p:cNvPr id="21518" name="Group 204">
              <a:extLst>
                <a:ext uri="{FF2B5EF4-FFF2-40B4-BE49-F238E27FC236}">
                  <a16:creationId xmlns:a16="http://schemas.microsoft.com/office/drawing/2014/main" id="{75B24BCE-9B4E-6A5E-C26A-8CE5B4E94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276600"/>
              <a:ext cx="7697788" cy="2706687"/>
              <a:chOff x="762000" y="1027113"/>
              <a:chExt cx="7697788" cy="2706687"/>
            </a:xfrm>
          </p:grpSpPr>
          <p:grpSp>
            <p:nvGrpSpPr>
              <p:cNvPr id="21520" name="Group 27">
                <a:extLst>
                  <a:ext uri="{FF2B5EF4-FFF2-40B4-BE49-F238E27FC236}">
                    <a16:creationId xmlns:a16="http://schemas.microsoft.com/office/drawing/2014/main" id="{E9BAE34F-9785-54E1-FDC5-B99A6F10A82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2000" y="1027113"/>
                <a:ext cx="7697788" cy="2706687"/>
                <a:chOff x="480" y="647"/>
                <a:chExt cx="4849" cy="1705"/>
              </a:xfrm>
            </p:grpSpPr>
            <p:sp>
              <p:nvSpPr>
                <p:cNvPr id="21522" name="AutoShape 26">
                  <a:extLst>
                    <a:ext uri="{FF2B5EF4-FFF2-40B4-BE49-F238E27FC236}">
                      <a16:creationId xmlns:a16="http://schemas.microsoft.com/office/drawing/2014/main" id="{C0EB8145-144F-8209-7930-690EFA101B5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0" y="647"/>
                  <a:ext cx="4368" cy="1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AutoShape 28">
                  <a:extLst>
                    <a:ext uri="{FF2B5EF4-FFF2-40B4-BE49-F238E27FC236}">
                      <a16:creationId xmlns:a16="http://schemas.microsoft.com/office/drawing/2014/main" id="{348AD072-74ED-C3BB-4AEC-4E2CE26C0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659"/>
                  <a:ext cx="560" cy="320"/>
                </a:xfrm>
                <a:prstGeom prst="roundRect">
                  <a:avLst>
                    <a:gd name="adj" fmla="val 0"/>
                  </a:avLst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4" name="AutoShape 29">
                  <a:extLst>
                    <a:ext uri="{FF2B5EF4-FFF2-40B4-BE49-F238E27FC236}">
                      <a16:creationId xmlns:a16="http://schemas.microsoft.com/office/drawing/2014/main" id="{D8AF4399-258B-F741-8740-6379BC000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0" y="1659"/>
                  <a:ext cx="550" cy="320"/>
                </a:xfrm>
                <a:prstGeom prst="roundRect">
                  <a:avLst>
                    <a:gd name="adj" fmla="val 0"/>
                  </a:avLst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5" name="Freeform 30">
                  <a:extLst>
                    <a:ext uri="{FF2B5EF4-FFF2-40B4-BE49-F238E27FC236}">
                      <a16:creationId xmlns:a16="http://schemas.microsoft.com/office/drawing/2014/main" id="{2D4F3AB1-E6D1-59A3-0430-57862A9BC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8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8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7" y="52"/>
                      </a:lnTo>
                      <a:lnTo>
                        <a:pt x="305" y="76"/>
                      </a:lnTo>
                      <a:lnTo>
                        <a:pt x="317" y="105"/>
                      </a:lnTo>
                      <a:lnTo>
                        <a:pt x="324" y="135"/>
                      </a:lnTo>
                      <a:lnTo>
                        <a:pt x="330" y="167"/>
                      </a:lnTo>
                      <a:lnTo>
                        <a:pt x="324" y="197"/>
                      </a:lnTo>
                      <a:lnTo>
                        <a:pt x="317" y="227"/>
                      </a:lnTo>
                      <a:lnTo>
                        <a:pt x="305" y="258"/>
                      </a:lnTo>
                      <a:lnTo>
                        <a:pt x="287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Freeform 31">
                  <a:extLst>
                    <a:ext uri="{FF2B5EF4-FFF2-40B4-BE49-F238E27FC236}">
                      <a16:creationId xmlns:a16="http://schemas.microsoft.com/office/drawing/2014/main" id="{A46AE064-4149-1F2C-507C-A193F5881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729"/>
                  <a:ext cx="82" cy="168"/>
                </a:xfrm>
                <a:custGeom>
                  <a:avLst/>
                  <a:gdLst>
                    <a:gd name="T0" fmla="*/ 7 w 93"/>
                    <a:gd name="T1" fmla="*/ 16 h 189"/>
                    <a:gd name="T2" fmla="*/ 5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5 w 93"/>
                    <a:gd name="T31" fmla="*/ 1 h 189"/>
                    <a:gd name="T32" fmla="*/ 7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Freeform 32">
                  <a:extLst>
                    <a:ext uri="{FF2B5EF4-FFF2-40B4-BE49-F238E27FC236}">
                      <a16:creationId xmlns:a16="http://schemas.microsoft.com/office/drawing/2014/main" id="{CEA277E0-A09E-613A-017E-CAE7447D0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5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5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69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9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Rectangle 33">
                  <a:extLst>
                    <a:ext uri="{FF2B5EF4-FFF2-40B4-BE49-F238E27FC236}">
                      <a16:creationId xmlns:a16="http://schemas.microsoft.com/office/drawing/2014/main" id="{87A3669F-6A47-ADAF-6519-1394DBC5F3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0" y="1748"/>
                  <a:ext cx="10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1a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9" name="Freeform 34">
                  <a:extLst>
                    <a:ext uri="{FF2B5EF4-FFF2-40B4-BE49-F238E27FC236}">
                      <a16:creationId xmlns:a16="http://schemas.microsoft.com/office/drawing/2014/main" id="{6270FC29-F230-8876-E20A-5C1A6551D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729"/>
                  <a:ext cx="166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2" y="330"/>
                      </a:lnTo>
                      <a:lnTo>
                        <a:pt x="90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7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7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0" y="12"/>
                      </a:lnTo>
                      <a:lnTo>
                        <a:pt x="122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2"/>
                      </a:lnTo>
                      <a:lnTo>
                        <a:pt x="263" y="30"/>
                      </a:lnTo>
                      <a:lnTo>
                        <a:pt x="286" y="52"/>
                      </a:lnTo>
                      <a:lnTo>
                        <a:pt x="305" y="76"/>
                      </a:lnTo>
                      <a:lnTo>
                        <a:pt x="318" y="105"/>
                      </a:lnTo>
                      <a:lnTo>
                        <a:pt x="325" y="135"/>
                      </a:lnTo>
                      <a:lnTo>
                        <a:pt x="330" y="167"/>
                      </a:lnTo>
                      <a:lnTo>
                        <a:pt x="325" y="197"/>
                      </a:lnTo>
                      <a:lnTo>
                        <a:pt x="318" y="227"/>
                      </a:lnTo>
                      <a:lnTo>
                        <a:pt x="305" y="258"/>
                      </a:lnTo>
                      <a:lnTo>
                        <a:pt x="286" y="282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Freeform 35">
                  <a:extLst>
                    <a:ext uri="{FF2B5EF4-FFF2-40B4-BE49-F238E27FC236}">
                      <a16:creationId xmlns:a16="http://schemas.microsoft.com/office/drawing/2014/main" id="{14E671FD-CD4F-0953-0B20-66C6E8109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69" y="186"/>
                      </a:lnTo>
                      <a:lnTo>
                        <a:pt x="51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4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4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1" y="7"/>
                      </a:lnTo>
                      <a:lnTo>
                        <a:pt x="69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Freeform 36">
                  <a:extLst>
                    <a:ext uri="{FF2B5EF4-FFF2-40B4-BE49-F238E27FC236}">
                      <a16:creationId xmlns:a16="http://schemas.microsoft.com/office/drawing/2014/main" id="{000787DE-0D98-B5AD-06CD-44C9067DFC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1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7"/>
                      </a:lnTo>
                      <a:lnTo>
                        <a:pt x="68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8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Freeform 37">
                  <a:extLst>
                    <a:ext uri="{FF2B5EF4-FFF2-40B4-BE49-F238E27FC236}">
                      <a16:creationId xmlns:a16="http://schemas.microsoft.com/office/drawing/2014/main" id="{7B84FBBF-0422-E0D8-94BA-2838B5658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120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3" y="331"/>
                      </a:lnTo>
                      <a:lnTo>
                        <a:pt x="91" y="320"/>
                      </a:lnTo>
                      <a:lnTo>
                        <a:pt x="62" y="304"/>
                      </a:lnTo>
                      <a:lnTo>
                        <a:pt x="39" y="283"/>
                      </a:lnTo>
                      <a:lnTo>
                        <a:pt x="21" y="256"/>
                      </a:lnTo>
                      <a:lnTo>
                        <a:pt x="7" y="228"/>
                      </a:lnTo>
                      <a:lnTo>
                        <a:pt x="0" y="198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7" y="105"/>
                      </a:lnTo>
                      <a:lnTo>
                        <a:pt x="21" y="77"/>
                      </a:lnTo>
                      <a:lnTo>
                        <a:pt x="39" y="52"/>
                      </a:lnTo>
                      <a:lnTo>
                        <a:pt x="62" y="29"/>
                      </a:lnTo>
                      <a:lnTo>
                        <a:pt x="91" y="13"/>
                      </a:lnTo>
                      <a:lnTo>
                        <a:pt x="123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3"/>
                      </a:lnTo>
                      <a:lnTo>
                        <a:pt x="263" y="29"/>
                      </a:lnTo>
                      <a:lnTo>
                        <a:pt x="288" y="52"/>
                      </a:lnTo>
                      <a:lnTo>
                        <a:pt x="307" y="77"/>
                      </a:lnTo>
                      <a:lnTo>
                        <a:pt x="320" y="105"/>
                      </a:lnTo>
                      <a:lnTo>
                        <a:pt x="327" y="135"/>
                      </a:lnTo>
                      <a:lnTo>
                        <a:pt x="330" y="167"/>
                      </a:lnTo>
                      <a:lnTo>
                        <a:pt x="327" y="198"/>
                      </a:lnTo>
                      <a:lnTo>
                        <a:pt x="320" y="228"/>
                      </a:lnTo>
                      <a:lnTo>
                        <a:pt x="307" y="256"/>
                      </a:lnTo>
                      <a:lnTo>
                        <a:pt x="288" y="283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1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Freeform 38">
                  <a:extLst>
                    <a:ext uri="{FF2B5EF4-FFF2-40B4-BE49-F238E27FC236}">
                      <a16:creationId xmlns:a16="http://schemas.microsoft.com/office/drawing/2014/main" id="{46BE1C3A-AD4C-CC8A-68E1-9DF562C83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120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69" y="186"/>
                      </a:lnTo>
                      <a:lnTo>
                        <a:pt x="51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4"/>
                      </a:lnTo>
                      <a:lnTo>
                        <a:pt x="4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4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6"/>
                      </a:lnTo>
                      <a:lnTo>
                        <a:pt x="51" y="7"/>
                      </a:lnTo>
                      <a:lnTo>
                        <a:pt x="69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Freeform 39">
                  <a:extLst>
                    <a:ext uri="{FF2B5EF4-FFF2-40B4-BE49-F238E27FC236}">
                      <a16:creationId xmlns:a16="http://schemas.microsoft.com/office/drawing/2014/main" id="{F70B4A4E-ADE6-2BB3-BEC1-393F2AA79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120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6"/>
                      </a:lnTo>
                      <a:lnTo>
                        <a:pt x="69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1" y="76"/>
                      </a:lnTo>
                      <a:lnTo>
                        <a:pt x="93" y="94"/>
                      </a:lnTo>
                      <a:lnTo>
                        <a:pt x="91" y="111"/>
                      </a:lnTo>
                      <a:lnTo>
                        <a:pt x="87" y="128"/>
                      </a:lnTo>
                      <a:lnTo>
                        <a:pt x="80" y="144"/>
                      </a:lnTo>
                      <a:lnTo>
                        <a:pt x="69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Freeform 40">
                  <a:extLst>
                    <a:ext uri="{FF2B5EF4-FFF2-40B4-BE49-F238E27FC236}">
                      <a16:creationId xmlns:a16="http://schemas.microsoft.com/office/drawing/2014/main" id="{5D3848DF-948A-4586-33B2-A87F710F7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1 w 330"/>
                    <a:gd name="T15" fmla="*/ 1 h 336"/>
                    <a:gd name="T16" fmla="*/ 0 w 330"/>
                    <a:gd name="T17" fmla="*/ 1 h 336"/>
                    <a:gd name="T18" fmla="*/ 1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6" y="330"/>
                      </a:lnTo>
                      <a:lnTo>
                        <a:pt x="92" y="320"/>
                      </a:lnTo>
                      <a:lnTo>
                        <a:pt x="64" y="304"/>
                      </a:lnTo>
                      <a:lnTo>
                        <a:pt x="41" y="282"/>
                      </a:lnTo>
                      <a:lnTo>
                        <a:pt x="23" y="258"/>
                      </a:lnTo>
                      <a:lnTo>
                        <a:pt x="9" y="227"/>
                      </a:lnTo>
                      <a:lnTo>
                        <a:pt x="1" y="197"/>
                      </a:lnTo>
                      <a:lnTo>
                        <a:pt x="0" y="167"/>
                      </a:lnTo>
                      <a:lnTo>
                        <a:pt x="1" y="135"/>
                      </a:lnTo>
                      <a:lnTo>
                        <a:pt x="9" y="105"/>
                      </a:lnTo>
                      <a:lnTo>
                        <a:pt x="23" y="76"/>
                      </a:lnTo>
                      <a:lnTo>
                        <a:pt x="41" y="52"/>
                      </a:lnTo>
                      <a:lnTo>
                        <a:pt x="64" y="30"/>
                      </a:lnTo>
                      <a:lnTo>
                        <a:pt x="92" y="12"/>
                      </a:lnTo>
                      <a:lnTo>
                        <a:pt x="126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9" y="52"/>
                      </a:lnTo>
                      <a:lnTo>
                        <a:pt x="307" y="76"/>
                      </a:lnTo>
                      <a:lnTo>
                        <a:pt x="319" y="105"/>
                      </a:lnTo>
                      <a:lnTo>
                        <a:pt x="328" y="135"/>
                      </a:lnTo>
                      <a:lnTo>
                        <a:pt x="330" y="167"/>
                      </a:lnTo>
                      <a:lnTo>
                        <a:pt x="328" y="197"/>
                      </a:lnTo>
                      <a:lnTo>
                        <a:pt x="319" y="227"/>
                      </a:lnTo>
                      <a:lnTo>
                        <a:pt x="307" y="258"/>
                      </a:lnTo>
                      <a:lnTo>
                        <a:pt x="289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Freeform 41">
                  <a:extLst>
                    <a:ext uri="{FF2B5EF4-FFF2-40B4-BE49-F238E27FC236}">
                      <a16:creationId xmlns:a16="http://schemas.microsoft.com/office/drawing/2014/main" id="{C346B8A4-FFC0-3BD2-7CC7-695FB51CE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729"/>
                  <a:ext cx="82" cy="168"/>
                </a:xfrm>
                <a:custGeom>
                  <a:avLst/>
                  <a:gdLst>
                    <a:gd name="T0" fmla="*/ 7 w 93"/>
                    <a:gd name="T1" fmla="*/ 16 h 189"/>
                    <a:gd name="T2" fmla="*/ 5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1 w 93"/>
                    <a:gd name="T15" fmla="*/ 10 h 189"/>
                    <a:gd name="T16" fmla="*/ 0 w 93"/>
                    <a:gd name="T17" fmla="*/ 8 h 189"/>
                    <a:gd name="T18" fmla="*/ 1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5 w 93"/>
                    <a:gd name="T31" fmla="*/ 1 h 189"/>
                    <a:gd name="T32" fmla="*/ 7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1" y="186"/>
                      </a:lnTo>
                      <a:lnTo>
                        <a:pt x="52" y="180"/>
                      </a:lnTo>
                      <a:lnTo>
                        <a:pt x="36" y="171"/>
                      </a:lnTo>
                      <a:lnTo>
                        <a:pt x="23" y="159"/>
                      </a:lnTo>
                      <a:lnTo>
                        <a:pt x="13" y="145"/>
                      </a:lnTo>
                      <a:lnTo>
                        <a:pt x="5" y="128"/>
                      </a:lnTo>
                      <a:lnTo>
                        <a:pt x="1" y="111"/>
                      </a:lnTo>
                      <a:lnTo>
                        <a:pt x="0" y="94"/>
                      </a:lnTo>
                      <a:lnTo>
                        <a:pt x="1" y="76"/>
                      </a:lnTo>
                      <a:lnTo>
                        <a:pt x="5" y="59"/>
                      </a:lnTo>
                      <a:lnTo>
                        <a:pt x="13" y="43"/>
                      </a:lnTo>
                      <a:lnTo>
                        <a:pt x="23" y="29"/>
                      </a:lnTo>
                      <a:lnTo>
                        <a:pt x="36" y="17"/>
                      </a:lnTo>
                      <a:lnTo>
                        <a:pt x="52" y="7"/>
                      </a:lnTo>
                      <a:lnTo>
                        <a:pt x="71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Freeform 42">
                  <a:extLst>
                    <a:ext uri="{FF2B5EF4-FFF2-40B4-BE49-F238E27FC236}">
                      <a16:creationId xmlns:a16="http://schemas.microsoft.com/office/drawing/2014/main" id="{FE2B7AF0-A1C9-EB85-DCC1-0140CC775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5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5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70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2" y="76"/>
                      </a:lnTo>
                      <a:lnTo>
                        <a:pt x="93" y="94"/>
                      </a:lnTo>
                      <a:lnTo>
                        <a:pt x="92" y="111"/>
                      </a:lnTo>
                      <a:lnTo>
                        <a:pt x="87" y="128"/>
                      </a:lnTo>
                      <a:lnTo>
                        <a:pt x="80" y="145"/>
                      </a:lnTo>
                      <a:lnTo>
                        <a:pt x="70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8" name="Rectangle 43">
                  <a:extLst>
                    <a:ext uri="{FF2B5EF4-FFF2-40B4-BE49-F238E27FC236}">
                      <a16:creationId xmlns:a16="http://schemas.microsoft.com/office/drawing/2014/main" id="{621D631B-B253-60DC-FC85-2F72497EB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4" y="174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39" name="Rectangle 44">
                  <a:extLst>
                    <a:ext uri="{FF2B5EF4-FFF2-40B4-BE49-F238E27FC236}">
                      <a16:creationId xmlns:a16="http://schemas.microsoft.com/office/drawing/2014/main" id="{D545A156-3B7C-CE79-E2C9-DFAA30D45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3" y="2139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0" name="Line 45">
                  <a:extLst>
                    <a:ext uri="{FF2B5EF4-FFF2-40B4-BE49-F238E27FC236}">
                      <a16:creationId xmlns:a16="http://schemas.microsoft.com/office/drawing/2014/main" id="{01B655D8-B4F0-6F25-14FB-D641F13A60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2192"/>
                  <a:ext cx="473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Freeform 46">
                  <a:extLst>
                    <a:ext uri="{FF2B5EF4-FFF2-40B4-BE49-F238E27FC236}">
                      <a16:creationId xmlns:a16="http://schemas.microsoft.com/office/drawing/2014/main" id="{A150222E-7FE0-D453-676B-B9634A689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157"/>
                  <a:ext cx="119" cy="71"/>
                </a:xfrm>
                <a:custGeom>
                  <a:avLst/>
                  <a:gdLst>
                    <a:gd name="T0" fmla="*/ 1 w 237"/>
                    <a:gd name="T1" fmla="*/ 1 h 142"/>
                    <a:gd name="T2" fmla="*/ 0 w 237"/>
                    <a:gd name="T3" fmla="*/ 1 h 142"/>
                    <a:gd name="T4" fmla="*/ 1 w 237"/>
                    <a:gd name="T5" fmla="*/ 1 h 142"/>
                    <a:gd name="T6" fmla="*/ 0 w 237"/>
                    <a:gd name="T7" fmla="*/ 0 h 142"/>
                    <a:gd name="T8" fmla="*/ 1 w 237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7"/>
                    <a:gd name="T16" fmla="*/ 0 h 142"/>
                    <a:gd name="T17" fmla="*/ 237 w 237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7" h="142">
                      <a:moveTo>
                        <a:pt x="237" y="71"/>
                      </a:moveTo>
                      <a:lnTo>
                        <a:pt x="0" y="142"/>
                      </a:lnTo>
                      <a:lnTo>
                        <a:pt x="47" y="71"/>
                      </a:lnTo>
                      <a:lnTo>
                        <a:pt x="0" y="0"/>
                      </a:lnTo>
                      <a:lnTo>
                        <a:pt x="23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Line 47">
                  <a:extLst>
                    <a:ext uri="{FF2B5EF4-FFF2-40B4-BE49-F238E27FC236}">
                      <a16:creationId xmlns:a16="http://schemas.microsoft.com/office/drawing/2014/main" id="{59EFAAA6-CEFB-DBEC-00B0-72BACCAA5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6" y="1813"/>
                  <a:ext cx="24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Line 48">
                  <a:extLst>
                    <a:ext uri="{FF2B5EF4-FFF2-40B4-BE49-F238E27FC236}">
                      <a16:creationId xmlns:a16="http://schemas.microsoft.com/office/drawing/2014/main" id="{A53C1BF2-698B-B024-C419-863729B35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5" y="2191"/>
                  <a:ext cx="150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Line 49">
                  <a:extLst>
                    <a:ext uri="{FF2B5EF4-FFF2-40B4-BE49-F238E27FC236}">
                      <a16:creationId xmlns:a16="http://schemas.microsoft.com/office/drawing/2014/main" id="{E1B55C9F-1AB9-3383-4499-3832908D3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5" y="1899"/>
                  <a:ext cx="1" cy="29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Line 50">
                  <a:extLst>
                    <a:ext uri="{FF2B5EF4-FFF2-40B4-BE49-F238E27FC236}">
                      <a16:creationId xmlns:a16="http://schemas.microsoft.com/office/drawing/2014/main" id="{8525D33B-9458-8448-5483-C4C1061716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4" y="1813"/>
                  <a:ext cx="474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51">
                  <a:extLst>
                    <a:ext uri="{FF2B5EF4-FFF2-40B4-BE49-F238E27FC236}">
                      <a16:creationId xmlns:a16="http://schemas.microsoft.com/office/drawing/2014/main" id="{F0E3E27B-EE7A-773B-6692-174B23E9A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" y="1777"/>
                  <a:ext cx="118" cy="71"/>
                </a:xfrm>
                <a:custGeom>
                  <a:avLst/>
                  <a:gdLst>
                    <a:gd name="T0" fmla="*/ 0 w 237"/>
                    <a:gd name="T1" fmla="*/ 1 h 142"/>
                    <a:gd name="T2" fmla="*/ 0 w 237"/>
                    <a:gd name="T3" fmla="*/ 1 h 142"/>
                    <a:gd name="T4" fmla="*/ 0 w 237"/>
                    <a:gd name="T5" fmla="*/ 1 h 142"/>
                    <a:gd name="T6" fmla="*/ 0 w 237"/>
                    <a:gd name="T7" fmla="*/ 0 h 142"/>
                    <a:gd name="T8" fmla="*/ 0 w 237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7"/>
                    <a:gd name="T16" fmla="*/ 0 h 142"/>
                    <a:gd name="T17" fmla="*/ 237 w 237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7" h="142">
                      <a:moveTo>
                        <a:pt x="237" y="71"/>
                      </a:moveTo>
                      <a:lnTo>
                        <a:pt x="0" y="142"/>
                      </a:lnTo>
                      <a:lnTo>
                        <a:pt x="47" y="71"/>
                      </a:lnTo>
                      <a:lnTo>
                        <a:pt x="0" y="0"/>
                      </a:lnTo>
                      <a:lnTo>
                        <a:pt x="23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Rectangle 52">
                  <a:extLst>
                    <a:ext uri="{FF2B5EF4-FFF2-40B4-BE49-F238E27FC236}">
                      <a16:creationId xmlns:a16="http://schemas.microsoft.com/office/drawing/2014/main" id="{1DEADC93-D4A8-E585-4A36-4D787927C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" y="174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8" name="Line 53">
                  <a:extLst>
                    <a:ext uri="{FF2B5EF4-FFF2-40B4-BE49-F238E27FC236}">
                      <a16:creationId xmlns:a16="http://schemas.microsoft.com/office/drawing/2014/main" id="{0357622C-9230-F8D5-FC8E-31754197F8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" y="1813"/>
                  <a:ext cx="23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Rectangle 54">
                  <a:extLst>
                    <a:ext uri="{FF2B5EF4-FFF2-40B4-BE49-F238E27FC236}">
                      <a16:creationId xmlns:a16="http://schemas.microsoft.com/office/drawing/2014/main" id="{429103E6-34C8-41AB-28E3-80A188697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5" y="1970"/>
                  <a:ext cx="128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 at 100.°C, </a:t>
                  </a:r>
                  <a:r>
                    <a:rPr lang="en-US" altLang="en-US" sz="1500">
                      <a:solidFill>
                        <a:srgbClr val="850AFF"/>
                      </a:solidFill>
                      <a:latin typeface="Times New Roman" panose="02020603050405020304" pitchFamily="18" charset="0"/>
                    </a:rPr>
                    <a:t>6.0 kg/min</a:t>
                  </a:r>
                  <a:endParaRPr lang="en-US" altLang="en-US" sz="1800">
                    <a:solidFill>
                      <a:srgbClr val="850A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0" name="Rectangle 55">
                  <a:extLst>
                    <a:ext uri="{FF2B5EF4-FFF2-40B4-BE49-F238E27FC236}">
                      <a16:creationId xmlns:a16="http://schemas.microsoft.com/office/drawing/2014/main" id="{3DC4385E-3A6C-F5D9-67B6-93CA6C2F0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5" y="1544"/>
                  <a:ext cx="132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steam at 100. °C, </a:t>
                  </a:r>
                  <a:r>
                    <a:rPr lang="en-US" altLang="en-US" sz="1500">
                      <a:solidFill>
                        <a:srgbClr val="850AFF"/>
                      </a:solidFill>
                      <a:latin typeface="Times New Roman" panose="02020603050405020304" pitchFamily="18" charset="0"/>
                    </a:rPr>
                    <a:t>1.3 kg/min</a:t>
                  </a:r>
                  <a:endParaRPr lang="en-US" altLang="en-US" sz="1800">
                    <a:solidFill>
                      <a:srgbClr val="850A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1" name="Rectangle 56">
                  <a:extLst>
                    <a:ext uri="{FF2B5EF4-FFF2-40B4-BE49-F238E27FC236}">
                      <a16:creationId xmlns:a16="http://schemas.microsoft.com/office/drawing/2014/main" id="{7DC816C8-BABC-CBEF-4305-7A401669C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1961"/>
                  <a:ext cx="476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7.3 kg/min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2" name="Rectangle 57">
                  <a:extLst>
                    <a:ext uri="{FF2B5EF4-FFF2-40B4-BE49-F238E27FC236}">
                      <a16:creationId xmlns:a16="http://schemas.microsoft.com/office/drawing/2014/main" id="{337C7CE1-743B-D1D0-B43F-0828673D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1410"/>
                  <a:ext cx="24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3" name="Rectangle 58">
                  <a:extLst>
                    <a:ext uri="{FF2B5EF4-FFF2-40B4-BE49-F238E27FC236}">
                      <a16:creationId xmlns:a16="http://schemas.microsoft.com/office/drawing/2014/main" id="{7C8AFB51-BAFE-0AA9-69ED-B88F831E7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1544"/>
                  <a:ext cx="32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50.°C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4" name="Rectangle 59">
                  <a:extLst>
                    <a:ext uri="{FF2B5EF4-FFF2-40B4-BE49-F238E27FC236}">
                      <a16:creationId xmlns:a16="http://schemas.microsoft.com/office/drawing/2014/main" id="{C65F4764-166F-955A-1C76-C7011757D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5" y="1742"/>
                  <a:ext cx="4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evaporator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5" name="Line 60">
                  <a:extLst>
                    <a:ext uri="{FF2B5EF4-FFF2-40B4-BE49-F238E27FC236}">
                      <a16:creationId xmlns:a16="http://schemas.microsoft.com/office/drawing/2014/main" id="{BA3E6AF9-4FFD-B169-E12D-182B55CCC4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8" y="1813"/>
                  <a:ext cx="462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Freeform 61">
                  <a:extLst>
                    <a:ext uri="{FF2B5EF4-FFF2-40B4-BE49-F238E27FC236}">
                      <a16:creationId xmlns:a16="http://schemas.microsoft.com/office/drawing/2014/main" id="{183B2778-77A1-749C-22B5-4B1CF9368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" y="1777"/>
                  <a:ext cx="118" cy="71"/>
                </a:xfrm>
                <a:custGeom>
                  <a:avLst/>
                  <a:gdLst>
                    <a:gd name="T0" fmla="*/ 1 w 236"/>
                    <a:gd name="T1" fmla="*/ 1 h 142"/>
                    <a:gd name="T2" fmla="*/ 0 w 236"/>
                    <a:gd name="T3" fmla="*/ 1 h 142"/>
                    <a:gd name="T4" fmla="*/ 1 w 236"/>
                    <a:gd name="T5" fmla="*/ 1 h 142"/>
                    <a:gd name="T6" fmla="*/ 0 w 236"/>
                    <a:gd name="T7" fmla="*/ 0 h 142"/>
                    <a:gd name="T8" fmla="*/ 1 w 236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42"/>
                    <a:gd name="T17" fmla="*/ 236 w 236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42">
                      <a:moveTo>
                        <a:pt x="236" y="71"/>
                      </a:moveTo>
                      <a:lnTo>
                        <a:pt x="0" y="142"/>
                      </a:lnTo>
                      <a:lnTo>
                        <a:pt x="46" y="71"/>
                      </a:lnTo>
                      <a:lnTo>
                        <a:pt x="0" y="0"/>
                      </a:lnTo>
                      <a:lnTo>
                        <a:pt x="23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Line 62">
                  <a:extLst>
                    <a:ext uri="{FF2B5EF4-FFF2-40B4-BE49-F238E27FC236}">
                      <a16:creationId xmlns:a16="http://schemas.microsoft.com/office/drawing/2014/main" id="{DDBADD03-635F-CC17-8BE4-CE6C865B4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85" y="1813"/>
                  <a:ext cx="22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Freeform 63">
                  <a:extLst>
                    <a:ext uri="{FF2B5EF4-FFF2-40B4-BE49-F238E27FC236}">
                      <a16:creationId xmlns:a16="http://schemas.microsoft.com/office/drawing/2014/main" id="{395F9DF6-7C25-B3CF-F831-29F256394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1777"/>
                  <a:ext cx="119" cy="71"/>
                </a:xfrm>
                <a:custGeom>
                  <a:avLst/>
                  <a:gdLst>
                    <a:gd name="T0" fmla="*/ 1 w 236"/>
                    <a:gd name="T1" fmla="*/ 1 h 142"/>
                    <a:gd name="T2" fmla="*/ 0 w 236"/>
                    <a:gd name="T3" fmla="*/ 1 h 142"/>
                    <a:gd name="T4" fmla="*/ 1 w 236"/>
                    <a:gd name="T5" fmla="*/ 1 h 142"/>
                    <a:gd name="T6" fmla="*/ 0 w 236"/>
                    <a:gd name="T7" fmla="*/ 0 h 142"/>
                    <a:gd name="T8" fmla="*/ 1 w 236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42"/>
                    <a:gd name="T17" fmla="*/ 236 w 236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42">
                      <a:moveTo>
                        <a:pt x="236" y="71"/>
                      </a:moveTo>
                      <a:lnTo>
                        <a:pt x="0" y="142"/>
                      </a:lnTo>
                      <a:lnTo>
                        <a:pt x="46" y="71"/>
                      </a:lnTo>
                      <a:lnTo>
                        <a:pt x="0" y="0"/>
                      </a:lnTo>
                      <a:lnTo>
                        <a:pt x="23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Line 64">
                  <a:extLst>
                    <a:ext uri="{FF2B5EF4-FFF2-40B4-BE49-F238E27FC236}">
                      <a16:creationId xmlns:a16="http://schemas.microsoft.com/office/drawing/2014/main" id="{9F01C4D2-2E37-0314-32B6-9ED8C041C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72" y="1813"/>
                  <a:ext cx="1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Line 65">
                  <a:extLst>
                    <a:ext uri="{FF2B5EF4-FFF2-40B4-BE49-F238E27FC236}">
                      <a16:creationId xmlns:a16="http://schemas.microsoft.com/office/drawing/2014/main" id="{652DDCB5-258A-4785-3FD8-85A8E1253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984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Line 66">
                  <a:extLst>
                    <a:ext uri="{FF2B5EF4-FFF2-40B4-BE49-F238E27FC236}">
                      <a16:creationId xmlns:a16="http://schemas.microsoft.com/office/drawing/2014/main" id="{6DEB56B0-E1A2-A8C1-3339-C3FF503473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055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2" name="Line 67">
                  <a:extLst>
                    <a:ext uri="{FF2B5EF4-FFF2-40B4-BE49-F238E27FC236}">
                      <a16:creationId xmlns:a16="http://schemas.microsoft.com/office/drawing/2014/main" id="{A9FFCF2C-1F14-50FA-65D6-A7A1190C4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12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Line 68">
                  <a:extLst>
                    <a:ext uri="{FF2B5EF4-FFF2-40B4-BE49-F238E27FC236}">
                      <a16:creationId xmlns:a16="http://schemas.microsoft.com/office/drawing/2014/main" id="{A68F00C1-B473-7BCB-9D85-F15CCC860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198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Line 69">
                  <a:extLst>
                    <a:ext uri="{FF2B5EF4-FFF2-40B4-BE49-F238E27FC236}">
                      <a16:creationId xmlns:a16="http://schemas.microsoft.com/office/drawing/2014/main" id="{5B792C70-A940-BC05-7A8D-6D1A2C2B8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269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Line 70">
                  <a:extLst>
                    <a:ext uri="{FF2B5EF4-FFF2-40B4-BE49-F238E27FC236}">
                      <a16:creationId xmlns:a16="http://schemas.microsoft.com/office/drawing/2014/main" id="{DEB60F7E-C474-DDE2-8C6F-7311747BAC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340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Line 71">
                  <a:extLst>
                    <a:ext uri="{FF2B5EF4-FFF2-40B4-BE49-F238E27FC236}">
                      <a16:creationId xmlns:a16="http://schemas.microsoft.com/office/drawing/2014/main" id="{5F2DCF04-0956-1543-84AA-0E6FD3B20E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411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Line 72">
                  <a:extLst>
                    <a:ext uri="{FF2B5EF4-FFF2-40B4-BE49-F238E27FC236}">
                      <a16:creationId xmlns:a16="http://schemas.microsoft.com/office/drawing/2014/main" id="{967A8386-BBE4-BC42-759D-0D679C3F1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482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Line 73">
                  <a:extLst>
                    <a:ext uri="{FF2B5EF4-FFF2-40B4-BE49-F238E27FC236}">
                      <a16:creationId xmlns:a16="http://schemas.microsoft.com/office/drawing/2014/main" id="{DE2E84AC-8261-65BB-E02D-0D875C420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553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Line 74">
                  <a:extLst>
                    <a:ext uri="{FF2B5EF4-FFF2-40B4-BE49-F238E27FC236}">
                      <a16:creationId xmlns:a16="http://schemas.microsoft.com/office/drawing/2014/main" id="{7ECEA7DE-D3E2-A01D-AB5C-D47C34093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624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Line 75">
                  <a:extLst>
                    <a:ext uri="{FF2B5EF4-FFF2-40B4-BE49-F238E27FC236}">
                      <a16:creationId xmlns:a16="http://schemas.microsoft.com/office/drawing/2014/main" id="{FBC5317D-EF46-A607-1376-281D4B0C61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695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Line 76">
                  <a:extLst>
                    <a:ext uri="{FF2B5EF4-FFF2-40B4-BE49-F238E27FC236}">
                      <a16:creationId xmlns:a16="http://schemas.microsoft.com/office/drawing/2014/main" id="{CFE95170-C338-FF16-0A6D-847C033C4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766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2" name="Line 77">
                  <a:extLst>
                    <a:ext uri="{FF2B5EF4-FFF2-40B4-BE49-F238E27FC236}">
                      <a16:creationId xmlns:a16="http://schemas.microsoft.com/office/drawing/2014/main" id="{94DF02FC-FBFC-6ECB-EBED-526341742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83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3" name="Line 78">
                  <a:extLst>
                    <a:ext uri="{FF2B5EF4-FFF2-40B4-BE49-F238E27FC236}">
                      <a16:creationId xmlns:a16="http://schemas.microsoft.com/office/drawing/2014/main" id="{C5BF5C19-28A0-3946-1AB6-03B1F8899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908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4" name="Line 79">
                  <a:extLst>
                    <a:ext uri="{FF2B5EF4-FFF2-40B4-BE49-F238E27FC236}">
                      <a16:creationId xmlns:a16="http://schemas.microsoft.com/office/drawing/2014/main" id="{0427AFC6-6453-3F9D-2204-6F6970C15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979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5" name="Line 80">
                  <a:extLst>
                    <a:ext uri="{FF2B5EF4-FFF2-40B4-BE49-F238E27FC236}">
                      <a16:creationId xmlns:a16="http://schemas.microsoft.com/office/drawing/2014/main" id="{885B3191-9982-AC0F-5C96-3702FA69D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050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Line 81">
                  <a:extLst>
                    <a:ext uri="{FF2B5EF4-FFF2-40B4-BE49-F238E27FC236}">
                      <a16:creationId xmlns:a16="http://schemas.microsoft.com/office/drawing/2014/main" id="{39B637D8-4AD1-E6B5-B2F4-D264AA1DD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121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Line 82">
                  <a:extLst>
                    <a:ext uri="{FF2B5EF4-FFF2-40B4-BE49-F238E27FC236}">
                      <a16:creationId xmlns:a16="http://schemas.microsoft.com/office/drawing/2014/main" id="{A64132B4-8D47-6A57-8462-413402AA1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192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Line 83">
                  <a:extLst>
                    <a:ext uri="{FF2B5EF4-FFF2-40B4-BE49-F238E27FC236}">
                      <a16:creationId xmlns:a16="http://schemas.microsoft.com/office/drawing/2014/main" id="{6D0BC1F7-BAC0-C4F2-42C7-401352834C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263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Line 84">
                  <a:extLst>
                    <a:ext uri="{FF2B5EF4-FFF2-40B4-BE49-F238E27FC236}">
                      <a16:creationId xmlns:a16="http://schemas.microsoft.com/office/drawing/2014/main" id="{B4CCB567-AC6B-005C-5C80-8A0884C7D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Line 85">
                  <a:extLst>
                    <a:ext uri="{FF2B5EF4-FFF2-40B4-BE49-F238E27FC236}">
                      <a16:creationId xmlns:a16="http://schemas.microsoft.com/office/drawing/2014/main" id="{3449BA27-1844-77C1-6638-3D115EF0E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9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Line 86">
                  <a:extLst>
                    <a:ext uri="{FF2B5EF4-FFF2-40B4-BE49-F238E27FC236}">
                      <a16:creationId xmlns:a16="http://schemas.microsoft.com/office/drawing/2014/main" id="{AEE5F9B6-5180-55B3-FBD0-B2C86F4DF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0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Line 87">
                  <a:extLst>
                    <a:ext uri="{FF2B5EF4-FFF2-40B4-BE49-F238E27FC236}">
                      <a16:creationId xmlns:a16="http://schemas.microsoft.com/office/drawing/2014/main" id="{33C9747D-703C-2E54-1E1F-52737CB40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1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Line 88">
                  <a:extLst>
                    <a:ext uri="{FF2B5EF4-FFF2-40B4-BE49-F238E27FC236}">
                      <a16:creationId xmlns:a16="http://schemas.microsoft.com/office/drawing/2014/main" id="{C4CAAF5A-F084-9B0D-6AAC-E74479A8F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2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Line 89">
                  <a:extLst>
                    <a:ext uri="{FF2B5EF4-FFF2-40B4-BE49-F238E27FC236}">
                      <a16:creationId xmlns:a16="http://schemas.microsoft.com/office/drawing/2014/main" id="{EF59CB01-A7A8-498F-F75F-E1B3F68DF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3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5" name="Line 90">
                  <a:extLst>
                    <a:ext uri="{FF2B5EF4-FFF2-40B4-BE49-F238E27FC236}">
                      <a16:creationId xmlns:a16="http://schemas.microsoft.com/office/drawing/2014/main" id="{C3D25E1C-052D-E703-34EC-409A52DA05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4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Line 91">
                  <a:extLst>
                    <a:ext uri="{FF2B5EF4-FFF2-40B4-BE49-F238E27FC236}">
                      <a16:creationId xmlns:a16="http://schemas.microsoft.com/office/drawing/2014/main" id="{94099ADC-389E-073C-4BB8-E8442D4E4C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Line 92">
                  <a:extLst>
                    <a:ext uri="{FF2B5EF4-FFF2-40B4-BE49-F238E27FC236}">
                      <a16:creationId xmlns:a16="http://schemas.microsoft.com/office/drawing/2014/main" id="{71D4AFC2-4DFD-B0C7-33C2-F75ED497F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Line 93">
                  <a:extLst>
                    <a:ext uri="{FF2B5EF4-FFF2-40B4-BE49-F238E27FC236}">
                      <a16:creationId xmlns:a16="http://schemas.microsoft.com/office/drawing/2014/main" id="{35B3EF59-CB82-D82C-8722-E5BA5F35E5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9" name="Line 94">
                  <a:extLst>
                    <a:ext uri="{FF2B5EF4-FFF2-40B4-BE49-F238E27FC236}">
                      <a16:creationId xmlns:a16="http://schemas.microsoft.com/office/drawing/2014/main" id="{56603357-67FA-9EEF-5041-ED68D9B33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Line 95">
                  <a:extLst>
                    <a:ext uri="{FF2B5EF4-FFF2-40B4-BE49-F238E27FC236}">
                      <a16:creationId xmlns:a16="http://schemas.microsoft.com/office/drawing/2014/main" id="{FFFBBEB2-C62E-EEC1-2B1F-FCB6C5BD1F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9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1" name="Line 96">
                  <a:extLst>
                    <a:ext uri="{FF2B5EF4-FFF2-40B4-BE49-F238E27FC236}">
                      <a16:creationId xmlns:a16="http://schemas.microsoft.com/office/drawing/2014/main" id="{D5C92399-CA39-128B-7356-047F4D0F5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0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2" name="Line 97">
                  <a:extLst>
                    <a:ext uri="{FF2B5EF4-FFF2-40B4-BE49-F238E27FC236}">
                      <a16:creationId xmlns:a16="http://schemas.microsoft.com/office/drawing/2014/main" id="{266A4754-40BA-B0B4-133F-60DEC4B6FF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1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3" name="Line 98">
                  <a:extLst>
                    <a:ext uri="{FF2B5EF4-FFF2-40B4-BE49-F238E27FC236}">
                      <a16:creationId xmlns:a16="http://schemas.microsoft.com/office/drawing/2014/main" id="{4C113AA5-423A-F4DB-C69F-BFD0741AA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2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4" name="Line 99">
                  <a:extLst>
                    <a:ext uri="{FF2B5EF4-FFF2-40B4-BE49-F238E27FC236}">
                      <a16:creationId xmlns:a16="http://schemas.microsoft.com/office/drawing/2014/main" id="{B18C0809-1C0F-B3D3-6BE1-8DA7C2F20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3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Line 100">
                  <a:extLst>
                    <a:ext uri="{FF2B5EF4-FFF2-40B4-BE49-F238E27FC236}">
                      <a16:creationId xmlns:a16="http://schemas.microsoft.com/office/drawing/2014/main" id="{32301A25-3D8E-5748-49F9-E3032D25B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Line 101">
                  <a:extLst>
                    <a:ext uri="{FF2B5EF4-FFF2-40B4-BE49-F238E27FC236}">
                      <a16:creationId xmlns:a16="http://schemas.microsoft.com/office/drawing/2014/main" id="{2EE83950-5E51-419E-2C04-E749490FC0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5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7" name="Line 102">
                  <a:extLst>
                    <a:ext uri="{FF2B5EF4-FFF2-40B4-BE49-F238E27FC236}">
                      <a16:creationId xmlns:a16="http://schemas.microsoft.com/office/drawing/2014/main" id="{1511330E-D5DF-F516-78FC-EAC24EA57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6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8" name="Line 103">
                  <a:extLst>
                    <a:ext uri="{FF2B5EF4-FFF2-40B4-BE49-F238E27FC236}">
                      <a16:creationId xmlns:a16="http://schemas.microsoft.com/office/drawing/2014/main" id="{1E53D79E-C4E0-A3F0-8D1E-7018A00A8E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7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9" name="Line 104">
                  <a:extLst>
                    <a:ext uri="{FF2B5EF4-FFF2-40B4-BE49-F238E27FC236}">
                      <a16:creationId xmlns:a16="http://schemas.microsoft.com/office/drawing/2014/main" id="{D6FC8B88-88C6-B7BB-6BD3-0B4E26C7A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0" name="Line 105">
                  <a:extLst>
                    <a:ext uri="{FF2B5EF4-FFF2-40B4-BE49-F238E27FC236}">
                      <a16:creationId xmlns:a16="http://schemas.microsoft.com/office/drawing/2014/main" id="{365A0FF4-794A-AA04-D780-8C02EB2C96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0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1" name="Line 106">
                  <a:extLst>
                    <a:ext uri="{FF2B5EF4-FFF2-40B4-BE49-F238E27FC236}">
                      <a16:creationId xmlns:a16="http://schemas.microsoft.com/office/drawing/2014/main" id="{E8DE6E80-8808-0ED0-8795-919CB5C9B4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1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2" name="Line 107">
                  <a:extLst>
                    <a:ext uri="{FF2B5EF4-FFF2-40B4-BE49-F238E27FC236}">
                      <a16:creationId xmlns:a16="http://schemas.microsoft.com/office/drawing/2014/main" id="{4BB1ACD2-6D6F-A991-8B6F-29211F197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2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3" name="Line 108">
                  <a:extLst>
                    <a:ext uri="{FF2B5EF4-FFF2-40B4-BE49-F238E27FC236}">
                      <a16:creationId xmlns:a16="http://schemas.microsoft.com/office/drawing/2014/main" id="{2F0CE641-E282-B037-7905-CD06DA8163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3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4" name="Line 109">
                  <a:extLst>
                    <a:ext uri="{FF2B5EF4-FFF2-40B4-BE49-F238E27FC236}">
                      <a16:creationId xmlns:a16="http://schemas.microsoft.com/office/drawing/2014/main" id="{DC3079B7-0EC0-0B9E-971D-93510E0E3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4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Line 110">
                  <a:extLst>
                    <a:ext uri="{FF2B5EF4-FFF2-40B4-BE49-F238E27FC236}">
                      <a16:creationId xmlns:a16="http://schemas.microsoft.com/office/drawing/2014/main" id="{4556ED35-1A0A-D4D3-AB58-7FECE9BB5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5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Line 111">
                  <a:extLst>
                    <a:ext uri="{FF2B5EF4-FFF2-40B4-BE49-F238E27FC236}">
                      <a16:creationId xmlns:a16="http://schemas.microsoft.com/office/drawing/2014/main" id="{45C8C243-BE48-F0D1-3FA4-346BD0117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6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7" name="Line 112">
                  <a:extLst>
                    <a:ext uri="{FF2B5EF4-FFF2-40B4-BE49-F238E27FC236}">
                      <a16:creationId xmlns:a16="http://schemas.microsoft.com/office/drawing/2014/main" id="{BA5D81D3-74A1-DE6B-7621-D0A3AEEED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7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" name="Line 113">
                  <a:extLst>
                    <a:ext uri="{FF2B5EF4-FFF2-40B4-BE49-F238E27FC236}">
                      <a16:creationId xmlns:a16="http://schemas.microsoft.com/office/drawing/2014/main" id="{5A1D4629-D038-CA92-948A-98F9D56CF9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8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" name="Line 114">
                  <a:extLst>
                    <a:ext uri="{FF2B5EF4-FFF2-40B4-BE49-F238E27FC236}">
                      <a16:creationId xmlns:a16="http://schemas.microsoft.com/office/drawing/2014/main" id="{CA5FDA47-4D23-276B-8FA7-2B87C4D84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9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0" name="Line 115">
                  <a:extLst>
                    <a:ext uri="{FF2B5EF4-FFF2-40B4-BE49-F238E27FC236}">
                      <a16:creationId xmlns:a16="http://schemas.microsoft.com/office/drawing/2014/main" id="{F6FF97ED-4A01-4B1E-52E0-3201DD02F0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0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1" name="Line 116">
                  <a:extLst>
                    <a:ext uri="{FF2B5EF4-FFF2-40B4-BE49-F238E27FC236}">
                      <a16:creationId xmlns:a16="http://schemas.microsoft.com/office/drawing/2014/main" id="{30C4FE36-87A8-ADB9-7D0D-B0C93DA7A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1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2" name="Line 117">
                  <a:extLst>
                    <a:ext uri="{FF2B5EF4-FFF2-40B4-BE49-F238E27FC236}">
                      <a16:creationId xmlns:a16="http://schemas.microsoft.com/office/drawing/2014/main" id="{242D3571-C94E-421D-9A81-3F55FB05C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Line 118">
                  <a:extLst>
                    <a:ext uri="{FF2B5EF4-FFF2-40B4-BE49-F238E27FC236}">
                      <a16:creationId xmlns:a16="http://schemas.microsoft.com/office/drawing/2014/main" id="{F432E263-9929-FCF4-4C87-AA8EBFCBD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3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Line 119">
                  <a:extLst>
                    <a:ext uri="{FF2B5EF4-FFF2-40B4-BE49-F238E27FC236}">
                      <a16:creationId xmlns:a16="http://schemas.microsoft.com/office/drawing/2014/main" id="{4C96B170-55DB-CFCD-D9E1-BA2AA405FE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4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" name="Line 120">
                  <a:extLst>
                    <a:ext uri="{FF2B5EF4-FFF2-40B4-BE49-F238E27FC236}">
                      <a16:creationId xmlns:a16="http://schemas.microsoft.com/office/drawing/2014/main" id="{FC7FF757-5F40-2949-4994-54EA15558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5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Line 121">
                  <a:extLst>
                    <a:ext uri="{FF2B5EF4-FFF2-40B4-BE49-F238E27FC236}">
                      <a16:creationId xmlns:a16="http://schemas.microsoft.com/office/drawing/2014/main" id="{34E62B25-B697-4E93-89DD-A87A2C4A1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6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7" name="Line 122">
                  <a:extLst>
                    <a:ext uri="{FF2B5EF4-FFF2-40B4-BE49-F238E27FC236}">
                      <a16:creationId xmlns:a16="http://schemas.microsoft.com/office/drawing/2014/main" id="{3B7F38A6-3C8D-BE69-D241-2C1F8F4FE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7" y="2299"/>
                  <a:ext cx="4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" name="Line 123">
                  <a:extLst>
                    <a:ext uri="{FF2B5EF4-FFF2-40B4-BE49-F238E27FC236}">
                      <a16:creationId xmlns:a16="http://schemas.microsoft.com/office/drawing/2014/main" id="{8E062291-DB90-DCBB-9580-14A39D979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263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9" name="Line 124">
                  <a:extLst>
                    <a:ext uri="{FF2B5EF4-FFF2-40B4-BE49-F238E27FC236}">
                      <a16:creationId xmlns:a16="http://schemas.microsoft.com/office/drawing/2014/main" id="{4587874B-5319-DCE4-DA37-77CB36126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192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" name="Line 125">
                  <a:extLst>
                    <a:ext uri="{FF2B5EF4-FFF2-40B4-BE49-F238E27FC236}">
                      <a16:creationId xmlns:a16="http://schemas.microsoft.com/office/drawing/2014/main" id="{1D066647-4D83-66CC-E680-ACC4EEFB3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121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1" name="Line 126">
                  <a:extLst>
                    <a:ext uri="{FF2B5EF4-FFF2-40B4-BE49-F238E27FC236}">
                      <a16:creationId xmlns:a16="http://schemas.microsoft.com/office/drawing/2014/main" id="{6B63F005-D663-2B7A-0620-FD786CDE5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050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Line 127">
                  <a:extLst>
                    <a:ext uri="{FF2B5EF4-FFF2-40B4-BE49-F238E27FC236}">
                      <a16:creationId xmlns:a16="http://schemas.microsoft.com/office/drawing/2014/main" id="{136CBD73-E397-3F73-B6EB-C3B7536D8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979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Line 128">
                  <a:extLst>
                    <a:ext uri="{FF2B5EF4-FFF2-40B4-BE49-F238E27FC236}">
                      <a16:creationId xmlns:a16="http://schemas.microsoft.com/office/drawing/2014/main" id="{4F9535F1-0E3E-BA7B-F165-95FB5F61A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908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Line 129">
                  <a:extLst>
                    <a:ext uri="{FF2B5EF4-FFF2-40B4-BE49-F238E27FC236}">
                      <a16:creationId xmlns:a16="http://schemas.microsoft.com/office/drawing/2014/main" id="{73A2F789-FE01-5B3C-CA38-91CA5FCCC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83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5" name="Line 130">
                  <a:extLst>
                    <a:ext uri="{FF2B5EF4-FFF2-40B4-BE49-F238E27FC236}">
                      <a16:creationId xmlns:a16="http://schemas.microsoft.com/office/drawing/2014/main" id="{991F8290-9843-DCC6-0391-6ECDE8D97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766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6" name="Line 131">
                  <a:extLst>
                    <a:ext uri="{FF2B5EF4-FFF2-40B4-BE49-F238E27FC236}">
                      <a16:creationId xmlns:a16="http://schemas.microsoft.com/office/drawing/2014/main" id="{D1398EC4-C9BA-E873-4FB7-C1C266B40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695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7" name="Line 132">
                  <a:extLst>
                    <a:ext uri="{FF2B5EF4-FFF2-40B4-BE49-F238E27FC236}">
                      <a16:creationId xmlns:a16="http://schemas.microsoft.com/office/drawing/2014/main" id="{084EE907-BC70-404D-668B-6A90E1705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624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8" name="Line 133">
                  <a:extLst>
                    <a:ext uri="{FF2B5EF4-FFF2-40B4-BE49-F238E27FC236}">
                      <a16:creationId xmlns:a16="http://schemas.microsoft.com/office/drawing/2014/main" id="{FBA771F0-36B8-BFE9-DC18-3911A93FB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553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9" name="Line 134">
                  <a:extLst>
                    <a:ext uri="{FF2B5EF4-FFF2-40B4-BE49-F238E27FC236}">
                      <a16:creationId xmlns:a16="http://schemas.microsoft.com/office/drawing/2014/main" id="{0258B73E-3487-5FDD-37F3-9042AE8616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482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" name="Line 135">
                  <a:extLst>
                    <a:ext uri="{FF2B5EF4-FFF2-40B4-BE49-F238E27FC236}">
                      <a16:creationId xmlns:a16="http://schemas.microsoft.com/office/drawing/2014/main" id="{B16D5215-DB0E-0CBE-694F-7113B6912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411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Line 136">
                  <a:extLst>
                    <a:ext uri="{FF2B5EF4-FFF2-40B4-BE49-F238E27FC236}">
                      <a16:creationId xmlns:a16="http://schemas.microsoft.com/office/drawing/2014/main" id="{292749BC-0338-C50D-7477-F2C1D0639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340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Line 137">
                  <a:extLst>
                    <a:ext uri="{FF2B5EF4-FFF2-40B4-BE49-F238E27FC236}">
                      <a16:creationId xmlns:a16="http://schemas.microsoft.com/office/drawing/2014/main" id="{35BA2875-3A61-6C9F-8098-821EE4B1EF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269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" name="Line 138">
                  <a:extLst>
                    <a:ext uri="{FF2B5EF4-FFF2-40B4-BE49-F238E27FC236}">
                      <a16:creationId xmlns:a16="http://schemas.microsoft.com/office/drawing/2014/main" id="{C77E72F9-59CE-0E5A-B372-1D870AEC4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198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Line 139">
                  <a:extLst>
                    <a:ext uri="{FF2B5EF4-FFF2-40B4-BE49-F238E27FC236}">
                      <a16:creationId xmlns:a16="http://schemas.microsoft.com/office/drawing/2014/main" id="{B7BD231F-1C31-3007-421A-680695C6D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12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Line 140">
                  <a:extLst>
                    <a:ext uri="{FF2B5EF4-FFF2-40B4-BE49-F238E27FC236}">
                      <a16:creationId xmlns:a16="http://schemas.microsoft.com/office/drawing/2014/main" id="{C2C1257D-E534-E3B5-1312-9540B606C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055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6" name="Line 141">
                  <a:extLst>
                    <a:ext uri="{FF2B5EF4-FFF2-40B4-BE49-F238E27FC236}">
                      <a16:creationId xmlns:a16="http://schemas.microsoft.com/office/drawing/2014/main" id="{1FCE7E7E-4EC7-DD30-D33D-CA06814D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984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" name="Line 142">
                  <a:extLst>
                    <a:ext uri="{FF2B5EF4-FFF2-40B4-BE49-F238E27FC236}">
                      <a16:creationId xmlns:a16="http://schemas.microsoft.com/office/drawing/2014/main" id="{259EAE34-3D15-4004-C09E-6C6B833823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18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8" name="Line 143">
                  <a:extLst>
                    <a:ext uri="{FF2B5EF4-FFF2-40B4-BE49-F238E27FC236}">
                      <a16:creationId xmlns:a16="http://schemas.microsoft.com/office/drawing/2014/main" id="{FFA558C0-59E7-F481-CAAA-504A655E0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7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9" name="Line 144">
                  <a:extLst>
                    <a:ext uri="{FF2B5EF4-FFF2-40B4-BE49-F238E27FC236}">
                      <a16:creationId xmlns:a16="http://schemas.microsoft.com/office/drawing/2014/main" id="{C54B4B16-929F-A27A-4C99-304DF72FB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6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0" name="Line 145">
                  <a:extLst>
                    <a:ext uri="{FF2B5EF4-FFF2-40B4-BE49-F238E27FC236}">
                      <a16:creationId xmlns:a16="http://schemas.microsoft.com/office/drawing/2014/main" id="{C93D2048-BC40-3B75-1AAD-61F5D5FDD7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05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" name="Line 146">
                  <a:extLst>
                    <a:ext uri="{FF2B5EF4-FFF2-40B4-BE49-F238E27FC236}">
                      <a16:creationId xmlns:a16="http://schemas.microsoft.com/office/drawing/2014/main" id="{DF7D8D05-E3EB-DF09-FB28-3CE9863858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4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2" name="Line 147">
                  <a:extLst>
                    <a:ext uri="{FF2B5EF4-FFF2-40B4-BE49-F238E27FC236}">
                      <a16:creationId xmlns:a16="http://schemas.microsoft.com/office/drawing/2014/main" id="{D7C5B9C4-119D-6958-6EB8-5A83009263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3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3" name="Line 148">
                  <a:extLst>
                    <a:ext uri="{FF2B5EF4-FFF2-40B4-BE49-F238E27FC236}">
                      <a16:creationId xmlns:a16="http://schemas.microsoft.com/office/drawing/2014/main" id="{65DDC432-DC54-69FD-1B9E-9A7D62294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2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Line 149">
                  <a:extLst>
                    <a:ext uri="{FF2B5EF4-FFF2-40B4-BE49-F238E27FC236}">
                      <a16:creationId xmlns:a16="http://schemas.microsoft.com/office/drawing/2014/main" id="{A2B33F68-9785-1F48-64A3-3BA0EC5A7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1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5" name="Line 150">
                  <a:extLst>
                    <a:ext uri="{FF2B5EF4-FFF2-40B4-BE49-F238E27FC236}">
                      <a16:creationId xmlns:a16="http://schemas.microsoft.com/office/drawing/2014/main" id="{2D622935-F8F0-AD0C-BDF7-88EB29BC3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50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6" name="Line 151">
                  <a:extLst>
                    <a:ext uri="{FF2B5EF4-FFF2-40B4-BE49-F238E27FC236}">
                      <a16:creationId xmlns:a16="http://schemas.microsoft.com/office/drawing/2014/main" id="{C57667C1-1CE2-ABC6-7938-1D60B0374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9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7" name="Line 152">
                  <a:extLst>
                    <a:ext uri="{FF2B5EF4-FFF2-40B4-BE49-F238E27FC236}">
                      <a16:creationId xmlns:a16="http://schemas.microsoft.com/office/drawing/2014/main" id="{49B83765-EB6A-8927-3642-7A358EFEC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8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8" name="Line 153">
                  <a:extLst>
                    <a:ext uri="{FF2B5EF4-FFF2-40B4-BE49-F238E27FC236}">
                      <a16:creationId xmlns:a16="http://schemas.microsoft.com/office/drawing/2014/main" id="{6C8A7C86-1EDF-706E-3015-642D06E4B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7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Line 154">
                  <a:extLst>
                    <a:ext uri="{FF2B5EF4-FFF2-40B4-BE49-F238E27FC236}">
                      <a16:creationId xmlns:a16="http://schemas.microsoft.com/office/drawing/2014/main" id="{00FD375C-18EA-4F77-5183-62B896BCD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6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0" name="Line 155">
                  <a:extLst>
                    <a:ext uri="{FF2B5EF4-FFF2-40B4-BE49-F238E27FC236}">
                      <a16:creationId xmlns:a16="http://schemas.microsoft.com/office/drawing/2014/main" id="{7F062B7C-EEA0-F9EA-881C-AD2DF4C7C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95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1" name="Line 156">
                  <a:extLst>
                    <a:ext uri="{FF2B5EF4-FFF2-40B4-BE49-F238E27FC236}">
                      <a16:creationId xmlns:a16="http://schemas.microsoft.com/office/drawing/2014/main" id="{89BAC072-B22F-1463-BDC8-149D98F5C6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24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Line 157">
                  <a:extLst>
                    <a:ext uri="{FF2B5EF4-FFF2-40B4-BE49-F238E27FC236}">
                      <a16:creationId xmlns:a16="http://schemas.microsoft.com/office/drawing/2014/main" id="{19BFCEB7-684F-13DF-9549-DA2E67B152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53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Line 158">
                  <a:extLst>
                    <a:ext uri="{FF2B5EF4-FFF2-40B4-BE49-F238E27FC236}">
                      <a16:creationId xmlns:a16="http://schemas.microsoft.com/office/drawing/2014/main" id="{F6E5E3DB-76F3-637B-5008-14B2EF59C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82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4" name="Line 159">
                  <a:extLst>
                    <a:ext uri="{FF2B5EF4-FFF2-40B4-BE49-F238E27FC236}">
                      <a16:creationId xmlns:a16="http://schemas.microsoft.com/office/drawing/2014/main" id="{26C568AF-3B7E-EB21-F0AF-59CC7E8DC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1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5" name="Line 160">
                  <a:extLst>
                    <a:ext uri="{FF2B5EF4-FFF2-40B4-BE49-F238E27FC236}">
                      <a16:creationId xmlns:a16="http://schemas.microsoft.com/office/drawing/2014/main" id="{B43EC822-4322-5C3C-1BAB-113C7EBD1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40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Line 161">
                  <a:extLst>
                    <a:ext uri="{FF2B5EF4-FFF2-40B4-BE49-F238E27FC236}">
                      <a16:creationId xmlns:a16="http://schemas.microsoft.com/office/drawing/2014/main" id="{16403F62-D518-53DA-7B0D-732A38BCD8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9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7" name="Line 162">
                  <a:extLst>
                    <a:ext uri="{FF2B5EF4-FFF2-40B4-BE49-F238E27FC236}">
                      <a16:creationId xmlns:a16="http://schemas.microsoft.com/office/drawing/2014/main" id="{265B4097-B6CA-3647-0FEC-D1DA2220E7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98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Line 163">
                  <a:extLst>
                    <a:ext uri="{FF2B5EF4-FFF2-40B4-BE49-F238E27FC236}">
                      <a16:creationId xmlns:a16="http://schemas.microsoft.com/office/drawing/2014/main" id="{57DDBBD9-CB79-05CA-C589-FDB261AC1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9" name="Line 164">
                  <a:extLst>
                    <a:ext uri="{FF2B5EF4-FFF2-40B4-BE49-F238E27FC236}">
                      <a16:creationId xmlns:a16="http://schemas.microsoft.com/office/drawing/2014/main" id="{01887FAA-E42A-DBC6-2EAB-FEB9129EC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6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0" name="Line 165">
                  <a:extLst>
                    <a:ext uri="{FF2B5EF4-FFF2-40B4-BE49-F238E27FC236}">
                      <a16:creationId xmlns:a16="http://schemas.microsoft.com/office/drawing/2014/main" id="{C7BB85FA-AC3E-8FB8-1C11-CED4B5BB5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85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1" name="Line 166">
                  <a:extLst>
                    <a:ext uri="{FF2B5EF4-FFF2-40B4-BE49-F238E27FC236}">
                      <a16:creationId xmlns:a16="http://schemas.microsoft.com/office/drawing/2014/main" id="{5C5923B7-286B-4DE3-854B-6C6FA0251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14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2" name="Line 167">
                  <a:extLst>
                    <a:ext uri="{FF2B5EF4-FFF2-40B4-BE49-F238E27FC236}">
                      <a16:creationId xmlns:a16="http://schemas.microsoft.com/office/drawing/2014/main" id="{7C4B055A-F812-D2B8-A9F4-94F467392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43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3" name="Line 168">
                  <a:extLst>
                    <a:ext uri="{FF2B5EF4-FFF2-40B4-BE49-F238E27FC236}">
                      <a16:creationId xmlns:a16="http://schemas.microsoft.com/office/drawing/2014/main" id="{BDDCA7B8-2EB4-B9DD-9294-6501EB228E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72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Line 169">
                  <a:extLst>
                    <a:ext uri="{FF2B5EF4-FFF2-40B4-BE49-F238E27FC236}">
                      <a16:creationId xmlns:a16="http://schemas.microsoft.com/office/drawing/2014/main" id="{70ED46B5-83C8-EDD4-9E52-F193E501F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01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5" name="Line 170">
                  <a:extLst>
                    <a:ext uri="{FF2B5EF4-FFF2-40B4-BE49-F238E27FC236}">
                      <a16:creationId xmlns:a16="http://schemas.microsoft.com/office/drawing/2014/main" id="{B615E065-DA61-2232-91C5-C45E9FA91B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0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Line 171">
                  <a:extLst>
                    <a:ext uri="{FF2B5EF4-FFF2-40B4-BE49-F238E27FC236}">
                      <a16:creationId xmlns:a16="http://schemas.microsoft.com/office/drawing/2014/main" id="{520A3C26-0991-3BBC-6660-1F2BA4B92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59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7" name="Line 172">
                  <a:extLst>
                    <a:ext uri="{FF2B5EF4-FFF2-40B4-BE49-F238E27FC236}">
                      <a16:creationId xmlns:a16="http://schemas.microsoft.com/office/drawing/2014/main" id="{FC340407-B0EF-6EF5-3D9F-89FC3B89D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88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8" name="Line 173">
                  <a:extLst>
                    <a:ext uri="{FF2B5EF4-FFF2-40B4-BE49-F238E27FC236}">
                      <a16:creationId xmlns:a16="http://schemas.microsoft.com/office/drawing/2014/main" id="{C2E5BAE3-F298-0AE9-AEF3-3DA30B0B89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17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Line 174">
                  <a:extLst>
                    <a:ext uri="{FF2B5EF4-FFF2-40B4-BE49-F238E27FC236}">
                      <a16:creationId xmlns:a16="http://schemas.microsoft.com/office/drawing/2014/main" id="{9D74D696-4567-273D-361A-AC3EA528A0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46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0" name="Line 175">
                  <a:extLst>
                    <a:ext uri="{FF2B5EF4-FFF2-40B4-BE49-F238E27FC236}">
                      <a16:creationId xmlns:a16="http://schemas.microsoft.com/office/drawing/2014/main" id="{8430F7C9-B4B7-670D-47FF-A7F928803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5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1" name="Line 176">
                  <a:extLst>
                    <a:ext uri="{FF2B5EF4-FFF2-40B4-BE49-F238E27FC236}">
                      <a16:creationId xmlns:a16="http://schemas.microsoft.com/office/drawing/2014/main" id="{D2003019-77F9-D162-764F-686DDD9F6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4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2" name="Line 177">
                  <a:extLst>
                    <a:ext uri="{FF2B5EF4-FFF2-40B4-BE49-F238E27FC236}">
                      <a16:creationId xmlns:a16="http://schemas.microsoft.com/office/drawing/2014/main" id="{84588467-AB5C-B4C9-B41A-51D4352639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3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3" name="Line 178">
                  <a:extLst>
                    <a:ext uri="{FF2B5EF4-FFF2-40B4-BE49-F238E27FC236}">
                      <a16:creationId xmlns:a16="http://schemas.microsoft.com/office/drawing/2014/main" id="{0DCC468A-9BC1-8B06-6D19-F56F2130B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62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4" name="Line 179">
                  <a:extLst>
                    <a:ext uri="{FF2B5EF4-FFF2-40B4-BE49-F238E27FC236}">
                      <a16:creationId xmlns:a16="http://schemas.microsoft.com/office/drawing/2014/main" id="{AB04F618-E7E9-6B98-A04B-122201B0F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91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5" name="Line 180">
                  <a:extLst>
                    <a:ext uri="{FF2B5EF4-FFF2-40B4-BE49-F238E27FC236}">
                      <a16:creationId xmlns:a16="http://schemas.microsoft.com/office/drawing/2014/main" id="{66D53E65-45C3-7C01-5877-B1DD067D2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08" y="984"/>
                  <a:ext cx="4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6" name="Line 181">
                  <a:extLst>
                    <a:ext uri="{FF2B5EF4-FFF2-40B4-BE49-F238E27FC236}">
                      <a16:creationId xmlns:a16="http://schemas.microsoft.com/office/drawing/2014/main" id="{C7383DDE-3599-45A4-E878-0316B67E3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1" y="973"/>
                  <a:ext cx="1" cy="16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7" name="Freeform 182">
                  <a:extLst>
                    <a:ext uri="{FF2B5EF4-FFF2-40B4-BE49-F238E27FC236}">
                      <a16:creationId xmlns:a16="http://schemas.microsoft.com/office/drawing/2014/main" id="{4366B291-9193-5A7A-B117-16FA65069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1019"/>
                  <a:ext cx="71" cy="119"/>
                </a:xfrm>
                <a:custGeom>
                  <a:avLst/>
                  <a:gdLst>
                    <a:gd name="T0" fmla="*/ 1 w 142"/>
                    <a:gd name="T1" fmla="*/ 1 h 238"/>
                    <a:gd name="T2" fmla="*/ 0 w 142"/>
                    <a:gd name="T3" fmla="*/ 0 h 238"/>
                    <a:gd name="T4" fmla="*/ 1 w 142"/>
                    <a:gd name="T5" fmla="*/ 1 h 238"/>
                    <a:gd name="T6" fmla="*/ 1 w 142"/>
                    <a:gd name="T7" fmla="*/ 0 h 238"/>
                    <a:gd name="T8" fmla="*/ 1 w 142"/>
                    <a:gd name="T9" fmla="*/ 1 h 2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8"/>
                    <a:gd name="T17" fmla="*/ 142 w 142"/>
                    <a:gd name="T18" fmla="*/ 238 h 2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8">
                      <a:moveTo>
                        <a:pt x="71" y="238"/>
                      </a:moveTo>
                      <a:lnTo>
                        <a:pt x="0" y="0"/>
                      </a:lnTo>
                      <a:lnTo>
                        <a:pt x="71" y="48"/>
                      </a:lnTo>
                      <a:lnTo>
                        <a:pt x="142" y="0"/>
                      </a:lnTo>
                      <a:lnTo>
                        <a:pt x="71" y="2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8" name="Freeform 183">
                  <a:extLst>
                    <a:ext uri="{FF2B5EF4-FFF2-40B4-BE49-F238E27FC236}">
                      <a16:creationId xmlns:a16="http://schemas.microsoft.com/office/drawing/2014/main" id="{70940ADB-D2CB-59D0-47D9-63253BA66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" y="736"/>
                  <a:ext cx="53" cy="237"/>
                </a:xfrm>
                <a:custGeom>
                  <a:avLst/>
                  <a:gdLst>
                    <a:gd name="T0" fmla="*/ 4 w 60"/>
                    <a:gd name="T1" fmla="*/ 22 h 267"/>
                    <a:gd name="T2" fmla="*/ 4 w 60"/>
                    <a:gd name="T3" fmla="*/ 21 h 267"/>
                    <a:gd name="T4" fmla="*/ 4 w 60"/>
                    <a:gd name="T5" fmla="*/ 20 h 267"/>
                    <a:gd name="T6" fmla="*/ 4 w 60"/>
                    <a:gd name="T7" fmla="*/ 20 h 267"/>
                    <a:gd name="T8" fmla="*/ 4 w 60"/>
                    <a:gd name="T9" fmla="*/ 20 h 267"/>
                    <a:gd name="T10" fmla="*/ 4 w 60"/>
                    <a:gd name="T11" fmla="*/ 20 h 267"/>
                    <a:gd name="T12" fmla="*/ 4 w 60"/>
                    <a:gd name="T13" fmla="*/ 20 h 267"/>
                    <a:gd name="T14" fmla="*/ 4 w 60"/>
                    <a:gd name="T15" fmla="*/ 18 h 267"/>
                    <a:gd name="T16" fmla="*/ 4 w 60"/>
                    <a:gd name="T17" fmla="*/ 18 h 267"/>
                    <a:gd name="T18" fmla="*/ 4 w 60"/>
                    <a:gd name="T19" fmla="*/ 18 h 267"/>
                    <a:gd name="T20" fmla="*/ 4 w 60"/>
                    <a:gd name="T21" fmla="*/ 18 h 267"/>
                    <a:gd name="T22" fmla="*/ 0 w 60"/>
                    <a:gd name="T23" fmla="*/ 17 h 267"/>
                    <a:gd name="T24" fmla="*/ 0 w 60"/>
                    <a:gd name="T25" fmla="*/ 16 h 267"/>
                    <a:gd name="T26" fmla="*/ 4 w 60"/>
                    <a:gd name="T27" fmla="*/ 16 h 267"/>
                    <a:gd name="T28" fmla="*/ 4 w 60"/>
                    <a:gd name="T29" fmla="*/ 16 h 267"/>
                    <a:gd name="T30" fmla="*/ 4 w 60"/>
                    <a:gd name="T31" fmla="*/ 15 h 267"/>
                    <a:gd name="T32" fmla="*/ 4 w 60"/>
                    <a:gd name="T33" fmla="*/ 14 h 267"/>
                    <a:gd name="T34" fmla="*/ 4 w 60"/>
                    <a:gd name="T35" fmla="*/ 14 h 267"/>
                    <a:gd name="T36" fmla="*/ 4 w 60"/>
                    <a:gd name="T37" fmla="*/ 14 h 267"/>
                    <a:gd name="T38" fmla="*/ 4 w 60"/>
                    <a:gd name="T39" fmla="*/ 12 h 267"/>
                    <a:gd name="T40" fmla="*/ 4 w 60"/>
                    <a:gd name="T41" fmla="*/ 12 h 267"/>
                    <a:gd name="T42" fmla="*/ 4 w 60"/>
                    <a:gd name="T43" fmla="*/ 12 h 267"/>
                    <a:gd name="T44" fmla="*/ 4 w 60"/>
                    <a:gd name="T45" fmla="*/ 12 h 267"/>
                    <a:gd name="T46" fmla="*/ 4 w 60"/>
                    <a:gd name="T47" fmla="*/ 11 h 267"/>
                    <a:gd name="T48" fmla="*/ 4 w 60"/>
                    <a:gd name="T49" fmla="*/ 11 h 267"/>
                    <a:gd name="T50" fmla="*/ 4 w 60"/>
                    <a:gd name="T51" fmla="*/ 10 h 267"/>
                    <a:gd name="T52" fmla="*/ 4 w 60"/>
                    <a:gd name="T53" fmla="*/ 10 h 267"/>
                    <a:gd name="T54" fmla="*/ 0 w 60"/>
                    <a:gd name="T55" fmla="*/ 10 h 267"/>
                    <a:gd name="T56" fmla="*/ 0 w 60"/>
                    <a:gd name="T57" fmla="*/ 9 h 267"/>
                    <a:gd name="T58" fmla="*/ 4 w 60"/>
                    <a:gd name="T59" fmla="*/ 9 h 267"/>
                    <a:gd name="T60" fmla="*/ 4 w 60"/>
                    <a:gd name="T61" fmla="*/ 9 h 267"/>
                    <a:gd name="T62" fmla="*/ 4 w 60"/>
                    <a:gd name="T63" fmla="*/ 8 h 267"/>
                    <a:gd name="T64" fmla="*/ 4 w 60"/>
                    <a:gd name="T65" fmla="*/ 7 h 267"/>
                    <a:gd name="T66" fmla="*/ 4 w 60"/>
                    <a:gd name="T67" fmla="*/ 7 h 267"/>
                    <a:gd name="T68" fmla="*/ 4 w 60"/>
                    <a:gd name="T69" fmla="*/ 6 h 267"/>
                    <a:gd name="T70" fmla="*/ 4 w 60"/>
                    <a:gd name="T71" fmla="*/ 6 h 267"/>
                    <a:gd name="T72" fmla="*/ 4 w 60"/>
                    <a:gd name="T73" fmla="*/ 5 h 267"/>
                    <a:gd name="T74" fmla="*/ 4 w 60"/>
                    <a:gd name="T75" fmla="*/ 4 h 267"/>
                    <a:gd name="T76" fmla="*/ 4 w 60"/>
                    <a:gd name="T77" fmla="*/ 4 h 267"/>
                    <a:gd name="T78" fmla="*/ 4 w 60"/>
                    <a:gd name="T79" fmla="*/ 4 h 267"/>
                    <a:gd name="T80" fmla="*/ 4 w 60"/>
                    <a:gd name="T81" fmla="*/ 4 h 267"/>
                    <a:gd name="T82" fmla="*/ 4 w 60"/>
                    <a:gd name="T83" fmla="*/ 4 h 267"/>
                    <a:gd name="T84" fmla="*/ 4 w 60"/>
                    <a:gd name="T85" fmla="*/ 4 h 267"/>
                    <a:gd name="T86" fmla="*/ 0 w 60"/>
                    <a:gd name="T87" fmla="*/ 4 h 267"/>
                    <a:gd name="T88" fmla="*/ 0 w 60"/>
                    <a:gd name="T89" fmla="*/ 4 h 267"/>
                    <a:gd name="T90" fmla="*/ 4 w 60"/>
                    <a:gd name="T91" fmla="*/ 4 h 267"/>
                    <a:gd name="T92" fmla="*/ 4 w 60"/>
                    <a:gd name="T93" fmla="*/ 4 h 267"/>
                    <a:gd name="T94" fmla="*/ 4 w 60"/>
                    <a:gd name="T95" fmla="*/ 4 h 2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267"/>
                    <a:gd name="T146" fmla="*/ 60 w 60"/>
                    <a:gd name="T147" fmla="*/ 267 h 2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267">
                      <a:moveTo>
                        <a:pt x="30" y="267"/>
                      </a:moveTo>
                      <a:lnTo>
                        <a:pt x="37" y="263"/>
                      </a:lnTo>
                      <a:lnTo>
                        <a:pt x="43" y="260"/>
                      </a:lnTo>
                      <a:lnTo>
                        <a:pt x="48" y="257"/>
                      </a:lnTo>
                      <a:lnTo>
                        <a:pt x="52" y="254"/>
                      </a:lnTo>
                      <a:lnTo>
                        <a:pt x="55" y="252"/>
                      </a:lnTo>
                      <a:lnTo>
                        <a:pt x="58" y="249"/>
                      </a:lnTo>
                      <a:lnTo>
                        <a:pt x="59" y="247"/>
                      </a:lnTo>
                      <a:lnTo>
                        <a:pt x="60" y="244"/>
                      </a:lnTo>
                      <a:lnTo>
                        <a:pt x="59" y="242"/>
                      </a:lnTo>
                      <a:lnTo>
                        <a:pt x="58" y="240"/>
                      </a:lnTo>
                      <a:lnTo>
                        <a:pt x="55" y="237"/>
                      </a:lnTo>
                      <a:lnTo>
                        <a:pt x="52" y="235"/>
                      </a:lnTo>
                      <a:lnTo>
                        <a:pt x="48" y="232"/>
                      </a:lnTo>
                      <a:lnTo>
                        <a:pt x="43" y="229"/>
                      </a:lnTo>
                      <a:lnTo>
                        <a:pt x="37" y="226"/>
                      </a:lnTo>
                      <a:lnTo>
                        <a:pt x="30" y="222"/>
                      </a:lnTo>
                      <a:lnTo>
                        <a:pt x="23" y="219"/>
                      </a:lnTo>
                      <a:lnTo>
                        <a:pt x="17" y="215"/>
                      </a:lnTo>
                      <a:lnTo>
                        <a:pt x="11" y="212"/>
                      </a:lnTo>
                      <a:lnTo>
                        <a:pt x="7" y="210"/>
                      </a:lnTo>
                      <a:lnTo>
                        <a:pt x="4" y="207"/>
                      </a:lnTo>
                      <a:lnTo>
                        <a:pt x="2" y="205"/>
                      </a:lnTo>
                      <a:lnTo>
                        <a:pt x="0" y="202"/>
                      </a:lnTo>
                      <a:lnTo>
                        <a:pt x="0" y="200"/>
                      </a:lnTo>
                      <a:lnTo>
                        <a:pt x="0" y="198"/>
                      </a:lnTo>
                      <a:lnTo>
                        <a:pt x="2" y="195"/>
                      </a:lnTo>
                      <a:lnTo>
                        <a:pt x="4" y="193"/>
                      </a:lnTo>
                      <a:lnTo>
                        <a:pt x="7" y="190"/>
                      </a:lnTo>
                      <a:lnTo>
                        <a:pt x="11" y="188"/>
                      </a:lnTo>
                      <a:lnTo>
                        <a:pt x="17" y="185"/>
                      </a:lnTo>
                      <a:lnTo>
                        <a:pt x="23" y="181"/>
                      </a:lnTo>
                      <a:lnTo>
                        <a:pt x="30" y="178"/>
                      </a:lnTo>
                      <a:lnTo>
                        <a:pt x="37" y="174"/>
                      </a:lnTo>
                      <a:lnTo>
                        <a:pt x="43" y="171"/>
                      </a:lnTo>
                      <a:lnTo>
                        <a:pt x="48" y="168"/>
                      </a:lnTo>
                      <a:lnTo>
                        <a:pt x="52" y="165"/>
                      </a:lnTo>
                      <a:lnTo>
                        <a:pt x="55" y="163"/>
                      </a:lnTo>
                      <a:lnTo>
                        <a:pt x="58" y="160"/>
                      </a:lnTo>
                      <a:lnTo>
                        <a:pt x="59" y="158"/>
                      </a:lnTo>
                      <a:lnTo>
                        <a:pt x="60" y="156"/>
                      </a:lnTo>
                      <a:lnTo>
                        <a:pt x="59" y="153"/>
                      </a:lnTo>
                      <a:lnTo>
                        <a:pt x="58" y="151"/>
                      </a:lnTo>
                      <a:lnTo>
                        <a:pt x="55" y="148"/>
                      </a:lnTo>
                      <a:lnTo>
                        <a:pt x="52" y="146"/>
                      </a:lnTo>
                      <a:lnTo>
                        <a:pt x="48" y="143"/>
                      </a:lnTo>
                      <a:lnTo>
                        <a:pt x="43" y="140"/>
                      </a:lnTo>
                      <a:lnTo>
                        <a:pt x="37" y="137"/>
                      </a:lnTo>
                      <a:lnTo>
                        <a:pt x="30" y="133"/>
                      </a:lnTo>
                      <a:lnTo>
                        <a:pt x="23" y="130"/>
                      </a:lnTo>
                      <a:lnTo>
                        <a:pt x="17" y="127"/>
                      </a:lnTo>
                      <a:lnTo>
                        <a:pt x="11" y="124"/>
                      </a:lnTo>
                      <a:lnTo>
                        <a:pt x="7" y="121"/>
                      </a:lnTo>
                      <a:lnTo>
                        <a:pt x="4" y="118"/>
                      </a:lnTo>
                      <a:lnTo>
                        <a:pt x="2" y="116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2" y="106"/>
                      </a:lnTo>
                      <a:lnTo>
                        <a:pt x="4" y="104"/>
                      </a:lnTo>
                      <a:lnTo>
                        <a:pt x="7" y="101"/>
                      </a:lnTo>
                      <a:lnTo>
                        <a:pt x="11" y="99"/>
                      </a:lnTo>
                      <a:lnTo>
                        <a:pt x="17" y="96"/>
                      </a:lnTo>
                      <a:lnTo>
                        <a:pt x="23" y="92"/>
                      </a:lnTo>
                      <a:lnTo>
                        <a:pt x="30" y="89"/>
                      </a:lnTo>
                      <a:lnTo>
                        <a:pt x="37" y="85"/>
                      </a:lnTo>
                      <a:lnTo>
                        <a:pt x="43" y="82"/>
                      </a:lnTo>
                      <a:lnTo>
                        <a:pt x="48" y="79"/>
                      </a:lnTo>
                      <a:lnTo>
                        <a:pt x="52" y="76"/>
                      </a:lnTo>
                      <a:lnTo>
                        <a:pt x="55" y="74"/>
                      </a:lnTo>
                      <a:lnTo>
                        <a:pt x="58" y="71"/>
                      </a:lnTo>
                      <a:lnTo>
                        <a:pt x="59" y="69"/>
                      </a:lnTo>
                      <a:lnTo>
                        <a:pt x="60" y="67"/>
                      </a:lnTo>
                      <a:lnTo>
                        <a:pt x="59" y="64"/>
                      </a:lnTo>
                      <a:lnTo>
                        <a:pt x="58" y="62"/>
                      </a:lnTo>
                      <a:lnTo>
                        <a:pt x="55" y="60"/>
                      </a:lnTo>
                      <a:lnTo>
                        <a:pt x="52" y="57"/>
                      </a:lnTo>
                      <a:lnTo>
                        <a:pt x="48" y="54"/>
                      </a:lnTo>
                      <a:lnTo>
                        <a:pt x="43" y="51"/>
                      </a:lnTo>
                      <a:lnTo>
                        <a:pt x="37" y="48"/>
                      </a:lnTo>
                      <a:lnTo>
                        <a:pt x="30" y="44"/>
                      </a:lnTo>
                      <a:lnTo>
                        <a:pt x="23" y="41"/>
                      </a:lnTo>
                      <a:lnTo>
                        <a:pt x="17" y="38"/>
                      </a:lnTo>
                      <a:lnTo>
                        <a:pt x="11" y="35"/>
                      </a:lnTo>
                      <a:lnTo>
                        <a:pt x="7" y="32"/>
                      </a:lnTo>
                      <a:lnTo>
                        <a:pt x="4" y="29"/>
                      </a:lnTo>
                      <a:lnTo>
                        <a:pt x="2" y="27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4" y="15"/>
                      </a:lnTo>
                      <a:lnTo>
                        <a:pt x="7" y="13"/>
                      </a:lnTo>
                      <a:lnTo>
                        <a:pt x="11" y="10"/>
                      </a:lnTo>
                      <a:lnTo>
                        <a:pt x="17" y="7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9" name="Rectangle 184">
                  <a:extLst>
                    <a:ext uri="{FF2B5EF4-FFF2-40B4-BE49-F238E27FC236}">
                      <a16:creationId xmlns:a16="http://schemas.microsoft.com/office/drawing/2014/main" id="{0A1DA91F-4F9E-C157-DDE7-002F3569B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771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0" name="Rectangle 185">
                  <a:extLst>
                    <a:ext uri="{FF2B5EF4-FFF2-40B4-BE49-F238E27FC236}">
                      <a16:creationId xmlns:a16="http://schemas.microsoft.com/office/drawing/2014/main" id="{08145EE8-A19C-6347-5A92-147D4C91B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2" y="839"/>
                  <a:ext cx="181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heater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1" name="Rectangle 186">
                  <a:extLst>
                    <a:ext uri="{FF2B5EF4-FFF2-40B4-BE49-F238E27FC236}">
                      <a16:creationId xmlns:a16="http://schemas.microsoft.com/office/drawing/2014/main" id="{2A91F419-6FC2-512C-DF65-DC0560BF9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4" y="771"/>
                  <a:ext cx="66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= 4500 kJ/min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2" name="Freeform 187">
                  <a:extLst>
                    <a:ext uri="{FF2B5EF4-FFF2-40B4-BE49-F238E27FC236}">
                      <a16:creationId xmlns:a16="http://schemas.microsoft.com/office/drawing/2014/main" id="{43564792-2D66-4307-F65B-260F25994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9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9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8" y="52"/>
                      </a:lnTo>
                      <a:lnTo>
                        <a:pt x="307" y="76"/>
                      </a:lnTo>
                      <a:lnTo>
                        <a:pt x="320" y="105"/>
                      </a:lnTo>
                      <a:lnTo>
                        <a:pt x="327" y="135"/>
                      </a:lnTo>
                      <a:lnTo>
                        <a:pt x="330" y="167"/>
                      </a:lnTo>
                      <a:lnTo>
                        <a:pt x="327" y="197"/>
                      </a:lnTo>
                      <a:lnTo>
                        <a:pt x="320" y="227"/>
                      </a:lnTo>
                      <a:lnTo>
                        <a:pt x="307" y="258"/>
                      </a:lnTo>
                      <a:lnTo>
                        <a:pt x="288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3" name="Freeform 188">
                  <a:extLst>
                    <a:ext uri="{FF2B5EF4-FFF2-40B4-BE49-F238E27FC236}">
                      <a16:creationId xmlns:a16="http://schemas.microsoft.com/office/drawing/2014/main" id="{88B00F90-F366-144F-944F-FE0146860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4" name="Freeform 189">
                  <a:extLst>
                    <a:ext uri="{FF2B5EF4-FFF2-40B4-BE49-F238E27FC236}">
                      <a16:creationId xmlns:a16="http://schemas.microsoft.com/office/drawing/2014/main" id="{07CB4D8C-8931-1DEF-4B25-14A75DA5B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29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69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1" y="76"/>
                      </a:lnTo>
                      <a:lnTo>
                        <a:pt x="93" y="94"/>
                      </a:lnTo>
                      <a:lnTo>
                        <a:pt x="91" y="111"/>
                      </a:lnTo>
                      <a:lnTo>
                        <a:pt x="87" y="128"/>
                      </a:lnTo>
                      <a:lnTo>
                        <a:pt x="80" y="145"/>
                      </a:lnTo>
                      <a:lnTo>
                        <a:pt x="69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5" name="Freeform 190">
                  <a:extLst>
                    <a:ext uri="{FF2B5EF4-FFF2-40B4-BE49-F238E27FC236}">
                      <a16:creationId xmlns:a16="http://schemas.microsoft.com/office/drawing/2014/main" id="{35B8A195-FCAE-0575-BFD6-8022F65D3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149"/>
                  <a:ext cx="166" cy="168"/>
                </a:xfrm>
                <a:custGeom>
                  <a:avLst/>
                  <a:gdLst>
                    <a:gd name="T0" fmla="*/ 1 w 330"/>
                    <a:gd name="T1" fmla="*/ 0 h 338"/>
                    <a:gd name="T2" fmla="*/ 1 w 330"/>
                    <a:gd name="T3" fmla="*/ 0 h 338"/>
                    <a:gd name="T4" fmla="*/ 1 w 330"/>
                    <a:gd name="T5" fmla="*/ 0 h 338"/>
                    <a:gd name="T6" fmla="*/ 1 w 330"/>
                    <a:gd name="T7" fmla="*/ 0 h 338"/>
                    <a:gd name="T8" fmla="*/ 1 w 330"/>
                    <a:gd name="T9" fmla="*/ 0 h 338"/>
                    <a:gd name="T10" fmla="*/ 1 w 330"/>
                    <a:gd name="T11" fmla="*/ 0 h 338"/>
                    <a:gd name="T12" fmla="*/ 1 w 330"/>
                    <a:gd name="T13" fmla="*/ 0 h 338"/>
                    <a:gd name="T14" fmla="*/ 0 w 330"/>
                    <a:gd name="T15" fmla="*/ 0 h 338"/>
                    <a:gd name="T16" fmla="*/ 0 w 330"/>
                    <a:gd name="T17" fmla="*/ 0 h 338"/>
                    <a:gd name="T18" fmla="*/ 0 w 330"/>
                    <a:gd name="T19" fmla="*/ 0 h 338"/>
                    <a:gd name="T20" fmla="*/ 1 w 330"/>
                    <a:gd name="T21" fmla="*/ 0 h 338"/>
                    <a:gd name="T22" fmla="*/ 1 w 330"/>
                    <a:gd name="T23" fmla="*/ 0 h 338"/>
                    <a:gd name="T24" fmla="*/ 1 w 330"/>
                    <a:gd name="T25" fmla="*/ 0 h 338"/>
                    <a:gd name="T26" fmla="*/ 1 w 330"/>
                    <a:gd name="T27" fmla="*/ 0 h 338"/>
                    <a:gd name="T28" fmla="*/ 1 w 330"/>
                    <a:gd name="T29" fmla="*/ 0 h 338"/>
                    <a:gd name="T30" fmla="*/ 1 w 330"/>
                    <a:gd name="T31" fmla="*/ 0 h 338"/>
                    <a:gd name="T32" fmla="*/ 1 w 330"/>
                    <a:gd name="T33" fmla="*/ 0 h 338"/>
                    <a:gd name="T34" fmla="*/ 1 w 330"/>
                    <a:gd name="T35" fmla="*/ 0 h 338"/>
                    <a:gd name="T36" fmla="*/ 1 w 330"/>
                    <a:gd name="T37" fmla="*/ 0 h 338"/>
                    <a:gd name="T38" fmla="*/ 1 w 330"/>
                    <a:gd name="T39" fmla="*/ 0 h 338"/>
                    <a:gd name="T40" fmla="*/ 1 w 330"/>
                    <a:gd name="T41" fmla="*/ 0 h 338"/>
                    <a:gd name="T42" fmla="*/ 1 w 330"/>
                    <a:gd name="T43" fmla="*/ 0 h 338"/>
                    <a:gd name="T44" fmla="*/ 1 w 330"/>
                    <a:gd name="T45" fmla="*/ 0 h 338"/>
                    <a:gd name="T46" fmla="*/ 1 w 330"/>
                    <a:gd name="T47" fmla="*/ 0 h 338"/>
                    <a:gd name="T48" fmla="*/ 1 w 330"/>
                    <a:gd name="T49" fmla="*/ 0 h 338"/>
                    <a:gd name="T50" fmla="*/ 1 w 330"/>
                    <a:gd name="T51" fmla="*/ 0 h 338"/>
                    <a:gd name="T52" fmla="*/ 1 w 330"/>
                    <a:gd name="T53" fmla="*/ 0 h 338"/>
                    <a:gd name="T54" fmla="*/ 1 w 330"/>
                    <a:gd name="T55" fmla="*/ 0 h 338"/>
                    <a:gd name="T56" fmla="*/ 1 w 330"/>
                    <a:gd name="T57" fmla="*/ 0 h 338"/>
                    <a:gd name="T58" fmla="*/ 1 w 330"/>
                    <a:gd name="T59" fmla="*/ 0 h 338"/>
                    <a:gd name="T60" fmla="*/ 1 w 330"/>
                    <a:gd name="T61" fmla="*/ 0 h 338"/>
                    <a:gd name="T62" fmla="*/ 1 w 330"/>
                    <a:gd name="T63" fmla="*/ 0 h 338"/>
                    <a:gd name="T64" fmla="*/ 1 w 330"/>
                    <a:gd name="T65" fmla="*/ 0 h 3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8"/>
                    <a:gd name="T101" fmla="*/ 330 w 330"/>
                    <a:gd name="T102" fmla="*/ 338 h 3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8">
                      <a:moveTo>
                        <a:pt x="165" y="338"/>
                      </a:moveTo>
                      <a:lnTo>
                        <a:pt x="124" y="333"/>
                      </a:lnTo>
                      <a:lnTo>
                        <a:pt x="92" y="322"/>
                      </a:lnTo>
                      <a:lnTo>
                        <a:pt x="62" y="306"/>
                      </a:lnTo>
                      <a:lnTo>
                        <a:pt x="39" y="285"/>
                      </a:lnTo>
                      <a:lnTo>
                        <a:pt x="21" y="258"/>
                      </a:lnTo>
                      <a:lnTo>
                        <a:pt x="9" y="230"/>
                      </a:lnTo>
                      <a:lnTo>
                        <a:pt x="0" y="199"/>
                      </a:lnTo>
                      <a:lnTo>
                        <a:pt x="0" y="169"/>
                      </a:lnTo>
                      <a:lnTo>
                        <a:pt x="0" y="137"/>
                      </a:lnTo>
                      <a:lnTo>
                        <a:pt x="9" y="105"/>
                      </a:lnTo>
                      <a:lnTo>
                        <a:pt x="21" y="79"/>
                      </a:lnTo>
                      <a:lnTo>
                        <a:pt x="39" y="52"/>
                      </a:lnTo>
                      <a:lnTo>
                        <a:pt x="62" y="31"/>
                      </a:lnTo>
                      <a:lnTo>
                        <a:pt x="92" y="15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5"/>
                      </a:lnTo>
                      <a:lnTo>
                        <a:pt x="263" y="31"/>
                      </a:lnTo>
                      <a:lnTo>
                        <a:pt x="287" y="52"/>
                      </a:lnTo>
                      <a:lnTo>
                        <a:pt x="305" y="79"/>
                      </a:lnTo>
                      <a:lnTo>
                        <a:pt x="318" y="105"/>
                      </a:lnTo>
                      <a:lnTo>
                        <a:pt x="325" y="137"/>
                      </a:lnTo>
                      <a:lnTo>
                        <a:pt x="330" y="169"/>
                      </a:lnTo>
                      <a:lnTo>
                        <a:pt x="325" y="199"/>
                      </a:lnTo>
                      <a:lnTo>
                        <a:pt x="318" y="230"/>
                      </a:lnTo>
                      <a:lnTo>
                        <a:pt x="305" y="258"/>
                      </a:lnTo>
                      <a:lnTo>
                        <a:pt x="287" y="285"/>
                      </a:lnTo>
                      <a:lnTo>
                        <a:pt x="263" y="306"/>
                      </a:lnTo>
                      <a:lnTo>
                        <a:pt x="236" y="322"/>
                      </a:lnTo>
                      <a:lnTo>
                        <a:pt x="202" y="333"/>
                      </a:lnTo>
                      <a:lnTo>
                        <a:pt x="165" y="3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6" name="Freeform 191">
                  <a:extLst>
                    <a:ext uri="{FF2B5EF4-FFF2-40B4-BE49-F238E27FC236}">
                      <a16:creationId xmlns:a16="http://schemas.microsoft.com/office/drawing/2014/main" id="{5DB6F5CE-1FAC-D635-FBC8-923F7A87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149"/>
                  <a:ext cx="83" cy="168"/>
                </a:xfrm>
                <a:custGeom>
                  <a:avLst/>
                  <a:gdLst>
                    <a:gd name="T0" fmla="*/ 9 w 93"/>
                    <a:gd name="T1" fmla="*/ 15 h 190"/>
                    <a:gd name="T2" fmla="*/ 6 w 93"/>
                    <a:gd name="T3" fmla="*/ 15 h 190"/>
                    <a:gd name="T4" fmla="*/ 4 w 93"/>
                    <a:gd name="T5" fmla="*/ 14 h 190"/>
                    <a:gd name="T6" fmla="*/ 4 w 93"/>
                    <a:gd name="T7" fmla="*/ 13 h 190"/>
                    <a:gd name="T8" fmla="*/ 4 w 93"/>
                    <a:gd name="T9" fmla="*/ 12 h 190"/>
                    <a:gd name="T10" fmla="*/ 4 w 93"/>
                    <a:gd name="T11" fmla="*/ 11 h 190"/>
                    <a:gd name="T12" fmla="*/ 4 w 93"/>
                    <a:gd name="T13" fmla="*/ 10 h 190"/>
                    <a:gd name="T14" fmla="*/ 0 w 93"/>
                    <a:gd name="T15" fmla="*/ 9 h 190"/>
                    <a:gd name="T16" fmla="*/ 0 w 93"/>
                    <a:gd name="T17" fmla="*/ 7 h 190"/>
                    <a:gd name="T18" fmla="*/ 0 w 93"/>
                    <a:gd name="T19" fmla="*/ 6 h 190"/>
                    <a:gd name="T20" fmla="*/ 4 w 93"/>
                    <a:gd name="T21" fmla="*/ 4 h 190"/>
                    <a:gd name="T22" fmla="*/ 4 w 93"/>
                    <a:gd name="T23" fmla="*/ 4 h 190"/>
                    <a:gd name="T24" fmla="*/ 4 w 93"/>
                    <a:gd name="T25" fmla="*/ 4 h 190"/>
                    <a:gd name="T26" fmla="*/ 4 w 93"/>
                    <a:gd name="T27" fmla="*/ 4 h 190"/>
                    <a:gd name="T28" fmla="*/ 4 w 93"/>
                    <a:gd name="T29" fmla="*/ 4 h 190"/>
                    <a:gd name="T30" fmla="*/ 6 w 93"/>
                    <a:gd name="T31" fmla="*/ 1 h 190"/>
                    <a:gd name="T32" fmla="*/ 9 w 93"/>
                    <a:gd name="T33" fmla="*/ 0 h 1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90"/>
                    <a:gd name="T53" fmla="*/ 93 w 93"/>
                    <a:gd name="T54" fmla="*/ 190 h 1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90">
                      <a:moveTo>
                        <a:pt x="93" y="190"/>
                      </a:moveTo>
                      <a:lnTo>
                        <a:pt x="70" y="187"/>
                      </a:lnTo>
                      <a:lnTo>
                        <a:pt x="52" y="181"/>
                      </a:lnTo>
                      <a:lnTo>
                        <a:pt x="35" y="172"/>
                      </a:lnTo>
                      <a:lnTo>
                        <a:pt x="22" y="160"/>
                      </a:lnTo>
                      <a:lnTo>
                        <a:pt x="12" y="145"/>
                      </a:lnTo>
                      <a:lnTo>
                        <a:pt x="5" y="129"/>
                      </a:lnTo>
                      <a:lnTo>
                        <a:pt x="0" y="112"/>
                      </a:lnTo>
                      <a:lnTo>
                        <a:pt x="0" y="95"/>
                      </a:lnTo>
                      <a:lnTo>
                        <a:pt x="0" y="77"/>
                      </a:lnTo>
                      <a:lnTo>
                        <a:pt x="5" y="59"/>
                      </a:lnTo>
                      <a:lnTo>
                        <a:pt x="12" y="44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8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7" name="Freeform 192">
                  <a:extLst>
                    <a:ext uri="{FF2B5EF4-FFF2-40B4-BE49-F238E27FC236}">
                      <a16:creationId xmlns:a16="http://schemas.microsoft.com/office/drawing/2014/main" id="{1C4A4592-AF93-3C9E-1444-24D356BB5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1149"/>
                  <a:ext cx="83" cy="168"/>
                </a:xfrm>
                <a:custGeom>
                  <a:avLst/>
                  <a:gdLst>
                    <a:gd name="T0" fmla="*/ 0 w 93"/>
                    <a:gd name="T1" fmla="*/ 0 h 190"/>
                    <a:gd name="T2" fmla="*/ 4 w 93"/>
                    <a:gd name="T3" fmla="*/ 1 h 190"/>
                    <a:gd name="T4" fmla="*/ 4 w 93"/>
                    <a:gd name="T5" fmla="*/ 4 h 190"/>
                    <a:gd name="T6" fmla="*/ 4 w 93"/>
                    <a:gd name="T7" fmla="*/ 4 h 190"/>
                    <a:gd name="T8" fmla="*/ 6 w 93"/>
                    <a:gd name="T9" fmla="*/ 4 h 190"/>
                    <a:gd name="T10" fmla="*/ 8 w 93"/>
                    <a:gd name="T11" fmla="*/ 4 h 190"/>
                    <a:gd name="T12" fmla="*/ 8 w 93"/>
                    <a:gd name="T13" fmla="*/ 4 h 190"/>
                    <a:gd name="T14" fmla="*/ 9 w 93"/>
                    <a:gd name="T15" fmla="*/ 6 h 190"/>
                    <a:gd name="T16" fmla="*/ 9 w 93"/>
                    <a:gd name="T17" fmla="*/ 7 h 190"/>
                    <a:gd name="T18" fmla="*/ 9 w 93"/>
                    <a:gd name="T19" fmla="*/ 9 h 190"/>
                    <a:gd name="T20" fmla="*/ 8 w 93"/>
                    <a:gd name="T21" fmla="*/ 10 h 190"/>
                    <a:gd name="T22" fmla="*/ 8 w 93"/>
                    <a:gd name="T23" fmla="*/ 11 h 190"/>
                    <a:gd name="T24" fmla="*/ 6 w 93"/>
                    <a:gd name="T25" fmla="*/ 12 h 190"/>
                    <a:gd name="T26" fmla="*/ 4 w 93"/>
                    <a:gd name="T27" fmla="*/ 13 h 190"/>
                    <a:gd name="T28" fmla="*/ 4 w 93"/>
                    <a:gd name="T29" fmla="*/ 14 h 190"/>
                    <a:gd name="T30" fmla="*/ 4 w 93"/>
                    <a:gd name="T31" fmla="*/ 15 h 190"/>
                    <a:gd name="T32" fmla="*/ 0 w 93"/>
                    <a:gd name="T33" fmla="*/ 15 h 1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90"/>
                    <a:gd name="T53" fmla="*/ 93 w 93"/>
                    <a:gd name="T54" fmla="*/ 190 h 1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90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8"/>
                      </a:lnTo>
                      <a:lnTo>
                        <a:pt x="55" y="17"/>
                      </a:lnTo>
                      <a:lnTo>
                        <a:pt x="69" y="29"/>
                      </a:lnTo>
                      <a:lnTo>
                        <a:pt x="79" y="44"/>
                      </a:lnTo>
                      <a:lnTo>
                        <a:pt x="86" y="59"/>
                      </a:lnTo>
                      <a:lnTo>
                        <a:pt x="90" y="77"/>
                      </a:lnTo>
                      <a:lnTo>
                        <a:pt x="93" y="95"/>
                      </a:lnTo>
                      <a:lnTo>
                        <a:pt x="90" y="112"/>
                      </a:lnTo>
                      <a:lnTo>
                        <a:pt x="86" y="129"/>
                      </a:lnTo>
                      <a:lnTo>
                        <a:pt x="79" y="145"/>
                      </a:lnTo>
                      <a:lnTo>
                        <a:pt x="69" y="160"/>
                      </a:lnTo>
                      <a:lnTo>
                        <a:pt x="55" y="172"/>
                      </a:lnTo>
                      <a:lnTo>
                        <a:pt x="40" y="181"/>
                      </a:lnTo>
                      <a:lnTo>
                        <a:pt x="21" y="187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8" name="Line 193">
                  <a:extLst>
                    <a:ext uri="{FF2B5EF4-FFF2-40B4-BE49-F238E27FC236}">
                      <a16:creationId xmlns:a16="http://schemas.microsoft.com/office/drawing/2014/main" id="{1D50B9D2-CF32-46DD-E096-D82472EA7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813"/>
                  <a:ext cx="138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9" name="Freeform 194">
                  <a:extLst>
                    <a:ext uri="{FF2B5EF4-FFF2-40B4-BE49-F238E27FC236}">
                      <a16:creationId xmlns:a16="http://schemas.microsoft.com/office/drawing/2014/main" id="{D4972B75-37EA-61CD-0ACD-EFBD85D19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9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9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2"/>
                      </a:lnTo>
                      <a:lnTo>
                        <a:pt x="263" y="30"/>
                      </a:lnTo>
                      <a:lnTo>
                        <a:pt x="288" y="52"/>
                      </a:lnTo>
                      <a:lnTo>
                        <a:pt x="305" y="76"/>
                      </a:lnTo>
                      <a:lnTo>
                        <a:pt x="318" y="105"/>
                      </a:lnTo>
                      <a:lnTo>
                        <a:pt x="325" y="135"/>
                      </a:lnTo>
                      <a:lnTo>
                        <a:pt x="330" y="167"/>
                      </a:lnTo>
                      <a:lnTo>
                        <a:pt x="325" y="197"/>
                      </a:lnTo>
                      <a:lnTo>
                        <a:pt x="318" y="227"/>
                      </a:lnTo>
                      <a:lnTo>
                        <a:pt x="305" y="258"/>
                      </a:lnTo>
                      <a:lnTo>
                        <a:pt x="288" y="282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0" name="Freeform 195">
                  <a:extLst>
                    <a:ext uri="{FF2B5EF4-FFF2-40B4-BE49-F238E27FC236}">
                      <a16:creationId xmlns:a16="http://schemas.microsoft.com/office/drawing/2014/main" id="{A8627FF0-943C-74FB-4ED4-16E6766AA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1" name="Freeform 196">
                  <a:extLst>
                    <a:ext uri="{FF2B5EF4-FFF2-40B4-BE49-F238E27FC236}">
                      <a16:creationId xmlns:a16="http://schemas.microsoft.com/office/drawing/2014/main" id="{2491D476-6043-AE71-8482-49C7C6C10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3" y="1729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7"/>
                      </a:lnTo>
                      <a:lnTo>
                        <a:pt x="69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9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2" name="Line 197">
                  <a:extLst>
                    <a:ext uri="{FF2B5EF4-FFF2-40B4-BE49-F238E27FC236}">
                      <a16:creationId xmlns:a16="http://schemas.microsoft.com/office/drawing/2014/main" id="{1AE5F4F5-2D30-13B4-E16E-B1B24FE32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95" y="1813"/>
                  <a:ext cx="282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3" name="Freeform 198">
                  <a:extLst>
                    <a:ext uri="{FF2B5EF4-FFF2-40B4-BE49-F238E27FC236}">
                      <a16:creationId xmlns:a16="http://schemas.microsoft.com/office/drawing/2014/main" id="{FCB554A7-8DE7-7C7B-B505-240178027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8" y="1777"/>
                  <a:ext cx="119" cy="71"/>
                </a:xfrm>
                <a:custGeom>
                  <a:avLst/>
                  <a:gdLst>
                    <a:gd name="T0" fmla="*/ 1 w 238"/>
                    <a:gd name="T1" fmla="*/ 1 h 142"/>
                    <a:gd name="T2" fmla="*/ 0 w 238"/>
                    <a:gd name="T3" fmla="*/ 1 h 142"/>
                    <a:gd name="T4" fmla="*/ 1 w 238"/>
                    <a:gd name="T5" fmla="*/ 1 h 142"/>
                    <a:gd name="T6" fmla="*/ 0 w 238"/>
                    <a:gd name="T7" fmla="*/ 0 h 142"/>
                    <a:gd name="T8" fmla="*/ 1 w 238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"/>
                    <a:gd name="T16" fmla="*/ 0 h 142"/>
                    <a:gd name="T17" fmla="*/ 238 w 238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" h="142">
                      <a:moveTo>
                        <a:pt x="238" y="71"/>
                      </a:moveTo>
                      <a:lnTo>
                        <a:pt x="0" y="142"/>
                      </a:lnTo>
                      <a:lnTo>
                        <a:pt x="48" y="71"/>
                      </a:lnTo>
                      <a:lnTo>
                        <a:pt x="0" y="0"/>
                      </a:lnTo>
                      <a:lnTo>
                        <a:pt x="238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4" name="Rectangle 199">
                  <a:extLst>
                    <a:ext uri="{FF2B5EF4-FFF2-40B4-BE49-F238E27FC236}">
                      <a16:creationId xmlns:a16="http://schemas.microsoft.com/office/drawing/2014/main" id="{3B51F4EC-7BD3-28FB-8075-F4215FDF5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" y="1748"/>
                  <a:ext cx="11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1b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95" name="Line 200">
                  <a:extLst>
                    <a:ext uri="{FF2B5EF4-FFF2-40B4-BE49-F238E27FC236}">
                      <a16:creationId xmlns:a16="http://schemas.microsoft.com/office/drawing/2014/main" id="{4550252F-6491-3E41-382B-852C7ECF0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1493"/>
                  <a:ext cx="1" cy="15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6" name="Freeform 201">
                  <a:extLst>
                    <a:ext uri="{FF2B5EF4-FFF2-40B4-BE49-F238E27FC236}">
                      <a16:creationId xmlns:a16="http://schemas.microsoft.com/office/drawing/2014/main" id="{0D52154F-3E23-37A6-6730-2944BEFD9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1529"/>
                  <a:ext cx="71" cy="118"/>
                </a:xfrm>
                <a:custGeom>
                  <a:avLst/>
                  <a:gdLst>
                    <a:gd name="T0" fmla="*/ 1 w 142"/>
                    <a:gd name="T1" fmla="*/ 1 h 236"/>
                    <a:gd name="T2" fmla="*/ 0 w 142"/>
                    <a:gd name="T3" fmla="*/ 0 h 236"/>
                    <a:gd name="T4" fmla="*/ 1 w 142"/>
                    <a:gd name="T5" fmla="*/ 1 h 236"/>
                    <a:gd name="T6" fmla="*/ 1 w 142"/>
                    <a:gd name="T7" fmla="*/ 0 h 236"/>
                    <a:gd name="T8" fmla="*/ 1 w 142"/>
                    <a:gd name="T9" fmla="*/ 1 h 2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6"/>
                    <a:gd name="T17" fmla="*/ 142 w 142"/>
                    <a:gd name="T18" fmla="*/ 236 h 2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6">
                      <a:moveTo>
                        <a:pt x="71" y="236"/>
                      </a:moveTo>
                      <a:lnTo>
                        <a:pt x="0" y="0"/>
                      </a:lnTo>
                      <a:lnTo>
                        <a:pt x="71" y="46"/>
                      </a:lnTo>
                      <a:lnTo>
                        <a:pt x="142" y="0"/>
                      </a:lnTo>
                      <a:lnTo>
                        <a:pt x="71" y="2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7" name="Freeform 202">
                  <a:extLst>
                    <a:ext uri="{FF2B5EF4-FFF2-40B4-BE49-F238E27FC236}">
                      <a16:creationId xmlns:a16="http://schemas.microsoft.com/office/drawing/2014/main" id="{7629B536-F7EE-0E09-1B9B-D50317289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1222"/>
                  <a:ext cx="53" cy="271"/>
                </a:xfrm>
                <a:custGeom>
                  <a:avLst/>
                  <a:gdLst>
                    <a:gd name="T0" fmla="*/ 4 w 60"/>
                    <a:gd name="T1" fmla="*/ 24 h 306"/>
                    <a:gd name="T2" fmla="*/ 4 w 60"/>
                    <a:gd name="T3" fmla="*/ 24 h 306"/>
                    <a:gd name="T4" fmla="*/ 4 w 60"/>
                    <a:gd name="T5" fmla="*/ 22 h 306"/>
                    <a:gd name="T6" fmla="*/ 4 w 60"/>
                    <a:gd name="T7" fmla="*/ 21 h 306"/>
                    <a:gd name="T8" fmla="*/ 4 w 60"/>
                    <a:gd name="T9" fmla="*/ 21 h 306"/>
                    <a:gd name="T10" fmla="*/ 4 w 60"/>
                    <a:gd name="T11" fmla="*/ 21 h 306"/>
                    <a:gd name="T12" fmla="*/ 4 w 60"/>
                    <a:gd name="T13" fmla="*/ 21 h 306"/>
                    <a:gd name="T14" fmla="*/ 4 w 60"/>
                    <a:gd name="T15" fmla="*/ 20 h 306"/>
                    <a:gd name="T16" fmla="*/ 4 w 60"/>
                    <a:gd name="T17" fmla="*/ 19 h 306"/>
                    <a:gd name="T18" fmla="*/ 4 w 60"/>
                    <a:gd name="T19" fmla="*/ 19 h 306"/>
                    <a:gd name="T20" fmla="*/ 4 w 60"/>
                    <a:gd name="T21" fmla="*/ 19 h 306"/>
                    <a:gd name="T22" fmla="*/ 0 w 60"/>
                    <a:gd name="T23" fmla="*/ 19 h 306"/>
                    <a:gd name="T24" fmla="*/ 0 w 60"/>
                    <a:gd name="T25" fmla="*/ 17 h 306"/>
                    <a:gd name="T26" fmla="*/ 4 w 60"/>
                    <a:gd name="T27" fmla="*/ 17 h 306"/>
                    <a:gd name="T28" fmla="*/ 4 w 60"/>
                    <a:gd name="T29" fmla="*/ 17 h 306"/>
                    <a:gd name="T30" fmla="*/ 4 w 60"/>
                    <a:gd name="T31" fmla="*/ 17 h 306"/>
                    <a:gd name="T32" fmla="*/ 4 w 60"/>
                    <a:gd name="T33" fmla="*/ 15 h 306"/>
                    <a:gd name="T34" fmla="*/ 4 w 60"/>
                    <a:gd name="T35" fmla="*/ 15 h 306"/>
                    <a:gd name="T36" fmla="*/ 4 w 60"/>
                    <a:gd name="T37" fmla="*/ 15 h 306"/>
                    <a:gd name="T38" fmla="*/ 4 w 60"/>
                    <a:gd name="T39" fmla="*/ 15 h 306"/>
                    <a:gd name="T40" fmla="*/ 4 w 60"/>
                    <a:gd name="T41" fmla="*/ 13 h 306"/>
                    <a:gd name="T42" fmla="*/ 4 w 60"/>
                    <a:gd name="T43" fmla="*/ 13 h 306"/>
                    <a:gd name="T44" fmla="*/ 4 w 60"/>
                    <a:gd name="T45" fmla="*/ 13 h 306"/>
                    <a:gd name="T46" fmla="*/ 4 w 60"/>
                    <a:gd name="T47" fmla="*/ 12 h 306"/>
                    <a:gd name="T48" fmla="*/ 4 w 60"/>
                    <a:gd name="T49" fmla="*/ 12 h 306"/>
                    <a:gd name="T50" fmla="*/ 4 w 60"/>
                    <a:gd name="T51" fmla="*/ 12 h 306"/>
                    <a:gd name="T52" fmla="*/ 4 w 60"/>
                    <a:gd name="T53" fmla="*/ 11 h 306"/>
                    <a:gd name="T54" fmla="*/ 0 w 60"/>
                    <a:gd name="T55" fmla="*/ 11 h 306"/>
                    <a:gd name="T56" fmla="*/ 0 w 60"/>
                    <a:gd name="T57" fmla="*/ 10 h 306"/>
                    <a:gd name="T58" fmla="*/ 4 w 60"/>
                    <a:gd name="T59" fmla="*/ 10 h 306"/>
                    <a:gd name="T60" fmla="*/ 4 w 60"/>
                    <a:gd name="T61" fmla="*/ 10 h 306"/>
                    <a:gd name="T62" fmla="*/ 4 w 60"/>
                    <a:gd name="T63" fmla="*/ 9 h 306"/>
                    <a:gd name="T64" fmla="*/ 4 w 60"/>
                    <a:gd name="T65" fmla="*/ 8 h 306"/>
                    <a:gd name="T66" fmla="*/ 4 w 60"/>
                    <a:gd name="T67" fmla="*/ 8 h 306"/>
                    <a:gd name="T68" fmla="*/ 4 w 60"/>
                    <a:gd name="T69" fmla="*/ 7 h 306"/>
                    <a:gd name="T70" fmla="*/ 4 w 60"/>
                    <a:gd name="T71" fmla="*/ 7 h 306"/>
                    <a:gd name="T72" fmla="*/ 4 w 60"/>
                    <a:gd name="T73" fmla="*/ 6 h 306"/>
                    <a:gd name="T74" fmla="*/ 4 w 60"/>
                    <a:gd name="T75" fmla="*/ 5 h 306"/>
                    <a:gd name="T76" fmla="*/ 4 w 60"/>
                    <a:gd name="T77" fmla="*/ 5 h 306"/>
                    <a:gd name="T78" fmla="*/ 4 w 60"/>
                    <a:gd name="T79" fmla="*/ 4 h 306"/>
                    <a:gd name="T80" fmla="*/ 4 w 60"/>
                    <a:gd name="T81" fmla="*/ 4 h 306"/>
                    <a:gd name="T82" fmla="*/ 4 w 60"/>
                    <a:gd name="T83" fmla="*/ 4 h 306"/>
                    <a:gd name="T84" fmla="*/ 4 w 60"/>
                    <a:gd name="T85" fmla="*/ 4 h 306"/>
                    <a:gd name="T86" fmla="*/ 0 w 60"/>
                    <a:gd name="T87" fmla="*/ 4 h 306"/>
                    <a:gd name="T88" fmla="*/ 0 w 60"/>
                    <a:gd name="T89" fmla="*/ 4 h 306"/>
                    <a:gd name="T90" fmla="*/ 4 w 60"/>
                    <a:gd name="T91" fmla="*/ 4 h 306"/>
                    <a:gd name="T92" fmla="*/ 4 w 60"/>
                    <a:gd name="T93" fmla="*/ 4 h 306"/>
                    <a:gd name="T94" fmla="*/ 4 w 60"/>
                    <a:gd name="T95" fmla="*/ 4 h 3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306"/>
                    <a:gd name="T146" fmla="*/ 60 w 60"/>
                    <a:gd name="T147" fmla="*/ 306 h 3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306">
                      <a:moveTo>
                        <a:pt x="30" y="306"/>
                      </a:moveTo>
                      <a:lnTo>
                        <a:pt x="37" y="302"/>
                      </a:lnTo>
                      <a:lnTo>
                        <a:pt x="43" y="298"/>
                      </a:lnTo>
                      <a:lnTo>
                        <a:pt x="48" y="295"/>
                      </a:lnTo>
                      <a:lnTo>
                        <a:pt x="53" y="292"/>
                      </a:lnTo>
                      <a:lnTo>
                        <a:pt x="56" y="289"/>
                      </a:lnTo>
                      <a:lnTo>
                        <a:pt x="58" y="286"/>
                      </a:lnTo>
                      <a:lnTo>
                        <a:pt x="60" y="283"/>
                      </a:lnTo>
                      <a:lnTo>
                        <a:pt x="60" y="281"/>
                      </a:lnTo>
                      <a:lnTo>
                        <a:pt x="60" y="278"/>
                      </a:lnTo>
                      <a:lnTo>
                        <a:pt x="58" y="275"/>
                      </a:lnTo>
                      <a:lnTo>
                        <a:pt x="56" y="273"/>
                      </a:lnTo>
                      <a:lnTo>
                        <a:pt x="53" y="270"/>
                      </a:lnTo>
                      <a:lnTo>
                        <a:pt x="48" y="267"/>
                      </a:lnTo>
                      <a:lnTo>
                        <a:pt x="43" y="263"/>
                      </a:lnTo>
                      <a:lnTo>
                        <a:pt x="37" y="259"/>
                      </a:lnTo>
                      <a:lnTo>
                        <a:pt x="30" y="255"/>
                      </a:lnTo>
                      <a:lnTo>
                        <a:pt x="23" y="251"/>
                      </a:lnTo>
                      <a:lnTo>
                        <a:pt x="17" y="247"/>
                      </a:lnTo>
                      <a:lnTo>
                        <a:pt x="12" y="244"/>
                      </a:lnTo>
                      <a:lnTo>
                        <a:pt x="8" y="241"/>
                      </a:lnTo>
                      <a:lnTo>
                        <a:pt x="4" y="238"/>
                      </a:lnTo>
                      <a:lnTo>
                        <a:pt x="2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2" y="224"/>
                      </a:lnTo>
                      <a:lnTo>
                        <a:pt x="4" y="222"/>
                      </a:lnTo>
                      <a:lnTo>
                        <a:pt x="8" y="219"/>
                      </a:lnTo>
                      <a:lnTo>
                        <a:pt x="12" y="215"/>
                      </a:lnTo>
                      <a:lnTo>
                        <a:pt x="17" y="212"/>
                      </a:lnTo>
                      <a:lnTo>
                        <a:pt x="23" y="208"/>
                      </a:lnTo>
                      <a:lnTo>
                        <a:pt x="30" y="204"/>
                      </a:lnTo>
                      <a:lnTo>
                        <a:pt x="37" y="200"/>
                      </a:lnTo>
                      <a:lnTo>
                        <a:pt x="43" y="196"/>
                      </a:lnTo>
                      <a:lnTo>
                        <a:pt x="48" y="193"/>
                      </a:lnTo>
                      <a:lnTo>
                        <a:pt x="53" y="190"/>
                      </a:lnTo>
                      <a:lnTo>
                        <a:pt x="56" y="187"/>
                      </a:lnTo>
                      <a:lnTo>
                        <a:pt x="58" y="184"/>
                      </a:lnTo>
                      <a:lnTo>
                        <a:pt x="60" y="181"/>
                      </a:lnTo>
                      <a:lnTo>
                        <a:pt x="60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6" y="170"/>
                      </a:lnTo>
                      <a:lnTo>
                        <a:pt x="53" y="167"/>
                      </a:lnTo>
                      <a:lnTo>
                        <a:pt x="48" y="164"/>
                      </a:lnTo>
                      <a:lnTo>
                        <a:pt x="43" y="161"/>
                      </a:lnTo>
                      <a:lnTo>
                        <a:pt x="37" y="157"/>
                      </a:lnTo>
                      <a:lnTo>
                        <a:pt x="30" y="153"/>
                      </a:lnTo>
                      <a:lnTo>
                        <a:pt x="23" y="149"/>
                      </a:lnTo>
                      <a:lnTo>
                        <a:pt x="17" y="145"/>
                      </a:lnTo>
                      <a:lnTo>
                        <a:pt x="12" y="142"/>
                      </a:lnTo>
                      <a:lnTo>
                        <a:pt x="8" y="139"/>
                      </a:lnTo>
                      <a:lnTo>
                        <a:pt x="4" y="136"/>
                      </a:lnTo>
                      <a:lnTo>
                        <a:pt x="2" y="133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2" y="122"/>
                      </a:lnTo>
                      <a:lnTo>
                        <a:pt x="4" y="119"/>
                      </a:lnTo>
                      <a:lnTo>
                        <a:pt x="8" y="116"/>
                      </a:lnTo>
                      <a:lnTo>
                        <a:pt x="12" y="113"/>
                      </a:lnTo>
                      <a:lnTo>
                        <a:pt x="17" y="110"/>
                      </a:lnTo>
                      <a:lnTo>
                        <a:pt x="23" y="106"/>
                      </a:lnTo>
                      <a:lnTo>
                        <a:pt x="30" y="102"/>
                      </a:lnTo>
                      <a:lnTo>
                        <a:pt x="37" y="98"/>
                      </a:lnTo>
                      <a:lnTo>
                        <a:pt x="43" y="94"/>
                      </a:lnTo>
                      <a:lnTo>
                        <a:pt x="48" y="91"/>
                      </a:lnTo>
                      <a:lnTo>
                        <a:pt x="53" y="87"/>
                      </a:lnTo>
                      <a:lnTo>
                        <a:pt x="56" y="84"/>
                      </a:lnTo>
                      <a:lnTo>
                        <a:pt x="58" y="82"/>
                      </a:lnTo>
                      <a:lnTo>
                        <a:pt x="60" y="79"/>
                      </a:lnTo>
                      <a:lnTo>
                        <a:pt x="60" y="76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6" y="68"/>
                      </a:lnTo>
                      <a:lnTo>
                        <a:pt x="53" y="65"/>
                      </a:lnTo>
                      <a:lnTo>
                        <a:pt x="48" y="62"/>
                      </a:lnTo>
                      <a:lnTo>
                        <a:pt x="43" y="59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3" y="47"/>
                      </a:lnTo>
                      <a:lnTo>
                        <a:pt x="17" y="43"/>
                      </a:lnTo>
                      <a:lnTo>
                        <a:pt x="12" y="39"/>
                      </a:lnTo>
                      <a:lnTo>
                        <a:pt x="8" y="36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4" y="17"/>
                      </a:lnTo>
                      <a:lnTo>
                        <a:pt x="8" y="14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8" name="Freeform 203">
                  <a:extLst>
                    <a:ext uri="{FF2B5EF4-FFF2-40B4-BE49-F238E27FC236}">
                      <a16:creationId xmlns:a16="http://schemas.microsoft.com/office/drawing/2014/main" id="{186FECF8-CC84-F3CE-978B-7F39A4679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1195"/>
                  <a:ext cx="793" cy="53"/>
                </a:xfrm>
                <a:custGeom>
                  <a:avLst/>
                  <a:gdLst>
                    <a:gd name="T0" fmla="*/ 4 w 893"/>
                    <a:gd name="T1" fmla="*/ 4 h 60"/>
                    <a:gd name="T2" fmla="*/ 4 w 893"/>
                    <a:gd name="T3" fmla="*/ 4 h 60"/>
                    <a:gd name="T4" fmla="*/ 4 w 893"/>
                    <a:gd name="T5" fmla="*/ 4 h 60"/>
                    <a:gd name="T6" fmla="*/ 5 w 893"/>
                    <a:gd name="T7" fmla="*/ 4 h 60"/>
                    <a:gd name="T8" fmla="*/ 6 w 893"/>
                    <a:gd name="T9" fmla="*/ 0 h 60"/>
                    <a:gd name="T10" fmla="*/ 8 w 893"/>
                    <a:gd name="T11" fmla="*/ 4 h 60"/>
                    <a:gd name="T12" fmla="*/ 9 w 893"/>
                    <a:gd name="T13" fmla="*/ 4 h 60"/>
                    <a:gd name="T14" fmla="*/ 10 w 893"/>
                    <a:gd name="T15" fmla="*/ 4 h 60"/>
                    <a:gd name="T16" fmla="*/ 11 w 893"/>
                    <a:gd name="T17" fmla="*/ 4 h 60"/>
                    <a:gd name="T18" fmla="*/ 12 w 893"/>
                    <a:gd name="T19" fmla="*/ 4 h 60"/>
                    <a:gd name="T20" fmla="*/ 14 w 893"/>
                    <a:gd name="T21" fmla="*/ 2 h 60"/>
                    <a:gd name="T22" fmla="*/ 16 w 893"/>
                    <a:gd name="T23" fmla="*/ 4 h 60"/>
                    <a:gd name="T24" fmla="*/ 16 w 893"/>
                    <a:gd name="T25" fmla="*/ 4 h 60"/>
                    <a:gd name="T26" fmla="*/ 18 w 893"/>
                    <a:gd name="T27" fmla="*/ 4 h 60"/>
                    <a:gd name="T28" fmla="*/ 19 w 893"/>
                    <a:gd name="T29" fmla="*/ 4 h 60"/>
                    <a:gd name="T30" fmla="*/ 20 w 893"/>
                    <a:gd name="T31" fmla="*/ 4 h 60"/>
                    <a:gd name="T32" fmla="*/ 22 w 893"/>
                    <a:gd name="T33" fmla="*/ 4 h 60"/>
                    <a:gd name="T34" fmla="*/ 22 w 893"/>
                    <a:gd name="T35" fmla="*/ 0 h 60"/>
                    <a:gd name="T36" fmla="*/ 24 w 893"/>
                    <a:gd name="T37" fmla="*/ 4 h 60"/>
                    <a:gd name="T38" fmla="*/ 25 w 893"/>
                    <a:gd name="T39" fmla="*/ 4 h 60"/>
                    <a:gd name="T40" fmla="*/ 26 w 893"/>
                    <a:gd name="T41" fmla="*/ 4 h 60"/>
                    <a:gd name="T42" fmla="*/ 28 w 893"/>
                    <a:gd name="T43" fmla="*/ 4 h 60"/>
                    <a:gd name="T44" fmla="*/ 28 w 893"/>
                    <a:gd name="T45" fmla="*/ 4 h 60"/>
                    <a:gd name="T46" fmla="*/ 31 w 893"/>
                    <a:gd name="T47" fmla="*/ 0 h 60"/>
                    <a:gd name="T48" fmla="*/ 32 w 893"/>
                    <a:gd name="T49" fmla="*/ 4 h 60"/>
                    <a:gd name="T50" fmla="*/ 32 w 893"/>
                    <a:gd name="T51" fmla="*/ 4 h 60"/>
                    <a:gd name="T52" fmla="*/ 35 w 893"/>
                    <a:gd name="T53" fmla="*/ 4 h 60"/>
                    <a:gd name="T54" fmla="*/ 36 w 893"/>
                    <a:gd name="T55" fmla="*/ 4 h 60"/>
                    <a:gd name="T56" fmla="*/ 36 w 893"/>
                    <a:gd name="T57" fmla="*/ 4 h 60"/>
                    <a:gd name="T58" fmla="*/ 38 w 893"/>
                    <a:gd name="T59" fmla="*/ 4 h 60"/>
                    <a:gd name="T60" fmla="*/ 40 w 893"/>
                    <a:gd name="T61" fmla="*/ 2 h 60"/>
                    <a:gd name="T62" fmla="*/ 41 w 893"/>
                    <a:gd name="T63" fmla="*/ 4 h 60"/>
                    <a:gd name="T64" fmla="*/ 41 w 893"/>
                    <a:gd name="T65" fmla="*/ 4 h 60"/>
                    <a:gd name="T66" fmla="*/ 43 w 893"/>
                    <a:gd name="T67" fmla="*/ 4 h 60"/>
                    <a:gd name="T68" fmla="*/ 45 w 893"/>
                    <a:gd name="T69" fmla="*/ 4 h 60"/>
                    <a:gd name="T70" fmla="*/ 46 w 893"/>
                    <a:gd name="T71" fmla="*/ 4 h 60"/>
                    <a:gd name="T72" fmla="*/ 46 w 893"/>
                    <a:gd name="T73" fmla="*/ 0 h 60"/>
                    <a:gd name="T74" fmla="*/ 47 w 893"/>
                    <a:gd name="T75" fmla="*/ 4 h 60"/>
                    <a:gd name="T76" fmla="*/ 51 w 893"/>
                    <a:gd name="T77" fmla="*/ 4 h 60"/>
                    <a:gd name="T78" fmla="*/ 52 w 893"/>
                    <a:gd name="T79" fmla="*/ 4 h 60"/>
                    <a:gd name="T80" fmla="*/ 52 w 893"/>
                    <a:gd name="T81" fmla="*/ 4 h 60"/>
                    <a:gd name="T82" fmla="*/ 52 w 893"/>
                    <a:gd name="T83" fmla="*/ 4 h 60"/>
                    <a:gd name="T84" fmla="*/ 54 w 893"/>
                    <a:gd name="T85" fmla="*/ 2 h 60"/>
                    <a:gd name="T86" fmla="*/ 57 w 893"/>
                    <a:gd name="T87" fmla="*/ 4 h 60"/>
                    <a:gd name="T88" fmla="*/ 57 w 893"/>
                    <a:gd name="T89" fmla="*/ 4 h 60"/>
                    <a:gd name="T90" fmla="*/ 59 w 893"/>
                    <a:gd name="T91" fmla="*/ 4 h 60"/>
                    <a:gd name="T92" fmla="*/ 59 w 893"/>
                    <a:gd name="T93" fmla="*/ 4 h 60"/>
                    <a:gd name="T94" fmla="*/ 60 w 893"/>
                    <a:gd name="T95" fmla="*/ 4 h 60"/>
                    <a:gd name="T96" fmla="*/ 63 w 893"/>
                    <a:gd name="T97" fmla="*/ 4 h 60"/>
                    <a:gd name="T98" fmla="*/ 64 w 893"/>
                    <a:gd name="T99" fmla="*/ 0 h 60"/>
                    <a:gd name="T100" fmla="*/ 65 w 893"/>
                    <a:gd name="T101" fmla="*/ 4 h 60"/>
                    <a:gd name="T102" fmla="*/ 67 w 893"/>
                    <a:gd name="T103" fmla="*/ 4 h 60"/>
                    <a:gd name="T104" fmla="*/ 67 w 893"/>
                    <a:gd name="T105" fmla="*/ 4 h 60"/>
                    <a:gd name="T106" fmla="*/ 68 w 893"/>
                    <a:gd name="T107" fmla="*/ 4 h 60"/>
                    <a:gd name="T108" fmla="*/ 70 w 893"/>
                    <a:gd name="T109" fmla="*/ 4 h 60"/>
                    <a:gd name="T110" fmla="*/ 72 w 893"/>
                    <a:gd name="T111" fmla="*/ 0 h 60"/>
                    <a:gd name="T112" fmla="*/ 72 w 893"/>
                    <a:gd name="T113" fmla="*/ 4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93"/>
                    <a:gd name="T172" fmla="*/ 0 h 60"/>
                    <a:gd name="T173" fmla="*/ 893 w 893"/>
                    <a:gd name="T174" fmla="*/ 60 h 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93" h="60">
                      <a:moveTo>
                        <a:pt x="0" y="30"/>
                      </a:moveTo>
                      <a:lnTo>
                        <a:pt x="4" y="37"/>
                      </a:lnTo>
                      <a:lnTo>
                        <a:pt x="8" y="43"/>
                      </a:lnTo>
                      <a:lnTo>
                        <a:pt x="11" y="48"/>
                      </a:lnTo>
                      <a:lnTo>
                        <a:pt x="14" y="52"/>
                      </a:lnTo>
                      <a:lnTo>
                        <a:pt x="17" y="55"/>
                      </a:lnTo>
                      <a:lnTo>
                        <a:pt x="20" y="58"/>
                      </a:lnTo>
                      <a:lnTo>
                        <a:pt x="22" y="59"/>
                      </a:lnTo>
                      <a:lnTo>
                        <a:pt x="25" y="60"/>
                      </a:lnTo>
                      <a:lnTo>
                        <a:pt x="27" y="59"/>
                      </a:lnTo>
                      <a:lnTo>
                        <a:pt x="30" y="58"/>
                      </a:lnTo>
                      <a:lnTo>
                        <a:pt x="33" y="55"/>
                      </a:lnTo>
                      <a:lnTo>
                        <a:pt x="36" y="52"/>
                      </a:lnTo>
                      <a:lnTo>
                        <a:pt x="39" y="48"/>
                      </a:lnTo>
                      <a:lnTo>
                        <a:pt x="42" y="43"/>
                      </a:lnTo>
                      <a:lnTo>
                        <a:pt x="46" y="37"/>
                      </a:lnTo>
                      <a:lnTo>
                        <a:pt x="50" y="30"/>
                      </a:lnTo>
                      <a:lnTo>
                        <a:pt x="54" y="23"/>
                      </a:lnTo>
                      <a:lnTo>
                        <a:pt x="57" y="17"/>
                      </a:lnTo>
                      <a:lnTo>
                        <a:pt x="61" y="11"/>
                      </a:lnTo>
                      <a:lnTo>
                        <a:pt x="64" y="7"/>
                      </a:lnTo>
                      <a:lnTo>
                        <a:pt x="67" y="4"/>
                      </a:lnTo>
                      <a:lnTo>
                        <a:pt x="69" y="2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2"/>
                      </a:lnTo>
                      <a:lnTo>
                        <a:pt x="82" y="4"/>
                      </a:lnTo>
                      <a:lnTo>
                        <a:pt x="85" y="7"/>
                      </a:lnTo>
                      <a:lnTo>
                        <a:pt x="88" y="11"/>
                      </a:lnTo>
                      <a:lnTo>
                        <a:pt x="92" y="17"/>
                      </a:lnTo>
                      <a:lnTo>
                        <a:pt x="95" y="23"/>
                      </a:lnTo>
                      <a:lnTo>
                        <a:pt x="99" y="30"/>
                      </a:lnTo>
                      <a:lnTo>
                        <a:pt x="103" y="37"/>
                      </a:lnTo>
                      <a:lnTo>
                        <a:pt x="107" y="43"/>
                      </a:lnTo>
                      <a:lnTo>
                        <a:pt x="110" y="48"/>
                      </a:lnTo>
                      <a:lnTo>
                        <a:pt x="113" y="52"/>
                      </a:lnTo>
                      <a:lnTo>
                        <a:pt x="116" y="55"/>
                      </a:lnTo>
                      <a:lnTo>
                        <a:pt x="119" y="58"/>
                      </a:lnTo>
                      <a:lnTo>
                        <a:pt x="122" y="59"/>
                      </a:lnTo>
                      <a:lnTo>
                        <a:pt x="124" y="60"/>
                      </a:lnTo>
                      <a:lnTo>
                        <a:pt x="127" y="59"/>
                      </a:lnTo>
                      <a:lnTo>
                        <a:pt x="129" y="58"/>
                      </a:lnTo>
                      <a:lnTo>
                        <a:pt x="132" y="55"/>
                      </a:lnTo>
                      <a:lnTo>
                        <a:pt x="135" y="52"/>
                      </a:lnTo>
                      <a:lnTo>
                        <a:pt x="138" y="48"/>
                      </a:lnTo>
                      <a:lnTo>
                        <a:pt x="141" y="43"/>
                      </a:lnTo>
                      <a:lnTo>
                        <a:pt x="145" y="37"/>
                      </a:lnTo>
                      <a:lnTo>
                        <a:pt x="149" y="30"/>
                      </a:lnTo>
                      <a:lnTo>
                        <a:pt x="153" y="23"/>
                      </a:lnTo>
                      <a:lnTo>
                        <a:pt x="157" y="17"/>
                      </a:lnTo>
                      <a:lnTo>
                        <a:pt x="160" y="11"/>
                      </a:lnTo>
                      <a:lnTo>
                        <a:pt x="163" y="7"/>
                      </a:lnTo>
                      <a:lnTo>
                        <a:pt x="166" y="4"/>
                      </a:lnTo>
                      <a:lnTo>
                        <a:pt x="169" y="2"/>
                      </a:lnTo>
                      <a:lnTo>
                        <a:pt x="171" y="0"/>
                      </a:lnTo>
                      <a:lnTo>
                        <a:pt x="174" y="0"/>
                      </a:lnTo>
                      <a:lnTo>
                        <a:pt x="176" y="0"/>
                      </a:lnTo>
                      <a:lnTo>
                        <a:pt x="179" y="2"/>
                      </a:lnTo>
                      <a:lnTo>
                        <a:pt x="182" y="4"/>
                      </a:lnTo>
                      <a:lnTo>
                        <a:pt x="184" y="7"/>
                      </a:lnTo>
                      <a:lnTo>
                        <a:pt x="188" y="11"/>
                      </a:lnTo>
                      <a:lnTo>
                        <a:pt x="191" y="17"/>
                      </a:lnTo>
                      <a:lnTo>
                        <a:pt x="195" y="23"/>
                      </a:lnTo>
                      <a:lnTo>
                        <a:pt x="199" y="30"/>
                      </a:lnTo>
                      <a:lnTo>
                        <a:pt x="203" y="37"/>
                      </a:lnTo>
                      <a:lnTo>
                        <a:pt x="206" y="43"/>
                      </a:lnTo>
                      <a:lnTo>
                        <a:pt x="209" y="48"/>
                      </a:lnTo>
                      <a:lnTo>
                        <a:pt x="213" y="52"/>
                      </a:lnTo>
                      <a:lnTo>
                        <a:pt x="215" y="55"/>
                      </a:lnTo>
                      <a:lnTo>
                        <a:pt x="218" y="58"/>
                      </a:lnTo>
                      <a:lnTo>
                        <a:pt x="221" y="59"/>
                      </a:lnTo>
                      <a:lnTo>
                        <a:pt x="223" y="60"/>
                      </a:lnTo>
                      <a:lnTo>
                        <a:pt x="226" y="59"/>
                      </a:lnTo>
                      <a:lnTo>
                        <a:pt x="229" y="58"/>
                      </a:lnTo>
                      <a:lnTo>
                        <a:pt x="231" y="55"/>
                      </a:lnTo>
                      <a:lnTo>
                        <a:pt x="234" y="52"/>
                      </a:lnTo>
                      <a:lnTo>
                        <a:pt x="237" y="48"/>
                      </a:lnTo>
                      <a:lnTo>
                        <a:pt x="241" y="43"/>
                      </a:lnTo>
                      <a:lnTo>
                        <a:pt x="244" y="37"/>
                      </a:lnTo>
                      <a:lnTo>
                        <a:pt x="248" y="30"/>
                      </a:lnTo>
                      <a:lnTo>
                        <a:pt x="252" y="23"/>
                      </a:lnTo>
                      <a:lnTo>
                        <a:pt x="256" y="17"/>
                      </a:lnTo>
                      <a:lnTo>
                        <a:pt x="259" y="11"/>
                      </a:lnTo>
                      <a:lnTo>
                        <a:pt x="262" y="7"/>
                      </a:lnTo>
                      <a:lnTo>
                        <a:pt x="265" y="4"/>
                      </a:lnTo>
                      <a:lnTo>
                        <a:pt x="268" y="2"/>
                      </a:lnTo>
                      <a:lnTo>
                        <a:pt x="270" y="0"/>
                      </a:lnTo>
                      <a:lnTo>
                        <a:pt x="273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1" y="4"/>
                      </a:lnTo>
                      <a:lnTo>
                        <a:pt x="284" y="7"/>
                      </a:lnTo>
                      <a:lnTo>
                        <a:pt x="287" y="11"/>
                      </a:lnTo>
                      <a:lnTo>
                        <a:pt x="290" y="17"/>
                      </a:lnTo>
                      <a:lnTo>
                        <a:pt x="294" y="23"/>
                      </a:lnTo>
                      <a:lnTo>
                        <a:pt x="298" y="30"/>
                      </a:lnTo>
                      <a:lnTo>
                        <a:pt x="302" y="37"/>
                      </a:lnTo>
                      <a:lnTo>
                        <a:pt x="305" y="43"/>
                      </a:lnTo>
                      <a:lnTo>
                        <a:pt x="309" y="48"/>
                      </a:lnTo>
                      <a:lnTo>
                        <a:pt x="312" y="52"/>
                      </a:lnTo>
                      <a:lnTo>
                        <a:pt x="315" y="55"/>
                      </a:lnTo>
                      <a:lnTo>
                        <a:pt x="317" y="58"/>
                      </a:lnTo>
                      <a:lnTo>
                        <a:pt x="320" y="59"/>
                      </a:lnTo>
                      <a:lnTo>
                        <a:pt x="323" y="60"/>
                      </a:lnTo>
                      <a:lnTo>
                        <a:pt x="325" y="59"/>
                      </a:lnTo>
                      <a:lnTo>
                        <a:pt x="328" y="58"/>
                      </a:lnTo>
                      <a:lnTo>
                        <a:pt x="330" y="55"/>
                      </a:lnTo>
                      <a:lnTo>
                        <a:pt x="333" y="52"/>
                      </a:lnTo>
                      <a:lnTo>
                        <a:pt x="336" y="48"/>
                      </a:lnTo>
                      <a:lnTo>
                        <a:pt x="340" y="43"/>
                      </a:lnTo>
                      <a:lnTo>
                        <a:pt x="343" y="37"/>
                      </a:lnTo>
                      <a:lnTo>
                        <a:pt x="347" y="30"/>
                      </a:lnTo>
                      <a:lnTo>
                        <a:pt x="351" y="23"/>
                      </a:lnTo>
                      <a:lnTo>
                        <a:pt x="355" y="17"/>
                      </a:lnTo>
                      <a:lnTo>
                        <a:pt x="358" y="11"/>
                      </a:lnTo>
                      <a:lnTo>
                        <a:pt x="361" y="7"/>
                      </a:lnTo>
                      <a:lnTo>
                        <a:pt x="364" y="4"/>
                      </a:lnTo>
                      <a:lnTo>
                        <a:pt x="367" y="2"/>
                      </a:lnTo>
                      <a:lnTo>
                        <a:pt x="370" y="0"/>
                      </a:lnTo>
                      <a:lnTo>
                        <a:pt x="372" y="0"/>
                      </a:lnTo>
                      <a:lnTo>
                        <a:pt x="375" y="0"/>
                      </a:lnTo>
                      <a:lnTo>
                        <a:pt x="377" y="2"/>
                      </a:lnTo>
                      <a:lnTo>
                        <a:pt x="380" y="4"/>
                      </a:lnTo>
                      <a:lnTo>
                        <a:pt x="383" y="7"/>
                      </a:lnTo>
                      <a:lnTo>
                        <a:pt x="386" y="11"/>
                      </a:lnTo>
                      <a:lnTo>
                        <a:pt x="389" y="17"/>
                      </a:lnTo>
                      <a:lnTo>
                        <a:pt x="393" y="23"/>
                      </a:lnTo>
                      <a:lnTo>
                        <a:pt x="397" y="30"/>
                      </a:lnTo>
                      <a:lnTo>
                        <a:pt x="401" y="37"/>
                      </a:lnTo>
                      <a:lnTo>
                        <a:pt x="405" y="43"/>
                      </a:lnTo>
                      <a:lnTo>
                        <a:pt x="408" y="48"/>
                      </a:lnTo>
                      <a:lnTo>
                        <a:pt x="411" y="52"/>
                      </a:lnTo>
                      <a:lnTo>
                        <a:pt x="414" y="55"/>
                      </a:lnTo>
                      <a:lnTo>
                        <a:pt x="417" y="58"/>
                      </a:lnTo>
                      <a:lnTo>
                        <a:pt x="419" y="59"/>
                      </a:lnTo>
                      <a:lnTo>
                        <a:pt x="422" y="60"/>
                      </a:lnTo>
                      <a:lnTo>
                        <a:pt x="424" y="59"/>
                      </a:lnTo>
                      <a:lnTo>
                        <a:pt x="427" y="58"/>
                      </a:lnTo>
                      <a:lnTo>
                        <a:pt x="430" y="55"/>
                      </a:lnTo>
                      <a:lnTo>
                        <a:pt x="433" y="52"/>
                      </a:lnTo>
                      <a:lnTo>
                        <a:pt x="436" y="48"/>
                      </a:lnTo>
                      <a:lnTo>
                        <a:pt x="439" y="43"/>
                      </a:lnTo>
                      <a:lnTo>
                        <a:pt x="443" y="37"/>
                      </a:lnTo>
                      <a:lnTo>
                        <a:pt x="447" y="30"/>
                      </a:lnTo>
                      <a:lnTo>
                        <a:pt x="451" y="23"/>
                      </a:lnTo>
                      <a:lnTo>
                        <a:pt x="454" y="17"/>
                      </a:lnTo>
                      <a:lnTo>
                        <a:pt x="458" y="11"/>
                      </a:lnTo>
                      <a:lnTo>
                        <a:pt x="461" y="7"/>
                      </a:lnTo>
                      <a:lnTo>
                        <a:pt x="464" y="4"/>
                      </a:lnTo>
                      <a:lnTo>
                        <a:pt x="466" y="2"/>
                      </a:lnTo>
                      <a:lnTo>
                        <a:pt x="469" y="0"/>
                      </a:lnTo>
                      <a:lnTo>
                        <a:pt x="471" y="0"/>
                      </a:lnTo>
                      <a:lnTo>
                        <a:pt x="474" y="0"/>
                      </a:lnTo>
                      <a:lnTo>
                        <a:pt x="477" y="2"/>
                      </a:lnTo>
                      <a:lnTo>
                        <a:pt x="479" y="4"/>
                      </a:lnTo>
                      <a:lnTo>
                        <a:pt x="482" y="7"/>
                      </a:lnTo>
                      <a:lnTo>
                        <a:pt x="485" y="11"/>
                      </a:lnTo>
                      <a:lnTo>
                        <a:pt x="489" y="17"/>
                      </a:lnTo>
                      <a:lnTo>
                        <a:pt x="492" y="23"/>
                      </a:lnTo>
                      <a:lnTo>
                        <a:pt x="496" y="30"/>
                      </a:lnTo>
                      <a:lnTo>
                        <a:pt x="500" y="37"/>
                      </a:lnTo>
                      <a:lnTo>
                        <a:pt x="504" y="43"/>
                      </a:lnTo>
                      <a:lnTo>
                        <a:pt x="507" y="48"/>
                      </a:lnTo>
                      <a:lnTo>
                        <a:pt x="510" y="52"/>
                      </a:lnTo>
                      <a:lnTo>
                        <a:pt x="513" y="55"/>
                      </a:lnTo>
                      <a:lnTo>
                        <a:pt x="516" y="58"/>
                      </a:lnTo>
                      <a:lnTo>
                        <a:pt x="519" y="59"/>
                      </a:lnTo>
                      <a:lnTo>
                        <a:pt x="521" y="60"/>
                      </a:lnTo>
                      <a:lnTo>
                        <a:pt x="524" y="59"/>
                      </a:lnTo>
                      <a:lnTo>
                        <a:pt x="526" y="58"/>
                      </a:lnTo>
                      <a:lnTo>
                        <a:pt x="529" y="55"/>
                      </a:lnTo>
                      <a:lnTo>
                        <a:pt x="532" y="52"/>
                      </a:lnTo>
                      <a:lnTo>
                        <a:pt x="535" y="48"/>
                      </a:lnTo>
                      <a:lnTo>
                        <a:pt x="538" y="43"/>
                      </a:lnTo>
                      <a:lnTo>
                        <a:pt x="542" y="37"/>
                      </a:lnTo>
                      <a:lnTo>
                        <a:pt x="546" y="30"/>
                      </a:lnTo>
                      <a:lnTo>
                        <a:pt x="550" y="23"/>
                      </a:lnTo>
                      <a:lnTo>
                        <a:pt x="554" y="17"/>
                      </a:lnTo>
                      <a:lnTo>
                        <a:pt x="557" y="11"/>
                      </a:lnTo>
                      <a:lnTo>
                        <a:pt x="560" y="7"/>
                      </a:lnTo>
                      <a:lnTo>
                        <a:pt x="563" y="4"/>
                      </a:lnTo>
                      <a:lnTo>
                        <a:pt x="566" y="2"/>
                      </a:lnTo>
                      <a:lnTo>
                        <a:pt x="568" y="0"/>
                      </a:lnTo>
                      <a:lnTo>
                        <a:pt x="571" y="0"/>
                      </a:lnTo>
                      <a:lnTo>
                        <a:pt x="573" y="0"/>
                      </a:lnTo>
                      <a:lnTo>
                        <a:pt x="576" y="2"/>
                      </a:lnTo>
                      <a:lnTo>
                        <a:pt x="579" y="4"/>
                      </a:lnTo>
                      <a:lnTo>
                        <a:pt x="582" y="7"/>
                      </a:lnTo>
                      <a:lnTo>
                        <a:pt x="585" y="11"/>
                      </a:lnTo>
                      <a:lnTo>
                        <a:pt x="588" y="17"/>
                      </a:lnTo>
                      <a:lnTo>
                        <a:pt x="592" y="23"/>
                      </a:lnTo>
                      <a:lnTo>
                        <a:pt x="596" y="30"/>
                      </a:lnTo>
                      <a:lnTo>
                        <a:pt x="600" y="37"/>
                      </a:lnTo>
                      <a:lnTo>
                        <a:pt x="603" y="43"/>
                      </a:lnTo>
                      <a:lnTo>
                        <a:pt x="607" y="48"/>
                      </a:lnTo>
                      <a:lnTo>
                        <a:pt x="610" y="52"/>
                      </a:lnTo>
                      <a:lnTo>
                        <a:pt x="612" y="55"/>
                      </a:lnTo>
                      <a:lnTo>
                        <a:pt x="615" y="58"/>
                      </a:lnTo>
                      <a:lnTo>
                        <a:pt x="618" y="59"/>
                      </a:lnTo>
                      <a:lnTo>
                        <a:pt x="620" y="60"/>
                      </a:lnTo>
                      <a:lnTo>
                        <a:pt x="623" y="59"/>
                      </a:lnTo>
                      <a:lnTo>
                        <a:pt x="626" y="58"/>
                      </a:lnTo>
                      <a:lnTo>
                        <a:pt x="628" y="55"/>
                      </a:lnTo>
                      <a:lnTo>
                        <a:pt x="631" y="52"/>
                      </a:lnTo>
                      <a:lnTo>
                        <a:pt x="634" y="48"/>
                      </a:lnTo>
                      <a:lnTo>
                        <a:pt x="638" y="43"/>
                      </a:lnTo>
                      <a:lnTo>
                        <a:pt x="641" y="37"/>
                      </a:lnTo>
                      <a:lnTo>
                        <a:pt x="645" y="30"/>
                      </a:lnTo>
                      <a:lnTo>
                        <a:pt x="649" y="23"/>
                      </a:lnTo>
                      <a:lnTo>
                        <a:pt x="653" y="17"/>
                      </a:lnTo>
                      <a:lnTo>
                        <a:pt x="656" y="11"/>
                      </a:lnTo>
                      <a:lnTo>
                        <a:pt x="659" y="7"/>
                      </a:lnTo>
                      <a:lnTo>
                        <a:pt x="662" y="4"/>
                      </a:lnTo>
                      <a:lnTo>
                        <a:pt x="665" y="2"/>
                      </a:lnTo>
                      <a:lnTo>
                        <a:pt x="667" y="0"/>
                      </a:lnTo>
                      <a:lnTo>
                        <a:pt x="670" y="0"/>
                      </a:lnTo>
                      <a:lnTo>
                        <a:pt x="673" y="0"/>
                      </a:lnTo>
                      <a:lnTo>
                        <a:pt x="675" y="2"/>
                      </a:lnTo>
                      <a:lnTo>
                        <a:pt x="678" y="4"/>
                      </a:lnTo>
                      <a:lnTo>
                        <a:pt x="681" y="7"/>
                      </a:lnTo>
                      <a:lnTo>
                        <a:pt x="684" y="11"/>
                      </a:lnTo>
                      <a:lnTo>
                        <a:pt x="687" y="17"/>
                      </a:lnTo>
                      <a:lnTo>
                        <a:pt x="691" y="23"/>
                      </a:lnTo>
                      <a:lnTo>
                        <a:pt x="695" y="30"/>
                      </a:lnTo>
                      <a:lnTo>
                        <a:pt x="699" y="37"/>
                      </a:lnTo>
                      <a:lnTo>
                        <a:pt x="702" y="43"/>
                      </a:lnTo>
                      <a:lnTo>
                        <a:pt x="706" y="48"/>
                      </a:lnTo>
                      <a:lnTo>
                        <a:pt x="709" y="52"/>
                      </a:lnTo>
                      <a:lnTo>
                        <a:pt x="712" y="55"/>
                      </a:lnTo>
                      <a:lnTo>
                        <a:pt x="714" y="58"/>
                      </a:lnTo>
                      <a:lnTo>
                        <a:pt x="717" y="59"/>
                      </a:lnTo>
                      <a:lnTo>
                        <a:pt x="720" y="60"/>
                      </a:lnTo>
                      <a:lnTo>
                        <a:pt x="722" y="59"/>
                      </a:lnTo>
                      <a:lnTo>
                        <a:pt x="725" y="58"/>
                      </a:lnTo>
                      <a:lnTo>
                        <a:pt x="728" y="55"/>
                      </a:lnTo>
                      <a:lnTo>
                        <a:pt x="730" y="52"/>
                      </a:lnTo>
                      <a:lnTo>
                        <a:pt x="733" y="48"/>
                      </a:lnTo>
                      <a:lnTo>
                        <a:pt x="737" y="43"/>
                      </a:lnTo>
                      <a:lnTo>
                        <a:pt x="740" y="37"/>
                      </a:lnTo>
                      <a:lnTo>
                        <a:pt x="744" y="30"/>
                      </a:lnTo>
                      <a:lnTo>
                        <a:pt x="748" y="23"/>
                      </a:lnTo>
                      <a:lnTo>
                        <a:pt x="752" y="17"/>
                      </a:lnTo>
                      <a:lnTo>
                        <a:pt x="755" y="11"/>
                      </a:lnTo>
                      <a:lnTo>
                        <a:pt x="758" y="7"/>
                      </a:lnTo>
                      <a:lnTo>
                        <a:pt x="761" y="4"/>
                      </a:lnTo>
                      <a:lnTo>
                        <a:pt x="764" y="2"/>
                      </a:lnTo>
                      <a:lnTo>
                        <a:pt x="767" y="0"/>
                      </a:lnTo>
                      <a:lnTo>
                        <a:pt x="769" y="0"/>
                      </a:lnTo>
                      <a:lnTo>
                        <a:pt x="772" y="0"/>
                      </a:lnTo>
                      <a:lnTo>
                        <a:pt x="774" y="2"/>
                      </a:lnTo>
                      <a:lnTo>
                        <a:pt x="777" y="4"/>
                      </a:lnTo>
                      <a:lnTo>
                        <a:pt x="780" y="7"/>
                      </a:lnTo>
                      <a:lnTo>
                        <a:pt x="783" y="11"/>
                      </a:lnTo>
                      <a:lnTo>
                        <a:pt x="786" y="17"/>
                      </a:lnTo>
                      <a:lnTo>
                        <a:pt x="790" y="23"/>
                      </a:lnTo>
                      <a:lnTo>
                        <a:pt x="794" y="30"/>
                      </a:lnTo>
                      <a:lnTo>
                        <a:pt x="798" y="37"/>
                      </a:lnTo>
                      <a:lnTo>
                        <a:pt x="802" y="43"/>
                      </a:lnTo>
                      <a:lnTo>
                        <a:pt x="805" y="48"/>
                      </a:lnTo>
                      <a:lnTo>
                        <a:pt x="808" y="52"/>
                      </a:lnTo>
                      <a:lnTo>
                        <a:pt x="811" y="55"/>
                      </a:lnTo>
                      <a:lnTo>
                        <a:pt x="814" y="58"/>
                      </a:lnTo>
                      <a:lnTo>
                        <a:pt x="816" y="59"/>
                      </a:lnTo>
                      <a:lnTo>
                        <a:pt x="819" y="60"/>
                      </a:lnTo>
                      <a:lnTo>
                        <a:pt x="821" y="59"/>
                      </a:lnTo>
                      <a:lnTo>
                        <a:pt x="824" y="58"/>
                      </a:lnTo>
                      <a:lnTo>
                        <a:pt x="827" y="55"/>
                      </a:lnTo>
                      <a:lnTo>
                        <a:pt x="830" y="52"/>
                      </a:lnTo>
                      <a:lnTo>
                        <a:pt x="833" y="48"/>
                      </a:lnTo>
                      <a:lnTo>
                        <a:pt x="836" y="43"/>
                      </a:lnTo>
                      <a:lnTo>
                        <a:pt x="840" y="37"/>
                      </a:lnTo>
                      <a:lnTo>
                        <a:pt x="844" y="30"/>
                      </a:lnTo>
                      <a:lnTo>
                        <a:pt x="848" y="23"/>
                      </a:lnTo>
                      <a:lnTo>
                        <a:pt x="851" y="17"/>
                      </a:lnTo>
                      <a:lnTo>
                        <a:pt x="855" y="11"/>
                      </a:lnTo>
                      <a:lnTo>
                        <a:pt x="858" y="7"/>
                      </a:lnTo>
                      <a:lnTo>
                        <a:pt x="861" y="4"/>
                      </a:lnTo>
                      <a:lnTo>
                        <a:pt x="863" y="2"/>
                      </a:lnTo>
                      <a:lnTo>
                        <a:pt x="866" y="0"/>
                      </a:lnTo>
                      <a:lnTo>
                        <a:pt x="869" y="0"/>
                      </a:lnTo>
                      <a:lnTo>
                        <a:pt x="871" y="0"/>
                      </a:lnTo>
                      <a:lnTo>
                        <a:pt x="874" y="2"/>
                      </a:lnTo>
                      <a:lnTo>
                        <a:pt x="876" y="4"/>
                      </a:lnTo>
                      <a:lnTo>
                        <a:pt x="879" y="7"/>
                      </a:lnTo>
                      <a:lnTo>
                        <a:pt x="882" y="11"/>
                      </a:lnTo>
                      <a:lnTo>
                        <a:pt x="886" y="17"/>
                      </a:lnTo>
                      <a:lnTo>
                        <a:pt x="889" y="23"/>
                      </a:lnTo>
                      <a:lnTo>
                        <a:pt x="893" y="3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9" name="Rectangle 204">
                  <a:extLst>
                    <a:ext uri="{FF2B5EF4-FFF2-40B4-BE49-F238E27FC236}">
                      <a16:creationId xmlns:a16="http://schemas.microsoft.com/office/drawing/2014/main" id="{B4BB0E1C-F8F4-3DB9-6BEE-AD7A5AE14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100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0" name="Rectangle 205">
                  <a:extLst>
                    <a:ext uri="{FF2B5EF4-FFF2-40B4-BE49-F238E27FC236}">
                      <a16:creationId xmlns:a16="http://schemas.microsoft.com/office/drawing/2014/main" id="{6226B750-192F-A6BF-8845-D8CA85E3E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1104"/>
                  <a:ext cx="13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evap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1" name="Rectangle 206">
                  <a:extLst>
                    <a:ext uri="{FF2B5EF4-FFF2-40B4-BE49-F238E27FC236}">
                      <a16:creationId xmlns:a16="http://schemas.microsoft.com/office/drawing/2014/main" id="{DF007A9D-4A5A-9F33-27E7-453DF69EF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100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2" name="Rectangle 207">
                  <a:extLst>
                    <a:ext uri="{FF2B5EF4-FFF2-40B4-BE49-F238E27FC236}">
                      <a16:creationId xmlns:a16="http://schemas.microsoft.com/office/drawing/2014/main" id="{242A611B-5285-DA8B-581D-A7D58E423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" y="1104"/>
                  <a:ext cx="225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warmer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3" name="Rectangle 208">
                  <a:extLst>
                    <a:ext uri="{FF2B5EF4-FFF2-40B4-BE49-F238E27FC236}">
                      <a16:creationId xmlns:a16="http://schemas.microsoft.com/office/drawing/2014/main" id="{16877A38-7CDD-0F9C-EECF-01ED81546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742"/>
                  <a:ext cx="33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warmer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4" name="Line 209">
                  <a:extLst>
                    <a:ext uri="{FF2B5EF4-FFF2-40B4-BE49-F238E27FC236}">
                      <a16:creationId xmlns:a16="http://schemas.microsoft.com/office/drawing/2014/main" id="{42A59C18-AF46-A88E-822E-30831CC95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1493"/>
                  <a:ext cx="1" cy="15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5" name="Freeform 210">
                  <a:extLst>
                    <a:ext uri="{FF2B5EF4-FFF2-40B4-BE49-F238E27FC236}">
                      <a16:creationId xmlns:a16="http://schemas.microsoft.com/office/drawing/2014/main" id="{382F8EC5-B0E3-8ECC-BE32-D476AF43B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1529"/>
                  <a:ext cx="71" cy="118"/>
                </a:xfrm>
                <a:custGeom>
                  <a:avLst/>
                  <a:gdLst>
                    <a:gd name="T0" fmla="*/ 1 w 142"/>
                    <a:gd name="T1" fmla="*/ 1 h 236"/>
                    <a:gd name="T2" fmla="*/ 0 w 142"/>
                    <a:gd name="T3" fmla="*/ 0 h 236"/>
                    <a:gd name="T4" fmla="*/ 1 w 142"/>
                    <a:gd name="T5" fmla="*/ 1 h 236"/>
                    <a:gd name="T6" fmla="*/ 1 w 142"/>
                    <a:gd name="T7" fmla="*/ 0 h 236"/>
                    <a:gd name="T8" fmla="*/ 1 w 142"/>
                    <a:gd name="T9" fmla="*/ 1 h 2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6"/>
                    <a:gd name="T17" fmla="*/ 142 w 142"/>
                    <a:gd name="T18" fmla="*/ 236 h 2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6">
                      <a:moveTo>
                        <a:pt x="71" y="236"/>
                      </a:moveTo>
                      <a:lnTo>
                        <a:pt x="0" y="0"/>
                      </a:lnTo>
                      <a:lnTo>
                        <a:pt x="71" y="46"/>
                      </a:lnTo>
                      <a:lnTo>
                        <a:pt x="142" y="0"/>
                      </a:lnTo>
                      <a:lnTo>
                        <a:pt x="71" y="2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6" name="Freeform 211">
                  <a:extLst>
                    <a:ext uri="{FF2B5EF4-FFF2-40B4-BE49-F238E27FC236}">
                      <a16:creationId xmlns:a16="http://schemas.microsoft.com/office/drawing/2014/main" id="{0B4102F2-B36F-EC64-C375-A8FBC4706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5" y="1222"/>
                  <a:ext cx="53" cy="271"/>
                </a:xfrm>
                <a:custGeom>
                  <a:avLst/>
                  <a:gdLst>
                    <a:gd name="T0" fmla="*/ 4 w 60"/>
                    <a:gd name="T1" fmla="*/ 24 h 306"/>
                    <a:gd name="T2" fmla="*/ 4 w 60"/>
                    <a:gd name="T3" fmla="*/ 24 h 306"/>
                    <a:gd name="T4" fmla="*/ 4 w 60"/>
                    <a:gd name="T5" fmla="*/ 22 h 306"/>
                    <a:gd name="T6" fmla="*/ 4 w 60"/>
                    <a:gd name="T7" fmla="*/ 21 h 306"/>
                    <a:gd name="T8" fmla="*/ 4 w 60"/>
                    <a:gd name="T9" fmla="*/ 21 h 306"/>
                    <a:gd name="T10" fmla="*/ 4 w 60"/>
                    <a:gd name="T11" fmla="*/ 21 h 306"/>
                    <a:gd name="T12" fmla="*/ 4 w 60"/>
                    <a:gd name="T13" fmla="*/ 21 h 306"/>
                    <a:gd name="T14" fmla="*/ 4 w 60"/>
                    <a:gd name="T15" fmla="*/ 20 h 306"/>
                    <a:gd name="T16" fmla="*/ 4 w 60"/>
                    <a:gd name="T17" fmla="*/ 19 h 306"/>
                    <a:gd name="T18" fmla="*/ 4 w 60"/>
                    <a:gd name="T19" fmla="*/ 19 h 306"/>
                    <a:gd name="T20" fmla="*/ 4 w 60"/>
                    <a:gd name="T21" fmla="*/ 19 h 306"/>
                    <a:gd name="T22" fmla="*/ 0 w 60"/>
                    <a:gd name="T23" fmla="*/ 19 h 306"/>
                    <a:gd name="T24" fmla="*/ 0 w 60"/>
                    <a:gd name="T25" fmla="*/ 17 h 306"/>
                    <a:gd name="T26" fmla="*/ 4 w 60"/>
                    <a:gd name="T27" fmla="*/ 17 h 306"/>
                    <a:gd name="T28" fmla="*/ 4 w 60"/>
                    <a:gd name="T29" fmla="*/ 17 h 306"/>
                    <a:gd name="T30" fmla="*/ 4 w 60"/>
                    <a:gd name="T31" fmla="*/ 17 h 306"/>
                    <a:gd name="T32" fmla="*/ 4 w 60"/>
                    <a:gd name="T33" fmla="*/ 15 h 306"/>
                    <a:gd name="T34" fmla="*/ 4 w 60"/>
                    <a:gd name="T35" fmla="*/ 15 h 306"/>
                    <a:gd name="T36" fmla="*/ 4 w 60"/>
                    <a:gd name="T37" fmla="*/ 15 h 306"/>
                    <a:gd name="T38" fmla="*/ 4 w 60"/>
                    <a:gd name="T39" fmla="*/ 15 h 306"/>
                    <a:gd name="T40" fmla="*/ 4 w 60"/>
                    <a:gd name="T41" fmla="*/ 13 h 306"/>
                    <a:gd name="T42" fmla="*/ 4 w 60"/>
                    <a:gd name="T43" fmla="*/ 13 h 306"/>
                    <a:gd name="T44" fmla="*/ 4 w 60"/>
                    <a:gd name="T45" fmla="*/ 13 h 306"/>
                    <a:gd name="T46" fmla="*/ 4 w 60"/>
                    <a:gd name="T47" fmla="*/ 12 h 306"/>
                    <a:gd name="T48" fmla="*/ 4 w 60"/>
                    <a:gd name="T49" fmla="*/ 12 h 306"/>
                    <a:gd name="T50" fmla="*/ 4 w 60"/>
                    <a:gd name="T51" fmla="*/ 12 h 306"/>
                    <a:gd name="T52" fmla="*/ 4 w 60"/>
                    <a:gd name="T53" fmla="*/ 11 h 306"/>
                    <a:gd name="T54" fmla="*/ 0 w 60"/>
                    <a:gd name="T55" fmla="*/ 11 h 306"/>
                    <a:gd name="T56" fmla="*/ 0 w 60"/>
                    <a:gd name="T57" fmla="*/ 10 h 306"/>
                    <a:gd name="T58" fmla="*/ 4 w 60"/>
                    <a:gd name="T59" fmla="*/ 10 h 306"/>
                    <a:gd name="T60" fmla="*/ 4 w 60"/>
                    <a:gd name="T61" fmla="*/ 10 h 306"/>
                    <a:gd name="T62" fmla="*/ 4 w 60"/>
                    <a:gd name="T63" fmla="*/ 9 h 306"/>
                    <a:gd name="T64" fmla="*/ 4 w 60"/>
                    <a:gd name="T65" fmla="*/ 8 h 306"/>
                    <a:gd name="T66" fmla="*/ 4 w 60"/>
                    <a:gd name="T67" fmla="*/ 8 h 306"/>
                    <a:gd name="T68" fmla="*/ 4 w 60"/>
                    <a:gd name="T69" fmla="*/ 7 h 306"/>
                    <a:gd name="T70" fmla="*/ 4 w 60"/>
                    <a:gd name="T71" fmla="*/ 7 h 306"/>
                    <a:gd name="T72" fmla="*/ 4 w 60"/>
                    <a:gd name="T73" fmla="*/ 6 h 306"/>
                    <a:gd name="T74" fmla="*/ 4 w 60"/>
                    <a:gd name="T75" fmla="*/ 5 h 306"/>
                    <a:gd name="T76" fmla="*/ 4 w 60"/>
                    <a:gd name="T77" fmla="*/ 5 h 306"/>
                    <a:gd name="T78" fmla="*/ 4 w 60"/>
                    <a:gd name="T79" fmla="*/ 4 h 306"/>
                    <a:gd name="T80" fmla="*/ 4 w 60"/>
                    <a:gd name="T81" fmla="*/ 4 h 306"/>
                    <a:gd name="T82" fmla="*/ 4 w 60"/>
                    <a:gd name="T83" fmla="*/ 4 h 306"/>
                    <a:gd name="T84" fmla="*/ 4 w 60"/>
                    <a:gd name="T85" fmla="*/ 4 h 306"/>
                    <a:gd name="T86" fmla="*/ 0 w 60"/>
                    <a:gd name="T87" fmla="*/ 4 h 306"/>
                    <a:gd name="T88" fmla="*/ 0 w 60"/>
                    <a:gd name="T89" fmla="*/ 4 h 306"/>
                    <a:gd name="T90" fmla="*/ 4 w 60"/>
                    <a:gd name="T91" fmla="*/ 4 h 306"/>
                    <a:gd name="T92" fmla="*/ 4 w 60"/>
                    <a:gd name="T93" fmla="*/ 4 h 306"/>
                    <a:gd name="T94" fmla="*/ 4 w 60"/>
                    <a:gd name="T95" fmla="*/ 4 h 3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306"/>
                    <a:gd name="T146" fmla="*/ 60 w 60"/>
                    <a:gd name="T147" fmla="*/ 306 h 3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306">
                      <a:moveTo>
                        <a:pt x="30" y="306"/>
                      </a:moveTo>
                      <a:lnTo>
                        <a:pt x="37" y="302"/>
                      </a:lnTo>
                      <a:lnTo>
                        <a:pt x="43" y="298"/>
                      </a:lnTo>
                      <a:lnTo>
                        <a:pt x="48" y="295"/>
                      </a:lnTo>
                      <a:lnTo>
                        <a:pt x="53" y="292"/>
                      </a:lnTo>
                      <a:lnTo>
                        <a:pt x="56" y="289"/>
                      </a:lnTo>
                      <a:lnTo>
                        <a:pt x="58" y="286"/>
                      </a:lnTo>
                      <a:lnTo>
                        <a:pt x="60" y="283"/>
                      </a:lnTo>
                      <a:lnTo>
                        <a:pt x="60" y="281"/>
                      </a:lnTo>
                      <a:lnTo>
                        <a:pt x="60" y="278"/>
                      </a:lnTo>
                      <a:lnTo>
                        <a:pt x="58" y="275"/>
                      </a:lnTo>
                      <a:lnTo>
                        <a:pt x="56" y="273"/>
                      </a:lnTo>
                      <a:lnTo>
                        <a:pt x="53" y="270"/>
                      </a:lnTo>
                      <a:lnTo>
                        <a:pt x="48" y="267"/>
                      </a:lnTo>
                      <a:lnTo>
                        <a:pt x="43" y="263"/>
                      </a:lnTo>
                      <a:lnTo>
                        <a:pt x="37" y="259"/>
                      </a:lnTo>
                      <a:lnTo>
                        <a:pt x="30" y="255"/>
                      </a:lnTo>
                      <a:lnTo>
                        <a:pt x="23" y="251"/>
                      </a:lnTo>
                      <a:lnTo>
                        <a:pt x="17" y="247"/>
                      </a:lnTo>
                      <a:lnTo>
                        <a:pt x="12" y="244"/>
                      </a:lnTo>
                      <a:lnTo>
                        <a:pt x="8" y="241"/>
                      </a:lnTo>
                      <a:lnTo>
                        <a:pt x="4" y="238"/>
                      </a:lnTo>
                      <a:lnTo>
                        <a:pt x="2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2" y="224"/>
                      </a:lnTo>
                      <a:lnTo>
                        <a:pt x="4" y="222"/>
                      </a:lnTo>
                      <a:lnTo>
                        <a:pt x="8" y="219"/>
                      </a:lnTo>
                      <a:lnTo>
                        <a:pt x="12" y="215"/>
                      </a:lnTo>
                      <a:lnTo>
                        <a:pt x="17" y="212"/>
                      </a:lnTo>
                      <a:lnTo>
                        <a:pt x="23" y="208"/>
                      </a:lnTo>
                      <a:lnTo>
                        <a:pt x="30" y="204"/>
                      </a:lnTo>
                      <a:lnTo>
                        <a:pt x="37" y="200"/>
                      </a:lnTo>
                      <a:lnTo>
                        <a:pt x="43" y="196"/>
                      </a:lnTo>
                      <a:lnTo>
                        <a:pt x="48" y="193"/>
                      </a:lnTo>
                      <a:lnTo>
                        <a:pt x="53" y="190"/>
                      </a:lnTo>
                      <a:lnTo>
                        <a:pt x="56" y="187"/>
                      </a:lnTo>
                      <a:lnTo>
                        <a:pt x="58" y="184"/>
                      </a:lnTo>
                      <a:lnTo>
                        <a:pt x="60" y="181"/>
                      </a:lnTo>
                      <a:lnTo>
                        <a:pt x="60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6" y="170"/>
                      </a:lnTo>
                      <a:lnTo>
                        <a:pt x="53" y="167"/>
                      </a:lnTo>
                      <a:lnTo>
                        <a:pt x="48" y="164"/>
                      </a:lnTo>
                      <a:lnTo>
                        <a:pt x="43" y="161"/>
                      </a:lnTo>
                      <a:lnTo>
                        <a:pt x="37" y="157"/>
                      </a:lnTo>
                      <a:lnTo>
                        <a:pt x="30" y="153"/>
                      </a:lnTo>
                      <a:lnTo>
                        <a:pt x="23" y="149"/>
                      </a:lnTo>
                      <a:lnTo>
                        <a:pt x="17" y="145"/>
                      </a:lnTo>
                      <a:lnTo>
                        <a:pt x="12" y="142"/>
                      </a:lnTo>
                      <a:lnTo>
                        <a:pt x="8" y="139"/>
                      </a:lnTo>
                      <a:lnTo>
                        <a:pt x="4" y="136"/>
                      </a:lnTo>
                      <a:lnTo>
                        <a:pt x="2" y="133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2" y="122"/>
                      </a:lnTo>
                      <a:lnTo>
                        <a:pt x="4" y="119"/>
                      </a:lnTo>
                      <a:lnTo>
                        <a:pt x="8" y="116"/>
                      </a:lnTo>
                      <a:lnTo>
                        <a:pt x="12" y="113"/>
                      </a:lnTo>
                      <a:lnTo>
                        <a:pt x="17" y="110"/>
                      </a:lnTo>
                      <a:lnTo>
                        <a:pt x="23" y="106"/>
                      </a:lnTo>
                      <a:lnTo>
                        <a:pt x="30" y="102"/>
                      </a:lnTo>
                      <a:lnTo>
                        <a:pt x="37" y="98"/>
                      </a:lnTo>
                      <a:lnTo>
                        <a:pt x="43" y="94"/>
                      </a:lnTo>
                      <a:lnTo>
                        <a:pt x="48" y="91"/>
                      </a:lnTo>
                      <a:lnTo>
                        <a:pt x="53" y="87"/>
                      </a:lnTo>
                      <a:lnTo>
                        <a:pt x="56" y="84"/>
                      </a:lnTo>
                      <a:lnTo>
                        <a:pt x="58" y="82"/>
                      </a:lnTo>
                      <a:lnTo>
                        <a:pt x="60" y="79"/>
                      </a:lnTo>
                      <a:lnTo>
                        <a:pt x="60" y="76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6" y="68"/>
                      </a:lnTo>
                      <a:lnTo>
                        <a:pt x="53" y="65"/>
                      </a:lnTo>
                      <a:lnTo>
                        <a:pt x="48" y="62"/>
                      </a:lnTo>
                      <a:lnTo>
                        <a:pt x="43" y="59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3" y="47"/>
                      </a:lnTo>
                      <a:lnTo>
                        <a:pt x="17" y="43"/>
                      </a:lnTo>
                      <a:lnTo>
                        <a:pt x="12" y="39"/>
                      </a:lnTo>
                      <a:lnTo>
                        <a:pt x="8" y="36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4" y="17"/>
                      </a:lnTo>
                      <a:lnTo>
                        <a:pt x="8" y="14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7" name="Freeform 212">
                  <a:extLst>
                    <a:ext uri="{FF2B5EF4-FFF2-40B4-BE49-F238E27FC236}">
                      <a16:creationId xmlns:a16="http://schemas.microsoft.com/office/drawing/2014/main" id="{612E9FFD-A7BB-9116-D1D3-4BD5AFD14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6" y="1195"/>
                  <a:ext cx="876" cy="53"/>
                </a:xfrm>
                <a:custGeom>
                  <a:avLst/>
                  <a:gdLst>
                    <a:gd name="T0" fmla="*/ 80 w 987"/>
                    <a:gd name="T1" fmla="*/ 4 h 60"/>
                    <a:gd name="T2" fmla="*/ 77 w 987"/>
                    <a:gd name="T3" fmla="*/ 4 h 60"/>
                    <a:gd name="T4" fmla="*/ 76 w 987"/>
                    <a:gd name="T5" fmla="*/ 4 h 60"/>
                    <a:gd name="T6" fmla="*/ 75 w 987"/>
                    <a:gd name="T7" fmla="*/ 4 h 60"/>
                    <a:gd name="T8" fmla="*/ 74 w 987"/>
                    <a:gd name="T9" fmla="*/ 4 h 60"/>
                    <a:gd name="T10" fmla="*/ 72 w 987"/>
                    <a:gd name="T11" fmla="*/ 4 h 60"/>
                    <a:gd name="T12" fmla="*/ 71 w 987"/>
                    <a:gd name="T13" fmla="*/ 0 h 60"/>
                    <a:gd name="T14" fmla="*/ 68 w 987"/>
                    <a:gd name="T15" fmla="*/ 4 h 60"/>
                    <a:gd name="T16" fmla="*/ 67 w 987"/>
                    <a:gd name="T17" fmla="*/ 4 h 60"/>
                    <a:gd name="T18" fmla="*/ 67 w 987"/>
                    <a:gd name="T19" fmla="*/ 4 h 60"/>
                    <a:gd name="T20" fmla="*/ 64 w 987"/>
                    <a:gd name="T21" fmla="*/ 4 h 60"/>
                    <a:gd name="T22" fmla="*/ 63 w 987"/>
                    <a:gd name="T23" fmla="*/ 0 h 60"/>
                    <a:gd name="T24" fmla="*/ 60 w 987"/>
                    <a:gd name="T25" fmla="*/ 4 h 60"/>
                    <a:gd name="T26" fmla="*/ 59 w 987"/>
                    <a:gd name="T27" fmla="*/ 4 h 60"/>
                    <a:gd name="T28" fmla="*/ 59 w 987"/>
                    <a:gd name="T29" fmla="*/ 4 h 60"/>
                    <a:gd name="T30" fmla="*/ 57 w 987"/>
                    <a:gd name="T31" fmla="*/ 4 h 60"/>
                    <a:gd name="T32" fmla="*/ 55 w 987"/>
                    <a:gd name="T33" fmla="*/ 4 h 60"/>
                    <a:gd name="T34" fmla="*/ 53 w 987"/>
                    <a:gd name="T35" fmla="*/ 4 h 60"/>
                    <a:gd name="T36" fmla="*/ 52 w 987"/>
                    <a:gd name="T37" fmla="*/ 4 h 60"/>
                    <a:gd name="T38" fmla="*/ 51 w 987"/>
                    <a:gd name="T39" fmla="*/ 4 h 60"/>
                    <a:gd name="T40" fmla="*/ 50 w 987"/>
                    <a:gd name="T41" fmla="*/ 4 h 60"/>
                    <a:gd name="T42" fmla="*/ 46 w 987"/>
                    <a:gd name="T43" fmla="*/ 4 h 60"/>
                    <a:gd name="T44" fmla="*/ 46 w 987"/>
                    <a:gd name="T45" fmla="*/ 0 h 60"/>
                    <a:gd name="T46" fmla="*/ 45 w 987"/>
                    <a:gd name="T47" fmla="*/ 4 h 60"/>
                    <a:gd name="T48" fmla="*/ 42 w 987"/>
                    <a:gd name="T49" fmla="*/ 4 h 60"/>
                    <a:gd name="T50" fmla="*/ 41 w 987"/>
                    <a:gd name="T51" fmla="*/ 4 h 60"/>
                    <a:gd name="T52" fmla="*/ 40 w 987"/>
                    <a:gd name="T53" fmla="*/ 4 h 60"/>
                    <a:gd name="T54" fmla="*/ 39 w 987"/>
                    <a:gd name="T55" fmla="*/ 0 h 60"/>
                    <a:gd name="T56" fmla="*/ 36 w 987"/>
                    <a:gd name="T57" fmla="*/ 4 h 60"/>
                    <a:gd name="T58" fmla="*/ 36 w 987"/>
                    <a:gd name="T59" fmla="*/ 4 h 60"/>
                    <a:gd name="T60" fmla="*/ 34 w 987"/>
                    <a:gd name="T61" fmla="*/ 4 h 60"/>
                    <a:gd name="T62" fmla="*/ 32 w 987"/>
                    <a:gd name="T63" fmla="*/ 4 h 60"/>
                    <a:gd name="T64" fmla="*/ 32 w 987"/>
                    <a:gd name="T65" fmla="*/ 4 h 60"/>
                    <a:gd name="T66" fmla="*/ 29 w 987"/>
                    <a:gd name="T67" fmla="*/ 4 h 60"/>
                    <a:gd name="T68" fmla="*/ 28 w 987"/>
                    <a:gd name="T69" fmla="*/ 4 h 60"/>
                    <a:gd name="T70" fmla="*/ 26 w 987"/>
                    <a:gd name="T71" fmla="*/ 4 h 60"/>
                    <a:gd name="T72" fmla="*/ 25 w 987"/>
                    <a:gd name="T73" fmla="*/ 4 h 60"/>
                    <a:gd name="T74" fmla="*/ 23 w 987"/>
                    <a:gd name="T75" fmla="*/ 4 h 60"/>
                    <a:gd name="T76" fmla="*/ 22 w 987"/>
                    <a:gd name="T77" fmla="*/ 0 h 60"/>
                    <a:gd name="T78" fmla="*/ 20 w 987"/>
                    <a:gd name="T79" fmla="*/ 4 h 60"/>
                    <a:gd name="T80" fmla="*/ 19 w 987"/>
                    <a:gd name="T81" fmla="*/ 4 h 60"/>
                    <a:gd name="T82" fmla="*/ 18 w 987"/>
                    <a:gd name="T83" fmla="*/ 4 h 60"/>
                    <a:gd name="T84" fmla="*/ 16 w 987"/>
                    <a:gd name="T85" fmla="*/ 4 h 60"/>
                    <a:gd name="T86" fmla="*/ 14 w 987"/>
                    <a:gd name="T87" fmla="*/ 0 h 60"/>
                    <a:gd name="T88" fmla="*/ 13 w 987"/>
                    <a:gd name="T89" fmla="*/ 4 h 60"/>
                    <a:gd name="T90" fmla="*/ 11 w 987"/>
                    <a:gd name="T91" fmla="*/ 4 h 60"/>
                    <a:gd name="T92" fmla="*/ 10 w 987"/>
                    <a:gd name="T93" fmla="*/ 4 h 60"/>
                    <a:gd name="T94" fmla="*/ 9 w 987"/>
                    <a:gd name="T95" fmla="*/ 4 h 60"/>
                    <a:gd name="T96" fmla="*/ 7 w 987"/>
                    <a:gd name="T97" fmla="*/ 4 h 60"/>
                    <a:gd name="T98" fmla="*/ 5 w 987"/>
                    <a:gd name="T99" fmla="*/ 4 h 60"/>
                    <a:gd name="T100" fmla="*/ 4 w 987"/>
                    <a:gd name="T101" fmla="*/ 4 h 60"/>
                    <a:gd name="T102" fmla="*/ 4 w 987"/>
                    <a:gd name="T103" fmla="*/ 4 h 60"/>
                    <a:gd name="T104" fmla="*/ 4 w 987"/>
                    <a:gd name="T105" fmla="*/ 4 h 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87"/>
                    <a:gd name="T160" fmla="*/ 0 h 60"/>
                    <a:gd name="T161" fmla="*/ 987 w 987"/>
                    <a:gd name="T162" fmla="*/ 60 h 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87" h="60">
                      <a:moveTo>
                        <a:pt x="987" y="30"/>
                      </a:moveTo>
                      <a:lnTo>
                        <a:pt x="983" y="23"/>
                      </a:lnTo>
                      <a:lnTo>
                        <a:pt x="979" y="17"/>
                      </a:lnTo>
                      <a:lnTo>
                        <a:pt x="976" y="11"/>
                      </a:lnTo>
                      <a:lnTo>
                        <a:pt x="973" y="7"/>
                      </a:lnTo>
                      <a:lnTo>
                        <a:pt x="970" y="4"/>
                      </a:lnTo>
                      <a:lnTo>
                        <a:pt x="967" y="2"/>
                      </a:lnTo>
                      <a:lnTo>
                        <a:pt x="965" y="0"/>
                      </a:lnTo>
                      <a:lnTo>
                        <a:pt x="962" y="0"/>
                      </a:lnTo>
                      <a:lnTo>
                        <a:pt x="960" y="0"/>
                      </a:lnTo>
                      <a:lnTo>
                        <a:pt x="957" y="2"/>
                      </a:lnTo>
                      <a:lnTo>
                        <a:pt x="954" y="4"/>
                      </a:lnTo>
                      <a:lnTo>
                        <a:pt x="952" y="7"/>
                      </a:lnTo>
                      <a:lnTo>
                        <a:pt x="949" y="11"/>
                      </a:lnTo>
                      <a:lnTo>
                        <a:pt x="945" y="17"/>
                      </a:lnTo>
                      <a:lnTo>
                        <a:pt x="942" y="23"/>
                      </a:lnTo>
                      <a:lnTo>
                        <a:pt x="938" y="30"/>
                      </a:lnTo>
                      <a:lnTo>
                        <a:pt x="934" y="37"/>
                      </a:lnTo>
                      <a:lnTo>
                        <a:pt x="930" y="43"/>
                      </a:lnTo>
                      <a:lnTo>
                        <a:pt x="927" y="48"/>
                      </a:lnTo>
                      <a:lnTo>
                        <a:pt x="924" y="52"/>
                      </a:lnTo>
                      <a:lnTo>
                        <a:pt x="921" y="55"/>
                      </a:lnTo>
                      <a:lnTo>
                        <a:pt x="918" y="58"/>
                      </a:lnTo>
                      <a:lnTo>
                        <a:pt x="916" y="59"/>
                      </a:lnTo>
                      <a:lnTo>
                        <a:pt x="913" y="60"/>
                      </a:lnTo>
                      <a:lnTo>
                        <a:pt x="910" y="59"/>
                      </a:lnTo>
                      <a:lnTo>
                        <a:pt x="908" y="58"/>
                      </a:lnTo>
                      <a:lnTo>
                        <a:pt x="905" y="55"/>
                      </a:lnTo>
                      <a:lnTo>
                        <a:pt x="902" y="52"/>
                      </a:lnTo>
                      <a:lnTo>
                        <a:pt x="899" y="48"/>
                      </a:lnTo>
                      <a:lnTo>
                        <a:pt x="896" y="43"/>
                      </a:lnTo>
                      <a:lnTo>
                        <a:pt x="892" y="37"/>
                      </a:lnTo>
                      <a:lnTo>
                        <a:pt x="888" y="30"/>
                      </a:lnTo>
                      <a:lnTo>
                        <a:pt x="884" y="23"/>
                      </a:lnTo>
                      <a:lnTo>
                        <a:pt x="881" y="17"/>
                      </a:lnTo>
                      <a:lnTo>
                        <a:pt x="877" y="11"/>
                      </a:lnTo>
                      <a:lnTo>
                        <a:pt x="874" y="7"/>
                      </a:lnTo>
                      <a:lnTo>
                        <a:pt x="872" y="4"/>
                      </a:lnTo>
                      <a:lnTo>
                        <a:pt x="869" y="2"/>
                      </a:lnTo>
                      <a:lnTo>
                        <a:pt x="866" y="0"/>
                      </a:lnTo>
                      <a:lnTo>
                        <a:pt x="864" y="0"/>
                      </a:lnTo>
                      <a:lnTo>
                        <a:pt x="861" y="0"/>
                      </a:lnTo>
                      <a:lnTo>
                        <a:pt x="859" y="2"/>
                      </a:lnTo>
                      <a:lnTo>
                        <a:pt x="856" y="4"/>
                      </a:lnTo>
                      <a:lnTo>
                        <a:pt x="853" y="7"/>
                      </a:lnTo>
                      <a:lnTo>
                        <a:pt x="850" y="11"/>
                      </a:lnTo>
                      <a:lnTo>
                        <a:pt x="847" y="17"/>
                      </a:lnTo>
                      <a:lnTo>
                        <a:pt x="843" y="23"/>
                      </a:lnTo>
                      <a:lnTo>
                        <a:pt x="839" y="30"/>
                      </a:lnTo>
                      <a:lnTo>
                        <a:pt x="835" y="37"/>
                      </a:lnTo>
                      <a:lnTo>
                        <a:pt x="831" y="43"/>
                      </a:lnTo>
                      <a:lnTo>
                        <a:pt x="828" y="48"/>
                      </a:lnTo>
                      <a:lnTo>
                        <a:pt x="825" y="52"/>
                      </a:lnTo>
                      <a:lnTo>
                        <a:pt x="822" y="55"/>
                      </a:lnTo>
                      <a:lnTo>
                        <a:pt x="819" y="58"/>
                      </a:lnTo>
                      <a:lnTo>
                        <a:pt x="817" y="59"/>
                      </a:lnTo>
                      <a:lnTo>
                        <a:pt x="814" y="60"/>
                      </a:lnTo>
                      <a:lnTo>
                        <a:pt x="812" y="59"/>
                      </a:lnTo>
                      <a:lnTo>
                        <a:pt x="809" y="58"/>
                      </a:lnTo>
                      <a:lnTo>
                        <a:pt x="806" y="55"/>
                      </a:lnTo>
                      <a:lnTo>
                        <a:pt x="804" y="52"/>
                      </a:lnTo>
                      <a:lnTo>
                        <a:pt x="801" y="48"/>
                      </a:lnTo>
                      <a:lnTo>
                        <a:pt x="797" y="43"/>
                      </a:lnTo>
                      <a:lnTo>
                        <a:pt x="794" y="37"/>
                      </a:lnTo>
                      <a:lnTo>
                        <a:pt x="790" y="30"/>
                      </a:lnTo>
                      <a:lnTo>
                        <a:pt x="786" y="23"/>
                      </a:lnTo>
                      <a:lnTo>
                        <a:pt x="782" y="17"/>
                      </a:lnTo>
                      <a:lnTo>
                        <a:pt x="779" y="11"/>
                      </a:lnTo>
                      <a:lnTo>
                        <a:pt x="776" y="7"/>
                      </a:lnTo>
                      <a:lnTo>
                        <a:pt x="773" y="4"/>
                      </a:lnTo>
                      <a:lnTo>
                        <a:pt x="770" y="2"/>
                      </a:lnTo>
                      <a:lnTo>
                        <a:pt x="768" y="0"/>
                      </a:lnTo>
                      <a:lnTo>
                        <a:pt x="765" y="0"/>
                      </a:lnTo>
                      <a:lnTo>
                        <a:pt x="762" y="0"/>
                      </a:lnTo>
                      <a:lnTo>
                        <a:pt x="760" y="2"/>
                      </a:lnTo>
                      <a:lnTo>
                        <a:pt x="757" y="4"/>
                      </a:lnTo>
                      <a:lnTo>
                        <a:pt x="754" y="7"/>
                      </a:lnTo>
                      <a:lnTo>
                        <a:pt x="751" y="11"/>
                      </a:lnTo>
                      <a:lnTo>
                        <a:pt x="748" y="17"/>
                      </a:lnTo>
                      <a:lnTo>
                        <a:pt x="744" y="23"/>
                      </a:lnTo>
                      <a:lnTo>
                        <a:pt x="740" y="30"/>
                      </a:lnTo>
                      <a:lnTo>
                        <a:pt x="736" y="37"/>
                      </a:lnTo>
                      <a:lnTo>
                        <a:pt x="733" y="43"/>
                      </a:lnTo>
                      <a:lnTo>
                        <a:pt x="729" y="48"/>
                      </a:lnTo>
                      <a:lnTo>
                        <a:pt x="726" y="52"/>
                      </a:lnTo>
                      <a:lnTo>
                        <a:pt x="724" y="55"/>
                      </a:lnTo>
                      <a:lnTo>
                        <a:pt x="721" y="58"/>
                      </a:lnTo>
                      <a:lnTo>
                        <a:pt x="718" y="59"/>
                      </a:lnTo>
                      <a:lnTo>
                        <a:pt x="716" y="60"/>
                      </a:lnTo>
                      <a:lnTo>
                        <a:pt x="713" y="59"/>
                      </a:lnTo>
                      <a:lnTo>
                        <a:pt x="711" y="58"/>
                      </a:lnTo>
                      <a:lnTo>
                        <a:pt x="708" y="55"/>
                      </a:lnTo>
                      <a:lnTo>
                        <a:pt x="705" y="52"/>
                      </a:lnTo>
                      <a:lnTo>
                        <a:pt x="702" y="48"/>
                      </a:lnTo>
                      <a:lnTo>
                        <a:pt x="699" y="43"/>
                      </a:lnTo>
                      <a:lnTo>
                        <a:pt x="695" y="37"/>
                      </a:lnTo>
                      <a:lnTo>
                        <a:pt x="691" y="30"/>
                      </a:lnTo>
                      <a:lnTo>
                        <a:pt x="687" y="23"/>
                      </a:lnTo>
                      <a:lnTo>
                        <a:pt x="683" y="17"/>
                      </a:lnTo>
                      <a:lnTo>
                        <a:pt x="680" y="11"/>
                      </a:lnTo>
                      <a:lnTo>
                        <a:pt x="677" y="7"/>
                      </a:lnTo>
                      <a:lnTo>
                        <a:pt x="674" y="4"/>
                      </a:lnTo>
                      <a:lnTo>
                        <a:pt x="671" y="2"/>
                      </a:lnTo>
                      <a:lnTo>
                        <a:pt x="669" y="0"/>
                      </a:lnTo>
                      <a:lnTo>
                        <a:pt x="666" y="0"/>
                      </a:lnTo>
                      <a:lnTo>
                        <a:pt x="664" y="0"/>
                      </a:lnTo>
                      <a:lnTo>
                        <a:pt x="661" y="2"/>
                      </a:lnTo>
                      <a:lnTo>
                        <a:pt x="658" y="4"/>
                      </a:lnTo>
                      <a:lnTo>
                        <a:pt x="656" y="7"/>
                      </a:lnTo>
                      <a:lnTo>
                        <a:pt x="653" y="11"/>
                      </a:lnTo>
                      <a:lnTo>
                        <a:pt x="649" y="17"/>
                      </a:lnTo>
                      <a:lnTo>
                        <a:pt x="646" y="23"/>
                      </a:lnTo>
                      <a:lnTo>
                        <a:pt x="642" y="30"/>
                      </a:lnTo>
                      <a:lnTo>
                        <a:pt x="638" y="37"/>
                      </a:lnTo>
                      <a:lnTo>
                        <a:pt x="634" y="43"/>
                      </a:lnTo>
                      <a:lnTo>
                        <a:pt x="631" y="48"/>
                      </a:lnTo>
                      <a:lnTo>
                        <a:pt x="628" y="52"/>
                      </a:lnTo>
                      <a:lnTo>
                        <a:pt x="625" y="55"/>
                      </a:lnTo>
                      <a:lnTo>
                        <a:pt x="622" y="58"/>
                      </a:lnTo>
                      <a:lnTo>
                        <a:pt x="620" y="59"/>
                      </a:lnTo>
                      <a:lnTo>
                        <a:pt x="617" y="60"/>
                      </a:lnTo>
                      <a:lnTo>
                        <a:pt x="614" y="59"/>
                      </a:lnTo>
                      <a:lnTo>
                        <a:pt x="612" y="58"/>
                      </a:lnTo>
                      <a:lnTo>
                        <a:pt x="609" y="55"/>
                      </a:lnTo>
                      <a:lnTo>
                        <a:pt x="606" y="52"/>
                      </a:lnTo>
                      <a:lnTo>
                        <a:pt x="603" y="48"/>
                      </a:lnTo>
                      <a:lnTo>
                        <a:pt x="600" y="43"/>
                      </a:lnTo>
                      <a:lnTo>
                        <a:pt x="596" y="37"/>
                      </a:lnTo>
                      <a:lnTo>
                        <a:pt x="592" y="30"/>
                      </a:lnTo>
                      <a:lnTo>
                        <a:pt x="588" y="23"/>
                      </a:lnTo>
                      <a:lnTo>
                        <a:pt x="585" y="17"/>
                      </a:lnTo>
                      <a:lnTo>
                        <a:pt x="581" y="11"/>
                      </a:lnTo>
                      <a:lnTo>
                        <a:pt x="578" y="7"/>
                      </a:lnTo>
                      <a:lnTo>
                        <a:pt x="576" y="4"/>
                      </a:lnTo>
                      <a:lnTo>
                        <a:pt x="573" y="2"/>
                      </a:lnTo>
                      <a:lnTo>
                        <a:pt x="570" y="0"/>
                      </a:lnTo>
                      <a:lnTo>
                        <a:pt x="568" y="0"/>
                      </a:lnTo>
                      <a:lnTo>
                        <a:pt x="565" y="0"/>
                      </a:lnTo>
                      <a:lnTo>
                        <a:pt x="563" y="2"/>
                      </a:lnTo>
                      <a:lnTo>
                        <a:pt x="560" y="4"/>
                      </a:lnTo>
                      <a:lnTo>
                        <a:pt x="557" y="7"/>
                      </a:lnTo>
                      <a:lnTo>
                        <a:pt x="554" y="11"/>
                      </a:lnTo>
                      <a:lnTo>
                        <a:pt x="551" y="17"/>
                      </a:lnTo>
                      <a:lnTo>
                        <a:pt x="547" y="23"/>
                      </a:lnTo>
                      <a:lnTo>
                        <a:pt x="543" y="30"/>
                      </a:lnTo>
                      <a:lnTo>
                        <a:pt x="539" y="37"/>
                      </a:lnTo>
                      <a:lnTo>
                        <a:pt x="535" y="43"/>
                      </a:lnTo>
                      <a:lnTo>
                        <a:pt x="532" y="48"/>
                      </a:lnTo>
                      <a:lnTo>
                        <a:pt x="529" y="52"/>
                      </a:lnTo>
                      <a:lnTo>
                        <a:pt x="526" y="55"/>
                      </a:lnTo>
                      <a:lnTo>
                        <a:pt x="523" y="58"/>
                      </a:lnTo>
                      <a:lnTo>
                        <a:pt x="521" y="59"/>
                      </a:lnTo>
                      <a:lnTo>
                        <a:pt x="518" y="60"/>
                      </a:lnTo>
                      <a:lnTo>
                        <a:pt x="516" y="59"/>
                      </a:lnTo>
                      <a:lnTo>
                        <a:pt x="513" y="58"/>
                      </a:lnTo>
                      <a:lnTo>
                        <a:pt x="510" y="55"/>
                      </a:lnTo>
                      <a:lnTo>
                        <a:pt x="508" y="52"/>
                      </a:lnTo>
                      <a:lnTo>
                        <a:pt x="505" y="48"/>
                      </a:lnTo>
                      <a:lnTo>
                        <a:pt x="501" y="43"/>
                      </a:lnTo>
                      <a:lnTo>
                        <a:pt x="498" y="37"/>
                      </a:lnTo>
                      <a:lnTo>
                        <a:pt x="494" y="30"/>
                      </a:lnTo>
                      <a:lnTo>
                        <a:pt x="490" y="23"/>
                      </a:lnTo>
                      <a:lnTo>
                        <a:pt x="486" y="17"/>
                      </a:lnTo>
                      <a:lnTo>
                        <a:pt x="483" y="11"/>
                      </a:lnTo>
                      <a:lnTo>
                        <a:pt x="480" y="7"/>
                      </a:lnTo>
                      <a:lnTo>
                        <a:pt x="477" y="4"/>
                      </a:lnTo>
                      <a:lnTo>
                        <a:pt x="474" y="2"/>
                      </a:lnTo>
                      <a:lnTo>
                        <a:pt x="472" y="0"/>
                      </a:lnTo>
                      <a:lnTo>
                        <a:pt x="469" y="0"/>
                      </a:lnTo>
                      <a:lnTo>
                        <a:pt x="466" y="0"/>
                      </a:lnTo>
                      <a:lnTo>
                        <a:pt x="464" y="2"/>
                      </a:lnTo>
                      <a:lnTo>
                        <a:pt x="461" y="4"/>
                      </a:lnTo>
                      <a:lnTo>
                        <a:pt x="458" y="7"/>
                      </a:lnTo>
                      <a:lnTo>
                        <a:pt x="455" y="11"/>
                      </a:lnTo>
                      <a:lnTo>
                        <a:pt x="452" y="17"/>
                      </a:lnTo>
                      <a:lnTo>
                        <a:pt x="448" y="23"/>
                      </a:lnTo>
                      <a:lnTo>
                        <a:pt x="444" y="30"/>
                      </a:lnTo>
                      <a:lnTo>
                        <a:pt x="440" y="37"/>
                      </a:lnTo>
                      <a:lnTo>
                        <a:pt x="437" y="43"/>
                      </a:lnTo>
                      <a:lnTo>
                        <a:pt x="433" y="48"/>
                      </a:lnTo>
                      <a:lnTo>
                        <a:pt x="430" y="52"/>
                      </a:lnTo>
                      <a:lnTo>
                        <a:pt x="428" y="55"/>
                      </a:lnTo>
                      <a:lnTo>
                        <a:pt x="425" y="58"/>
                      </a:lnTo>
                      <a:lnTo>
                        <a:pt x="422" y="59"/>
                      </a:lnTo>
                      <a:lnTo>
                        <a:pt x="420" y="60"/>
                      </a:lnTo>
                      <a:lnTo>
                        <a:pt x="417" y="59"/>
                      </a:lnTo>
                      <a:lnTo>
                        <a:pt x="415" y="58"/>
                      </a:lnTo>
                      <a:lnTo>
                        <a:pt x="412" y="55"/>
                      </a:lnTo>
                      <a:lnTo>
                        <a:pt x="409" y="52"/>
                      </a:lnTo>
                      <a:lnTo>
                        <a:pt x="406" y="48"/>
                      </a:lnTo>
                      <a:lnTo>
                        <a:pt x="403" y="43"/>
                      </a:lnTo>
                      <a:lnTo>
                        <a:pt x="399" y="37"/>
                      </a:lnTo>
                      <a:lnTo>
                        <a:pt x="395" y="30"/>
                      </a:lnTo>
                      <a:lnTo>
                        <a:pt x="391" y="23"/>
                      </a:lnTo>
                      <a:lnTo>
                        <a:pt x="387" y="17"/>
                      </a:lnTo>
                      <a:lnTo>
                        <a:pt x="384" y="11"/>
                      </a:lnTo>
                      <a:lnTo>
                        <a:pt x="381" y="7"/>
                      </a:lnTo>
                      <a:lnTo>
                        <a:pt x="378" y="4"/>
                      </a:lnTo>
                      <a:lnTo>
                        <a:pt x="375" y="2"/>
                      </a:lnTo>
                      <a:lnTo>
                        <a:pt x="373" y="0"/>
                      </a:lnTo>
                      <a:lnTo>
                        <a:pt x="370" y="0"/>
                      </a:lnTo>
                      <a:lnTo>
                        <a:pt x="368" y="0"/>
                      </a:lnTo>
                      <a:lnTo>
                        <a:pt x="365" y="2"/>
                      </a:lnTo>
                      <a:lnTo>
                        <a:pt x="362" y="4"/>
                      </a:lnTo>
                      <a:lnTo>
                        <a:pt x="360" y="7"/>
                      </a:lnTo>
                      <a:lnTo>
                        <a:pt x="357" y="11"/>
                      </a:lnTo>
                      <a:lnTo>
                        <a:pt x="353" y="17"/>
                      </a:lnTo>
                      <a:lnTo>
                        <a:pt x="350" y="23"/>
                      </a:lnTo>
                      <a:lnTo>
                        <a:pt x="346" y="30"/>
                      </a:lnTo>
                      <a:lnTo>
                        <a:pt x="342" y="37"/>
                      </a:lnTo>
                      <a:lnTo>
                        <a:pt x="338" y="43"/>
                      </a:lnTo>
                      <a:lnTo>
                        <a:pt x="335" y="48"/>
                      </a:lnTo>
                      <a:lnTo>
                        <a:pt x="332" y="52"/>
                      </a:lnTo>
                      <a:lnTo>
                        <a:pt x="329" y="55"/>
                      </a:lnTo>
                      <a:lnTo>
                        <a:pt x="326" y="58"/>
                      </a:lnTo>
                      <a:lnTo>
                        <a:pt x="324" y="59"/>
                      </a:lnTo>
                      <a:lnTo>
                        <a:pt x="321" y="60"/>
                      </a:lnTo>
                      <a:lnTo>
                        <a:pt x="318" y="59"/>
                      </a:lnTo>
                      <a:lnTo>
                        <a:pt x="316" y="58"/>
                      </a:lnTo>
                      <a:lnTo>
                        <a:pt x="313" y="55"/>
                      </a:lnTo>
                      <a:lnTo>
                        <a:pt x="310" y="52"/>
                      </a:lnTo>
                      <a:lnTo>
                        <a:pt x="307" y="48"/>
                      </a:lnTo>
                      <a:lnTo>
                        <a:pt x="304" y="43"/>
                      </a:lnTo>
                      <a:lnTo>
                        <a:pt x="300" y="37"/>
                      </a:lnTo>
                      <a:lnTo>
                        <a:pt x="296" y="30"/>
                      </a:lnTo>
                      <a:lnTo>
                        <a:pt x="292" y="23"/>
                      </a:lnTo>
                      <a:lnTo>
                        <a:pt x="289" y="17"/>
                      </a:lnTo>
                      <a:lnTo>
                        <a:pt x="285" y="11"/>
                      </a:lnTo>
                      <a:lnTo>
                        <a:pt x="282" y="7"/>
                      </a:lnTo>
                      <a:lnTo>
                        <a:pt x="280" y="4"/>
                      </a:lnTo>
                      <a:lnTo>
                        <a:pt x="277" y="2"/>
                      </a:lnTo>
                      <a:lnTo>
                        <a:pt x="274" y="0"/>
                      </a:lnTo>
                      <a:lnTo>
                        <a:pt x="272" y="0"/>
                      </a:lnTo>
                      <a:lnTo>
                        <a:pt x="269" y="0"/>
                      </a:lnTo>
                      <a:lnTo>
                        <a:pt x="267" y="2"/>
                      </a:lnTo>
                      <a:lnTo>
                        <a:pt x="264" y="4"/>
                      </a:lnTo>
                      <a:lnTo>
                        <a:pt x="261" y="7"/>
                      </a:lnTo>
                      <a:lnTo>
                        <a:pt x="258" y="11"/>
                      </a:lnTo>
                      <a:lnTo>
                        <a:pt x="255" y="17"/>
                      </a:lnTo>
                      <a:lnTo>
                        <a:pt x="251" y="23"/>
                      </a:lnTo>
                      <a:lnTo>
                        <a:pt x="247" y="30"/>
                      </a:lnTo>
                      <a:lnTo>
                        <a:pt x="243" y="37"/>
                      </a:lnTo>
                      <a:lnTo>
                        <a:pt x="239" y="43"/>
                      </a:lnTo>
                      <a:lnTo>
                        <a:pt x="236" y="48"/>
                      </a:lnTo>
                      <a:lnTo>
                        <a:pt x="233" y="52"/>
                      </a:lnTo>
                      <a:lnTo>
                        <a:pt x="230" y="55"/>
                      </a:lnTo>
                      <a:lnTo>
                        <a:pt x="227" y="58"/>
                      </a:lnTo>
                      <a:lnTo>
                        <a:pt x="225" y="59"/>
                      </a:lnTo>
                      <a:lnTo>
                        <a:pt x="222" y="60"/>
                      </a:lnTo>
                      <a:lnTo>
                        <a:pt x="220" y="59"/>
                      </a:lnTo>
                      <a:lnTo>
                        <a:pt x="217" y="58"/>
                      </a:lnTo>
                      <a:lnTo>
                        <a:pt x="214" y="55"/>
                      </a:lnTo>
                      <a:lnTo>
                        <a:pt x="212" y="52"/>
                      </a:lnTo>
                      <a:lnTo>
                        <a:pt x="209" y="48"/>
                      </a:lnTo>
                      <a:lnTo>
                        <a:pt x="205" y="43"/>
                      </a:lnTo>
                      <a:lnTo>
                        <a:pt x="202" y="37"/>
                      </a:lnTo>
                      <a:lnTo>
                        <a:pt x="198" y="30"/>
                      </a:lnTo>
                      <a:lnTo>
                        <a:pt x="194" y="23"/>
                      </a:lnTo>
                      <a:lnTo>
                        <a:pt x="190" y="17"/>
                      </a:lnTo>
                      <a:lnTo>
                        <a:pt x="187" y="11"/>
                      </a:lnTo>
                      <a:lnTo>
                        <a:pt x="184" y="7"/>
                      </a:lnTo>
                      <a:lnTo>
                        <a:pt x="181" y="4"/>
                      </a:lnTo>
                      <a:lnTo>
                        <a:pt x="178" y="2"/>
                      </a:lnTo>
                      <a:lnTo>
                        <a:pt x="176" y="0"/>
                      </a:lnTo>
                      <a:lnTo>
                        <a:pt x="173" y="0"/>
                      </a:lnTo>
                      <a:lnTo>
                        <a:pt x="170" y="0"/>
                      </a:lnTo>
                      <a:lnTo>
                        <a:pt x="168" y="2"/>
                      </a:lnTo>
                      <a:lnTo>
                        <a:pt x="165" y="4"/>
                      </a:lnTo>
                      <a:lnTo>
                        <a:pt x="162" y="7"/>
                      </a:lnTo>
                      <a:lnTo>
                        <a:pt x="159" y="11"/>
                      </a:lnTo>
                      <a:lnTo>
                        <a:pt x="156" y="17"/>
                      </a:lnTo>
                      <a:lnTo>
                        <a:pt x="152" y="23"/>
                      </a:lnTo>
                      <a:lnTo>
                        <a:pt x="148" y="30"/>
                      </a:lnTo>
                      <a:lnTo>
                        <a:pt x="144" y="37"/>
                      </a:lnTo>
                      <a:lnTo>
                        <a:pt x="141" y="43"/>
                      </a:lnTo>
                      <a:lnTo>
                        <a:pt x="137" y="48"/>
                      </a:lnTo>
                      <a:lnTo>
                        <a:pt x="134" y="52"/>
                      </a:lnTo>
                      <a:lnTo>
                        <a:pt x="132" y="55"/>
                      </a:lnTo>
                      <a:lnTo>
                        <a:pt x="129" y="58"/>
                      </a:lnTo>
                      <a:lnTo>
                        <a:pt x="126" y="59"/>
                      </a:lnTo>
                      <a:lnTo>
                        <a:pt x="124" y="60"/>
                      </a:lnTo>
                      <a:lnTo>
                        <a:pt x="121" y="59"/>
                      </a:lnTo>
                      <a:lnTo>
                        <a:pt x="119" y="58"/>
                      </a:lnTo>
                      <a:lnTo>
                        <a:pt x="116" y="55"/>
                      </a:lnTo>
                      <a:lnTo>
                        <a:pt x="113" y="52"/>
                      </a:lnTo>
                      <a:lnTo>
                        <a:pt x="110" y="48"/>
                      </a:lnTo>
                      <a:lnTo>
                        <a:pt x="107" y="43"/>
                      </a:lnTo>
                      <a:lnTo>
                        <a:pt x="103" y="37"/>
                      </a:lnTo>
                      <a:lnTo>
                        <a:pt x="99" y="30"/>
                      </a:lnTo>
                      <a:lnTo>
                        <a:pt x="95" y="23"/>
                      </a:lnTo>
                      <a:lnTo>
                        <a:pt x="91" y="17"/>
                      </a:lnTo>
                      <a:lnTo>
                        <a:pt x="88" y="11"/>
                      </a:lnTo>
                      <a:lnTo>
                        <a:pt x="85" y="7"/>
                      </a:lnTo>
                      <a:lnTo>
                        <a:pt x="82" y="4"/>
                      </a:lnTo>
                      <a:lnTo>
                        <a:pt x="79" y="2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69" y="2"/>
                      </a:lnTo>
                      <a:lnTo>
                        <a:pt x="66" y="4"/>
                      </a:lnTo>
                      <a:lnTo>
                        <a:pt x="64" y="7"/>
                      </a:lnTo>
                      <a:lnTo>
                        <a:pt x="61" y="11"/>
                      </a:lnTo>
                      <a:lnTo>
                        <a:pt x="57" y="17"/>
                      </a:lnTo>
                      <a:lnTo>
                        <a:pt x="54" y="23"/>
                      </a:lnTo>
                      <a:lnTo>
                        <a:pt x="50" y="30"/>
                      </a:lnTo>
                      <a:lnTo>
                        <a:pt x="46" y="37"/>
                      </a:lnTo>
                      <a:lnTo>
                        <a:pt x="42" y="43"/>
                      </a:lnTo>
                      <a:lnTo>
                        <a:pt x="39" y="48"/>
                      </a:lnTo>
                      <a:lnTo>
                        <a:pt x="36" y="52"/>
                      </a:lnTo>
                      <a:lnTo>
                        <a:pt x="33" y="55"/>
                      </a:lnTo>
                      <a:lnTo>
                        <a:pt x="30" y="58"/>
                      </a:lnTo>
                      <a:lnTo>
                        <a:pt x="28" y="59"/>
                      </a:lnTo>
                      <a:lnTo>
                        <a:pt x="25" y="60"/>
                      </a:lnTo>
                      <a:lnTo>
                        <a:pt x="22" y="59"/>
                      </a:lnTo>
                      <a:lnTo>
                        <a:pt x="20" y="58"/>
                      </a:lnTo>
                      <a:lnTo>
                        <a:pt x="17" y="55"/>
                      </a:lnTo>
                      <a:lnTo>
                        <a:pt x="14" y="52"/>
                      </a:lnTo>
                      <a:lnTo>
                        <a:pt x="11" y="48"/>
                      </a:lnTo>
                      <a:lnTo>
                        <a:pt x="8" y="43"/>
                      </a:lnTo>
                      <a:lnTo>
                        <a:pt x="4" y="37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8" name="Rectangle 213">
                  <a:extLst>
                    <a:ext uri="{FF2B5EF4-FFF2-40B4-BE49-F238E27FC236}">
                      <a16:creationId xmlns:a16="http://schemas.microsoft.com/office/drawing/2014/main" id="{C7F20C21-B52F-A1A0-863F-CF10E09B7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401"/>
                  <a:ext cx="24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9" name="Rectangle 214">
                  <a:extLst>
                    <a:ext uri="{FF2B5EF4-FFF2-40B4-BE49-F238E27FC236}">
                      <a16:creationId xmlns:a16="http://schemas.microsoft.com/office/drawing/2014/main" id="{FEDDD9DB-6E81-C8C3-B2A2-DC4DFF002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536"/>
                  <a:ext cx="376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100.°C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10" name="Rectangle 215">
                  <a:extLst>
                    <a:ext uri="{FF2B5EF4-FFF2-40B4-BE49-F238E27FC236}">
                      <a16:creationId xmlns:a16="http://schemas.microsoft.com/office/drawing/2014/main" id="{46C69912-1086-654D-2D65-260891673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7" y="2145"/>
                  <a:ext cx="74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equivalent boiler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521" name="Rectangle 186">
                <a:extLst>
                  <a:ext uri="{FF2B5EF4-FFF2-40B4-BE49-F238E27FC236}">
                    <a16:creationId xmlns:a16="http://schemas.microsoft.com/office/drawing/2014/main" id="{473E9BCA-6CFF-153A-6B5E-21C22C2AA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1676400"/>
                <a:ext cx="12192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500">
                    <a:solidFill>
                      <a:srgbClr val="850AFF"/>
                    </a:solidFill>
                    <a:latin typeface="Times New Roman" panose="02020603050405020304" pitchFamily="18" charset="0"/>
                  </a:rPr>
                  <a:t>= 1520 kJ/min</a:t>
                </a:r>
                <a:endParaRPr lang="en-US" altLang="en-US" sz="1800">
                  <a:solidFill>
                    <a:srgbClr val="850A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19" name="Rectangle 186">
              <a:extLst>
                <a:ext uri="{FF2B5EF4-FFF2-40B4-BE49-F238E27FC236}">
                  <a16:creationId xmlns:a16="http://schemas.microsoft.com/office/drawing/2014/main" id="{67755B7E-CC1C-69E9-603D-75147E99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886200"/>
              <a:ext cx="1219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500">
                  <a:solidFill>
                    <a:srgbClr val="850AFF"/>
                  </a:solidFill>
                  <a:latin typeface="Times New Roman" panose="02020603050405020304" pitchFamily="18" charset="0"/>
                </a:rPr>
                <a:t>= 2980 kJ/min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D36EE0-7C5A-E9F1-3D46-2A3DF512895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343400"/>
            <a:ext cx="6324600" cy="2286000"/>
            <a:chOff x="1295400" y="4191002"/>
            <a:chExt cx="6324600" cy="2286001"/>
          </a:xfrm>
        </p:grpSpPr>
        <p:sp>
          <p:nvSpPr>
            <p:cNvPr id="27655" name="AutoShape 10">
              <a:extLst>
                <a:ext uri="{FF2B5EF4-FFF2-40B4-BE49-F238E27FC236}">
                  <a16:creationId xmlns:a16="http://schemas.microsoft.com/office/drawing/2014/main" id="{38D9D2C7-9CB6-8453-DD75-58AA2F10E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191002"/>
              <a:ext cx="6324600" cy="22860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513" name="Text Box 5">
              <a:extLst>
                <a:ext uri="{FF2B5EF4-FFF2-40B4-BE49-F238E27FC236}">
                  <a16:creationId xmlns:a16="http://schemas.microsoft.com/office/drawing/2014/main" id="{D5916114-2964-9A3D-3C26-D6C13FCB3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267202"/>
              <a:ext cx="2514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Steps</a:t>
              </a:r>
            </a:p>
          </p:txBody>
        </p:sp>
        <p:sp>
          <p:nvSpPr>
            <p:cNvPr id="21514" name="Text Box 6">
              <a:extLst>
                <a:ext uri="{FF2B5EF4-FFF2-40B4-BE49-F238E27FC236}">
                  <a16:creationId xmlns:a16="http://schemas.microsoft.com/office/drawing/2014/main" id="{76F64687-EB9A-2A64-EE03-D2838A4D9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4648202"/>
              <a:ext cx="28479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1.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</a:p>
          </p:txBody>
        </p:sp>
        <p:sp>
          <p:nvSpPr>
            <p:cNvPr id="21515" name="Text Box 7">
              <a:extLst>
                <a:ext uri="{FF2B5EF4-FFF2-40B4-BE49-F238E27FC236}">
                  <a16:creationId xmlns:a16="http://schemas.microsoft.com/office/drawing/2014/main" id="{5CDB6466-5D19-1391-3CEE-816222876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5029202"/>
              <a:ext cx="40671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2. Use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  <a:r>
                <a:rPr lang="en-US" altLang="en-US" sz="1800" b="1">
                  <a:latin typeface="Arial" panose="020B0604020202020204" pitchFamily="34" charset="0"/>
                </a:rPr>
                <a:t> to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evap</a:t>
              </a:r>
            </a:p>
          </p:txBody>
        </p:sp>
        <p:sp>
          <p:nvSpPr>
            <p:cNvPr id="21516" name="Text Box 8">
              <a:extLst>
                <a:ext uri="{FF2B5EF4-FFF2-40B4-BE49-F238E27FC236}">
                  <a16:creationId xmlns:a16="http://schemas.microsoft.com/office/drawing/2014/main" id="{8FF5C4BA-658F-AF65-4FE3-B08D90F9F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5410203"/>
              <a:ext cx="5438774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3. Determine how much water can be converted into steam (at 100.°C) by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evap</a:t>
              </a:r>
              <a:r>
                <a:rPr lang="en-US" altLang="en-US" sz="1800" b="1">
                  <a:latin typeface="Arial" panose="020B0604020202020204" pitchFamily="34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T,2</a:t>
              </a:r>
            </a:p>
          </p:txBody>
        </p:sp>
        <p:sp>
          <p:nvSpPr>
            <p:cNvPr id="21517" name="Text Box 9">
              <a:extLst>
                <a:ext uri="{FF2B5EF4-FFF2-40B4-BE49-F238E27FC236}">
                  <a16:creationId xmlns:a16="http://schemas.microsoft.com/office/drawing/2014/main" id="{1DF931B4-FD4F-D4A0-C162-43C22E2E6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6034090"/>
              <a:ext cx="39909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4.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T,3</a:t>
              </a: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</a:rPr>
                <a:t>by mass balance</a:t>
              </a:r>
            </a:p>
          </p:txBody>
        </p:sp>
      </p:grpSp>
      <p:sp>
        <p:nvSpPr>
          <p:cNvPr id="21510" name="TextBox 3">
            <a:extLst>
              <a:ext uri="{FF2B5EF4-FFF2-40B4-BE49-F238E27FC236}">
                <a16:creationId xmlns:a16="http://schemas.microsoft.com/office/drawing/2014/main" id="{FAE1045A-DD3D-AB4D-F95E-5640C51C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Arial" panose="020B0604020202020204" pitchFamily="34" charset="0"/>
              </a:rPr>
              <a:t>Simple mass units can be complex energy units – break it up</a:t>
            </a:r>
          </a:p>
        </p:txBody>
      </p:sp>
      <p:sp>
        <p:nvSpPr>
          <p:cNvPr id="21511" name="Title 1">
            <a:extLst>
              <a:ext uri="{FF2B5EF4-FFF2-40B4-BE49-F238E27FC236}">
                <a16:creationId xmlns:a16="http://schemas.microsoft.com/office/drawing/2014/main" id="{E787809B-62A5-F6D7-459D-291C0B7ED74F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Review: Method 2</a:t>
            </a:r>
            <a:endParaRPr lang="en-US" altLang="en-US" sz="48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:a16="http://schemas.microsoft.com/office/drawing/2014/main" id="{9D5BDECB-D4CD-4FB7-2845-8F8FBF62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47800"/>
            <a:ext cx="10371137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We can use multiple approaches to solve a problem while getting the same answer.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We can use the method of equivalent energy units to organize our calculations.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C3493776-AFDC-403A-5581-AD558120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37088"/>
            <a:ext cx="34972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>
            <a:extLst>
              <a:ext uri="{FF2B5EF4-FFF2-40B4-BE49-F238E27FC236}">
                <a16:creationId xmlns:a16="http://schemas.microsoft.com/office/drawing/2014/main" id="{89646208-5C77-32AF-4C29-D379C02EB46F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3.64: Key Takeaways</a:t>
            </a:r>
            <a:endParaRPr lang="en-US" altLang="en-US" sz="48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D4CC11FD-E403-B0FB-0EE1-62570B33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882775"/>
            <a:ext cx="81946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472FF049-2390-E7F9-A8AF-46F484A6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350" y="4791075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Arial" panose="020B0604020202020204" pitchFamily="34" charset="0"/>
              </a:rPr>
              <a:t>Heated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B8E18B7C-B03A-C35D-B7E0-A11434F6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334168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Arial" panose="020B0604020202020204" pitchFamily="34" charset="0"/>
              </a:rPr>
              <a:t>Evaporated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0760A-2EFA-6991-4FCA-F45CBBA15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911475"/>
            <a:ext cx="2667000" cy="2557463"/>
          </a:xfrm>
          <a:prstGeom prst="rect">
            <a:avLst/>
          </a:prstGeom>
          <a:noFill/>
          <a:ln w="50800">
            <a:solidFill>
              <a:srgbClr val="953735"/>
            </a:solidFill>
            <a:prstDash val="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DC2D9-6DB4-85C9-8A0A-99AD23093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75" y="2547938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2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6E20F-9227-297C-3EC6-0F5DE752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257800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3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13F3B-75B1-0EA2-FF32-C7850268C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1417638"/>
            <a:ext cx="205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4,500 kJ/min</a:t>
            </a:r>
          </a:p>
        </p:txBody>
      </p:sp>
      <p:sp>
        <p:nvSpPr>
          <p:cNvPr id="6153" name="Title 1">
            <a:extLst>
              <a:ext uri="{FF2B5EF4-FFF2-40B4-BE49-F238E27FC236}">
                <a16:creationId xmlns:a16="http://schemas.microsoft.com/office/drawing/2014/main" id="{11CDBE1C-CAFD-93ED-DB9A-F7767F9BA3EA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7" grpId="0" animBg="1"/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59C8ECE-DD61-6164-6C34-E37EE109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0972800" cy="762000"/>
          </a:xfrm>
        </p:spPr>
        <p:txBody>
          <a:bodyPr/>
          <a:lstStyle/>
          <a:p>
            <a:pPr algn="l"/>
            <a:r>
              <a:rPr lang="en-US" altLang="en-US" sz="4800" b="1"/>
              <a:t>Rules for Energy Balances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D60CD3ED-7DF9-45F2-49EF-E78CC257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23975"/>
            <a:ext cx="11430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We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cannot</a:t>
            </a:r>
            <a:r>
              <a:rPr lang="en-US" altLang="en-US">
                <a:latin typeface="Arial" panose="020B0604020202020204" pitchFamily="34" charset="0"/>
              </a:rPr>
              <a:t> calculate the absolute energy of a mass stream (do NOT state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100 kJ/min</a:t>
            </a:r>
            <a:r>
              <a:rPr lang="en-US" altLang="en-US">
                <a:latin typeface="Arial" panose="020B0604020202020204" pitchFamily="34" charset="0"/>
              </a:rPr>
              <a:t>). We </a:t>
            </a: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must</a:t>
            </a:r>
            <a:r>
              <a:rPr lang="en-US" altLang="en-US">
                <a:latin typeface="Arial" panose="020B0604020202020204" pitchFamily="34" charset="0"/>
              </a:rPr>
              <a:t> calculate the change 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>
                <a:latin typeface="Arial" panose="020B0604020202020204" pitchFamily="34" charset="0"/>
              </a:rPr>
              <a:t>) instead.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We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cannot</a:t>
            </a:r>
            <a:r>
              <a:rPr lang="en-US" altLang="en-US">
                <a:latin typeface="Arial" panose="020B0604020202020204" pitchFamily="34" charset="0"/>
              </a:rPr>
              <a:t> measure energy 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>
                <a:latin typeface="Arial" panose="020B0604020202020204" pitchFamily="34" charset="0"/>
              </a:rPr>
              <a:t>).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We </a:t>
            </a:r>
            <a:r>
              <a:rPr lang="en-US" altLang="en-US">
                <a:solidFill>
                  <a:srgbClr val="00B050"/>
                </a:solidFill>
                <a:latin typeface="Arial" panose="020B0604020202020204" pitchFamily="34" charset="0"/>
              </a:rPr>
              <a:t>must</a:t>
            </a:r>
            <a:r>
              <a:rPr lang="en-US" altLang="en-US">
                <a:latin typeface="Arial" panose="020B0604020202020204" pitchFamily="34" charset="0"/>
              </a:rPr>
              <a:t> measure a change in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temperature, phase, etc. and use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thermodynamics to calculate energy.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57600D88-7D33-6E87-07A3-9BD02375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3048000"/>
            <a:ext cx="4087812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39A6DDFB-B0F3-3CCF-244A-B23517E7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08188"/>
            <a:ext cx="7010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4800"/>
              <a:t>Complete Energy Balance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4800"/>
              <a:t>Equivalent Units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F76C9644-566F-9F56-0CCB-C413BAF5E47A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Two Solution Methods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76AB6E0-693A-5C11-AF64-BD259CA9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4411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Energy Balance on Entire Process: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  <a:ea typeface="+mn-ea"/>
              </a:rPr>
              <a:t>Rate of energy in = Rate of energy out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charset="0"/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Mass Balance on Entire Process: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  <a:ea typeface="+mn-ea"/>
              </a:rPr>
              <a:t>Flow rate of mass in = Flow rate of mass out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F21A0E-2F03-8517-486A-FFF58E820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3081338"/>
          <a:ext cx="8991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03840" imgH="219240" progId="Equation.DSMT4">
                  <p:embed/>
                </p:oleObj>
              </mc:Choice>
              <mc:Fallback>
                <p:oleObj name="Equation" r:id="rId2" imgW="3903840" imgH="219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3081338"/>
                        <a:ext cx="89916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12F9049-558C-15AB-B0BC-20D8CBA9AB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438400"/>
          <a:ext cx="262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2000" imgH="191880" progId="Equation.DSMT4">
                  <p:embed/>
                </p:oleObj>
              </mc:Choice>
              <mc:Fallback>
                <p:oleObj name="Equation" r:id="rId4" imgW="1152000" imgH="191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262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A104AB-2B1D-06E5-AA56-D3267D2119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367338"/>
          <a:ext cx="21336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9120" imgH="200880" progId="Equation.DSMT4">
                  <p:embed/>
                </p:oleObj>
              </mc:Choice>
              <mc:Fallback>
                <p:oleObj name="Equation" r:id="rId6" imgW="969120" imgH="200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67338"/>
                        <a:ext cx="21336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77425DD-C157-61C5-2C12-A8E78AD7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2971800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3F013C-A276-2F44-C879-EFB5F6B97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71800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75178-28E9-78FA-C57F-7F988BED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29225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9115A8-9385-16D3-9C4E-24C1E651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3" y="297180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4DC0A6-B5C4-B0DB-0CCE-65B620B11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29225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534EEF-B6C0-0929-8C89-3ACB3FFF7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69000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Two equations, two unknowns!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B13E12-B4FB-727E-A75F-E203DCADE1A3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3779838"/>
            <a:ext cx="4779963" cy="4165600"/>
            <a:chOff x="7791617" y="3780631"/>
            <a:chExt cx="4779963" cy="4164807"/>
          </a:xfrm>
        </p:grpSpPr>
        <p:pic>
          <p:nvPicPr>
            <p:cNvPr id="10255" name="Picture 4" descr="A lego person wearing a red shirt and blue pants&#10;&#10;Description automatically generated">
              <a:extLst>
                <a:ext uri="{FF2B5EF4-FFF2-40B4-BE49-F238E27FC236}">
                  <a16:creationId xmlns:a16="http://schemas.microsoft.com/office/drawing/2014/main" id="{909553AE-3879-DF0C-C3C5-596ECDEB3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680" y="5316538"/>
              <a:ext cx="26289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BED94704-3C7C-B806-7352-64F7CC0296CB}"/>
                </a:ext>
              </a:extLst>
            </p:cNvPr>
            <p:cNvSpPr/>
            <p:nvPr/>
          </p:nvSpPr>
          <p:spPr>
            <a:xfrm>
              <a:off x="7791617" y="3780631"/>
              <a:ext cx="2743200" cy="1828452"/>
            </a:xfrm>
            <a:prstGeom prst="wedgeRoundRectCallout">
              <a:avLst>
                <a:gd name="adj1" fmla="val 60308"/>
                <a:gd name="adj2" fmla="val 66447"/>
                <a:gd name="adj3" fmla="val 16667"/>
              </a:avLst>
            </a:prstGeom>
            <a:solidFill>
              <a:schemeClr val="bg1"/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Wait! I thought you said we couldn’t calculate absolute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>
                  <a:solidFill>
                    <a:schemeClr val="tx1"/>
                  </a:solidFill>
                </a:rPr>
                <a:t>’s!</a:t>
              </a:r>
            </a:p>
          </p:txBody>
        </p:sp>
      </p:grpSp>
      <p:sp>
        <p:nvSpPr>
          <p:cNvPr id="10253" name="Title 1">
            <a:extLst>
              <a:ext uri="{FF2B5EF4-FFF2-40B4-BE49-F238E27FC236}">
                <a16:creationId xmlns:a16="http://schemas.microsoft.com/office/drawing/2014/main" id="{966B2085-5D80-7467-6C47-C0532DD91BD8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1: Balances on Entire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BF900-0F3A-1BD0-F2CD-6C2F14902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550" y="1577975"/>
            <a:ext cx="30130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We need another equation…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91745-5BCE-EA05-D819-CC6FE4B5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3500"/>
            <a:ext cx="6172200" cy="2552700"/>
          </a:xfrm>
        </p:spPr>
        <p:txBody>
          <a:bodyPr/>
          <a:lstStyle/>
          <a:p>
            <a:pPr eaLnBrk="1" hangingPunct="1"/>
            <a:r>
              <a:rPr lang="en-US" altLang="en-US" sz="2800"/>
              <a:t>Our energy balance appears to violate our rule that “we cannot calculate the energy of a mass stream”</a:t>
            </a:r>
          </a:p>
          <a:p>
            <a:pPr eaLnBrk="1" hangingPunct="1"/>
            <a:r>
              <a:rPr lang="en-US" altLang="en-US" sz="2800"/>
              <a:t>But, with some rearrangement, we are calculating differences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18BDDF-7618-7960-BA48-56F931A42C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4198938"/>
          <a:ext cx="8991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03840" imgH="219240" progId="Equation.DSMT4">
                  <p:embed/>
                </p:oleObj>
              </mc:Choice>
              <mc:Fallback>
                <p:oleObj name="Equation" r:id="rId3" imgW="3903840" imgH="219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198938"/>
                        <a:ext cx="89916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6">
            <a:extLst>
              <a:ext uri="{FF2B5EF4-FFF2-40B4-BE49-F238E27FC236}">
                <a16:creationId xmlns:a16="http://schemas.microsoft.com/office/drawing/2014/main" id="{49FBC52D-9830-5704-6CD4-18454757E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15D95CB3-8F4D-2782-5083-A2B165F6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35095" r="27760" b="54167"/>
          <a:stretch>
            <a:fillRect/>
          </a:stretch>
        </p:blipFill>
        <p:spPr bwMode="auto">
          <a:xfrm>
            <a:off x="1600200" y="4648200"/>
            <a:ext cx="886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>
            <a:extLst>
              <a:ext uri="{FF2B5EF4-FFF2-40B4-BE49-F238E27FC236}">
                <a16:creationId xmlns:a16="http://schemas.microsoft.com/office/drawing/2014/main" id="{167D84A1-F3CF-E284-DB56-B0B939126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43600"/>
            <a:ext cx="3352800" cy="7032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2 Flow Rate = 1.3 kg/min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3 Flow Rate = 6.0 kg/min</a:t>
            </a:r>
          </a:p>
        </p:txBody>
      </p:sp>
      <p:pic>
        <p:nvPicPr>
          <p:cNvPr id="11271" name="Picture 8" descr="Image result for well yes but actually no">
            <a:extLst>
              <a:ext uri="{FF2B5EF4-FFF2-40B4-BE49-F238E27FC236}">
                <a16:creationId xmlns:a16="http://schemas.microsoft.com/office/drawing/2014/main" id="{C188E1DE-EF1D-B889-25BC-208A4B5C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74738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1">
            <a:extLst>
              <a:ext uri="{FF2B5EF4-FFF2-40B4-BE49-F238E27FC236}">
                <a16:creationId xmlns:a16="http://schemas.microsoft.com/office/drawing/2014/main" id="{A30FB7D2-4A83-6C8B-7ED4-CDD0BA13ACD5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1: Balances on Entire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A6300-CE37-AC89-4724-1771724BE16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2223" y="6064398"/>
            <a:ext cx="5641975" cy="461665"/>
          </a:xfrm>
          <a:prstGeom prst="rect">
            <a:avLst/>
          </a:prstGeom>
          <a:blipFill>
            <a:blip r:embed="rId7"/>
            <a:stretch>
              <a:fillRect b="-1578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D71532E-0641-C47F-6B40-3C03A8AD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808288"/>
            <a:ext cx="58674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11134EA5-BFE5-E04F-74AB-7B2833BE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900"/>
            <a:ext cx="457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>
            <a:extLst>
              <a:ext uri="{FF2B5EF4-FFF2-40B4-BE49-F238E27FC236}">
                <a16:creationId xmlns:a16="http://schemas.microsoft.com/office/drawing/2014/main" id="{D66728E3-A3A2-5F22-E0A6-4FF1BC17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43063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All water is heated to 100ºC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Some water is then evaporated to steam, but still is at 100ºC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201CB7-93C8-8C09-9055-F9CB339EF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3860800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173562-3832-05C3-A825-10929FA1FF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99163" y="4214813"/>
            <a:ext cx="382587" cy="658812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arrow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00F3B0-4301-0BD0-FAC4-576E69261C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7500" y="4051300"/>
            <a:ext cx="1023938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3320" name="Title 1">
            <a:extLst>
              <a:ext uri="{FF2B5EF4-FFF2-40B4-BE49-F238E27FC236}">
                <a16:creationId xmlns:a16="http://schemas.microsoft.com/office/drawing/2014/main" id="{67546955-6D1D-1CA6-89BA-99C58C85D702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Equivalent Units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3BD73A-2482-9436-B7AD-471DE732D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3860800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AAE3A0-9762-39A5-5167-994FC909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22825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95CF19F0-4F38-7486-C479-D0B1D358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76388"/>
            <a:ext cx="94964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>
            <a:extLst>
              <a:ext uri="{FF2B5EF4-FFF2-40B4-BE49-F238E27FC236}">
                <a16:creationId xmlns:a16="http://schemas.microsoft.com/office/drawing/2014/main" id="{07CF6CCB-42DB-7008-52B2-76EC3ED5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09663"/>
            <a:ext cx="792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Elementary Energy Units!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FECA9FD2-9729-AC9A-16F2-1A2B9786A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86400"/>
            <a:ext cx="792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What is an </a:t>
            </a:r>
            <a:r>
              <a:rPr lang="en-US" altLang="en-US" sz="1800" b="1">
                <a:solidFill>
                  <a:srgbClr val="7030A0"/>
                </a:solidFill>
                <a:latin typeface="Arial" panose="020B0604020202020204" pitchFamily="34" charset="0"/>
              </a:rPr>
              <a:t>elementary energy unit</a:t>
            </a:r>
            <a:r>
              <a:rPr lang="en-US" altLang="en-US" sz="1800">
                <a:latin typeface="Arial" panose="020B0604020202020204" pitchFamily="34" charset="0"/>
              </a:rPr>
              <a:t>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 mass stream in, 1 mass stream out; 1 energy change.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All mass passing through the units is heated or changes phase. 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E47D2466-CB1C-59BB-5D73-3B491042CA35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How to show steps in diagram?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923E268D-E7D6-0092-5B5D-D3596F6543FF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4470400"/>
            <a:ext cx="10226675" cy="1774825"/>
            <a:chOff x="120" y="597"/>
            <a:chExt cx="5597" cy="802"/>
          </a:xfrm>
        </p:grpSpPr>
        <p:graphicFrame>
          <p:nvGraphicFramePr>
            <p:cNvPr id="15556" name="Object 4">
              <a:extLst>
                <a:ext uri="{FF2B5EF4-FFF2-40B4-BE49-F238E27FC236}">
                  <a16:creationId xmlns:a16="http://schemas.microsoft.com/office/drawing/2014/main" id="{61B7BB15-6DF4-2F19-5AEF-626521562F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" y="857"/>
            <a:ext cx="5559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06600" imgH="694800" progId="Equation.DSMT4">
                    <p:embed/>
                  </p:oleObj>
                </mc:Choice>
                <mc:Fallback>
                  <p:oleObj name="Equation" r:id="rId2" imgW="6006600" imgH="694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857"/>
                          <a:ext cx="5559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57" name="Rectangle 12">
              <a:extLst>
                <a:ext uri="{FF2B5EF4-FFF2-40B4-BE49-F238E27FC236}">
                  <a16:creationId xmlns:a16="http://schemas.microsoft.com/office/drawing/2014/main" id="{DC8E5D64-7B3C-03C9-9927-C9C9DA23E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597"/>
              <a:ext cx="101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Calculate </a:t>
              </a:r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63" name="Group 27">
            <a:extLst>
              <a:ext uri="{FF2B5EF4-FFF2-40B4-BE49-F238E27FC236}">
                <a16:creationId xmlns:a16="http://schemas.microsoft.com/office/drawing/2014/main" id="{FDC90005-AB27-5133-D67F-EC0E32B6A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8900" y="1235075"/>
            <a:ext cx="6934200" cy="2706688"/>
            <a:chOff x="480" y="647"/>
            <a:chExt cx="4368" cy="1705"/>
          </a:xfrm>
        </p:grpSpPr>
        <p:sp>
          <p:nvSpPr>
            <p:cNvPr id="15367" name="AutoShape 26">
              <a:extLst>
                <a:ext uri="{FF2B5EF4-FFF2-40B4-BE49-F238E27FC236}">
                  <a16:creationId xmlns:a16="http://schemas.microsoft.com/office/drawing/2014/main" id="{1A56A8BE-915A-4BED-4A84-E28183F324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AutoShape 28">
              <a:extLst>
                <a:ext uri="{FF2B5EF4-FFF2-40B4-BE49-F238E27FC236}">
                  <a16:creationId xmlns:a16="http://schemas.microsoft.com/office/drawing/2014/main" id="{3AA79EC3-C789-9BB3-819B-DB4EB058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69" name="AutoShape 29">
              <a:extLst>
                <a:ext uri="{FF2B5EF4-FFF2-40B4-BE49-F238E27FC236}">
                  <a16:creationId xmlns:a16="http://schemas.microsoft.com/office/drawing/2014/main" id="{245612A5-4F56-0661-485B-880B0E662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0" name="Freeform 30">
              <a:extLst>
                <a:ext uri="{FF2B5EF4-FFF2-40B4-BE49-F238E27FC236}">
                  <a16:creationId xmlns:a16="http://schemas.microsoft.com/office/drawing/2014/main" id="{4E604872-BD55-5579-3160-B017DB53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31">
              <a:extLst>
                <a:ext uri="{FF2B5EF4-FFF2-40B4-BE49-F238E27FC236}">
                  <a16:creationId xmlns:a16="http://schemas.microsoft.com/office/drawing/2014/main" id="{B0DB12B3-C9DB-185E-59E3-E0E03E622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32">
              <a:extLst>
                <a:ext uri="{FF2B5EF4-FFF2-40B4-BE49-F238E27FC236}">
                  <a16:creationId xmlns:a16="http://schemas.microsoft.com/office/drawing/2014/main" id="{898D1BDC-1FA0-54F2-74E5-B40263423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Rectangle 33">
              <a:extLst>
                <a:ext uri="{FF2B5EF4-FFF2-40B4-BE49-F238E27FC236}">
                  <a16:creationId xmlns:a16="http://schemas.microsoft.com/office/drawing/2014/main" id="{28F40274-566A-04E1-890F-4526C0121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4" name="Freeform 34">
              <a:extLst>
                <a:ext uri="{FF2B5EF4-FFF2-40B4-BE49-F238E27FC236}">
                  <a16:creationId xmlns:a16="http://schemas.microsoft.com/office/drawing/2014/main" id="{4286073B-B4A4-8E60-2EF8-5F4214021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35">
              <a:extLst>
                <a:ext uri="{FF2B5EF4-FFF2-40B4-BE49-F238E27FC236}">
                  <a16:creationId xmlns:a16="http://schemas.microsoft.com/office/drawing/2014/main" id="{10F9EE58-B0C4-61E4-5760-1DF42E63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36">
              <a:extLst>
                <a:ext uri="{FF2B5EF4-FFF2-40B4-BE49-F238E27FC236}">
                  <a16:creationId xmlns:a16="http://schemas.microsoft.com/office/drawing/2014/main" id="{EC6D26CE-15D5-898B-D659-974882B5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37">
              <a:extLst>
                <a:ext uri="{FF2B5EF4-FFF2-40B4-BE49-F238E27FC236}">
                  <a16:creationId xmlns:a16="http://schemas.microsoft.com/office/drawing/2014/main" id="{89F066B7-1B8D-2D1A-7410-EB71ACAB3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38">
              <a:extLst>
                <a:ext uri="{FF2B5EF4-FFF2-40B4-BE49-F238E27FC236}">
                  <a16:creationId xmlns:a16="http://schemas.microsoft.com/office/drawing/2014/main" id="{329C89CC-E21C-ACC2-3DC1-7B660711B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39">
              <a:extLst>
                <a:ext uri="{FF2B5EF4-FFF2-40B4-BE49-F238E27FC236}">
                  <a16:creationId xmlns:a16="http://schemas.microsoft.com/office/drawing/2014/main" id="{C7127E86-1CCF-D57B-EE44-754A1218E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40">
              <a:extLst>
                <a:ext uri="{FF2B5EF4-FFF2-40B4-BE49-F238E27FC236}">
                  <a16:creationId xmlns:a16="http://schemas.microsoft.com/office/drawing/2014/main" id="{B760BAB2-B8E8-D5AA-BE54-A2F5C60FD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41">
              <a:extLst>
                <a:ext uri="{FF2B5EF4-FFF2-40B4-BE49-F238E27FC236}">
                  <a16:creationId xmlns:a16="http://schemas.microsoft.com/office/drawing/2014/main" id="{D6AE3979-FB67-F6A7-603B-692AC536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42">
              <a:extLst>
                <a:ext uri="{FF2B5EF4-FFF2-40B4-BE49-F238E27FC236}">
                  <a16:creationId xmlns:a16="http://schemas.microsoft.com/office/drawing/2014/main" id="{75527E1A-19F9-097B-BA70-97F0B0368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43">
              <a:extLst>
                <a:ext uri="{FF2B5EF4-FFF2-40B4-BE49-F238E27FC236}">
                  <a16:creationId xmlns:a16="http://schemas.microsoft.com/office/drawing/2014/main" id="{8BD198FE-9230-AD5A-47BF-1EF36686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4" name="Rectangle 44">
              <a:extLst>
                <a:ext uri="{FF2B5EF4-FFF2-40B4-BE49-F238E27FC236}">
                  <a16:creationId xmlns:a16="http://schemas.microsoft.com/office/drawing/2014/main" id="{65F3BF3C-3DB1-C2D5-AAA9-5E17CA0E7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5" name="Line 45">
              <a:extLst>
                <a:ext uri="{FF2B5EF4-FFF2-40B4-BE49-F238E27FC236}">
                  <a16:creationId xmlns:a16="http://schemas.microsoft.com/office/drawing/2014/main" id="{6A5FE447-AE8C-3CC1-A5D3-87811FC53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46">
              <a:extLst>
                <a:ext uri="{FF2B5EF4-FFF2-40B4-BE49-F238E27FC236}">
                  <a16:creationId xmlns:a16="http://schemas.microsoft.com/office/drawing/2014/main" id="{FE5A0279-FBF9-D19F-40B5-29F8D7DB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47">
              <a:extLst>
                <a:ext uri="{FF2B5EF4-FFF2-40B4-BE49-F238E27FC236}">
                  <a16:creationId xmlns:a16="http://schemas.microsoft.com/office/drawing/2014/main" id="{DA5C2CE5-609E-4387-793F-231FB986D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48">
              <a:extLst>
                <a:ext uri="{FF2B5EF4-FFF2-40B4-BE49-F238E27FC236}">
                  <a16:creationId xmlns:a16="http://schemas.microsoft.com/office/drawing/2014/main" id="{31EDFDB2-ECF8-B5A0-444E-A2379E80B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49">
              <a:extLst>
                <a:ext uri="{FF2B5EF4-FFF2-40B4-BE49-F238E27FC236}">
                  <a16:creationId xmlns:a16="http://schemas.microsoft.com/office/drawing/2014/main" id="{E041D630-0DED-3EDC-C2C3-AD9DD7056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50">
              <a:extLst>
                <a:ext uri="{FF2B5EF4-FFF2-40B4-BE49-F238E27FC236}">
                  <a16:creationId xmlns:a16="http://schemas.microsoft.com/office/drawing/2014/main" id="{44826BFE-6B66-5E39-3B5D-2A5E82FF6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51">
              <a:extLst>
                <a:ext uri="{FF2B5EF4-FFF2-40B4-BE49-F238E27FC236}">
                  <a16:creationId xmlns:a16="http://schemas.microsoft.com/office/drawing/2014/main" id="{EB80AC08-3A6D-8E98-1390-EA4FE140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52">
              <a:extLst>
                <a:ext uri="{FF2B5EF4-FFF2-40B4-BE49-F238E27FC236}">
                  <a16:creationId xmlns:a16="http://schemas.microsoft.com/office/drawing/2014/main" id="{BC920BB8-A281-CDE5-6184-3C3B31E9B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3" name="Line 53">
              <a:extLst>
                <a:ext uri="{FF2B5EF4-FFF2-40B4-BE49-F238E27FC236}">
                  <a16:creationId xmlns:a16="http://schemas.microsoft.com/office/drawing/2014/main" id="{9B2576DF-B92B-F956-91B0-60F165848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Rectangle 54">
              <a:extLst>
                <a:ext uri="{FF2B5EF4-FFF2-40B4-BE49-F238E27FC236}">
                  <a16:creationId xmlns:a16="http://schemas.microsoft.com/office/drawing/2014/main" id="{C2E80FF2-EAE8-456D-02A6-1325E3518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5" name="Rectangle 55">
              <a:extLst>
                <a:ext uri="{FF2B5EF4-FFF2-40B4-BE49-F238E27FC236}">
                  <a16:creationId xmlns:a16="http://schemas.microsoft.com/office/drawing/2014/main" id="{AC2AB924-03C7-E45E-F1BD-86C37EA28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76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6" name="Rectangle 56">
              <a:extLst>
                <a:ext uri="{FF2B5EF4-FFF2-40B4-BE49-F238E27FC236}">
                  <a16:creationId xmlns:a16="http://schemas.microsoft.com/office/drawing/2014/main" id="{DCACFE7A-EBE3-D2A2-2933-B6EB5DF8D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7" name="Rectangle 57">
              <a:extLst>
                <a:ext uri="{FF2B5EF4-FFF2-40B4-BE49-F238E27FC236}">
                  <a16:creationId xmlns:a16="http://schemas.microsoft.com/office/drawing/2014/main" id="{36A72929-9D37-F25F-DC99-3038E1C72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8" name="Rectangle 58">
              <a:extLst>
                <a:ext uri="{FF2B5EF4-FFF2-40B4-BE49-F238E27FC236}">
                  <a16:creationId xmlns:a16="http://schemas.microsoft.com/office/drawing/2014/main" id="{99969D83-BDB1-012F-6EB0-6F4D9DAF1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9" name="Rectangle 59">
              <a:extLst>
                <a:ext uri="{FF2B5EF4-FFF2-40B4-BE49-F238E27FC236}">
                  <a16:creationId xmlns:a16="http://schemas.microsoft.com/office/drawing/2014/main" id="{34295B94-751B-185A-CEF0-8BBB8BA1E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00" name="Line 60">
              <a:extLst>
                <a:ext uri="{FF2B5EF4-FFF2-40B4-BE49-F238E27FC236}">
                  <a16:creationId xmlns:a16="http://schemas.microsoft.com/office/drawing/2014/main" id="{1232772A-33A9-0DD2-C074-9D8C8FFBC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61">
              <a:extLst>
                <a:ext uri="{FF2B5EF4-FFF2-40B4-BE49-F238E27FC236}">
                  <a16:creationId xmlns:a16="http://schemas.microsoft.com/office/drawing/2014/main" id="{41AFAF22-5BD2-E0A9-59F8-53EDDAE36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62">
              <a:extLst>
                <a:ext uri="{FF2B5EF4-FFF2-40B4-BE49-F238E27FC236}">
                  <a16:creationId xmlns:a16="http://schemas.microsoft.com/office/drawing/2014/main" id="{CE9A2716-8CE4-A391-2B75-2D696712F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63">
              <a:extLst>
                <a:ext uri="{FF2B5EF4-FFF2-40B4-BE49-F238E27FC236}">
                  <a16:creationId xmlns:a16="http://schemas.microsoft.com/office/drawing/2014/main" id="{D8E312FA-44A3-6244-25A2-8B9885FE8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64">
              <a:extLst>
                <a:ext uri="{FF2B5EF4-FFF2-40B4-BE49-F238E27FC236}">
                  <a16:creationId xmlns:a16="http://schemas.microsoft.com/office/drawing/2014/main" id="{DDDBCAA5-2840-74C7-3086-E7A47A16D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65">
              <a:extLst>
                <a:ext uri="{FF2B5EF4-FFF2-40B4-BE49-F238E27FC236}">
                  <a16:creationId xmlns:a16="http://schemas.microsoft.com/office/drawing/2014/main" id="{D5CC4A5D-7D32-4666-AB84-25C4E414D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66">
              <a:extLst>
                <a:ext uri="{FF2B5EF4-FFF2-40B4-BE49-F238E27FC236}">
                  <a16:creationId xmlns:a16="http://schemas.microsoft.com/office/drawing/2014/main" id="{1FF63A9F-3DBF-3F36-EE5D-AEBA2F242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67">
              <a:extLst>
                <a:ext uri="{FF2B5EF4-FFF2-40B4-BE49-F238E27FC236}">
                  <a16:creationId xmlns:a16="http://schemas.microsoft.com/office/drawing/2014/main" id="{14581460-F0A1-23AF-9990-91F10CF89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68">
              <a:extLst>
                <a:ext uri="{FF2B5EF4-FFF2-40B4-BE49-F238E27FC236}">
                  <a16:creationId xmlns:a16="http://schemas.microsoft.com/office/drawing/2014/main" id="{C94D08A7-6C8B-362A-7612-9BBB08692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69">
              <a:extLst>
                <a:ext uri="{FF2B5EF4-FFF2-40B4-BE49-F238E27FC236}">
                  <a16:creationId xmlns:a16="http://schemas.microsoft.com/office/drawing/2014/main" id="{A50A6E6B-1087-7F69-92BE-88F0A0073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70">
              <a:extLst>
                <a:ext uri="{FF2B5EF4-FFF2-40B4-BE49-F238E27FC236}">
                  <a16:creationId xmlns:a16="http://schemas.microsoft.com/office/drawing/2014/main" id="{5C7A0863-1D7E-8A88-439A-22C9D659E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71">
              <a:extLst>
                <a:ext uri="{FF2B5EF4-FFF2-40B4-BE49-F238E27FC236}">
                  <a16:creationId xmlns:a16="http://schemas.microsoft.com/office/drawing/2014/main" id="{C2FCACDF-F4D1-A51D-7364-D17E3E53A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72">
              <a:extLst>
                <a:ext uri="{FF2B5EF4-FFF2-40B4-BE49-F238E27FC236}">
                  <a16:creationId xmlns:a16="http://schemas.microsoft.com/office/drawing/2014/main" id="{7433822F-7A45-4D6C-EACF-A78EEE436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73">
              <a:extLst>
                <a:ext uri="{FF2B5EF4-FFF2-40B4-BE49-F238E27FC236}">
                  <a16:creationId xmlns:a16="http://schemas.microsoft.com/office/drawing/2014/main" id="{107E629B-6B56-5BB9-94A0-8907A3973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74">
              <a:extLst>
                <a:ext uri="{FF2B5EF4-FFF2-40B4-BE49-F238E27FC236}">
                  <a16:creationId xmlns:a16="http://schemas.microsoft.com/office/drawing/2014/main" id="{7535FFBD-63C5-2E08-05A8-89D96D28C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75">
              <a:extLst>
                <a:ext uri="{FF2B5EF4-FFF2-40B4-BE49-F238E27FC236}">
                  <a16:creationId xmlns:a16="http://schemas.microsoft.com/office/drawing/2014/main" id="{67EFF790-4E2C-A129-7D82-F4EF9B5C7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76">
              <a:extLst>
                <a:ext uri="{FF2B5EF4-FFF2-40B4-BE49-F238E27FC236}">
                  <a16:creationId xmlns:a16="http://schemas.microsoft.com/office/drawing/2014/main" id="{7F59A12B-E416-7772-26AB-14D119CD4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77">
              <a:extLst>
                <a:ext uri="{FF2B5EF4-FFF2-40B4-BE49-F238E27FC236}">
                  <a16:creationId xmlns:a16="http://schemas.microsoft.com/office/drawing/2014/main" id="{7689EB81-4BC2-319C-4633-2F725360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78">
              <a:extLst>
                <a:ext uri="{FF2B5EF4-FFF2-40B4-BE49-F238E27FC236}">
                  <a16:creationId xmlns:a16="http://schemas.microsoft.com/office/drawing/2014/main" id="{DC781A5A-4EDE-4EE4-A275-AC468690B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79">
              <a:extLst>
                <a:ext uri="{FF2B5EF4-FFF2-40B4-BE49-F238E27FC236}">
                  <a16:creationId xmlns:a16="http://schemas.microsoft.com/office/drawing/2014/main" id="{BC41536D-AD21-A1A1-C7C0-F1DCAEAF1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80">
              <a:extLst>
                <a:ext uri="{FF2B5EF4-FFF2-40B4-BE49-F238E27FC236}">
                  <a16:creationId xmlns:a16="http://schemas.microsoft.com/office/drawing/2014/main" id="{8B1D80C1-C42C-2C66-5324-B6571F4AE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81">
              <a:extLst>
                <a:ext uri="{FF2B5EF4-FFF2-40B4-BE49-F238E27FC236}">
                  <a16:creationId xmlns:a16="http://schemas.microsoft.com/office/drawing/2014/main" id="{30167F77-49EB-E6F3-B712-019DA5213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82">
              <a:extLst>
                <a:ext uri="{FF2B5EF4-FFF2-40B4-BE49-F238E27FC236}">
                  <a16:creationId xmlns:a16="http://schemas.microsoft.com/office/drawing/2014/main" id="{B6601DCC-E4D4-A7F5-91FA-D9A985CA2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83">
              <a:extLst>
                <a:ext uri="{FF2B5EF4-FFF2-40B4-BE49-F238E27FC236}">
                  <a16:creationId xmlns:a16="http://schemas.microsoft.com/office/drawing/2014/main" id="{74C1237D-806E-21C3-235C-110AB456B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84">
              <a:extLst>
                <a:ext uri="{FF2B5EF4-FFF2-40B4-BE49-F238E27FC236}">
                  <a16:creationId xmlns:a16="http://schemas.microsoft.com/office/drawing/2014/main" id="{9E35D7A7-2407-8E8B-D1DB-684E1B997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85">
              <a:extLst>
                <a:ext uri="{FF2B5EF4-FFF2-40B4-BE49-F238E27FC236}">
                  <a16:creationId xmlns:a16="http://schemas.microsoft.com/office/drawing/2014/main" id="{4C761EA4-7047-DE8B-7CEF-3247BC826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86">
              <a:extLst>
                <a:ext uri="{FF2B5EF4-FFF2-40B4-BE49-F238E27FC236}">
                  <a16:creationId xmlns:a16="http://schemas.microsoft.com/office/drawing/2014/main" id="{5624C69B-4A4E-4B48-F4CE-A2D4E1C4D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87">
              <a:extLst>
                <a:ext uri="{FF2B5EF4-FFF2-40B4-BE49-F238E27FC236}">
                  <a16:creationId xmlns:a16="http://schemas.microsoft.com/office/drawing/2014/main" id="{06E31DEB-A052-CAD5-930E-A7293F922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88">
              <a:extLst>
                <a:ext uri="{FF2B5EF4-FFF2-40B4-BE49-F238E27FC236}">
                  <a16:creationId xmlns:a16="http://schemas.microsoft.com/office/drawing/2014/main" id="{05956A5F-BA36-07BE-B4FE-F96C74ADA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89">
              <a:extLst>
                <a:ext uri="{FF2B5EF4-FFF2-40B4-BE49-F238E27FC236}">
                  <a16:creationId xmlns:a16="http://schemas.microsoft.com/office/drawing/2014/main" id="{4FDB0866-13CA-F82E-AB0F-403EA067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90">
              <a:extLst>
                <a:ext uri="{FF2B5EF4-FFF2-40B4-BE49-F238E27FC236}">
                  <a16:creationId xmlns:a16="http://schemas.microsoft.com/office/drawing/2014/main" id="{05B4FF25-6725-7183-B095-58A0C7B0A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91">
              <a:extLst>
                <a:ext uri="{FF2B5EF4-FFF2-40B4-BE49-F238E27FC236}">
                  <a16:creationId xmlns:a16="http://schemas.microsoft.com/office/drawing/2014/main" id="{EF2120EB-888E-BBC3-95ED-BD7930E44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92">
              <a:extLst>
                <a:ext uri="{FF2B5EF4-FFF2-40B4-BE49-F238E27FC236}">
                  <a16:creationId xmlns:a16="http://schemas.microsoft.com/office/drawing/2014/main" id="{D6722532-1F9D-B271-84A5-2AA3C138E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93">
              <a:extLst>
                <a:ext uri="{FF2B5EF4-FFF2-40B4-BE49-F238E27FC236}">
                  <a16:creationId xmlns:a16="http://schemas.microsoft.com/office/drawing/2014/main" id="{58DFE146-DAAF-70DB-B964-186F0BFB6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94">
              <a:extLst>
                <a:ext uri="{FF2B5EF4-FFF2-40B4-BE49-F238E27FC236}">
                  <a16:creationId xmlns:a16="http://schemas.microsoft.com/office/drawing/2014/main" id="{7EC0FBE7-1480-FD40-72D1-97F009ED2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95">
              <a:extLst>
                <a:ext uri="{FF2B5EF4-FFF2-40B4-BE49-F238E27FC236}">
                  <a16:creationId xmlns:a16="http://schemas.microsoft.com/office/drawing/2014/main" id="{91B17B68-2AC5-B208-CEE2-8C4F2AC9A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96">
              <a:extLst>
                <a:ext uri="{FF2B5EF4-FFF2-40B4-BE49-F238E27FC236}">
                  <a16:creationId xmlns:a16="http://schemas.microsoft.com/office/drawing/2014/main" id="{2B8D83E0-5BAE-98F0-6734-9354C1E59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97">
              <a:extLst>
                <a:ext uri="{FF2B5EF4-FFF2-40B4-BE49-F238E27FC236}">
                  <a16:creationId xmlns:a16="http://schemas.microsoft.com/office/drawing/2014/main" id="{6EA34D51-A326-5C1E-2266-20A98A8CD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98">
              <a:extLst>
                <a:ext uri="{FF2B5EF4-FFF2-40B4-BE49-F238E27FC236}">
                  <a16:creationId xmlns:a16="http://schemas.microsoft.com/office/drawing/2014/main" id="{4E9D42BC-E385-6DE8-1318-EEA109203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99">
              <a:extLst>
                <a:ext uri="{FF2B5EF4-FFF2-40B4-BE49-F238E27FC236}">
                  <a16:creationId xmlns:a16="http://schemas.microsoft.com/office/drawing/2014/main" id="{53E18DBB-4B4D-572E-61B4-CAB5DBDA4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00">
              <a:extLst>
                <a:ext uri="{FF2B5EF4-FFF2-40B4-BE49-F238E27FC236}">
                  <a16:creationId xmlns:a16="http://schemas.microsoft.com/office/drawing/2014/main" id="{29379C68-5132-1C98-2DC0-B71BA07E9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01">
              <a:extLst>
                <a:ext uri="{FF2B5EF4-FFF2-40B4-BE49-F238E27FC236}">
                  <a16:creationId xmlns:a16="http://schemas.microsoft.com/office/drawing/2014/main" id="{8BF2B4B4-ED62-FECA-A055-6DFE0646A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102">
              <a:extLst>
                <a:ext uri="{FF2B5EF4-FFF2-40B4-BE49-F238E27FC236}">
                  <a16:creationId xmlns:a16="http://schemas.microsoft.com/office/drawing/2014/main" id="{FC6B0FA0-973E-1945-97BE-15EB6EDE9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03">
              <a:extLst>
                <a:ext uri="{FF2B5EF4-FFF2-40B4-BE49-F238E27FC236}">
                  <a16:creationId xmlns:a16="http://schemas.microsoft.com/office/drawing/2014/main" id="{BD506286-4240-32E2-98F7-96A6B89C5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04">
              <a:extLst>
                <a:ext uri="{FF2B5EF4-FFF2-40B4-BE49-F238E27FC236}">
                  <a16:creationId xmlns:a16="http://schemas.microsoft.com/office/drawing/2014/main" id="{52C2FEE6-51F9-C762-BA85-EE19AE5C9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05">
              <a:extLst>
                <a:ext uri="{FF2B5EF4-FFF2-40B4-BE49-F238E27FC236}">
                  <a16:creationId xmlns:a16="http://schemas.microsoft.com/office/drawing/2014/main" id="{8AF35020-869C-7EA9-539C-A0F89F74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06">
              <a:extLst>
                <a:ext uri="{FF2B5EF4-FFF2-40B4-BE49-F238E27FC236}">
                  <a16:creationId xmlns:a16="http://schemas.microsoft.com/office/drawing/2014/main" id="{7E04D914-4D18-70D9-9E64-B8A5B657F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07">
              <a:extLst>
                <a:ext uri="{FF2B5EF4-FFF2-40B4-BE49-F238E27FC236}">
                  <a16:creationId xmlns:a16="http://schemas.microsoft.com/office/drawing/2014/main" id="{D3660DD3-B64F-841D-482F-EBE4265DF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08">
              <a:extLst>
                <a:ext uri="{FF2B5EF4-FFF2-40B4-BE49-F238E27FC236}">
                  <a16:creationId xmlns:a16="http://schemas.microsoft.com/office/drawing/2014/main" id="{78921C6F-ED03-7574-5B8B-7999FBDAB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09">
              <a:extLst>
                <a:ext uri="{FF2B5EF4-FFF2-40B4-BE49-F238E27FC236}">
                  <a16:creationId xmlns:a16="http://schemas.microsoft.com/office/drawing/2014/main" id="{441346F0-F280-2628-424E-AA75C130A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10">
              <a:extLst>
                <a:ext uri="{FF2B5EF4-FFF2-40B4-BE49-F238E27FC236}">
                  <a16:creationId xmlns:a16="http://schemas.microsoft.com/office/drawing/2014/main" id="{27921208-C24B-0C8F-4DA9-4DD877EDC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11">
              <a:extLst>
                <a:ext uri="{FF2B5EF4-FFF2-40B4-BE49-F238E27FC236}">
                  <a16:creationId xmlns:a16="http://schemas.microsoft.com/office/drawing/2014/main" id="{DF3CFC30-A50C-A88E-D035-6C0DE58AE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12">
              <a:extLst>
                <a:ext uri="{FF2B5EF4-FFF2-40B4-BE49-F238E27FC236}">
                  <a16:creationId xmlns:a16="http://schemas.microsoft.com/office/drawing/2014/main" id="{D0BE6B0D-ACC7-92A1-93F8-930848FC6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13">
              <a:extLst>
                <a:ext uri="{FF2B5EF4-FFF2-40B4-BE49-F238E27FC236}">
                  <a16:creationId xmlns:a16="http://schemas.microsoft.com/office/drawing/2014/main" id="{ED1E44E5-69A6-13B5-925D-A0E643FDF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114">
              <a:extLst>
                <a:ext uri="{FF2B5EF4-FFF2-40B4-BE49-F238E27FC236}">
                  <a16:creationId xmlns:a16="http://schemas.microsoft.com/office/drawing/2014/main" id="{CC8B1D84-F780-9265-4623-1411E7CC1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15">
              <a:extLst>
                <a:ext uri="{FF2B5EF4-FFF2-40B4-BE49-F238E27FC236}">
                  <a16:creationId xmlns:a16="http://schemas.microsoft.com/office/drawing/2014/main" id="{9DA17F56-4F06-2BA2-860A-D242620A0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116">
              <a:extLst>
                <a:ext uri="{FF2B5EF4-FFF2-40B4-BE49-F238E27FC236}">
                  <a16:creationId xmlns:a16="http://schemas.microsoft.com/office/drawing/2014/main" id="{2E5CDFDF-0298-51CE-8E1F-3AC9618B6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117">
              <a:extLst>
                <a:ext uri="{FF2B5EF4-FFF2-40B4-BE49-F238E27FC236}">
                  <a16:creationId xmlns:a16="http://schemas.microsoft.com/office/drawing/2014/main" id="{FA7C20F9-4B9F-113F-171C-5F87F3555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118">
              <a:extLst>
                <a:ext uri="{FF2B5EF4-FFF2-40B4-BE49-F238E27FC236}">
                  <a16:creationId xmlns:a16="http://schemas.microsoft.com/office/drawing/2014/main" id="{D12321ED-20B2-838E-D4B5-A9C01080C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119">
              <a:extLst>
                <a:ext uri="{FF2B5EF4-FFF2-40B4-BE49-F238E27FC236}">
                  <a16:creationId xmlns:a16="http://schemas.microsoft.com/office/drawing/2014/main" id="{791808FF-9905-7948-7470-DABFDC11C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120">
              <a:extLst>
                <a:ext uri="{FF2B5EF4-FFF2-40B4-BE49-F238E27FC236}">
                  <a16:creationId xmlns:a16="http://schemas.microsoft.com/office/drawing/2014/main" id="{A189D8D1-C3EB-35C1-770B-024936832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121">
              <a:extLst>
                <a:ext uri="{FF2B5EF4-FFF2-40B4-BE49-F238E27FC236}">
                  <a16:creationId xmlns:a16="http://schemas.microsoft.com/office/drawing/2014/main" id="{5E1B44FA-33C6-DBFD-0E5C-931BC0B6F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122">
              <a:extLst>
                <a:ext uri="{FF2B5EF4-FFF2-40B4-BE49-F238E27FC236}">
                  <a16:creationId xmlns:a16="http://schemas.microsoft.com/office/drawing/2014/main" id="{56CC3406-D84A-BFA6-BF6C-684EAACE0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23">
              <a:extLst>
                <a:ext uri="{FF2B5EF4-FFF2-40B4-BE49-F238E27FC236}">
                  <a16:creationId xmlns:a16="http://schemas.microsoft.com/office/drawing/2014/main" id="{32F3B085-CD3A-9F54-ED44-6BD852724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24">
              <a:extLst>
                <a:ext uri="{FF2B5EF4-FFF2-40B4-BE49-F238E27FC236}">
                  <a16:creationId xmlns:a16="http://schemas.microsoft.com/office/drawing/2014/main" id="{D7DA55C5-862E-172B-9332-0845F93BA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5">
              <a:extLst>
                <a:ext uri="{FF2B5EF4-FFF2-40B4-BE49-F238E27FC236}">
                  <a16:creationId xmlns:a16="http://schemas.microsoft.com/office/drawing/2014/main" id="{D7580C22-D4E8-0B71-89FB-AF5630B02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26">
              <a:extLst>
                <a:ext uri="{FF2B5EF4-FFF2-40B4-BE49-F238E27FC236}">
                  <a16:creationId xmlns:a16="http://schemas.microsoft.com/office/drawing/2014/main" id="{8CC30D03-A1C4-486E-6E7E-FF978437C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27">
              <a:extLst>
                <a:ext uri="{FF2B5EF4-FFF2-40B4-BE49-F238E27FC236}">
                  <a16:creationId xmlns:a16="http://schemas.microsoft.com/office/drawing/2014/main" id="{47A2646F-AE05-67F4-9775-120FC2825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28">
              <a:extLst>
                <a:ext uri="{FF2B5EF4-FFF2-40B4-BE49-F238E27FC236}">
                  <a16:creationId xmlns:a16="http://schemas.microsoft.com/office/drawing/2014/main" id="{80F26518-F9CD-EF8E-B812-64B106988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29">
              <a:extLst>
                <a:ext uri="{FF2B5EF4-FFF2-40B4-BE49-F238E27FC236}">
                  <a16:creationId xmlns:a16="http://schemas.microsoft.com/office/drawing/2014/main" id="{61C7491A-8F8C-B02B-9F9B-D89204749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30">
              <a:extLst>
                <a:ext uri="{FF2B5EF4-FFF2-40B4-BE49-F238E27FC236}">
                  <a16:creationId xmlns:a16="http://schemas.microsoft.com/office/drawing/2014/main" id="{C4EB962F-AB6F-BA12-BD4B-B38A150DE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31">
              <a:extLst>
                <a:ext uri="{FF2B5EF4-FFF2-40B4-BE49-F238E27FC236}">
                  <a16:creationId xmlns:a16="http://schemas.microsoft.com/office/drawing/2014/main" id="{53312C48-9B3C-BAC2-115E-08592D7C5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32">
              <a:extLst>
                <a:ext uri="{FF2B5EF4-FFF2-40B4-BE49-F238E27FC236}">
                  <a16:creationId xmlns:a16="http://schemas.microsoft.com/office/drawing/2014/main" id="{F5F5A5B0-0392-EF40-0D08-23D37B65F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33">
              <a:extLst>
                <a:ext uri="{FF2B5EF4-FFF2-40B4-BE49-F238E27FC236}">
                  <a16:creationId xmlns:a16="http://schemas.microsoft.com/office/drawing/2014/main" id="{4FE9F76D-82EA-EA5F-2331-11EADE9D1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34">
              <a:extLst>
                <a:ext uri="{FF2B5EF4-FFF2-40B4-BE49-F238E27FC236}">
                  <a16:creationId xmlns:a16="http://schemas.microsoft.com/office/drawing/2014/main" id="{6193B5CA-B13D-7499-7495-E3298FB44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35">
              <a:extLst>
                <a:ext uri="{FF2B5EF4-FFF2-40B4-BE49-F238E27FC236}">
                  <a16:creationId xmlns:a16="http://schemas.microsoft.com/office/drawing/2014/main" id="{AEC3F8DA-4EE4-88A7-E895-51C7B4DFC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Line 136">
              <a:extLst>
                <a:ext uri="{FF2B5EF4-FFF2-40B4-BE49-F238E27FC236}">
                  <a16:creationId xmlns:a16="http://schemas.microsoft.com/office/drawing/2014/main" id="{D38086EA-4D09-D8EF-464F-1B69A651D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37">
              <a:extLst>
                <a:ext uri="{FF2B5EF4-FFF2-40B4-BE49-F238E27FC236}">
                  <a16:creationId xmlns:a16="http://schemas.microsoft.com/office/drawing/2014/main" id="{A8F39B92-98BD-3C28-88B6-D5F681D7B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Line 138">
              <a:extLst>
                <a:ext uri="{FF2B5EF4-FFF2-40B4-BE49-F238E27FC236}">
                  <a16:creationId xmlns:a16="http://schemas.microsoft.com/office/drawing/2014/main" id="{8804BE61-A2D0-0931-A18E-0A48C9238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39">
              <a:extLst>
                <a:ext uri="{FF2B5EF4-FFF2-40B4-BE49-F238E27FC236}">
                  <a16:creationId xmlns:a16="http://schemas.microsoft.com/office/drawing/2014/main" id="{1E5096A6-B8A3-AE7E-B710-A816EFAA4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40">
              <a:extLst>
                <a:ext uri="{FF2B5EF4-FFF2-40B4-BE49-F238E27FC236}">
                  <a16:creationId xmlns:a16="http://schemas.microsoft.com/office/drawing/2014/main" id="{E687BFE8-5F2D-403D-E201-8EEBB32DC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41">
              <a:extLst>
                <a:ext uri="{FF2B5EF4-FFF2-40B4-BE49-F238E27FC236}">
                  <a16:creationId xmlns:a16="http://schemas.microsoft.com/office/drawing/2014/main" id="{208E89B0-F135-6220-3806-7BE66AAD8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42">
              <a:extLst>
                <a:ext uri="{FF2B5EF4-FFF2-40B4-BE49-F238E27FC236}">
                  <a16:creationId xmlns:a16="http://schemas.microsoft.com/office/drawing/2014/main" id="{F7D3233D-0F75-ADA0-18A0-BB624A19D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43">
              <a:extLst>
                <a:ext uri="{FF2B5EF4-FFF2-40B4-BE49-F238E27FC236}">
                  <a16:creationId xmlns:a16="http://schemas.microsoft.com/office/drawing/2014/main" id="{0C0E5257-F033-33A1-B799-B076C246A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144">
              <a:extLst>
                <a:ext uri="{FF2B5EF4-FFF2-40B4-BE49-F238E27FC236}">
                  <a16:creationId xmlns:a16="http://schemas.microsoft.com/office/drawing/2014/main" id="{CBEB842D-C62A-FF9A-5A9F-6F0137D36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Line 145">
              <a:extLst>
                <a:ext uri="{FF2B5EF4-FFF2-40B4-BE49-F238E27FC236}">
                  <a16:creationId xmlns:a16="http://schemas.microsoft.com/office/drawing/2014/main" id="{EA6B4D02-28A3-D397-39E3-57D26B886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46">
              <a:extLst>
                <a:ext uri="{FF2B5EF4-FFF2-40B4-BE49-F238E27FC236}">
                  <a16:creationId xmlns:a16="http://schemas.microsoft.com/office/drawing/2014/main" id="{82665ECF-9173-1F1E-518C-244FEB93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47">
              <a:extLst>
                <a:ext uri="{FF2B5EF4-FFF2-40B4-BE49-F238E27FC236}">
                  <a16:creationId xmlns:a16="http://schemas.microsoft.com/office/drawing/2014/main" id="{E1D7B763-E928-8F89-E727-EAEBBB1F6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148">
              <a:extLst>
                <a:ext uri="{FF2B5EF4-FFF2-40B4-BE49-F238E27FC236}">
                  <a16:creationId xmlns:a16="http://schemas.microsoft.com/office/drawing/2014/main" id="{728865DA-E4E7-C45B-6AA5-C670FB9D8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49">
              <a:extLst>
                <a:ext uri="{FF2B5EF4-FFF2-40B4-BE49-F238E27FC236}">
                  <a16:creationId xmlns:a16="http://schemas.microsoft.com/office/drawing/2014/main" id="{8CC72761-8505-B18C-D0CF-95B22082F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Line 150">
              <a:extLst>
                <a:ext uri="{FF2B5EF4-FFF2-40B4-BE49-F238E27FC236}">
                  <a16:creationId xmlns:a16="http://schemas.microsoft.com/office/drawing/2014/main" id="{E9B786DE-4108-F9D8-D7B0-ACF10EB21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51">
              <a:extLst>
                <a:ext uri="{FF2B5EF4-FFF2-40B4-BE49-F238E27FC236}">
                  <a16:creationId xmlns:a16="http://schemas.microsoft.com/office/drawing/2014/main" id="{45304FB7-CCB0-3B50-8621-E002AB9A4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52">
              <a:extLst>
                <a:ext uri="{FF2B5EF4-FFF2-40B4-BE49-F238E27FC236}">
                  <a16:creationId xmlns:a16="http://schemas.microsoft.com/office/drawing/2014/main" id="{C102D696-BAB6-AD9B-FEFA-A2694DB75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53">
              <a:extLst>
                <a:ext uri="{FF2B5EF4-FFF2-40B4-BE49-F238E27FC236}">
                  <a16:creationId xmlns:a16="http://schemas.microsoft.com/office/drawing/2014/main" id="{D297311B-866E-5D7F-F2D2-33A7588A4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54">
              <a:extLst>
                <a:ext uri="{FF2B5EF4-FFF2-40B4-BE49-F238E27FC236}">
                  <a16:creationId xmlns:a16="http://schemas.microsoft.com/office/drawing/2014/main" id="{82B803A6-1A28-261D-5119-A21F7744F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155">
              <a:extLst>
                <a:ext uri="{FF2B5EF4-FFF2-40B4-BE49-F238E27FC236}">
                  <a16:creationId xmlns:a16="http://schemas.microsoft.com/office/drawing/2014/main" id="{B5A9D9D7-9A6E-CD03-6C36-0404654DF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Line 156">
              <a:extLst>
                <a:ext uri="{FF2B5EF4-FFF2-40B4-BE49-F238E27FC236}">
                  <a16:creationId xmlns:a16="http://schemas.microsoft.com/office/drawing/2014/main" id="{9D1DAB7F-9759-D234-35C9-DAA6A812E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Line 157">
              <a:extLst>
                <a:ext uri="{FF2B5EF4-FFF2-40B4-BE49-F238E27FC236}">
                  <a16:creationId xmlns:a16="http://schemas.microsoft.com/office/drawing/2014/main" id="{61DDB7C8-C44E-7259-7AE0-BCCD255DD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Line 158">
              <a:extLst>
                <a:ext uri="{FF2B5EF4-FFF2-40B4-BE49-F238E27FC236}">
                  <a16:creationId xmlns:a16="http://schemas.microsoft.com/office/drawing/2014/main" id="{C0482A8A-A96C-C4E7-7F4F-8CDCCA708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Line 159">
              <a:extLst>
                <a:ext uri="{FF2B5EF4-FFF2-40B4-BE49-F238E27FC236}">
                  <a16:creationId xmlns:a16="http://schemas.microsoft.com/office/drawing/2014/main" id="{20B4962A-F443-FBD4-8F0E-4FBD3E4DF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Line 160">
              <a:extLst>
                <a:ext uri="{FF2B5EF4-FFF2-40B4-BE49-F238E27FC236}">
                  <a16:creationId xmlns:a16="http://schemas.microsoft.com/office/drawing/2014/main" id="{BD1F1C66-1777-A82C-3150-04B00E8D5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Line 161">
              <a:extLst>
                <a:ext uri="{FF2B5EF4-FFF2-40B4-BE49-F238E27FC236}">
                  <a16:creationId xmlns:a16="http://schemas.microsoft.com/office/drawing/2014/main" id="{DAADD52A-D304-4F06-83F3-091E881E8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Line 162">
              <a:extLst>
                <a:ext uri="{FF2B5EF4-FFF2-40B4-BE49-F238E27FC236}">
                  <a16:creationId xmlns:a16="http://schemas.microsoft.com/office/drawing/2014/main" id="{2178E131-1CDC-2AC6-80F7-8A12D8D7B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Line 163">
              <a:extLst>
                <a:ext uri="{FF2B5EF4-FFF2-40B4-BE49-F238E27FC236}">
                  <a16:creationId xmlns:a16="http://schemas.microsoft.com/office/drawing/2014/main" id="{12295690-CFFB-DF6D-75BD-C22FD9C8B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Line 164">
              <a:extLst>
                <a:ext uri="{FF2B5EF4-FFF2-40B4-BE49-F238E27FC236}">
                  <a16:creationId xmlns:a16="http://schemas.microsoft.com/office/drawing/2014/main" id="{CA986FFA-0676-9427-F78E-338868322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Line 165">
              <a:extLst>
                <a:ext uri="{FF2B5EF4-FFF2-40B4-BE49-F238E27FC236}">
                  <a16:creationId xmlns:a16="http://schemas.microsoft.com/office/drawing/2014/main" id="{0029BF35-D25C-F0C2-B008-18B0F586F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Line 166">
              <a:extLst>
                <a:ext uri="{FF2B5EF4-FFF2-40B4-BE49-F238E27FC236}">
                  <a16:creationId xmlns:a16="http://schemas.microsoft.com/office/drawing/2014/main" id="{FF19494E-75E9-A913-5D29-81A9B6D3B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Line 167">
              <a:extLst>
                <a:ext uri="{FF2B5EF4-FFF2-40B4-BE49-F238E27FC236}">
                  <a16:creationId xmlns:a16="http://schemas.microsoft.com/office/drawing/2014/main" id="{5E290EA8-0257-4513-2E3B-FAA69C317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Line 168">
              <a:extLst>
                <a:ext uri="{FF2B5EF4-FFF2-40B4-BE49-F238E27FC236}">
                  <a16:creationId xmlns:a16="http://schemas.microsoft.com/office/drawing/2014/main" id="{DB32A405-B93F-B2D6-AEFE-AF1564230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Line 169">
              <a:extLst>
                <a:ext uri="{FF2B5EF4-FFF2-40B4-BE49-F238E27FC236}">
                  <a16:creationId xmlns:a16="http://schemas.microsoft.com/office/drawing/2014/main" id="{AF16F544-B935-AC66-AA15-0A05BD7B1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Line 170">
              <a:extLst>
                <a:ext uri="{FF2B5EF4-FFF2-40B4-BE49-F238E27FC236}">
                  <a16:creationId xmlns:a16="http://schemas.microsoft.com/office/drawing/2014/main" id="{4D3DC02C-A4B0-D17D-CF74-6E1FFE198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Line 171">
              <a:extLst>
                <a:ext uri="{FF2B5EF4-FFF2-40B4-BE49-F238E27FC236}">
                  <a16:creationId xmlns:a16="http://schemas.microsoft.com/office/drawing/2014/main" id="{6EBFDB93-0A6B-9DC8-5D74-3FF3B042C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Line 172">
              <a:extLst>
                <a:ext uri="{FF2B5EF4-FFF2-40B4-BE49-F238E27FC236}">
                  <a16:creationId xmlns:a16="http://schemas.microsoft.com/office/drawing/2014/main" id="{2D2EBE4F-E92D-F40E-763A-EC9885FA6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Line 173">
              <a:extLst>
                <a:ext uri="{FF2B5EF4-FFF2-40B4-BE49-F238E27FC236}">
                  <a16:creationId xmlns:a16="http://schemas.microsoft.com/office/drawing/2014/main" id="{1EAAA394-1424-11AA-45F3-CDB3AFEE4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Line 174">
              <a:extLst>
                <a:ext uri="{FF2B5EF4-FFF2-40B4-BE49-F238E27FC236}">
                  <a16:creationId xmlns:a16="http://schemas.microsoft.com/office/drawing/2014/main" id="{C43B84FE-2F36-A737-861D-21F585DF5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Line 175">
              <a:extLst>
                <a:ext uri="{FF2B5EF4-FFF2-40B4-BE49-F238E27FC236}">
                  <a16:creationId xmlns:a16="http://schemas.microsoft.com/office/drawing/2014/main" id="{08C7AFA3-16C6-1F9E-9699-C7F23E42D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Line 176">
              <a:extLst>
                <a:ext uri="{FF2B5EF4-FFF2-40B4-BE49-F238E27FC236}">
                  <a16:creationId xmlns:a16="http://schemas.microsoft.com/office/drawing/2014/main" id="{352F2CC9-1C68-C9CA-FD38-95ED5471C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Line 177">
              <a:extLst>
                <a:ext uri="{FF2B5EF4-FFF2-40B4-BE49-F238E27FC236}">
                  <a16:creationId xmlns:a16="http://schemas.microsoft.com/office/drawing/2014/main" id="{E0774E5A-A3F6-41ED-305C-1539D0D8E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Line 178">
              <a:extLst>
                <a:ext uri="{FF2B5EF4-FFF2-40B4-BE49-F238E27FC236}">
                  <a16:creationId xmlns:a16="http://schemas.microsoft.com/office/drawing/2014/main" id="{0BE32962-B315-55BC-9C6D-01BE55516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Line 179">
              <a:extLst>
                <a:ext uri="{FF2B5EF4-FFF2-40B4-BE49-F238E27FC236}">
                  <a16:creationId xmlns:a16="http://schemas.microsoft.com/office/drawing/2014/main" id="{C9F6E81D-7AE8-68EC-2189-A10C7118F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Line 180">
              <a:extLst>
                <a:ext uri="{FF2B5EF4-FFF2-40B4-BE49-F238E27FC236}">
                  <a16:creationId xmlns:a16="http://schemas.microsoft.com/office/drawing/2014/main" id="{0E3C47A1-42AF-578E-E8E5-565DDC679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Line 181">
              <a:extLst>
                <a:ext uri="{FF2B5EF4-FFF2-40B4-BE49-F238E27FC236}">
                  <a16:creationId xmlns:a16="http://schemas.microsoft.com/office/drawing/2014/main" id="{A51687E4-3C6F-95CC-D137-766186332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182">
              <a:extLst>
                <a:ext uri="{FF2B5EF4-FFF2-40B4-BE49-F238E27FC236}">
                  <a16:creationId xmlns:a16="http://schemas.microsoft.com/office/drawing/2014/main" id="{91158D23-8DE2-5F2C-93CD-CD09101DD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183">
              <a:extLst>
                <a:ext uri="{FF2B5EF4-FFF2-40B4-BE49-F238E27FC236}">
                  <a16:creationId xmlns:a16="http://schemas.microsoft.com/office/drawing/2014/main" id="{274ED4AB-C3D3-807E-B171-348C69DE5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Rectangle 184">
              <a:extLst>
                <a:ext uri="{FF2B5EF4-FFF2-40B4-BE49-F238E27FC236}">
                  <a16:creationId xmlns:a16="http://schemas.microsoft.com/office/drawing/2014/main" id="{2859991F-444D-5EF9-64A0-EFD6B9F43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5" name="Rectangle 185">
              <a:extLst>
                <a:ext uri="{FF2B5EF4-FFF2-40B4-BE49-F238E27FC236}">
                  <a16:creationId xmlns:a16="http://schemas.microsoft.com/office/drawing/2014/main" id="{22F34509-43F9-20D0-696B-0DA4A5B55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6" name="Rectangle 186">
              <a:extLst>
                <a:ext uri="{FF2B5EF4-FFF2-40B4-BE49-F238E27FC236}">
                  <a16:creationId xmlns:a16="http://schemas.microsoft.com/office/drawing/2014/main" id="{EE82214B-ADCC-7125-5485-970A3A6DA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7" name="Freeform 187">
              <a:extLst>
                <a:ext uri="{FF2B5EF4-FFF2-40B4-BE49-F238E27FC236}">
                  <a16:creationId xmlns:a16="http://schemas.microsoft.com/office/drawing/2014/main" id="{1BFA5FE5-5A32-2362-C5A4-3E05A5071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188">
              <a:extLst>
                <a:ext uri="{FF2B5EF4-FFF2-40B4-BE49-F238E27FC236}">
                  <a16:creationId xmlns:a16="http://schemas.microsoft.com/office/drawing/2014/main" id="{22B993CD-C174-EB7B-579D-FE06455B7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89">
              <a:extLst>
                <a:ext uri="{FF2B5EF4-FFF2-40B4-BE49-F238E27FC236}">
                  <a16:creationId xmlns:a16="http://schemas.microsoft.com/office/drawing/2014/main" id="{D14FDEAE-5D92-DB89-CFD1-36BC1CE59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190">
              <a:extLst>
                <a:ext uri="{FF2B5EF4-FFF2-40B4-BE49-F238E27FC236}">
                  <a16:creationId xmlns:a16="http://schemas.microsoft.com/office/drawing/2014/main" id="{8475CE29-F683-1114-874C-C22E03C1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191">
              <a:extLst>
                <a:ext uri="{FF2B5EF4-FFF2-40B4-BE49-F238E27FC236}">
                  <a16:creationId xmlns:a16="http://schemas.microsoft.com/office/drawing/2014/main" id="{6EC39244-A4FD-3714-E2D0-B67FB5582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192">
              <a:extLst>
                <a:ext uri="{FF2B5EF4-FFF2-40B4-BE49-F238E27FC236}">
                  <a16:creationId xmlns:a16="http://schemas.microsoft.com/office/drawing/2014/main" id="{665254AC-2DBE-FEEC-D876-71891F8D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Line 193">
              <a:extLst>
                <a:ext uri="{FF2B5EF4-FFF2-40B4-BE49-F238E27FC236}">
                  <a16:creationId xmlns:a16="http://schemas.microsoft.com/office/drawing/2014/main" id="{DCF96EF8-4AED-8CF6-3E33-4E484404B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194">
              <a:extLst>
                <a:ext uri="{FF2B5EF4-FFF2-40B4-BE49-F238E27FC236}">
                  <a16:creationId xmlns:a16="http://schemas.microsoft.com/office/drawing/2014/main" id="{241CF4C5-11E5-6541-6EE8-16C994629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195">
              <a:extLst>
                <a:ext uri="{FF2B5EF4-FFF2-40B4-BE49-F238E27FC236}">
                  <a16:creationId xmlns:a16="http://schemas.microsoft.com/office/drawing/2014/main" id="{855CBCD3-9382-FE7A-B75E-DF87575BB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196">
              <a:extLst>
                <a:ext uri="{FF2B5EF4-FFF2-40B4-BE49-F238E27FC236}">
                  <a16:creationId xmlns:a16="http://schemas.microsoft.com/office/drawing/2014/main" id="{2A558F2C-A20F-9275-6799-7FF942E7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Line 197">
              <a:extLst>
                <a:ext uri="{FF2B5EF4-FFF2-40B4-BE49-F238E27FC236}">
                  <a16:creationId xmlns:a16="http://schemas.microsoft.com/office/drawing/2014/main" id="{50F570C6-B8FB-1E26-0811-3F461F8CD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198">
              <a:extLst>
                <a:ext uri="{FF2B5EF4-FFF2-40B4-BE49-F238E27FC236}">
                  <a16:creationId xmlns:a16="http://schemas.microsoft.com/office/drawing/2014/main" id="{FE799BB4-3D8A-BD58-D7E9-7B7F4122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Rectangle 199">
              <a:extLst>
                <a:ext uri="{FF2B5EF4-FFF2-40B4-BE49-F238E27FC236}">
                  <a16:creationId xmlns:a16="http://schemas.microsoft.com/office/drawing/2014/main" id="{11A5739F-0790-6636-E1D8-3A079EA5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0" name="Line 200">
              <a:extLst>
                <a:ext uri="{FF2B5EF4-FFF2-40B4-BE49-F238E27FC236}">
                  <a16:creationId xmlns:a16="http://schemas.microsoft.com/office/drawing/2014/main" id="{41577935-FE7E-C757-1B9F-17428514D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201">
              <a:extLst>
                <a:ext uri="{FF2B5EF4-FFF2-40B4-BE49-F238E27FC236}">
                  <a16:creationId xmlns:a16="http://schemas.microsoft.com/office/drawing/2014/main" id="{8A60E481-6D40-5993-1881-6445B548B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202">
              <a:extLst>
                <a:ext uri="{FF2B5EF4-FFF2-40B4-BE49-F238E27FC236}">
                  <a16:creationId xmlns:a16="http://schemas.microsoft.com/office/drawing/2014/main" id="{4E7C02DB-908D-D2C3-9246-E812D542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203">
              <a:extLst>
                <a:ext uri="{FF2B5EF4-FFF2-40B4-BE49-F238E27FC236}">
                  <a16:creationId xmlns:a16="http://schemas.microsoft.com/office/drawing/2014/main" id="{43483162-8005-FAE5-880C-410E527B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Rectangle 204">
              <a:extLst>
                <a:ext uri="{FF2B5EF4-FFF2-40B4-BE49-F238E27FC236}">
                  <a16:creationId xmlns:a16="http://schemas.microsoft.com/office/drawing/2014/main" id="{31AD7A6B-C0B9-ACBF-2ACD-457B1746F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40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5" name="Rectangle 205">
              <a:extLst>
                <a:ext uri="{FF2B5EF4-FFF2-40B4-BE49-F238E27FC236}">
                  <a16:creationId xmlns:a16="http://schemas.microsoft.com/office/drawing/2014/main" id="{63F299CB-1E1B-2F58-295F-02D7135AF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1469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6" name="Rectangle 206">
              <a:extLst>
                <a:ext uri="{FF2B5EF4-FFF2-40B4-BE49-F238E27FC236}">
                  <a16:creationId xmlns:a16="http://schemas.microsoft.com/office/drawing/2014/main" id="{7C866201-4B61-EB57-1897-091F60AAA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7" name="Rectangle 207">
              <a:extLst>
                <a:ext uri="{FF2B5EF4-FFF2-40B4-BE49-F238E27FC236}">
                  <a16:creationId xmlns:a16="http://schemas.microsoft.com/office/drawing/2014/main" id="{DD424F4B-9631-557F-71CF-A71209F28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8" name="Rectangle 208">
              <a:extLst>
                <a:ext uri="{FF2B5EF4-FFF2-40B4-BE49-F238E27FC236}">
                  <a16:creationId xmlns:a16="http://schemas.microsoft.com/office/drawing/2014/main" id="{363DFD21-8930-B71C-174B-D510DC76C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9" name="Line 209">
              <a:extLst>
                <a:ext uri="{FF2B5EF4-FFF2-40B4-BE49-F238E27FC236}">
                  <a16:creationId xmlns:a16="http://schemas.microsoft.com/office/drawing/2014/main" id="{CE60C5D6-73A7-1E7C-4C34-0608EB23B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210">
              <a:extLst>
                <a:ext uri="{FF2B5EF4-FFF2-40B4-BE49-F238E27FC236}">
                  <a16:creationId xmlns:a16="http://schemas.microsoft.com/office/drawing/2014/main" id="{16C02210-1BD3-F387-DFBD-D5F73A2D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211">
              <a:extLst>
                <a:ext uri="{FF2B5EF4-FFF2-40B4-BE49-F238E27FC236}">
                  <a16:creationId xmlns:a16="http://schemas.microsoft.com/office/drawing/2014/main" id="{5BB6FD1D-72A7-F97E-EFE2-F0D6D85C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212">
              <a:extLst>
                <a:ext uri="{FF2B5EF4-FFF2-40B4-BE49-F238E27FC236}">
                  <a16:creationId xmlns:a16="http://schemas.microsoft.com/office/drawing/2014/main" id="{F7615F8B-1595-FE7B-16D3-AABDB398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Rectangle 213">
              <a:extLst>
                <a:ext uri="{FF2B5EF4-FFF2-40B4-BE49-F238E27FC236}">
                  <a16:creationId xmlns:a16="http://schemas.microsoft.com/office/drawing/2014/main" id="{7AFB9138-C809-2D4A-E7FC-AA36951E3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54" name="Rectangle 214">
              <a:extLst>
                <a:ext uri="{FF2B5EF4-FFF2-40B4-BE49-F238E27FC236}">
                  <a16:creationId xmlns:a16="http://schemas.microsoft.com/office/drawing/2014/main" id="{E22E4D4B-840D-BB07-85CF-365554CF7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55" name="Rectangle 215">
              <a:extLst>
                <a:ext uri="{FF2B5EF4-FFF2-40B4-BE49-F238E27FC236}">
                  <a16:creationId xmlns:a16="http://schemas.microsoft.com/office/drawing/2014/main" id="{2D43B89E-0D00-A6A5-2210-9FDA88493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851CF89-6E62-1063-6D7C-2A29278AA02D}"/>
              </a:ext>
            </a:extLst>
          </p:cNvPr>
          <p:cNvSpPr/>
          <p:nvPr/>
        </p:nvSpPr>
        <p:spPr>
          <a:xfrm>
            <a:off x="4064000" y="2744788"/>
            <a:ext cx="1014413" cy="71278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1A59A5C-2E93-B5F0-5028-40D5D39E49DC}"/>
              </a:ext>
            </a:extLst>
          </p:cNvPr>
          <p:cNvSpPr/>
          <p:nvPr/>
        </p:nvSpPr>
        <p:spPr>
          <a:xfrm>
            <a:off x="9274175" y="5562600"/>
            <a:ext cx="1949450" cy="45720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itle 1">
            <a:extLst>
              <a:ext uri="{FF2B5EF4-FFF2-40B4-BE49-F238E27FC236}">
                <a16:creationId xmlns:a16="http://schemas.microsoft.com/office/drawing/2014/main" id="{D35F1AB6-D328-9B0B-417B-C002DB1C0248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Method 2: Find </a:t>
            </a:r>
            <a:r>
              <a:rPr lang="en-US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warmer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</TotalTime>
  <Words>1020</Words>
  <Application>Microsoft Office PowerPoint</Application>
  <PresentationFormat>Widescreen</PresentationFormat>
  <Paragraphs>233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ＭＳ Ｐゴシック</vt:lpstr>
      <vt:lpstr>Calibri</vt:lpstr>
      <vt:lpstr>Times</vt:lpstr>
      <vt:lpstr>Times New Roman</vt:lpstr>
      <vt:lpstr>Century Gothic</vt:lpstr>
      <vt:lpstr>Wingdings</vt:lpstr>
      <vt:lpstr>Office Theme</vt:lpstr>
      <vt:lpstr>MathType 6.0 Equation</vt:lpstr>
      <vt:lpstr>PowerPoint Presentation</vt:lpstr>
      <vt:lpstr>PowerPoint Presentation</vt:lpstr>
      <vt:lpstr>Rules for Energy Balances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Parry Grewal</dc:creator>
  <cp:lastModifiedBy>T. Michael Duncan</cp:lastModifiedBy>
  <cp:revision>190</cp:revision>
  <dcterms:created xsi:type="dcterms:W3CDTF">2012-09-27T01:05:00Z</dcterms:created>
  <dcterms:modified xsi:type="dcterms:W3CDTF">2024-09-26T14:26:18Z</dcterms:modified>
</cp:coreProperties>
</file>