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67" r:id="rId4"/>
    <p:sldId id="274" r:id="rId5"/>
    <p:sldId id="275" r:id="rId6"/>
    <p:sldId id="264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73" r:id="rId15"/>
    <p:sldId id="272" r:id="rId16"/>
    <p:sldId id="276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17EFC-7D03-46DE-8DEF-80E1800F541B}" v="12" dt="2025-09-24T16:50:12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/>
    <p:restoredTop sz="96327"/>
  </p:normalViewPr>
  <p:slideViewPr>
    <p:cSldViewPr>
      <p:cViewPr varScale="1">
        <p:scale>
          <a:sx n="86" d="100"/>
          <a:sy n="86" d="100"/>
        </p:scale>
        <p:origin x="101" y="1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g Chen" userId="d81b2265-8c47-487d-bd1f-7eeda605d337" providerId="ADAL" clId="{A917D536-9EC2-4C03-9F27-FFE6AB3CBDE6}"/>
    <pc:docChg chg="custSel modSld">
      <pc:chgData name="Kong Chen" userId="d81b2265-8c47-487d-bd1f-7eeda605d337" providerId="ADAL" clId="{A917D536-9EC2-4C03-9F27-FFE6AB3CBDE6}" dt="2025-09-21T05:40:40.890" v="153"/>
      <pc:docMkLst>
        <pc:docMk/>
      </pc:docMkLst>
      <pc:sldChg chg="addSp delSp modSp mod">
        <pc:chgData name="Kong Chen" userId="d81b2265-8c47-487d-bd1f-7eeda605d337" providerId="ADAL" clId="{A917D536-9EC2-4C03-9F27-FFE6AB3CBDE6}" dt="2025-09-21T05:14:25.878" v="73" actId="1076"/>
        <pc:sldMkLst>
          <pc:docMk/>
          <pc:sldMk cId="0" sldId="256"/>
        </pc:sldMkLst>
        <pc:spChg chg="mod">
          <ac:chgData name="Kong Chen" userId="d81b2265-8c47-487d-bd1f-7eeda605d337" providerId="ADAL" clId="{A917D536-9EC2-4C03-9F27-FFE6AB3CBDE6}" dt="2025-09-21T05:04:23.523" v="56" actId="1076"/>
          <ac:spMkLst>
            <pc:docMk/>
            <pc:sldMk cId="0" sldId="256"/>
            <ac:spMk id="4098" creationId="{9D4237F1-20CA-EBA3-4BE4-22C1D202417E}"/>
          </ac:spMkLst>
        </pc:spChg>
        <pc:spChg chg="mod">
          <ac:chgData name="Kong Chen" userId="d81b2265-8c47-487d-bd1f-7eeda605d337" providerId="ADAL" clId="{A917D536-9EC2-4C03-9F27-FFE6AB3CBDE6}" dt="2025-09-21T05:08:59.202" v="61" actId="1076"/>
          <ac:spMkLst>
            <pc:docMk/>
            <pc:sldMk cId="0" sldId="256"/>
            <ac:spMk id="4099" creationId="{B0890789-3D16-72A7-743C-E0D9F5E4DB0E}"/>
          </ac:spMkLst>
        </pc:spChg>
        <pc:picChg chg="add mod">
          <ac:chgData name="Kong Chen" userId="d81b2265-8c47-487d-bd1f-7eeda605d337" providerId="ADAL" clId="{A917D536-9EC2-4C03-9F27-FFE6AB3CBDE6}" dt="2025-09-21T05:14:25.878" v="73" actId="1076"/>
          <ac:picMkLst>
            <pc:docMk/>
            <pc:sldMk cId="0" sldId="256"/>
            <ac:picMk id="3" creationId="{E86C42BF-B54F-4A2B-3C18-DF930998BA88}"/>
          </ac:picMkLst>
        </pc:picChg>
        <pc:picChg chg="add mod">
          <ac:chgData name="Kong Chen" userId="d81b2265-8c47-487d-bd1f-7eeda605d337" providerId="ADAL" clId="{A917D536-9EC2-4C03-9F27-FFE6AB3CBDE6}" dt="2025-09-21T05:14:14.538" v="71" actId="1076"/>
          <ac:picMkLst>
            <pc:docMk/>
            <pc:sldMk cId="0" sldId="256"/>
            <ac:picMk id="5" creationId="{3B109BF7-FA6B-A51C-D545-CB7062B9F723}"/>
          </ac:picMkLst>
        </pc:picChg>
      </pc:sldChg>
      <pc:sldChg chg="addSp delSp modSp mod delAnim modAnim">
        <pc:chgData name="Kong Chen" userId="d81b2265-8c47-487d-bd1f-7eeda605d337" providerId="ADAL" clId="{A917D536-9EC2-4C03-9F27-FFE6AB3CBDE6}" dt="2025-09-21T05:40:40.890" v="153"/>
        <pc:sldMkLst>
          <pc:docMk/>
          <pc:sldMk cId="0" sldId="271"/>
        </pc:sldMkLst>
        <pc:spChg chg="mod">
          <ac:chgData name="Kong Chen" userId="d81b2265-8c47-487d-bd1f-7eeda605d337" providerId="ADAL" clId="{A917D536-9EC2-4C03-9F27-FFE6AB3CBDE6}" dt="2025-09-21T05:39:54.172" v="143" actId="1076"/>
          <ac:spMkLst>
            <pc:docMk/>
            <pc:sldMk cId="0" sldId="271"/>
            <ac:spMk id="8" creationId="{F851C771-118E-72AC-AAD6-A319A22C16C6}"/>
          </ac:spMkLst>
        </pc:spChg>
        <pc:spChg chg="add mod">
          <ac:chgData name="Kong Chen" userId="d81b2265-8c47-487d-bd1f-7eeda605d337" providerId="ADAL" clId="{A917D536-9EC2-4C03-9F27-FFE6AB3CBDE6}" dt="2025-09-21T05:39:34.497" v="142" actId="1076"/>
          <ac:spMkLst>
            <pc:docMk/>
            <pc:sldMk cId="0" sldId="271"/>
            <ac:spMk id="9" creationId="{AFE8D32C-9658-F934-2479-E0B4A8952D4A}"/>
          </ac:spMkLst>
        </pc:spChg>
        <pc:graphicFrameChg chg="mod">
          <ac:chgData name="Kong Chen" userId="d81b2265-8c47-487d-bd1f-7eeda605d337" providerId="ADAL" clId="{A917D536-9EC2-4C03-9F27-FFE6AB3CBDE6}" dt="2025-09-21T05:39:21.668" v="139" actId="1076"/>
          <ac:graphicFrameMkLst>
            <pc:docMk/>
            <pc:sldMk cId="0" sldId="271"/>
            <ac:graphicFrameMk id="7" creationId="{BAEBB176-1256-EAF4-1145-934FCA1A03C1}"/>
          </ac:graphicFrameMkLst>
        </pc:graphicFrameChg>
        <pc:picChg chg="add mod">
          <ac:chgData name="Kong Chen" userId="d81b2265-8c47-487d-bd1f-7eeda605d337" providerId="ADAL" clId="{A917D536-9EC2-4C03-9F27-FFE6AB3CBDE6}" dt="2025-09-21T05:40:29.592" v="151" actId="1076"/>
          <ac:picMkLst>
            <pc:docMk/>
            <pc:sldMk cId="0" sldId="271"/>
            <ac:picMk id="11" creationId="{A244A416-9B57-E794-95E3-4D3ACFBC0EFC}"/>
          </ac:picMkLst>
        </pc:picChg>
        <pc:picChg chg="mod">
          <ac:chgData name="Kong Chen" userId="d81b2265-8c47-487d-bd1f-7eeda605d337" providerId="ADAL" clId="{A917D536-9EC2-4C03-9F27-FFE6AB3CBDE6}" dt="2025-09-21T05:39:27.054" v="140" actId="1076"/>
          <ac:picMkLst>
            <pc:docMk/>
            <pc:sldMk cId="0" sldId="271"/>
            <ac:picMk id="18441" creationId="{C8C413BE-211C-2DD1-7F12-A3E1E55CC3CE}"/>
          </ac:picMkLst>
        </pc:picChg>
        <pc:cxnChg chg="add mod">
          <ac:chgData name="Kong Chen" userId="d81b2265-8c47-487d-bd1f-7eeda605d337" providerId="ADAL" clId="{A917D536-9EC2-4C03-9F27-FFE6AB3CBDE6}" dt="2025-09-21T05:39:30.466" v="141" actId="1076"/>
          <ac:cxnSpMkLst>
            <pc:docMk/>
            <pc:sldMk cId="0" sldId="271"/>
            <ac:cxnSpMk id="4" creationId="{EB7C2E6E-7B0F-234C-4ECF-C8DF73006DFF}"/>
          </ac:cxnSpMkLst>
        </pc:cxnChg>
      </pc:sldChg>
      <pc:sldChg chg="addSp delSp modSp">
        <pc:chgData name="Kong Chen" userId="d81b2265-8c47-487d-bd1f-7eeda605d337" providerId="ADAL" clId="{A917D536-9EC2-4C03-9F27-FFE6AB3CBDE6}" dt="2025-09-21T05:21:59.964" v="84" actId="1076"/>
        <pc:sldMkLst>
          <pc:docMk/>
          <pc:sldMk cId="0" sldId="274"/>
        </pc:sldMkLst>
        <pc:picChg chg="add mod">
          <ac:chgData name="Kong Chen" userId="d81b2265-8c47-487d-bd1f-7eeda605d337" providerId="ADAL" clId="{A917D536-9EC2-4C03-9F27-FFE6AB3CBDE6}" dt="2025-09-21T05:21:59.964" v="84" actId="1076"/>
          <ac:picMkLst>
            <pc:docMk/>
            <pc:sldMk cId="0" sldId="274"/>
            <ac:picMk id="1028" creationId="{049275E6-793E-2873-14FB-77006C1FBBC0}"/>
          </ac:picMkLst>
        </pc:picChg>
      </pc:sldChg>
    </pc:docChg>
  </pc:docChgLst>
  <pc:docChgLst>
    <pc:chgData name="Kong Chen" userId="DZLcuY9YPMhanMbPtVCvwMSuJuUu9pg+hknkFIasg8E=" providerId="None" clId="Web-{31017EFC-7D03-46DE-8DEF-80E1800F541B}"/>
    <pc:docChg chg="addSld modSld">
      <pc:chgData name="Kong Chen" userId="DZLcuY9YPMhanMbPtVCvwMSuJuUu9pg+hknkFIasg8E=" providerId="None" clId="Web-{31017EFC-7D03-46DE-8DEF-80E1800F541B}" dt="2025-09-24T16:50:12.496" v="9" actId="1076"/>
      <pc:docMkLst>
        <pc:docMk/>
      </pc:docMkLst>
      <pc:sldChg chg="addSp delSp modSp new">
        <pc:chgData name="Kong Chen" userId="DZLcuY9YPMhanMbPtVCvwMSuJuUu9pg+hknkFIasg8E=" providerId="None" clId="Web-{31017EFC-7D03-46DE-8DEF-80E1800F541B}" dt="2025-09-24T16:50:12.496" v="9" actId="1076"/>
        <pc:sldMkLst>
          <pc:docMk/>
          <pc:sldMk cId="1475128623" sldId="277"/>
        </pc:sldMkLst>
        <pc:spChg chg="del">
          <ac:chgData name="Kong Chen" userId="DZLcuY9YPMhanMbPtVCvwMSuJuUu9pg+hknkFIasg8E=" providerId="None" clId="Web-{31017EFC-7D03-46DE-8DEF-80E1800F541B}" dt="2025-09-24T16:49:13.496" v="1"/>
          <ac:spMkLst>
            <pc:docMk/>
            <pc:sldMk cId="1475128623" sldId="277"/>
            <ac:spMk id="2" creationId="{305C9B10-1F39-506E-826D-5669480F2BB9}"/>
          </ac:spMkLst>
        </pc:spChg>
        <pc:spChg chg="del">
          <ac:chgData name="Kong Chen" userId="DZLcuY9YPMhanMbPtVCvwMSuJuUu9pg+hknkFIasg8E=" providerId="None" clId="Web-{31017EFC-7D03-46DE-8DEF-80E1800F541B}" dt="2025-09-24T16:49:21.355" v="2"/>
          <ac:spMkLst>
            <pc:docMk/>
            <pc:sldMk cId="1475128623" sldId="277"/>
            <ac:spMk id="3" creationId="{3EDC2915-98AA-3623-2875-08A991D65A08}"/>
          </ac:spMkLst>
        </pc:spChg>
        <pc:picChg chg="add mod">
          <ac:chgData name="Kong Chen" userId="DZLcuY9YPMhanMbPtVCvwMSuJuUu9pg+hknkFIasg8E=" providerId="None" clId="Web-{31017EFC-7D03-46DE-8DEF-80E1800F541B}" dt="2025-09-24T16:50:08.730" v="8" actId="1076"/>
          <ac:picMkLst>
            <pc:docMk/>
            <pc:sldMk cId="1475128623" sldId="277"/>
            <ac:picMk id="4" creationId="{EA69EE3F-0BE2-7543-007B-56A5458E66C8}"/>
          </ac:picMkLst>
        </pc:picChg>
        <pc:picChg chg="add mod">
          <ac:chgData name="Kong Chen" userId="DZLcuY9YPMhanMbPtVCvwMSuJuUu9pg+hknkFIasg8E=" providerId="None" clId="Web-{31017EFC-7D03-46DE-8DEF-80E1800F541B}" dt="2025-09-24T16:50:12.496" v="9" actId="1076"/>
          <ac:picMkLst>
            <pc:docMk/>
            <pc:sldMk cId="1475128623" sldId="277"/>
            <ac:picMk id="5" creationId="{217F4F6A-0C00-CD76-E1ED-41D068A8CCE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5131B3-392C-E9E2-9D30-DA7F9CAD94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8D7F-44EC-54A8-AD5C-2D00B7871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8361CFF-DE68-4495-A883-5C6C66B5C7D3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12516-AC71-A9DC-767B-F4DB88CED7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6E247-ED0E-034E-B0FE-FE26C03820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A851F7-4733-447E-886E-EFE584C26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51564-5AA8-35CE-1A52-7207A55EEC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A76F0-1FA5-80CD-D789-39BFD4D6A9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87C3746-EA6A-451D-8214-9DD62FBF87D1}" type="datetime1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47D7BC2-63E4-928E-89CC-CE2F403E42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7CEECB-8857-0682-CA57-A301F9A1E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D0FB1-2A13-C335-88CA-2998A026DF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89D53-6F00-D050-2623-7936A5518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634321-B6F6-43E8-B91C-412343836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23FF4FC-B5C2-CFD0-3D12-CF8F34A67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2B1EB427-BBC1-89D0-8E40-403B90AEF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70A4867-172E-B975-83FA-21D8AB77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E328FB-66E5-4141-83AC-C6990FE8F34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3501E71-4FB2-2E22-8C6D-5DB11A4621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F0F9F3E-4F68-8A17-A9BF-919C62E1CE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F92548A-C8C5-DB25-F035-7277709DE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D32039-EA8F-483A-ADE8-D58A244B38E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047EB50-2000-C4FB-0D1A-1CC572AC7C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BAE940D-5164-6205-3E93-4CF871ECC2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B74BE99-DC44-AA22-BA77-1E6A053F6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100DB3-E0E3-4A3A-AD2F-BA352934039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21FC08A-6863-3653-946E-1A3BB70475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9A55902-0D74-C4CF-EF67-3DC6E4CC31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33567A6-22BC-9AB7-052C-6E8942A1B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5BEBF7-416D-4742-877F-C56CE157D1A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FBB7B-29C5-6595-B2E0-8C98A1B6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E7F0-6106-90AA-8F8C-0AD27929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12B9-C8B4-3736-8B5F-1C25DEB2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EFEF-302D-4F5E-AD36-4F02B5C35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8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41A96-84DC-F360-AE85-2EA413E3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B845D-C15B-73CF-1DDC-01BE0310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6FC44-AE59-0D0A-7686-5D1AA024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F031-3288-4FE8-B673-64D06288E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24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DB98C-31DF-4197-A1CA-46080722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C336C-F3A7-0403-1970-D7B6B05F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CDE65-C08D-5430-9DD7-8029409C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E6B7-F265-49BD-B29E-E09741479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66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786F7-EB6A-35FC-8F04-E140FDE2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F4EF7-FB0B-0697-D0B4-859070CB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E02E-8DBB-B10F-0B85-772E0F13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06E0-B5E8-475E-923A-1FFE1DE8E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49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8BF6-2AA8-08CA-F557-F769E79D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7FEDE-1FC8-160A-263A-5CF861E4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FDB62-3519-EAC0-00A1-D2AB8675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0F52-A7AB-4641-B277-3F1976D56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07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B1E20A-A8FF-92B1-8DDB-6F5E53CB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0A1865-E136-75B0-08D4-EA1B612F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485EA3-5B51-A1B2-2676-7404B0E3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D3F3-BBA1-4A8A-A3E1-C817E4700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1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108A53-065D-5D28-62E8-AC57D3FE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2F3D4C-9AE3-15EC-DEE3-07917299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0DAF3F-0872-CBCD-FEC8-9319E3D5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2E26-8B86-46A7-9CCD-EAE753FEB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03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C2337C-4986-0CC8-009D-AE88BC21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E96815-929E-1BC1-5450-5A1DB0FE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AB1936-B672-BDEE-C016-6CD6CFD8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B1AF-533A-4D3E-B1F3-6AB05DA00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15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83FDBA-EB9E-7C03-6F05-957DB92C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750DB8-C3AC-7CE0-8DE9-C5FF5E64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A85F99-8CF6-AD6E-23CF-69C27307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3C24-D308-40FA-BD2B-5775DA1AB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89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213374-702D-4EE6-F6CD-94226736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82026E-6AF1-8CA7-6582-2B0122D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06E458-F2FD-E408-691F-619589DB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AB26-40EB-4F06-95E3-45527692D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5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0FA94E-B2EC-3281-5182-69D5591D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CC8AEB-26C5-7137-AD87-65A91F0B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505D94-3596-6F31-A9FC-2665320D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7EFE-A684-440B-9627-B67A02856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E303979-7CEA-FF22-93FB-5EF08E6F28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A924901-78E9-B793-5890-E20CC252D2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3D2A9-6D88-0991-AAE5-DF022E511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55A5-2604-1081-F367-36CD65952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3F472-5735-129F-FBF6-3BE5C8A2F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60D016-A61A-478E-9D13-9BE001387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9D4237F1-20CA-EBA3-4BE4-22C1D2024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766732"/>
            <a:ext cx="45720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Created by: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Parry Grewal (‘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Modified by: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Christine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Catudal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(‘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Yuan Li (‘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Samantha Tierney (‘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Alana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Szkodny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(‘14)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Kathy Fein (‘15)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Jesse Garcia (‘16)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Robert Lee (‘17)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Ameer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Basrai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(‘18)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Olivia Young (‘19)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Spencer Hong (‘20)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Emily Spiek (‘21)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 Serota (‘22) / Lucy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Cadanou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(‘22)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Leon Lee (‘23)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Burke Combs (‘24)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Dennis Wu (‘25)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Kong Chen (‘26)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B0890789-3D16-72A7-743C-E0D9F5E4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6781801" cy="16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4500"/>
              </a:lnSpc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Times" panose="02020603050405020304" pitchFamily="18" charset="0"/>
              </a:rPr>
              <a:t>Calculation Session 5</a:t>
            </a:r>
          </a:p>
          <a:p>
            <a:pPr algn="ctr" eaLnBrk="1" hangingPunct="1">
              <a:lnSpc>
                <a:spcPts val="4500"/>
              </a:lnSpc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Times" panose="02020603050405020304" pitchFamily="18" charset="0"/>
              </a:rPr>
              <a:t>Exercise 3.64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C42BF-B54F-4A2B-3C18-DF930998B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3169969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09BF7-FA6B-A51C-D545-CB7062B9F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768" y="2325934"/>
            <a:ext cx="3916737" cy="37653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7C27D444-C08E-A4DE-BA24-5BCC46290445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4470400"/>
            <a:ext cx="10226675" cy="1774825"/>
            <a:chOff x="120" y="597"/>
            <a:chExt cx="5597" cy="802"/>
          </a:xfrm>
        </p:grpSpPr>
        <p:graphicFrame>
          <p:nvGraphicFramePr>
            <p:cNvPr id="15556" name="Object 4">
              <a:extLst>
                <a:ext uri="{FF2B5EF4-FFF2-40B4-BE49-F238E27FC236}">
                  <a16:creationId xmlns:a16="http://schemas.microsoft.com/office/drawing/2014/main" id="{8A332BC8-1083-9A98-04C4-D117EDB42A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" y="857"/>
            <a:ext cx="5559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006600" imgH="694800" progId="Equation.DSMT4">
                    <p:embed/>
                  </p:oleObj>
                </mc:Choice>
                <mc:Fallback>
                  <p:oleObj name="Equation" r:id="rId2" imgW="6006600" imgH="694800" progId="Equation.DSMT4">
                    <p:embed/>
                    <p:pic>
                      <p:nvPicPr>
                        <p:cNvPr id="15556" name="Object 4">
                          <a:extLst>
                            <a:ext uri="{FF2B5EF4-FFF2-40B4-BE49-F238E27FC236}">
                              <a16:creationId xmlns:a16="http://schemas.microsoft.com/office/drawing/2014/main" id="{8A332BC8-1083-9A98-04C4-D117EDB42A7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857"/>
                          <a:ext cx="5559" cy="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57" name="Rectangle 12">
              <a:extLst>
                <a:ext uri="{FF2B5EF4-FFF2-40B4-BE49-F238E27FC236}">
                  <a16:creationId xmlns:a16="http://schemas.microsoft.com/office/drawing/2014/main" id="{47FED476-14FE-6159-74BD-8B7499A51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" y="597"/>
              <a:ext cx="101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Calculate </a:t>
              </a:r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warmer</a:t>
              </a: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63" name="Group 27">
            <a:extLst>
              <a:ext uri="{FF2B5EF4-FFF2-40B4-BE49-F238E27FC236}">
                <a16:creationId xmlns:a16="http://schemas.microsoft.com/office/drawing/2014/main" id="{B5834AAD-02F1-CAF9-D6B5-B725400096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28900" y="1235075"/>
            <a:ext cx="6934200" cy="2706688"/>
            <a:chOff x="480" y="647"/>
            <a:chExt cx="4368" cy="1705"/>
          </a:xfrm>
        </p:grpSpPr>
        <p:sp>
          <p:nvSpPr>
            <p:cNvPr id="15367" name="AutoShape 26">
              <a:extLst>
                <a:ext uri="{FF2B5EF4-FFF2-40B4-BE49-F238E27FC236}">
                  <a16:creationId xmlns:a16="http://schemas.microsoft.com/office/drawing/2014/main" id="{92686532-27AA-37DE-E37B-3D5FBEB20C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647"/>
              <a:ext cx="4368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AutoShape 28">
              <a:extLst>
                <a:ext uri="{FF2B5EF4-FFF2-40B4-BE49-F238E27FC236}">
                  <a16:creationId xmlns:a16="http://schemas.microsoft.com/office/drawing/2014/main" id="{4EFCA611-7915-B4D2-F7BD-3A77340DC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659"/>
              <a:ext cx="56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69" name="AutoShape 29">
              <a:extLst>
                <a:ext uri="{FF2B5EF4-FFF2-40B4-BE49-F238E27FC236}">
                  <a16:creationId xmlns:a16="http://schemas.microsoft.com/office/drawing/2014/main" id="{E28F875D-57FB-0AE2-EA88-D59678A90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59"/>
              <a:ext cx="55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0" name="Freeform 30">
              <a:extLst>
                <a:ext uri="{FF2B5EF4-FFF2-40B4-BE49-F238E27FC236}">
                  <a16:creationId xmlns:a16="http://schemas.microsoft.com/office/drawing/2014/main" id="{E12257D7-48F1-529F-A8D7-6D6B044D3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8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8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7" y="52"/>
                  </a:lnTo>
                  <a:lnTo>
                    <a:pt x="305" y="76"/>
                  </a:lnTo>
                  <a:lnTo>
                    <a:pt x="317" y="105"/>
                  </a:lnTo>
                  <a:lnTo>
                    <a:pt x="324" y="135"/>
                  </a:lnTo>
                  <a:lnTo>
                    <a:pt x="330" y="167"/>
                  </a:lnTo>
                  <a:lnTo>
                    <a:pt x="324" y="197"/>
                  </a:lnTo>
                  <a:lnTo>
                    <a:pt x="317" y="227"/>
                  </a:lnTo>
                  <a:lnTo>
                    <a:pt x="305" y="258"/>
                  </a:lnTo>
                  <a:lnTo>
                    <a:pt x="287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31">
              <a:extLst>
                <a:ext uri="{FF2B5EF4-FFF2-40B4-BE49-F238E27FC236}">
                  <a16:creationId xmlns:a16="http://schemas.microsoft.com/office/drawing/2014/main" id="{E208E389-8668-FBDA-42F3-96E0008F4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32">
              <a:extLst>
                <a:ext uri="{FF2B5EF4-FFF2-40B4-BE49-F238E27FC236}">
                  <a16:creationId xmlns:a16="http://schemas.microsoft.com/office/drawing/2014/main" id="{1DDE8645-27CA-6228-C233-85D5BB0D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Rectangle 33">
              <a:extLst>
                <a:ext uri="{FF2B5EF4-FFF2-40B4-BE49-F238E27FC236}">
                  <a16:creationId xmlns:a16="http://schemas.microsoft.com/office/drawing/2014/main" id="{829423BE-98F4-C449-DDF2-D090DC800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748"/>
              <a:ext cx="1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4" name="Freeform 34">
              <a:extLst>
                <a:ext uri="{FF2B5EF4-FFF2-40B4-BE49-F238E27FC236}">
                  <a16:creationId xmlns:a16="http://schemas.microsoft.com/office/drawing/2014/main" id="{AEF4F705-C326-F29C-4300-02DDD969E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166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2" y="330"/>
                  </a:lnTo>
                  <a:lnTo>
                    <a:pt x="90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7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0" y="12"/>
                  </a:lnTo>
                  <a:lnTo>
                    <a:pt x="122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6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6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35">
              <a:extLst>
                <a:ext uri="{FF2B5EF4-FFF2-40B4-BE49-F238E27FC236}">
                  <a16:creationId xmlns:a16="http://schemas.microsoft.com/office/drawing/2014/main" id="{4825EBBB-9C4E-793E-9677-2302FF790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36">
              <a:extLst>
                <a:ext uri="{FF2B5EF4-FFF2-40B4-BE49-F238E27FC236}">
                  <a16:creationId xmlns:a16="http://schemas.microsoft.com/office/drawing/2014/main" id="{A2CF53DE-ECF3-35B1-5810-5C87149C6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5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5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37">
              <a:extLst>
                <a:ext uri="{FF2B5EF4-FFF2-40B4-BE49-F238E27FC236}">
                  <a16:creationId xmlns:a16="http://schemas.microsoft.com/office/drawing/2014/main" id="{C28D4388-7428-89CC-0B8B-FF53B861F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3" y="331"/>
                  </a:lnTo>
                  <a:lnTo>
                    <a:pt x="91" y="320"/>
                  </a:lnTo>
                  <a:lnTo>
                    <a:pt x="62" y="304"/>
                  </a:lnTo>
                  <a:lnTo>
                    <a:pt x="39" y="283"/>
                  </a:lnTo>
                  <a:lnTo>
                    <a:pt x="21" y="256"/>
                  </a:lnTo>
                  <a:lnTo>
                    <a:pt x="7" y="228"/>
                  </a:lnTo>
                  <a:lnTo>
                    <a:pt x="0" y="198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7"/>
                  </a:lnTo>
                  <a:lnTo>
                    <a:pt x="39" y="52"/>
                  </a:lnTo>
                  <a:lnTo>
                    <a:pt x="62" y="29"/>
                  </a:lnTo>
                  <a:lnTo>
                    <a:pt x="91" y="13"/>
                  </a:lnTo>
                  <a:lnTo>
                    <a:pt x="123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3"/>
                  </a:lnTo>
                  <a:lnTo>
                    <a:pt x="263" y="29"/>
                  </a:lnTo>
                  <a:lnTo>
                    <a:pt x="288" y="52"/>
                  </a:lnTo>
                  <a:lnTo>
                    <a:pt x="307" y="77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8"/>
                  </a:lnTo>
                  <a:lnTo>
                    <a:pt x="320" y="228"/>
                  </a:lnTo>
                  <a:lnTo>
                    <a:pt x="307" y="256"/>
                  </a:lnTo>
                  <a:lnTo>
                    <a:pt x="288" y="283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1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38">
              <a:extLst>
                <a:ext uri="{FF2B5EF4-FFF2-40B4-BE49-F238E27FC236}">
                  <a16:creationId xmlns:a16="http://schemas.microsoft.com/office/drawing/2014/main" id="{916AB816-3942-C453-D1A6-AECD9462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39">
              <a:extLst>
                <a:ext uri="{FF2B5EF4-FFF2-40B4-BE49-F238E27FC236}">
                  <a16:creationId xmlns:a16="http://schemas.microsoft.com/office/drawing/2014/main" id="{44974A3D-70AE-F2C3-7A08-0B11DD411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120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40">
              <a:extLst>
                <a:ext uri="{FF2B5EF4-FFF2-40B4-BE49-F238E27FC236}">
                  <a16:creationId xmlns:a16="http://schemas.microsoft.com/office/drawing/2014/main" id="{D7930A78-5A1D-9F47-D616-EE4CFD6A4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1 w 330"/>
                <a:gd name="T15" fmla="*/ 1 h 336"/>
                <a:gd name="T16" fmla="*/ 0 w 330"/>
                <a:gd name="T17" fmla="*/ 1 h 336"/>
                <a:gd name="T18" fmla="*/ 1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6" y="330"/>
                  </a:lnTo>
                  <a:lnTo>
                    <a:pt x="92" y="320"/>
                  </a:lnTo>
                  <a:lnTo>
                    <a:pt x="64" y="304"/>
                  </a:lnTo>
                  <a:lnTo>
                    <a:pt x="41" y="282"/>
                  </a:lnTo>
                  <a:lnTo>
                    <a:pt x="23" y="258"/>
                  </a:lnTo>
                  <a:lnTo>
                    <a:pt x="9" y="227"/>
                  </a:lnTo>
                  <a:lnTo>
                    <a:pt x="1" y="197"/>
                  </a:lnTo>
                  <a:lnTo>
                    <a:pt x="0" y="167"/>
                  </a:lnTo>
                  <a:lnTo>
                    <a:pt x="1" y="135"/>
                  </a:lnTo>
                  <a:lnTo>
                    <a:pt x="9" y="105"/>
                  </a:lnTo>
                  <a:lnTo>
                    <a:pt x="23" y="76"/>
                  </a:lnTo>
                  <a:lnTo>
                    <a:pt x="41" y="52"/>
                  </a:lnTo>
                  <a:lnTo>
                    <a:pt x="64" y="30"/>
                  </a:lnTo>
                  <a:lnTo>
                    <a:pt x="92" y="12"/>
                  </a:lnTo>
                  <a:lnTo>
                    <a:pt x="126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9" y="52"/>
                  </a:lnTo>
                  <a:lnTo>
                    <a:pt x="307" y="76"/>
                  </a:lnTo>
                  <a:lnTo>
                    <a:pt x="319" y="105"/>
                  </a:lnTo>
                  <a:lnTo>
                    <a:pt x="328" y="135"/>
                  </a:lnTo>
                  <a:lnTo>
                    <a:pt x="330" y="167"/>
                  </a:lnTo>
                  <a:lnTo>
                    <a:pt x="328" y="197"/>
                  </a:lnTo>
                  <a:lnTo>
                    <a:pt x="319" y="227"/>
                  </a:lnTo>
                  <a:lnTo>
                    <a:pt x="307" y="258"/>
                  </a:lnTo>
                  <a:lnTo>
                    <a:pt x="289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41">
              <a:extLst>
                <a:ext uri="{FF2B5EF4-FFF2-40B4-BE49-F238E27FC236}">
                  <a16:creationId xmlns:a16="http://schemas.microsoft.com/office/drawing/2014/main" id="{4D7273B5-817D-C52A-5739-C9D35744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1 w 93"/>
                <a:gd name="T15" fmla="*/ 11 h 189"/>
                <a:gd name="T16" fmla="*/ 0 w 93"/>
                <a:gd name="T17" fmla="*/ 9 h 189"/>
                <a:gd name="T18" fmla="*/ 1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7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42">
              <a:extLst>
                <a:ext uri="{FF2B5EF4-FFF2-40B4-BE49-F238E27FC236}">
                  <a16:creationId xmlns:a16="http://schemas.microsoft.com/office/drawing/2014/main" id="{0FD5E6E9-7EB8-448C-84C1-6B439C724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43">
              <a:extLst>
                <a:ext uri="{FF2B5EF4-FFF2-40B4-BE49-F238E27FC236}">
                  <a16:creationId xmlns:a16="http://schemas.microsoft.com/office/drawing/2014/main" id="{B086AFFD-AE5B-606C-9647-43CD9D48D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4" name="Rectangle 44">
              <a:extLst>
                <a:ext uri="{FF2B5EF4-FFF2-40B4-BE49-F238E27FC236}">
                  <a16:creationId xmlns:a16="http://schemas.microsoft.com/office/drawing/2014/main" id="{BB402F89-FDDC-382A-14FA-233DA16B1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139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5" name="Line 45">
              <a:extLst>
                <a:ext uri="{FF2B5EF4-FFF2-40B4-BE49-F238E27FC236}">
                  <a16:creationId xmlns:a16="http://schemas.microsoft.com/office/drawing/2014/main" id="{7EC1A9AB-CA8F-7A40-7F83-4032F21CE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2192"/>
              <a:ext cx="4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46">
              <a:extLst>
                <a:ext uri="{FF2B5EF4-FFF2-40B4-BE49-F238E27FC236}">
                  <a16:creationId xmlns:a16="http://schemas.microsoft.com/office/drawing/2014/main" id="{F09307B9-45B5-C169-DA30-127D9571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57"/>
              <a:ext cx="119" cy="71"/>
            </a:xfrm>
            <a:custGeom>
              <a:avLst/>
              <a:gdLst>
                <a:gd name="T0" fmla="*/ 1 w 237"/>
                <a:gd name="T1" fmla="*/ 1 h 142"/>
                <a:gd name="T2" fmla="*/ 0 w 237"/>
                <a:gd name="T3" fmla="*/ 1 h 142"/>
                <a:gd name="T4" fmla="*/ 1 w 237"/>
                <a:gd name="T5" fmla="*/ 1 h 142"/>
                <a:gd name="T6" fmla="*/ 0 w 237"/>
                <a:gd name="T7" fmla="*/ 0 h 142"/>
                <a:gd name="T8" fmla="*/ 1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47">
              <a:extLst>
                <a:ext uri="{FF2B5EF4-FFF2-40B4-BE49-F238E27FC236}">
                  <a16:creationId xmlns:a16="http://schemas.microsoft.com/office/drawing/2014/main" id="{CA407FC9-5EDE-A816-2B09-3D9A110CB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813"/>
              <a:ext cx="24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48">
              <a:extLst>
                <a:ext uri="{FF2B5EF4-FFF2-40B4-BE49-F238E27FC236}">
                  <a16:creationId xmlns:a16="http://schemas.microsoft.com/office/drawing/2014/main" id="{463F11B3-69AC-B4C4-74AC-D469B7C85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191"/>
              <a:ext cx="150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49">
              <a:extLst>
                <a:ext uri="{FF2B5EF4-FFF2-40B4-BE49-F238E27FC236}">
                  <a16:creationId xmlns:a16="http://schemas.microsoft.com/office/drawing/2014/main" id="{277FE5FF-16EB-B991-5A41-A1249642E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" y="1899"/>
              <a:ext cx="1" cy="29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50">
              <a:extLst>
                <a:ext uri="{FF2B5EF4-FFF2-40B4-BE49-F238E27FC236}">
                  <a16:creationId xmlns:a16="http://schemas.microsoft.com/office/drawing/2014/main" id="{EBD733EF-0D62-2EF3-B4C5-646E2EDD2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813"/>
              <a:ext cx="4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51">
              <a:extLst>
                <a:ext uri="{FF2B5EF4-FFF2-40B4-BE49-F238E27FC236}">
                  <a16:creationId xmlns:a16="http://schemas.microsoft.com/office/drawing/2014/main" id="{7ED0B63C-CDA8-9DBE-C23B-4CA2F4F22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77"/>
              <a:ext cx="118" cy="71"/>
            </a:xfrm>
            <a:custGeom>
              <a:avLst/>
              <a:gdLst>
                <a:gd name="T0" fmla="*/ 0 w 237"/>
                <a:gd name="T1" fmla="*/ 1 h 142"/>
                <a:gd name="T2" fmla="*/ 0 w 237"/>
                <a:gd name="T3" fmla="*/ 1 h 142"/>
                <a:gd name="T4" fmla="*/ 0 w 237"/>
                <a:gd name="T5" fmla="*/ 1 h 142"/>
                <a:gd name="T6" fmla="*/ 0 w 237"/>
                <a:gd name="T7" fmla="*/ 0 h 142"/>
                <a:gd name="T8" fmla="*/ 0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Rectangle 52">
              <a:extLst>
                <a:ext uri="{FF2B5EF4-FFF2-40B4-BE49-F238E27FC236}">
                  <a16:creationId xmlns:a16="http://schemas.microsoft.com/office/drawing/2014/main" id="{70A6D0BB-0F41-4589-087C-9FCEAC1BE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3" name="Line 53">
              <a:extLst>
                <a:ext uri="{FF2B5EF4-FFF2-40B4-BE49-F238E27FC236}">
                  <a16:creationId xmlns:a16="http://schemas.microsoft.com/office/drawing/2014/main" id="{38D8B162-9EE3-979E-EF78-C6C40044C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" y="1813"/>
              <a:ext cx="23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Rectangle 54">
              <a:extLst>
                <a:ext uri="{FF2B5EF4-FFF2-40B4-BE49-F238E27FC236}">
                  <a16:creationId xmlns:a16="http://schemas.microsoft.com/office/drawing/2014/main" id="{ECD3CADE-FCA3-D947-8C06-AACEA4283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970"/>
              <a:ext cx="7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 at 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5" name="Rectangle 55">
              <a:extLst>
                <a:ext uri="{FF2B5EF4-FFF2-40B4-BE49-F238E27FC236}">
                  <a16:creationId xmlns:a16="http://schemas.microsoft.com/office/drawing/2014/main" id="{3F9A35CA-5B0B-7934-6974-2DCD5485E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544"/>
              <a:ext cx="76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steam at 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6" name="Rectangle 56">
              <a:extLst>
                <a:ext uri="{FF2B5EF4-FFF2-40B4-BE49-F238E27FC236}">
                  <a16:creationId xmlns:a16="http://schemas.microsoft.com/office/drawing/2014/main" id="{AB536A76-EF39-E48D-DC0D-5714256E7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961"/>
              <a:ext cx="5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7.3 kg/min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7" name="Rectangle 57">
              <a:extLst>
                <a:ext uri="{FF2B5EF4-FFF2-40B4-BE49-F238E27FC236}">
                  <a16:creationId xmlns:a16="http://schemas.microsoft.com/office/drawing/2014/main" id="{77729B69-0B52-16EE-2963-7BE9FD17B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410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8" name="Rectangle 58">
              <a:extLst>
                <a:ext uri="{FF2B5EF4-FFF2-40B4-BE49-F238E27FC236}">
                  <a16:creationId xmlns:a16="http://schemas.microsoft.com/office/drawing/2014/main" id="{0EF41AE3-7446-408E-65B4-3729359EB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544"/>
              <a:ext cx="2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50.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9" name="Rectangle 59">
              <a:extLst>
                <a:ext uri="{FF2B5EF4-FFF2-40B4-BE49-F238E27FC236}">
                  <a16:creationId xmlns:a16="http://schemas.microsoft.com/office/drawing/2014/main" id="{64FC2BAC-58E5-38C9-5B42-DEDF5C9EA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42"/>
              <a:ext cx="5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evaporator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00" name="Line 60">
              <a:extLst>
                <a:ext uri="{FF2B5EF4-FFF2-40B4-BE49-F238E27FC236}">
                  <a16:creationId xmlns:a16="http://schemas.microsoft.com/office/drawing/2014/main" id="{91AAA810-E354-6B5F-DD4D-30D65FC01B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1813"/>
              <a:ext cx="46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61">
              <a:extLst>
                <a:ext uri="{FF2B5EF4-FFF2-40B4-BE49-F238E27FC236}">
                  <a16:creationId xmlns:a16="http://schemas.microsoft.com/office/drawing/2014/main" id="{F0A2750D-2546-3808-2D32-AD94EC5EC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777"/>
              <a:ext cx="118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62">
              <a:extLst>
                <a:ext uri="{FF2B5EF4-FFF2-40B4-BE49-F238E27FC236}">
                  <a16:creationId xmlns:a16="http://schemas.microsoft.com/office/drawing/2014/main" id="{7D0956C5-191C-4783-2D85-9D978693D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1813"/>
              <a:ext cx="22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63">
              <a:extLst>
                <a:ext uri="{FF2B5EF4-FFF2-40B4-BE49-F238E27FC236}">
                  <a16:creationId xmlns:a16="http://schemas.microsoft.com/office/drawing/2014/main" id="{DE9FF972-FB0B-E70C-EC21-BA4C2892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777"/>
              <a:ext cx="119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64">
              <a:extLst>
                <a:ext uri="{FF2B5EF4-FFF2-40B4-BE49-F238E27FC236}">
                  <a16:creationId xmlns:a16="http://schemas.microsoft.com/office/drawing/2014/main" id="{EEE7A555-0BFE-D3C6-EA19-FDF3557D3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1813"/>
              <a:ext cx="1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65">
              <a:extLst>
                <a:ext uri="{FF2B5EF4-FFF2-40B4-BE49-F238E27FC236}">
                  <a16:creationId xmlns:a16="http://schemas.microsoft.com/office/drawing/2014/main" id="{363EEBE3-A485-A0F9-538E-CB5C329A9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66">
              <a:extLst>
                <a:ext uri="{FF2B5EF4-FFF2-40B4-BE49-F238E27FC236}">
                  <a16:creationId xmlns:a16="http://schemas.microsoft.com/office/drawing/2014/main" id="{F296F4B6-8F6B-6A2F-E86E-AFEBDE683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67">
              <a:extLst>
                <a:ext uri="{FF2B5EF4-FFF2-40B4-BE49-F238E27FC236}">
                  <a16:creationId xmlns:a16="http://schemas.microsoft.com/office/drawing/2014/main" id="{AC839599-4827-97F8-860B-D647B8F56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68">
              <a:extLst>
                <a:ext uri="{FF2B5EF4-FFF2-40B4-BE49-F238E27FC236}">
                  <a16:creationId xmlns:a16="http://schemas.microsoft.com/office/drawing/2014/main" id="{A0799AB8-88A0-8742-4788-D4607BAE0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69">
              <a:extLst>
                <a:ext uri="{FF2B5EF4-FFF2-40B4-BE49-F238E27FC236}">
                  <a16:creationId xmlns:a16="http://schemas.microsoft.com/office/drawing/2014/main" id="{92ED219C-EA19-BF7E-E14D-F47BBF623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70">
              <a:extLst>
                <a:ext uri="{FF2B5EF4-FFF2-40B4-BE49-F238E27FC236}">
                  <a16:creationId xmlns:a16="http://schemas.microsoft.com/office/drawing/2014/main" id="{C1467B2A-6FA0-7440-F5AC-83E872D85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71">
              <a:extLst>
                <a:ext uri="{FF2B5EF4-FFF2-40B4-BE49-F238E27FC236}">
                  <a16:creationId xmlns:a16="http://schemas.microsoft.com/office/drawing/2014/main" id="{7F6A0AE2-5A39-A269-FEB9-3DF23C1D0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72">
              <a:extLst>
                <a:ext uri="{FF2B5EF4-FFF2-40B4-BE49-F238E27FC236}">
                  <a16:creationId xmlns:a16="http://schemas.microsoft.com/office/drawing/2014/main" id="{C80310DB-0EE6-5AB7-E266-383B45DD53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73">
              <a:extLst>
                <a:ext uri="{FF2B5EF4-FFF2-40B4-BE49-F238E27FC236}">
                  <a16:creationId xmlns:a16="http://schemas.microsoft.com/office/drawing/2014/main" id="{4512697F-75F6-4EAB-D2BD-06787D5D5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74">
              <a:extLst>
                <a:ext uri="{FF2B5EF4-FFF2-40B4-BE49-F238E27FC236}">
                  <a16:creationId xmlns:a16="http://schemas.microsoft.com/office/drawing/2014/main" id="{DBAF2199-78FD-A514-DFEA-32AFD935B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75">
              <a:extLst>
                <a:ext uri="{FF2B5EF4-FFF2-40B4-BE49-F238E27FC236}">
                  <a16:creationId xmlns:a16="http://schemas.microsoft.com/office/drawing/2014/main" id="{D91FB878-00B7-2826-ED6E-C45F761F9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76">
              <a:extLst>
                <a:ext uri="{FF2B5EF4-FFF2-40B4-BE49-F238E27FC236}">
                  <a16:creationId xmlns:a16="http://schemas.microsoft.com/office/drawing/2014/main" id="{E285BF2D-640B-60E0-4F3D-DC9E8E9CD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77">
              <a:extLst>
                <a:ext uri="{FF2B5EF4-FFF2-40B4-BE49-F238E27FC236}">
                  <a16:creationId xmlns:a16="http://schemas.microsoft.com/office/drawing/2014/main" id="{D7B10BF1-4773-244C-77F2-D914B438D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78">
              <a:extLst>
                <a:ext uri="{FF2B5EF4-FFF2-40B4-BE49-F238E27FC236}">
                  <a16:creationId xmlns:a16="http://schemas.microsoft.com/office/drawing/2014/main" id="{C92FA5C1-67E3-293D-5791-DE33E18B3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79">
              <a:extLst>
                <a:ext uri="{FF2B5EF4-FFF2-40B4-BE49-F238E27FC236}">
                  <a16:creationId xmlns:a16="http://schemas.microsoft.com/office/drawing/2014/main" id="{21D781C8-0ECA-F54B-8CE5-47883CA82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80">
              <a:extLst>
                <a:ext uri="{FF2B5EF4-FFF2-40B4-BE49-F238E27FC236}">
                  <a16:creationId xmlns:a16="http://schemas.microsoft.com/office/drawing/2014/main" id="{BE6C9143-C856-0AC1-A61E-266FB0CC3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81">
              <a:extLst>
                <a:ext uri="{FF2B5EF4-FFF2-40B4-BE49-F238E27FC236}">
                  <a16:creationId xmlns:a16="http://schemas.microsoft.com/office/drawing/2014/main" id="{AFDDE925-DBDC-EA6F-C535-696E053F9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82">
              <a:extLst>
                <a:ext uri="{FF2B5EF4-FFF2-40B4-BE49-F238E27FC236}">
                  <a16:creationId xmlns:a16="http://schemas.microsoft.com/office/drawing/2014/main" id="{1ACE28B7-61AF-DCF9-7937-F08465069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83">
              <a:extLst>
                <a:ext uri="{FF2B5EF4-FFF2-40B4-BE49-F238E27FC236}">
                  <a16:creationId xmlns:a16="http://schemas.microsoft.com/office/drawing/2014/main" id="{333CB153-5DFF-DAAD-6674-D5D509A27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84">
              <a:extLst>
                <a:ext uri="{FF2B5EF4-FFF2-40B4-BE49-F238E27FC236}">
                  <a16:creationId xmlns:a16="http://schemas.microsoft.com/office/drawing/2014/main" id="{A04B0BC3-EAD1-A8FA-D849-F09A5523B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85">
              <a:extLst>
                <a:ext uri="{FF2B5EF4-FFF2-40B4-BE49-F238E27FC236}">
                  <a16:creationId xmlns:a16="http://schemas.microsoft.com/office/drawing/2014/main" id="{1BA3CF29-118B-4310-98E1-68E46B467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86">
              <a:extLst>
                <a:ext uri="{FF2B5EF4-FFF2-40B4-BE49-F238E27FC236}">
                  <a16:creationId xmlns:a16="http://schemas.microsoft.com/office/drawing/2014/main" id="{DFC08ADD-716F-0514-7D94-9FE1634CE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87">
              <a:extLst>
                <a:ext uri="{FF2B5EF4-FFF2-40B4-BE49-F238E27FC236}">
                  <a16:creationId xmlns:a16="http://schemas.microsoft.com/office/drawing/2014/main" id="{572E67EA-968E-F37D-2A52-09CD37F23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88">
              <a:extLst>
                <a:ext uri="{FF2B5EF4-FFF2-40B4-BE49-F238E27FC236}">
                  <a16:creationId xmlns:a16="http://schemas.microsoft.com/office/drawing/2014/main" id="{7C7C21EF-04EB-1B4E-C4B4-68BA8108E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89">
              <a:extLst>
                <a:ext uri="{FF2B5EF4-FFF2-40B4-BE49-F238E27FC236}">
                  <a16:creationId xmlns:a16="http://schemas.microsoft.com/office/drawing/2014/main" id="{B5EC51D5-51BB-69A9-A976-66D2D5D3F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90">
              <a:extLst>
                <a:ext uri="{FF2B5EF4-FFF2-40B4-BE49-F238E27FC236}">
                  <a16:creationId xmlns:a16="http://schemas.microsoft.com/office/drawing/2014/main" id="{99313DC7-12A9-57AE-3693-0BC4AB980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91">
              <a:extLst>
                <a:ext uri="{FF2B5EF4-FFF2-40B4-BE49-F238E27FC236}">
                  <a16:creationId xmlns:a16="http://schemas.microsoft.com/office/drawing/2014/main" id="{D2C4F890-043B-83DF-B77B-1F55343E7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92">
              <a:extLst>
                <a:ext uri="{FF2B5EF4-FFF2-40B4-BE49-F238E27FC236}">
                  <a16:creationId xmlns:a16="http://schemas.microsoft.com/office/drawing/2014/main" id="{74B1B815-E350-61B5-62A0-DEAC41180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93">
              <a:extLst>
                <a:ext uri="{FF2B5EF4-FFF2-40B4-BE49-F238E27FC236}">
                  <a16:creationId xmlns:a16="http://schemas.microsoft.com/office/drawing/2014/main" id="{0D859213-6DD1-4738-28C9-76D9799B9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94">
              <a:extLst>
                <a:ext uri="{FF2B5EF4-FFF2-40B4-BE49-F238E27FC236}">
                  <a16:creationId xmlns:a16="http://schemas.microsoft.com/office/drawing/2014/main" id="{027897FA-2C54-698F-10A8-BE8959E78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95">
              <a:extLst>
                <a:ext uri="{FF2B5EF4-FFF2-40B4-BE49-F238E27FC236}">
                  <a16:creationId xmlns:a16="http://schemas.microsoft.com/office/drawing/2014/main" id="{7CC166AC-DCD6-4B79-A7C3-73577F3FA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96">
              <a:extLst>
                <a:ext uri="{FF2B5EF4-FFF2-40B4-BE49-F238E27FC236}">
                  <a16:creationId xmlns:a16="http://schemas.microsoft.com/office/drawing/2014/main" id="{73E1F972-AC1E-F85A-5843-3931CA2E9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97">
              <a:extLst>
                <a:ext uri="{FF2B5EF4-FFF2-40B4-BE49-F238E27FC236}">
                  <a16:creationId xmlns:a16="http://schemas.microsoft.com/office/drawing/2014/main" id="{8A7BD63D-5864-B4A8-1042-C571C3173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98">
              <a:extLst>
                <a:ext uri="{FF2B5EF4-FFF2-40B4-BE49-F238E27FC236}">
                  <a16:creationId xmlns:a16="http://schemas.microsoft.com/office/drawing/2014/main" id="{FDF0CC7C-31DE-913C-0FA2-3B0FDD83A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99">
              <a:extLst>
                <a:ext uri="{FF2B5EF4-FFF2-40B4-BE49-F238E27FC236}">
                  <a16:creationId xmlns:a16="http://schemas.microsoft.com/office/drawing/2014/main" id="{3B909A7E-2A73-306C-E3C4-63653711B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00">
              <a:extLst>
                <a:ext uri="{FF2B5EF4-FFF2-40B4-BE49-F238E27FC236}">
                  <a16:creationId xmlns:a16="http://schemas.microsoft.com/office/drawing/2014/main" id="{055574D4-A8BC-5346-0C27-CA57C8B31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101">
              <a:extLst>
                <a:ext uri="{FF2B5EF4-FFF2-40B4-BE49-F238E27FC236}">
                  <a16:creationId xmlns:a16="http://schemas.microsoft.com/office/drawing/2014/main" id="{2A0F37BF-DF00-9713-6FC0-75CF777B8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102">
              <a:extLst>
                <a:ext uri="{FF2B5EF4-FFF2-40B4-BE49-F238E27FC236}">
                  <a16:creationId xmlns:a16="http://schemas.microsoft.com/office/drawing/2014/main" id="{7969DB14-59B1-06B1-42CC-6AB932080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103">
              <a:extLst>
                <a:ext uri="{FF2B5EF4-FFF2-40B4-BE49-F238E27FC236}">
                  <a16:creationId xmlns:a16="http://schemas.microsoft.com/office/drawing/2014/main" id="{8C88F792-0E4E-7585-61CB-09EDACC40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104">
              <a:extLst>
                <a:ext uri="{FF2B5EF4-FFF2-40B4-BE49-F238E27FC236}">
                  <a16:creationId xmlns:a16="http://schemas.microsoft.com/office/drawing/2014/main" id="{7A076576-CEBB-196A-AEF8-1C5763310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105">
              <a:extLst>
                <a:ext uri="{FF2B5EF4-FFF2-40B4-BE49-F238E27FC236}">
                  <a16:creationId xmlns:a16="http://schemas.microsoft.com/office/drawing/2014/main" id="{BAE4201A-213E-15B3-A298-30DF1AC3D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106">
              <a:extLst>
                <a:ext uri="{FF2B5EF4-FFF2-40B4-BE49-F238E27FC236}">
                  <a16:creationId xmlns:a16="http://schemas.microsoft.com/office/drawing/2014/main" id="{79708225-73D6-43C1-1E71-934FDD8A2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07">
              <a:extLst>
                <a:ext uri="{FF2B5EF4-FFF2-40B4-BE49-F238E27FC236}">
                  <a16:creationId xmlns:a16="http://schemas.microsoft.com/office/drawing/2014/main" id="{353576E0-9115-A62C-F424-B77127135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108">
              <a:extLst>
                <a:ext uri="{FF2B5EF4-FFF2-40B4-BE49-F238E27FC236}">
                  <a16:creationId xmlns:a16="http://schemas.microsoft.com/office/drawing/2014/main" id="{E041A39A-7204-EFAC-BC72-728507F8C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109">
              <a:extLst>
                <a:ext uri="{FF2B5EF4-FFF2-40B4-BE49-F238E27FC236}">
                  <a16:creationId xmlns:a16="http://schemas.microsoft.com/office/drawing/2014/main" id="{9DBA9A39-EE72-642A-8C4A-3D2C8899E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110">
              <a:extLst>
                <a:ext uri="{FF2B5EF4-FFF2-40B4-BE49-F238E27FC236}">
                  <a16:creationId xmlns:a16="http://schemas.microsoft.com/office/drawing/2014/main" id="{329C2110-B3A4-A1B2-6A8A-46C7EFED1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111">
              <a:extLst>
                <a:ext uri="{FF2B5EF4-FFF2-40B4-BE49-F238E27FC236}">
                  <a16:creationId xmlns:a16="http://schemas.microsoft.com/office/drawing/2014/main" id="{3FA10D78-E1A1-65FC-4B39-1319C27DE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112">
              <a:extLst>
                <a:ext uri="{FF2B5EF4-FFF2-40B4-BE49-F238E27FC236}">
                  <a16:creationId xmlns:a16="http://schemas.microsoft.com/office/drawing/2014/main" id="{BCC81D51-3955-2056-48D5-53B3E1625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113">
              <a:extLst>
                <a:ext uri="{FF2B5EF4-FFF2-40B4-BE49-F238E27FC236}">
                  <a16:creationId xmlns:a16="http://schemas.microsoft.com/office/drawing/2014/main" id="{F196C5E3-F582-2D24-2853-397B392AD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114">
              <a:extLst>
                <a:ext uri="{FF2B5EF4-FFF2-40B4-BE49-F238E27FC236}">
                  <a16:creationId xmlns:a16="http://schemas.microsoft.com/office/drawing/2014/main" id="{EBA5131D-E158-7518-CB21-876F16C13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115">
              <a:extLst>
                <a:ext uri="{FF2B5EF4-FFF2-40B4-BE49-F238E27FC236}">
                  <a16:creationId xmlns:a16="http://schemas.microsoft.com/office/drawing/2014/main" id="{325BA4C6-53DC-B63F-3069-89CB602DF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116">
              <a:extLst>
                <a:ext uri="{FF2B5EF4-FFF2-40B4-BE49-F238E27FC236}">
                  <a16:creationId xmlns:a16="http://schemas.microsoft.com/office/drawing/2014/main" id="{203821E0-E998-E6A0-7102-5B7B35A3F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117">
              <a:extLst>
                <a:ext uri="{FF2B5EF4-FFF2-40B4-BE49-F238E27FC236}">
                  <a16:creationId xmlns:a16="http://schemas.microsoft.com/office/drawing/2014/main" id="{1ED5DED1-3B9B-DD2E-DCD7-2820215FF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Line 118">
              <a:extLst>
                <a:ext uri="{FF2B5EF4-FFF2-40B4-BE49-F238E27FC236}">
                  <a16:creationId xmlns:a16="http://schemas.microsoft.com/office/drawing/2014/main" id="{610780D5-1016-38BB-8E22-7B7141EA6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119">
              <a:extLst>
                <a:ext uri="{FF2B5EF4-FFF2-40B4-BE49-F238E27FC236}">
                  <a16:creationId xmlns:a16="http://schemas.microsoft.com/office/drawing/2014/main" id="{6EB31036-BDF9-1593-A6DE-A78402FC9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Line 120">
              <a:extLst>
                <a:ext uri="{FF2B5EF4-FFF2-40B4-BE49-F238E27FC236}">
                  <a16:creationId xmlns:a16="http://schemas.microsoft.com/office/drawing/2014/main" id="{FE5FCB01-3D49-50F4-5FC3-67D9677D6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Line 121">
              <a:extLst>
                <a:ext uri="{FF2B5EF4-FFF2-40B4-BE49-F238E27FC236}">
                  <a16:creationId xmlns:a16="http://schemas.microsoft.com/office/drawing/2014/main" id="{53C9BC9A-0E7A-39B4-276A-C30100D81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Line 122">
              <a:extLst>
                <a:ext uri="{FF2B5EF4-FFF2-40B4-BE49-F238E27FC236}">
                  <a16:creationId xmlns:a16="http://schemas.microsoft.com/office/drawing/2014/main" id="{2C3CB4C5-738C-025F-1F79-3CD67DB7C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2299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123">
              <a:extLst>
                <a:ext uri="{FF2B5EF4-FFF2-40B4-BE49-F238E27FC236}">
                  <a16:creationId xmlns:a16="http://schemas.microsoft.com/office/drawing/2014/main" id="{0372DD0B-DF36-4CFB-1A5A-60BDCDE284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124">
              <a:extLst>
                <a:ext uri="{FF2B5EF4-FFF2-40B4-BE49-F238E27FC236}">
                  <a16:creationId xmlns:a16="http://schemas.microsoft.com/office/drawing/2014/main" id="{9D31C29D-0042-6135-C825-D5A79BA13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25">
              <a:extLst>
                <a:ext uri="{FF2B5EF4-FFF2-40B4-BE49-F238E27FC236}">
                  <a16:creationId xmlns:a16="http://schemas.microsoft.com/office/drawing/2014/main" id="{CC7A14A9-C49F-38B1-CC19-C0075CB63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26">
              <a:extLst>
                <a:ext uri="{FF2B5EF4-FFF2-40B4-BE49-F238E27FC236}">
                  <a16:creationId xmlns:a16="http://schemas.microsoft.com/office/drawing/2014/main" id="{1E87C240-927F-5CB2-19E8-165587209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27">
              <a:extLst>
                <a:ext uri="{FF2B5EF4-FFF2-40B4-BE49-F238E27FC236}">
                  <a16:creationId xmlns:a16="http://schemas.microsoft.com/office/drawing/2014/main" id="{9497564A-E452-564A-8ABA-D9DA1C51A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Line 128">
              <a:extLst>
                <a:ext uri="{FF2B5EF4-FFF2-40B4-BE49-F238E27FC236}">
                  <a16:creationId xmlns:a16="http://schemas.microsoft.com/office/drawing/2014/main" id="{EC314C44-9517-7E84-B677-7DA72E1F1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29">
              <a:extLst>
                <a:ext uri="{FF2B5EF4-FFF2-40B4-BE49-F238E27FC236}">
                  <a16:creationId xmlns:a16="http://schemas.microsoft.com/office/drawing/2014/main" id="{1D7FD3B9-1B30-7AA0-5CF9-35CE8F001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30">
              <a:extLst>
                <a:ext uri="{FF2B5EF4-FFF2-40B4-BE49-F238E27FC236}">
                  <a16:creationId xmlns:a16="http://schemas.microsoft.com/office/drawing/2014/main" id="{9C54B050-0090-8E3B-62E1-312C1FC9D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31">
              <a:extLst>
                <a:ext uri="{FF2B5EF4-FFF2-40B4-BE49-F238E27FC236}">
                  <a16:creationId xmlns:a16="http://schemas.microsoft.com/office/drawing/2014/main" id="{48CFE947-A678-FE7F-B787-FDDE97F81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32">
              <a:extLst>
                <a:ext uri="{FF2B5EF4-FFF2-40B4-BE49-F238E27FC236}">
                  <a16:creationId xmlns:a16="http://schemas.microsoft.com/office/drawing/2014/main" id="{0BB044B4-4A32-A3C5-9D11-4593737D5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133">
              <a:extLst>
                <a:ext uri="{FF2B5EF4-FFF2-40B4-BE49-F238E27FC236}">
                  <a16:creationId xmlns:a16="http://schemas.microsoft.com/office/drawing/2014/main" id="{208EF625-CC94-A784-63A0-039CE6B9E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134">
              <a:extLst>
                <a:ext uri="{FF2B5EF4-FFF2-40B4-BE49-F238E27FC236}">
                  <a16:creationId xmlns:a16="http://schemas.microsoft.com/office/drawing/2014/main" id="{D93B0732-B129-F968-69F4-9380287AF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135">
              <a:extLst>
                <a:ext uri="{FF2B5EF4-FFF2-40B4-BE49-F238E27FC236}">
                  <a16:creationId xmlns:a16="http://schemas.microsoft.com/office/drawing/2014/main" id="{2D2C40EC-D330-59D3-815A-BB35612D2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Line 136">
              <a:extLst>
                <a:ext uri="{FF2B5EF4-FFF2-40B4-BE49-F238E27FC236}">
                  <a16:creationId xmlns:a16="http://schemas.microsoft.com/office/drawing/2014/main" id="{1BC05FAD-E347-B4BB-C215-DEAB45138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Line 137">
              <a:extLst>
                <a:ext uri="{FF2B5EF4-FFF2-40B4-BE49-F238E27FC236}">
                  <a16:creationId xmlns:a16="http://schemas.microsoft.com/office/drawing/2014/main" id="{F668D0B6-1AE0-8870-F81F-C09BFBED9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Line 138">
              <a:extLst>
                <a:ext uri="{FF2B5EF4-FFF2-40B4-BE49-F238E27FC236}">
                  <a16:creationId xmlns:a16="http://schemas.microsoft.com/office/drawing/2014/main" id="{33B27C2A-8408-F5D4-3589-DF555E4A3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Line 139">
              <a:extLst>
                <a:ext uri="{FF2B5EF4-FFF2-40B4-BE49-F238E27FC236}">
                  <a16:creationId xmlns:a16="http://schemas.microsoft.com/office/drawing/2014/main" id="{8EB89AB9-4D0A-8C29-286E-3FEFDD4D2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Line 140">
              <a:extLst>
                <a:ext uri="{FF2B5EF4-FFF2-40B4-BE49-F238E27FC236}">
                  <a16:creationId xmlns:a16="http://schemas.microsoft.com/office/drawing/2014/main" id="{B2255161-EB8B-DA7D-3155-B68879224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141">
              <a:extLst>
                <a:ext uri="{FF2B5EF4-FFF2-40B4-BE49-F238E27FC236}">
                  <a16:creationId xmlns:a16="http://schemas.microsoft.com/office/drawing/2014/main" id="{8F8DA07A-8788-612D-1818-6FABF9632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Line 142">
              <a:extLst>
                <a:ext uri="{FF2B5EF4-FFF2-40B4-BE49-F238E27FC236}">
                  <a16:creationId xmlns:a16="http://schemas.microsoft.com/office/drawing/2014/main" id="{5732AE2F-02CF-293F-C3AD-43E0C4378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Line 143">
              <a:extLst>
                <a:ext uri="{FF2B5EF4-FFF2-40B4-BE49-F238E27FC236}">
                  <a16:creationId xmlns:a16="http://schemas.microsoft.com/office/drawing/2014/main" id="{79BDEF10-C180-1F6F-5EC5-522EF08BD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Line 144">
              <a:extLst>
                <a:ext uri="{FF2B5EF4-FFF2-40B4-BE49-F238E27FC236}">
                  <a16:creationId xmlns:a16="http://schemas.microsoft.com/office/drawing/2014/main" id="{7B2399B2-727E-F83D-51A7-3FA956D52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Line 145">
              <a:extLst>
                <a:ext uri="{FF2B5EF4-FFF2-40B4-BE49-F238E27FC236}">
                  <a16:creationId xmlns:a16="http://schemas.microsoft.com/office/drawing/2014/main" id="{DC4FA22F-1E1D-2C2F-1585-2D63034A6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Line 146">
              <a:extLst>
                <a:ext uri="{FF2B5EF4-FFF2-40B4-BE49-F238E27FC236}">
                  <a16:creationId xmlns:a16="http://schemas.microsoft.com/office/drawing/2014/main" id="{0339DA11-9D58-2BBD-B143-01FA0A0DC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Line 147">
              <a:extLst>
                <a:ext uri="{FF2B5EF4-FFF2-40B4-BE49-F238E27FC236}">
                  <a16:creationId xmlns:a16="http://schemas.microsoft.com/office/drawing/2014/main" id="{ECE04215-46CA-7DEB-DBEB-9EF62F72CF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Line 148">
              <a:extLst>
                <a:ext uri="{FF2B5EF4-FFF2-40B4-BE49-F238E27FC236}">
                  <a16:creationId xmlns:a16="http://schemas.microsoft.com/office/drawing/2014/main" id="{5E060EF2-3CC7-E99E-70D3-B5101DDE1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149">
              <a:extLst>
                <a:ext uri="{FF2B5EF4-FFF2-40B4-BE49-F238E27FC236}">
                  <a16:creationId xmlns:a16="http://schemas.microsoft.com/office/drawing/2014/main" id="{5D95E8FF-E2EF-6BD0-6919-40F70BDB3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Line 150">
              <a:extLst>
                <a:ext uri="{FF2B5EF4-FFF2-40B4-BE49-F238E27FC236}">
                  <a16:creationId xmlns:a16="http://schemas.microsoft.com/office/drawing/2014/main" id="{254474DD-0B1B-C55E-13EE-CC8FBF6950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Line 151">
              <a:extLst>
                <a:ext uri="{FF2B5EF4-FFF2-40B4-BE49-F238E27FC236}">
                  <a16:creationId xmlns:a16="http://schemas.microsoft.com/office/drawing/2014/main" id="{4EF0D9D9-73BE-F5A9-1DA1-9033AA87C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Line 152">
              <a:extLst>
                <a:ext uri="{FF2B5EF4-FFF2-40B4-BE49-F238E27FC236}">
                  <a16:creationId xmlns:a16="http://schemas.microsoft.com/office/drawing/2014/main" id="{79B15A91-708C-09DA-4E00-A1C2197E3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Line 153">
              <a:extLst>
                <a:ext uri="{FF2B5EF4-FFF2-40B4-BE49-F238E27FC236}">
                  <a16:creationId xmlns:a16="http://schemas.microsoft.com/office/drawing/2014/main" id="{3578DB0F-6E78-AE48-EC32-0A5F9CEB8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Line 154">
              <a:extLst>
                <a:ext uri="{FF2B5EF4-FFF2-40B4-BE49-F238E27FC236}">
                  <a16:creationId xmlns:a16="http://schemas.microsoft.com/office/drawing/2014/main" id="{1C85B0B2-9EAD-485D-99B6-06334390DB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Line 155">
              <a:extLst>
                <a:ext uri="{FF2B5EF4-FFF2-40B4-BE49-F238E27FC236}">
                  <a16:creationId xmlns:a16="http://schemas.microsoft.com/office/drawing/2014/main" id="{E4D9C609-FCAE-679F-0F03-F63B504DA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Line 156">
              <a:extLst>
                <a:ext uri="{FF2B5EF4-FFF2-40B4-BE49-F238E27FC236}">
                  <a16:creationId xmlns:a16="http://schemas.microsoft.com/office/drawing/2014/main" id="{9C6452C9-8278-96F8-A23F-10F3F46C9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Line 157">
              <a:extLst>
                <a:ext uri="{FF2B5EF4-FFF2-40B4-BE49-F238E27FC236}">
                  <a16:creationId xmlns:a16="http://schemas.microsoft.com/office/drawing/2014/main" id="{D0D45121-BA29-24DF-0136-7E1A2E980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Line 158">
              <a:extLst>
                <a:ext uri="{FF2B5EF4-FFF2-40B4-BE49-F238E27FC236}">
                  <a16:creationId xmlns:a16="http://schemas.microsoft.com/office/drawing/2014/main" id="{0D793619-C09B-24DD-10CD-0DD8239DD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Line 159">
              <a:extLst>
                <a:ext uri="{FF2B5EF4-FFF2-40B4-BE49-F238E27FC236}">
                  <a16:creationId xmlns:a16="http://schemas.microsoft.com/office/drawing/2014/main" id="{1AF57C37-FEBE-3CEC-CBA7-412612A3F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Line 160">
              <a:extLst>
                <a:ext uri="{FF2B5EF4-FFF2-40B4-BE49-F238E27FC236}">
                  <a16:creationId xmlns:a16="http://schemas.microsoft.com/office/drawing/2014/main" id="{572FEF44-A884-2F97-9E56-3E4A3ECAB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Line 161">
              <a:extLst>
                <a:ext uri="{FF2B5EF4-FFF2-40B4-BE49-F238E27FC236}">
                  <a16:creationId xmlns:a16="http://schemas.microsoft.com/office/drawing/2014/main" id="{54BCAB11-FE7F-85C7-B121-BFC036BD2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Line 162">
              <a:extLst>
                <a:ext uri="{FF2B5EF4-FFF2-40B4-BE49-F238E27FC236}">
                  <a16:creationId xmlns:a16="http://schemas.microsoft.com/office/drawing/2014/main" id="{0CAD284D-E59B-BD3B-ECAB-2E890BD335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Line 163">
              <a:extLst>
                <a:ext uri="{FF2B5EF4-FFF2-40B4-BE49-F238E27FC236}">
                  <a16:creationId xmlns:a16="http://schemas.microsoft.com/office/drawing/2014/main" id="{939880DB-5951-E43E-763A-38955A2C5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Line 164">
              <a:extLst>
                <a:ext uri="{FF2B5EF4-FFF2-40B4-BE49-F238E27FC236}">
                  <a16:creationId xmlns:a16="http://schemas.microsoft.com/office/drawing/2014/main" id="{DE8BBAF2-3DC8-AE16-50E5-0455FC2FF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Line 165">
              <a:extLst>
                <a:ext uri="{FF2B5EF4-FFF2-40B4-BE49-F238E27FC236}">
                  <a16:creationId xmlns:a16="http://schemas.microsoft.com/office/drawing/2014/main" id="{8B2CB7EE-37C9-028C-D1B8-BAE9DE35A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Line 166">
              <a:extLst>
                <a:ext uri="{FF2B5EF4-FFF2-40B4-BE49-F238E27FC236}">
                  <a16:creationId xmlns:a16="http://schemas.microsoft.com/office/drawing/2014/main" id="{C13C10AD-134D-93B6-2FB5-88E3E9620F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Line 167">
              <a:extLst>
                <a:ext uri="{FF2B5EF4-FFF2-40B4-BE49-F238E27FC236}">
                  <a16:creationId xmlns:a16="http://schemas.microsoft.com/office/drawing/2014/main" id="{E8E36E80-3988-9E60-54B5-6DCF5D884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Line 168">
              <a:extLst>
                <a:ext uri="{FF2B5EF4-FFF2-40B4-BE49-F238E27FC236}">
                  <a16:creationId xmlns:a16="http://schemas.microsoft.com/office/drawing/2014/main" id="{713F1211-6056-8B02-B605-439450FC3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Line 169">
              <a:extLst>
                <a:ext uri="{FF2B5EF4-FFF2-40B4-BE49-F238E27FC236}">
                  <a16:creationId xmlns:a16="http://schemas.microsoft.com/office/drawing/2014/main" id="{60037A84-2821-3C70-F013-AF1D866BD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Line 170">
              <a:extLst>
                <a:ext uri="{FF2B5EF4-FFF2-40B4-BE49-F238E27FC236}">
                  <a16:creationId xmlns:a16="http://schemas.microsoft.com/office/drawing/2014/main" id="{9590BF52-46C7-2901-9E1F-DC6DD221C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0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Line 171">
              <a:extLst>
                <a:ext uri="{FF2B5EF4-FFF2-40B4-BE49-F238E27FC236}">
                  <a16:creationId xmlns:a16="http://schemas.microsoft.com/office/drawing/2014/main" id="{CF01BBA6-4728-4566-F8C0-0B6767EE9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Line 172">
              <a:extLst>
                <a:ext uri="{FF2B5EF4-FFF2-40B4-BE49-F238E27FC236}">
                  <a16:creationId xmlns:a16="http://schemas.microsoft.com/office/drawing/2014/main" id="{8727BB27-3BD1-7DDE-B468-324955DBB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Line 173">
              <a:extLst>
                <a:ext uri="{FF2B5EF4-FFF2-40B4-BE49-F238E27FC236}">
                  <a16:creationId xmlns:a16="http://schemas.microsoft.com/office/drawing/2014/main" id="{116EA392-D3AE-E944-9113-C195E8D90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Line 174">
              <a:extLst>
                <a:ext uri="{FF2B5EF4-FFF2-40B4-BE49-F238E27FC236}">
                  <a16:creationId xmlns:a16="http://schemas.microsoft.com/office/drawing/2014/main" id="{6332064F-1F1B-D092-4084-CA215AB1A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Line 175">
              <a:extLst>
                <a:ext uri="{FF2B5EF4-FFF2-40B4-BE49-F238E27FC236}">
                  <a16:creationId xmlns:a16="http://schemas.microsoft.com/office/drawing/2014/main" id="{180D4E2F-EC2F-2065-00C3-331022E45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Line 176">
              <a:extLst>
                <a:ext uri="{FF2B5EF4-FFF2-40B4-BE49-F238E27FC236}">
                  <a16:creationId xmlns:a16="http://schemas.microsoft.com/office/drawing/2014/main" id="{3D6E6130-74C8-EA31-3A17-3434F4E80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Line 177">
              <a:extLst>
                <a:ext uri="{FF2B5EF4-FFF2-40B4-BE49-F238E27FC236}">
                  <a16:creationId xmlns:a16="http://schemas.microsoft.com/office/drawing/2014/main" id="{FF6B9CBF-051B-6E04-79BB-F0696CA88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Line 178">
              <a:extLst>
                <a:ext uri="{FF2B5EF4-FFF2-40B4-BE49-F238E27FC236}">
                  <a16:creationId xmlns:a16="http://schemas.microsoft.com/office/drawing/2014/main" id="{22C05A5B-C63A-6AFB-C6F7-762135B6A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Line 179">
              <a:extLst>
                <a:ext uri="{FF2B5EF4-FFF2-40B4-BE49-F238E27FC236}">
                  <a16:creationId xmlns:a16="http://schemas.microsoft.com/office/drawing/2014/main" id="{3BA6930C-F656-5523-A97F-2CBF2077D7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Line 180">
              <a:extLst>
                <a:ext uri="{FF2B5EF4-FFF2-40B4-BE49-F238E27FC236}">
                  <a16:creationId xmlns:a16="http://schemas.microsoft.com/office/drawing/2014/main" id="{09BDC6CD-6503-E4A2-B34C-FD78323F0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8" y="984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Line 181">
              <a:extLst>
                <a:ext uri="{FF2B5EF4-FFF2-40B4-BE49-F238E27FC236}">
                  <a16:creationId xmlns:a16="http://schemas.microsoft.com/office/drawing/2014/main" id="{AB3E7A50-85DC-7C0B-321D-CAA7AC026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973"/>
              <a:ext cx="1" cy="1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Freeform 182">
              <a:extLst>
                <a:ext uri="{FF2B5EF4-FFF2-40B4-BE49-F238E27FC236}">
                  <a16:creationId xmlns:a16="http://schemas.microsoft.com/office/drawing/2014/main" id="{8B8BC7A6-F9D2-3C3C-B0BC-C3EC806BC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19"/>
              <a:ext cx="71" cy="119"/>
            </a:xfrm>
            <a:custGeom>
              <a:avLst/>
              <a:gdLst>
                <a:gd name="T0" fmla="*/ 1 w 142"/>
                <a:gd name="T1" fmla="*/ 1 h 238"/>
                <a:gd name="T2" fmla="*/ 0 w 142"/>
                <a:gd name="T3" fmla="*/ 0 h 238"/>
                <a:gd name="T4" fmla="*/ 1 w 142"/>
                <a:gd name="T5" fmla="*/ 1 h 238"/>
                <a:gd name="T6" fmla="*/ 1 w 142"/>
                <a:gd name="T7" fmla="*/ 0 h 238"/>
                <a:gd name="T8" fmla="*/ 1 w 142"/>
                <a:gd name="T9" fmla="*/ 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8"/>
                <a:gd name="T17" fmla="*/ 142 w 142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8">
                  <a:moveTo>
                    <a:pt x="71" y="238"/>
                  </a:moveTo>
                  <a:lnTo>
                    <a:pt x="0" y="0"/>
                  </a:lnTo>
                  <a:lnTo>
                    <a:pt x="71" y="48"/>
                  </a:lnTo>
                  <a:lnTo>
                    <a:pt x="142" y="0"/>
                  </a:lnTo>
                  <a:lnTo>
                    <a:pt x="71" y="238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Freeform 183">
              <a:extLst>
                <a:ext uri="{FF2B5EF4-FFF2-40B4-BE49-F238E27FC236}">
                  <a16:creationId xmlns:a16="http://schemas.microsoft.com/office/drawing/2014/main" id="{864EF279-4AEE-87BA-82FE-8030C14DF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736"/>
              <a:ext cx="53" cy="237"/>
            </a:xfrm>
            <a:custGeom>
              <a:avLst/>
              <a:gdLst>
                <a:gd name="T0" fmla="*/ 4 w 60"/>
                <a:gd name="T1" fmla="*/ 25 h 267"/>
                <a:gd name="T2" fmla="*/ 4 w 60"/>
                <a:gd name="T3" fmla="*/ 24 h 267"/>
                <a:gd name="T4" fmla="*/ 4 w 60"/>
                <a:gd name="T5" fmla="*/ 22 h 267"/>
                <a:gd name="T6" fmla="*/ 4 w 60"/>
                <a:gd name="T7" fmla="*/ 22 h 267"/>
                <a:gd name="T8" fmla="*/ 4 w 60"/>
                <a:gd name="T9" fmla="*/ 22 h 267"/>
                <a:gd name="T10" fmla="*/ 4 w 60"/>
                <a:gd name="T11" fmla="*/ 22 h 267"/>
                <a:gd name="T12" fmla="*/ 4 w 60"/>
                <a:gd name="T13" fmla="*/ 22 h 267"/>
                <a:gd name="T14" fmla="*/ 4 w 60"/>
                <a:gd name="T15" fmla="*/ 20 h 267"/>
                <a:gd name="T16" fmla="*/ 4 w 60"/>
                <a:gd name="T17" fmla="*/ 20 h 267"/>
                <a:gd name="T18" fmla="*/ 4 w 60"/>
                <a:gd name="T19" fmla="*/ 20 h 267"/>
                <a:gd name="T20" fmla="*/ 4 w 60"/>
                <a:gd name="T21" fmla="*/ 20 h 267"/>
                <a:gd name="T22" fmla="*/ 0 w 60"/>
                <a:gd name="T23" fmla="*/ 19 h 267"/>
                <a:gd name="T24" fmla="*/ 0 w 60"/>
                <a:gd name="T25" fmla="*/ 18 h 267"/>
                <a:gd name="T26" fmla="*/ 4 w 60"/>
                <a:gd name="T27" fmla="*/ 18 h 267"/>
                <a:gd name="T28" fmla="*/ 4 w 60"/>
                <a:gd name="T29" fmla="*/ 18 h 267"/>
                <a:gd name="T30" fmla="*/ 4 w 60"/>
                <a:gd name="T31" fmla="*/ 17 h 267"/>
                <a:gd name="T32" fmla="*/ 4 w 60"/>
                <a:gd name="T33" fmla="*/ 16 h 267"/>
                <a:gd name="T34" fmla="*/ 4 w 60"/>
                <a:gd name="T35" fmla="*/ 16 h 267"/>
                <a:gd name="T36" fmla="*/ 4 w 60"/>
                <a:gd name="T37" fmla="*/ 16 h 267"/>
                <a:gd name="T38" fmla="*/ 4 w 60"/>
                <a:gd name="T39" fmla="*/ 14 h 267"/>
                <a:gd name="T40" fmla="*/ 4 w 60"/>
                <a:gd name="T41" fmla="*/ 14 h 267"/>
                <a:gd name="T42" fmla="*/ 4 w 60"/>
                <a:gd name="T43" fmla="*/ 14 h 267"/>
                <a:gd name="T44" fmla="*/ 4 w 60"/>
                <a:gd name="T45" fmla="*/ 13 h 267"/>
                <a:gd name="T46" fmla="*/ 4 w 60"/>
                <a:gd name="T47" fmla="*/ 12 h 267"/>
                <a:gd name="T48" fmla="*/ 4 w 60"/>
                <a:gd name="T49" fmla="*/ 12 h 267"/>
                <a:gd name="T50" fmla="*/ 4 w 60"/>
                <a:gd name="T51" fmla="*/ 11 h 267"/>
                <a:gd name="T52" fmla="*/ 4 w 60"/>
                <a:gd name="T53" fmla="*/ 11 h 267"/>
                <a:gd name="T54" fmla="*/ 0 w 60"/>
                <a:gd name="T55" fmla="*/ 11 h 267"/>
                <a:gd name="T56" fmla="*/ 0 w 60"/>
                <a:gd name="T57" fmla="*/ 10 h 267"/>
                <a:gd name="T58" fmla="*/ 4 w 60"/>
                <a:gd name="T59" fmla="*/ 10 h 267"/>
                <a:gd name="T60" fmla="*/ 4 w 60"/>
                <a:gd name="T61" fmla="*/ 10 h 267"/>
                <a:gd name="T62" fmla="*/ 4 w 60"/>
                <a:gd name="T63" fmla="*/ 9 h 267"/>
                <a:gd name="T64" fmla="*/ 4 w 60"/>
                <a:gd name="T65" fmla="*/ 8 h 267"/>
                <a:gd name="T66" fmla="*/ 4 w 60"/>
                <a:gd name="T67" fmla="*/ 8 h 267"/>
                <a:gd name="T68" fmla="*/ 4 w 60"/>
                <a:gd name="T69" fmla="*/ 7 h 267"/>
                <a:gd name="T70" fmla="*/ 4 w 60"/>
                <a:gd name="T71" fmla="*/ 7 h 267"/>
                <a:gd name="T72" fmla="*/ 4 w 60"/>
                <a:gd name="T73" fmla="*/ 6 h 267"/>
                <a:gd name="T74" fmla="*/ 4 w 60"/>
                <a:gd name="T75" fmla="*/ 5 h 267"/>
                <a:gd name="T76" fmla="*/ 4 w 60"/>
                <a:gd name="T77" fmla="*/ 5 h 267"/>
                <a:gd name="T78" fmla="*/ 4 w 60"/>
                <a:gd name="T79" fmla="*/ 4 h 267"/>
                <a:gd name="T80" fmla="*/ 4 w 60"/>
                <a:gd name="T81" fmla="*/ 4 h 267"/>
                <a:gd name="T82" fmla="*/ 4 w 60"/>
                <a:gd name="T83" fmla="*/ 4 h 267"/>
                <a:gd name="T84" fmla="*/ 4 w 60"/>
                <a:gd name="T85" fmla="*/ 4 h 267"/>
                <a:gd name="T86" fmla="*/ 0 w 60"/>
                <a:gd name="T87" fmla="*/ 4 h 267"/>
                <a:gd name="T88" fmla="*/ 0 w 60"/>
                <a:gd name="T89" fmla="*/ 4 h 267"/>
                <a:gd name="T90" fmla="*/ 4 w 60"/>
                <a:gd name="T91" fmla="*/ 4 h 267"/>
                <a:gd name="T92" fmla="*/ 4 w 60"/>
                <a:gd name="T93" fmla="*/ 4 h 267"/>
                <a:gd name="T94" fmla="*/ 4 w 60"/>
                <a:gd name="T95" fmla="*/ 4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267"/>
                <a:gd name="T146" fmla="*/ 60 w 60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267">
                  <a:moveTo>
                    <a:pt x="30" y="267"/>
                  </a:moveTo>
                  <a:lnTo>
                    <a:pt x="37" y="263"/>
                  </a:lnTo>
                  <a:lnTo>
                    <a:pt x="43" y="260"/>
                  </a:lnTo>
                  <a:lnTo>
                    <a:pt x="48" y="257"/>
                  </a:lnTo>
                  <a:lnTo>
                    <a:pt x="52" y="254"/>
                  </a:lnTo>
                  <a:lnTo>
                    <a:pt x="55" y="252"/>
                  </a:lnTo>
                  <a:lnTo>
                    <a:pt x="58" y="249"/>
                  </a:lnTo>
                  <a:lnTo>
                    <a:pt x="59" y="247"/>
                  </a:lnTo>
                  <a:lnTo>
                    <a:pt x="60" y="244"/>
                  </a:lnTo>
                  <a:lnTo>
                    <a:pt x="59" y="242"/>
                  </a:lnTo>
                  <a:lnTo>
                    <a:pt x="58" y="240"/>
                  </a:lnTo>
                  <a:lnTo>
                    <a:pt x="55" y="237"/>
                  </a:lnTo>
                  <a:lnTo>
                    <a:pt x="52" y="235"/>
                  </a:lnTo>
                  <a:lnTo>
                    <a:pt x="48" y="232"/>
                  </a:lnTo>
                  <a:lnTo>
                    <a:pt x="43" y="229"/>
                  </a:lnTo>
                  <a:lnTo>
                    <a:pt x="37" y="226"/>
                  </a:lnTo>
                  <a:lnTo>
                    <a:pt x="30" y="222"/>
                  </a:lnTo>
                  <a:lnTo>
                    <a:pt x="23" y="219"/>
                  </a:lnTo>
                  <a:lnTo>
                    <a:pt x="17" y="215"/>
                  </a:lnTo>
                  <a:lnTo>
                    <a:pt x="11" y="212"/>
                  </a:lnTo>
                  <a:lnTo>
                    <a:pt x="7" y="210"/>
                  </a:lnTo>
                  <a:lnTo>
                    <a:pt x="4" y="207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2" y="195"/>
                  </a:lnTo>
                  <a:lnTo>
                    <a:pt x="4" y="193"/>
                  </a:lnTo>
                  <a:lnTo>
                    <a:pt x="7" y="190"/>
                  </a:lnTo>
                  <a:lnTo>
                    <a:pt x="11" y="188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30" y="178"/>
                  </a:lnTo>
                  <a:lnTo>
                    <a:pt x="37" y="174"/>
                  </a:lnTo>
                  <a:lnTo>
                    <a:pt x="43" y="171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5" y="163"/>
                  </a:lnTo>
                  <a:lnTo>
                    <a:pt x="58" y="160"/>
                  </a:lnTo>
                  <a:lnTo>
                    <a:pt x="59" y="158"/>
                  </a:lnTo>
                  <a:lnTo>
                    <a:pt x="60" y="156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5" y="148"/>
                  </a:lnTo>
                  <a:lnTo>
                    <a:pt x="52" y="146"/>
                  </a:lnTo>
                  <a:lnTo>
                    <a:pt x="48" y="143"/>
                  </a:lnTo>
                  <a:lnTo>
                    <a:pt x="43" y="140"/>
                  </a:lnTo>
                  <a:lnTo>
                    <a:pt x="37" y="137"/>
                  </a:lnTo>
                  <a:lnTo>
                    <a:pt x="30" y="133"/>
                  </a:lnTo>
                  <a:lnTo>
                    <a:pt x="23" y="130"/>
                  </a:lnTo>
                  <a:lnTo>
                    <a:pt x="17" y="127"/>
                  </a:lnTo>
                  <a:lnTo>
                    <a:pt x="11" y="124"/>
                  </a:lnTo>
                  <a:lnTo>
                    <a:pt x="7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7" y="101"/>
                  </a:lnTo>
                  <a:lnTo>
                    <a:pt x="11" y="99"/>
                  </a:lnTo>
                  <a:lnTo>
                    <a:pt x="17" y="96"/>
                  </a:lnTo>
                  <a:lnTo>
                    <a:pt x="23" y="92"/>
                  </a:lnTo>
                  <a:lnTo>
                    <a:pt x="30" y="89"/>
                  </a:lnTo>
                  <a:lnTo>
                    <a:pt x="37" y="85"/>
                  </a:lnTo>
                  <a:lnTo>
                    <a:pt x="43" y="82"/>
                  </a:lnTo>
                  <a:lnTo>
                    <a:pt x="48" y="79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59" y="69"/>
                  </a:lnTo>
                  <a:lnTo>
                    <a:pt x="60" y="67"/>
                  </a:lnTo>
                  <a:lnTo>
                    <a:pt x="59" y="64"/>
                  </a:lnTo>
                  <a:lnTo>
                    <a:pt x="58" y="62"/>
                  </a:lnTo>
                  <a:lnTo>
                    <a:pt x="55" y="60"/>
                  </a:lnTo>
                  <a:lnTo>
                    <a:pt x="52" y="57"/>
                  </a:lnTo>
                  <a:lnTo>
                    <a:pt x="48" y="54"/>
                  </a:lnTo>
                  <a:lnTo>
                    <a:pt x="43" y="51"/>
                  </a:lnTo>
                  <a:lnTo>
                    <a:pt x="37" y="48"/>
                  </a:lnTo>
                  <a:lnTo>
                    <a:pt x="30" y="44"/>
                  </a:lnTo>
                  <a:lnTo>
                    <a:pt x="23" y="41"/>
                  </a:lnTo>
                  <a:lnTo>
                    <a:pt x="17" y="38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Rectangle 184">
              <a:extLst>
                <a:ext uri="{FF2B5EF4-FFF2-40B4-BE49-F238E27FC236}">
                  <a16:creationId xmlns:a16="http://schemas.microsoft.com/office/drawing/2014/main" id="{4F037A9C-52D0-378B-91DC-8277F6BEA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77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25" name="Rectangle 185">
              <a:extLst>
                <a:ext uri="{FF2B5EF4-FFF2-40B4-BE49-F238E27FC236}">
                  <a16:creationId xmlns:a16="http://schemas.microsoft.com/office/drawing/2014/main" id="{9366271E-ECB3-F6AE-F99B-829820485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839"/>
              <a:ext cx="1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heater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26" name="Rectangle 186">
              <a:extLst>
                <a:ext uri="{FF2B5EF4-FFF2-40B4-BE49-F238E27FC236}">
                  <a16:creationId xmlns:a16="http://schemas.microsoft.com/office/drawing/2014/main" id="{A468CA90-D12C-D231-24A4-BE69A22B7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771"/>
              <a:ext cx="7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4500 kJ/min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27" name="Freeform 187">
              <a:extLst>
                <a:ext uri="{FF2B5EF4-FFF2-40B4-BE49-F238E27FC236}">
                  <a16:creationId xmlns:a16="http://schemas.microsoft.com/office/drawing/2014/main" id="{F9FD7F83-2184-EB0C-B612-81C4990E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8" y="52"/>
                  </a:lnTo>
                  <a:lnTo>
                    <a:pt x="307" y="76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7"/>
                  </a:lnTo>
                  <a:lnTo>
                    <a:pt x="320" y="227"/>
                  </a:lnTo>
                  <a:lnTo>
                    <a:pt x="307" y="258"/>
                  </a:lnTo>
                  <a:lnTo>
                    <a:pt x="288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Freeform 188">
              <a:extLst>
                <a:ext uri="{FF2B5EF4-FFF2-40B4-BE49-F238E27FC236}">
                  <a16:creationId xmlns:a16="http://schemas.microsoft.com/office/drawing/2014/main" id="{05DFB70C-C040-075E-07D7-B647D9B35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189">
              <a:extLst>
                <a:ext uri="{FF2B5EF4-FFF2-40B4-BE49-F238E27FC236}">
                  <a16:creationId xmlns:a16="http://schemas.microsoft.com/office/drawing/2014/main" id="{773A4855-12F5-45BF-BBFE-DCC55D0D3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Freeform 190">
              <a:extLst>
                <a:ext uri="{FF2B5EF4-FFF2-40B4-BE49-F238E27FC236}">
                  <a16:creationId xmlns:a16="http://schemas.microsoft.com/office/drawing/2014/main" id="{F0786E3E-978B-99E0-2086-826363840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166" cy="168"/>
            </a:xfrm>
            <a:custGeom>
              <a:avLst/>
              <a:gdLst>
                <a:gd name="T0" fmla="*/ 1 w 330"/>
                <a:gd name="T1" fmla="*/ 0 h 338"/>
                <a:gd name="T2" fmla="*/ 1 w 330"/>
                <a:gd name="T3" fmla="*/ 0 h 338"/>
                <a:gd name="T4" fmla="*/ 1 w 330"/>
                <a:gd name="T5" fmla="*/ 0 h 338"/>
                <a:gd name="T6" fmla="*/ 1 w 330"/>
                <a:gd name="T7" fmla="*/ 0 h 338"/>
                <a:gd name="T8" fmla="*/ 1 w 330"/>
                <a:gd name="T9" fmla="*/ 0 h 338"/>
                <a:gd name="T10" fmla="*/ 1 w 330"/>
                <a:gd name="T11" fmla="*/ 0 h 338"/>
                <a:gd name="T12" fmla="*/ 1 w 330"/>
                <a:gd name="T13" fmla="*/ 0 h 338"/>
                <a:gd name="T14" fmla="*/ 0 w 330"/>
                <a:gd name="T15" fmla="*/ 0 h 338"/>
                <a:gd name="T16" fmla="*/ 0 w 330"/>
                <a:gd name="T17" fmla="*/ 0 h 338"/>
                <a:gd name="T18" fmla="*/ 0 w 330"/>
                <a:gd name="T19" fmla="*/ 0 h 338"/>
                <a:gd name="T20" fmla="*/ 1 w 330"/>
                <a:gd name="T21" fmla="*/ 0 h 338"/>
                <a:gd name="T22" fmla="*/ 1 w 330"/>
                <a:gd name="T23" fmla="*/ 0 h 338"/>
                <a:gd name="T24" fmla="*/ 1 w 330"/>
                <a:gd name="T25" fmla="*/ 0 h 338"/>
                <a:gd name="T26" fmla="*/ 1 w 330"/>
                <a:gd name="T27" fmla="*/ 0 h 338"/>
                <a:gd name="T28" fmla="*/ 1 w 330"/>
                <a:gd name="T29" fmla="*/ 0 h 338"/>
                <a:gd name="T30" fmla="*/ 1 w 330"/>
                <a:gd name="T31" fmla="*/ 0 h 338"/>
                <a:gd name="T32" fmla="*/ 1 w 330"/>
                <a:gd name="T33" fmla="*/ 0 h 338"/>
                <a:gd name="T34" fmla="*/ 1 w 330"/>
                <a:gd name="T35" fmla="*/ 0 h 338"/>
                <a:gd name="T36" fmla="*/ 1 w 330"/>
                <a:gd name="T37" fmla="*/ 0 h 338"/>
                <a:gd name="T38" fmla="*/ 1 w 330"/>
                <a:gd name="T39" fmla="*/ 0 h 338"/>
                <a:gd name="T40" fmla="*/ 1 w 330"/>
                <a:gd name="T41" fmla="*/ 0 h 338"/>
                <a:gd name="T42" fmla="*/ 1 w 330"/>
                <a:gd name="T43" fmla="*/ 0 h 338"/>
                <a:gd name="T44" fmla="*/ 1 w 330"/>
                <a:gd name="T45" fmla="*/ 0 h 338"/>
                <a:gd name="T46" fmla="*/ 1 w 330"/>
                <a:gd name="T47" fmla="*/ 0 h 338"/>
                <a:gd name="T48" fmla="*/ 1 w 330"/>
                <a:gd name="T49" fmla="*/ 0 h 338"/>
                <a:gd name="T50" fmla="*/ 1 w 330"/>
                <a:gd name="T51" fmla="*/ 0 h 338"/>
                <a:gd name="T52" fmla="*/ 1 w 330"/>
                <a:gd name="T53" fmla="*/ 0 h 338"/>
                <a:gd name="T54" fmla="*/ 1 w 330"/>
                <a:gd name="T55" fmla="*/ 0 h 338"/>
                <a:gd name="T56" fmla="*/ 1 w 330"/>
                <a:gd name="T57" fmla="*/ 0 h 338"/>
                <a:gd name="T58" fmla="*/ 1 w 330"/>
                <a:gd name="T59" fmla="*/ 0 h 338"/>
                <a:gd name="T60" fmla="*/ 1 w 330"/>
                <a:gd name="T61" fmla="*/ 0 h 338"/>
                <a:gd name="T62" fmla="*/ 1 w 330"/>
                <a:gd name="T63" fmla="*/ 0 h 338"/>
                <a:gd name="T64" fmla="*/ 1 w 330"/>
                <a:gd name="T65" fmla="*/ 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8"/>
                <a:gd name="T101" fmla="*/ 330 w 330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8">
                  <a:moveTo>
                    <a:pt x="165" y="338"/>
                  </a:moveTo>
                  <a:lnTo>
                    <a:pt x="124" y="333"/>
                  </a:lnTo>
                  <a:lnTo>
                    <a:pt x="92" y="322"/>
                  </a:lnTo>
                  <a:lnTo>
                    <a:pt x="62" y="306"/>
                  </a:lnTo>
                  <a:lnTo>
                    <a:pt x="39" y="285"/>
                  </a:lnTo>
                  <a:lnTo>
                    <a:pt x="21" y="258"/>
                  </a:lnTo>
                  <a:lnTo>
                    <a:pt x="9" y="230"/>
                  </a:lnTo>
                  <a:lnTo>
                    <a:pt x="0" y="199"/>
                  </a:lnTo>
                  <a:lnTo>
                    <a:pt x="0" y="169"/>
                  </a:lnTo>
                  <a:lnTo>
                    <a:pt x="0" y="137"/>
                  </a:lnTo>
                  <a:lnTo>
                    <a:pt x="9" y="105"/>
                  </a:lnTo>
                  <a:lnTo>
                    <a:pt x="21" y="79"/>
                  </a:lnTo>
                  <a:lnTo>
                    <a:pt x="39" y="52"/>
                  </a:lnTo>
                  <a:lnTo>
                    <a:pt x="62" y="31"/>
                  </a:lnTo>
                  <a:lnTo>
                    <a:pt x="92" y="15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5"/>
                  </a:lnTo>
                  <a:lnTo>
                    <a:pt x="263" y="31"/>
                  </a:lnTo>
                  <a:lnTo>
                    <a:pt x="287" y="52"/>
                  </a:lnTo>
                  <a:lnTo>
                    <a:pt x="305" y="79"/>
                  </a:lnTo>
                  <a:lnTo>
                    <a:pt x="318" y="105"/>
                  </a:lnTo>
                  <a:lnTo>
                    <a:pt x="325" y="137"/>
                  </a:lnTo>
                  <a:lnTo>
                    <a:pt x="330" y="169"/>
                  </a:lnTo>
                  <a:lnTo>
                    <a:pt x="325" y="199"/>
                  </a:lnTo>
                  <a:lnTo>
                    <a:pt x="318" y="230"/>
                  </a:lnTo>
                  <a:lnTo>
                    <a:pt x="305" y="258"/>
                  </a:lnTo>
                  <a:lnTo>
                    <a:pt x="287" y="285"/>
                  </a:lnTo>
                  <a:lnTo>
                    <a:pt x="263" y="306"/>
                  </a:lnTo>
                  <a:lnTo>
                    <a:pt x="236" y="322"/>
                  </a:lnTo>
                  <a:lnTo>
                    <a:pt x="202" y="333"/>
                  </a:lnTo>
                  <a:lnTo>
                    <a:pt x="165" y="338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Freeform 191">
              <a:extLst>
                <a:ext uri="{FF2B5EF4-FFF2-40B4-BE49-F238E27FC236}">
                  <a16:creationId xmlns:a16="http://schemas.microsoft.com/office/drawing/2014/main" id="{4F5E1038-B83E-C0D6-CAC8-498FE4B69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83" cy="168"/>
            </a:xfrm>
            <a:custGeom>
              <a:avLst/>
              <a:gdLst>
                <a:gd name="T0" fmla="*/ 10 w 93"/>
                <a:gd name="T1" fmla="*/ 17 h 190"/>
                <a:gd name="T2" fmla="*/ 7 w 93"/>
                <a:gd name="T3" fmla="*/ 17 h 190"/>
                <a:gd name="T4" fmla="*/ 5 w 93"/>
                <a:gd name="T5" fmla="*/ 16 h 190"/>
                <a:gd name="T6" fmla="*/ 4 w 93"/>
                <a:gd name="T7" fmla="*/ 15 h 190"/>
                <a:gd name="T8" fmla="*/ 4 w 93"/>
                <a:gd name="T9" fmla="*/ 14 h 190"/>
                <a:gd name="T10" fmla="*/ 4 w 93"/>
                <a:gd name="T11" fmla="*/ 12 h 190"/>
                <a:gd name="T12" fmla="*/ 4 w 93"/>
                <a:gd name="T13" fmla="*/ 11 h 190"/>
                <a:gd name="T14" fmla="*/ 0 w 93"/>
                <a:gd name="T15" fmla="*/ 10 h 190"/>
                <a:gd name="T16" fmla="*/ 0 w 93"/>
                <a:gd name="T17" fmla="*/ 8 h 190"/>
                <a:gd name="T18" fmla="*/ 0 w 93"/>
                <a:gd name="T19" fmla="*/ 7 h 190"/>
                <a:gd name="T20" fmla="*/ 4 w 93"/>
                <a:gd name="T21" fmla="*/ 4 h 190"/>
                <a:gd name="T22" fmla="*/ 4 w 93"/>
                <a:gd name="T23" fmla="*/ 4 h 190"/>
                <a:gd name="T24" fmla="*/ 4 w 93"/>
                <a:gd name="T25" fmla="*/ 4 h 190"/>
                <a:gd name="T26" fmla="*/ 4 w 93"/>
                <a:gd name="T27" fmla="*/ 4 h 190"/>
                <a:gd name="T28" fmla="*/ 5 w 93"/>
                <a:gd name="T29" fmla="*/ 4 h 190"/>
                <a:gd name="T30" fmla="*/ 7 w 93"/>
                <a:gd name="T31" fmla="*/ 1 h 190"/>
                <a:gd name="T32" fmla="*/ 1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2"/>
                  </a:lnTo>
                  <a:lnTo>
                    <a:pt x="22" y="160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5" y="59"/>
                  </a:lnTo>
                  <a:lnTo>
                    <a:pt x="12" y="44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Freeform 192">
              <a:extLst>
                <a:ext uri="{FF2B5EF4-FFF2-40B4-BE49-F238E27FC236}">
                  <a16:creationId xmlns:a16="http://schemas.microsoft.com/office/drawing/2014/main" id="{3605AD8B-5411-6231-6F8C-57B9993B4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49"/>
              <a:ext cx="83" cy="168"/>
            </a:xfrm>
            <a:custGeom>
              <a:avLst/>
              <a:gdLst>
                <a:gd name="T0" fmla="*/ 0 w 93"/>
                <a:gd name="T1" fmla="*/ 0 h 190"/>
                <a:gd name="T2" fmla="*/ 4 w 93"/>
                <a:gd name="T3" fmla="*/ 1 h 190"/>
                <a:gd name="T4" fmla="*/ 4 w 93"/>
                <a:gd name="T5" fmla="*/ 4 h 190"/>
                <a:gd name="T6" fmla="*/ 5 w 93"/>
                <a:gd name="T7" fmla="*/ 4 h 190"/>
                <a:gd name="T8" fmla="*/ 7 w 93"/>
                <a:gd name="T9" fmla="*/ 4 h 190"/>
                <a:gd name="T10" fmla="*/ 9 w 93"/>
                <a:gd name="T11" fmla="*/ 4 h 190"/>
                <a:gd name="T12" fmla="*/ 9 w 93"/>
                <a:gd name="T13" fmla="*/ 4 h 190"/>
                <a:gd name="T14" fmla="*/ 10 w 93"/>
                <a:gd name="T15" fmla="*/ 7 h 190"/>
                <a:gd name="T16" fmla="*/ 10 w 93"/>
                <a:gd name="T17" fmla="*/ 8 h 190"/>
                <a:gd name="T18" fmla="*/ 10 w 93"/>
                <a:gd name="T19" fmla="*/ 10 h 190"/>
                <a:gd name="T20" fmla="*/ 9 w 93"/>
                <a:gd name="T21" fmla="*/ 11 h 190"/>
                <a:gd name="T22" fmla="*/ 9 w 93"/>
                <a:gd name="T23" fmla="*/ 12 h 190"/>
                <a:gd name="T24" fmla="*/ 7 w 93"/>
                <a:gd name="T25" fmla="*/ 14 h 190"/>
                <a:gd name="T26" fmla="*/ 5 w 93"/>
                <a:gd name="T27" fmla="*/ 15 h 190"/>
                <a:gd name="T28" fmla="*/ 4 w 93"/>
                <a:gd name="T29" fmla="*/ 16 h 190"/>
                <a:gd name="T30" fmla="*/ 4 w 93"/>
                <a:gd name="T31" fmla="*/ 17 h 190"/>
                <a:gd name="T32" fmla="*/ 0 w 93"/>
                <a:gd name="T33" fmla="*/ 17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4"/>
                  </a:lnTo>
                  <a:lnTo>
                    <a:pt x="86" y="59"/>
                  </a:lnTo>
                  <a:lnTo>
                    <a:pt x="90" y="77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60"/>
                  </a:lnTo>
                  <a:lnTo>
                    <a:pt x="55" y="172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Line 193">
              <a:extLst>
                <a:ext uri="{FF2B5EF4-FFF2-40B4-BE49-F238E27FC236}">
                  <a16:creationId xmlns:a16="http://schemas.microsoft.com/office/drawing/2014/main" id="{6197ECAF-23F0-DC4D-BEB2-DEE3455FF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13"/>
              <a:ext cx="13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Freeform 194">
              <a:extLst>
                <a:ext uri="{FF2B5EF4-FFF2-40B4-BE49-F238E27FC236}">
                  <a16:creationId xmlns:a16="http://schemas.microsoft.com/office/drawing/2014/main" id="{7AE88CC1-E01F-9F9B-E42E-C06634474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8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8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195">
              <a:extLst>
                <a:ext uri="{FF2B5EF4-FFF2-40B4-BE49-F238E27FC236}">
                  <a16:creationId xmlns:a16="http://schemas.microsoft.com/office/drawing/2014/main" id="{090ECF58-639C-7503-900F-54AB3E3DC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Freeform 196">
              <a:extLst>
                <a:ext uri="{FF2B5EF4-FFF2-40B4-BE49-F238E27FC236}">
                  <a16:creationId xmlns:a16="http://schemas.microsoft.com/office/drawing/2014/main" id="{5FFF5015-6E05-0891-40B6-60C5F421F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Line 197">
              <a:extLst>
                <a:ext uri="{FF2B5EF4-FFF2-40B4-BE49-F238E27FC236}">
                  <a16:creationId xmlns:a16="http://schemas.microsoft.com/office/drawing/2014/main" id="{1E856796-D7AD-8165-070E-A446F12E8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1813"/>
              <a:ext cx="28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Freeform 198">
              <a:extLst>
                <a:ext uri="{FF2B5EF4-FFF2-40B4-BE49-F238E27FC236}">
                  <a16:creationId xmlns:a16="http://schemas.microsoft.com/office/drawing/2014/main" id="{E683D48C-7310-2FF0-1F27-70470A7CD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77"/>
              <a:ext cx="119" cy="71"/>
            </a:xfrm>
            <a:custGeom>
              <a:avLst/>
              <a:gdLst>
                <a:gd name="T0" fmla="*/ 1 w 238"/>
                <a:gd name="T1" fmla="*/ 1 h 142"/>
                <a:gd name="T2" fmla="*/ 0 w 238"/>
                <a:gd name="T3" fmla="*/ 1 h 142"/>
                <a:gd name="T4" fmla="*/ 1 w 238"/>
                <a:gd name="T5" fmla="*/ 1 h 142"/>
                <a:gd name="T6" fmla="*/ 0 w 238"/>
                <a:gd name="T7" fmla="*/ 0 h 142"/>
                <a:gd name="T8" fmla="*/ 1 w 238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42"/>
                <a:gd name="T17" fmla="*/ 238 w 23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42">
                  <a:moveTo>
                    <a:pt x="238" y="71"/>
                  </a:moveTo>
                  <a:lnTo>
                    <a:pt x="0" y="142"/>
                  </a:lnTo>
                  <a:lnTo>
                    <a:pt x="48" y="71"/>
                  </a:lnTo>
                  <a:lnTo>
                    <a:pt x="0" y="0"/>
                  </a:lnTo>
                  <a:lnTo>
                    <a:pt x="238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Rectangle 199">
              <a:extLst>
                <a:ext uri="{FF2B5EF4-FFF2-40B4-BE49-F238E27FC236}">
                  <a16:creationId xmlns:a16="http://schemas.microsoft.com/office/drawing/2014/main" id="{A3E7D416-CF15-71FF-50DE-AF31FB847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74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0" name="Line 200">
              <a:extLst>
                <a:ext uri="{FF2B5EF4-FFF2-40B4-BE49-F238E27FC236}">
                  <a16:creationId xmlns:a16="http://schemas.microsoft.com/office/drawing/2014/main" id="{1B633817-8FC0-81A4-FA3F-B97A6AE53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Freeform 201">
              <a:extLst>
                <a:ext uri="{FF2B5EF4-FFF2-40B4-BE49-F238E27FC236}">
                  <a16:creationId xmlns:a16="http://schemas.microsoft.com/office/drawing/2014/main" id="{B97C1015-1C08-934D-ECD1-3F5CB3B90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Freeform 202">
              <a:extLst>
                <a:ext uri="{FF2B5EF4-FFF2-40B4-BE49-F238E27FC236}">
                  <a16:creationId xmlns:a16="http://schemas.microsoft.com/office/drawing/2014/main" id="{FADD3B79-9328-F88B-1259-FC5E5A84C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Freeform 203">
              <a:extLst>
                <a:ext uri="{FF2B5EF4-FFF2-40B4-BE49-F238E27FC236}">
                  <a16:creationId xmlns:a16="http://schemas.microsoft.com/office/drawing/2014/main" id="{86F1BE2E-43AE-5C79-7631-1E72A65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1195"/>
              <a:ext cx="793" cy="53"/>
            </a:xfrm>
            <a:custGeom>
              <a:avLst/>
              <a:gdLst>
                <a:gd name="T0" fmla="*/ 4 w 893"/>
                <a:gd name="T1" fmla="*/ 4 h 60"/>
                <a:gd name="T2" fmla="*/ 4 w 893"/>
                <a:gd name="T3" fmla="*/ 4 h 60"/>
                <a:gd name="T4" fmla="*/ 4 w 893"/>
                <a:gd name="T5" fmla="*/ 4 h 60"/>
                <a:gd name="T6" fmla="*/ 6 w 893"/>
                <a:gd name="T7" fmla="*/ 4 h 60"/>
                <a:gd name="T8" fmla="*/ 7 w 893"/>
                <a:gd name="T9" fmla="*/ 0 h 60"/>
                <a:gd name="T10" fmla="*/ 9 w 893"/>
                <a:gd name="T11" fmla="*/ 4 h 60"/>
                <a:gd name="T12" fmla="*/ 10 w 893"/>
                <a:gd name="T13" fmla="*/ 4 h 60"/>
                <a:gd name="T14" fmla="*/ 11 w 893"/>
                <a:gd name="T15" fmla="*/ 4 h 60"/>
                <a:gd name="T16" fmla="*/ 12 w 893"/>
                <a:gd name="T17" fmla="*/ 4 h 60"/>
                <a:gd name="T18" fmla="*/ 14 w 893"/>
                <a:gd name="T19" fmla="*/ 4 h 60"/>
                <a:gd name="T20" fmla="*/ 16 w 893"/>
                <a:gd name="T21" fmla="*/ 2 h 60"/>
                <a:gd name="T22" fmla="*/ 18 w 893"/>
                <a:gd name="T23" fmla="*/ 4 h 60"/>
                <a:gd name="T24" fmla="*/ 18 w 893"/>
                <a:gd name="T25" fmla="*/ 4 h 60"/>
                <a:gd name="T26" fmla="*/ 20 w 893"/>
                <a:gd name="T27" fmla="*/ 4 h 60"/>
                <a:gd name="T28" fmla="*/ 21 w 893"/>
                <a:gd name="T29" fmla="*/ 4 h 60"/>
                <a:gd name="T30" fmla="*/ 22 w 893"/>
                <a:gd name="T31" fmla="*/ 4 h 60"/>
                <a:gd name="T32" fmla="*/ 25 w 893"/>
                <a:gd name="T33" fmla="*/ 4 h 60"/>
                <a:gd name="T34" fmla="*/ 25 w 893"/>
                <a:gd name="T35" fmla="*/ 0 h 60"/>
                <a:gd name="T36" fmla="*/ 27 w 893"/>
                <a:gd name="T37" fmla="*/ 4 h 60"/>
                <a:gd name="T38" fmla="*/ 28 w 893"/>
                <a:gd name="T39" fmla="*/ 4 h 60"/>
                <a:gd name="T40" fmla="*/ 29 w 893"/>
                <a:gd name="T41" fmla="*/ 5 h 60"/>
                <a:gd name="T42" fmla="*/ 32 w 893"/>
                <a:gd name="T43" fmla="*/ 4 h 60"/>
                <a:gd name="T44" fmla="*/ 32 w 893"/>
                <a:gd name="T45" fmla="*/ 4 h 60"/>
                <a:gd name="T46" fmla="*/ 35 w 893"/>
                <a:gd name="T47" fmla="*/ 0 h 60"/>
                <a:gd name="T48" fmla="*/ 36 w 893"/>
                <a:gd name="T49" fmla="*/ 4 h 60"/>
                <a:gd name="T50" fmla="*/ 36 w 893"/>
                <a:gd name="T51" fmla="*/ 4 h 60"/>
                <a:gd name="T52" fmla="*/ 39 w 893"/>
                <a:gd name="T53" fmla="*/ 4 h 60"/>
                <a:gd name="T54" fmla="*/ 40 w 893"/>
                <a:gd name="T55" fmla="*/ 4 h 60"/>
                <a:gd name="T56" fmla="*/ 41 w 893"/>
                <a:gd name="T57" fmla="*/ 4 h 60"/>
                <a:gd name="T58" fmla="*/ 43 w 893"/>
                <a:gd name="T59" fmla="*/ 4 h 60"/>
                <a:gd name="T60" fmla="*/ 45 w 893"/>
                <a:gd name="T61" fmla="*/ 2 h 60"/>
                <a:gd name="T62" fmla="*/ 46 w 893"/>
                <a:gd name="T63" fmla="*/ 4 h 60"/>
                <a:gd name="T64" fmla="*/ 46 w 893"/>
                <a:gd name="T65" fmla="*/ 4 h 60"/>
                <a:gd name="T66" fmla="*/ 48 w 893"/>
                <a:gd name="T67" fmla="*/ 4 h 60"/>
                <a:gd name="T68" fmla="*/ 51 w 893"/>
                <a:gd name="T69" fmla="*/ 4 h 60"/>
                <a:gd name="T70" fmla="*/ 52 w 893"/>
                <a:gd name="T71" fmla="*/ 4 h 60"/>
                <a:gd name="T72" fmla="*/ 52 w 893"/>
                <a:gd name="T73" fmla="*/ 0 h 60"/>
                <a:gd name="T74" fmla="*/ 53 w 893"/>
                <a:gd name="T75" fmla="*/ 4 h 60"/>
                <a:gd name="T76" fmla="*/ 57 w 893"/>
                <a:gd name="T77" fmla="*/ 4 h 60"/>
                <a:gd name="T78" fmla="*/ 58 w 893"/>
                <a:gd name="T79" fmla="*/ 4 h 60"/>
                <a:gd name="T80" fmla="*/ 59 w 893"/>
                <a:gd name="T81" fmla="*/ 4 h 60"/>
                <a:gd name="T82" fmla="*/ 59 w 893"/>
                <a:gd name="T83" fmla="*/ 4 h 60"/>
                <a:gd name="T84" fmla="*/ 61 w 893"/>
                <a:gd name="T85" fmla="*/ 2 h 60"/>
                <a:gd name="T86" fmla="*/ 64 w 893"/>
                <a:gd name="T87" fmla="*/ 4 h 60"/>
                <a:gd name="T88" fmla="*/ 64 w 893"/>
                <a:gd name="T89" fmla="*/ 4 h 60"/>
                <a:gd name="T90" fmla="*/ 67 w 893"/>
                <a:gd name="T91" fmla="*/ 4 h 60"/>
                <a:gd name="T92" fmla="*/ 67 w 893"/>
                <a:gd name="T93" fmla="*/ 4 h 60"/>
                <a:gd name="T94" fmla="*/ 68 w 893"/>
                <a:gd name="T95" fmla="*/ 4 h 60"/>
                <a:gd name="T96" fmla="*/ 71 w 893"/>
                <a:gd name="T97" fmla="*/ 4 h 60"/>
                <a:gd name="T98" fmla="*/ 72 w 893"/>
                <a:gd name="T99" fmla="*/ 0 h 60"/>
                <a:gd name="T100" fmla="*/ 73 w 893"/>
                <a:gd name="T101" fmla="*/ 4 h 60"/>
                <a:gd name="T102" fmla="*/ 75 w 893"/>
                <a:gd name="T103" fmla="*/ 4 h 60"/>
                <a:gd name="T104" fmla="*/ 76 w 893"/>
                <a:gd name="T105" fmla="*/ 5 h 60"/>
                <a:gd name="T106" fmla="*/ 77 w 893"/>
                <a:gd name="T107" fmla="*/ 4 h 60"/>
                <a:gd name="T108" fmla="*/ 79 w 893"/>
                <a:gd name="T109" fmla="*/ 4 h 60"/>
                <a:gd name="T110" fmla="*/ 81 w 893"/>
                <a:gd name="T111" fmla="*/ 0 h 60"/>
                <a:gd name="T112" fmla="*/ 81 w 893"/>
                <a:gd name="T113" fmla="*/ 4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3"/>
                <a:gd name="T172" fmla="*/ 0 h 60"/>
                <a:gd name="T173" fmla="*/ 893 w 893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3" h="60">
                  <a:moveTo>
                    <a:pt x="0" y="30"/>
                  </a:moveTo>
                  <a:lnTo>
                    <a:pt x="4" y="37"/>
                  </a:lnTo>
                  <a:lnTo>
                    <a:pt x="8" y="43"/>
                  </a:lnTo>
                  <a:lnTo>
                    <a:pt x="11" y="48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42" y="43"/>
                  </a:lnTo>
                  <a:lnTo>
                    <a:pt x="46" y="37"/>
                  </a:lnTo>
                  <a:lnTo>
                    <a:pt x="50" y="30"/>
                  </a:lnTo>
                  <a:lnTo>
                    <a:pt x="54" y="23"/>
                  </a:lnTo>
                  <a:lnTo>
                    <a:pt x="57" y="17"/>
                  </a:lnTo>
                  <a:lnTo>
                    <a:pt x="61" y="11"/>
                  </a:lnTo>
                  <a:lnTo>
                    <a:pt x="64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7"/>
                  </a:lnTo>
                  <a:lnTo>
                    <a:pt x="88" y="11"/>
                  </a:lnTo>
                  <a:lnTo>
                    <a:pt x="92" y="17"/>
                  </a:lnTo>
                  <a:lnTo>
                    <a:pt x="95" y="23"/>
                  </a:lnTo>
                  <a:lnTo>
                    <a:pt x="99" y="30"/>
                  </a:lnTo>
                  <a:lnTo>
                    <a:pt x="103" y="37"/>
                  </a:lnTo>
                  <a:lnTo>
                    <a:pt x="107" y="43"/>
                  </a:lnTo>
                  <a:lnTo>
                    <a:pt x="110" y="48"/>
                  </a:lnTo>
                  <a:lnTo>
                    <a:pt x="113" y="52"/>
                  </a:lnTo>
                  <a:lnTo>
                    <a:pt x="116" y="55"/>
                  </a:lnTo>
                  <a:lnTo>
                    <a:pt x="119" y="58"/>
                  </a:lnTo>
                  <a:lnTo>
                    <a:pt x="122" y="59"/>
                  </a:lnTo>
                  <a:lnTo>
                    <a:pt x="124" y="60"/>
                  </a:lnTo>
                  <a:lnTo>
                    <a:pt x="127" y="59"/>
                  </a:lnTo>
                  <a:lnTo>
                    <a:pt x="129" y="58"/>
                  </a:lnTo>
                  <a:lnTo>
                    <a:pt x="132" y="55"/>
                  </a:lnTo>
                  <a:lnTo>
                    <a:pt x="135" y="52"/>
                  </a:lnTo>
                  <a:lnTo>
                    <a:pt x="138" y="48"/>
                  </a:lnTo>
                  <a:lnTo>
                    <a:pt x="141" y="43"/>
                  </a:lnTo>
                  <a:lnTo>
                    <a:pt x="145" y="37"/>
                  </a:lnTo>
                  <a:lnTo>
                    <a:pt x="149" y="30"/>
                  </a:lnTo>
                  <a:lnTo>
                    <a:pt x="153" y="23"/>
                  </a:lnTo>
                  <a:lnTo>
                    <a:pt x="157" y="17"/>
                  </a:lnTo>
                  <a:lnTo>
                    <a:pt x="160" y="11"/>
                  </a:lnTo>
                  <a:lnTo>
                    <a:pt x="163" y="7"/>
                  </a:lnTo>
                  <a:lnTo>
                    <a:pt x="166" y="4"/>
                  </a:lnTo>
                  <a:lnTo>
                    <a:pt x="169" y="2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9" y="2"/>
                  </a:lnTo>
                  <a:lnTo>
                    <a:pt x="182" y="4"/>
                  </a:lnTo>
                  <a:lnTo>
                    <a:pt x="184" y="7"/>
                  </a:lnTo>
                  <a:lnTo>
                    <a:pt x="188" y="11"/>
                  </a:lnTo>
                  <a:lnTo>
                    <a:pt x="191" y="17"/>
                  </a:lnTo>
                  <a:lnTo>
                    <a:pt x="195" y="23"/>
                  </a:lnTo>
                  <a:lnTo>
                    <a:pt x="199" y="30"/>
                  </a:lnTo>
                  <a:lnTo>
                    <a:pt x="203" y="37"/>
                  </a:lnTo>
                  <a:lnTo>
                    <a:pt x="206" y="43"/>
                  </a:lnTo>
                  <a:lnTo>
                    <a:pt x="209" y="48"/>
                  </a:lnTo>
                  <a:lnTo>
                    <a:pt x="213" y="52"/>
                  </a:lnTo>
                  <a:lnTo>
                    <a:pt x="215" y="55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3" y="60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1" y="55"/>
                  </a:lnTo>
                  <a:lnTo>
                    <a:pt x="234" y="52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44" y="37"/>
                  </a:lnTo>
                  <a:lnTo>
                    <a:pt x="248" y="30"/>
                  </a:lnTo>
                  <a:lnTo>
                    <a:pt x="252" y="23"/>
                  </a:lnTo>
                  <a:lnTo>
                    <a:pt x="256" y="17"/>
                  </a:lnTo>
                  <a:lnTo>
                    <a:pt x="259" y="11"/>
                  </a:lnTo>
                  <a:lnTo>
                    <a:pt x="262" y="7"/>
                  </a:lnTo>
                  <a:lnTo>
                    <a:pt x="265" y="4"/>
                  </a:lnTo>
                  <a:lnTo>
                    <a:pt x="268" y="2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1" y="4"/>
                  </a:lnTo>
                  <a:lnTo>
                    <a:pt x="284" y="7"/>
                  </a:lnTo>
                  <a:lnTo>
                    <a:pt x="287" y="11"/>
                  </a:lnTo>
                  <a:lnTo>
                    <a:pt x="290" y="17"/>
                  </a:lnTo>
                  <a:lnTo>
                    <a:pt x="294" y="23"/>
                  </a:lnTo>
                  <a:lnTo>
                    <a:pt x="298" y="30"/>
                  </a:lnTo>
                  <a:lnTo>
                    <a:pt x="302" y="37"/>
                  </a:lnTo>
                  <a:lnTo>
                    <a:pt x="305" y="43"/>
                  </a:lnTo>
                  <a:lnTo>
                    <a:pt x="309" y="48"/>
                  </a:lnTo>
                  <a:lnTo>
                    <a:pt x="312" y="52"/>
                  </a:lnTo>
                  <a:lnTo>
                    <a:pt x="315" y="55"/>
                  </a:lnTo>
                  <a:lnTo>
                    <a:pt x="317" y="58"/>
                  </a:lnTo>
                  <a:lnTo>
                    <a:pt x="320" y="59"/>
                  </a:lnTo>
                  <a:lnTo>
                    <a:pt x="323" y="60"/>
                  </a:lnTo>
                  <a:lnTo>
                    <a:pt x="325" y="59"/>
                  </a:lnTo>
                  <a:lnTo>
                    <a:pt x="328" y="58"/>
                  </a:lnTo>
                  <a:lnTo>
                    <a:pt x="330" y="55"/>
                  </a:lnTo>
                  <a:lnTo>
                    <a:pt x="333" y="52"/>
                  </a:lnTo>
                  <a:lnTo>
                    <a:pt x="336" y="48"/>
                  </a:lnTo>
                  <a:lnTo>
                    <a:pt x="340" y="43"/>
                  </a:lnTo>
                  <a:lnTo>
                    <a:pt x="343" y="37"/>
                  </a:lnTo>
                  <a:lnTo>
                    <a:pt x="347" y="30"/>
                  </a:lnTo>
                  <a:lnTo>
                    <a:pt x="351" y="23"/>
                  </a:lnTo>
                  <a:lnTo>
                    <a:pt x="355" y="17"/>
                  </a:lnTo>
                  <a:lnTo>
                    <a:pt x="358" y="11"/>
                  </a:lnTo>
                  <a:lnTo>
                    <a:pt x="361" y="7"/>
                  </a:lnTo>
                  <a:lnTo>
                    <a:pt x="364" y="4"/>
                  </a:lnTo>
                  <a:lnTo>
                    <a:pt x="367" y="2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7" y="2"/>
                  </a:lnTo>
                  <a:lnTo>
                    <a:pt x="380" y="4"/>
                  </a:lnTo>
                  <a:lnTo>
                    <a:pt x="383" y="7"/>
                  </a:lnTo>
                  <a:lnTo>
                    <a:pt x="386" y="11"/>
                  </a:lnTo>
                  <a:lnTo>
                    <a:pt x="389" y="17"/>
                  </a:lnTo>
                  <a:lnTo>
                    <a:pt x="393" y="23"/>
                  </a:lnTo>
                  <a:lnTo>
                    <a:pt x="397" y="30"/>
                  </a:lnTo>
                  <a:lnTo>
                    <a:pt x="401" y="37"/>
                  </a:lnTo>
                  <a:lnTo>
                    <a:pt x="405" y="43"/>
                  </a:lnTo>
                  <a:lnTo>
                    <a:pt x="408" y="48"/>
                  </a:lnTo>
                  <a:lnTo>
                    <a:pt x="411" y="52"/>
                  </a:lnTo>
                  <a:lnTo>
                    <a:pt x="414" y="55"/>
                  </a:lnTo>
                  <a:lnTo>
                    <a:pt x="417" y="58"/>
                  </a:lnTo>
                  <a:lnTo>
                    <a:pt x="419" y="59"/>
                  </a:lnTo>
                  <a:lnTo>
                    <a:pt x="422" y="60"/>
                  </a:lnTo>
                  <a:lnTo>
                    <a:pt x="424" y="59"/>
                  </a:lnTo>
                  <a:lnTo>
                    <a:pt x="427" y="58"/>
                  </a:lnTo>
                  <a:lnTo>
                    <a:pt x="430" y="55"/>
                  </a:lnTo>
                  <a:lnTo>
                    <a:pt x="433" y="52"/>
                  </a:lnTo>
                  <a:lnTo>
                    <a:pt x="436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0"/>
                  </a:lnTo>
                  <a:lnTo>
                    <a:pt x="451" y="23"/>
                  </a:lnTo>
                  <a:lnTo>
                    <a:pt x="454" y="17"/>
                  </a:lnTo>
                  <a:lnTo>
                    <a:pt x="458" y="11"/>
                  </a:lnTo>
                  <a:lnTo>
                    <a:pt x="461" y="7"/>
                  </a:lnTo>
                  <a:lnTo>
                    <a:pt x="464" y="4"/>
                  </a:lnTo>
                  <a:lnTo>
                    <a:pt x="466" y="2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2" y="7"/>
                  </a:lnTo>
                  <a:lnTo>
                    <a:pt x="485" y="11"/>
                  </a:lnTo>
                  <a:lnTo>
                    <a:pt x="489" y="17"/>
                  </a:lnTo>
                  <a:lnTo>
                    <a:pt x="492" y="23"/>
                  </a:lnTo>
                  <a:lnTo>
                    <a:pt x="496" y="30"/>
                  </a:lnTo>
                  <a:lnTo>
                    <a:pt x="500" y="37"/>
                  </a:lnTo>
                  <a:lnTo>
                    <a:pt x="504" y="43"/>
                  </a:lnTo>
                  <a:lnTo>
                    <a:pt x="507" y="48"/>
                  </a:lnTo>
                  <a:lnTo>
                    <a:pt x="510" y="52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9" y="59"/>
                  </a:lnTo>
                  <a:lnTo>
                    <a:pt x="521" y="60"/>
                  </a:lnTo>
                  <a:lnTo>
                    <a:pt x="524" y="59"/>
                  </a:lnTo>
                  <a:lnTo>
                    <a:pt x="526" y="58"/>
                  </a:lnTo>
                  <a:lnTo>
                    <a:pt x="529" y="55"/>
                  </a:lnTo>
                  <a:lnTo>
                    <a:pt x="532" y="52"/>
                  </a:lnTo>
                  <a:lnTo>
                    <a:pt x="535" y="48"/>
                  </a:lnTo>
                  <a:lnTo>
                    <a:pt x="538" y="43"/>
                  </a:lnTo>
                  <a:lnTo>
                    <a:pt x="542" y="37"/>
                  </a:lnTo>
                  <a:lnTo>
                    <a:pt x="546" y="30"/>
                  </a:lnTo>
                  <a:lnTo>
                    <a:pt x="550" y="23"/>
                  </a:lnTo>
                  <a:lnTo>
                    <a:pt x="554" y="17"/>
                  </a:lnTo>
                  <a:lnTo>
                    <a:pt x="557" y="11"/>
                  </a:lnTo>
                  <a:lnTo>
                    <a:pt x="560" y="7"/>
                  </a:lnTo>
                  <a:lnTo>
                    <a:pt x="563" y="4"/>
                  </a:lnTo>
                  <a:lnTo>
                    <a:pt x="566" y="2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6" y="2"/>
                  </a:lnTo>
                  <a:lnTo>
                    <a:pt x="579" y="4"/>
                  </a:lnTo>
                  <a:lnTo>
                    <a:pt x="582" y="7"/>
                  </a:lnTo>
                  <a:lnTo>
                    <a:pt x="585" y="11"/>
                  </a:lnTo>
                  <a:lnTo>
                    <a:pt x="588" y="17"/>
                  </a:lnTo>
                  <a:lnTo>
                    <a:pt x="592" y="23"/>
                  </a:lnTo>
                  <a:lnTo>
                    <a:pt x="596" y="30"/>
                  </a:lnTo>
                  <a:lnTo>
                    <a:pt x="600" y="37"/>
                  </a:lnTo>
                  <a:lnTo>
                    <a:pt x="603" y="43"/>
                  </a:lnTo>
                  <a:lnTo>
                    <a:pt x="607" y="48"/>
                  </a:lnTo>
                  <a:lnTo>
                    <a:pt x="610" y="52"/>
                  </a:lnTo>
                  <a:lnTo>
                    <a:pt x="612" y="55"/>
                  </a:lnTo>
                  <a:lnTo>
                    <a:pt x="615" y="58"/>
                  </a:lnTo>
                  <a:lnTo>
                    <a:pt x="618" y="59"/>
                  </a:lnTo>
                  <a:lnTo>
                    <a:pt x="620" y="60"/>
                  </a:lnTo>
                  <a:lnTo>
                    <a:pt x="623" y="59"/>
                  </a:lnTo>
                  <a:lnTo>
                    <a:pt x="626" y="58"/>
                  </a:lnTo>
                  <a:lnTo>
                    <a:pt x="628" y="55"/>
                  </a:lnTo>
                  <a:lnTo>
                    <a:pt x="631" y="52"/>
                  </a:lnTo>
                  <a:lnTo>
                    <a:pt x="634" y="48"/>
                  </a:lnTo>
                  <a:lnTo>
                    <a:pt x="638" y="43"/>
                  </a:lnTo>
                  <a:lnTo>
                    <a:pt x="641" y="37"/>
                  </a:lnTo>
                  <a:lnTo>
                    <a:pt x="645" y="30"/>
                  </a:lnTo>
                  <a:lnTo>
                    <a:pt x="649" y="23"/>
                  </a:lnTo>
                  <a:lnTo>
                    <a:pt x="653" y="17"/>
                  </a:lnTo>
                  <a:lnTo>
                    <a:pt x="656" y="11"/>
                  </a:lnTo>
                  <a:lnTo>
                    <a:pt x="659" y="7"/>
                  </a:lnTo>
                  <a:lnTo>
                    <a:pt x="662" y="4"/>
                  </a:lnTo>
                  <a:lnTo>
                    <a:pt x="665" y="2"/>
                  </a:lnTo>
                  <a:lnTo>
                    <a:pt x="667" y="0"/>
                  </a:lnTo>
                  <a:lnTo>
                    <a:pt x="670" y="0"/>
                  </a:lnTo>
                  <a:lnTo>
                    <a:pt x="673" y="0"/>
                  </a:lnTo>
                  <a:lnTo>
                    <a:pt x="675" y="2"/>
                  </a:lnTo>
                  <a:lnTo>
                    <a:pt x="678" y="4"/>
                  </a:lnTo>
                  <a:lnTo>
                    <a:pt x="681" y="7"/>
                  </a:lnTo>
                  <a:lnTo>
                    <a:pt x="684" y="11"/>
                  </a:lnTo>
                  <a:lnTo>
                    <a:pt x="687" y="17"/>
                  </a:lnTo>
                  <a:lnTo>
                    <a:pt x="691" y="23"/>
                  </a:lnTo>
                  <a:lnTo>
                    <a:pt x="695" y="30"/>
                  </a:lnTo>
                  <a:lnTo>
                    <a:pt x="699" y="37"/>
                  </a:lnTo>
                  <a:lnTo>
                    <a:pt x="702" y="43"/>
                  </a:lnTo>
                  <a:lnTo>
                    <a:pt x="706" y="48"/>
                  </a:lnTo>
                  <a:lnTo>
                    <a:pt x="709" y="52"/>
                  </a:lnTo>
                  <a:lnTo>
                    <a:pt x="712" y="55"/>
                  </a:lnTo>
                  <a:lnTo>
                    <a:pt x="714" y="58"/>
                  </a:lnTo>
                  <a:lnTo>
                    <a:pt x="717" y="59"/>
                  </a:lnTo>
                  <a:lnTo>
                    <a:pt x="720" y="60"/>
                  </a:lnTo>
                  <a:lnTo>
                    <a:pt x="722" y="59"/>
                  </a:lnTo>
                  <a:lnTo>
                    <a:pt x="725" y="58"/>
                  </a:lnTo>
                  <a:lnTo>
                    <a:pt x="728" y="55"/>
                  </a:lnTo>
                  <a:lnTo>
                    <a:pt x="730" y="52"/>
                  </a:lnTo>
                  <a:lnTo>
                    <a:pt x="733" y="48"/>
                  </a:lnTo>
                  <a:lnTo>
                    <a:pt x="737" y="43"/>
                  </a:lnTo>
                  <a:lnTo>
                    <a:pt x="740" y="37"/>
                  </a:lnTo>
                  <a:lnTo>
                    <a:pt x="744" y="30"/>
                  </a:lnTo>
                  <a:lnTo>
                    <a:pt x="748" y="23"/>
                  </a:lnTo>
                  <a:lnTo>
                    <a:pt x="752" y="17"/>
                  </a:lnTo>
                  <a:lnTo>
                    <a:pt x="755" y="11"/>
                  </a:lnTo>
                  <a:lnTo>
                    <a:pt x="758" y="7"/>
                  </a:lnTo>
                  <a:lnTo>
                    <a:pt x="761" y="4"/>
                  </a:lnTo>
                  <a:lnTo>
                    <a:pt x="764" y="2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4" y="2"/>
                  </a:lnTo>
                  <a:lnTo>
                    <a:pt x="777" y="4"/>
                  </a:lnTo>
                  <a:lnTo>
                    <a:pt x="780" y="7"/>
                  </a:lnTo>
                  <a:lnTo>
                    <a:pt x="783" y="11"/>
                  </a:lnTo>
                  <a:lnTo>
                    <a:pt x="786" y="17"/>
                  </a:lnTo>
                  <a:lnTo>
                    <a:pt x="790" y="23"/>
                  </a:lnTo>
                  <a:lnTo>
                    <a:pt x="794" y="30"/>
                  </a:lnTo>
                  <a:lnTo>
                    <a:pt x="798" y="37"/>
                  </a:lnTo>
                  <a:lnTo>
                    <a:pt x="802" y="43"/>
                  </a:lnTo>
                  <a:lnTo>
                    <a:pt x="805" y="48"/>
                  </a:lnTo>
                  <a:lnTo>
                    <a:pt x="808" y="52"/>
                  </a:lnTo>
                  <a:lnTo>
                    <a:pt x="811" y="55"/>
                  </a:lnTo>
                  <a:lnTo>
                    <a:pt x="814" y="58"/>
                  </a:lnTo>
                  <a:lnTo>
                    <a:pt x="816" y="59"/>
                  </a:lnTo>
                  <a:lnTo>
                    <a:pt x="819" y="60"/>
                  </a:lnTo>
                  <a:lnTo>
                    <a:pt x="821" y="59"/>
                  </a:lnTo>
                  <a:lnTo>
                    <a:pt x="824" y="58"/>
                  </a:lnTo>
                  <a:lnTo>
                    <a:pt x="827" y="55"/>
                  </a:lnTo>
                  <a:lnTo>
                    <a:pt x="830" y="52"/>
                  </a:lnTo>
                  <a:lnTo>
                    <a:pt x="833" y="48"/>
                  </a:lnTo>
                  <a:lnTo>
                    <a:pt x="836" y="43"/>
                  </a:lnTo>
                  <a:lnTo>
                    <a:pt x="840" y="37"/>
                  </a:lnTo>
                  <a:lnTo>
                    <a:pt x="844" y="30"/>
                  </a:lnTo>
                  <a:lnTo>
                    <a:pt x="848" y="23"/>
                  </a:lnTo>
                  <a:lnTo>
                    <a:pt x="851" y="17"/>
                  </a:lnTo>
                  <a:lnTo>
                    <a:pt x="855" y="11"/>
                  </a:lnTo>
                  <a:lnTo>
                    <a:pt x="858" y="7"/>
                  </a:lnTo>
                  <a:lnTo>
                    <a:pt x="861" y="4"/>
                  </a:lnTo>
                  <a:lnTo>
                    <a:pt x="863" y="2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4" y="2"/>
                  </a:lnTo>
                  <a:lnTo>
                    <a:pt x="876" y="4"/>
                  </a:lnTo>
                  <a:lnTo>
                    <a:pt x="879" y="7"/>
                  </a:lnTo>
                  <a:lnTo>
                    <a:pt x="882" y="11"/>
                  </a:lnTo>
                  <a:lnTo>
                    <a:pt x="886" y="17"/>
                  </a:lnTo>
                  <a:lnTo>
                    <a:pt x="889" y="23"/>
                  </a:lnTo>
                  <a:lnTo>
                    <a:pt x="893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Rectangle 204">
              <a:extLst>
                <a:ext uri="{FF2B5EF4-FFF2-40B4-BE49-F238E27FC236}">
                  <a16:creationId xmlns:a16="http://schemas.microsoft.com/office/drawing/2014/main" id="{D66477E4-5612-E11B-F846-ADCE47C9A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40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5" name="Rectangle 205">
              <a:extLst>
                <a:ext uri="{FF2B5EF4-FFF2-40B4-BE49-F238E27FC236}">
                  <a16:creationId xmlns:a16="http://schemas.microsoft.com/office/drawing/2014/main" id="{9667D414-372C-29C1-E740-E0EAF5311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1469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6" name="Rectangle 206">
              <a:extLst>
                <a:ext uri="{FF2B5EF4-FFF2-40B4-BE49-F238E27FC236}">
                  <a16:creationId xmlns:a16="http://schemas.microsoft.com/office/drawing/2014/main" id="{C16471F3-8D31-189F-D0BD-0A7910D32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7" name="Rectangle 207">
              <a:extLst>
                <a:ext uri="{FF2B5EF4-FFF2-40B4-BE49-F238E27FC236}">
                  <a16:creationId xmlns:a16="http://schemas.microsoft.com/office/drawing/2014/main" id="{5F87F44F-5354-FA0A-A75F-9CF28F56C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104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8" name="Rectangle 208">
              <a:extLst>
                <a:ext uri="{FF2B5EF4-FFF2-40B4-BE49-F238E27FC236}">
                  <a16:creationId xmlns:a16="http://schemas.microsoft.com/office/drawing/2014/main" id="{F11411D2-3D29-E85F-DD7B-5FD9412BA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42"/>
              <a:ext cx="3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9" name="Line 209">
              <a:extLst>
                <a:ext uri="{FF2B5EF4-FFF2-40B4-BE49-F238E27FC236}">
                  <a16:creationId xmlns:a16="http://schemas.microsoft.com/office/drawing/2014/main" id="{EC2A98F2-6E5E-1F91-6AE3-0FF4305AE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Freeform 210">
              <a:extLst>
                <a:ext uri="{FF2B5EF4-FFF2-40B4-BE49-F238E27FC236}">
                  <a16:creationId xmlns:a16="http://schemas.microsoft.com/office/drawing/2014/main" id="{1D38385F-1010-40BD-2440-92D8B986E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Freeform 211">
              <a:extLst>
                <a:ext uri="{FF2B5EF4-FFF2-40B4-BE49-F238E27FC236}">
                  <a16:creationId xmlns:a16="http://schemas.microsoft.com/office/drawing/2014/main" id="{34B06F6B-AF97-9288-3F36-AEB0C90C7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Freeform 212">
              <a:extLst>
                <a:ext uri="{FF2B5EF4-FFF2-40B4-BE49-F238E27FC236}">
                  <a16:creationId xmlns:a16="http://schemas.microsoft.com/office/drawing/2014/main" id="{855D880D-1330-60B0-5D2F-C642CAE72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95"/>
              <a:ext cx="876" cy="53"/>
            </a:xfrm>
            <a:custGeom>
              <a:avLst/>
              <a:gdLst>
                <a:gd name="T0" fmla="*/ 90 w 987"/>
                <a:gd name="T1" fmla="*/ 4 h 60"/>
                <a:gd name="T2" fmla="*/ 87 w 987"/>
                <a:gd name="T3" fmla="*/ 4 h 60"/>
                <a:gd name="T4" fmla="*/ 86 w 987"/>
                <a:gd name="T5" fmla="*/ 4 h 60"/>
                <a:gd name="T6" fmla="*/ 84 w 987"/>
                <a:gd name="T7" fmla="*/ 4 h 60"/>
                <a:gd name="T8" fmla="*/ 83 w 987"/>
                <a:gd name="T9" fmla="*/ 4 h 60"/>
                <a:gd name="T10" fmla="*/ 81 w 987"/>
                <a:gd name="T11" fmla="*/ 4 h 60"/>
                <a:gd name="T12" fmla="*/ 80 w 987"/>
                <a:gd name="T13" fmla="*/ 0 h 60"/>
                <a:gd name="T14" fmla="*/ 77 w 987"/>
                <a:gd name="T15" fmla="*/ 4 h 60"/>
                <a:gd name="T16" fmla="*/ 75 w 987"/>
                <a:gd name="T17" fmla="*/ 4 h 60"/>
                <a:gd name="T18" fmla="*/ 75 w 987"/>
                <a:gd name="T19" fmla="*/ 4 h 60"/>
                <a:gd name="T20" fmla="*/ 72 w 987"/>
                <a:gd name="T21" fmla="*/ 4 h 60"/>
                <a:gd name="T22" fmla="*/ 71 w 987"/>
                <a:gd name="T23" fmla="*/ 0 h 60"/>
                <a:gd name="T24" fmla="*/ 68 w 987"/>
                <a:gd name="T25" fmla="*/ 4 h 60"/>
                <a:gd name="T26" fmla="*/ 67 w 987"/>
                <a:gd name="T27" fmla="*/ 4 h 60"/>
                <a:gd name="T28" fmla="*/ 67 w 987"/>
                <a:gd name="T29" fmla="*/ 4 h 60"/>
                <a:gd name="T30" fmla="*/ 64 w 987"/>
                <a:gd name="T31" fmla="*/ 4 h 60"/>
                <a:gd name="T32" fmla="*/ 62 w 987"/>
                <a:gd name="T33" fmla="*/ 4 h 60"/>
                <a:gd name="T34" fmla="*/ 60 w 987"/>
                <a:gd name="T35" fmla="*/ 4 h 60"/>
                <a:gd name="T36" fmla="*/ 59 w 987"/>
                <a:gd name="T37" fmla="*/ 4 h 60"/>
                <a:gd name="T38" fmla="*/ 57 w 987"/>
                <a:gd name="T39" fmla="*/ 4 h 60"/>
                <a:gd name="T40" fmla="*/ 56 w 987"/>
                <a:gd name="T41" fmla="*/ 4 h 60"/>
                <a:gd name="T42" fmla="*/ 52 w 987"/>
                <a:gd name="T43" fmla="*/ 4 h 60"/>
                <a:gd name="T44" fmla="*/ 52 w 987"/>
                <a:gd name="T45" fmla="*/ 0 h 60"/>
                <a:gd name="T46" fmla="*/ 51 w 987"/>
                <a:gd name="T47" fmla="*/ 4 h 60"/>
                <a:gd name="T48" fmla="*/ 47 w 987"/>
                <a:gd name="T49" fmla="*/ 4 h 60"/>
                <a:gd name="T50" fmla="*/ 46 w 987"/>
                <a:gd name="T51" fmla="*/ 4 h 60"/>
                <a:gd name="T52" fmla="*/ 45 w 987"/>
                <a:gd name="T53" fmla="*/ 4 h 60"/>
                <a:gd name="T54" fmla="*/ 44 w 987"/>
                <a:gd name="T55" fmla="*/ 0 h 60"/>
                <a:gd name="T56" fmla="*/ 41 w 987"/>
                <a:gd name="T57" fmla="*/ 4 h 60"/>
                <a:gd name="T58" fmla="*/ 40 w 987"/>
                <a:gd name="T59" fmla="*/ 4 h 60"/>
                <a:gd name="T60" fmla="*/ 38 w 987"/>
                <a:gd name="T61" fmla="*/ 4 h 60"/>
                <a:gd name="T62" fmla="*/ 36 w 987"/>
                <a:gd name="T63" fmla="*/ 4 h 60"/>
                <a:gd name="T64" fmla="*/ 36 w 987"/>
                <a:gd name="T65" fmla="*/ 4 h 60"/>
                <a:gd name="T66" fmla="*/ 33 w 987"/>
                <a:gd name="T67" fmla="*/ 4 h 60"/>
                <a:gd name="T68" fmla="*/ 32 w 987"/>
                <a:gd name="T69" fmla="*/ 4 h 60"/>
                <a:gd name="T70" fmla="*/ 29 w 987"/>
                <a:gd name="T71" fmla="*/ 4 h 60"/>
                <a:gd name="T72" fmla="*/ 28 w 987"/>
                <a:gd name="T73" fmla="*/ 4 h 60"/>
                <a:gd name="T74" fmla="*/ 26 w 987"/>
                <a:gd name="T75" fmla="*/ 4 h 60"/>
                <a:gd name="T76" fmla="*/ 25 w 987"/>
                <a:gd name="T77" fmla="*/ 0 h 60"/>
                <a:gd name="T78" fmla="*/ 22 w 987"/>
                <a:gd name="T79" fmla="*/ 4 h 60"/>
                <a:gd name="T80" fmla="*/ 21 w 987"/>
                <a:gd name="T81" fmla="*/ 4 h 60"/>
                <a:gd name="T82" fmla="*/ 20 w 987"/>
                <a:gd name="T83" fmla="*/ 4 h 60"/>
                <a:gd name="T84" fmla="*/ 18 w 987"/>
                <a:gd name="T85" fmla="*/ 4 h 60"/>
                <a:gd name="T86" fmla="*/ 16 w 987"/>
                <a:gd name="T87" fmla="*/ 0 h 60"/>
                <a:gd name="T88" fmla="*/ 15 w 987"/>
                <a:gd name="T89" fmla="*/ 4 h 60"/>
                <a:gd name="T90" fmla="*/ 12 w 987"/>
                <a:gd name="T91" fmla="*/ 4 h 60"/>
                <a:gd name="T92" fmla="*/ 11 w 987"/>
                <a:gd name="T93" fmla="*/ 4 h 60"/>
                <a:gd name="T94" fmla="*/ 10 w 987"/>
                <a:gd name="T95" fmla="*/ 4 h 60"/>
                <a:gd name="T96" fmla="*/ 8 w 987"/>
                <a:gd name="T97" fmla="*/ 4 h 60"/>
                <a:gd name="T98" fmla="*/ 6 w 987"/>
                <a:gd name="T99" fmla="*/ 4 h 60"/>
                <a:gd name="T100" fmla="*/ 4 w 987"/>
                <a:gd name="T101" fmla="*/ 4 h 60"/>
                <a:gd name="T102" fmla="*/ 4 w 987"/>
                <a:gd name="T103" fmla="*/ 4 h 60"/>
                <a:gd name="T104" fmla="*/ 4 w 987"/>
                <a:gd name="T105" fmla="*/ 4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7"/>
                <a:gd name="T160" fmla="*/ 0 h 60"/>
                <a:gd name="T161" fmla="*/ 987 w 987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7" h="60">
                  <a:moveTo>
                    <a:pt x="987" y="30"/>
                  </a:moveTo>
                  <a:lnTo>
                    <a:pt x="983" y="23"/>
                  </a:lnTo>
                  <a:lnTo>
                    <a:pt x="979" y="17"/>
                  </a:lnTo>
                  <a:lnTo>
                    <a:pt x="976" y="11"/>
                  </a:lnTo>
                  <a:lnTo>
                    <a:pt x="973" y="7"/>
                  </a:lnTo>
                  <a:lnTo>
                    <a:pt x="970" y="4"/>
                  </a:lnTo>
                  <a:lnTo>
                    <a:pt x="967" y="2"/>
                  </a:lnTo>
                  <a:lnTo>
                    <a:pt x="965" y="0"/>
                  </a:lnTo>
                  <a:lnTo>
                    <a:pt x="962" y="0"/>
                  </a:lnTo>
                  <a:lnTo>
                    <a:pt x="960" y="0"/>
                  </a:lnTo>
                  <a:lnTo>
                    <a:pt x="957" y="2"/>
                  </a:lnTo>
                  <a:lnTo>
                    <a:pt x="954" y="4"/>
                  </a:lnTo>
                  <a:lnTo>
                    <a:pt x="952" y="7"/>
                  </a:lnTo>
                  <a:lnTo>
                    <a:pt x="949" y="11"/>
                  </a:lnTo>
                  <a:lnTo>
                    <a:pt x="945" y="17"/>
                  </a:lnTo>
                  <a:lnTo>
                    <a:pt x="942" y="23"/>
                  </a:lnTo>
                  <a:lnTo>
                    <a:pt x="938" y="30"/>
                  </a:lnTo>
                  <a:lnTo>
                    <a:pt x="934" y="37"/>
                  </a:lnTo>
                  <a:lnTo>
                    <a:pt x="930" y="43"/>
                  </a:lnTo>
                  <a:lnTo>
                    <a:pt x="927" y="48"/>
                  </a:lnTo>
                  <a:lnTo>
                    <a:pt x="924" y="52"/>
                  </a:lnTo>
                  <a:lnTo>
                    <a:pt x="921" y="55"/>
                  </a:lnTo>
                  <a:lnTo>
                    <a:pt x="918" y="58"/>
                  </a:lnTo>
                  <a:lnTo>
                    <a:pt x="916" y="59"/>
                  </a:lnTo>
                  <a:lnTo>
                    <a:pt x="913" y="60"/>
                  </a:lnTo>
                  <a:lnTo>
                    <a:pt x="910" y="59"/>
                  </a:lnTo>
                  <a:lnTo>
                    <a:pt x="908" y="58"/>
                  </a:lnTo>
                  <a:lnTo>
                    <a:pt x="905" y="55"/>
                  </a:lnTo>
                  <a:lnTo>
                    <a:pt x="902" y="52"/>
                  </a:lnTo>
                  <a:lnTo>
                    <a:pt x="899" y="48"/>
                  </a:lnTo>
                  <a:lnTo>
                    <a:pt x="896" y="43"/>
                  </a:lnTo>
                  <a:lnTo>
                    <a:pt x="892" y="37"/>
                  </a:lnTo>
                  <a:lnTo>
                    <a:pt x="888" y="30"/>
                  </a:lnTo>
                  <a:lnTo>
                    <a:pt x="884" y="23"/>
                  </a:lnTo>
                  <a:lnTo>
                    <a:pt x="881" y="17"/>
                  </a:lnTo>
                  <a:lnTo>
                    <a:pt x="877" y="11"/>
                  </a:lnTo>
                  <a:lnTo>
                    <a:pt x="874" y="7"/>
                  </a:lnTo>
                  <a:lnTo>
                    <a:pt x="872" y="4"/>
                  </a:lnTo>
                  <a:lnTo>
                    <a:pt x="869" y="2"/>
                  </a:lnTo>
                  <a:lnTo>
                    <a:pt x="866" y="0"/>
                  </a:lnTo>
                  <a:lnTo>
                    <a:pt x="864" y="0"/>
                  </a:lnTo>
                  <a:lnTo>
                    <a:pt x="861" y="0"/>
                  </a:lnTo>
                  <a:lnTo>
                    <a:pt x="859" y="2"/>
                  </a:lnTo>
                  <a:lnTo>
                    <a:pt x="856" y="4"/>
                  </a:lnTo>
                  <a:lnTo>
                    <a:pt x="853" y="7"/>
                  </a:lnTo>
                  <a:lnTo>
                    <a:pt x="850" y="11"/>
                  </a:lnTo>
                  <a:lnTo>
                    <a:pt x="847" y="17"/>
                  </a:lnTo>
                  <a:lnTo>
                    <a:pt x="843" y="23"/>
                  </a:lnTo>
                  <a:lnTo>
                    <a:pt x="839" y="30"/>
                  </a:lnTo>
                  <a:lnTo>
                    <a:pt x="835" y="37"/>
                  </a:lnTo>
                  <a:lnTo>
                    <a:pt x="831" y="43"/>
                  </a:lnTo>
                  <a:lnTo>
                    <a:pt x="828" y="48"/>
                  </a:lnTo>
                  <a:lnTo>
                    <a:pt x="825" y="52"/>
                  </a:lnTo>
                  <a:lnTo>
                    <a:pt x="822" y="55"/>
                  </a:lnTo>
                  <a:lnTo>
                    <a:pt x="819" y="58"/>
                  </a:lnTo>
                  <a:lnTo>
                    <a:pt x="817" y="59"/>
                  </a:lnTo>
                  <a:lnTo>
                    <a:pt x="814" y="60"/>
                  </a:lnTo>
                  <a:lnTo>
                    <a:pt x="812" y="59"/>
                  </a:lnTo>
                  <a:lnTo>
                    <a:pt x="809" y="58"/>
                  </a:lnTo>
                  <a:lnTo>
                    <a:pt x="806" y="55"/>
                  </a:lnTo>
                  <a:lnTo>
                    <a:pt x="804" y="52"/>
                  </a:lnTo>
                  <a:lnTo>
                    <a:pt x="801" y="48"/>
                  </a:lnTo>
                  <a:lnTo>
                    <a:pt x="797" y="43"/>
                  </a:lnTo>
                  <a:lnTo>
                    <a:pt x="794" y="37"/>
                  </a:lnTo>
                  <a:lnTo>
                    <a:pt x="790" y="30"/>
                  </a:lnTo>
                  <a:lnTo>
                    <a:pt x="786" y="23"/>
                  </a:lnTo>
                  <a:lnTo>
                    <a:pt x="782" y="17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3" y="4"/>
                  </a:lnTo>
                  <a:lnTo>
                    <a:pt x="770" y="2"/>
                  </a:lnTo>
                  <a:lnTo>
                    <a:pt x="768" y="0"/>
                  </a:lnTo>
                  <a:lnTo>
                    <a:pt x="765" y="0"/>
                  </a:lnTo>
                  <a:lnTo>
                    <a:pt x="762" y="0"/>
                  </a:lnTo>
                  <a:lnTo>
                    <a:pt x="760" y="2"/>
                  </a:lnTo>
                  <a:lnTo>
                    <a:pt x="757" y="4"/>
                  </a:lnTo>
                  <a:lnTo>
                    <a:pt x="754" y="7"/>
                  </a:lnTo>
                  <a:lnTo>
                    <a:pt x="751" y="11"/>
                  </a:lnTo>
                  <a:lnTo>
                    <a:pt x="748" y="17"/>
                  </a:lnTo>
                  <a:lnTo>
                    <a:pt x="744" y="23"/>
                  </a:lnTo>
                  <a:lnTo>
                    <a:pt x="740" y="30"/>
                  </a:lnTo>
                  <a:lnTo>
                    <a:pt x="736" y="37"/>
                  </a:lnTo>
                  <a:lnTo>
                    <a:pt x="733" y="43"/>
                  </a:lnTo>
                  <a:lnTo>
                    <a:pt x="729" y="48"/>
                  </a:lnTo>
                  <a:lnTo>
                    <a:pt x="726" y="52"/>
                  </a:lnTo>
                  <a:lnTo>
                    <a:pt x="724" y="55"/>
                  </a:lnTo>
                  <a:lnTo>
                    <a:pt x="721" y="58"/>
                  </a:lnTo>
                  <a:lnTo>
                    <a:pt x="718" y="59"/>
                  </a:lnTo>
                  <a:lnTo>
                    <a:pt x="716" y="60"/>
                  </a:lnTo>
                  <a:lnTo>
                    <a:pt x="713" y="59"/>
                  </a:lnTo>
                  <a:lnTo>
                    <a:pt x="711" y="58"/>
                  </a:lnTo>
                  <a:lnTo>
                    <a:pt x="708" y="55"/>
                  </a:lnTo>
                  <a:lnTo>
                    <a:pt x="705" y="52"/>
                  </a:lnTo>
                  <a:lnTo>
                    <a:pt x="702" y="48"/>
                  </a:lnTo>
                  <a:lnTo>
                    <a:pt x="699" y="43"/>
                  </a:lnTo>
                  <a:lnTo>
                    <a:pt x="695" y="37"/>
                  </a:lnTo>
                  <a:lnTo>
                    <a:pt x="691" y="30"/>
                  </a:lnTo>
                  <a:lnTo>
                    <a:pt x="687" y="23"/>
                  </a:lnTo>
                  <a:lnTo>
                    <a:pt x="683" y="17"/>
                  </a:lnTo>
                  <a:lnTo>
                    <a:pt x="680" y="11"/>
                  </a:lnTo>
                  <a:lnTo>
                    <a:pt x="677" y="7"/>
                  </a:lnTo>
                  <a:lnTo>
                    <a:pt x="674" y="4"/>
                  </a:lnTo>
                  <a:lnTo>
                    <a:pt x="671" y="2"/>
                  </a:lnTo>
                  <a:lnTo>
                    <a:pt x="669" y="0"/>
                  </a:lnTo>
                  <a:lnTo>
                    <a:pt x="666" y="0"/>
                  </a:lnTo>
                  <a:lnTo>
                    <a:pt x="664" y="0"/>
                  </a:lnTo>
                  <a:lnTo>
                    <a:pt x="661" y="2"/>
                  </a:lnTo>
                  <a:lnTo>
                    <a:pt x="658" y="4"/>
                  </a:lnTo>
                  <a:lnTo>
                    <a:pt x="656" y="7"/>
                  </a:lnTo>
                  <a:lnTo>
                    <a:pt x="653" y="11"/>
                  </a:lnTo>
                  <a:lnTo>
                    <a:pt x="649" y="17"/>
                  </a:lnTo>
                  <a:lnTo>
                    <a:pt x="646" y="23"/>
                  </a:lnTo>
                  <a:lnTo>
                    <a:pt x="642" y="30"/>
                  </a:lnTo>
                  <a:lnTo>
                    <a:pt x="638" y="37"/>
                  </a:lnTo>
                  <a:lnTo>
                    <a:pt x="634" y="43"/>
                  </a:lnTo>
                  <a:lnTo>
                    <a:pt x="631" y="48"/>
                  </a:lnTo>
                  <a:lnTo>
                    <a:pt x="628" y="52"/>
                  </a:lnTo>
                  <a:lnTo>
                    <a:pt x="625" y="55"/>
                  </a:lnTo>
                  <a:lnTo>
                    <a:pt x="622" y="58"/>
                  </a:lnTo>
                  <a:lnTo>
                    <a:pt x="620" y="59"/>
                  </a:lnTo>
                  <a:lnTo>
                    <a:pt x="617" y="60"/>
                  </a:lnTo>
                  <a:lnTo>
                    <a:pt x="614" y="59"/>
                  </a:lnTo>
                  <a:lnTo>
                    <a:pt x="612" y="58"/>
                  </a:lnTo>
                  <a:lnTo>
                    <a:pt x="609" y="55"/>
                  </a:lnTo>
                  <a:lnTo>
                    <a:pt x="606" y="52"/>
                  </a:lnTo>
                  <a:lnTo>
                    <a:pt x="603" y="48"/>
                  </a:lnTo>
                  <a:lnTo>
                    <a:pt x="600" y="43"/>
                  </a:lnTo>
                  <a:lnTo>
                    <a:pt x="596" y="37"/>
                  </a:lnTo>
                  <a:lnTo>
                    <a:pt x="592" y="30"/>
                  </a:lnTo>
                  <a:lnTo>
                    <a:pt x="588" y="23"/>
                  </a:lnTo>
                  <a:lnTo>
                    <a:pt x="585" y="17"/>
                  </a:lnTo>
                  <a:lnTo>
                    <a:pt x="581" y="11"/>
                  </a:lnTo>
                  <a:lnTo>
                    <a:pt x="578" y="7"/>
                  </a:lnTo>
                  <a:lnTo>
                    <a:pt x="576" y="4"/>
                  </a:lnTo>
                  <a:lnTo>
                    <a:pt x="573" y="2"/>
                  </a:lnTo>
                  <a:lnTo>
                    <a:pt x="570" y="0"/>
                  </a:lnTo>
                  <a:lnTo>
                    <a:pt x="568" y="0"/>
                  </a:lnTo>
                  <a:lnTo>
                    <a:pt x="565" y="0"/>
                  </a:lnTo>
                  <a:lnTo>
                    <a:pt x="563" y="2"/>
                  </a:lnTo>
                  <a:lnTo>
                    <a:pt x="560" y="4"/>
                  </a:lnTo>
                  <a:lnTo>
                    <a:pt x="557" y="7"/>
                  </a:lnTo>
                  <a:lnTo>
                    <a:pt x="554" y="11"/>
                  </a:lnTo>
                  <a:lnTo>
                    <a:pt x="551" y="17"/>
                  </a:lnTo>
                  <a:lnTo>
                    <a:pt x="547" y="23"/>
                  </a:lnTo>
                  <a:lnTo>
                    <a:pt x="543" y="30"/>
                  </a:lnTo>
                  <a:lnTo>
                    <a:pt x="539" y="37"/>
                  </a:lnTo>
                  <a:lnTo>
                    <a:pt x="535" y="43"/>
                  </a:lnTo>
                  <a:lnTo>
                    <a:pt x="532" y="48"/>
                  </a:lnTo>
                  <a:lnTo>
                    <a:pt x="529" y="52"/>
                  </a:lnTo>
                  <a:lnTo>
                    <a:pt x="526" y="55"/>
                  </a:lnTo>
                  <a:lnTo>
                    <a:pt x="523" y="58"/>
                  </a:lnTo>
                  <a:lnTo>
                    <a:pt x="521" y="59"/>
                  </a:lnTo>
                  <a:lnTo>
                    <a:pt x="518" y="60"/>
                  </a:lnTo>
                  <a:lnTo>
                    <a:pt x="516" y="59"/>
                  </a:lnTo>
                  <a:lnTo>
                    <a:pt x="513" y="58"/>
                  </a:lnTo>
                  <a:lnTo>
                    <a:pt x="510" y="55"/>
                  </a:lnTo>
                  <a:lnTo>
                    <a:pt x="508" y="52"/>
                  </a:lnTo>
                  <a:lnTo>
                    <a:pt x="505" y="48"/>
                  </a:lnTo>
                  <a:lnTo>
                    <a:pt x="501" y="43"/>
                  </a:lnTo>
                  <a:lnTo>
                    <a:pt x="498" y="37"/>
                  </a:lnTo>
                  <a:lnTo>
                    <a:pt x="494" y="30"/>
                  </a:lnTo>
                  <a:lnTo>
                    <a:pt x="490" y="23"/>
                  </a:lnTo>
                  <a:lnTo>
                    <a:pt x="486" y="17"/>
                  </a:lnTo>
                  <a:lnTo>
                    <a:pt x="483" y="11"/>
                  </a:lnTo>
                  <a:lnTo>
                    <a:pt x="480" y="7"/>
                  </a:lnTo>
                  <a:lnTo>
                    <a:pt x="477" y="4"/>
                  </a:lnTo>
                  <a:lnTo>
                    <a:pt x="474" y="2"/>
                  </a:lnTo>
                  <a:lnTo>
                    <a:pt x="472" y="0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4" y="2"/>
                  </a:lnTo>
                  <a:lnTo>
                    <a:pt x="461" y="4"/>
                  </a:lnTo>
                  <a:lnTo>
                    <a:pt x="458" y="7"/>
                  </a:lnTo>
                  <a:lnTo>
                    <a:pt x="455" y="11"/>
                  </a:lnTo>
                  <a:lnTo>
                    <a:pt x="452" y="17"/>
                  </a:lnTo>
                  <a:lnTo>
                    <a:pt x="448" y="23"/>
                  </a:lnTo>
                  <a:lnTo>
                    <a:pt x="444" y="30"/>
                  </a:lnTo>
                  <a:lnTo>
                    <a:pt x="440" y="37"/>
                  </a:lnTo>
                  <a:lnTo>
                    <a:pt x="437" y="43"/>
                  </a:lnTo>
                  <a:lnTo>
                    <a:pt x="433" y="48"/>
                  </a:lnTo>
                  <a:lnTo>
                    <a:pt x="430" y="52"/>
                  </a:lnTo>
                  <a:lnTo>
                    <a:pt x="428" y="55"/>
                  </a:lnTo>
                  <a:lnTo>
                    <a:pt x="425" y="58"/>
                  </a:lnTo>
                  <a:lnTo>
                    <a:pt x="422" y="59"/>
                  </a:lnTo>
                  <a:lnTo>
                    <a:pt x="420" y="60"/>
                  </a:lnTo>
                  <a:lnTo>
                    <a:pt x="417" y="59"/>
                  </a:lnTo>
                  <a:lnTo>
                    <a:pt x="415" y="58"/>
                  </a:lnTo>
                  <a:lnTo>
                    <a:pt x="412" y="55"/>
                  </a:lnTo>
                  <a:lnTo>
                    <a:pt x="409" y="52"/>
                  </a:lnTo>
                  <a:lnTo>
                    <a:pt x="406" y="48"/>
                  </a:lnTo>
                  <a:lnTo>
                    <a:pt x="403" y="43"/>
                  </a:lnTo>
                  <a:lnTo>
                    <a:pt x="399" y="37"/>
                  </a:lnTo>
                  <a:lnTo>
                    <a:pt x="395" y="30"/>
                  </a:lnTo>
                  <a:lnTo>
                    <a:pt x="391" y="23"/>
                  </a:lnTo>
                  <a:lnTo>
                    <a:pt x="387" y="17"/>
                  </a:lnTo>
                  <a:lnTo>
                    <a:pt x="384" y="11"/>
                  </a:lnTo>
                  <a:lnTo>
                    <a:pt x="381" y="7"/>
                  </a:lnTo>
                  <a:lnTo>
                    <a:pt x="378" y="4"/>
                  </a:lnTo>
                  <a:lnTo>
                    <a:pt x="375" y="2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5" y="2"/>
                  </a:lnTo>
                  <a:lnTo>
                    <a:pt x="362" y="4"/>
                  </a:lnTo>
                  <a:lnTo>
                    <a:pt x="360" y="7"/>
                  </a:lnTo>
                  <a:lnTo>
                    <a:pt x="357" y="11"/>
                  </a:lnTo>
                  <a:lnTo>
                    <a:pt x="353" y="17"/>
                  </a:lnTo>
                  <a:lnTo>
                    <a:pt x="350" y="23"/>
                  </a:lnTo>
                  <a:lnTo>
                    <a:pt x="346" y="30"/>
                  </a:lnTo>
                  <a:lnTo>
                    <a:pt x="342" y="37"/>
                  </a:lnTo>
                  <a:lnTo>
                    <a:pt x="338" y="43"/>
                  </a:lnTo>
                  <a:lnTo>
                    <a:pt x="335" y="48"/>
                  </a:lnTo>
                  <a:lnTo>
                    <a:pt x="332" y="52"/>
                  </a:lnTo>
                  <a:lnTo>
                    <a:pt x="329" y="55"/>
                  </a:lnTo>
                  <a:lnTo>
                    <a:pt x="326" y="58"/>
                  </a:lnTo>
                  <a:lnTo>
                    <a:pt x="324" y="59"/>
                  </a:lnTo>
                  <a:lnTo>
                    <a:pt x="321" y="60"/>
                  </a:lnTo>
                  <a:lnTo>
                    <a:pt x="318" y="59"/>
                  </a:lnTo>
                  <a:lnTo>
                    <a:pt x="316" y="58"/>
                  </a:lnTo>
                  <a:lnTo>
                    <a:pt x="313" y="55"/>
                  </a:lnTo>
                  <a:lnTo>
                    <a:pt x="310" y="52"/>
                  </a:lnTo>
                  <a:lnTo>
                    <a:pt x="307" y="48"/>
                  </a:lnTo>
                  <a:lnTo>
                    <a:pt x="304" y="43"/>
                  </a:lnTo>
                  <a:lnTo>
                    <a:pt x="300" y="37"/>
                  </a:lnTo>
                  <a:lnTo>
                    <a:pt x="296" y="30"/>
                  </a:lnTo>
                  <a:lnTo>
                    <a:pt x="292" y="23"/>
                  </a:lnTo>
                  <a:lnTo>
                    <a:pt x="289" y="17"/>
                  </a:lnTo>
                  <a:lnTo>
                    <a:pt x="285" y="11"/>
                  </a:lnTo>
                  <a:lnTo>
                    <a:pt x="282" y="7"/>
                  </a:lnTo>
                  <a:lnTo>
                    <a:pt x="280" y="4"/>
                  </a:lnTo>
                  <a:lnTo>
                    <a:pt x="277" y="2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4" y="4"/>
                  </a:lnTo>
                  <a:lnTo>
                    <a:pt x="261" y="7"/>
                  </a:lnTo>
                  <a:lnTo>
                    <a:pt x="258" y="11"/>
                  </a:lnTo>
                  <a:lnTo>
                    <a:pt x="255" y="17"/>
                  </a:lnTo>
                  <a:lnTo>
                    <a:pt x="251" y="23"/>
                  </a:lnTo>
                  <a:lnTo>
                    <a:pt x="247" y="30"/>
                  </a:lnTo>
                  <a:lnTo>
                    <a:pt x="243" y="37"/>
                  </a:lnTo>
                  <a:lnTo>
                    <a:pt x="239" y="43"/>
                  </a:lnTo>
                  <a:lnTo>
                    <a:pt x="236" y="48"/>
                  </a:lnTo>
                  <a:lnTo>
                    <a:pt x="233" y="52"/>
                  </a:lnTo>
                  <a:lnTo>
                    <a:pt x="230" y="55"/>
                  </a:lnTo>
                  <a:lnTo>
                    <a:pt x="227" y="58"/>
                  </a:lnTo>
                  <a:lnTo>
                    <a:pt x="225" y="59"/>
                  </a:lnTo>
                  <a:lnTo>
                    <a:pt x="222" y="60"/>
                  </a:lnTo>
                  <a:lnTo>
                    <a:pt x="220" y="59"/>
                  </a:lnTo>
                  <a:lnTo>
                    <a:pt x="217" y="58"/>
                  </a:lnTo>
                  <a:lnTo>
                    <a:pt x="214" y="55"/>
                  </a:lnTo>
                  <a:lnTo>
                    <a:pt x="212" y="52"/>
                  </a:lnTo>
                  <a:lnTo>
                    <a:pt x="209" y="48"/>
                  </a:lnTo>
                  <a:lnTo>
                    <a:pt x="205" y="43"/>
                  </a:lnTo>
                  <a:lnTo>
                    <a:pt x="202" y="37"/>
                  </a:lnTo>
                  <a:lnTo>
                    <a:pt x="198" y="30"/>
                  </a:lnTo>
                  <a:lnTo>
                    <a:pt x="194" y="23"/>
                  </a:lnTo>
                  <a:lnTo>
                    <a:pt x="190" y="17"/>
                  </a:lnTo>
                  <a:lnTo>
                    <a:pt x="187" y="11"/>
                  </a:lnTo>
                  <a:lnTo>
                    <a:pt x="184" y="7"/>
                  </a:lnTo>
                  <a:lnTo>
                    <a:pt x="181" y="4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8" y="2"/>
                  </a:lnTo>
                  <a:lnTo>
                    <a:pt x="165" y="4"/>
                  </a:lnTo>
                  <a:lnTo>
                    <a:pt x="162" y="7"/>
                  </a:lnTo>
                  <a:lnTo>
                    <a:pt x="159" y="11"/>
                  </a:lnTo>
                  <a:lnTo>
                    <a:pt x="156" y="17"/>
                  </a:lnTo>
                  <a:lnTo>
                    <a:pt x="152" y="23"/>
                  </a:lnTo>
                  <a:lnTo>
                    <a:pt x="148" y="30"/>
                  </a:lnTo>
                  <a:lnTo>
                    <a:pt x="144" y="37"/>
                  </a:lnTo>
                  <a:lnTo>
                    <a:pt x="141" y="43"/>
                  </a:lnTo>
                  <a:lnTo>
                    <a:pt x="137" y="48"/>
                  </a:lnTo>
                  <a:lnTo>
                    <a:pt x="134" y="52"/>
                  </a:lnTo>
                  <a:lnTo>
                    <a:pt x="132" y="55"/>
                  </a:lnTo>
                  <a:lnTo>
                    <a:pt x="129" y="58"/>
                  </a:lnTo>
                  <a:lnTo>
                    <a:pt x="126" y="59"/>
                  </a:lnTo>
                  <a:lnTo>
                    <a:pt x="124" y="60"/>
                  </a:lnTo>
                  <a:lnTo>
                    <a:pt x="121" y="59"/>
                  </a:lnTo>
                  <a:lnTo>
                    <a:pt x="119" y="58"/>
                  </a:lnTo>
                  <a:lnTo>
                    <a:pt x="116" y="55"/>
                  </a:lnTo>
                  <a:lnTo>
                    <a:pt x="113" y="52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3" y="37"/>
                  </a:lnTo>
                  <a:lnTo>
                    <a:pt x="99" y="30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88" y="11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30"/>
                  </a:lnTo>
                  <a:lnTo>
                    <a:pt x="46" y="37"/>
                  </a:lnTo>
                  <a:lnTo>
                    <a:pt x="42" y="43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0" y="58"/>
                  </a:lnTo>
                  <a:lnTo>
                    <a:pt x="28" y="59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48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0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Rectangle 213">
              <a:extLst>
                <a:ext uri="{FF2B5EF4-FFF2-40B4-BE49-F238E27FC236}">
                  <a16:creationId xmlns:a16="http://schemas.microsoft.com/office/drawing/2014/main" id="{891ABFE9-DFCB-25F0-0A1C-2F3B5E418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401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54" name="Rectangle 214">
              <a:extLst>
                <a:ext uri="{FF2B5EF4-FFF2-40B4-BE49-F238E27FC236}">
                  <a16:creationId xmlns:a16="http://schemas.microsoft.com/office/drawing/2014/main" id="{EC35847E-1DE7-A633-F7CE-FFBBF57C8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536"/>
              <a:ext cx="3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55" name="Rectangle 215">
              <a:extLst>
                <a:ext uri="{FF2B5EF4-FFF2-40B4-BE49-F238E27FC236}">
                  <a16:creationId xmlns:a16="http://schemas.microsoft.com/office/drawing/2014/main" id="{F231A64E-8BAE-B5AA-8834-7725D208D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145"/>
              <a:ext cx="8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equivalent boiler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9B6F53D-24FB-392C-8F70-1E933C7FFDF9}"/>
              </a:ext>
            </a:extLst>
          </p:cNvPr>
          <p:cNvSpPr/>
          <p:nvPr/>
        </p:nvSpPr>
        <p:spPr>
          <a:xfrm>
            <a:off x="4064000" y="2744788"/>
            <a:ext cx="1014413" cy="71278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410397F-2792-9903-5468-AC3FF97FFFA4}"/>
              </a:ext>
            </a:extLst>
          </p:cNvPr>
          <p:cNvSpPr/>
          <p:nvPr/>
        </p:nvSpPr>
        <p:spPr>
          <a:xfrm>
            <a:off x="9274175" y="5562600"/>
            <a:ext cx="1949450" cy="457200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Title 1">
            <a:extLst>
              <a:ext uri="{FF2B5EF4-FFF2-40B4-BE49-F238E27FC236}">
                <a16:creationId xmlns:a16="http://schemas.microsoft.com/office/drawing/2014/main" id="{10627E07-E402-EC9A-5BA1-BA884B8CBF99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Find </a:t>
            </a:r>
            <a:r>
              <a:rPr lang="en-US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warmer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643C07E-A507-41B8-CED2-040EE5B8B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9C591629-1200-98AA-5761-524883D1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6388" name="Group 27">
            <a:extLst>
              <a:ext uri="{FF2B5EF4-FFF2-40B4-BE49-F238E27FC236}">
                <a16:creationId xmlns:a16="http://schemas.microsoft.com/office/drawing/2014/main" id="{79D8E5E1-1D62-BC1D-FCEB-2A40126115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0" y="1027113"/>
            <a:ext cx="6934200" cy="2706687"/>
            <a:chOff x="480" y="647"/>
            <a:chExt cx="4368" cy="1705"/>
          </a:xfrm>
        </p:grpSpPr>
        <p:sp>
          <p:nvSpPr>
            <p:cNvPr id="16395" name="AutoShape 26">
              <a:extLst>
                <a:ext uri="{FF2B5EF4-FFF2-40B4-BE49-F238E27FC236}">
                  <a16:creationId xmlns:a16="http://schemas.microsoft.com/office/drawing/2014/main" id="{03577DEB-27A1-47BF-51A3-B20D1B87B7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647"/>
              <a:ext cx="4368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AutoShape 28">
              <a:extLst>
                <a:ext uri="{FF2B5EF4-FFF2-40B4-BE49-F238E27FC236}">
                  <a16:creationId xmlns:a16="http://schemas.microsoft.com/office/drawing/2014/main" id="{40D8FAF3-C0F5-3D91-14A1-9FF6401BF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659"/>
              <a:ext cx="56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7" name="AutoShape 29">
              <a:extLst>
                <a:ext uri="{FF2B5EF4-FFF2-40B4-BE49-F238E27FC236}">
                  <a16:creationId xmlns:a16="http://schemas.microsoft.com/office/drawing/2014/main" id="{458BEE16-BFC8-05B1-29EA-7FC0CE061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59"/>
              <a:ext cx="55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8" name="Freeform 30">
              <a:extLst>
                <a:ext uri="{FF2B5EF4-FFF2-40B4-BE49-F238E27FC236}">
                  <a16:creationId xmlns:a16="http://schemas.microsoft.com/office/drawing/2014/main" id="{08F3B398-BC93-3A4A-F5AA-E3E801026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8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8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7" y="52"/>
                  </a:lnTo>
                  <a:lnTo>
                    <a:pt x="305" y="76"/>
                  </a:lnTo>
                  <a:lnTo>
                    <a:pt x="317" y="105"/>
                  </a:lnTo>
                  <a:lnTo>
                    <a:pt x="324" y="135"/>
                  </a:lnTo>
                  <a:lnTo>
                    <a:pt x="330" y="167"/>
                  </a:lnTo>
                  <a:lnTo>
                    <a:pt x="324" y="197"/>
                  </a:lnTo>
                  <a:lnTo>
                    <a:pt x="317" y="227"/>
                  </a:lnTo>
                  <a:lnTo>
                    <a:pt x="305" y="258"/>
                  </a:lnTo>
                  <a:lnTo>
                    <a:pt x="287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31">
              <a:extLst>
                <a:ext uri="{FF2B5EF4-FFF2-40B4-BE49-F238E27FC236}">
                  <a16:creationId xmlns:a16="http://schemas.microsoft.com/office/drawing/2014/main" id="{F6A65141-79C1-ACF3-FE4B-628EE95D4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32">
              <a:extLst>
                <a:ext uri="{FF2B5EF4-FFF2-40B4-BE49-F238E27FC236}">
                  <a16:creationId xmlns:a16="http://schemas.microsoft.com/office/drawing/2014/main" id="{3940A36A-0D44-1027-C378-386B91842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Rectangle 33">
              <a:extLst>
                <a:ext uri="{FF2B5EF4-FFF2-40B4-BE49-F238E27FC236}">
                  <a16:creationId xmlns:a16="http://schemas.microsoft.com/office/drawing/2014/main" id="{B9FD8A56-DFAC-E63D-3710-610F1E9DE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748"/>
              <a:ext cx="1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2" name="Freeform 34">
              <a:extLst>
                <a:ext uri="{FF2B5EF4-FFF2-40B4-BE49-F238E27FC236}">
                  <a16:creationId xmlns:a16="http://schemas.microsoft.com/office/drawing/2014/main" id="{6B0259F9-FCA2-C356-8C80-848FEB87C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166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2" y="330"/>
                  </a:lnTo>
                  <a:lnTo>
                    <a:pt x="90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7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0" y="12"/>
                  </a:lnTo>
                  <a:lnTo>
                    <a:pt x="122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6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6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35">
              <a:extLst>
                <a:ext uri="{FF2B5EF4-FFF2-40B4-BE49-F238E27FC236}">
                  <a16:creationId xmlns:a16="http://schemas.microsoft.com/office/drawing/2014/main" id="{F9D35197-A38F-21EE-AC87-8C1C0BF4A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36">
              <a:extLst>
                <a:ext uri="{FF2B5EF4-FFF2-40B4-BE49-F238E27FC236}">
                  <a16:creationId xmlns:a16="http://schemas.microsoft.com/office/drawing/2014/main" id="{F42F1E4F-FD53-2529-8ABE-2641A85B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5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5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37">
              <a:extLst>
                <a:ext uri="{FF2B5EF4-FFF2-40B4-BE49-F238E27FC236}">
                  <a16:creationId xmlns:a16="http://schemas.microsoft.com/office/drawing/2014/main" id="{6FF2E2A9-56D3-2CF5-FE4A-C533F0D1B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3" y="331"/>
                  </a:lnTo>
                  <a:lnTo>
                    <a:pt x="91" y="320"/>
                  </a:lnTo>
                  <a:lnTo>
                    <a:pt x="62" y="304"/>
                  </a:lnTo>
                  <a:lnTo>
                    <a:pt x="39" y="283"/>
                  </a:lnTo>
                  <a:lnTo>
                    <a:pt x="21" y="256"/>
                  </a:lnTo>
                  <a:lnTo>
                    <a:pt x="7" y="228"/>
                  </a:lnTo>
                  <a:lnTo>
                    <a:pt x="0" y="198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7"/>
                  </a:lnTo>
                  <a:lnTo>
                    <a:pt x="39" y="52"/>
                  </a:lnTo>
                  <a:lnTo>
                    <a:pt x="62" y="29"/>
                  </a:lnTo>
                  <a:lnTo>
                    <a:pt x="91" y="13"/>
                  </a:lnTo>
                  <a:lnTo>
                    <a:pt x="123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3"/>
                  </a:lnTo>
                  <a:lnTo>
                    <a:pt x="263" y="29"/>
                  </a:lnTo>
                  <a:lnTo>
                    <a:pt x="288" y="52"/>
                  </a:lnTo>
                  <a:lnTo>
                    <a:pt x="307" y="77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8"/>
                  </a:lnTo>
                  <a:lnTo>
                    <a:pt x="320" y="228"/>
                  </a:lnTo>
                  <a:lnTo>
                    <a:pt x="307" y="256"/>
                  </a:lnTo>
                  <a:lnTo>
                    <a:pt x="288" y="283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1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38">
              <a:extLst>
                <a:ext uri="{FF2B5EF4-FFF2-40B4-BE49-F238E27FC236}">
                  <a16:creationId xmlns:a16="http://schemas.microsoft.com/office/drawing/2014/main" id="{367E1F25-C336-B5E9-8CFC-CCA1F41D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39">
              <a:extLst>
                <a:ext uri="{FF2B5EF4-FFF2-40B4-BE49-F238E27FC236}">
                  <a16:creationId xmlns:a16="http://schemas.microsoft.com/office/drawing/2014/main" id="{98C5E13A-EB30-FF8B-A527-117A9477C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120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40">
              <a:extLst>
                <a:ext uri="{FF2B5EF4-FFF2-40B4-BE49-F238E27FC236}">
                  <a16:creationId xmlns:a16="http://schemas.microsoft.com/office/drawing/2014/main" id="{5636C0D1-74B4-7612-B543-2EE57B6C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1 w 330"/>
                <a:gd name="T15" fmla="*/ 1 h 336"/>
                <a:gd name="T16" fmla="*/ 0 w 330"/>
                <a:gd name="T17" fmla="*/ 1 h 336"/>
                <a:gd name="T18" fmla="*/ 1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6" y="330"/>
                  </a:lnTo>
                  <a:lnTo>
                    <a:pt x="92" y="320"/>
                  </a:lnTo>
                  <a:lnTo>
                    <a:pt x="64" y="304"/>
                  </a:lnTo>
                  <a:lnTo>
                    <a:pt x="41" y="282"/>
                  </a:lnTo>
                  <a:lnTo>
                    <a:pt x="23" y="258"/>
                  </a:lnTo>
                  <a:lnTo>
                    <a:pt x="9" y="227"/>
                  </a:lnTo>
                  <a:lnTo>
                    <a:pt x="1" y="197"/>
                  </a:lnTo>
                  <a:lnTo>
                    <a:pt x="0" y="167"/>
                  </a:lnTo>
                  <a:lnTo>
                    <a:pt x="1" y="135"/>
                  </a:lnTo>
                  <a:lnTo>
                    <a:pt x="9" y="105"/>
                  </a:lnTo>
                  <a:lnTo>
                    <a:pt x="23" y="76"/>
                  </a:lnTo>
                  <a:lnTo>
                    <a:pt x="41" y="52"/>
                  </a:lnTo>
                  <a:lnTo>
                    <a:pt x="64" y="30"/>
                  </a:lnTo>
                  <a:lnTo>
                    <a:pt x="92" y="12"/>
                  </a:lnTo>
                  <a:lnTo>
                    <a:pt x="126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9" y="52"/>
                  </a:lnTo>
                  <a:lnTo>
                    <a:pt x="307" y="76"/>
                  </a:lnTo>
                  <a:lnTo>
                    <a:pt x="319" y="105"/>
                  </a:lnTo>
                  <a:lnTo>
                    <a:pt x="328" y="135"/>
                  </a:lnTo>
                  <a:lnTo>
                    <a:pt x="330" y="167"/>
                  </a:lnTo>
                  <a:lnTo>
                    <a:pt x="328" y="197"/>
                  </a:lnTo>
                  <a:lnTo>
                    <a:pt x="319" y="227"/>
                  </a:lnTo>
                  <a:lnTo>
                    <a:pt x="307" y="258"/>
                  </a:lnTo>
                  <a:lnTo>
                    <a:pt x="289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41">
              <a:extLst>
                <a:ext uri="{FF2B5EF4-FFF2-40B4-BE49-F238E27FC236}">
                  <a16:creationId xmlns:a16="http://schemas.microsoft.com/office/drawing/2014/main" id="{0D1A8C2B-79C9-2865-7120-859D2785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1 w 93"/>
                <a:gd name="T15" fmla="*/ 11 h 189"/>
                <a:gd name="T16" fmla="*/ 0 w 93"/>
                <a:gd name="T17" fmla="*/ 9 h 189"/>
                <a:gd name="T18" fmla="*/ 1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7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42">
              <a:extLst>
                <a:ext uri="{FF2B5EF4-FFF2-40B4-BE49-F238E27FC236}">
                  <a16:creationId xmlns:a16="http://schemas.microsoft.com/office/drawing/2014/main" id="{739F4DA0-778A-CF94-ABD3-6E749E30A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43">
              <a:extLst>
                <a:ext uri="{FF2B5EF4-FFF2-40B4-BE49-F238E27FC236}">
                  <a16:creationId xmlns:a16="http://schemas.microsoft.com/office/drawing/2014/main" id="{C1CC9856-6DE4-107D-556C-D89524870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2" name="Rectangle 44">
              <a:extLst>
                <a:ext uri="{FF2B5EF4-FFF2-40B4-BE49-F238E27FC236}">
                  <a16:creationId xmlns:a16="http://schemas.microsoft.com/office/drawing/2014/main" id="{C0E32338-62E1-81B1-1C1F-9A6F2EFDF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139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3" name="Line 45">
              <a:extLst>
                <a:ext uri="{FF2B5EF4-FFF2-40B4-BE49-F238E27FC236}">
                  <a16:creationId xmlns:a16="http://schemas.microsoft.com/office/drawing/2014/main" id="{4AEC27F3-D415-4A67-B4CE-E2F9A36E0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2192"/>
              <a:ext cx="4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46">
              <a:extLst>
                <a:ext uri="{FF2B5EF4-FFF2-40B4-BE49-F238E27FC236}">
                  <a16:creationId xmlns:a16="http://schemas.microsoft.com/office/drawing/2014/main" id="{1A0BE082-C95C-BB88-DE3F-D3291E58B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57"/>
              <a:ext cx="119" cy="71"/>
            </a:xfrm>
            <a:custGeom>
              <a:avLst/>
              <a:gdLst>
                <a:gd name="T0" fmla="*/ 1 w 237"/>
                <a:gd name="T1" fmla="*/ 1 h 142"/>
                <a:gd name="T2" fmla="*/ 0 w 237"/>
                <a:gd name="T3" fmla="*/ 1 h 142"/>
                <a:gd name="T4" fmla="*/ 1 w 237"/>
                <a:gd name="T5" fmla="*/ 1 h 142"/>
                <a:gd name="T6" fmla="*/ 0 w 237"/>
                <a:gd name="T7" fmla="*/ 0 h 142"/>
                <a:gd name="T8" fmla="*/ 1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47">
              <a:extLst>
                <a:ext uri="{FF2B5EF4-FFF2-40B4-BE49-F238E27FC236}">
                  <a16:creationId xmlns:a16="http://schemas.microsoft.com/office/drawing/2014/main" id="{0872B330-F18D-3783-1186-B34475A5C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813"/>
              <a:ext cx="24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48">
              <a:extLst>
                <a:ext uri="{FF2B5EF4-FFF2-40B4-BE49-F238E27FC236}">
                  <a16:creationId xmlns:a16="http://schemas.microsoft.com/office/drawing/2014/main" id="{BD67C2D8-3C06-30C4-564F-7709512F5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191"/>
              <a:ext cx="150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49">
              <a:extLst>
                <a:ext uri="{FF2B5EF4-FFF2-40B4-BE49-F238E27FC236}">
                  <a16:creationId xmlns:a16="http://schemas.microsoft.com/office/drawing/2014/main" id="{B7D98B91-0C1A-EB84-FE01-9076602AD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" y="1899"/>
              <a:ext cx="1" cy="29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50">
              <a:extLst>
                <a:ext uri="{FF2B5EF4-FFF2-40B4-BE49-F238E27FC236}">
                  <a16:creationId xmlns:a16="http://schemas.microsoft.com/office/drawing/2014/main" id="{E6173F18-436E-1153-A133-3702E06EE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813"/>
              <a:ext cx="4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51">
              <a:extLst>
                <a:ext uri="{FF2B5EF4-FFF2-40B4-BE49-F238E27FC236}">
                  <a16:creationId xmlns:a16="http://schemas.microsoft.com/office/drawing/2014/main" id="{BB901CC1-F62C-991D-57E8-DFBF6089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77"/>
              <a:ext cx="118" cy="71"/>
            </a:xfrm>
            <a:custGeom>
              <a:avLst/>
              <a:gdLst>
                <a:gd name="T0" fmla="*/ 0 w 237"/>
                <a:gd name="T1" fmla="*/ 1 h 142"/>
                <a:gd name="T2" fmla="*/ 0 w 237"/>
                <a:gd name="T3" fmla="*/ 1 h 142"/>
                <a:gd name="T4" fmla="*/ 0 w 237"/>
                <a:gd name="T5" fmla="*/ 1 h 142"/>
                <a:gd name="T6" fmla="*/ 0 w 237"/>
                <a:gd name="T7" fmla="*/ 0 h 142"/>
                <a:gd name="T8" fmla="*/ 0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Rectangle 52">
              <a:extLst>
                <a:ext uri="{FF2B5EF4-FFF2-40B4-BE49-F238E27FC236}">
                  <a16:creationId xmlns:a16="http://schemas.microsoft.com/office/drawing/2014/main" id="{B3DAA17F-2861-D751-A090-D8D409800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1" name="Line 53">
              <a:extLst>
                <a:ext uri="{FF2B5EF4-FFF2-40B4-BE49-F238E27FC236}">
                  <a16:creationId xmlns:a16="http://schemas.microsoft.com/office/drawing/2014/main" id="{8A729B07-7ADC-9AA8-7C1D-53A4C84C2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" y="1813"/>
              <a:ext cx="23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Rectangle 54">
              <a:extLst>
                <a:ext uri="{FF2B5EF4-FFF2-40B4-BE49-F238E27FC236}">
                  <a16:creationId xmlns:a16="http://schemas.microsoft.com/office/drawing/2014/main" id="{DE177044-AD8D-48B0-AB62-9131D36AE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970"/>
              <a:ext cx="7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3" name="Rectangle 55">
              <a:extLst>
                <a:ext uri="{FF2B5EF4-FFF2-40B4-BE49-F238E27FC236}">
                  <a16:creationId xmlns:a16="http://schemas.microsoft.com/office/drawing/2014/main" id="{2189325A-DB1C-A3D1-5E84-F53A3220B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544"/>
              <a:ext cx="7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steam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4" name="Rectangle 56">
              <a:extLst>
                <a:ext uri="{FF2B5EF4-FFF2-40B4-BE49-F238E27FC236}">
                  <a16:creationId xmlns:a16="http://schemas.microsoft.com/office/drawing/2014/main" id="{7A2871F9-6350-BE7F-F637-DB19C6FB1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961"/>
              <a:ext cx="5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7.3 kg/min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5" name="Rectangle 57">
              <a:extLst>
                <a:ext uri="{FF2B5EF4-FFF2-40B4-BE49-F238E27FC236}">
                  <a16:creationId xmlns:a16="http://schemas.microsoft.com/office/drawing/2014/main" id="{F063CFB7-8812-6075-B99C-5EA952E47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410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6" name="Rectangle 58">
              <a:extLst>
                <a:ext uri="{FF2B5EF4-FFF2-40B4-BE49-F238E27FC236}">
                  <a16:creationId xmlns:a16="http://schemas.microsoft.com/office/drawing/2014/main" id="{9CC9A695-0DF1-CD3B-932A-CB659AEA4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544"/>
              <a:ext cx="2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50.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7" name="Rectangle 59">
              <a:extLst>
                <a:ext uri="{FF2B5EF4-FFF2-40B4-BE49-F238E27FC236}">
                  <a16:creationId xmlns:a16="http://schemas.microsoft.com/office/drawing/2014/main" id="{20F9053C-0C93-CB16-2A21-D79C896E1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42"/>
              <a:ext cx="5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evaporator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8" name="Line 60">
              <a:extLst>
                <a:ext uri="{FF2B5EF4-FFF2-40B4-BE49-F238E27FC236}">
                  <a16:creationId xmlns:a16="http://schemas.microsoft.com/office/drawing/2014/main" id="{ABA1A95E-D036-1FF3-3D12-7DE9565CE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1813"/>
              <a:ext cx="46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61">
              <a:extLst>
                <a:ext uri="{FF2B5EF4-FFF2-40B4-BE49-F238E27FC236}">
                  <a16:creationId xmlns:a16="http://schemas.microsoft.com/office/drawing/2014/main" id="{BFE16CA2-EC6D-2E02-BA62-DC0797BBE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777"/>
              <a:ext cx="118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62">
              <a:extLst>
                <a:ext uri="{FF2B5EF4-FFF2-40B4-BE49-F238E27FC236}">
                  <a16:creationId xmlns:a16="http://schemas.microsoft.com/office/drawing/2014/main" id="{4C7C4438-C58C-5789-A011-16F4AC80E1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1813"/>
              <a:ext cx="22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63">
              <a:extLst>
                <a:ext uri="{FF2B5EF4-FFF2-40B4-BE49-F238E27FC236}">
                  <a16:creationId xmlns:a16="http://schemas.microsoft.com/office/drawing/2014/main" id="{A7F9F11A-66DC-4909-A234-6A691226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777"/>
              <a:ext cx="119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64">
              <a:extLst>
                <a:ext uri="{FF2B5EF4-FFF2-40B4-BE49-F238E27FC236}">
                  <a16:creationId xmlns:a16="http://schemas.microsoft.com/office/drawing/2014/main" id="{0F6FD399-C193-51D2-60BB-2DFDC5996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1813"/>
              <a:ext cx="1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65">
              <a:extLst>
                <a:ext uri="{FF2B5EF4-FFF2-40B4-BE49-F238E27FC236}">
                  <a16:creationId xmlns:a16="http://schemas.microsoft.com/office/drawing/2014/main" id="{9EF08238-09AC-E606-57DB-70C4E64B6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66">
              <a:extLst>
                <a:ext uri="{FF2B5EF4-FFF2-40B4-BE49-F238E27FC236}">
                  <a16:creationId xmlns:a16="http://schemas.microsoft.com/office/drawing/2014/main" id="{A22B8E5E-4BD5-464B-9921-630787BFB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67">
              <a:extLst>
                <a:ext uri="{FF2B5EF4-FFF2-40B4-BE49-F238E27FC236}">
                  <a16:creationId xmlns:a16="http://schemas.microsoft.com/office/drawing/2014/main" id="{EA2F518B-B584-6F5D-1440-ABDE85B2B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68">
              <a:extLst>
                <a:ext uri="{FF2B5EF4-FFF2-40B4-BE49-F238E27FC236}">
                  <a16:creationId xmlns:a16="http://schemas.microsoft.com/office/drawing/2014/main" id="{A0B10929-FED6-D0B2-2809-37A98F025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69">
              <a:extLst>
                <a:ext uri="{FF2B5EF4-FFF2-40B4-BE49-F238E27FC236}">
                  <a16:creationId xmlns:a16="http://schemas.microsoft.com/office/drawing/2014/main" id="{4A97EB09-6844-A362-E528-0758D2A06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70">
              <a:extLst>
                <a:ext uri="{FF2B5EF4-FFF2-40B4-BE49-F238E27FC236}">
                  <a16:creationId xmlns:a16="http://schemas.microsoft.com/office/drawing/2014/main" id="{2024B0C4-BC63-E971-EEE1-CFBA5A8A0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71">
              <a:extLst>
                <a:ext uri="{FF2B5EF4-FFF2-40B4-BE49-F238E27FC236}">
                  <a16:creationId xmlns:a16="http://schemas.microsoft.com/office/drawing/2014/main" id="{34117513-E8AE-1E56-156F-C1C583BDD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72">
              <a:extLst>
                <a:ext uri="{FF2B5EF4-FFF2-40B4-BE49-F238E27FC236}">
                  <a16:creationId xmlns:a16="http://schemas.microsoft.com/office/drawing/2014/main" id="{633F7A28-652E-E427-BAF0-44A075888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73">
              <a:extLst>
                <a:ext uri="{FF2B5EF4-FFF2-40B4-BE49-F238E27FC236}">
                  <a16:creationId xmlns:a16="http://schemas.microsoft.com/office/drawing/2014/main" id="{05457B49-9BCA-A591-7C4F-B1A226A62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74">
              <a:extLst>
                <a:ext uri="{FF2B5EF4-FFF2-40B4-BE49-F238E27FC236}">
                  <a16:creationId xmlns:a16="http://schemas.microsoft.com/office/drawing/2014/main" id="{AFD1ACDD-22F8-ADAF-5C49-510D8133D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75">
              <a:extLst>
                <a:ext uri="{FF2B5EF4-FFF2-40B4-BE49-F238E27FC236}">
                  <a16:creationId xmlns:a16="http://schemas.microsoft.com/office/drawing/2014/main" id="{08FFD4F4-1846-814B-4FCF-7F401C887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76">
              <a:extLst>
                <a:ext uri="{FF2B5EF4-FFF2-40B4-BE49-F238E27FC236}">
                  <a16:creationId xmlns:a16="http://schemas.microsoft.com/office/drawing/2014/main" id="{3D3D403B-A12A-A42A-D765-B9E4DAE35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77">
              <a:extLst>
                <a:ext uri="{FF2B5EF4-FFF2-40B4-BE49-F238E27FC236}">
                  <a16:creationId xmlns:a16="http://schemas.microsoft.com/office/drawing/2014/main" id="{2F7A8310-1452-7AB7-1747-506C2AFF9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78">
              <a:extLst>
                <a:ext uri="{FF2B5EF4-FFF2-40B4-BE49-F238E27FC236}">
                  <a16:creationId xmlns:a16="http://schemas.microsoft.com/office/drawing/2014/main" id="{02C3E1AD-E6B6-7D9A-2D5F-4B90B104C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79">
              <a:extLst>
                <a:ext uri="{FF2B5EF4-FFF2-40B4-BE49-F238E27FC236}">
                  <a16:creationId xmlns:a16="http://schemas.microsoft.com/office/drawing/2014/main" id="{0C08BADB-B172-4C89-C4D4-2E048C710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80">
              <a:extLst>
                <a:ext uri="{FF2B5EF4-FFF2-40B4-BE49-F238E27FC236}">
                  <a16:creationId xmlns:a16="http://schemas.microsoft.com/office/drawing/2014/main" id="{28A3BB94-1E44-DC8B-4802-4A3FD58D4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81">
              <a:extLst>
                <a:ext uri="{FF2B5EF4-FFF2-40B4-BE49-F238E27FC236}">
                  <a16:creationId xmlns:a16="http://schemas.microsoft.com/office/drawing/2014/main" id="{743B59AC-A828-D9BB-2D00-CBA6630BC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82">
              <a:extLst>
                <a:ext uri="{FF2B5EF4-FFF2-40B4-BE49-F238E27FC236}">
                  <a16:creationId xmlns:a16="http://schemas.microsoft.com/office/drawing/2014/main" id="{0EF41AB3-4202-72FA-E614-14174F1CC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83">
              <a:extLst>
                <a:ext uri="{FF2B5EF4-FFF2-40B4-BE49-F238E27FC236}">
                  <a16:creationId xmlns:a16="http://schemas.microsoft.com/office/drawing/2014/main" id="{1F07EDC2-A2A9-0904-0D4C-2614BAEA7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84">
              <a:extLst>
                <a:ext uri="{FF2B5EF4-FFF2-40B4-BE49-F238E27FC236}">
                  <a16:creationId xmlns:a16="http://schemas.microsoft.com/office/drawing/2014/main" id="{93FF106D-7739-13A2-B142-B2C8B4C31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85">
              <a:extLst>
                <a:ext uri="{FF2B5EF4-FFF2-40B4-BE49-F238E27FC236}">
                  <a16:creationId xmlns:a16="http://schemas.microsoft.com/office/drawing/2014/main" id="{E882CD67-BD2E-64C6-3142-53F65B9CE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86">
              <a:extLst>
                <a:ext uri="{FF2B5EF4-FFF2-40B4-BE49-F238E27FC236}">
                  <a16:creationId xmlns:a16="http://schemas.microsoft.com/office/drawing/2014/main" id="{81697905-5D04-D735-D27E-FB9DA8D55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87">
              <a:extLst>
                <a:ext uri="{FF2B5EF4-FFF2-40B4-BE49-F238E27FC236}">
                  <a16:creationId xmlns:a16="http://schemas.microsoft.com/office/drawing/2014/main" id="{8379B721-A95F-BBEF-127B-75468259C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Line 88">
              <a:extLst>
                <a:ext uri="{FF2B5EF4-FFF2-40B4-BE49-F238E27FC236}">
                  <a16:creationId xmlns:a16="http://schemas.microsoft.com/office/drawing/2014/main" id="{831CA264-B627-2F84-63FA-D6E4FD95A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89">
              <a:extLst>
                <a:ext uri="{FF2B5EF4-FFF2-40B4-BE49-F238E27FC236}">
                  <a16:creationId xmlns:a16="http://schemas.microsoft.com/office/drawing/2014/main" id="{F8F0A9BC-09BA-92A2-C918-7FF4DC747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90">
              <a:extLst>
                <a:ext uri="{FF2B5EF4-FFF2-40B4-BE49-F238E27FC236}">
                  <a16:creationId xmlns:a16="http://schemas.microsoft.com/office/drawing/2014/main" id="{7E66FB71-1717-9AEB-8BCD-73A056AC5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91">
              <a:extLst>
                <a:ext uri="{FF2B5EF4-FFF2-40B4-BE49-F238E27FC236}">
                  <a16:creationId xmlns:a16="http://schemas.microsoft.com/office/drawing/2014/main" id="{6A7D5783-812E-3498-2514-85D46D9EE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92">
              <a:extLst>
                <a:ext uri="{FF2B5EF4-FFF2-40B4-BE49-F238E27FC236}">
                  <a16:creationId xmlns:a16="http://schemas.microsoft.com/office/drawing/2014/main" id="{E79CC284-16E6-F1F3-828E-F5282A559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93">
              <a:extLst>
                <a:ext uri="{FF2B5EF4-FFF2-40B4-BE49-F238E27FC236}">
                  <a16:creationId xmlns:a16="http://schemas.microsoft.com/office/drawing/2014/main" id="{332B5F04-0326-B860-10C3-D0492C81B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94">
              <a:extLst>
                <a:ext uri="{FF2B5EF4-FFF2-40B4-BE49-F238E27FC236}">
                  <a16:creationId xmlns:a16="http://schemas.microsoft.com/office/drawing/2014/main" id="{0721D8CC-1D18-112B-B34D-24965575E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Line 95">
              <a:extLst>
                <a:ext uri="{FF2B5EF4-FFF2-40B4-BE49-F238E27FC236}">
                  <a16:creationId xmlns:a16="http://schemas.microsoft.com/office/drawing/2014/main" id="{8850C5C9-14F3-3D29-D773-D724918AB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96">
              <a:extLst>
                <a:ext uri="{FF2B5EF4-FFF2-40B4-BE49-F238E27FC236}">
                  <a16:creationId xmlns:a16="http://schemas.microsoft.com/office/drawing/2014/main" id="{2A7A78CD-E8C0-BB01-8FA3-F926CD5A4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97">
              <a:extLst>
                <a:ext uri="{FF2B5EF4-FFF2-40B4-BE49-F238E27FC236}">
                  <a16:creationId xmlns:a16="http://schemas.microsoft.com/office/drawing/2014/main" id="{499BB3CF-65A4-BD1D-F4D0-B8F2B4465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98">
              <a:extLst>
                <a:ext uri="{FF2B5EF4-FFF2-40B4-BE49-F238E27FC236}">
                  <a16:creationId xmlns:a16="http://schemas.microsoft.com/office/drawing/2014/main" id="{1537953D-760B-653C-55AD-730001FBD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99">
              <a:extLst>
                <a:ext uri="{FF2B5EF4-FFF2-40B4-BE49-F238E27FC236}">
                  <a16:creationId xmlns:a16="http://schemas.microsoft.com/office/drawing/2014/main" id="{C3F76812-2A55-3392-FBF8-31776FE3A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100">
              <a:extLst>
                <a:ext uri="{FF2B5EF4-FFF2-40B4-BE49-F238E27FC236}">
                  <a16:creationId xmlns:a16="http://schemas.microsoft.com/office/drawing/2014/main" id="{89DE0C3D-2652-7ED8-F8D4-7B6CAEF91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101">
              <a:extLst>
                <a:ext uri="{FF2B5EF4-FFF2-40B4-BE49-F238E27FC236}">
                  <a16:creationId xmlns:a16="http://schemas.microsoft.com/office/drawing/2014/main" id="{6DD38395-E2B2-CC0E-9F2D-F5BD4D321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102">
              <a:extLst>
                <a:ext uri="{FF2B5EF4-FFF2-40B4-BE49-F238E27FC236}">
                  <a16:creationId xmlns:a16="http://schemas.microsoft.com/office/drawing/2014/main" id="{DB7E8AAA-6862-2D3B-18C1-0F6FBAB05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103">
              <a:extLst>
                <a:ext uri="{FF2B5EF4-FFF2-40B4-BE49-F238E27FC236}">
                  <a16:creationId xmlns:a16="http://schemas.microsoft.com/office/drawing/2014/main" id="{8EBE5F3E-9316-EA88-672D-26EC8C105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104">
              <a:extLst>
                <a:ext uri="{FF2B5EF4-FFF2-40B4-BE49-F238E27FC236}">
                  <a16:creationId xmlns:a16="http://schemas.microsoft.com/office/drawing/2014/main" id="{A83E5AFB-1AE1-7051-E61A-6619A50DF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105">
              <a:extLst>
                <a:ext uri="{FF2B5EF4-FFF2-40B4-BE49-F238E27FC236}">
                  <a16:creationId xmlns:a16="http://schemas.microsoft.com/office/drawing/2014/main" id="{5ABAFD6F-2F88-FA77-74FC-36F59E3A6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106">
              <a:extLst>
                <a:ext uri="{FF2B5EF4-FFF2-40B4-BE49-F238E27FC236}">
                  <a16:creationId xmlns:a16="http://schemas.microsoft.com/office/drawing/2014/main" id="{B8058387-D0B1-C3EA-12AA-A1A750B2D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107">
              <a:extLst>
                <a:ext uri="{FF2B5EF4-FFF2-40B4-BE49-F238E27FC236}">
                  <a16:creationId xmlns:a16="http://schemas.microsoft.com/office/drawing/2014/main" id="{18A70271-A688-0EE1-6C7E-7CB520876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108">
              <a:extLst>
                <a:ext uri="{FF2B5EF4-FFF2-40B4-BE49-F238E27FC236}">
                  <a16:creationId xmlns:a16="http://schemas.microsoft.com/office/drawing/2014/main" id="{1EE70D26-C5A8-32C8-2E12-B9392C263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109">
              <a:extLst>
                <a:ext uri="{FF2B5EF4-FFF2-40B4-BE49-F238E27FC236}">
                  <a16:creationId xmlns:a16="http://schemas.microsoft.com/office/drawing/2014/main" id="{2469851F-8AE1-91FD-370F-1ABB774F2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110">
              <a:extLst>
                <a:ext uri="{FF2B5EF4-FFF2-40B4-BE49-F238E27FC236}">
                  <a16:creationId xmlns:a16="http://schemas.microsoft.com/office/drawing/2014/main" id="{EA0B0000-45A3-FDAD-7939-440E7891C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111">
              <a:extLst>
                <a:ext uri="{FF2B5EF4-FFF2-40B4-BE49-F238E27FC236}">
                  <a16:creationId xmlns:a16="http://schemas.microsoft.com/office/drawing/2014/main" id="{AB7DCD06-984D-139B-4846-E5F9D2E99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112">
              <a:extLst>
                <a:ext uri="{FF2B5EF4-FFF2-40B4-BE49-F238E27FC236}">
                  <a16:creationId xmlns:a16="http://schemas.microsoft.com/office/drawing/2014/main" id="{2F5987C0-98F5-BE34-CFA1-56DEDC4C4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113">
              <a:extLst>
                <a:ext uri="{FF2B5EF4-FFF2-40B4-BE49-F238E27FC236}">
                  <a16:creationId xmlns:a16="http://schemas.microsoft.com/office/drawing/2014/main" id="{FA22B2B1-D2AE-7E5D-BC6D-ABB807B2F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114">
              <a:extLst>
                <a:ext uri="{FF2B5EF4-FFF2-40B4-BE49-F238E27FC236}">
                  <a16:creationId xmlns:a16="http://schemas.microsoft.com/office/drawing/2014/main" id="{77DEDBC0-FEAC-C628-DFF5-563DCF736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15">
              <a:extLst>
                <a:ext uri="{FF2B5EF4-FFF2-40B4-BE49-F238E27FC236}">
                  <a16:creationId xmlns:a16="http://schemas.microsoft.com/office/drawing/2014/main" id="{CC3BDAA0-CC97-11C8-20E8-0F81B1944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116">
              <a:extLst>
                <a:ext uri="{FF2B5EF4-FFF2-40B4-BE49-F238E27FC236}">
                  <a16:creationId xmlns:a16="http://schemas.microsoft.com/office/drawing/2014/main" id="{1279FC64-86EC-F00A-51D0-D4FEE1D00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17">
              <a:extLst>
                <a:ext uri="{FF2B5EF4-FFF2-40B4-BE49-F238E27FC236}">
                  <a16:creationId xmlns:a16="http://schemas.microsoft.com/office/drawing/2014/main" id="{3BBC479C-E252-2307-C055-1C7E72499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18">
              <a:extLst>
                <a:ext uri="{FF2B5EF4-FFF2-40B4-BE49-F238E27FC236}">
                  <a16:creationId xmlns:a16="http://schemas.microsoft.com/office/drawing/2014/main" id="{A5A40C6E-EB30-F75E-0C46-68FAAC064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19">
              <a:extLst>
                <a:ext uri="{FF2B5EF4-FFF2-40B4-BE49-F238E27FC236}">
                  <a16:creationId xmlns:a16="http://schemas.microsoft.com/office/drawing/2014/main" id="{38D72EEF-B0A0-51B2-ACFC-60111AE2A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20">
              <a:extLst>
                <a:ext uri="{FF2B5EF4-FFF2-40B4-BE49-F238E27FC236}">
                  <a16:creationId xmlns:a16="http://schemas.microsoft.com/office/drawing/2014/main" id="{C176FBE6-1728-1D1A-5468-7D6FFEB82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21">
              <a:extLst>
                <a:ext uri="{FF2B5EF4-FFF2-40B4-BE49-F238E27FC236}">
                  <a16:creationId xmlns:a16="http://schemas.microsoft.com/office/drawing/2014/main" id="{9F271EB6-6481-3B3B-9064-D01C820E6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22">
              <a:extLst>
                <a:ext uri="{FF2B5EF4-FFF2-40B4-BE49-F238E27FC236}">
                  <a16:creationId xmlns:a16="http://schemas.microsoft.com/office/drawing/2014/main" id="{B07CF610-0620-8287-7DEE-E491AF67B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2299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23">
              <a:extLst>
                <a:ext uri="{FF2B5EF4-FFF2-40B4-BE49-F238E27FC236}">
                  <a16:creationId xmlns:a16="http://schemas.microsoft.com/office/drawing/2014/main" id="{25E52D54-7861-65B4-2006-AF900ADFB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24">
              <a:extLst>
                <a:ext uri="{FF2B5EF4-FFF2-40B4-BE49-F238E27FC236}">
                  <a16:creationId xmlns:a16="http://schemas.microsoft.com/office/drawing/2014/main" id="{9585AEDC-D66A-E02D-2164-C43027859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25">
              <a:extLst>
                <a:ext uri="{FF2B5EF4-FFF2-40B4-BE49-F238E27FC236}">
                  <a16:creationId xmlns:a16="http://schemas.microsoft.com/office/drawing/2014/main" id="{AAA44151-7017-1420-D6F2-C9B792311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26">
              <a:extLst>
                <a:ext uri="{FF2B5EF4-FFF2-40B4-BE49-F238E27FC236}">
                  <a16:creationId xmlns:a16="http://schemas.microsoft.com/office/drawing/2014/main" id="{5867A775-235A-C2D9-A551-36F88D643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27">
              <a:extLst>
                <a:ext uri="{FF2B5EF4-FFF2-40B4-BE49-F238E27FC236}">
                  <a16:creationId xmlns:a16="http://schemas.microsoft.com/office/drawing/2014/main" id="{ABA5CB93-0717-6125-8631-65DF1A0AD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28">
              <a:extLst>
                <a:ext uri="{FF2B5EF4-FFF2-40B4-BE49-F238E27FC236}">
                  <a16:creationId xmlns:a16="http://schemas.microsoft.com/office/drawing/2014/main" id="{62F6E3AE-8F7F-45B4-414C-12E8B43FC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29">
              <a:extLst>
                <a:ext uri="{FF2B5EF4-FFF2-40B4-BE49-F238E27FC236}">
                  <a16:creationId xmlns:a16="http://schemas.microsoft.com/office/drawing/2014/main" id="{28E23E15-1A79-93DB-EF14-07F5DD0AFB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30">
              <a:extLst>
                <a:ext uri="{FF2B5EF4-FFF2-40B4-BE49-F238E27FC236}">
                  <a16:creationId xmlns:a16="http://schemas.microsoft.com/office/drawing/2014/main" id="{EB4F73CB-849C-5A78-670E-4EE1AFBB0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31">
              <a:extLst>
                <a:ext uri="{FF2B5EF4-FFF2-40B4-BE49-F238E27FC236}">
                  <a16:creationId xmlns:a16="http://schemas.microsoft.com/office/drawing/2014/main" id="{201509CE-7DE1-A345-9268-6DA705A2D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32">
              <a:extLst>
                <a:ext uri="{FF2B5EF4-FFF2-40B4-BE49-F238E27FC236}">
                  <a16:creationId xmlns:a16="http://schemas.microsoft.com/office/drawing/2014/main" id="{67F902F3-89B6-696E-4F6E-869345DC3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33">
              <a:extLst>
                <a:ext uri="{FF2B5EF4-FFF2-40B4-BE49-F238E27FC236}">
                  <a16:creationId xmlns:a16="http://schemas.microsoft.com/office/drawing/2014/main" id="{A352F5DE-D28A-9C82-F2C0-0E030081A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34">
              <a:extLst>
                <a:ext uri="{FF2B5EF4-FFF2-40B4-BE49-F238E27FC236}">
                  <a16:creationId xmlns:a16="http://schemas.microsoft.com/office/drawing/2014/main" id="{EC33709C-AE93-1DD1-C4FA-311FD4780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35">
              <a:extLst>
                <a:ext uri="{FF2B5EF4-FFF2-40B4-BE49-F238E27FC236}">
                  <a16:creationId xmlns:a16="http://schemas.microsoft.com/office/drawing/2014/main" id="{98909F7B-ECAB-1510-861B-9EC44D304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36">
              <a:extLst>
                <a:ext uri="{FF2B5EF4-FFF2-40B4-BE49-F238E27FC236}">
                  <a16:creationId xmlns:a16="http://schemas.microsoft.com/office/drawing/2014/main" id="{19977D63-1DB6-34E1-02A2-379F9DC2D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37">
              <a:extLst>
                <a:ext uri="{FF2B5EF4-FFF2-40B4-BE49-F238E27FC236}">
                  <a16:creationId xmlns:a16="http://schemas.microsoft.com/office/drawing/2014/main" id="{B6E56393-9914-75CD-DE91-5AEEE15D8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38">
              <a:extLst>
                <a:ext uri="{FF2B5EF4-FFF2-40B4-BE49-F238E27FC236}">
                  <a16:creationId xmlns:a16="http://schemas.microsoft.com/office/drawing/2014/main" id="{63C5B17D-AF36-901E-B551-C4796ACE8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39">
              <a:extLst>
                <a:ext uri="{FF2B5EF4-FFF2-40B4-BE49-F238E27FC236}">
                  <a16:creationId xmlns:a16="http://schemas.microsoft.com/office/drawing/2014/main" id="{AA9F5EBD-04D4-52D4-A291-502FA64A9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40">
              <a:extLst>
                <a:ext uri="{FF2B5EF4-FFF2-40B4-BE49-F238E27FC236}">
                  <a16:creationId xmlns:a16="http://schemas.microsoft.com/office/drawing/2014/main" id="{92D0CEA0-140A-D3F1-395A-BFE0A6362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41">
              <a:extLst>
                <a:ext uri="{FF2B5EF4-FFF2-40B4-BE49-F238E27FC236}">
                  <a16:creationId xmlns:a16="http://schemas.microsoft.com/office/drawing/2014/main" id="{CB957B5F-D70C-2273-8817-37C50C3ED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42">
              <a:extLst>
                <a:ext uri="{FF2B5EF4-FFF2-40B4-BE49-F238E27FC236}">
                  <a16:creationId xmlns:a16="http://schemas.microsoft.com/office/drawing/2014/main" id="{FE992E2C-29F4-B559-B292-B0AB2CC58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43">
              <a:extLst>
                <a:ext uri="{FF2B5EF4-FFF2-40B4-BE49-F238E27FC236}">
                  <a16:creationId xmlns:a16="http://schemas.microsoft.com/office/drawing/2014/main" id="{A6229713-2C66-53ED-4A7C-24014AF3C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144">
              <a:extLst>
                <a:ext uri="{FF2B5EF4-FFF2-40B4-BE49-F238E27FC236}">
                  <a16:creationId xmlns:a16="http://schemas.microsoft.com/office/drawing/2014/main" id="{41DB7F66-59D7-DB3D-C2BA-A87FB7753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45">
              <a:extLst>
                <a:ext uri="{FF2B5EF4-FFF2-40B4-BE49-F238E27FC236}">
                  <a16:creationId xmlns:a16="http://schemas.microsoft.com/office/drawing/2014/main" id="{69E9B54F-DA62-21D2-8B44-EF6DBBA7F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46">
              <a:extLst>
                <a:ext uri="{FF2B5EF4-FFF2-40B4-BE49-F238E27FC236}">
                  <a16:creationId xmlns:a16="http://schemas.microsoft.com/office/drawing/2014/main" id="{707BB1DE-87B8-0C0A-2A74-394D99E6E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47">
              <a:extLst>
                <a:ext uri="{FF2B5EF4-FFF2-40B4-BE49-F238E27FC236}">
                  <a16:creationId xmlns:a16="http://schemas.microsoft.com/office/drawing/2014/main" id="{F2DD336F-7C89-08F1-BFAD-BE5482301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48">
              <a:extLst>
                <a:ext uri="{FF2B5EF4-FFF2-40B4-BE49-F238E27FC236}">
                  <a16:creationId xmlns:a16="http://schemas.microsoft.com/office/drawing/2014/main" id="{3DCBD4DB-A231-F211-9FF4-F27B18F16D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49">
              <a:extLst>
                <a:ext uri="{FF2B5EF4-FFF2-40B4-BE49-F238E27FC236}">
                  <a16:creationId xmlns:a16="http://schemas.microsoft.com/office/drawing/2014/main" id="{C8C039B1-B7B0-F7F9-790B-F64483C72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50">
              <a:extLst>
                <a:ext uri="{FF2B5EF4-FFF2-40B4-BE49-F238E27FC236}">
                  <a16:creationId xmlns:a16="http://schemas.microsoft.com/office/drawing/2014/main" id="{02F18AE4-496C-235B-41B6-1352F8B84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151">
              <a:extLst>
                <a:ext uri="{FF2B5EF4-FFF2-40B4-BE49-F238E27FC236}">
                  <a16:creationId xmlns:a16="http://schemas.microsoft.com/office/drawing/2014/main" id="{B328EAF2-EFEF-6D0B-20AB-357E47433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Line 152">
              <a:extLst>
                <a:ext uri="{FF2B5EF4-FFF2-40B4-BE49-F238E27FC236}">
                  <a16:creationId xmlns:a16="http://schemas.microsoft.com/office/drawing/2014/main" id="{34120712-B4FF-84AA-8603-2200AF6E7A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Line 153">
              <a:extLst>
                <a:ext uri="{FF2B5EF4-FFF2-40B4-BE49-F238E27FC236}">
                  <a16:creationId xmlns:a16="http://schemas.microsoft.com/office/drawing/2014/main" id="{4A684526-EFA4-C207-7846-F47B775C4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Line 154">
              <a:extLst>
                <a:ext uri="{FF2B5EF4-FFF2-40B4-BE49-F238E27FC236}">
                  <a16:creationId xmlns:a16="http://schemas.microsoft.com/office/drawing/2014/main" id="{FEAE6D5A-741C-5A64-41F6-F5AA0700B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Line 155">
              <a:extLst>
                <a:ext uri="{FF2B5EF4-FFF2-40B4-BE49-F238E27FC236}">
                  <a16:creationId xmlns:a16="http://schemas.microsoft.com/office/drawing/2014/main" id="{25C1501D-83B6-ACDB-AC5E-3A06179B2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Line 156">
              <a:extLst>
                <a:ext uri="{FF2B5EF4-FFF2-40B4-BE49-F238E27FC236}">
                  <a16:creationId xmlns:a16="http://schemas.microsoft.com/office/drawing/2014/main" id="{82EFA775-54C2-BA90-3D10-470DD2CF8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Line 157">
              <a:extLst>
                <a:ext uri="{FF2B5EF4-FFF2-40B4-BE49-F238E27FC236}">
                  <a16:creationId xmlns:a16="http://schemas.microsoft.com/office/drawing/2014/main" id="{50D1C14C-BF56-9679-ACF8-3ABC1D54C8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Line 158">
              <a:extLst>
                <a:ext uri="{FF2B5EF4-FFF2-40B4-BE49-F238E27FC236}">
                  <a16:creationId xmlns:a16="http://schemas.microsoft.com/office/drawing/2014/main" id="{D096D56E-9FB1-4A5E-7FD7-6473518C9C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Line 159">
              <a:extLst>
                <a:ext uri="{FF2B5EF4-FFF2-40B4-BE49-F238E27FC236}">
                  <a16:creationId xmlns:a16="http://schemas.microsoft.com/office/drawing/2014/main" id="{06895C2B-75B5-AB4A-E1BC-B11B9F2C81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Line 160">
              <a:extLst>
                <a:ext uri="{FF2B5EF4-FFF2-40B4-BE49-F238E27FC236}">
                  <a16:creationId xmlns:a16="http://schemas.microsoft.com/office/drawing/2014/main" id="{7FA0691B-2224-5E1E-6E5E-E124B1718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161">
              <a:extLst>
                <a:ext uri="{FF2B5EF4-FFF2-40B4-BE49-F238E27FC236}">
                  <a16:creationId xmlns:a16="http://schemas.microsoft.com/office/drawing/2014/main" id="{EEAFF96D-1C66-AD53-52F6-ED327E381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162">
              <a:extLst>
                <a:ext uri="{FF2B5EF4-FFF2-40B4-BE49-F238E27FC236}">
                  <a16:creationId xmlns:a16="http://schemas.microsoft.com/office/drawing/2014/main" id="{9F855021-C633-EFB4-BA73-AB2CA0BE0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Line 163">
              <a:extLst>
                <a:ext uri="{FF2B5EF4-FFF2-40B4-BE49-F238E27FC236}">
                  <a16:creationId xmlns:a16="http://schemas.microsoft.com/office/drawing/2014/main" id="{A1B1C87F-AA7C-96E4-8CD4-1C92A46D6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Line 164">
              <a:extLst>
                <a:ext uri="{FF2B5EF4-FFF2-40B4-BE49-F238E27FC236}">
                  <a16:creationId xmlns:a16="http://schemas.microsoft.com/office/drawing/2014/main" id="{A9DDF26E-F372-7A8F-0745-DA8AAE442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Line 165">
              <a:extLst>
                <a:ext uri="{FF2B5EF4-FFF2-40B4-BE49-F238E27FC236}">
                  <a16:creationId xmlns:a16="http://schemas.microsoft.com/office/drawing/2014/main" id="{EA51B24F-6726-C90A-897B-C0EC10875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Line 166">
              <a:extLst>
                <a:ext uri="{FF2B5EF4-FFF2-40B4-BE49-F238E27FC236}">
                  <a16:creationId xmlns:a16="http://schemas.microsoft.com/office/drawing/2014/main" id="{00FC43EA-A285-17CD-D3A2-EAF71AF536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Line 167">
              <a:extLst>
                <a:ext uri="{FF2B5EF4-FFF2-40B4-BE49-F238E27FC236}">
                  <a16:creationId xmlns:a16="http://schemas.microsoft.com/office/drawing/2014/main" id="{C8F9FE92-1589-660D-771D-636E39E05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Line 168">
              <a:extLst>
                <a:ext uri="{FF2B5EF4-FFF2-40B4-BE49-F238E27FC236}">
                  <a16:creationId xmlns:a16="http://schemas.microsoft.com/office/drawing/2014/main" id="{F73D4B66-02A8-1494-A19D-C855AA856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Line 169">
              <a:extLst>
                <a:ext uri="{FF2B5EF4-FFF2-40B4-BE49-F238E27FC236}">
                  <a16:creationId xmlns:a16="http://schemas.microsoft.com/office/drawing/2014/main" id="{F74CEBF5-92FA-8832-6552-FAD0EDFCF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Line 170">
              <a:extLst>
                <a:ext uri="{FF2B5EF4-FFF2-40B4-BE49-F238E27FC236}">
                  <a16:creationId xmlns:a16="http://schemas.microsoft.com/office/drawing/2014/main" id="{89DC2138-C489-DC6F-7A7B-CE7F5134C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0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Line 171">
              <a:extLst>
                <a:ext uri="{FF2B5EF4-FFF2-40B4-BE49-F238E27FC236}">
                  <a16:creationId xmlns:a16="http://schemas.microsoft.com/office/drawing/2014/main" id="{492CDE21-DB24-C869-5D12-4D70FAC3A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Line 172">
              <a:extLst>
                <a:ext uri="{FF2B5EF4-FFF2-40B4-BE49-F238E27FC236}">
                  <a16:creationId xmlns:a16="http://schemas.microsoft.com/office/drawing/2014/main" id="{FD819ECC-5792-29A8-942B-D5CAD58EE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Line 173">
              <a:extLst>
                <a:ext uri="{FF2B5EF4-FFF2-40B4-BE49-F238E27FC236}">
                  <a16:creationId xmlns:a16="http://schemas.microsoft.com/office/drawing/2014/main" id="{2F42006C-824F-B169-B0AE-6E9BAB99D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74">
              <a:extLst>
                <a:ext uri="{FF2B5EF4-FFF2-40B4-BE49-F238E27FC236}">
                  <a16:creationId xmlns:a16="http://schemas.microsoft.com/office/drawing/2014/main" id="{24D012F4-4007-153C-7A63-EB6D0E504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75">
              <a:extLst>
                <a:ext uri="{FF2B5EF4-FFF2-40B4-BE49-F238E27FC236}">
                  <a16:creationId xmlns:a16="http://schemas.microsoft.com/office/drawing/2014/main" id="{049EA9C5-3CE0-D234-2453-60424F8DA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76">
              <a:extLst>
                <a:ext uri="{FF2B5EF4-FFF2-40B4-BE49-F238E27FC236}">
                  <a16:creationId xmlns:a16="http://schemas.microsoft.com/office/drawing/2014/main" id="{7D379B09-6EA7-F56D-FE0E-E115D3F3A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77">
              <a:extLst>
                <a:ext uri="{FF2B5EF4-FFF2-40B4-BE49-F238E27FC236}">
                  <a16:creationId xmlns:a16="http://schemas.microsoft.com/office/drawing/2014/main" id="{205CE4E2-4D7C-84F2-E801-24B2973C8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Line 178">
              <a:extLst>
                <a:ext uri="{FF2B5EF4-FFF2-40B4-BE49-F238E27FC236}">
                  <a16:creationId xmlns:a16="http://schemas.microsoft.com/office/drawing/2014/main" id="{B5F4C866-277E-BE76-2106-011110AC6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79">
              <a:extLst>
                <a:ext uri="{FF2B5EF4-FFF2-40B4-BE49-F238E27FC236}">
                  <a16:creationId xmlns:a16="http://schemas.microsoft.com/office/drawing/2014/main" id="{5F3F759A-25C1-B68F-A6AA-1E78B1EB2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80">
              <a:extLst>
                <a:ext uri="{FF2B5EF4-FFF2-40B4-BE49-F238E27FC236}">
                  <a16:creationId xmlns:a16="http://schemas.microsoft.com/office/drawing/2014/main" id="{ADBA5159-2B16-2CB6-1EEA-3B2F9A4CF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8" y="984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81">
              <a:extLst>
                <a:ext uri="{FF2B5EF4-FFF2-40B4-BE49-F238E27FC236}">
                  <a16:creationId xmlns:a16="http://schemas.microsoft.com/office/drawing/2014/main" id="{B345E668-B47F-2F5A-6982-3CD02A75C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973"/>
              <a:ext cx="1" cy="1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Freeform 182">
              <a:extLst>
                <a:ext uri="{FF2B5EF4-FFF2-40B4-BE49-F238E27FC236}">
                  <a16:creationId xmlns:a16="http://schemas.microsoft.com/office/drawing/2014/main" id="{16B8EB9F-64B2-9BA3-E1CE-23A5E2CDB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19"/>
              <a:ext cx="71" cy="119"/>
            </a:xfrm>
            <a:custGeom>
              <a:avLst/>
              <a:gdLst>
                <a:gd name="T0" fmla="*/ 1 w 142"/>
                <a:gd name="T1" fmla="*/ 1 h 238"/>
                <a:gd name="T2" fmla="*/ 0 w 142"/>
                <a:gd name="T3" fmla="*/ 0 h 238"/>
                <a:gd name="T4" fmla="*/ 1 w 142"/>
                <a:gd name="T5" fmla="*/ 1 h 238"/>
                <a:gd name="T6" fmla="*/ 1 w 142"/>
                <a:gd name="T7" fmla="*/ 0 h 238"/>
                <a:gd name="T8" fmla="*/ 1 w 142"/>
                <a:gd name="T9" fmla="*/ 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8"/>
                <a:gd name="T17" fmla="*/ 142 w 142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8">
                  <a:moveTo>
                    <a:pt x="71" y="238"/>
                  </a:moveTo>
                  <a:lnTo>
                    <a:pt x="0" y="0"/>
                  </a:lnTo>
                  <a:lnTo>
                    <a:pt x="71" y="48"/>
                  </a:lnTo>
                  <a:lnTo>
                    <a:pt x="142" y="0"/>
                  </a:lnTo>
                  <a:lnTo>
                    <a:pt x="71" y="238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Freeform 183">
              <a:extLst>
                <a:ext uri="{FF2B5EF4-FFF2-40B4-BE49-F238E27FC236}">
                  <a16:creationId xmlns:a16="http://schemas.microsoft.com/office/drawing/2014/main" id="{E078F607-A32A-D593-DFCA-D5882CD92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736"/>
              <a:ext cx="53" cy="237"/>
            </a:xfrm>
            <a:custGeom>
              <a:avLst/>
              <a:gdLst>
                <a:gd name="T0" fmla="*/ 4 w 60"/>
                <a:gd name="T1" fmla="*/ 25 h 267"/>
                <a:gd name="T2" fmla="*/ 4 w 60"/>
                <a:gd name="T3" fmla="*/ 24 h 267"/>
                <a:gd name="T4" fmla="*/ 4 w 60"/>
                <a:gd name="T5" fmla="*/ 22 h 267"/>
                <a:gd name="T6" fmla="*/ 4 w 60"/>
                <a:gd name="T7" fmla="*/ 22 h 267"/>
                <a:gd name="T8" fmla="*/ 4 w 60"/>
                <a:gd name="T9" fmla="*/ 22 h 267"/>
                <a:gd name="T10" fmla="*/ 4 w 60"/>
                <a:gd name="T11" fmla="*/ 22 h 267"/>
                <a:gd name="T12" fmla="*/ 4 w 60"/>
                <a:gd name="T13" fmla="*/ 22 h 267"/>
                <a:gd name="T14" fmla="*/ 4 w 60"/>
                <a:gd name="T15" fmla="*/ 20 h 267"/>
                <a:gd name="T16" fmla="*/ 4 w 60"/>
                <a:gd name="T17" fmla="*/ 20 h 267"/>
                <a:gd name="T18" fmla="*/ 4 w 60"/>
                <a:gd name="T19" fmla="*/ 20 h 267"/>
                <a:gd name="T20" fmla="*/ 4 w 60"/>
                <a:gd name="T21" fmla="*/ 20 h 267"/>
                <a:gd name="T22" fmla="*/ 0 w 60"/>
                <a:gd name="T23" fmla="*/ 19 h 267"/>
                <a:gd name="T24" fmla="*/ 0 w 60"/>
                <a:gd name="T25" fmla="*/ 18 h 267"/>
                <a:gd name="T26" fmla="*/ 4 w 60"/>
                <a:gd name="T27" fmla="*/ 18 h 267"/>
                <a:gd name="T28" fmla="*/ 4 w 60"/>
                <a:gd name="T29" fmla="*/ 18 h 267"/>
                <a:gd name="T30" fmla="*/ 4 w 60"/>
                <a:gd name="T31" fmla="*/ 17 h 267"/>
                <a:gd name="T32" fmla="*/ 4 w 60"/>
                <a:gd name="T33" fmla="*/ 16 h 267"/>
                <a:gd name="T34" fmla="*/ 4 w 60"/>
                <a:gd name="T35" fmla="*/ 16 h 267"/>
                <a:gd name="T36" fmla="*/ 4 w 60"/>
                <a:gd name="T37" fmla="*/ 16 h 267"/>
                <a:gd name="T38" fmla="*/ 4 w 60"/>
                <a:gd name="T39" fmla="*/ 14 h 267"/>
                <a:gd name="T40" fmla="*/ 4 w 60"/>
                <a:gd name="T41" fmla="*/ 14 h 267"/>
                <a:gd name="T42" fmla="*/ 4 w 60"/>
                <a:gd name="T43" fmla="*/ 14 h 267"/>
                <a:gd name="T44" fmla="*/ 4 w 60"/>
                <a:gd name="T45" fmla="*/ 13 h 267"/>
                <a:gd name="T46" fmla="*/ 4 w 60"/>
                <a:gd name="T47" fmla="*/ 12 h 267"/>
                <a:gd name="T48" fmla="*/ 4 w 60"/>
                <a:gd name="T49" fmla="*/ 12 h 267"/>
                <a:gd name="T50" fmla="*/ 4 w 60"/>
                <a:gd name="T51" fmla="*/ 11 h 267"/>
                <a:gd name="T52" fmla="*/ 4 w 60"/>
                <a:gd name="T53" fmla="*/ 11 h 267"/>
                <a:gd name="T54" fmla="*/ 0 w 60"/>
                <a:gd name="T55" fmla="*/ 11 h 267"/>
                <a:gd name="T56" fmla="*/ 0 w 60"/>
                <a:gd name="T57" fmla="*/ 10 h 267"/>
                <a:gd name="T58" fmla="*/ 4 w 60"/>
                <a:gd name="T59" fmla="*/ 10 h 267"/>
                <a:gd name="T60" fmla="*/ 4 w 60"/>
                <a:gd name="T61" fmla="*/ 10 h 267"/>
                <a:gd name="T62" fmla="*/ 4 w 60"/>
                <a:gd name="T63" fmla="*/ 9 h 267"/>
                <a:gd name="T64" fmla="*/ 4 w 60"/>
                <a:gd name="T65" fmla="*/ 8 h 267"/>
                <a:gd name="T66" fmla="*/ 4 w 60"/>
                <a:gd name="T67" fmla="*/ 8 h 267"/>
                <a:gd name="T68" fmla="*/ 4 w 60"/>
                <a:gd name="T69" fmla="*/ 7 h 267"/>
                <a:gd name="T70" fmla="*/ 4 w 60"/>
                <a:gd name="T71" fmla="*/ 7 h 267"/>
                <a:gd name="T72" fmla="*/ 4 w 60"/>
                <a:gd name="T73" fmla="*/ 6 h 267"/>
                <a:gd name="T74" fmla="*/ 4 w 60"/>
                <a:gd name="T75" fmla="*/ 5 h 267"/>
                <a:gd name="T76" fmla="*/ 4 w 60"/>
                <a:gd name="T77" fmla="*/ 5 h 267"/>
                <a:gd name="T78" fmla="*/ 4 w 60"/>
                <a:gd name="T79" fmla="*/ 4 h 267"/>
                <a:gd name="T80" fmla="*/ 4 w 60"/>
                <a:gd name="T81" fmla="*/ 4 h 267"/>
                <a:gd name="T82" fmla="*/ 4 w 60"/>
                <a:gd name="T83" fmla="*/ 4 h 267"/>
                <a:gd name="T84" fmla="*/ 4 w 60"/>
                <a:gd name="T85" fmla="*/ 4 h 267"/>
                <a:gd name="T86" fmla="*/ 0 w 60"/>
                <a:gd name="T87" fmla="*/ 4 h 267"/>
                <a:gd name="T88" fmla="*/ 0 w 60"/>
                <a:gd name="T89" fmla="*/ 4 h 267"/>
                <a:gd name="T90" fmla="*/ 4 w 60"/>
                <a:gd name="T91" fmla="*/ 4 h 267"/>
                <a:gd name="T92" fmla="*/ 4 w 60"/>
                <a:gd name="T93" fmla="*/ 4 h 267"/>
                <a:gd name="T94" fmla="*/ 4 w 60"/>
                <a:gd name="T95" fmla="*/ 4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267"/>
                <a:gd name="T146" fmla="*/ 60 w 60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267">
                  <a:moveTo>
                    <a:pt x="30" y="267"/>
                  </a:moveTo>
                  <a:lnTo>
                    <a:pt x="37" y="263"/>
                  </a:lnTo>
                  <a:lnTo>
                    <a:pt x="43" y="260"/>
                  </a:lnTo>
                  <a:lnTo>
                    <a:pt x="48" y="257"/>
                  </a:lnTo>
                  <a:lnTo>
                    <a:pt x="52" y="254"/>
                  </a:lnTo>
                  <a:lnTo>
                    <a:pt x="55" y="252"/>
                  </a:lnTo>
                  <a:lnTo>
                    <a:pt x="58" y="249"/>
                  </a:lnTo>
                  <a:lnTo>
                    <a:pt x="59" y="247"/>
                  </a:lnTo>
                  <a:lnTo>
                    <a:pt x="60" y="244"/>
                  </a:lnTo>
                  <a:lnTo>
                    <a:pt x="59" y="242"/>
                  </a:lnTo>
                  <a:lnTo>
                    <a:pt x="58" y="240"/>
                  </a:lnTo>
                  <a:lnTo>
                    <a:pt x="55" y="237"/>
                  </a:lnTo>
                  <a:lnTo>
                    <a:pt x="52" y="235"/>
                  </a:lnTo>
                  <a:lnTo>
                    <a:pt x="48" y="232"/>
                  </a:lnTo>
                  <a:lnTo>
                    <a:pt x="43" y="229"/>
                  </a:lnTo>
                  <a:lnTo>
                    <a:pt x="37" y="226"/>
                  </a:lnTo>
                  <a:lnTo>
                    <a:pt x="30" y="222"/>
                  </a:lnTo>
                  <a:lnTo>
                    <a:pt x="23" y="219"/>
                  </a:lnTo>
                  <a:lnTo>
                    <a:pt x="17" y="215"/>
                  </a:lnTo>
                  <a:lnTo>
                    <a:pt x="11" y="212"/>
                  </a:lnTo>
                  <a:lnTo>
                    <a:pt x="7" y="210"/>
                  </a:lnTo>
                  <a:lnTo>
                    <a:pt x="4" y="207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2" y="195"/>
                  </a:lnTo>
                  <a:lnTo>
                    <a:pt x="4" y="193"/>
                  </a:lnTo>
                  <a:lnTo>
                    <a:pt x="7" y="190"/>
                  </a:lnTo>
                  <a:lnTo>
                    <a:pt x="11" y="188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30" y="178"/>
                  </a:lnTo>
                  <a:lnTo>
                    <a:pt x="37" y="174"/>
                  </a:lnTo>
                  <a:lnTo>
                    <a:pt x="43" y="171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5" y="163"/>
                  </a:lnTo>
                  <a:lnTo>
                    <a:pt x="58" y="160"/>
                  </a:lnTo>
                  <a:lnTo>
                    <a:pt x="59" y="158"/>
                  </a:lnTo>
                  <a:lnTo>
                    <a:pt x="60" y="156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5" y="148"/>
                  </a:lnTo>
                  <a:lnTo>
                    <a:pt x="52" y="146"/>
                  </a:lnTo>
                  <a:lnTo>
                    <a:pt x="48" y="143"/>
                  </a:lnTo>
                  <a:lnTo>
                    <a:pt x="43" y="140"/>
                  </a:lnTo>
                  <a:lnTo>
                    <a:pt x="37" y="137"/>
                  </a:lnTo>
                  <a:lnTo>
                    <a:pt x="30" y="133"/>
                  </a:lnTo>
                  <a:lnTo>
                    <a:pt x="23" y="130"/>
                  </a:lnTo>
                  <a:lnTo>
                    <a:pt x="17" y="127"/>
                  </a:lnTo>
                  <a:lnTo>
                    <a:pt x="11" y="124"/>
                  </a:lnTo>
                  <a:lnTo>
                    <a:pt x="7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7" y="101"/>
                  </a:lnTo>
                  <a:lnTo>
                    <a:pt x="11" y="99"/>
                  </a:lnTo>
                  <a:lnTo>
                    <a:pt x="17" y="96"/>
                  </a:lnTo>
                  <a:lnTo>
                    <a:pt x="23" y="92"/>
                  </a:lnTo>
                  <a:lnTo>
                    <a:pt x="30" y="89"/>
                  </a:lnTo>
                  <a:lnTo>
                    <a:pt x="37" y="85"/>
                  </a:lnTo>
                  <a:lnTo>
                    <a:pt x="43" y="82"/>
                  </a:lnTo>
                  <a:lnTo>
                    <a:pt x="48" y="79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59" y="69"/>
                  </a:lnTo>
                  <a:lnTo>
                    <a:pt x="60" y="67"/>
                  </a:lnTo>
                  <a:lnTo>
                    <a:pt x="59" y="64"/>
                  </a:lnTo>
                  <a:lnTo>
                    <a:pt x="58" y="62"/>
                  </a:lnTo>
                  <a:lnTo>
                    <a:pt x="55" y="60"/>
                  </a:lnTo>
                  <a:lnTo>
                    <a:pt x="52" y="57"/>
                  </a:lnTo>
                  <a:lnTo>
                    <a:pt x="48" y="54"/>
                  </a:lnTo>
                  <a:lnTo>
                    <a:pt x="43" y="51"/>
                  </a:lnTo>
                  <a:lnTo>
                    <a:pt x="37" y="48"/>
                  </a:lnTo>
                  <a:lnTo>
                    <a:pt x="30" y="44"/>
                  </a:lnTo>
                  <a:lnTo>
                    <a:pt x="23" y="41"/>
                  </a:lnTo>
                  <a:lnTo>
                    <a:pt x="17" y="38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Rectangle 184">
              <a:extLst>
                <a:ext uri="{FF2B5EF4-FFF2-40B4-BE49-F238E27FC236}">
                  <a16:creationId xmlns:a16="http://schemas.microsoft.com/office/drawing/2014/main" id="{D68BE694-F11C-A05D-54CE-097A8DC10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77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53" name="Rectangle 185">
              <a:extLst>
                <a:ext uri="{FF2B5EF4-FFF2-40B4-BE49-F238E27FC236}">
                  <a16:creationId xmlns:a16="http://schemas.microsoft.com/office/drawing/2014/main" id="{830A1786-2AB3-689C-B6C0-81050800D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839"/>
              <a:ext cx="1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heater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54" name="Rectangle 186">
              <a:extLst>
                <a:ext uri="{FF2B5EF4-FFF2-40B4-BE49-F238E27FC236}">
                  <a16:creationId xmlns:a16="http://schemas.microsoft.com/office/drawing/2014/main" id="{CEE204F8-1495-E1E7-4A67-8215BF613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771"/>
              <a:ext cx="7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4500 kJ/min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55" name="Freeform 187">
              <a:extLst>
                <a:ext uri="{FF2B5EF4-FFF2-40B4-BE49-F238E27FC236}">
                  <a16:creationId xmlns:a16="http://schemas.microsoft.com/office/drawing/2014/main" id="{F84B9AE0-F990-4E2A-E9D6-F175DD7FC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8" y="52"/>
                  </a:lnTo>
                  <a:lnTo>
                    <a:pt x="307" y="76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7"/>
                  </a:lnTo>
                  <a:lnTo>
                    <a:pt x="320" y="227"/>
                  </a:lnTo>
                  <a:lnTo>
                    <a:pt x="307" y="258"/>
                  </a:lnTo>
                  <a:lnTo>
                    <a:pt x="288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" name="Freeform 188">
              <a:extLst>
                <a:ext uri="{FF2B5EF4-FFF2-40B4-BE49-F238E27FC236}">
                  <a16:creationId xmlns:a16="http://schemas.microsoft.com/office/drawing/2014/main" id="{2BD82F57-6D37-966A-9A1F-10F3BD808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Freeform 189">
              <a:extLst>
                <a:ext uri="{FF2B5EF4-FFF2-40B4-BE49-F238E27FC236}">
                  <a16:creationId xmlns:a16="http://schemas.microsoft.com/office/drawing/2014/main" id="{9A817CDF-E4AF-A57C-8B86-98173B5D0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Freeform 190">
              <a:extLst>
                <a:ext uri="{FF2B5EF4-FFF2-40B4-BE49-F238E27FC236}">
                  <a16:creationId xmlns:a16="http://schemas.microsoft.com/office/drawing/2014/main" id="{4AA2FBA4-BE27-18C7-11B9-6E9265777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166" cy="168"/>
            </a:xfrm>
            <a:custGeom>
              <a:avLst/>
              <a:gdLst>
                <a:gd name="T0" fmla="*/ 1 w 330"/>
                <a:gd name="T1" fmla="*/ 0 h 338"/>
                <a:gd name="T2" fmla="*/ 1 w 330"/>
                <a:gd name="T3" fmla="*/ 0 h 338"/>
                <a:gd name="T4" fmla="*/ 1 w 330"/>
                <a:gd name="T5" fmla="*/ 0 h 338"/>
                <a:gd name="T6" fmla="*/ 1 w 330"/>
                <a:gd name="T7" fmla="*/ 0 h 338"/>
                <a:gd name="T8" fmla="*/ 1 w 330"/>
                <a:gd name="T9" fmla="*/ 0 h 338"/>
                <a:gd name="T10" fmla="*/ 1 w 330"/>
                <a:gd name="T11" fmla="*/ 0 h 338"/>
                <a:gd name="T12" fmla="*/ 1 w 330"/>
                <a:gd name="T13" fmla="*/ 0 h 338"/>
                <a:gd name="T14" fmla="*/ 0 w 330"/>
                <a:gd name="T15" fmla="*/ 0 h 338"/>
                <a:gd name="T16" fmla="*/ 0 w 330"/>
                <a:gd name="T17" fmla="*/ 0 h 338"/>
                <a:gd name="T18" fmla="*/ 0 w 330"/>
                <a:gd name="T19" fmla="*/ 0 h 338"/>
                <a:gd name="T20" fmla="*/ 1 w 330"/>
                <a:gd name="T21" fmla="*/ 0 h 338"/>
                <a:gd name="T22" fmla="*/ 1 w 330"/>
                <a:gd name="T23" fmla="*/ 0 h 338"/>
                <a:gd name="T24" fmla="*/ 1 w 330"/>
                <a:gd name="T25" fmla="*/ 0 h 338"/>
                <a:gd name="T26" fmla="*/ 1 w 330"/>
                <a:gd name="T27" fmla="*/ 0 h 338"/>
                <a:gd name="T28" fmla="*/ 1 w 330"/>
                <a:gd name="T29" fmla="*/ 0 h 338"/>
                <a:gd name="T30" fmla="*/ 1 w 330"/>
                <a:gd name="T31" fmla="*/ 0 h 338"/>
                <a:gd name="T32" fmla="*/ 1 w 330"/>
                <a:gd name="T33" fmla="*/ 0 h 338"/>
                <a:gd name="T34" fmla="*/ 1 w 330"/>
                <a:gd name="T35" fmla="*/ 0 h 338"/>
                <a:gd name="T36" fmla="*/ 1 w 330"/>
                <a:gd name="T37" fmla="*/ 0 h 338"/>
                <a:gd name="T38" fmla="*/ 1 w 330"/>
                <a:gd name="T39" fmla="*/ 0 h 338"/>
                <a:gd name="T40" fmla="*/ 1 w 330"/>
                <a:gd name="T41" fmla="*/ 0 h 338"/>
                <a:gd name="T42" fmla="*/ 1 w 330"/>
                <a:gd name="T43" fmla="*/ 0 h 338"/>
                <a:gd name="T44" fmla="*/ 1 w 330"/>
                <a:gd name="T45" fmla="*/ 0 h 338"/>
                <a:gd name="T46" fmla="*/ 1 w 330"/>
                <a:gd name="T47" fmla="*/ 0 h 338"/>
                <a:gd name="T48" fmla="*/ 1 w 330"/>
                <a:gd name="T49" fmla="*/ 0 h 338"/>
                <a:gd name="T50" fmla="*/ 1 w 330"/>
                <a:gd name="T51" fmla="*/ 0 h 338"/>
                <a:gd name="T52" fmla="*/ 1 w 330"/>
                <a:gd name="T53" fmla="*/ 0 h 338"/>
                <a:gd name="T54" fmla="*/ 1 w 330"/>
                <a:gd name="T55" fmla="*/ 0 h 338"/>
                <a:gd name="T56" fmla="*/ 1 w 330"/>
                <a:gd name="T57" fmla="*/ 0 h 338"/>
                <a:gd name="T58" fmla="*/ 1 w 330"/>
                <a:gd name="T59" fmla="*/ 0 h 338"/>
                <a:gd name="T60" fmla="*/ 1 w 330"/>
                <a:gd name="T61" fmla="*/ 0 h 338"/>
                <a:gd name="T62" fmla="*/ 1 w 330"/>
                <a:gd name="T63" fmla="*/ 0 h 338"/>
                <a:gd name="T64" fmla="*/ 1 w 330"/>
                <a:gd name="T65" fmla="*/ 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8"/>
                <a:gd name="T101" fmla="*/ 330 w 330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8">
                  <a:moveTo>
                    <a:pt x="165" y="338"/>
                  </a:moveTo>
                  <a:lnTo>
                    <a:pt x="124" y="333"/>
                  </a:lnTo>
                  <a:lnTo>
                    <a:pt x="92" y="322"/>
                  </a:lnTo>
                  <a:lnTo>
                    <a:pt x="62" y="306"/>
                  </a:lnTo>
                  <a:lnTo>
                    <a:pt x="39" y="285"/>
                  </a:lnTo>
                  <a:lnTo>
                    <a:pt x="21" y="258"/>
                  </a:lnTo>
                  <a:lnTo>
                    <a:pt x="9" y="230"/>
                  </a:lnTo>
                  <a:lnTo>
                    <a:pt x="0" y="199"/>
                  </a:lnTo>
                  <a:lnTo>
                    <a:pt x="0" y="169"/>
                  </a:lnTo>
                  <a:lnTo>
                    <a:pt x="0" y="137"/>
                  </a:lnTo>
                  <a:lnTo>
                    <a:pt x="9" y="105"/>
                  </a:lnTo>
                  <a:lnTo>
                    <a:pt x="21" y="79"/>
                  </a:lnTo>
                  <a:lnTo>
                    <a:pt x="39" y="52"/>
                  </a:lnTo>
                  <a:lnTo>
                    <a:pt x="62" y="31"/>
                  </a:lnTo>
                  <a:lnTo>
                    <a:pt x="92" y="15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5"/>
                  </a:lnTo>
                  <a:lnTo>
                    <a:pt x="263" y="31"/>
                  </a:lnTo>
                  <a:lnTo>
                    <a:pt x="287" y="52"/>
                  </a:lnTo>
                  <a:lnTo>
                    <a:pt x="305" y="79"/>
                  </a:lnTo>
                  <a:lnTo>
                    <a:pt x="318" y="105"/>
                  </a:lnTo>
                  <a:lnTo>
                    <a:pt x="325" y="137"/>
                  </a:lnTo>
                  <a:lnTo>
                    <a:pt x="330" y="169"/>
                  </a:lnTo>
                  <a:lnTo>
                    <a:pt x="325" y="199"/>
                  </a:lnTo>
                  <a:lnTo>
                    <a:pt x="318" y="230"/>
                  </a:lnTo>
                  <a:lnTo>
                    <a:pt x="305" y="258"/>
                  </a:lnTo>
                  <a:lnTo>
                    <a:pt x="287" y="285"/>
                  </a:lnTo>
                  <a:lnTo>
                    <a:pt x="263" y="306"/>
                  </a:lnTo>
                  <a:lnTo>
                    <a:pt x="236" y="322"/>
                  </a:lnTo>
                  <a:lnTo>
                    <a:pt x="202" y="333"/>
                  </a:lnTo>
                  <a:lnTo>
                    <a:pt x="165" y="338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Freeform 191">
              <a:extLst>
                <a:ext uri="{FF2B5EF4-FFF2-40B4-BE49-F238E27FC236}">
                  <a16:creationId xmlns:a16="http://schemas.microsoft.com/office/drawing/2014/main" id="{9569C775-683A-882B-B48B-38296197F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83" cy="168"/>
            </a:xfrm>
            <a:custGeom>
              <a:avLst/>
              <a:gdLst>
                <a:gd name="T0" fmla="*/ 10 w 93"/>
                <a:gd name="T1" fmla="*/ 17 h 190"/>
                <a:gd name="T2" fmla="*/ 7 w 93"/>
                <a:gd name="T3" fmla="*/ 17 h 190"/>
                <a:gd name="T4" fmla="*/ 5 w 93"/>
                <a:gd name="T5" fmla="*/ 16 h 190"/>
                <a:gd name="T6" fmla="*/ 4 w 93"/>
                <a:gd name="T7" fmla="*/ 15 h 190"/>
                <a:gd name="T8" fmla="*/ 4 w 93"/>
                <a:gd name="T9" fmla="*/ 14 h 190"/>
                <a:gd name="T10" fmla="*/ 4 w 93"/>
                <a:gd name="T11" fmla="*/ 12 h 190"/>
                <a:gd name="T12" fmla="*/ 4 w 93"/>
                <a:gd name="T13" fmla="*/ 11 h 190"/>
                <a:gd name="T14" fmla="*/ 0 w 93"/>
                <a:gd name="T15" fmla="*/ 10 h 190"/>
                <a:gd name="T16" fmla="*/ 0 w 93"/>
                <a:gd name="T17" fmla="*/ 8 h 190"/>
                <a:gd name="T18" fmla="*/ 0 w 93"/>
                <a:gd name="T19" fmla="*/ 7 h 190"/>
                <a:gd name="T20" fmla="*/ 4 w 93"/>
                <a:gd name="T21" fmla="*/ 4 h 190"/>
                <a:gd name="T22" fmla="*/ 4 w 93"/>
                <a:gd name="T23" fmla="*/ 4 h 190"/>
                <a:gd name="T24" fmla="*/ 4 w 93"/>
                <a:gd name="T25" fmla="*/ 4 h 190"/>
                <a:gd name="T26" fmla="*/ 4 w 93"/>
                <a:gd name="T27" fmla="*/ 4 h 190"/>
                <a:gd name="T28" fmla="*/ 5 w 93"/>
                <a:gd name="T29" fmla="*/ 4 h 190"/>
                <a:gd name="T30" fmla="*/ 7 w 93"/>
                <a:gd name="T31" fmla="*/ 1 h 190"/>
                <a:gd name="T32" fmla="*/ 1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2"/>
                  </a:lnTo>
                  <a:lnTo>
                    <a:pt x="22" y="160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5" y="59"/>
                  </a:lnTo>
                  <a:lnTo>
                    <a:pt x="12" y="44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Freeform 192">
              <a:extLst>
                <a:ext uri="{FF2B5EF4-FFF2-40B4-BE49-F238E27FC236}">
                  <a16:creationId xmlns:a16="http://schemas.microsoft.com/office/drawing/2014/main" id="{32A9AFF0-6E01-D750-7127-4F2FDD982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49"/>
              <a:ext cx="83" cy="168"/>
            </a:xfrm>
            <a:custGeom>
              <a:avLst/>
              <a:gdLst>
                <a:gd name="T0" fmla="*/ 0 w 93"/>
                <a:gd name="T1" fmla="*/ 0 h 190"/>
                <a:gd name="T2" fmla="*/ 4 w 93"/>
                <a:gd name="T3" fmla="*/ 1 h 190"/>
                <a:gd name="T4" fmla="*/ 4 w 93"/>
                <a:gd name="T5" fmla="*/ 4 h 190"/>
                <a:gd name="T6" fmla="*/ 5 w 93"/>
                <a:gd name="T7" fmla="*/ 4 h 190"/>
                <a:gd name="T8" fmla="*/ 7 w 93"/>
                <a:gd name="T9" fmla="*/ 4 h 190"/>
                <a:gd name="T10" fmla="*/ 9 w 93"/>
                <a:gd name="T11" fmla="*/ 4 h 190"/>
                <a:gd name="T12" fmla="*/ 9 w 93"/>
                <a:gd name="T13" fmla="*/ 4 h 190"/>
                <a:gd name="T14" fmla="*/ 10 w 93"/>
                <a:gd name="T15" fmla="*/ 7 h 190"/>
                <a:gd name="T16" fmla="*/ 10 w 93"/>
                <a:gd name="T17" fmla="*/ 8 h 190"/>
                <a:gd name="T18" fmla="*/ 10 w 93"/>
                <a:gd name="T19" fmla="*/ 10 h 190"/>
                <a:gd name="T20" fmla="*/ 9 w 93"/>
                <a:gd name="T21" fmla="*/ 11 h 190"/>
                <a:gd name="T22" fmla="*/ 9 w 93"/>
                <a:gd name="T23" fmla="*/ 12 h 190"/>
                <a:gd name="T24" fmla="*/ 7 w 93"/>
                <a:gd name="T25" fmla="*/ 14 h 190"/>
                <a:gd name="T26" fmla="*/ 5 w 93"/>
                <a:gd name="T27" fmla="*/ 15 h 190"/>
                <a:gd name="T28" fmla="*/ 4 w 93"/>
                <a:gd name="T29" fmla="*/ 16 h 190"/>
                <a:gd name="T30" fmla="*/ 4 w 93"/>
                <a:gd name="T31" fmla="*/ 17 h 190"/>
                <a:gd name="T32" fmla="*/ 0 w 93"/>
                <a:gd name="T33" fmla="*/ 17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4"/>
                  </a:lnTo>
                  <a:lnTo>
                    <a:pt x="86" y="59"/>
                  </a:lnTo>
                  <a:lnTo>
                    <a:pt x="90" y="77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60"/>
                  </a:lnTo>
                  <a:lnTo>
                    <a:pt x="55" y="172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Line 193">
              <a:extLst>
                <a:ext uri="{FF2B5EF4-FFF2-40B4-BE49-F238E27FC236}">
                  <a16:creationId xmlns:a16="http://schemas.microsoft.com/office/drawing/2014/main" id="{EECB2E9B-B34F-9310-8F7E-DB5191898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13"/>
              <a:ext cx="13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Freeform 194">
              <a:extLst>
                <a:ext uri="{FF2B5EF4-FFF2-40B4-BE49-F238E27FC236}">
                  <a16:creationId xmlns:a16="http://schemas.microsoft.com/office/drawing/2014/main" id="{479C4F34-5429-DD52-DC1B-B353E4A9D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8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8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Freeform 195">
              <a:extLst>
                <a:ext uri="{FF2B5EF4-FFF2-40B4-BE49-F238E27FC236}">
                  <a16:creationId xmlns:a16="http://schemas.microsoft.com/office/drawing/2014/main" id="{FA54039F-B07A-9187-B65F-34057C3BB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Freeform 196">
              <a:extLst>
                <a:ext uri="{FF2B5EF4-FFF2-40B4-BE49-F238E27FC236}">
                  <a16:creationId xmlns:a16="http://schemas.microsoft.com/office/drawing/2014/main" id="{C56938B0-35E4-9923-583F-860F3885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Line 197">
              <a:extLst>
                <a:ext uri="{FF2B5EF4-FFF2-40B4-BE49-F238E27FC236}">
                  <a16:creationId xmlns:a16="http://schemas.microsoft.com/office/drawing/2014/main" id="{FE272CA1-3438-31A4-E5AE-1533738EE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1813"/>
              <a:ext cx="28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Freeform 198">
              <a:extLst>
                <a:ext uri="{FF2B5EF4-FFF2-40B4-BE49-F238E27FC236}">
                  <a16:creationId xmlns:a16="http://schemas.microsoft.com/office/drawing/2014/main" id="{0192B341-ED52-CF07-CC27-5C896ED57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77"/>
              <a:ext cx="119" cy="71"/>
            </a:xfrm>
            <a:custGeom>
              <a:avLst/>
              <a:gdLst>
                <a:gd name="T0" fmla="*/ 1 w 238"/>
                <a:gd name="T1" fmla="*/ 1 h 142"/>
                <a:gd name="T2" fmla="*/ 0 w 238"/>
                <a:gd name="T3" fmla="*/ 1 h 142"/>
                <a:gd name="T4" fmla="*/ 1 w 238"/>
                <a:gd name="T5" fmla="*/ 1 h 142"/>
                <a:gd name="T6" fmla="*/ 0 w 238"/>
                <a:gd name="T7" fmla="*/ 0 h 142"/>
                <a:gd name="T8" fmla="*/ 1 w 238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42"/>
                <a:gd name="T17" fmla="*/ 238 w 23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42">
                  <a:moveTo>
                    <a:pt x="238" y="71"/>
                  </a:moveTo>
                  <a:lnTo>
                    <a:pt x="0" y="142"/>
                  </a:lnTo>
                  <a:lnTo>
                    <a:pt x="48" y="71"/>
                  </a:lnTo>
                  <a:lnTo>
                    <a:pt x="0" y="0"/>
                  </a:lnTo>
                  <a:lnTo>
                    <a:pt x="238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Rectangle 199">
              <a:extLst>
                <a:ext uri="{FF2B5EF4-FFF2-40B4-BE49-F238E27FC236}">
                  <a16:creationId xmlns:a16="http://schemas.microsoft.com/office/drawing/2014/main" id="{1A3B04D9-8E46-2294-481F-76EF4B7A6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74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68" name="Line 200">
              <a:extLst>
                <a:ext uri="{FF2B5EF4-FFF2-40B4-BE49-F238E27FC236}">
                  <a16:creationId xmlns:a16="http://schemas.microsoft.com/office/drawing/2014/main" id="{DD59DD5A-6654-EAC7-86F3-0665D1122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Freeform 201">
              <a:extLst>
                <a:ext uri="{FF2B5EF4-FFF2-40B4-BE49-F238E27FC236}">
                  <a16:creationId xmlns:a16="http://schemas.microsoft.com/office/drawing/2014/main" id="{454E43D6-3BD4-26CD-5313-3A1D16E53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Freeform 202">
              <a:extLst>
                <a:ext uri="{FF2B5EF4-FFF2-40B4-BE49-F238E27FC236}">
                  <a16:creationId xmlns:a16="http://schemas.microsoft.com/office/drawing/2014/main" id="{A19098AF-0195-A637-BD12-95B7AE9B8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Freeform 203">
              <a:extLst>
                <a:ext uri="{FF2B5EF4-FFF2-40B4-BE49-F238E27FC236}">
                  <a16:creationId xmlns:a16="http://schemas.microsoft.com/office/drawing/2014/main" id="{482D1C49-ECA3-1297-D56D-427128D80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1195"/>
              <a:ext cx="793" cy="53"/>
            </a:xfrm>
            <a:custGeom>
              <a:avLst/>
              <a:gdLst>
                <a:gd name="T0" fmla="*/ 4 w 893"/>
                <a:gd name="T1" fmla="*/ 4 h 60"/>
                <a:gd name="T2" fmla="*/ 4 w 893"/>
                <a:gd name="T3" fmla="*/ 4 h 60"/>
                <a:gd name="T4" fmla="*/ 4 w 893"/>
                <a:gd name="T5" fmla="*/ 4 h 60"/>
                <a:gd name="T6" fmla="*/ 6 w 893"/>
                <a:gd name="T7" fmla="*/ 4 h 60"/>
                <a:gd name="T8" fmla="*/ 7 w 893"/>
                <a:gd name="T9" fmla="*/ 0 h 60"/>
                <a:gd name="T10" fmla="*/ 9 w 893"/>
                <a:gd name="T11" fmla="*/ 4 h 60"/>
                <a:gd name="T12" fmla="*/ 10 w 893"/>
                <a:gd name="T13" fmla="*/ 4 h 60"/>
                <a:gd name="T14" fmla="*/ 11 w 893"/>
                <a:gd name="T15" fmla="*/ 4 h 60"/>
                <a:gd name="T16" fmla="*/ 12 w 893"/>
                <a:gd name="T17" fmla="*/ 4 h 60"/>
                <a:gd name="T18" fmla="*/ 14 w 893"/>
                <a:gd name="T19" fmla="*/ 4 h 60"/>
                <a:gd name="T20" fmla="*/ 16 w 893"/>
                <a:gd name="T21" fmla="*/ 2 h 60"/>
                <a:gd name="T22" fmla="*/ 18 w 893"/>
                <a:gd name="T23" fmla="*/ 4 h 60"/>
                <a:gd name="T24" fmla="*/ 18 w 893"/>
                <a:gd name="T25" fmla="*/ 4 h 60"/>
                <a:gd name="T26" fmla="*/ 20 w 893"/>
                <a:gd name="T27" fmla="*/ 4 h 60"/>
                <a:gd name="T28" fmla="*/ 21 w 893"/>
                <a:gd name="T29" fmla="*/ 4 h 60"/>
                <a:gd name="T30" fmla="*/ 22 w 893"/>
                <a:gd name="T31" fmla="*/ 4 h 60"/>
                <a:gd name="T32" fmla="*/ 25 w 893"/>
                <a:gd name="T33" fmla="*/ 4 h 60"/>
                <a:gd name="T34" fmla="*/ 25 w 893"/>
                <a:gd name="T35" fmla="*/ 0 h 60"/>
                <a:gd name="T36" fmla="*/ 27 w 893"/>
                <a:gd name="T37" fmla="*/ 4 h 60"/>
                <a:gd name="T38" fmla="*/ 28 w 893"/>
                <a:gd name="T39" fmla="*/ 4 h 60"/>
                <a:gd name="T40" fmla="*/ 29 w 893"/>
                <a:gd name="T41" fmla="*/ 5 h 60"/>
                <a:gd name="T42" fmla="*/ 32 w 893"/>
                <a:gd name="T43" fmla="*/ 4 h 60"/>
                <a:gd name="T44" fmla="*/ 32 w 893"/>
                <a:gd name="T45" fmla="*/ 4 h 60"/>
                <a:gd name="T46" fmla="*/ 35 w 893"/>
                <a:gd name="T47" fmla="*/ 0 h 60"/>
                <a:gd name="T48" fmla="*/ 36 w 893"/>
                <a:gd name="T49" fmla="*/ 4 h 60"/>
                <a:gd name="T50" fmla="*/ 36 w 893"/>
                <a:gd name="T51" fmla="*/ 4 h 60"/>
                <a:gd name="T52" fmla="*/ 39 w 893"/>
                <a:gd name="T53" fmla="*/ 4 h 60"/>
                <a:gd name="T54" fmla="*/ 40 w 893"/>
                <a:gd name="T55" fmla="*/ 4 h 60"/>
                <a:gd name="T56" fmla="*/ 41 w 893"/>
                <a:gd name="T57" fmla="*/ 4 h 60"/>
                <a:gd name="T58" fmla="*/ 43 w 893"/>
                <a:gd name="T59" fmla="*/ 4 h 60"/>
                <a:gd name="T60" fmla="*/ 45 w 893"/>
                <a:gd name="T61" fmla="*/ 2 h 60"/>
                <a:gd name="T62" fmla="*/ 46 w 893"/>
                <a:gd name="T63" fmla="*/ 4 h 60"/>
                <a:gd name="T64" fmla="*/ 46 w 893"/>
                <a:gd name="T65" fmla="*/ 4 h 60"/>
                <a:gd name="T66" fmla="*/ 48 w 893"/>
                <a:gd name="T67" fmla="*/ 4 h 60"/>
                <a:gd name="T68" fmla="*/ 51 w 893"/>
                <a:gd name="T69" fmla="*/ 4 h 60"/>
                <a:gd name="T70" fmla="*/ 52 w 893"/>
                <a:gd name="T71" fmla="*/ 4 h 60"/>
                <a:gd name="T72" fmla="*/ 52 w 893"/>
                <a:gd name="T73" fmla="*/ 0 h 60"/>
                <a:gd name="T74" fmla="*/ 53 w 893"/>
                <a:gd name="T75" fmla="*/ 4 h 60"/>
                <a:gd name="T76" fmla="*/ 57 w 893"/>
                <a:gd name="T77" fmla="*/ 4 h 60"/>
                <a:gd name="T78" fmla="*/ 58 w 893"/>
                <a:gd name="T79" fmla="*/ 4 h 60"/>
                <a:gd name="T80" fmla="*/ 59 w 893"/>
                <a:gd name="T81" fmla="*/ 4 h 60"/>
                <a:gd name="T82" fmla="*/ 59 w 893"/>
                <a:gd name="T83" fmla="*/ 4 h 60"/>
                <a:gd name="T84" fmla="*/ 61 w 893"/>
                <a:gd name="T85" fmla="*/ 2 h 60"/>
                <a:gd name="T86" fmla="*/ 64 w 893"/>
                <a:gd name="T87" fmla="*/ 4 h 60"/>
                <a:gd name="T88" fmla="*/ 64 w 893"/>
                <a:gd name="T89" fmla="*/ 4 h 60"/>
                <a:gd name="T90" fmla="*/ 67 w 893"/>
                <a:gd name="T91" fmla="*/ 4 h 60"/>
                <a:gd name="T92" fmla="*/ 67 w 893"/>
                <a:gd name="T93" fmla="*/ 4 h 60"/>
                <a:gd name="T94" fmla="*/ 68 w 893"/>
                <a:gd name="T95" fmla="*/ 4 h 60"/>
                <a:gd name="T96" fmla="*/ 71 w 893"/>
                <a:gd name="T97" fmla="*/ 4 h 60"/>
                <a:gd name="T98" fmla="*/ 72 w 893"/>
                <a:gd name="T99" fmla="*/ 0 h 60"/>
                <a:gd name="T100" fmla="*/ 73 w 893"/>
                <a:gd name="T101" fmla="*/ 4 h 60"/>
                <a:gd name="T102" fmla="*/ 75 w 893"/>
                <a:gd name="T103" fmla="*/ 4 h 60"/>
                <a:gd name="T104" fmla="*/ 76 w 893"/>
                <a:gd name="T105" fmla="*/ 5 h 60"/>
                <a:gd name="T106" fmla="*/ 77 w 893"/>
                <a:gd name="T107" fmla="*/ 4 h 60"/>
                <a:gd name="T108" fmla="*/ 79 w 893"/>
                <a:gd name="T109" fmla="*/ 4 h 60"/>
                <a:gd name="T110" fmla="*/ 81 w 893"/>
                <a:gd name="T111" fmla="*/ 0 h 60"/>
                <a:gd name="T112" fmla="*/ 81 w 893"/>
                <a:gd name="T113" fmla="*/ 4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3"/>
                <a:gd name="T172" fmla="*/ 0 h 60"/>
                <a:gd name="T173" fmla="*/ 893 w 893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3" h="60">
                  <a:moveTo>
                    <a:pt x="0" y="30"/>
                  </a:moveTo>
                  <a:lnTo>
                    <a:pt x="4" y="37"/>
                  </a:lnTo>
                  <a:lnTo>
                    <a:pt x="8" y="43"/>
                  </a:lnTo>
                  <a:lnTo>
                    <a:pt x="11" y="48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42" y="43"/>
                  </a:lnTo>
                  <a:lnTo>
                    <a:pt x="46" y="37"/>
                  </a:lnTo>
                  <a:lnTo>
                    <a:pt x="50" y="30"/>
                  </a:lnTo>
                  <a:lnTo>
                    <a:pt x="54" y="23"/>
                  </a:lnTo>
                  <a:lnTo>
                    <a:pt x="57" y="17"/>
                  </a:lnTo>
                  <a:lnTo>
                    <a:pt x="61" y="11"/>
                  </a:lnTo>
                  <a:lnTo>
                    <a:pt x="64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7"/>
                  </a:lnTo>
                  <a:lnTo>
                    <a:pt x="88" y="11"/>
                  </a:lnTo>
                  <a:lnTo>
                    <a:pt x="92" y="17"/>
                  </a:lnTo>
                  <a:lnTo>
                    <a:pt x="95" y="23"/>
                  </a:lnTo>
                  <a:lnTo>
                    <a:pt x="99" y="30"/>
                  </a:lnTo>
                  <a:lnTo>
                    <a:pt x="103" y="37"/>
                  </a:lnTo>
                  <a:lnTo>
                    <a:pt x="107" y="43"/>
                  </a:lnTo>
                  <a:lnTo>
                    <a:pt x="110" y="48"/>
                  </a:lnTo>
                  <a:lnTo>
                    <a:pt x="113" y="52"/>
                  </a:lnTo>
                  <a:lnTo>
                    <a:pt x="116" y="55"/>
                  </a:lnTo>
                  <a:lnTo>
                    <a:pt x="119" y="58"/>
                  </a:lnTo>
                  <a:lnTo>
                    <a:pt x="122" y="59"/>
                  </a:lnTo>
                  <a:lnTo>
                    <a:pt x="124" y="60"/>
                  </a:lnTo>
                  <a:lnTo>
                    <a:pt x="127" y="59"/>
                  </a:lnTo>
                  <a:lnTo>
                    <a:pt x="129" y="58"/>
                  </a:lnTo>
                  <a:lnTo>
                    <a:pt x="132" y="55"/>
                  </a:lnTo>
                  <a:lnTo>
                    <a:pt x="135" y="52"/>
                  </a:lnTo>
                  <a:lnTo>
                    <a:pt x="138" y="48"/>
                  </a:lnTo>
                  <a:lnTo>
                    <a:pt x="141" y="43"/>
                  </a:lnTo>
                  <a:lnTo>
                    <a:pt x="145" y="37"/>
                  </a:lnTo>
                  <a:lnTo>
                    <a:pt x="149" y="30"/>
                  </a:lnTo>
                  <a:lnTo>
                    <a:pt x="153" y="23"/>
                  </a:lnTo>
                  <a:lnTo>
                    <a:pt x="157" y="17"/>
                  </a:lnTo>
                  <a:lnTo>
                    <a:pt x="160" y="11"/>
                  </a:lnTo>
                  <a:lnTo>
                    <a:pt x="163" y="7"/>
                  </a:lnTo>
                  <a:lnTo>
                    <a:pt x="166" y="4"/>
                  </a:lnTo>
                  <a:lnTo>
                    <a:pt x="169" y="2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9" y="2"/>
                  </a:lnTo>
                  <a:lnTo>
                    <a:pt x="182" y="4"/>
                  </a:lnTo>
                  <a:lnTo>
                    <a:pt x="184" y="7"/>
                  </a:lnTo>
                  <a:lnTo>
                    <a:pt x="188" y="11"/>
                  </a:lnTo>
                  <a:lnTo>
                    <a:pt x="191" y="17"/>
                  </a:lnTo>
                  <a:lnTo>
                    <a:pt x="195" y="23"/>
                  </a:lnTo>
                  <a:lnTo>
                    <a:pt x="199" y="30"/>
                  </a:lnTo>
                  <a:lnTo>
                    <a:pt x="203" y="37"/>
                  </a:lnTo>
                  <a:lnTo>
                    <a:pt x="206" y="43"/>
                  </a:lnTo>
                  <a:lnTo>
                    <a:pt x="209" y="48"/>
                  </a:lnTo>
                  <a:lnTo>
                    <a:pt x="213" y="52"/>
                  </a:lnTo>
                  <a:lnTo>
                    <a:pt x="215" y="55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3" y="60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1" y="55"/>
                  </a:lnTo>
                  <a:lnTo>
                    <a:pt x="234" y="52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44" y="37"/>
                  </a:lnTo>
                  <a:lnTo>
                    <a:pt x="248" y="30"/>
                  </a:lnTo>
                  <a:lnTo>
                    <a:pt x="252" y="23"/>
                  </a:lnTo>
                  <a:lnTo>
                    <a:pt x="256" y="17"/>
                  </a:lnTo>
                  <a:lnTo>
                    <a:pt x="259" y="11"/>
                  </a:lnTo>
                  <a:lnTo>
                    <a:pt x="262" y="7"/>
                  </a:lnTo>
                  <a:lnTo>
                    <a:pt x="265" y="4"/>
                  </a:lnTo>
                  <a:lnTo>
                    <a:pt x="268" y="2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1" y="4"/>
                  </a:lnTo>
                  <a:lnTo>
                    <a:pt x="284" y="7"/>
                  </a:lnTo>
                  <a:lnTo>
                    <a:pt x="287" y="11"/>
                  </a:lnTo>
                  <a:lnTo>
                    <a:pt x="290" y="17"/>
                  </a:lnTo>
                  <a:lnTo>
                    <a:pt x="294" y="23"/>
                  </a:lnTo>
                  <a:lnTo>
                    <a:pt x="298" y="30"/>
                  </a:lnTo>
                  <a:lnTo>
                    <a:pt x="302" y="37"/>
                  </a:lnTo>
                  <a:lnTo>
                    <a:pt x="305" y="43"/>
                  </a:lnTo>
                  <a:lnTo>
                    <a:pt x="309" y="48"/>
                  </a:lnTo>
                  <a:lnTo>
                    <a:pt x="312" y="52"/>
                  </a:lnTo>
                  <a:lnTo>
                    <a:pt x="315" y="55"/>
                  </a:lnTo>
                  <a:lnTo>
                    <a:pt x="317" y="58"/>
                  </a:lnTo>
                  <a:lnTo>
                    <a:pt x="320" y="59"/>
                  </a:lnTo>
                  <a:lnTo>
                    <a:pt x="323" y="60"/>
                  </a:lnTo>
                  <a:lnTo>
                    <a:pt x="325" y="59"/>
                  </a:lnTo>
                  <a:lnTo>
                    <a:pt x="328" y="58"/>
                  </a:lnTo>
                  <a:lnTo>
                    <a:pt x="330" y="55"/>
                  </a:lnTo>
                  <a:lnTo>
                    <a:pt x="333" y="52"/>
                  </a:lnTo>
                  <a:lnTo>
                    <a:pt x="336" y="48"/>
                  </a:lnTo>
                  <a:lnTo>
                    <a:pt x="340" y="43"/>
                  </a:lnTo>
                  <a:lnTo>
                    <a:pt x="343" y="37"/>
                  </a:lnTo>
                  <a:lnTo>
                    <a:pt x="347" y="30"/>
                  </a:lnTo>
                  <a:lnTo>
                    <a:pt x="351" y="23"/>
                  </a:lnTo>
                  <a:lnTo>
                    <a:pt x="355" y="17"/>
                  </a:lnTo>
                  <a:lnTo>
                    <a:pt x="358" y="11"/>
                  </a:lnTo>
                  <a:lnTo>
                    <a:pt x="361" y="7"/>
                  </a:lnTo>
                  <a:lnTo>
                    <a:pt x="364" y="4"/>
                  </a:lnTo>
                  <a:lnTo>
                    <a:pt x="367" y="2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7" y="2"/>
                  </a:lnTo>
                  <a:lnTo>
                    <a:pt x="380" y="4"/>
                  </a:lnTo>
                  <a:lnTo>
                    <a:pt x="383" y="7"/>
                  </a:lnTo>
                  <a:lnTo>
                    <a:pt x="386" y="11"/>
                  </a:lnTo>
                  <a:lnTo>
                    <a:pt x="389" y="17"/>
                  </a:lnTo>
                  <a:lnTo>
                    <a:pt x="393" y="23"/>
                  </a:lnTo>
                  <a:lnTo>
                    <a:pt x="397" y="30"/>
                  </a:lnTo>
                  <a:lnTo>
                    <a:pt x="401" y="37"/>
                  </a:lnTo>
                  <a:lnTo>
                    <a:pt x="405" y="43"/>
                  </a:lnTo>
                  <a:lnTo>
                    <a:pt x="408" y="48"/>
                  </a:lnTo>
                  <a:lnTo>
                    <a:pt x="411" y="52"/>
                  </a:lnTo>
                  <a:lnTo>
                    <a:pt x="414" y="55"/>
                  </a:lnTo>
                  <a:lnTo>
                    <a:pt x="417" y="58"/>
                  </a:lnTo>
                  <a:lnTo>
                    <a:pt x="419" y="59"/>
                  </a:lnTo>
                  <a:lnTo>
                    <a:pt x="422" y="60"/>
                  </a:lnTo>
                  <a:lnTo>
                    <a:pt x="424" y="59"/>
                  </a:lnTo>
                  <a:lnTo>
                    <a:pt x="427" y="58"/>
                  </a:lnTo>
                  <a:lnTo>
                    <a:pt x="430" y="55"/>
                  </a:lnTo>
                  <a:lnTo>
                    <a:pt x="433" y="52"/>
                  </a:lnTo>
                  <a:lnTo>
                    <a:pt x="436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0"/>
                  </a:lnTo>
                  <a:lnTo>
                    <a:pt x="451" y="23"/>
                  </a:lnTo>
                  <a:lnTo>
                    <a:pt x="454" y="17"/>
                  </a:lnTo>
                  <a:lnTo>
                    <a:pt x="458" y="11"/>
                  </a:lnTo>
                  <a:lnTo>
                    <a:pt x="461" y="7"/>
                  </a:lnTo>
                  <a:lnTo>
                    <a:pt x="464" y="4"/>
                  </a:lnTo>
                  <a:lnTo>
                    <a:pt x="466" y="2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2" y="7"/>
                  </a:lnTo>
                  <a:lnTo>
                    <a:pt x="485" y="11"/>
                  </a:lnTo>
                  <a:lnTo>
                    <a:pt x="489" y="17"/>
                  </a:lnTo>
                  <a:lnTo>
                    <a:pt x="492" y="23"/>
                  </a:lnTo>
                  <a:lnTo>
                    <a:pt x="496" y="30"/>
                  </a:lnTo>
                  <a:lnTo>
                    <a:pt x="500" y="37"/>
                  </a:lnTo>
                  <a:lnTo>
                    <a:pt x="504" y="43"/>
                  </a:lnTo>
                  <a:lnTo>
                    <a:pt x="507" y="48"/>
                  </a:lnTo>
                  <a:lnTo>
                    <a:pt x="510" y="52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9" y="59"/>
                  </a:lnTo>
                  <a:lnTo>
                    <a:pt x="521" y="60"/>
                  </a:lnTo>
                  <a:lnTo>
                    <a:pt x="524" y="59"/>
                  </a:lnTo>
                  <a:lnTo>
                    <a:pt x="526" y="58"/>
                  </a:lnTo>
                  <a:lnTo>
                    <a:pt x="529" y="55"/>
                  </a:lnTo>
                  <a:lnTo>
                    <a:pt x="532" y="52"/>
                  </a:lnTo>
                  <a:lnTo>
                    <a:pt x="535" y="48"/>
                  </a:lnTo>
                  <a:lnTo>
                    <a:pt x="538" y="43"/>
                  </a:lnTo>
                  <a:lnTo>
                    <a:pt x="542" y="37"/>
                  </a:lnTo>
                  <a:lnTo>
                    <a:pt x="546" y="30"/>
                  </a:lnTo>
                  <a:lnTo>
                    <a:pt x="550" y="23"/>
                  </a:lnTo>
                  <a:lnTo>
                    <a:pt x="554" y="17"/>
                  </a:lnTo>
                  <a:lnTo>
                    <a:pt x="557" y="11"/>
                  </a:lnTo>
                  <a:lnTo>
                    <a:pt x="560" y="7"/>
                  </a:lnTo>
                  <a:lnTo>
                    <a:pt x="563" y="4"/>
                  </a:lnTo>
                  <a:lnTo>
                    <a:pt x="566" y="2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6" y="2"/>
                  </a:lnTo>
                  <a:lnTo>
                    <a:pt x="579" y="4"/>
                  </a:lnTo>
                  <a:lnTo>
                    <a:pt x="582" y="7"/>
                  </a:lnTo>
                  <a:lnTo>
                    <a:pt x="585" y="11"/>
                  </a:lnTo>
                  <a:lnTo>
                    <a:pt x="588" y="17"/>
                  </a:lnTo>
                  <a:lnTo>
                    <a:pt x="592" y="23"/>
                  </a:lnTo>
                  <a:lnTo>
                    <a:pt x="596" y="30"/>
                  </a:lnTo>
                  <a:lnTo>
                    <a:pt x="600" y="37"/>
                  </a:lnTo>
                  <a:lnTo>
                    <a:pt x="603" y="43"/>
                  </a:lnTo>
                  <a:lnTo>
                    <a:pt x="607" y="48"/>
                  </a:lnTo>
                  <a:lnTo>
                    <a:pt x="610" y="52"/>
                  </a:lnTo>
                  <a:lnTo>
                    <a:pt x="612" y="55"/>
                  </a:lnTo>
                  <a:lnTo>
                    <a:pt x="615" y="58"/>
                  </a:lnTo>
                  <a:lnTo>
                    <a:pt x="618" y="59"/>
                  </a:lnTo>
                  <a:lnTo>
                    <a:pt x="620" y="60"/>
                  </a:lnTo>
                  <a:lnTo>
                    <a:pt x="623" y="59"/>
                  </a:lnTo>
                  <a:lnTo>
                    <a:pt x="626" y="58"/>
                  </a:lnTo>
                  <a:lnTo>
                    <a:pt x="628" y="55"/>
                  </a:lnTo>
                  <a:lnTo>
                    <a:pt x="631" y="52"/>
                  </a:lnTo>
                  <a:lnTo>
                    <a:pt x="634" y="48"/>
                  </a:lnTo>
                  <a:lnTo>
                    <a:pt x="638" y="43"/>
                  </a:lnTo>
                  <a:lnTo>
                    <a:pt x="641" y="37"/>
                  </a:lnTo>
                  <a:lnTo>
                    <a:pt x="645" y="30"/>
                  </a:lnTo>
                  <a:lnTo>
                    <a:pt x="649" y="23"/>
                  </a:lnTo>
                  <a:lnTo>
                    <a:pt x="653" y="17"/>
                  </a:lnTo>
                  <a:lnTo>
                    <a:pt x="656" y="11"/>
                  </a:lnTo>
                  <a:lnTo>
                    <a:pt x="659" y="7"/>
                  </a:lnTo>
                  <a:lnTo>
                    <a:pt x="662" y="4"/>
                  </a:lnTo>
                  <a:lnTo>
                    <a:pt x="665" y="2"/>
                  </a:lnTo>
                  <a:lnTo>
                    <a:pt x="667" y="0"/>
                  </a:lnTo>
                  <a:lnTo>
                    <a:pt x="670" y="0"/>
                  </a:lnTo>
                  <a:lnTo>
                    <a:pt x="673" y="0"/>
                  </a:lnTo>
                  <a:lnTo>
                    <a:pt x="675" y="2"/>
                  </a:lnTo>
                  <a:lnTo>
                    <a:pt x="678" y="4"/>
                  </a:lnTo>
                  <a:lnTo>
                    <a:pt x="681" y="7"/>
                  </a:lnTo>
                  <a:lnTo>
                    <a:pt x="684" y="11"/>
                  </a:lnTo>
                  <a:lnTo>
                    <a:pt x="687" y="17"/>
                  </a:lnTo>
                  <a:lnTo>
                    <a:pt x="691" y="23"/>
                  </a:lnTo>
                  <a:lnTo>
                    <a:pt x="695" y="30"/>
                  </a:lnTo>
                  <a:lnTo>
                    <a:pt x="699" y="37"/>
                  </a:lnTo>
                  <a:lnTo>
                    <a:pt x="702" y="43"/>
                  </a:lnTo>
                  <a:lnTo>
                    <a:pt x="706" y="48"/>
                  </a:lnTo>
                  <a:lnTo>
                    <a:pt x="709" y="52"/>
                  </a:lnTo>
                  <a:lnTo>
                    <a:pt x="712" y="55"/>
                  </a:lnTo>
                  <a:lnTo>
                    <a:pt x="714" y="58"/>
                  </a:lnTo>
                  <a:lnTo>
                    <a:pt x="717" y="59"/>
                  </a:lnTo>
                  <a:lnTo>
                    <a:pt x="720" y="60"/>
                  </a:lnTo>
                  <a:lnTo>
                    <a:pt x="722" y="59"/>
                  </a:lnTo>
                  <a:lnTo>
                    <a:pt x="725" y="58"/>
                  </a:lnTo>
                  <a:lnTo>
                    <a:pt x="728" y="55"/>
                  </a:lnTo>
                  <a:lnTo>
                    <a:pt x="730" y="52"/>
                  </a:lnTo>
                  <a:lnTo>
                    <a:pt x="733" y="48"/>
                  </a:lnTo>
                  <a:lnTo>
                    <a:pt x="737" y="43"/>
                  </a:lnTo>
                  <a:lnTo>
                    <a:pt x="740" y="37"/>
                  </a:lnTo>
                  <a:lnTo>
                    <a:pt x="744" y="30"/>
                  </a:lnTo>
                  <a:lnTo>
                    <a:pt x="748" y="23"/>
                  </a:lnTo>
                  <a:lnTo>
                    <a:pt x="752" y="17"/>
                  </a:lnTo>
                  <a:lnTo>
                    <a:pt x="755" y="11"/>
                  </a:lnTo>
                  <a:lnTo>
                    <a:pt x="758" y="7"/>
                  </a:lnTo>
                  <a:lnTo>
                    <a:pt x="761" y="4"/>
                  </a:lnTo>
                  <a:lnTo>
                    <a:pt x="764" y="2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4" y="2"/>
                  </a:lnTo>
                  <a:lnTo>
                    <a:pt x="777" y="4"/>
                  </a:lnTo>
                  <a:lnTo>
                    <a:pt x="780" y="7"/>
                  </a:lnTo>
                  <a:lnTo>
                    <a:pt x="783" y="11"/>
                  </a:lnTo>
                  <a:lnTo>
                    <a:pt x="786" y="17"/>
                  </a:lnTo>
                  <a:lnTo>
                    <a:pt x="790" y="23"/>
                  </a:lnTo>
                  <a:lnTo>
                    <a:pt x="794" y="30"/>
                  </a:lnTo>
                  <a:lnTo>
                    <a:pt x="798" y="37"/>
                  </a:lnTo>
                  <a:lnTo>
                    <a:pt x="802" y="43"/>
                  </a:lnTo>
                  <a:lnTo>
                    <a:pt x="805" y="48"/>
                  </a:lnTo>
                  <a:lnTo>
                    <a:pt x="808" y="52"/>
                  </a:lnTo>
                  <a:lnTo>
                    <a:pt x="811" y="55"/>
                  </a:lnTo>
                  <a:lnTo>
                    <a:pt x="814" y="58"/>
                  </a:lnTo>
                  <a:lnTo>
                    <a:pt x="816" y="59"/>
                  </a:lnTo>
                  <a:lnTo>
                    <a:pt x="819" y="60"/>
                  </a:lnTo>
                  <a:lnTo>
                    <a:pt x="821" y="59"/>
                  </a:lnTo>
                  <a:lnTo>
                    <a:pt x="824" y="58"/>
                  </a:lnTo>
                  <a:lnTo>
                    <a:pt x="827" y="55"/>
                  </a:lnTo>
                  <a:lnTo>
                    <a:pt x="830" y="52"/>
                  </a:lnTo>
                  <a:lnTo>
                    <a:pt x="833" y="48"/>
                  </a:lnTo>
                  <a:lnTo>
                    <a:pt x="836" y="43"/>
                  </a:lnTo>
                  <a:lnTo>
                    <a:pt x="840" y="37"/>
                  </a:lnTo>
                  <a:lnTo>
                    <a:pt x="844" y="30"/>
                  </a:lnTo>
                  <a:lnTo>
                    <a:pt x="848" y="23"/>
                  </a:lnTo>
                  <a:lnTo>
                    <a:pt x="851" y="17"/>
                  </a:lnTo>
                  <a:lnTo>
                    <a:pt x="855" y="11"/>
                  </a:lnTo>
                  <a:lnTo>
                    <a:pt x="858" y="7"/>
                  </a:lnTo>
                  <a:lnTo>
                    <a:pt x="861" y="4"/>
                  </a:lnTo>
                  <a:lnTo>
                    <a:pt x="863" y="2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4" y="2"/>
                  </a:lnTo>
                  <a:lnTo>
                    <a:pt x="876" y="4"/>
                  </a:lnTo>
                  <a:lnTo>
                    <a:pt x="879" y="7"/>
                  </a:lnTo>
                  <a:lnTo>
                    <a:pt x="882" y="11"/>
                  </a:lnTo>
                  <a:lnTo>
                    <a:pt x="886" y="17"/>
                  </a:lnTo>
                  <a:lnTo>
                    <a:pt x="889" y="23"/>
                  </a:lnTo>
                  <a:lnTo>
                    <a:pt x="893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2" name="Rectangle 204">
              <a:extLst>
                <a:ext uri="{FF2B5EF4-FFF2-40B4-BE49-F238E27FC236}">
                  <a16:creationId xmlns:a16="http://schemas.microsoft.com/office/drawing/2014/main" id="{E0289586-903C-09C8-4C45-0AF950A8D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3" name="Rectangle 205">
              <a:extLst>
                <a:ext uri="{FF2B5EF4-FFF2-40B4-BE49-F238E27FC236}">
                  <a16:creationId xmlns:a16="http://schemas.microsoft.com/office/drawing/2014/main" id="{2AFC60EA-46FD-51B9-162E-AE33EEF47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104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4" name="Rectangle 206">
              <a:extLst>
                <a:ext uri="{FF2B5EF4-FFF2-40B4-BE49-F238E27FC236}">
                  <a16:creationId xmlns:a16="http://schemas.microsoft.com/office/drawing/2014/main" id="{682E4628-52D3-86EF-930E-6670A61D5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5" name="Rectangle 207">
              <a:extLst>
                <a:ext uri="{FF2B5EF4-FFF2-40B4-BE49-F238E27FC236}">
                  <a16:creationId xmlns:a16="http://schemas.microsoft.com/office/drawing/2014/main" id="{B925B487-8C52-C5EE-7EE8-E9465731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104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6" name="Rectangle 208">
              <a:extLst>
                <a:ext uri="{FF2B5EF4-FFF2-40B4-BE49-F238E27FC236}">
                  <a16:creationId xmlns:a16="http://schemas.microsoft.com/office/drawing/2014/main" id="{702D31FB-3DBC-91B2-4932-61E3CE5A2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42"/>
              <a:ext cx="3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7" name="Line 209">
              <a:extLst>
                <a:ext uri="{FF2B5EF4-FFF2-40B4-BE49-F238E27FC236}">
                  <a16:creationId xmlns:a16="http://schemas.microsoft.com/office/drawing/2014/main" id="{2CC35485-5126-C65F-DBE2-E5FE24FBF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Freeform 210">
              <a:extLst>
                <a:ext uri="{FF2B5EF4-FFF2-40B4-BE49-F238E27FC236}">
                  <a16:creationId xmlns:a16="http://schemas.microsoft.com/office/drawing/2014/main" id="{585E16E4-281F-5188-0016-CC984E0C1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9" name="Freeform 211">
              <a:extLst>
                <a:ext uri="{FF2B5EF4-FFF2-40B4-BE49-F238E27FC236}">
                  <a16:creationId xmlns:a16="http://schemas.microsoft.com/office/drawing/2014/main" id="{28771C09-7CDA-0BA0-20C2-5C7F076BC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0" name="Freeform 212">
              <a:extLst>
                <a:ext uri="{FF2B5EF4-FFF2-40B4-BE49-F238E27FC236}">
                  <a16:creationId xmlns:a16="http://schemas.microsoft.com/office/drawing/2014/main" id="{0F5C1F6D-A5D0-EEA6-0863-124CC64DA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95"/>
              <a:ext cx="876" cy="53"/>
            </a:xfrm>
            <a:custGeom>
              <a:avLst/>
              <a:gdLst>
                <a:gd name="T0" fmla="*/ 90 w 987"/>
                <a:gd name="T1" fmla="*/ 4 h 60"/>
                <a:gd name="T2" fmla="*/ 87 w 987"/>
                <a:gd name="T3" fmla="*/ 4 h 60"/>
                <a:gd name="T4" fmla="*/ 86 w 987"/>
                <a:gd name="T5" fmla="*/ 4 h 60"/>
                <a:gd name="T6" fmla="*/ 84 w 987"/>
                <a:gd name="T7" fmla="*/ 4 h 60"/>
                <a:gd name="T8" fmla="*/ 83 w 987"/>
                <a:gd name="T9" fmla="*/ 4 h 60"/>
                <a:gd name="T10" fmla="*/ 81 w 987"/>
                <a:gd name="T11" fmla="*/ 4 h 60"/>
                <a:gd name="T12" fmla="*/ 80 w 987"/>
                <a:gd name="T13" fmla="*/ 0 h 60"/>
                <a:gd name="T14" fmla="*/ 77 w 987"/>
                <a:gd name="T15" fmla="*/ 4 h 60"/>
                <a:gd name="T16" fmla="*/ 75 w 987"/>
                <a:gd name="T17" fmla="*/ 4 h 60"/>
                <a:gd name="T18" fmla="*/ 75 w 987"/>
                <a:gd name="T19" fmla="*/ 4 h 60"/>
                <a:gd name="T20" fmla="*/ 72 w 987"/>
                <a:gd name="T21" fmla="*/ 4 h 60"/>
                <a:gd name="T22" fmla="*/ 71 w 987"/>
                <a:gd name="T23" fmla="*/ 0 h 60"/>
                <a:gd name="T24" fmla="*/ 68 w 987"/>
                <a:gd name="T25" fmla="*/ 4 h 60"/>
                <a:gd name="T26" fmla="*/ 67 w 987"/>
                <a:gd name="T27" fmla="*/ 4 h 60"/>
                <a:gd name="T28" fmla="*/ 67 w 987"/>
                <a:gd name="T29" fmla="*/ 4 h 60"/>
                <a:gd name="T30" fmla="*/ 64 w 987"/>
                <a:gd name="T31" fmla="*/ 4 h 60"/>
                <a:gd name="T32" fmla="*/ 62 w 987"/>
                <a:gd name="T33" fmla="*/ 4 h 60"/>
                <a:gd name="T34" fmla="*/ 60 w 987"/>
                <a:gd name="T35" fmla="*/ 4 h 60"/>
                <a:gd name="T36" fmla="*/ 59 w 987"/>
                <a:gd name="T37" fmla="*/ 4 h 60"/>
                <a:gd name="T38" fmla="*/ 57 w 987"/>
                <a:gd name="T39" fmla="*/ 4 h 60"/>
                <a:gd name="T40" fmla="*/ 56 w 987"/>
                <a:gd name="T41" fmla="*/ 4 h 60"/>
                <a:gd name="T42" fmla="*/ 52 w 987"/>
                <a:gd name="T43" fmla="*/ 4 h 60"/>
                <a:gd name="T44" fmla="*/ 52 w 987"/>
                <a:gd name="T45" fmla="*/ 0 h 60"/>
                <a:gd name="T46" fmla="*/ 51 w 987"/>
                <a:gd name="T47" fmla="*/ 4 h 60"/>
                <a:gd name="T48" fmla="*/ 47 w 987"/>
                <a:gd name="T49" fmla="*/ 4 h 60"/>
                <a:gd name="T50" fmla="*/ 46 w 987"/>
                <a:gd name="T51" fmla="*/ 4 h 60"/>
                <a:gd name="T52" fmla="*/ 45 w 987"/>
                <a:gd name="T53" fmla="*/ 4 h 60"/>
                <a:gd name="T54" fmla="*/ 44 w 987"/>
                <a:gd name="T55" fmla="*/ 0 h 60"/>
                <a:gd name="T56" fmla="*/ 41 w 987"/>
                <a:gd name="T57" fmla="*/ 4 h 60"/>
                <a:gd name="T58" fmla="*/ 40 w 987"/>
                <a:gd name="T59" fmla="*/ 4 h 60"/>
                <a:gd name="T60" fmla="*/ 38 w 987"/>
                <a:gd name="T61" fmla="*/ 4 h 60"/>
                <a:gd name="T62" fmla="*/ 36 w 987"/>
                <a:gd name="T63" fmla="*/ 4 h 60"/>
                <a:gd name="T64" fmla="*/ 36 w 987"/>
                <a:gd name="T65" fmla="*/ 4 h 60"/>
                <a:gd name="T66" fmla="*/ 33 w 987"/>
                <a:gd name="T67" fmla="*/ 4 h 60"/>
                <a:gd name="T68" fmla="*/ 32 w 987"/>
                <a:gd name="T69" fmla="*/ 4 h 60"/>
                <a:gd name="T70" fmla="*/ 29 w 987"/>
                <a:gd name="T71" fmla="*/ 4 h 60"/>
                <a:gd name="T72" fmla="*/ 28 w 987"/>
                <a:gd name="T73" fmla="*/ 4 h 60"/>
                <a:gd name="T74" fmla="*/ 26 w 987"/>
                <a:gd name="T75" fmla="*/ 4 h 60"/>
                <a:gd name="T76" fmla="*/ 25 w 987"/>
                <a:gd name="T77" fmla="*/ 0 h 60"/>
                <a:gd name="T78" fmla="*/ 22 w 987"/>
                <a:gd name="T79" fmla="*/ 4 h 60"/>
                <a:gd name="T80" fmla="*/ 21 w 987"/>
                <a:gd name="T81" fmla="*/ 4 h 60"/>
                <a:gd name="T82" fmla="*/ 20 w 987"/>
                <a:gd name="T83" fmla="*/ 4 h 60"/>
                <a:gd name="T84" fmla="*/ 18 w 987"/>
                <a:gd name="T85" fmla="*/ 4 h 60"/>
                <a:gd name="T86" fmla="*/ 16 w 987"/>
                <a:gd name="T87" fmla="*/ 0 h 60"/>
                <a:gd name="T88" fmla="*/ 15 w 987"/>
                <a:gd name="T89" fmla="*/ 4 h 60"/>
                <a:gd name="T90" fmla="*/ 12 w 987"/>
                <a:gd name="T91" fmla="*/ 4 h 60"/>
                <a:gd name="T92" fmla="*/ 11 w 987"/>
                <a:gd name="T93" fmla="*/ 4 h 60"/>
                <a:gd name="T94" fmla="*/ 10 w 987"/>
                <a:gd name="T95" fmla="*/ 4 h 60"/>
                <a:gd name="T96" fmla="*/ 8 w 987"/>
                <a:gd name="T97" fmla="*/ 4 h 60"/>
                <a:gd name="T98" fmla="*/ 6 w 987"/>
                <a:gd name="T99" fmla="*/ 4 h 60"/>
                <a:gd name="T100" fmla="*/ 4 w 987"/>
                <a:gd name="T101" fmla="*/ 4 h 60"/>
                <a:gd name="T102" fmla="*/ 4 w 987"/>
                <a:gd name="T103" fmla="*/ 4 h 60"/>
                <a:gd name="T104" fmla="*/ 4 w 987"/>
                <a:gd name="T105" fmla="*/ 4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7"/>
                <a:gd name="T160" fmla="*/ 0 h 60"/>
                <a:gd name="T161" fmla="*/ 987 w 987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7" h="60">
                  <a:moveTo>
                    <a:pt x="987" y="30"/>
                  </a:moveTo>
                  <a:lnTo>
                    <a:pt x="983" y="23"/>
                  </a:lnTo>
                  <a:lnTo>
                    <a:pt x="979" y="17"/>
                  </a:lnTo>
                  <a:lnTo>
                    <a:pt x="976" y="11"/>
                  </a:lnTo>
                  <a:lnTo>
                    <a:pt x="973" y="7"/>
                  </a:lnTo>
                  <a:lnTo>
                    <a:pt x="970" y="4"/>
                  </a:lnTo>
                  <a:lnTo>
                    <a:pt x="967" y="2"/>
                  </a:lnTo>
                  <a:lnTo>
                    <a:pt x="965" y="0"/>
                  </a:lnTo>
                  <a:lnTo>
                    <a:pt x="962" y="0"/>
                  </a:lnTo>
                  <a:lnTo>
                    <a:pt x="960" y="0"/>
                  </a:lnTo>
                  <a:lnTo>
                    <a:pt x="957" y="2"/>
                  </a:lnTo>
                  <a:lnTo>
                    <a:pt x="954" y="4"/>
                  </a:lnTo>
                  <a:lnTo>
                    <a:pt x="952" y="7"/>
                  </a:lnTo>
                  <a:lnTo>
                    <a:pt x="949" y="11"/>
                  </a:lnTo>
                  <a:lnTo>
                    <a:pt x="945" y="17"/>
                  </a:lnTo>
                  <a:lnTo>
                    <a:pt x="942" y="23"/>
                  </a:lnTo>
                  <a:lnTo>
                    <a:pt x="938" y="30"/>
                  </a:lnTo>
                  <a:lnTo>
                    <a:pt x="934" y="37"/>
                  </a:lnTo>
                  <a:lnTo>
                    <a:pt x="930" y="43"/>
                  </a:lnTo>
                  <a:lnTo>
                    <a:pt x="927" y="48"/>
                  </a:lnTo>
                  <a:lnTo>
                    <a:pt x="924" y="52"/>
                  </a:lnTo>
                  <a:lnTo>
                    <a:pt x="921" y="55"/>
                  </a:lnTo>
                  <a:lnTo>
                    <a:pt x="918" y="58"/>
                  </a:lnTo>
                  <a:lnTo>
                    <a:pt x="916" y="59"/>
                  </a:lnTo>
                  <a:lnTo>
                    <a:pt x="913" y="60"/>
                  </a:lnTo>
                  <a:lnTo>
                    <a:pt x="910" y="59"/>
                  </a:lnTo>
                  <a:lnTo>
                    <a:pt x="908" y="58"/>
                  </a:lnTo>
                  <a:lnTo>
                    <a:pt x="905" y="55"/>
                  </a:lnTo>
                  <a:lnTo>
                    <a:pt x="902" y="52"/>
                  </a:lnTo>
                  <a:lnTo>
                    <a:pt x="899" y="48"/>
                  </a:lnTo>
                  <a:lnTo>
                    <a:pt x="896" y="43"/>
                  </a:lnTo>
                  <a:lnTo>
                    <a:pt x="892" y="37"/>
                  </a:lnTo>
                  <a:lnTo>
                    <a:pt x="888" y="30"/>
                  </a:lnTo>
                  <a:lnTo>
                    <a:pt x="884" y="23"/>
                  </a:lnTo>
                  <a:lnTo>
                    <a:pt x="881" y="17"/>
                  </a:lnTo>
                  <a:lnTo>
                    <a:pt x="877" y="11"/>
                  </a:lnTo>
                  <a:lnTo>
                    <a:pt x="874" y="7"/>
                  </a:lnTo>
                  <a:lnTo>
                    <a:pt x="872" y="4"/>
                  </a:lnTo>
                  <a:lnTo>
                    <a:pt x="869" y="2"/>
                  </a:lnTo>
                  <a:lnTo>
                    <a:pt x="866" y="0"/>
                  </a:lnTo>
                  <a:lnTo>
                    <a:pt x="864" y="0"/>
                  </a:lnTo>
                  <a:lnTo>
                    <a:pt x="861" y="0"/>
                  </a:lnTo>
                  <a:lnTo>
                    <a:pt x="859" y="2"/>
                  </a:lnTo>
                  <a:lnTo>
                    <a:pt x="856" y="4"/>
                  </a:lnTo>
                  <a:lnTo>
                    <a:pt x="853" y="7"/>
                  </a:lnTo>
                  <a:lnTo>
                    <a:pt x="850" y="11"/>
                  </a:lnTo>
                  <a:lnTo>
                    <a:pt x="847" y="17"/>
                  </a:lnTo>
                  <a:lnTo>
                    <a:pt x="843" y="23"/>
                  </a:lnTo>
                  <a:lnTo>
                    <a:pt x="839" y="30"/>
                  </a:lnTo>
                  <a:lnTo>
                    <a:pt x="835" y="37"/>
                  </a:lnTo>
                  <a:lnTo>
                    <a:pt x="831" y="43"/>
                  </a:lnTo>
                  <a:lnTo>
                    <a:pt x="828" y="48"/>
                  </a:lnTo>
                  <a:lnTo>
                    <a:pt x="825" y="52"/>
                  </a:lnTo>
                  <a:lnTo>
                    <a:pt x="822" y="55"/>
                  </a:lnTo>
                  <a:lnTo>
                    <a:pt x="819" y="58"/>
                  </a:lnTo>
                  <a:lnTo>
                    <a:pt x="817" y="59"/>
                  </a:lnTo>
                  <a:lnTo>
                    <a:pt x="814" y="60"/>
                  </a:lnTo>
                  <a:lnTo>
                    <a:pt x="812" y="59"/>
                  </a:lnTo>
                  <a:lnTo>
                    <a:pt x="809" y="58"/>
                  </a:lnTo>
                  <a:lnTo>
                    <a:pt x="806" y="55"/>
                  </a:lnTo>
                  <a:lnTo>
                    <a:pt x="804" y="52"/>
                  </a:lnTo>
                  <a:lnTo>
                    <a:pt x="801" y="48"/>
                  </a:lnTo>
                  <a:lnTo>
                    <a:pt x="797" y="43"/>
                  </a:lnTo>
                  <a:lnTo>
                    <a:pt x="794" y="37"/>
                  </a:lnTo>
                  <a:lnTo>
                    <a:pt x="790" y="30"/>
                  </a:lnTo>
                  <a:lnTo>
                    <a:pt x="786" y="23"/>
                  </a:lnTo>
                  <a:lnTo>
                    <a:pt x="782" y="17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3" y="4"/>
                  </a:lnTo>
                  <a:lnTo>
                    <a:pt x="770" y="2"/>
                  </a:lnTo>
                  <a:lnTo>
                    <a:pt x="768" y="0"/>
                  </a:lnTo>
                  <a:lnTo>
                    <a:pt x="765" y="0"/>
                  </a:lnTo>
                  <a:lnTo>
                    <a:pt x="762" y="0"/>
                  </a:lnTo>
                  <a:lnTo>
                    <a:pt x="760" y="2"/>
                  </a:lnTo>
                  <a:lnTo>
                    <a:pt x="757" y="4"/>
                  </a:lnTo>
                  <a:lnTo>
                    <a:pt x="754" y="7"/>
                  </a:lnTo>
                  <a:lnTo>
                    <a:pt x="751" y="11"/>
                  </a:lnTo>
                  <a:lnTo>
                    <a:pt x="748" y="17"/>
                  </a:lnTo>
                  <a:lnTo>
                    <a:pt x="744" y="23"/>
                  </a:lnTo>
                  <a:lnTo>
                    <a:pt x="740" y="30"/>
                  </a:lnTo>
                  <a:lnTo>
                    <a:pt x="736" y="37"/>
                  </a:lnTo>
                  <a:lnTo>
                    <a:pt x="733" y="43"/>
                  </a:lnTo>
                  <a:lnTo>
                    <a:pt x="729" y="48"/>
                  </a:lnTo>
                  <a:lnTo>
                    <a:pt x="726" y="52"/>
                  </a:lnTo>
                  <a:lnTo>
                    <a:pt x="724" y="55"/>
                  </a:lnTo>
                  <a:lnTo>
                    <a:pt x="721" y="58"/>
                  </a:lnTo>
                  <a:lnTo>
                    <a:pt x="718" y="59"/>
                  </a:lnTo>
                  <a:lnTo>
                    <a:pt x="716" y="60"/>
                  </a:lnTo>
                  <a:lnTo>
                    <a:pt x="713" y="59"/>
                  </a:lnTo>
                  <a:lnTo>
                    <a:pt x="711" y="58"/>
                  </a:lnTo>
                  <a:lnTo>
                    <a:pt x="708" y="55"/>
                  </a:lnTo>
                  <a:lnTo>
                    <a:pt x="705" y="52"/>
                  </a:lnTo>
                  <a:lnTo>
                    <a:pt x="702" y="48"/>
                  </a:lnTo>
                  <a:lnTo>
                    <a:pt x="699" y="43"/>
                  </a:lnTo>
                  <a:lnTo>
                    <a:pt x="695" y="37"/>
                  </a:lnTo>
                  <a:lnTo>
                    <a:pt x="691" y="30"/>
                  </a:lnTo>
                  <a:lnTo>
                    <a:pt x="687" y="23"/>
                  </a:lnTo>
                  <a:lnTo>
                    <a:pt x="683" y="17"/>
                  </a:lnTo>
                  <a:lnTo>
                    <a:pt x="680" y="11"/>
                  </a:lnTo>
                  <a:lnTo>
                    <a:pt x="677" y="7"/>
                  </a:lnTo>
                  <a:lnTo>
                    <a:pt x="674" y="4"/>
                  </a:lnTo>
                  <a:lnTo>
                    <a:pt x="671" y="2"/>
                  </a:lnTo>
                  <a:lnTo>
                    <a:pt x="669" y="0"/>
                  </a:lnTo>
                  <a:lnTo>
                    <a:pt x="666" y="0"/>
                  </a:lnTo>
                  <a:lnTo>
                    <a:pt x="664" y="0"/>
                  </a:lnTo>
                  <a:lnTo>
                    <a:pt x="661" y="2"/>
                  </a:lnTo>
                  <a:lnTo>
                    <a:pt x="658" y="4"/>
                  </a:lnTo>
                  <a:lnTo>
                    <a:pt x="656" y="7"/>
                  </a:lnTo>
                  <a:lnTo>
                    <a:pt x="653" y="11"/>
                  </a:lnTo>
                  <a:lnTo>
                    <a:pt x="649" y="17"/>
                  </a:lnTo>
                  <a:lnTo>
                    <a:pt x="646" y="23"/>
                  </a:lnTo>
                  <a:lnTo>
                    <a:pt x="642" y="30"/>
                  </a:lnTo>
                  <a:lnTo>
                    <a:pt x="638" y="37"/>
                  </a:lnTo>
                  <a:lnTo>
                    <a:pt x="634" y="43"/>
                  </a:lnTo>
                  <a:lnTo>
                    <a:pt x="631" y="48"/>
                  </a:lnTo>
                  <a:lnTo>
                    <a:pt x="628" y="52"/>
                  </a:lnTo>
                  <a:lnTo>
                    <a:pt x="625" y="55"/>
                  </a:lnTo>
                  <a:lnTo>
                    <a:pt x="622" y="58"/>
                  </a:lnTo>
                  <a:lnTo>
                    <a:pt x="620" y="59"/>
                  </a:lnTo>
                  <a:lnTo>
                    <a:pt x="617" y="60"/>
                  </a:lnTo>
                  <a:lnTo>
                    <a:pt x="614" y="59"/>
                  </a:lnTo>
                  <a:lnTo>
                    <a:pt x="612" y="58"/>
                  </a:lnTo>
                  <a:lnTo>
                    <a:pt x="609" y="55"/>
                  </a:lnTo>
                  <a:lnTo>
                    <a:pt x="606" y="52"/>
                  </a:lnTo>
                  <a:lnTo>
                    <a:pt x="603" y="48"/>
                  </a:lnTo>
                  <a:lnTo>
                    <a:pt x="600" y="43"/>
                  </a:lnTo>
                  <a:lnTo>
                    <a:pt x="596" y="37"/>
                  </a:lnTo>
                  <a:lnTo>
                    <a:pt x="592" y="30"/>
                  </a:lnTo>
                  <a:lnTo>
                    <a:pt x="588" y="23"/>
                  </a:lnTo>
                  <a:lnTo>
                    <a:pt x="585" y="17"/>
                  </a:lnTo>
                  <a:lnTo>
                    <a:pt x="581" y="11"/>
                  </a:lnTo>
                  <a:lnTo>
                    <a:pt x="578" y="7"/>
                  </a:lnTo>
                  <a:lnTo>
                    <a:pt x="576" y="4"/>
                  </a:lnTo>
                  <a:lnTo>
                    <a:pt x="573" y="2"/>
                  </a:lnTo>
                  <a:lnTo>
                    <a:pt x="570" y="0"/>
                  </a:lnTo>
                  <a:lnTo>
                    <a:pt x="568" y="0"/>
                  </a:lnTo>
                  <a:lnTo>
                    <a:pt x="565" y="0"/>
                  </a:lnTo>
                  <a:lnTo>
                    <a:pt x="563" y="2"/>
                  </a:lnTo>
                  <a:lnTo>
                    <a:pt x="560" y="4"/>
                  </a:lnTo>
                  <a:lnTo>
                    <a:pt x="557" y="7"/>
                  </a:lnTo>
                  <a:lnTo>
                    <a:pt x="554" y="11"/>
                  </a:lnTo>
                  <a:lnTo>
                    <a:pt x="551" y="17"/>
                  </a:lnTo>
                  <a:lnTo>
                    <a:pt x="547" y="23"/>
                  </a:lnTo>
                  <a:lnTo>
                    <a:pt x="543" y="30"/>
                  </a:lnTo>
                  <a:lnTo>
                    <a:pt x="539" y="37"/>
                  </a:lnTo>
                  <a:lnTo>
                    <a:pt x="535" y="43"/>
                  </a:lnTo>
                  <a:lnTo>
                    <a:pt x="532" y="48"/>
                  </a:lnTo>
                  <a:lnTo>
                    <a:pt x="529" y="52"/>
                  </a:lnTo>
                  <a:lnTo>
                    <a:pt x="526" y="55"/>
                  </a:lnTo>
                  <a:lnTo>
                    <a:pt x="523" y="58"/>
                  </a:lnTo>
                  <a:lnTo>
                    <a:pt x="521" y="59"/>
                  </a:lnTo>
                  <a:lnTo>
                    <a:pt x="518" y="60"/>
                  </a:lnTo>
                  <a:lnTo>
                    <a:pt x="516" y="59"/>
                  </a:lnTo>
                  <a:lnTo>
                    <a:pt x="513" y="58"/>
                  </a:lnTo>
                  <a:lnTo>
                    <a:pt x="510" y="55"/>
                  </a:lnTo>
                  <a:lnTo>
                    <a:pt x="508" y="52"/>
                  </a:lnTo>
                  <a:lnTo>
                    <a:pt x="505" y="48"/>
                  </a:lnTo>
                  <a:lnTo>
                    <a:pt x="501" y="43"/>
                  </a:lnTo>
                  <a:lnTo>
                    <a:pt x="498" y="37"/>
                  </a:lnTo>
                  <a:lnTo>
                    <a:pt x="494" y="30"/>
                  </a:lnTo>
                  <a:lnTo>
                    <a:pt x="490" y="23"/>
                  </a:lnTo>
                  <a:lnTo>
                    <a:pt x="486" y="17"/>
                  </a:lnTo>
                  <a:lnTo>
                    <a:pt x="483" y="11"/>
                  </a:lnTo>
                  <a:lnTo>
                    <a:pt x="480" y="7"/>
                  </a:lnTo>
                  <a:lnTo>
                    <a:pt x="477" y="4"/>
                  </a:lnTo>
                  <a:lnTo>
                    <a:pt x="474" y="2"/>
                  </a:lnTo>
                  <a:lnTo>
                    <a:pt x="472" y="0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4" y="2"/>
                  </a:lnTo>
                  <a:lnTo>
                    <a:pt x="461" y="4"/>
                  </a:lnTo>
                  <a:lnTo>
                    <a:pt x="458" y="7"/>
                  </a:lnTo>
                  <a:lnTo>
                    <a:pt x="455" y="11"/>
                  </a:lnTo>
                  <a:lnTo>
                    <a:pt x="452" y="17"/>
                  </a:lnTo>
                  <a:lnTo>
                    <a:pt x="448" y="23"/>
                  </a:lnTo>
                  <a:lnTo>
                    <a:pt x="444" y="30"/>
                  </a:lnTo>
                  <a:lnTo>
                    <a:pt x="440" y="37"/>
                  </a:lnTo>
                  <a:lnTo>
                    <a:pt x="437" y="43"/>
                  </a:lnTo>
                  <a:lnTo>
                    <a:pt x="433" y="48"/>
                  </a:lnTo>
                  <a:lnTo>
                    <a:pt x="430" y="52"/>
                  </a:lnTo>
                  <a:lnTo>
                    <a:pt x="428" y="55"/>
                  </a:lnTo>
                  <a:lnTo>
                    <a:pt x="425" y="58"/>
                  </a:lnTo>
                  <a:lnTo>
                    <a:pt x="422" y="59"/>
                  </a:lnTo>
                  <a:lnTo>
                    <a:pt x="420" y="60"/>
                  </a:lnTo>
                  <a:lnTo>
                    <a:pt x="417" y="59"/>
                  </a:lnTo>
                  <a:lnTo>
                    <a:pt x="415" y="58"/>
                  </a:lnTo>
                  <a:lnTo>
                    <a:pt x="412" y="55"/>
                  </a:lnTo>
                  <a:lnTo>
                    <a:pt x="409" y="52"/>
                  </a:lnTo>
                  <a:lnTo>
                    <a:pt x="406" y="48"/>
                  </a:lnTo>
                  <a:lnTo>
                    <a:pt x="403" y="43"/>
                  </a:lnTo>
                  <a:lnTo>
                    <a:pt x="399" y="37"/>
                  </a:lnTo>
                  <a:lnTo>
                    <a:pt x="395" y="30"/>
                  </a:lnTo>
                  <a:lnTo>
                    <a:pt x="391" y="23"/>
                  </a:lnTo>
                  <a:lnTo>
                    <a:pt x="387" y="17"/>
                  </a:lnTo>
                  <a:lnTo>
                    <a:pt x="384" y="11"/>
                  </a:lnTo>
                  <a:lnTo>
                    <a:pt x="381" y="7"/>
                  </a:lnTo>
                  <a:lnTo>
                    <a:pt x="378" y="4"/>
                  </a:lnTo>
                  <a:lnTo>
                    <a:pt x="375" y="2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5" y="2"/>
                  </a:lnTo>
                  <a:lnTo>
                    <a:pt x="362" y="4"/>
                  </a:lnTo>
                  <a:lnTo>
                    <a:pt x="360" y="7"/>
                  </a:lnTo>
                  <a:lnTo>
                    <a:pt x="357" y="11"/>
                  </a:lnTo>
                  <a:lnTo>
                    <a:pt x="353" y="17"/>
                  </a:lnTo>
                  <a:lnTo>
                    <a:pt x="350" y="23"/>
                  </a:lnTo>
                  <a:lnTo>
                    <a:pt x="346" y="30"/>
                  </a:lnTo>
                  <a:lnTo>
                    <a:pt x="342" y="37"/>
                  </a:lnTo>
                  <a:lnTo>
                    <a:pt x="338" y="43"/>
                  </a:lnTo>
                  <a:lnTo>
                    <a:pt x="335" y="48"/>
                  </a:lnTo>
                  <a:lnTo>
                    <a:pt x="332" y="52"/>
                  </a:lnTo>
                  <a:lnTo>
                    <a:pt x="329" y="55"/>
                  </a:lnTo>
                  <a:lnTo>
                    <a:pt x="326" y="58"/>
                  </a:lnTo>
                  <a:lnTo>
                    <a:pt x="324" y="59"/>
                  </a:lnTo>
                  <a:lnTo>
                    <a:pt x="321" y="60"/>
                  </a:lnTo>
                  <a:lnTo>
                    <a:pt x="318" y="59"/>
                  </a:lnTo>
                  <a:lnTo>
                    <a:pt x="316" y="58"/>
                  </a:lnTo>
                  <a:lnTo>
                    <a:pt x="313" y="55"/>
                  </a:lnTo>
                  <a:lnTo>
                    <a:pt x="310" y="52"/>
                  </a:lnTo>
                  <a:lnTo>
                    <a:pt x="307" y="48"/>
                  </a:lnTo>
                  <a:lnTo>
                    <a:pt x="304" y="43"/>
                  </a:lnTo>
                  <a:lnTo>
                    <a:pt x="300" y="37"/>
                  </a:lnTo>
                  <a:lnTo>
                    <a:pt x="296" y="30"/>
                  </a:lnTo>
                  <a:lnTo>
                    <a:pt x="292" y="23"/>
                  </a:lnTo>
                  <a:lnTo>
                    <a:pt x="289" y="17"/>
                  </a:lnTo>
                  <a:lnTo>
                    <a:pt x="285" y="11"/>
                  </a:lnTo>
                  <a:lnTo>
                    <a:pt x="282" y="7"/>
                  </a:lnTo>
                  <a:lnTo>
                    <a:pt x="280" y="4"/>
                  </a:lnTo>
                  <a:lnTo>
                    <a:pt x="277" y="2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4" y="4"/>
                  </a:lnTo>
                  <a:lnTo>
                    <a:pt x="261" y="7"/>
                  </a:lnTo>
                  <a:lnTo>
                    <a:pt x="258" y="11"/>
                  </a:lnTo>
                  <a:lnTo>
                    <a:pt x="255" y="17"/>
                  </a:lnTo>
                  <a:lnTo>
                    <a:pt x="251" y="23"/>
                  </a:lnTo>
                  <a:lnTo>
                    <a:pt x="247" y="30"/>
                  </a:lnTo>
                  <a:lnTo>
                    <a:pt x="243" y="37"/>
                  </a:lnTo>
                  <a:lnTo>
                    <a:pt x="239" y="43"/>
                  </a:lnTo>
                  <a:lnTo>
                    <a:pt x="236" y="48"/>
                  </a:lnTo>
                  <a:lnTo>
                    <a:pt x="233" y="52"/>
                  </a:lnTo>
                  <a:lnTo>
                    <a:pt x="230" y="55"/>
                  </a:lnTo>
                  <a:lnTo>
                    <a:pt x="227" y="58"/>
                  </a:lnTo>
                  <a:lnTo>
                    <a:pt x="225" y="59"/>
                  </a:lnTo>
                  <a:lnTo>
                    <a:pt x="222" y="60"/>
                  </a:lnTo>
                  <a:lnTo>
                    <a:pt x="220" y="59"/>
                  </a:lnTo>
                  <a:lnTo>
                    <a:pt x="217" y="58"/>
                  </a:lnTo>
                  <a:lnTo>
                    <a:pt x="214" y="55"/>
                  </a:lnTo>
                  <a:lnTo>
                    <a:pt x="212" y="52"/>
                  </a:lnTo>
                  <a:lnTo>
                    <a:pt x="209" y="48"/>
                  </a:lnTo>
                  <a:lnTo>
                    <a:pt x="205" y="43"/>
                  </a:lnTo>
                  <a:lnTo>
                    <a:pt x="202" y="37"/>
                  </a:lnTo>
                  <a:lnTo>
                    <a:pt x="198" y="30"/>
                  </a:lnTo>
                  <a:lnTo>
                    <a:pt x="194" y="23"/>
                  </a:lnTo>
                  <a:lnTo>
                    <a:pt x="190" y="17"/>
                  </a:lnTo>
                  <a:lnTo>
                    <a:pt x="187" y="11"/>
                  </a:lnTo>
                  <a:lnTo>
                    <a:pt x="184" y="7"/>
                  </a:lnTo>
                  <a:lnTo>
                    <a:pt x="181" y="4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8" y="2"/>
                  </a:lnTo>
                  <a:lnTo>
                    <a:pt x="165" y="4"/>
                  </a:lnTo>
                  <a:lnTo>
                    <a:pt x="162" y="7"/>
                  </a:lnTo>
                  <a:lnTo>
                    <a:pt x="159" y="11"/>
                  </a:lnTo>
                  <a:lnTo>
                    <a:pt x="156" y="17"/>
                  </a:lnTo>
                  <a:lnTo>
                    <a:pt x="152" y="23"/>
                  </a:lnTo>
                  <a:lnTo>
                    <a:pt x="148" y="30"/>
                  </a:lnTo>
                  <a:lnTo>
                    <a:pt x="144" y="37"/>
                  </a:lnTo>
                  <a:lnTo>
                    <a:pt x="141" y="43"/>
                  </a:lnTo>
                  <a:lnTo>
                    <a:pt x="137" y="48"/>
                  </a:lnTo>
                  <a:lnTo>
                    <a:pt x="134" y="52"/>
                  </a:lnTo>
                  <a:lnTo>
                    <a:pt x="132" y="55"/>
                  </a:lnTo>
                  <a:lnTo>
                    <a:pt x="129" y="58"/>
                  </a:lnTo>
                  <a:lnTo>
                    <a:pt x="126" y="59"/>
                  </a:lnTo>
                  <a:lnTo>
                    <a:pt x="124" y="60"/>
                  </a:lnTo>
                  <a:lnTo>
                    <a:pt x="121" y="59"/>
                  </a:lnTo>
                  <a:lnTo>
                    <a:pt x="119" y="58"/>
                  </a:lnTo>
                  <a:lnTo>
                    <a:pt x="116" y="55"/>
                  </a:lnTo>
                  <a:lnTo>
                    <a:pt x="113" y="52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3" y="37"/>
                  </a:lnTo>
                  <a:lnTo>
                    <a:pt x="99" y="30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88" y="11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30"/>
                  </a:lnTo>
                  <a:lnTo>
                    <a:pt x="46" y="37"/>
                  </a:lnTo>
                  <a:lnTo>
                    <a:pt x="42" y="43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0" y="58"/>
                  </a:lnTo>
                  <a:lnTo>
                    <a:pt x="28" y="59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48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0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Rectangle 213">
              <a:extLst>
                <a:ext uri="{FF2B5EF4-FFF2-40B4-BE49-F238E27FC236}">
                  <a16:creationId xmlns:a16="http://schemas.microsoft.com/office/drawing/2014/main" id="{2A0723C7-5BB2-25E1-15FE-0D117E0AD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401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82" name="Rectangle 214">
              <a:extLst>
                <a:ext uri="{FF2B5EF4-FFF2-40B4-BE49-F238E27FC236}">
                  <a16:creationId xmlns:a16="http://schemas.microsoft.com/office/drawing/2014/main" id="{EFC56C57-21FA-EB1E-1528-95FC4CD20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536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83" name="Rectangle 215">
              <a:extLst>
                <a:ext uri="{FF2B5EF4-FFF2-40B4-BE49-F238E27FC236}">
                  <a16:creationId xmlns:a16="http://schemas.microsoft.com/office/drawing/2014/main" id="{15F7FCDB-3287-53CC-B7BB-52CD7494E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145"/>
              <a:ext cx="8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equivalent boiler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389" name="Rectangle 186">
            <a:extLst>
              <a:ext uri="{FF2B5EF4-FFF2-40B4-BE49-F238E27FC236}">
                <a16:creationId xmlns:a16="http://schemas.microsoft.com/office/drawing/2014/main" id="{703350FF-448E-B6D8-08F2-BA317899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1520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992815-8247-15EC-5C5C-F148CE35B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76400"/>
            <a:ext cx="609600" cy="5334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TextBox 4">
            <a:extLst>
              <a:ext uri="{FF2B5EF4-FFF2-40B4-BE49-F238E27FC236}">
                <a16:creationId xmlns:a16="http://schemas.microsoft.com/office/drawing/2014/main" id="{75C9892D-D7E3-8227-78B4-2DB7A1DF6F25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635500"/>
            <a:ext cx="772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3">
            <a:extLst>
              <a:ext uri="{FF2B5EF4-FFF2-40B4-BE49-F238E27FC236}">
                <a16:creationId xmlns:a16="http://schemas.microsoft.com/office/drawing/2014/main" id="{9396A6E9-A5CF-4166-FB1D-3DB3A778C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4244975"/>
            <a:ext cx="407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an energy balance on the splitter: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8D2B34F-3B2A-36B0-AAC3-C8E7C1E8C97A}"/>
              </a:ext>
            </a:extLst>
          </p:cNvPr>
          <p:cNvSpPr/>
          <p:nvPr/>
        </p:nvSpPr>
        <p:spPr>
          <a:xfrm>
            <a:off x="7489825" y="6019800"/>
            <a:ext cx="1806575" cy="609600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4" name="Title 1">
            <a:extLst>
              <a:ext uri="{FF2B5EF4-FFF2-40B4-BE49-F238E27FC236}">
                <a16:creationId xmlns:a16="http://schemas.microsoft.com/office/drawing/2014/main" id="{6F8C759A-3F36-195D-673B-0CF0C8FD799E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Find </a:t>
            </a:r>
            <a:r>
              <a:rPr lang="en-US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evap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27A40AE-EC7E-51C4-0916-84DD800CD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5" name="Rectangle 9">
            <a:extLst>
              <a:ext uri="{FF2B5EF4-FFF2-40B4-BE49-F238E27FC236}">
                <a16:creationId xmlns:a16="http://schemas.microsoft.com/office/drawing/2014/main" id="{0558546A-947D-A40E-16D6-1155B6F6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6" name="AutoShape 26">
            <a:extLst>
              <a:ext uri="{FF2B5EF4-FFF2-40B4-BE49-F238E27FC236}">
                <a16:creationId xmlns:a16="http://schemas.microsoft.com/office/drawing/2014/main" id="{396D353C-5FCC-1E71-D690-338CB9B32DE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86000" y="1027113"/>
            <a:ext cx="69342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AutoShape 28">
            <a:extLst>
              <a:ext uri="{FF2B5EF4-FFF2-40B4-BE49-F238E27FC236}">
                <a16:creationId xmlns:a16="http://schemas.microsoft.com/office/drawing/2014/main" id="{BB5C700C-FA26-D5E9-D899-56529FB9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2633663"/>
            <a:ext cx="889000" cy="508000"/>
          </a:xfrm>
          <a:prstGeom prst="roundRect">
            <a:avLst>
              <a:gd name="adj" fmla="val 0"/>
            </a:avLst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8" name="AutoShape 29">
            <a:extLst>
              <a:ext uri="{FF2B5EF4-FFF2-40B4-BE49-F238E27FC236}">
                <a16:creationId xmlns:a16="http://schemas.microsoft.com/office/drawing/2014/main" id="{2DBAF9A8-7CE5-4019-4583-DA6D4F9F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2633663"/>
            <a:ext cx="873125" cy="508000"/>
          </a:xfrm>
          <a:prstGeom prst="roundRect">
            <a:avLst>
              <a:gd name="adj" fmla="val 0"/>
            </a:avLst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9" name="Freeform 30">
            <a:extLst>
              <a:ext uri="{FF2B5EF4-FFF2-40B4-BE49-F238E27FC236}">
                <a16:creationId xmlns:a16="http://schemas.microsoft.com/office/drawing/2014/main" id="{3E7F91A5-C4D1-ACD6-E1C8-3440E8C27F2D}"/>
              </a:ext>
            </a:extLst>
          </p:cNvPr>
          <p:cNvSpPr>
            <a:spLocks/>
          </p:cNvSpPr>
          <p:nvPr/>
        </p:nvSpPr>
        <p:spPr bwMode="auto">
          <a:xfrm>
            <a:off x="4889500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4" y="330"/>
                </a:lnTo>
                <a:lnTo>
                  <a:pt x="92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8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8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2" y="12"/>
                </a:lnTo>
                <a:lnTo>
                  <a:pt x="124" y="2"/>
                </a:lnTo>
                <a:lnTo>
                  <a:pt x="165" y="0"/>
                </a:lnTo>
                <a:lnTo>
                  <a:pt x="202" y="2"/>
                </a:lnTo>
                <a:lnTo>
                  <a:pt x="236" y="12"/>
                </a:lnTo>
                <a:lnTo>
                  <a:pt x="264" y="30"/>
                </a:lnTo>
                <a:lnTo>
                  <a:pt x="287" y="52"/>
                </a:lnTo>
                <a:lnTo>
                  <a:pt x="305" y="76"/>
                </a:lnTo>
                <a:lnTo>
                  <a:pt x="317" y="105"/>
                </a:lnTo>
                <a:lnTo>
                  <a:pt x="324" y="135"/>
                </a:lnTo>
                <a:lnTo>
                  <a:pt x="330" y="167"/>
                </a:lnTo>
                <a:lnTo>
                  <a:pt x="324" y="197"/>
                </a:lnTo>
                <a:lnTo>
                  <a:pt x="317" y="227"/>
                </a:lnTo>
                <a:lnTo>
                  <a:pt x="305" y="258"/>
                </a:lnTo>
                <a:lnTo>
                  <a:pt x="287" y="282"/>
                </a:lnTo>
                <a:lnTo>
                  <a:pt x="264" y="304"/>
                </a:lnTo>
                <a:lnTo>
                  <a:pt x="236" y="320"/>
                </a:lnTo>
                <a:lnTo>
                  <a:pt x="202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31">
            <a:extLst>
              <a:ext uri="{FF2B5EF4-FFF2-40B4-BE49-F238E27FC236}">
                <a16:creationId xmlns:a16="http://schemas.microsoft.com/office/drawing/2014/main" id="{B0D81E61-FDE8-BBAE-5D01-88A9E7DDC09A}"/>
              </a:ext>
            </a:extLst>
          </p:cNvPr>
          <p:cNvSpPr>
            <a:spLocks/>
          </p:cNvSpPr>
          <p:nvPr/>
        </p:nvSpPr>
        <p:spPr bwMode="auto">
          <a:xfrm>
            <a:off x="4889500" y="2744788"/>
            <a:ext cx="130175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0" y="186"/>
                </a:lnTo>
                <a:lnTo>
                  <a:pt x="52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5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5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2" y="7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32">
            <a:extLst>
              <a:ext uri="{FF2B5EF4-FFF2-40B4-BE49-F238E27FC236}">
                <a16:creationId xmlns:a16="http://schemas.microsoft.com/office/drawing/2014/main" id="{BBC70364-9AE7-D14E-C60A-FABBAECDFC55}"/>
              </a:ext>
            </a:extLst>
          </p:cNvPr>
          <p:cNvSpPr>
            <a:spLocks/>
          </p:cNvSpPr>
          <p:nvPr/>
        </p:nvSpPr>
        <p:spPr bwMode="auto">
          <a:xfrm>
            <a:off x="5019675" y="2744788"/>
            <a:ext cx="131763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1" y="1"/>
                </a:lnTo>
                <a:lnTo>
                  <a:pt x="40" y="7"/>
                </a:lnTo>
                <a:lnTo>
                  <a:pt x="56" y="17"/>
                </a:lnTo>
                <a:lnTo>
                  <a:pt x="69" y="29"/>
                </a:lnTo>
                <a:lnTo>
                  <a:pt x="79" y="43"/>
                </a:lnTo>
                <a:lnTo>
                  <a:pt x="86" y="59"/>
                </a:lnTo>
                <a:lnTo>
                  <a:pt x="90" y="76"/>
                </a:lnTo>
                <a:lnTo>
                  <a:pt x="93" y="94"/>
                </a:lnTo>
                <a:lnTo>
                  <a:pt x="90" y="111"/>
                </a:lnTo>
                <a:lnTo>
                  <a:pt x="86" y="128"/>
                </a:lnTo>
                <a:lnTo>
                  <a:pt x="79" y="145"/>
                </a:lnTo>
                <a:lnTo>
                  <a:pt x="69" y="159"/>
                </a:lnTo>
                <a:lnTo>
                  <a:pt x="56" y="171"/>
                </a:lnTo>
                <a:lnTo>
                  <a:pt x="40" y="180"/>
                </a:lnTo>
                <a:lnTo>
                  <a:pt x="21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Rectangle 33">
            <a:extLst>
              <a:ext uri="{FF2B5EF4-FFF2-40B4-BE49-F238E27FC236}">
                <a16:creationId xmlns:a16="http://schemas.microsoft.com/office/drawing/2014/main" id="{4F0F0055-6D56-02CD-072C-79100F5CB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0" y="2774950"/>
            <a:ext cx="180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3" name="Freeform 34">
            <a:extLst>
              <a:ext uri="{FF2B5EF4-FFF2-40B4-BE49-F238E27FC236}">
                <a16:creationId xmlns:a16="http://schemas.microsoft.com/office/drawing/2014/main" id="{BAADE591-497B-2D97-DABF-4F1A953AEDF6}"/>
              </a:ext>
            </a:extLst>
          </p:cNvPr>
          <p:cNvSpPr>
            <a:spLocks/>
          </p:cNvSpPr>
          <p:nvPr/>
        </p:nvSpPr>
        <p:spPr bwMode="auto">
          <a:xfrm>
            <a:off x="8045450" y="2744788"/>
            <a:ext cx="263525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2" y="330"/>
                </a:lnTo>
                <a:lnTo>
                  <a:pt x="90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7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7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0" y="12"/>
                </a:lnTo>
                <a:lnTo>
                  <a:pt x="122" y="2"/>
                </a:lnTo>
                <a:lnTo>
                  <a:pt x="165" y="0"/>
                </a:lnTo>
                <a:lnTo>
                  <a:pt x="201" y="2"/>
                </a:lnTo>
                <a:lnTo>
                  <a:pt x="236" y="12"/>
                </a:lnTo>
                <a:lnTo>
                  <a:pt x="263" y="30"/>
                </a:lnTo>
                <a:lnTo>
                  <a:pt x="286" y="52"/>
                </a:lnTo>
                <a:lnTo>
                  <a:pt x="305" y="76"/>
                </a:lnTo>
                <a:lnTo>
                  <a:pt x="318" y="105"/>
                </a:lnTo>
                <a:lnTo>
                  <a:pt x="325" y="135"/>
                </a:lnTo>
                <a:lnTo>
                  <a:pt x="330" y="167"/>
                </a:lnTo>
                <a:lnTo>
                  <a:pt x="325" y="197"/>
                </a:lnTo>
                <a:lnTo>
                  <a:pt x="318" y="227"/>
                </a:lnTo>
                <a:lnTo>
                  <a:pt x="305" y="258"/>
                </a:lnTo>
                <a:lnTo>
                  <a:pt x="286" y="282"/>
                </a:lnTo>
                <a:lnTo>
                  <a:pt x="263" y="304"/>
                </a:lnTo>
                <a:lnTo>
                  <a:pt x="236" y="320"/>
                </a:lnTo>
                <a:lnTo>
                  <a:pt x="201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Freeform 35">
            <a:extLst>
              <a:ext uri="{FF2B5EF4-FFF2-40B4-BE49-F238E27FC236}">
                <a16:creationId xmlns:a16="http://schemas.microsoft.com/office/drawing/2014/main" id="{CC3322A7-966D-6A3F-2ACA-4F1D73A4CFCF}"/>
              </a:ext>
            </a:extLst>
          </p:cNvPr>
          <p:cNvSpPr>
            <a:spLocks/>
          </p:cNvSpPr>
          <p:nvPr/>
        </p:nvSpPr>
        <p:spPr bwMode="auto">
          <a:xfrm>
            <a:off x="8045450" y="2744788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69" y="186"/>
                </a:lnTo>
                <a:lnTo>
                  <a:pt x="51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4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4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1" y="7"/>
                </a:lnTo>
                <a:lnTo>
                  <a:pt x="69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Freeform 36">
            <a:extLst>
              <a:ext uri="{FF2B5EF4-FFF2-40B4-BE49-F238E27FC236}">
                <a16:creationId xmlns:a16="http://schemas.microsoft.com/office/drawing/2014/main" id="{F2BEEFB3-6DEC-9C6A-3A02-EABCE42EA19D}"/>
              </a:ext>
            </a:extLst>
          </p:cNvPr>
          <p:cNvSpPr>
            <a:spLocks/>
          </p:cNvSpPr>
          <p:nvPr/>
        </p:nvSpPr>
        <p:spPr bwMode="auto">
          <a:xfrm>
            <a:off x="8177213" y="2744788"/>
            <a:ext cx="131762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0" y="1"/>
                </a:lnTo>
                <a:lnTo>
                  <a:pt x="40" y="7"/>
                </a:lnTo>
                <a:lnTo>
                  <a:pt x="55" y="17"/>
                </a:lnTo>
                <a:lnTo>
                  <a:pt x="68" y="29"/>
                </a:lnTo>
                <a:lnTo>
                  <a:pt x="79" y="43"/>
                </a:lnTo>
                <a:lnTo>
                  <a:pt x="86" y="59"/>
                </a:lnTo>
                <a:lnTo>
                  <a:pt x="90" y="76"/>
                </a:lnTo>
                <a:lnTo>
                  <a:pt x="93" y="94"/>
                </a:lnTo>
                <a:lnTo>
                  <a:pt x="90" y="111"/>
                </a:lnTo>
                <a:lnTo>
                  <a:pt x="86" y="128"/>
                </a:lnTo>
                <a:lnTo>
                  <a:pt x="79" y="145"/>
                </a:lnTo>
                <a:lnTo>
                  <a:pt x="68" y="159"/>
                </a:lnTo>
                <a:lnTo>
                  <a:pt x="55" y="171"/>
                </a:lnTo>
                <a:lnTo>
                  <a:pt x="40" y="180"/>
                </a:lnTo>
                <a:lnTo>
                  <a:pt x="20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Freeform 37">
            <a:extLst>
              <a:ext uri="{FF2B5EF4-FFF2-40B4-BE49-F238E27FC236}">
                <a16:creationId xmlns:a16="http://schemas.microsoft.com/office/drawing/2014/main" id="{A7C671FA-C3E5-9BDB-C772-E5E1ED25E884}"/>
              </a:ext>
            </a:extLst>
          </p:cNvPr>
          <p:cNvSpPr>
            <a:spLocks/>
          </p:cNvSpPr>
          <p:nvPr/>
        </p:nvSpPr>
        <p:spPr bwMode="auto">
          <a:xfrm>
            <a:off x="8064500" y="3365500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3" y="331"/>
                </a:lnTo>
                <a:lnTo>
                  <a:pt x="91" y="320"/>
                </a:lnTo>
                <a:lnTo>
                  <a:pt x="62" y="304"/>
                </a:lnTo>
                <a:lnTo>
                  <a:pt x="39" y="283"/>
                </a:lnTo>
                <a:lnTo>
                  <a:pt x="21" y="256"/>
                </a:lnTo>
                <a:lnTo>
                  <a:pt x="7" y="228"/>
                </a:lnTo>
                <a:lnTo>
                  <a:pt x="0" y="198"/>
                </a:lnTo>
                <a:lnTo>
                  <a:pt x="0" y="167"/>
                </a:lnTo>
                <a:lnTo>
                  <a:pt x="0" y="135"/>
                </a:lnTo>
                <a:lnTo>
                  <a:pt x="7" y="105"/>
                </a:lnTo>
                <a:lnTo>
                  <a:pt x="21" y="77"/>
                </a:lnTo>
                <a:lnTo>
                  <a:pt x="39" y="52"/>
                </a:lnTo>
                <a:lnTo>
                  <a:pt x="62" y="29"/>
                </a:lnTo>
                <a:lnTo>
                  <a:pt x="91" y="13"/>
                </a:lnTo>
                <a:lnTo>
                  <a:pt x="123" y="2"/>
                </a:lnTo>
                <a:lnTo>
                  <a:pt x="165" y="0"/>
                </a:lnTo>
                <a:lnTo>
                  <a:pt x="201" y="2"/>
                </a:lnTo>
                <a:lnTo>
                  <a:pt x="236" y="13"/>
                </a:lnTo>
                <a:lnTo>
                  <a:pt x="263" y="29"/>
                </a:lnTo>
                <a:lnTo>
                  <a:pt x="288" y="52"/>
                </a:lnTo>
                <a:lnTo>
                  <a:pt x="307" y="77"/>
                </a:lnTo>
                <a:lnTo>
                  <a:pt x="320" y="105"/>
                </a:lnTo>
                <a:lnTo>
                  <a:pt x="327" y="135"/>
                </a:lnTo>
                <a:lnTo>
                  <a:pt x="330" y="167"/>
                </a:lnTo>
                <a:lnTo>
                  <a:pt x="327" y="198"/>
                </a:lnTo>
                <a:lnTo>
                  <a:pt x="320" y="228"/>
                </a:lnTo>
                <a:lnTo>
                  <a:pt x="307" y="256"/>
                </a:lnTo>
                <a:lnTo>
                  <a:pt x="288" y="283"/>
                </a:lnTo>
                <a:lnTo>
                  <a:pt x="263" y="304"/>
                </a:lnTo>
                <a:lnTo>
                  <a:pt x="236" y="320"/>
                </a:lnTo>
                <a:lnTo>
                  <a:pt x="201" y="331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Freeform 38">
            <a:extLst>
              <a:ext uri="{FF2B5EF4-FFF2-40B4-BE49-F238E27FC236}">
                <a16:creationId xmlns:a16="http://schemas.microsoft.com/office/drawing/2014/main" id="{E6FAD848-E600-DB45-BED2-CD2F229187F0}"/>
              </a:ext>
            </a:extLst>
          </p:cNvPr>
          <p:cNvSpPr>
            <a:spLocks/>
          </p:cNvSpPr>
          <p:nvPr/>
        </p:nvSpPr>
        <p:spPr bwMode="auto">
          <a:xfrm>
            <a:off x="8064500" y="3365500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69" y="186"/>
                </a:lnTo>
                <a:lnTo>
                  <a:pt x="51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4"/>
                </a:lnTo>
                <a:lnTo>
                  <a:pt x="4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4" y="59"/>
                </a:lnTo>
                <a:lnTo>
                  <a:pt x="12" y="43"/>
                </a:lnTo>
                <a:lnTo>
                  <a:pt x="22" y="29"/>
                </a:lnTo>
                <a:lnTo>
                  <a:pt x="35" y="16"/>
                </a:lnTo>
                <a:lnTo>
                  <a:pt x="51" y="7"/>
                </a:lnTo>
                <a:lnTo>
                  <a:pt x="69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Freeform 39">
            <a:extLst>
              <a:ext uri="{FF2B5EF4-FFF2-40B4-BE49-F238E27FC236}">
                <a16:creationId xmlns:a16="http://schemas.microsoft.com/office/drawing/2014/main" id="{89A44E17-7C95-BFDC-451C-94F998A962BF}"/>
              </a:ext>
            </a:extLst>
          </p:cNvPr>
          <p:cNvSpPr>
            <a:spLocks/>
          </p:cNvSpPr>
          <p:nvPr/>
        </p:nvSpPr>
        <p:spPr bwMode="auto">
          <a:xfrm>
            <a:off x="8196263" y="3365500"/>
            <a:ext cx="130175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0" y="1"/>
                </a:lnTo>
                <a:lnTo>
                  <a:pt x="40" y="7"/>
                </a:lnTo>
                <a:lnTo>
                  <a:pt x="55" y="16"/>
                </a:lnTo>
                <a:lnTo>
                  <a:pt x="69" y="29"/>
                </a:lnTo>
                <a:lnTo>
                  <a:pt x="80" y="43"/>
                </a:lnTo>
                <a:lnTo>
                  <a:pt x="87" y="59"/>
                </a:lnTo>
                <a:lnTo>
                  <a:pt x="91" y="76"/>
                </a:lnTo>
                <a:lnTo>
                  <a:pt x="93" y="94"/>
                </a:lnTo>
                <a:lnTo>
                  <a:pt x="91" y="111"/>
                </a:lnTo>
                <a:lnTo>
                  <a:pt x="87" y="128"/>
                </a:lnTo>
                <a:lnTo>
                  <a:pt x="80" y="144"/>
                </a:lnTo>
                <a:lnTo>
                  <a:pt x="69" y="159"/>
                </a:lnTo>
                <a:lnTo>
                  <a:pt x="55" y="171"/>
                </a:lnTo>
                <a:lnTo>
                  <a:pt x="40" y="180"/>
                </a:lnTo>
                <a:lnTo>
                  <a:pt x="20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Freeform 40">
            <a:extLst>
              <a:ext uri="{FF2B5EF4-FFF2-40B4-BE49-F238E27FC236}">
                <a16:creationId xmlns:a16="http://schemas.microsoft.com/office/drawing/2014/main" id="{2AA079A2-761D-9A8E-A052-A756BED733D1}"/>
              </a:ext>
            </a:extLst>
          </p:cNvPr>
          <p:cNvSpPr>
            <a:spLocks/>
          </p:cNvSpPr>
          <p:nvPr/>
        </p:nvSpPr>
        <p:spPr bwMode="auto">
          <a:xfrm>
            <a:off x="2765425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2147483646 w 330"/>
              <a:gd name="T15" fmla="*/ 2147483646 h 336"/>
              <a:gd name="T16" fmla="*/ 0 w 330"/>
              <a:gd name="T17" fmla="*/ 2147483646 h 336"/>
              <a:gd name="T18" fmla="*/ 2147483646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6" y="330"/>
                </a:lnTo>
                <a:lnTo>
                  <a:pt x="92" y="320"/>
                </a:lnTo>
                <a:lnTo>
                  <a:pt x="64" y="304"/>
                </a:lnTo>
                <a:lnTo>
                  <a:pt x="41" y="282"/>
                </a:lnTo>
                <a:lnTo>
                  <a:pt x="23" y="258"/>
                </a:lnTo>
                <a:lnTo>
                  <a:pt x="9" y="227"/>
                </a:lnTo>
                <a:lnTo>
                  <a:pt x="1" y="197"/>
                </a:lnTo>
                <a:lnTo>
                  <a:pt x="0" y="167"/>
                </a:lnTo>
                <a:lnTo>
                  <a:pt x="1" y="135"/>
                </a:lnTo>
                <a:lnTo>
                  <a:pt x="9" y="105"/>
                </a:lnTo>
                <a:lnTo>
                  <a:pt x="23" y="76"/>
                </a:lnTo>
                <a:lnTo>
                  <a:pt x="41" y="52"/>
                </a:lnTo>
                <a:lnTo>
                  <a:pt x="64" y="30"/>
                </a:lnTo>
                <a:lnTo>
                  <a:pt x="92" y="12"/>
                </a:lnTo>
                <a:lnTo>
                  <a:pt x="126" y="2"/>
                </a:lnTo>
                <a:lnTo>
                  <a:pt x="165" y="0"/>
                </a:lnTo>
                <a:lnTo>
                  <a:pt x="202" y="2"/>
                </a:lnTo>
                <a:lnTo>
                  <a:pt x="236" y="12"/>
                </a:lnTo>
                <a:lnTo>
                  <a:pt x="264" y="30"/>
                </a:lnTo>
                <a:lnTo>
                  <a:pt x="289" y="52"/>
                </a:lnTo>
                <a:lnTo>
                  <a:pt x="307" y="76"/>
                </a:lnTo>
                <a:lnTo>
                  <a:pt x="319" y="105"/>
                </a:lnTo>
                <a:lnTo>
                  <a:pt x="328" y="135"/>
                </a:lnTo>
                <a:lnTo>
                  <a:pt x="330" y="167"/>
                </a:lnTo>
                <a:lnTo>
                  <a:pt x="328" y="197"/>
                </a:lnTo>
                <a:lnTo>
                  <a:pt x="319" y="227"/>
                </a:lnTo>
                <a:lnTo>
                  <a:pt x="307" y="258"/>
                </a:lnTo>
                <a:lnTo>
                  <a:pt x="289" y="282"/>
                </a:lnTo>
                <a:lnTo>
                  <a:pt x="264" y="304"/>
                </a:lnTo>
                <a:lnTo>
                  <a:pt x="236" y="320"/>
                </a:lnTo>
                <a:lnTo>
                  <a:pt x="202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Freeform 41">
            <a:extLst>
              <a:ext uri="{FF2B5EF4-FFF2-40B4-BE49-F238E27FC236}">
                <a16:creationId xmlns:a16="http://schemas.microsoft.com/office/drawing/2014/main" id="{85E85232-5B73-DB71-37C9-D8E119975ED0}"/>
              </a:ext>
            </a:extLst>
          </p:cNvPr>
          <p:cNvSpPr>
            <a:spLocks/>
          </p:cNvSpPr>
          <p:nvPr/>
        </p:nvSpPr>
        <p:spPr bwMode="auto">
          <a:xfrm>
            <a:off x="2765425" y="2744788"/>
            <a:ext cx="130175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0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1" y="186"/>
                </a:lnTo>
                <a:lnTo>
                  <a:pt x="52" y="180"/>
                </a:lnTo>
                <a:lnTo>
                  <a:pt x="36" y="171"/>
                </a:lnTo>
                <a:lnTo>
                  <a:pt x="23" y="159"/>
                </a:lnTo>
                <a:lnTo>
                  <a:pt x="13" y="145"/>
                </a:lnTo>
                <a:lnTo>
                  <a:pt x="5" y="128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5" y="59"/>
                </a:lnTo>
                <a:lnTo>
                  <a:pt x="13" y="43"/>
                </a:lnTo>
                <a:lnTo>
                  <a:pt x="23" y="29"/>
                </a:lnTo>
                <a:lnTo>
                  <a:pt x="36" y="17"/>
                </a:lnTo>
                <a:lnTo>
                  <a:pt x="52" y="7"/>
                </a:lnTo>
                <a:lnTo>
                  <a:pt x="71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Freeform 42">
            <a:extLst>
              <a:ext uri="{FF2B5EF4-FFF2-40B4-BE49-F238E27FC236}">
                <a16:creationId xmlns:a16="http://schemas.microsoft.com/office/drawing/2014/main" id="{8F244DFE-6A81-D6BC-0EF1-AD86BD8BEC59}"/>
              </a:ext>
            </a:extLst>
          </p:cNvPr>
          <p:cNvSpPr>
            <a:spLocks/>
          </p:cNvSpPr>
          <p:nvPr/>
        </p:nvSpPr>
        <p:spPr bwMode="auto">
          <a:xfrm>
            <a:off x="2895600" y="2744788"/>
            <a:ext cx="131763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1" y="1"/>
                </a:lnTo>
                <a:lnTo>
                  <a:pt x="40" y="7"/>
                </a:lnTo>
                <a:lnTo>
                  <a:pt x="56" y="17"/>
                </a:lnTo>
                <a:lnTo>
                  <a:pt x="70" y="29"/>
                </a:lnTo>
                <a:lnTo>
                  <a:pt x="80" y="43"/>
                </a:lnTo>
                <a:lnTo>
                  <a:pt x="87" y="59"/>
                </a:lnTo>
                <a:lnTo>
                  <a:pt x="92" y="76"/>
                </a:lnTo>
                <a:lnTo>
                  <a:pt x="93" y="94"/>
                </a:lnTo>
                <a:lnTo>
                  <a:pt x="92" y="111"/>
                </a:lnTo>
                <a:lnTo>
                  <a:pt x="87" y="128"/>
                </a:lnTo>
                <a:lnTo>
                  <a:pt x="80" y="145"/>
                </a:lnTo>
                <a:lnTo>
                  <a:pt x="70" y="159"/>
                </a:lnTo>
                <a:lnTo>
                  <a:pt x="56" y="171"/>
                </a:lnTo>
                <a:lnTo>
                  <a:pt x="40" y="180"/>
                </a:lnTo>
                <a:lnTo>
                  <a:pt x="21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Rectangle 43">
            <a:extLst>
              <a:ext uri="{FF2B5EF4-FFF2-40B4-BE49-F238E27FC236}">
                <a16:creationId xmlns:a16="http://schemas.microsoft.com/office/drawing/2014/main" id="{FBE658B3-398E-F85A-EECA-B5F8BE946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2774950"/>
            <a:ext cx="96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53" name="Rectangle 44">
            <a:extLst>
              <a:ext uri="{FF2B5EF4-FFF2-40B4-BE49-F238E27FC236}">
                <a16:creationId xmlns:a16="http://schemas.microsoft.com/office/drawing/2014/main" id="{81D2C086-5E29-58B5-70C6-085405846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3395663"/>
            <a:ext cx="96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54" name="Line 45">
            <a:extLst>
              <a:ext uri="{FF2B5EF4-FFF2-40B4-BE49-F238E27FC236}">
                <a16:creationId xmlns:a16="http://schemas.microsoft.com/office/drawing/2014/main" id="{5EBC8949-14E1-98C8-9FF2-ACD5FC929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025" y="3479800"/>
            <a:ext cx="7508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Freeform 46">
            <a:extLst>
              <a:ext uri="{FF2B5EF4-FFF2-40B4-BE49-F238E27FC236}">
                <a16:creationId xmlns:a16="http://schemas.microsoft.com/office/drawing/2014/main" id="{5C3BDA09-3F92-063E-04F4-885841D2C69B}"/>
              </a:ext>
            </a:extLst>
          </p:cNvPr>
          <p:cNvSpPr>
            <a:spLocks/>
          </p:cNvSpPr>
          <p:nvPr/>
        </p:nvSpPr>
        <p:spPr bwMode="auto">
          <a:xfrm>
            <a:off x="8890000" y="3424238"/>
            <a:ext cx="188913" cy="112712"/>
          </a:xfrm>
          <a:custGeom>
            <a:avLst/>
            <a:gdLst>
              <a:gd name="T0" fmla="*/ 2147483646 w 237"/>
              <a:gd name="T1" fmla="*/ 2147483646 h 142"/>
              <a:gd name="T2" fmla="*/ 0 w 237"/>
              <a:gd name="T3" fmla="*/ 2147483646 h 142"/>
              <a:gd name="T4" fmla="*/ 2147483646 w 237"/>
              <a:gd name="T5" fmla="*/ 2147483646 h 142"/>
              <a:gd name="T6" fmla="*/ 0 w 237"/>
              <a:gd name="T7" fmla="*/ 0 h 142"/>
              <a:gd name="T8" fmla="*/ 2147483646 w 237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42"/>
              <a:gd name="T17" fmla="*/ 237 w 23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42">
                <a:moveTo>
                  <a:pt x="237" y="71"/>
                </a:moveTo>
                <a:lnTo>
                  <a:pt x="0" y="142"/>
                </a:lnTo>
                <a:lnTo>
                  <a:pt x="47" y="71"/>
                </a:lnTo>
                <a:lnTo>
                  <a:pt x="0" y="0"/>
                </a:lnTo>
                <a:lnTo>
                  <a:pt x="237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47">
            <a:extLst>
              <a:ext uri="{FF2B5EF4-FFF2-40B4-BE49-F238E27FC236}">
                <a16:creationId xmlns:a16="http://schemas.microsoft.com/office/drawing/2014/main" id="{651A9945-A786-2966-594E-A93D45EFF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5400" y="2878138"/>
            <a:ext cx="395288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48">
            <a:extLst>
              <a:ext uri="{FF2B5EF4-FFF2-40B4-BE49-F238E27FC236}">
                <a16:creationId xmlns:a16="http://schemas.microsoft.com/office/drawing/2014/main" id="{A7A4C5A5-44F9-3AB9-0758-1D2030A1A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9438" y="3478213"/>
            <a:ext cx="23955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49">
            <a:extLst>
              <a:ext uri="{FF2B5EF4-FFF2-40B4-BE49-F238E27FC236}">
                <a16:creationId xmlns:a16="http://schemas.microsoft.com/office/drawing/2014/main" id="{4F3405CE-CD09-9E22-1EE7-6EEC7C4E04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9438" y="3014663"/>
            <a:ext cx="1587" cy="4651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50">
            <a:extLst>
              <a:ext uri="{FF2B5EF4-FFF2-40B4-BE49-F238E27FC236}">
                <a16:creationId xmlns:a16="http://schemas.microsoft.com/office/drawing/2014/main" id="{3D223338-DB4E-5EEA-5320-5E4AC9BC0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75" y="2878138"/>
            <a:ext cx="7524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Freeform 51">
            <a:extLst>
              <a:ext uri="{FF2B5EF4-FFF2-40B4-BE49-F238E27FC236}">
                <a16:creationId xmlns:a16="http://schemas.microsoft.com/office/drawing/2014/main" id="{3E45F17C-73AD-3AD3-2E3D-5555F5B99470}"/>
              </a:ext>
            </a:extLst>
          </p:cNvPr>
          <p:cNvSpPr>
            <a:spLocks/>
          </p:cNvSpPr>
          <p:nvPr/>
        </p:nvSpPr>
        <p:spPr bwMode="auto">
          <a:xfrm>
            <a:off x="8872538" y="2820988"/>
            <a:ext cx="187325" cy="112712"/>
          </a:xfrm>
          <a:custGeom>
            <a:avLst/>
            <a:gdLst>
              <a:gd name="T0" fmla="*/ 2147483646 w 237"/>
              <a:gd name="T1" fmla="*/ 2147483646 h 142"/>
              <a:gd name="T2" fmla="*/ 0 w 237"/>
              <a:gd name="T3" fmla="*/ 2147483646 h 142"/>
              <a:gd name="T4" fmla="*/ 2147483646 w 237"/>
              <a:gd name="T5" fmla="*/ 2147483646 h 142"/>
              <a:gd name="T6" fmla="*/ 0 w 237"/>
              <a:gd name="T7" fmla="*/ 0 h 142"/>
              <a:gd name="T8" fmla="*/ 2147483646 w 237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42"/>
              <a:gd name="T17" fmla="*/ 237 w 23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42">
                <a:moveTo>
                  <a:pt x="237" y="71"/>
                </a:moveTo>
                <a:lnTo>
                  <a:pt x="0" y="142"/>
                </a:lnTo>
                <a:lnTo>
                  <a:pt x="47" y="71"/>
                </a:lnTo>
                <a:lnTo>
                  <a:pt x="0" y="0"/>
                </a:lnTo>
                <a:lnTo>
                  <a:pt x="237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Rectangle 52">
            <a:extLst>
              <a:ext uri="{FF2B5EF4-FFF2-40B4-BE49-F238E27FC236}">
                <a16:creationId xmlns:a16="http://schemas.microsoft.com/office/drawing/2014/main" id="{92FF67F3-6F11-C8A2-294C-1D3995C4F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2774950"/>
            <a:ext cx="96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2" name="Line 53">
            <a:extLst>
              <a:ext uri="{FF2B5EF4-FFF2-40B4-BE49-F238E27FC236}">
                <a16:creationId xmlns:a16="http://schemas.microsoft.com/office/drawing/2014/main" id="{200376C2-AB28-785F-FACB-4AF01241FC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0138" y="2878138"/>
            <a:ext cx="3762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Rectangle 54">
            <a:extLst>
              <a:ext uri="{FF2B5EF4-FFF2-40B4-BE49-F238E27FC236}">
                <a16:creationId xmlns:a16="http://schemas.microsoft.com/office/drawing/2014/main" id="{14D3AD9E-054B-6DBF-6580-25B066DAA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3127375"/>
            <a:ext cx="1190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water at 100.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4" name="Rectangle 55">
            <a:extLst>
              <a:ext uri="{FF2B5EF4-FFF2-40B4-BE49-F238E27FC236}">
                <a16:creationId xmlns:a16="http://schemas.microsoft.com/office/drawing/2014/main" id="{DD73CFFF-F81F-844F-6E1E-AB8BEC73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2451100"/>
            <a:ext cx="12112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steam at 100.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8465" name="Rectangle 56">
            <a:extLst>
              <a:ext uri="{FF2B5EF4-FFF2-40B4-BE49-F238E27FC236}">
                <a16:creationId xmlns:a16="http://schemas.microsoft.com/office/drawing/2014/main" id="{B95A63AE-464E-CB64-A1AE-C9ECDDA95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3113088"/>
            <a:ext cx="831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7.3 kg/min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6" name="Rectangle 57">
            <a:extLst>
              <a:ext uri="{FF2B5EF4-FFF2-40B4-BE49-F238E27FC236}">
                <a16:creationId xmlns:a16="http://schemas.microsoft.com/office/drawing/2014/main" id="{5DDBBF72-BE11-675A-96A9-F82EF727A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2238375"/>
            <a:ext cx="427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7" name="Rectangle 58">
            <a:extLst>
              <a:ext uri="{FF2B5EF4-FFF2-40B4-BE49-F238E27FC236}">
                <a16:creationId xmlns:a16="http://schemas.microsoft.com/office/drawing/2014/main" id="{9E7FA758-A0AC-EEA3-A16A-220AEB6E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2451100"/>
            <a:ext cx="434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50.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8" name="Rectangle 59">
            <a:extLst>
              <a:ext uri="{FF2B5EF4-FFF2-40B4-BE49-F238E27FC236}">
                <a16:creationId xmlns:a16="http://schemas.microsoft.com/office/drawing/2014/main" id="{A6C8CB49-3818-D298-94A4-08E556CF8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765425"/>
            <a:ext cx="8207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evaporator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9" name="Line 60">
            <a:extLst>
              <a:ext uri="{FF2B5EF4-FFF2-40B4-BE49-F238E27FC236}">
                <a16:creationId xmlns:a16="http://schemas.microsoft.com/office/drawing/2014/main" id="{2D34B4BB-1C2A-DEEF-7DC6-33494CE2C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8950" y="2878138"/>
            <a:ext cx="7334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Freeform 61">
            <a:extLst>
              <a:ext uri="{FF2B5EF4-FFF2-40B4-BE49-F238E27FC236}">
                <a16:creationId xmlns:a16="http://schemas.microsoft.com/office/drawing/2014/main" id="{5B4FBF28-4C1A-408A-F021-F5FF2ECCCB88}"/>
              </a:ext>
            </a:extLst>
          </p:cNvPr>
          <p:cNvSpPr>
            <a:spLocks/>
          </p:cNvSpPr>
          <p:nvPr/>
        </p:nvSpPr>
        <p:spPr bwMode="auto">
          <a:xfrm>
            <a:off x="3573463" y="2820988"/>
            <a:ext cx="187325" cy="112712"/>
          </a:xfrm>
          <a:custGeom>
            <a:avLst/>
            <a:gdLst>
              <a:gd name="T0" fmla="*/ 2147483646 w 236"/>
              <a:gd name="T1" fmla="*/ 2147483646 h 142"/>
              <a:gd name="T2" fmla="*/ 0 w 236"/>
              <a:gd name="T3" fmla="*/ 2147483646 h 142"/>
              <a:gd name="T4" fmla="*/ 2147483646 w 236"/>
              <a:gd name="T5" fmla="*/ 2147483646 h 142"/>
              <a:gd name="T6" fmla="*/ 0 w 236"/>
              <a:gd name="T7" fmla="*/ 0 h 142"/>
              <a:gd name="T8" fmla="*/ 2147483646 w 236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42"/>
              <a:gd name="T17" fmla="*/ 236 w 236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42">
                <a:moveTo>
                  <a:pt x="236" y="71"/>
                </a:moveTo>
                <a:lnTo>
                  <a:pt x="0" y="142"/>
                </a:lnTo>
                <a:lnTo>
                  <a:pt x="46" y="71"/>
                </a:lnTo>
                <a:lnTo>
                  <a:pt x="0" y="0"/>
                </a:lnTo>
                <a:lnTo>
                  <a:pt x="236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62">
            <a:extLst>
              <a:ext uri="{FF2B5EF4-FFF2-40B4-BE49-F238E27FC236}">
                <a16:creationId xmlns:a16="http://schemas.microsoft.com/office/drawing/2014/main" id="{69383E08-BADD-7B86-55C2-AA52EC3674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1438" y="2878138"/>
            <a:ext cx="35718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Freeform 63">
            <a:extLst>
              <a:ext uri="{FF2B5EF4-FFF2-40B4-BE49-F238E27FC236}">
                <a16:creationId xmlns:a16="http://schemas.microsoft.com/office/drawing/2014/main" id="{68C8A0E6-F938-045C-BDFE-FC293DF93DBC}"/>
              </a:ext>
            </a:extLst>
          </p:cNvPr>
          <p:cNvSpPr>
            <a:spLocks/>
          </p:cNvSpPr>
          <p:nvPr/>
        </p:nvSpPr>
        <p:spPr bwMode="auto">
          <a:xfrm>
            <a:off x="5319713" y="2820988"/>
            <a:ext cx="188912" cy="112712"/>
          </a:xfrm>
          <a:custGeom>
            <a:avLst/>
            <a:gdLst>
              <a:gd name="T0" fmla="*/ 2147483646 w 236"/>
              <a:gd name="T1" fmla="*/ 2147483646 h 142"/>
              <a:gd name="T2" fmla="*/ 0 w 236"/>
              <a:gd name="T3" fmla="*/ 2147483646 h 142"/>
              <a:gd name="T4" fmla="*/ 2147483646 w 236"/>
              <a:gd name="T5" fmla="*/ 2147483646 h 142"/>
              <a:gd name="T6" fmla="*/ 0 w 236"/>
              <a:gd name="T7" fmla="*/ 0 h 142"/>
              <a:gd name="T8" fmla="*/ 2147483646 w 236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42"/>
              <a:gd name="T17" fmla="*/ 236 w 236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42">
                <a:moveTo>
                  <a:pt x="236" y="71"/>
                </a:moveTo>
                <a:lnTo>
                  <a:pt x="0" y="142"/>
                </a:lnTo>
                <a:lnTo>
                  <a:pt x="46" y="71"/>
                </a:lnTo>
                <a:lnTo>
                  <a:pt x="0" y="0"/>
                </a:lnTo>
                <a:lnTo>
                  <a:pt x="236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Line 64">
            <a:extLst>
              <a:ext uri="{FF2B5EF4-FFF2-40B4-BE49-F238E27FC236}">
                <a16:creationId xmlns:a16="http://schemas.microsoft.com/office/drawing/2014/main" id="{51DBADB8-DEFC-7374-AD85-A0E84A6B14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4550" y="2878138"/>
            <a:ext cx="21431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65">
            <a:extLst>
              <a:ext uri="{FF2B5EF4-FFF2-40B4-BE49-F238E27FC236}">
                <a16:creationId xmlns:a16="http://schemas.microsoft.com/office/drawing/2014/main" id="{11A40F00-10C0-2F8D-6FF9-EC60674CD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5621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66">
            <a:extLst>
              <a:ext uri="{FF2B5EF4-FFF2-40B4-BE49-F238E27FC236}">
                <a16:creationId xmlns:a16="http://schemas.microsoft.com/office/drawing/2014/main" id="{B69EDFB4-7723-7F28-E33E-65283E7A0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6748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67">
            <a:extLst>
              <a:ext uri="{FF2B5EF4-FFF2-40B4-BE49-F238E27FC236}">
                <a16:creationId xmlns:a16="http://schemas.microsoft.com/office/drawing/2014/main" id="{A993A49F-565C-1681-C7DE-44F5FD0E8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7891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68">
            <a:extLst>
              <a:ext uri="{FF2B5EF4-FFF2-40B4-BE49-F238E27FC236}">
                <a16:creationId xmlns:a16="http://schemas.microsoft.com/office/drawing/2014/main" id="{902C7E53-8903-3797-ED08-A38E30CD3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9018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69">
            <a:extLst>
              <a:ext uri="{FF2B5EF4-FFF2-40B4-BE49-F238E27FC236}">
                <a16:creationId xmlns:a16="http://schemas.microsoft.com/office/drawing/2014/main" id="{77494317-DAA6-054A-959E-76D66B886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0145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Line 70">
            <a:extLst>
              <a:ext uri="{FF2B5EF4-FFF2-40B4-BE49-F238E27FC236}">
                <a16:creationId xmlns:a16="http://schemas.microsoft.com/office/drawing/2014/main" id="{9B117310-9ADB-7E01-3454-41B506314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12725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71">
            <a:extLst>
              <a:ext uri="{FF2B5EF4-FFF2-40B4-BE49-F238E27FC236}">
                <a16:creationId xmlns:a16="http://schemas.microsoft.com/office/drawing/2014/main" id="{320A4260-92E7-1928-5735-527FE2AC0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23996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72">
            <a:extLst>
              <a:ext uri="{FF2B5EF4-FFF2-40B4-BE49-F238E27FC236}">
                <a16:creationId xmlns:a16="http://schemas.microsoft.com/office/drawing/2014/main" id="{831323E6-097D-92DE-1C6E-BBB220A75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35267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73">
            <a:extLst>
              <a:ext uri="{FF2B5EF4-FFF2-40B4-BE49-F238E27FC236}">
                <a16:creationId xmlns:a16="http://schemas.microsoft.com/office/drawing/2014/main" id="{A2FBD1B9-D3B2-3163-6821-D8B92A2AF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46538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Line 74">
            <a:extLst>
              <a:ext uri="{FF2B5EF4-FFF2-40B4-BE49-F238E27FC236}">
                <a16:creationId xmlns:a16="http://schemas.microsoft.com/office/drawing/2014/main" id="{66FE5481-C22A-35A8-CBEB-BA10E4BD3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57810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" name="Line 75">
            <a:extLst>
              <a:ext uri="{FF2B5EF4-FFF2-40B4-BE49-F238E27FC236}">
                <a16:creationId xmlns:a16="http://schemas.microsoft.com/office/drawing/2014/main" id="{207997CC-A565-0CC7-A435-3EAF2F439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6908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Line 76">
            <a:extLst>
              <a:ext uri="{FF2B5EF4-FFF2-40B4-BE49-F238E27FC236}">
                <a16:creationId xmlns:a16="http://schemas.microsoft.com/office/drawing/2014/main" id="{0EF389A7-3C89-C0F9-6118-431798C24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8035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77">
            <a:extLst>
              <a:ext uri="{FF2B5EF4-FFF2-40B4-BE49-F238E27FC236}">
                <a16:creationId xmlns:a16="http://schemas.microsoft.com/office/drawing/2014/main" id="{F8DF713D-061C-782E-5485-E51252DCE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9162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7" name="Line 78">
            <a:extLst>
              <a:ext uri="{FF2B5EF4-FFF2-40B4-BE49-F238E27FC236}">
                <a16:creationId xmlns:a16="http://schemas.microsoft.com/office/drawing/2014/main" id="{7D386328-A5E8-0983-2773-24F93D6E6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02895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79">
            <a:extLst>
              <a:ext uri="{FF2B5EF4-FFF2-40B4-BE49-F238E27FC236}">
                <a16:creationId xmlns:a16="http://schemas.microsoft.com/office/drawing/2014/main" id="{0876CA11-6E0D-7FED-1BD7-57350B38B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14166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80">
            <a:extLst>
              <a:ext uri="{FF2B5EF4-FFF2-40B4-BE49-F238E27FC236}">
                <a16:creationId xmlns:a16="http://schemas.microsoft.com/office/drawing/2014/main" id="{C44DCBCD-D570-7E02-BDD6-38D50AFDB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254375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Line 81">
            <a:extLst>
              <a:ext uri="{FF2B5EF4-FFF2-40B4-BE49-F238E27FC236}">
                <a16:creationId xmlns:a16="http://schemas.microsoft.com/office/drawing/2014/main" id="{1F358B82-E57E-2B7E-558C-4FA278BE6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367088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1" name="Line 82">
            <a:extLst>
              <a:ext uri="{FF2B5EF4-FFF2-40B4-BE49-F238E27FC236}">
                <a16:creationId xmlns:a16="http://schemas.microsoft.com/office/drawing/2014/main" id="{F4B0B5F3-56A3-95BA-FE4F-32A8436BB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4798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Line 83">
            <a:extLst>
              <a:ext uri="{FF2B5EF4-FFF2-40B4-BE49-F238E27FC236}">
                <a16:creationId xmlns:a16="http://schemas.microsoft.com/office/drawing/2014/main" id="{40C82CC5-6E3A-ADFC-B67F-9A76174CE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5925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Line 84">
            <a:extLst>
              <a:ext uri="{FF2B5EF4-FFF2-40B4-BE49-F238E27FC236}">
                <a16:creationId xmlns:a16="http://schemas.microsoft.com/office/drawing/2014/main" id="{A0887726-A0CB-3FB3-38E3-869574682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Line 85">
            <a:extLst>
              <a:ext uri="{FF2B5EF4-FFF2-40B4-BE49-F238E27FC236}">
                <a16:creationId xmlns:a16="http://schemas.microsoft.com/office/drawing/2014/main" id="{68A67240-DCFD-1AA0-2F61-BE8491418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441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5" name="Line 86">
            <a:extLst>
              <a:ext uri="{FF2B5EF4-FFF2-40B4-BE49-F238E27FC236}">
                <a16:creationId xmlns:a16="http://schemas.microsoft.com/office/drawing/2014/main" id="{BEF9DE7B-2B7A-FDDB-5C0E-C8BCA7CDD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6" name="Line 87">
            <a:extLst>
              <a:ext uri="{FF2B5EF4-FFF2-40B4-BE49-F238E27FC236}">
                <a16:creationId xmlns:a16="http://schemas.microsoft.com/office/drawing/2014/main" id="{367C2155-3813-DF9D-54B3-CE486FFC2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7" name="Line 88">
            <a:extLst>
              <a:ext uri="{FF2B5EF4-FFF2-40B4-BE49-F238E27FC236}">
                <a16:creationId xmlns:a16="http://schemas.microsoft.com/office/drawing/2014/main" id="{79037A56-82B8-4997-A601-106E351CC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255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8" name="Line 89">
            <a:extLst>
              <a:ext uri="{FF2B5EF4-FFF2-40B4-BE49-F238E27FC236}">
                <a16:creationId xmlns:a16="http://schemas.microsoft.com/office/drawing/2014/main" id="{7D6AD6E6-4A7B-90F6-2AF7-ED0088E3E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526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9" name="Line 90">
            <a:extLst>
              <a:ext uri="{FF2B5EF4-FFF2-40B4-BE49-F238E27FC236}">
                <a16:creationId xmlns:a16="http://schemas.microsoft.com/office/drawing/2014/main" id="{38CD3ED5-6BA8-7914-408D-E9C1514A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797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0" name="Line 91">
            <a:extLst>
              <a:ext uri="{FF2B5EF4-FFF2-40B4-BE49-F238E27FC236}">
                <a16:creationId xmlns:a16="http://schemas.microsoft.com/office/drawing/2014/main" id="{B79A9600-794B-0F6D-B1AE-CAA9D53EC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68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1" name="Line 92">
            <a:extLst>
              <a:ext uri="{FF2B5EF4-FFF2-40B4-BE49-F238E27FC236}">
                <a16:creationId xmlns:a16="http://schemas.microsoft.com/office/drawing/2014/main" id="{2CC8F268-9D2D-5C1E-8399-40909FF18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2" name="Line 93">
            <a:extLst>
              <a:ext uri="{FF2B5EF4-FFF2-40B4-BE49-F238E27FC236}">
                <a16:creationId xmlns:a16="http://schemas.microsoft.com/office/drawing/2014/main" id="{CFFEE210-1B77-CED0-E50E-77B999518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" name="Line 94">
            <a:extLst>
              <a:ext uri="{FF2B5EF4-FFF2-40B4-BE49-F238E27FC236}">
                <a16:creationId xmlns:a16="http://schemas.microsoft.com/office/drawing/2014/main" id="{0471EFF3-F067-77CE-C397-99B7056D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882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" name="Line 95">
            <a:extLst>
              <a:ext uri="{FF2B5EF4-FFF2-40B4-BE49-F238E27FC236}">
                <a16:creationId xmlns:a16="http://schemas.microsoft.com/office/drawing/2014/main" id="{67FE6B53-AD4A-05C5-95C5-CE7932FA2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53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Line 96">
            <a:extLst>
              <a:ext uri="{FF2B5EF4-FFF2-40B4-BE49-F238E27FC236}">
                <a16:creationId xmlns:a16="http://schemas.microsoft.com/office/drawing/2014/main" id="{6E538A81-13FE-48EA-B454-0402E586F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25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Line 97">
            <a:extLst>
              <a:ext uri="{FF2B5EF4-FFF2-40B4-BE49-F238E27FC236}">
                <a16:creationId xmlns:a16="http://schemas.microsoft.com/office/drawing/2014/main" id="{F0D86D72-9611-6140-9A22-4911FED19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696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Line 98">
            <a:extLst>
              <a:ext uri="{FF2B5EF4-FFF2-40B4-BE49-F238E27FC236}">
                <a16:creationId xmlns:a16="http://schemas.microsoft.com/office/drawing/2014/main" id="{42E21F8B-7435-03BD-0371-306336B44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67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Line 99">
            <a:extLst>
              <a:ext uri="{FF2B5EF4-FFF2-40B4-BE49-F238E27FC236}">
                <a16:creationId xmlns:a16="http://schemas.microsoft.com/office/drawing/2014/main" id="{A6EC8796-110F-2768-D597-E63FDA97F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238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Line 100">
            <a:extLst>
              <a:ext uri="{FF2B5EF4-FFF2-40B4-BE49-F238E27FC236}">
                <a16:creationId xmlns:a16="http://schemas.microsoft.com/office/drawing/2014/main" id="{1BD8FE07-08AD-213D-F86E-D81D9C911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510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Line 101">
            <a:extLst>
              <a:ext uri="{FF2B5EF4-FFF2-40B4-BE49-F238E27FC236}">
                <a16:creationId xmlns:a16="http://schemas.microsoft.com/office/drawing/2014/main" id="{228FFE8B-52AF-4A0D-CF5C-60D610D4E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81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1" name="Line 102">
            <a:extLst>
              <a:ext uri="{FF2B5EF4-FFF2-40B4-BE49-F238E27FC236}">
                <a16:creationId xmlns:a16="http://schemas.microsoft.com/office/drawing/2014/main" id="{30C7B308-6611-4E28-C24F-D06546862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52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2" name="Line 103">
            <a:extLst>
              <a:ext uri="{FF2B5EF4-FFF2-40B4-BE49-F238E27FC236}">
                <a16:creationId xmlns:a16="http://schemas.microsoft.com/office/drawing/2014/main" id="{098880BD-0D5D-0B45-EFEE-78E2097FA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3" name="Line 104">
            <a:extLst>
              <a:ext uri="{FF2B5EF4-FFF2-40B4-BE49-F238E27FC236}">
                <a16:creationId xmlns:a16="http://schemas.microsoft.com/office/drawing/2014/main" id="{D14D1F84-8457-81CB-8EAE-687B59251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595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4" name="Line 105">
            <a:extLst>
              <a:ext uri="{FF2B5EF4-FFF2-40B4-BE49-F238E27FC236}">
                <a16:creationId xmlns:a16="http://schemas.microsoft.com/office/drawing/2014/main" id="{20BDFA9B-44A4-D482-CEBF-AE37C9FAE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5" name="Line 106">
            <a:extLst>
              <a:ext uri="{FF2B5EF4-FFF2-40B4-BE49-F238E27FC236}">
                <a16:creationId xmlns:a16="http://schemas.microsoft.com/office/drawing/2014/main" id="{D66E86DD-D5F2-4DA0-2969-0D4B8E714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296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" name="Line 107">
            <a:extLst>
              <a:ext uri="{FF2B5EF4-FFF2-40B4-BE49-F238E27FC236}">
                <a16:creationId xmlns:a16="http://schemas.microsoft.com/office/drawing/2014/main" id="{0E5EBD7D-2566-417C-935D-F902F8CD0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567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" name="Line 108">
            <a:extLst>
              <a:ext uri="{FF2B5EF4-FFF2-40B4-BE49-F238E27FC236}">
                <a16:creationId xmlns:a16="http://schemas.microsoft.com/office/drawing/2014/main" id="{7FE61753-FFA5-8A9B-47FC-DD40DC9AF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8" name="Line 109">
            <a:extLst>
              <a:ext uri="{FF2B5EF4-FFF2-40B4-BE49-F238E27FC236}">
                <a16:creationId xmlns:a16="http://schemas.microsoft.com/office/drawing/2014/main" id="{2184B79F-176A-9024-26C0-23243A8DC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Line 110">
            <a:extLst>
              <a:ext uri="{FF2B5EF4-FFF2-40B4-BE49-F238E27FC236}">
                <a16:creationId xmlns:a16="http://schemas.microsoft.com/office/drawing/2014/main" id="{1682984E-5AFE-51F1-F562-54B6405A9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81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0" name="Line 111">
            <a:extLst>
              <a:ext uri="{FF2B5EF4-FFF2-40B4-BE49-F238E27FC236}">
                <a16:creationId xmlns:a16="http://schemas.microsoft.com/office/drawing/2014/main" id="{884E7B69-12C2-F1E9-DB99-2495D6294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652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1" name="Line 112">
            <a:extLst>
              <a:ext uri="{FF2B5EF4-FFF2-40B4-BE49-F238E27FC236}">
                <a16:creationId xmlns:a16="http://schemas.microsoft.com/office/drawing/2014/main" id="{E8312831-C111-4513-0D91-FD9E03130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923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2" name="Line 113">
            <a:extLst>
              <a:ext uri="{FF2B5EF4-FFF2-40B4-BE49-F238E27FC236}">
                <a16:creationId xmlns:a16="http://schemas.microsoft.com/office/drawing/2014/main" id="{D6BEBAE9-F058-E6A5-9DB0-F3D134F49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195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3" name="Line 114">
            <a:extLst>
              <a:ext uri="{FF2B5EF4-FFF2-40B4-BE49-F238E27FC236}">
                <a16:creationId xmlns:a16="http://schemas.microsoft.com/office/drawing/2014/main" id="{CDB99BF4-6427-4010-E0BC-3275C9912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466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4" name="Line 115">
            <a:extLst>
              <a:ext uri="{FF2B5EF4-FFF2-40B4-BE49-F238E27FC236}">
                <a16:creationId xmlns:a16="http://schemas.microsoft.com/office/drawing/2014/main" id="{BC067FCB-E7F9-5961-1035-2BCF43A7E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7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5" name="Line 116">
            <a:extLst>
              <a:ext uri="{FF2B5EF4-FFF2-40B4-BE49-F238E27FC236}">
                <a16:creationId xmlns:a16="http://schemas.microsoft.com/office/drawing/2014/main" id="{0D2759E6-DD03-3E21-819B-D8E0EFCF7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008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6" name="Line 117">
            <a:extLst>
              <a:ext uri="{FF2B5EF4-FFF2-40B4-BE49-F238E27FC236}">
                <a16:creationId xmlns:a16="http://schemas.microsoft.com/office/drawing/2014/main" id="{D008F4A5-71CB-817D-6D0A-85C06985D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7" name="Line 118">
            <a:extLst>
              <a:ext uri="{FF2B5EF4-FFF2-40B4-BE49-F238E27FC236}">
                <a16:creationId xmlns:a16="http://schemas.microsoft.com/office/drawing/2014/main" id="{9A3C5C87-1D45-3134-2CE8-955DB12DC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551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8" name="Line 119">
            <a:extLst>
              <a:ext uri="{FF2B5EF4-FFF2-40B4-BE49-F238E27FC236}">
                <a16:creationId xmlns:a16="http://schemas.microsoft.com/office/drawing/2014/main" id="{D4ED8BEB-DAA7-80E5-564D-57452AFF3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822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9" name="Line 120">
            <a:extLst>
              <a:ext uri="{FF2B5EF4-FFF2-40B4-BE49-F238E27FC236}">
                <a16:creationId xmlns:a16="http://schemas.microsoft.com/office/drawing/2014/main" id="{ED9C680F-9DA5-5DA7-1E78-C25BEB2CD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0" name="Line 121">
            <a:extLst>
              <a:ext uri="{FF2B5EF4-FFF2-40B4-BE49-F238E27FC236}">
                <a16:creationId xmlns:a16="http://schemas.microsoft.com/office/drawing/2014/main" id="{0DAA34E8-8A63-3A07-3AD6-AEE15E2AD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365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1" name="Line 122">
            <a:extLst>
              <a:ext uri="{FF2B5EF4-FFF2-40B4-BE49-F238E27FC236}">
                <a16:creationId xmlns:a16="http://schemas.microsoft.com/office/drawing/2014/main" id="{0A9C7543-3904-212E-04DE-C004E25C8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6363" y="3649663"/>
            <a:ext cx="7461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2" name="Line 123">
            <a:extLst>
              <a:ext uri="{FF2B5EF4-FFF2-40B4-BE49-F238E27FC236}">
                <a16:creationId xmlns:a16="http://schemas.microsoft.com/office/drawing/2014/main" id="{9C36839D-F9E4-6964-34ED-2894C5083E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5925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3" name="Line 124">
            <a:extLst>
              <a:ext uri="{FF2B5EF4-FFF2-40B4-BE49-F238E27FC236}">
                <a16:creationId xmlns:a16="http://schemas.microsoft.com/office/drawing/2014/main" id="{BD814AF0-239A-344B-2FAC-BA71287448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4798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" name="Line 125">
            <a:extLst>
              <a:ext uri="{FF2B5EF4-FFF2-40B4-BE49-F238E27FC236}">
                <a16:creationId xmlns:a16="http://schemas.microsoft.com/office/drawing/2014/main" id="{6E330C42-B6E6-17AF-5435-102C589F0C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367088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" name="Line 126">
            <a:extLst>
              <a:ext uri="{FF2B5EF4-FFF2-40B4-BE49-F238E27FC236}">
                <a16:creationId xmlns:a16="http://schemas.microsoft.com/office/drawing/2014/main" id="{A32527AB-43F8-CCC9-090C-8C19B4A9AB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254375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6" name="Line 127">
            <a:extLst>
              <a:ext uri="{FF2B5EF4-FFF2-40B4-BE49-F238E27FC236}">
                <a16:creationId xmlns:a16="http://schemas.microsoft.com/office/drawing/2014/main" id="{C0625695-4232-22F2-910B-1E68A9B78B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14166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" name="Line 128">
            <a:extLst>
              <a:ext uri="{FF2B5EF4-FFF2-40B4-BE49-F238E27FC236}">
                <a16:creationId xmlns:a16="http://schemas.microsoft.com/office/drawing/2014/main" id="{815F443E-8626-703A-5EB5-1810667D1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02895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8" name="Line 129">
            <a:extLst>
              <a:ext uri="{FF2B5EF4-FFF2-40B4-BE49-F238E27FC236}">
                <a16:creationId xmlns:a16="http://schemas.microsoft.com/office/drawing/2014/main" id="{586C54AB-2600-1016-5EFD-6F621B6F2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9162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" name="Line 130">
            <a:extLst>
              <a:ext uri="{FF2B5EF4-FFF2-40B4-BE49-F238E27FC236}">
                <a16:creationId xmlns:a16="http://schemas.microsoft.com/office/drawing/2014/main" id="{0C4A17C0-02DA-33C2-649D-8E77745CF9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8035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" name="Line 131">
            <a:extLst>
              <a:ext uri="{FF2B5EF4-FFF2-40B4-BE49-F238E27FC236}">
                <a16:creationId xmlns:a16="http://schemas.microsoft.com/office/drawing/2014/main" id="{DDD14622-E154-E480-07AE-D7B0EE0918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6908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" name="Line 132">
            <a:extLst>
              <a:ext uri="{FF2B5EF4-FFF2-40B4-BE49-F238E27FC236}">
                <a16:creationId xmlns:a16="http://schemas.microsoft.com/office/drawing/2014/main" id="{9E2FC564-6A84-AC54-2CA4-1BEEB18F8A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57810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2" name="Line 133">
            <a:extLst>
              <a:ext uri="{FF2B5EF4-FFF2-40B4-BE49-F238E27FC236}">
                <a16:creationId xmlns:a16="http://schemas.microsoft.com/office/drawing/2014/main" id="{D64F69AD-45F7-D022-A349-AAF9850E63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46538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3" name="Line 134">
            <a:extLst>
              <a:ext uri="{FF2B5EF4-FFF2-40B4-BE49-F238E27FC236}">
                <a16:creationId xmlns:a16="http://schemas.microsoft.com/office/drawing/2014/main" id="{409F3B8E-C1E7-8CC7-68A2-707957C1CA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35267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" name="Line 135">
            <a:extLst>
              <a:ext uri="{FF2B5EF4-FFF2-40B4-BE49-F238E27FC236}">
                <a16:creationId xmlns:a16="http://schemas.microsoft.com/office/drawing/2014/main" id="{FFD67C68-4335-6144-FC87-E7ACD499A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23996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5" name="Line 136">
            <a:extLst>
              <a:ext uri="{FF2B5EF4-FFF2-40B4-BE49-F238E27FC236}">
                <a16:creationId xmlns:a16="http://schemas.microsoft.com/office/drawing/2014/main" id="{C6E27B86-54E6-3D9B-0BE3-F75A23F08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12725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6" name="Line 137">
            <a:extLst>
              <a:ext uri="{FF2B5EF4-FFF2-40B4-BE49-F238E27FC236}">
                <a16:creationId xmlns:a16="http://schemas.microsoft.com/office/drawing/2014/main" id="{0597847D-A456-1480-3065-2C81FBAFB2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0145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" name="Line 138">
            <a:extLst>
              <a:ext uri="{FF2B5EF4-FFF2-40B4-BE49-F238E27FC236}">
                <a16:creationId xmlns:a16="http://schemas.microsoft.com/office/drawing/2014/main" id="{E65B5883-0E6B-92DE-3B15-7D7958CD7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9018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" name="Line 139">
            <a:extLst>
              <a:ext uri="{FF2B5EF4-FFF2-40B4-BE49-F238E27FC236}">
                <a16:creationId xmlns:a16="http://schemas.microsoft.com/office/drawing/2014/main" id="{80159FEF-A1A0-7D74-8191-1508D9B5C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7891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" name="Line 140">
            <a:extLst>
              <a:ext uri="{FF2B5EF4-FFF2-40B4-BE49-F238E27FC236}">
                <a16:creationId xmlns:a16="http://schemas.microsoft.com/office/drawing/2014/main" id="{9A6814B6-CAF3-0C58-820E-1B429936E2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6748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" name="Line 141">
            <a:extLst>
              <a:ext uri="{FF2B5EF4-FFF2-40B4-BE49-F238E27FC236}">
                <a16:creationId xmlns:a16="http://schemas.microsoft.com/office/drawing/2014/main" id="{023B140C-C92F-E5A5-1259-758D6C5BBB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5621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" name="Line 142">
            <a:extLst>
              <a:ext uri="{FF2B5EF4-FFF2-40B4-BE49-F238E27FC236}">
                <a16:creationId xmlns:a16="http://schemas.microsoft.com/office/drawing/2014/main" id="{94410F70-3186-6043-5DCA-D56420B357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382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2" name="Line 143">
            <a:extLst>
              <a:ext uri="{FF2B5EF4-FFF2-40B4-BE49-F238E27FC236}">
                <a16:creationId xmlns:a16="http://schemas.microsoft.com/office/drawing/2014/main" id="{2A6BA93F-D7FB-56FD-4904-3926E6E5D7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111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3" name="Line 144">
            <a:extLst>
              <a:ext uri="{FF2B5EF4-FFF2-40B4-BE49-F238E27FC236}">
                <a16:creationId xmlns:a16="http://schemas.microsoft.com/office/drawing/2014/main" id="{2427B757-F83E-D4C6-E8DD-DF868B9107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840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4" name="Line 145">
            <a:extLst>
              <a:ext uri="{FF2B5EF4-FFF2-40B4-BE49-F238E27FC236}">
                <a16:creationId xmlns:a16="http://schemas.microsoft.com/office/drawing/2014/main" id="{C31B56CD-A10D-FE6A-E079-AEC8FF811C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0568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" name="Line 146">
            <a:extLst>
              <a:ext uri="{FF2B5EF4-FFF2-40B4-BE49-F238E27FC236}">
                <a16:creationId xmlns:a16="http://schemas.microsoft.com/office/drawing/2014/main" id="{737D93F9-8E19-D2DD-0722-7B84CBCD1D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297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" name="Line 147">
            <a:extLst>
              <a:ext uri="{FF2B5EF4-FFF2-40B4-BE49-F238E27FC236}">
                <a16:creationId xmlns:a16="http://schemas.microsoft.com/office/drawing/2014/main" id="{40453A26-7B90-BF41-58D4-BA75C4CB5E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026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7" name="Line 148">
            <a:extLst>
              <a:ext uri="{FF2B5EF4-FFF2-40B4-BE49-F238E27FC236}">
                <a16:creationId xmlns:a16="http://schemas.microsoft.com/office/drawing/2014/main" id="{DF832B59-FD2E-4D4E-2F28-E58B448599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755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" name="Line 149">
            <a:extLst>
              <a:ext uri="{FF2B5EF4-FFF2-40B4-BE49-F238E27FC236}">
                <a16:creationId xmlns:a16="http://schemas.microsoft.com/office/drawing/2014/main" id="{FEB8EF69-10A7-F41D-03CE-6DDCB7424F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483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" name="Line 150">
            <a:extLst>
              <a:ext uri="{FF2B5EF4-FFF2-40B4-BE49-F238E27FC236}">
                <a16:creationId xmlns:a16="http://schemas.microsoft.com/office/drawing/2014/main" id="{FA4307E5-7D98-3EE7-67B1-CCC9A4D8B7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2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0" name="Line 151">
            <a:extLst>
              <a:ext uri="{FF2B5EF4-FFF2-40B4-BE49-F238E27FC236}">
                <a16:creationId xmlns:a16="http://schemas.microsoft.com/office/drawing/2014/main" id="{92764B63-1597-80BD-A74D-85A113FF36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941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1" name="Line 152">
            <a:extLst>
              <a:ext uri="{FF2B5EF4-FFF2-40B4-BE49-F238E27FC236}">
                <a16:creationId xmlns:a16="http://schemas.microsoft.com/office/drawing/2014/main" id="{CE3C763C-9151-CFC2-D554-6B21B7B907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670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2" name="Line 153">
            <a:extLst>
              <a:ext uri="{FF2B5EF4-FFF2-40B4-BE49-F238E27FC236}">
                <a16:creationId xmlns:a16="http://schemas.microsoft.com/office/drawing/2014/main" id="{61E6B9F7-5487-2CAF-E752-82DBCC1CA3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3" name="Line 154">
            <a:extLst>
              <a:ext uri="{FF2B5EF4-FFF2-40B4-BE49-F238E27FC236}">
                <a16:creationId xmlns:a16="http://schemas.microsoft.com/office/drawing/2014/main" id="{6BC71452-91A9-8B79-6CC5-687FEB5C5D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127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4" name="Line 155">
            <a:extLst>
              <a:ext uri="{FF2B5EF4-FFF2-40B4-BE49-F238E27FC236}">
                <a16:creationId xmlns:a16="http://schemas.microsoft.com/office/drawing/2014/main" id="{59D3C8BA-9ADD-4B36-24EA-8F59906DEE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856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" name="Line 156">
            <a:extLst>
              <a:ext uri="{FF2B5EF4-FFF2-40B4-BE49-F238E27FC236}">
                <a16:creationId xmlns:a16="http://schemas.microsoft.com/office/drawing/2014/main" id="{0E6C5C14-683F-3C53-FE1E-5F43FB7183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585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6" name="Line 157">
            <a:extLst>
              <a:ext uri="{FF2B5EF4-FFF2-40B4-BE49-F238E27FC236}">
                <a16:creationId xmlns:a16="http://schemas.microsoft.com/office/drawing/2014/main" id="{4B7BE923-E780-D33C-31FE-765E025068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5313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7" name="Line 158">
            <a:extLst>
              <a:ext uri="{FF2B5EF4-FFF2-40B4-BE49-F238E27FC236}">
                <a16:creationId xmlns:a16="http://schemas.microsoft.com/office/drawing/2014/main" id="{59480272-3F1A-90DC-1693-26B8497053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42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" name="Line 159">
            <a:extLst>
              <a:ext uri="{FF2B5EF4-FFF2-40B4-BE49-F238E27FC236}">
                <a16:creationId xmlns:a16="http://schemas.microsoft.com/office/drawing/2014/main" id="{3E29A28B-ACBA-C048-C578-D5AF8095BA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771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9" name="Line 160">
            <a:extLst>
              <a:ext uri="{FF2B5EF4-FFF2-40B4-BE49-F238E27FC236}">
                <a16:creationId xmlns:a16="http://schemas.microsoft.com/office/drawing/2014/main" id="{FE15AC8A-3C8F-CF55-19B6-82BE07EE1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0" name="Line 161">
            <a:extLst>
              <a:ext uri="{FF2B5EF4-FFF2-40B4-BE49-F238E27FC236}">
                <a16:creationId xmlns:a16="http://schemas.microsoft.com/office/drawing/2014/main" id="{90D5F90A-12EB-88B2-A580-09BE9B3AA8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228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1" name="Line 162">
            <a:extLst>
              <a:ext uri="{FF2B5EF4-FFF2-40B4-BE49-F238E27FC236}">
                <a16:creationId xmlns:a16="http://schemas.microsoft.com/office/drawing/2014/main" id="{8E979CEC-49E7-02E4-29E9-9A2EB42C4B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957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2" name="Line 163">
            <a:extLst>
              <a:ext uri="{FF2B5EF4-FFF2-40B4-BE49-F238E27FC236}">
                <a16:creationId xmlns:a16="http://schemas.microsoft.com/office/drawing/2014/main" id="{E6E41483-A677-07DF-3212-30A0BEADD8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686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3" name="Line 164">
            <a:extLst>
              <a:ext uri="{FF2B5EF4-FFF2-40B4-BE49-F238E27FC236}">
                <a16:creationId xmlns:a16="http://schemas.microsoft.com/office/drawing/2014/main" id="{B6123CE8-D38C-1CC6-B5E4-10AF731B05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415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4" name="Line 165">
            <a:extLst>
              <a:ext uri="{FF2B5EF4-FFF2-40B4-BE49-F238E27FC236}">
                <a16:creationId xmlns:a16="http://schemas.microsoft.com/office/drawing/2014/main" id="{89DCE97B-27D9-9513-EF55-BBEF85C158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143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" name="Line 166">
            <a:extLst>
              <a:ext uri="{FF2B5EF4-FFF2-40B4-BE49-F238E27FC236}">
                <a16:creationId xmlns:a16="http://schemas.microsoft.com/office/drawing/2014/main" id="{E693721B-3170-47BE-6E3A-03AB8987F9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872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" name="Line 167">
            <a:extLst>
              <a:ext uri="{FF2B5EF4-FFF2-40B4-BE49-F238E27FC236}">
                <a16:creationId xmlns:a16="http://schemas.microsoft.com/office/drawing/2014/main" id="{1A6A069A-FA3C-A583-E7C0-00283C322D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601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7" name="Line 168">
            <a:extLst>
              <a:ext uri="{FF2B5EF4-FFF2-40B4-BE49-F238E27FC236}">
                <a16:creationId xmlns:a16="http://schemas.microsoft.com/office/drawing/2014/main" id="{B9F73E8A-3AF9-68DB-10A1-9AC403662C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330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" name="Line 169">
            <a:extLst>
              <a:ext uri="{FF2B5EF4-FFF2-40B4-BE49-F238E27FC236}">
                <a16:creationId xmlns:a16="http://schemas.microsoft.com/office/drawing/2014/main" id="{34C01A58-574D-E8B4-D040-1EA667BD59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9" name="Line 170">
            <a:extLst>
              <a:ext uri="{FF2B5EF4-FFF2-40B4-BE49-F238E27FC236}">
                <a16:creationId xmlns:a16="http://schemas.microsoft.com/office/drawing/2014/main" id="{FD0F0021-1A78-91DB-A64B-422A55020D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787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0" name="Line 171">
            <a:extLst>
              <a:ext uri="{FF2B5EF4-FFF2-40B4-BE49-F238E27FC236}">
                <a16:creationId xmlns:a16="http://schemas.microsoft.com/office/drawing/2014/main" id="{454D2FBA-23E2-74B0-3920-C0BC987A24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516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1" name="Line 172">
            <a:extLst>
              <a:ext uri="{FF2B5EF4-FFF2-40B4-BE49-F238E27FC236}">
                <a16:creationId xmlns:a16="http://schemas.microsoft.com/office/drawing/2014/main" id="{69DC2CC8-C2D5-0288-EF33-D63847E2E9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245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2" name="Line 173">
            <a:extLst>
              <a:ext uri="{FF2B5EF4-FFF2-40B4-BE49-F238E27FC236}">
                <a16:creationId xmlns:a16="http://schemas.microsoft.com/office/drawing/2014/main" id="{41B12258-285F-BB7D-E753-F90A1ABE6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973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3" name="Line 174">
            <a:extLst>
              <a:ext uri="{FF2B5EF4-FFF2-40B4-BE49-F238E27FC236}">
                <a16:creationId xmlns:a16="http://schemas.microsoft.com/office/drawing/2014/main" id="{0F076043-E10B-A3C5-1E92-43C688394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702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4" name="Line 175">
            <a:extLst>
              <a:ext uri="{FF2B5EF4-FFF2-40B4-BE49-F238E27FC236}">
                <a16:creationId xmlns:a16="http://schemas.microsoft.com/office/drawing/2014/main" id="{FED777EA-3B52-69BD-709A-C75700E426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431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" name="Line 176">
            <a:extLst>
              <a:ext uri="{FF2B5EF4-FFF2-40B4-BE49-F238E27FC236}">
                <a16:creationId xmlns:a16="http://schemas.microsoft.com/office/drawing/2014/main" id="{F232055D-8DBC-B385-F6F9-EC6B6B9D83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160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6" name="Line 177">
            <a:extLst>
              <a:ext uri="{FF2B5EF4-FFF2-40B4-BE49-F238E27FC236}">
                <a16:creationId xmlns:a16="http://schemas.microsoft.com/office/drawing/2014/main" id="{F9A6E07F-B864-228C-D11F-1AF00FAD7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888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7" name="Line 178">
            <a:extLst>
              <a:ext uri="{FF2B5EF4-FFF2-40B4-BE49-F238E27FC236}">
                <a16:creationId xmlns:a16="http://schemas.microsoft.com/office/drawing/2014/main" id="{935748AE-5047-7492-F2EB-2DE6F2A2B7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617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" name="Line 179">
            <a:extLst>
              <a:ext uri="{FF2B5EF4-FFF2-40B4-BE49-F238E27FC236}">
                <a16:creationId xmlns:a16="http://schemas.microsoft.com/office/drawing/2014/main" id="{A3F864DA-C12C-2CD0-9A6A-E295CF1C6A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346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9" name="Line 180">
            <a:extLst>
              <a:ext uri="{FF2B5EF4-FFF2-40B4-BE49-F238E27FC236}">
                <a16:creationId xmlns:a16="http://schemas.microsoft.com/office/drawing/2014/main" id="{D04CD39C-0360-EF82-C19B-F52E54308B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1700" y="1562100"/>
            <a:ext cx="7461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0" name="Line 181">
            <a:extLst>
              <a:ext uri="{FF2B5EF4-FFF2-40B4-BE49-F238E27FC236}">
                <a16:creationId xmlns:a16="http://schemas.microsoft.com/office/drawing/2014/main" id="{4A73B006-C5A7-5B59-1D1E-55C19691F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338" y="1544638"/>
            <a:ext cx="1587" cy="2619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1" name="Freeform 182">
            <a:extLst>
              <a:ext uri="{FF2B5EF4-FFF2-40B4-BE49-F238E27FC236}">
                <a16:creationId xmlns:a16="http://schemas.microsoft.com/office/drawing/2014/main" id="{8A784C72-6B3B-5BCC-7A33-724705C79948}"/>
              </a:ext>
            </a:extLst>
          </p:cNvPr>
          <p:cNvSpPr>
            <a:spLocks/>
          </p:cNvSpPr>
          <p:nvPr/>
        </p:nvSpPr>
        <p:spPr bwMode="auto">
          <a:xfrm>
            <a:off x="5564188" y="1617663"/>
            <a:ext cx="112712" cy="188912"/>
          </a:xfrm>
          <a:custGeom>
            <a:avLst/>
            <a:gdLst>
              <a:gd name="T0" fmla="*/ 2147483646 w 142"/>
              <a:gd name="T1" fmla="*/ 2147483646 h 238"/>
              <a:gd name="T2" fmla="*/ 0 w 142"/>
              <a:gd name="T3" fmla="*/ 0 h 238"/>
              <a:gd name="T4" fmla="*/ 2147483646 w 142"/>
              <a:gd name="T5" fmla="*/ 2147483646 h 238"/>
              <a:gd name="T6" fmla="*/ 2147483646 w 142"/>
              <a:gd name="T7" fmla="*/ 0 h 238"/>
              <a:gd name="T8" fmla="*/ 2147483646 w 142"/>
              <a:gd name="T9" fmla="*/ 2147483646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238"/>
              <a:gd name="T17" fmla="*/ 142 w 142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238">
                <a:moveTo>
                  <a:pt x="71" y="238"/>
                </a:moveTo>
                <a:lnTo>
                  <a:pt x="0" y="0"/>
                </a:lnTo>
                <a:lnTo>
                  <a:pt x="71" y="48"/>
                </a:lnTo>
                <a:lnTo>
                  <a:pt x="142" y="0"/>
                </a:lnTo>
                <a:lnTo>
                  <a:pt x="71" y="238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2" name="Freeform 183">
            <a:extLst>
              <a:ext uri="{FF2B5EF4-FFF2-40B4-BE49-F238E27FC236}">
                <a16:creationId xmlns:a16="http://schemas.microsoft.com/office/drawing/2014/main" id="{62CEB319-A473-90BA-5B21-12A9DAC4E2D0}"/>
              </a:ext>
            </a:extLst>
          </p:cNvPr>
          <p:cNvSpPr>
            <a:spLocks/>
          </p:cNvSpPr>
          <p:nvPr/>
        </p:nvSpPr>
        <p:spPr bwMode="auto">
          <a:xfrm>
            <a:off x="5580063" y="1168400"/>
            <a:ext cx="84137" cy="376238"/>
          </a:xfrm>
          <a:custGeom>
            <a:avLst/>
            <a:gdLst>
              <a:gd name="T0" fmla="*/ 2147483646 w 60"/>
              <a:gd name="T1" fmla="*/ 2147483646 h 267"/>
              <a:gd name="T2" fmla="*/ 2147483646 w 60"/>
              <a:gd name="T3" fmla="*/ 2147483646 h 267"/>
              <a:gd name="T4" fmla="*/ 2147483646 w 60"/>
              <a:gd name="T5" fmla="*/ 2147483646 h 267"/>
              <a:gd name="T6" fmla="*/ 2147483646 w 60"/>
              <a:gd name="T7" fmla="*/ 2147483646 h 267"/>
              <a:gd name="T8" fmla="*/ 2147483646 w 60"/>
              <a:gd name="T9" fmla="*/ 2147483646 h 267"/>
              <a:gd name="T10" fmla="*/ 2147483646 w 60"/>
              <a:gd name="T11" fmla="*/ 2147483646 h 267"/>
              <a:gd name="T12" fmla="*/ 2147483646 w 60"/>
              <a:gd name="T13" fmla="*/ 2147483646 h 267"/>
              <a:gd name="T14" fmla="*/ 2147483646 w 60"/>
              <a:gd name="T15" fmla="*/ 2147483646 h 267"/>
              <a:gd name="T16" fmla="*/ 2147483646 w 60"/>
              <a:gd name="T17" fmla="*/ 2147483646 h 267"/>
              <a:gd name="T18" fmla="*/ 2147483646 w 60"/>
              <a:gd name="T19" fmla="*/ 2147483646 h 267"/>
              <a:gd name="T20" fmla="*/ 2147483646 w 60"/>
              <a:gd name="T21" fmla="*/ 2147483646 h 267"/>
              <a:gd name="T22" fmla="*/ 0 w 60"/>
              <a:gd name="T23" fmla="*/ 2147483646 h 267"/>
              <a:gd name="T24" fmla="*/ 0 w 60"/>
              <a:gd name="T25" fmla="*/ 2147483646 h 267"/>
              <a:gd name="T26" fmla="*/ 2147483646 w 60"/>
              <a:gd name="T27" fmla="*/ 2147483646 h 267"/>
              <a:gd name="T28" fmla="*/ 2147483646 w 60"/>
              <a:gd name="T29" fmla="*/ 2147483646 h 267"/>
              <a:gd name="T30" fmla="*/ 2147483646 w 60"/>
              <a:gd name="T31" fmla="*/ 2147483646 h 267"/>
              <a:gd name="T32" fmla="*/ 2147483646 w 60"/>
              <a:gd name="T33" fmla="*/ 2147483646 h 267"/>
              <a:gd name="T34" fmla="*/ 2147483646 w 60"/>
              <a:gd name="T35" fmla="*/ 2147483646 h 267"/>
              <a:gd name="T36" fmla="*/ 2147483646 w 60"/>
              <a:gd name="T37" fmla="*/ 2147483646 h 267"/>
              <a:gd name="T38" fmla="*/ 2147483646 w 60"/>
              <a:gd name="T39" fmla="*/ 2147483646 h 267"/>
              <a:gd name="T40" fmla="*/ 2147483646 w 60"/>
              <a:gd name="T41" fmla="*/ 2147483646 h 267"/>
              <a:gd name="T42" fmla="*/ 2147483646 w 60"/>
              <a:gd name="T43" fmla="*/ 2147483646 h 267"/>
              <a:gd name="T44" fmla="*/ 2147483646 w 60"/>
              <a:gd name="T45" fmla="*/ 2147483646 h 267"/>
              <a:gd name="T46" fmla="*/ 2147483646 w 60"/>
              <a:gd name="T47" fmla="*/ 2147483646 h 267"/>
              <a:gd name="T48" fmla="*/ 2147483646 w 60"/>
              <a:gd name="T49" fmla="*/ 2147483646 h 267"/>
              <a:gd name="T50" fmla="*/ 2147483646 w 60"/>
              <a:gd name="T51" fmla="*/ 2147483646 h 267"/>
              <a:gd name="T52" fmla="*/ 2147483646 w 60"/>
              <a:gd name="T53" fmla="*/ 2147483646 h 267"/>
              <a:gd name="T54" fmla="*/ 0 w 60"/>
              <a:gd name="T55" fmla="*/ 2147483646 h 267"/>
              <a:gd name="T56" fmla="*/ 0 w 60"/>
              <a:gd name="T57" fmla="*/ 2147483646 h 267"/>
              <a:gd name="T58" fmla="*/ 2147483646 w 60"/>
              <a:gd name="T59" fmla="*/ 2147483646 h 267"/>
              <a:gd name="T60" fmla="*/ 2147483646 w 60"/>
              <a:gd name="T61" fmla="*/ 2147483646 h 267"/>
              <a:gd name="T62" fmla="*/ 2147483646 w 60"/>
              <a:gd name="T63" fmla="*/ 2147483646 h 267"/>
              <a:gd name="T64" fmla="*/ 2147483646 w 60"/>
              <a:gd name="T65" fmla="*/ 2147483646 h 267"/>
              <a:gd name="T66" fmla="*/ 2147483646 w 60"/>
              <a:gd name="T67" fmla="*/ 2147483646 h 267"/>
              <a:gd name="T68" fmla="*/ 2147483646 w 60"/>
              <a:gd name="T69" fmla="*/ 2147483646 h 267"/>
              <a:gd name="T70" fmla="*/ 2147483646 w 60"/>
              <a:gd name="T71" fmla="*/ 2147483646 h 267"/>
              <a:gd name="T72" fmla="*/ 2147483646 w 60"/>
              <a:gd name="T73" fmla="*/ 2147483646 h 267"/>
              <a:gd name="T74" fmla="*/ 2147483646 w 60"/>
              <a:gd name="T75" fmla="*/ 2147483646 h 267"/>
              <a:gd name="T76" fmla="*/ 2147483646 w 60"/>
              <a:gd name="T77" fmla="*/ 2147483646 h 267"/>
              <a:gd name="T78" fmla="*/ 2147483646 w 60"/>
              <a:gd name="T79" fmla="*/ 2147483646 h 267"/>
              <a:gd name="T80" fmla="*/ 2147483646 w 60"/>
              <a:gd name="T81" fmla="*/ 2147483646 h 267"/>
              <a:gd name="T82" fmla="*/ 2147483646 w 60"/>
              <a:gd name="T83" fmla="*/ 2147483646 h 267"/>
              <a:gd name="T84" fmla="*/ 2147483646 w 60"/>
              <a:gd name="T85" fmla="*/ 2147483646 h 267"/>
              <a:gd name="T86" fmla="*/ 0 w 60"/>
              <a:gd name="T87" fmla="*/ 2147483646 h 267"/>
              <a:gd name="T88" fmla="*/ 0 w 60"/>
              <a:gd name="T89" fmla="*/ 2147483646 h 267"/>
              <a:gd name="T90" fmla="*/ 2147483646 w 60"/>
              <a:gd name="T91" fmla="*/ 2147483646 h 267"/>
              <a:gd name="T92" fmla="*/ 2147483646 w 60"/>
              <a:gd name="T93" fmla="*/ 2147483646 h 267"/>
              <a:gd name="T94" fmla="*/ 2147483646 w 60"/>
              <a:gd name="T95" fmla="*/ 2147483646 h 2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267"/>
              <a:gd name="T146" fmla="*/ 60 w 60"/>
              <a:gd name="T147" fmla="*/ 267 h 2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267">
                <a:moveTo>
                  <a:pt x="30" y="267"/>
                </a:moveTo>
                <a:lnTo>
                  <a:pt x="37" y="263"/>
                </a:lnTo>
                <a:lnTo>
                  <a:pt x="43" y="260"/>
                </a:lnTo>
                <a:lnTo>
                  <a:pt x="48" y="257"/>
                </a:lnTo>
                <a:lnTo>
                  <a:pt x="52" y="254"/>
                </a:lnTo>
                <a:lnTo>
                  <a:pt x="55" y="252"/>
                </a:lnTo>
                <a:lnTo>
                  <a:pt x="58" y="249"/>
                </a:lnTo>
                <a:lnTo>
                  <a:pt x="59" y="247"/>
                </a:lnTo>
                <a:lnTo>
                  <a:pt x="60" y="244"/>
                </a:lnTo>
                <a:lnTo>
                  <a:pt x="59" y="242"/>
                </a:lnTo>
                <a:lnTo>
                  <a:pt x="58" y="240"/>
                </a:lnTo>
                <a:lnTo>
                  <a:pt x="55" y="237"/>
                </a:lnTo>
                <a:lnTo>
                  <a:pt x="52" y="235"/>
                </a:lnTo>
                <a:lnTo>
                  <a:pt x="48" y="232"/>
                </a:lnTo>
                <a:lnTo>
                  <a:pt x="43" y="229"/>
                </a:lnTo>
                <a:lnTo>
                  <a:pt x="37" y="226"/>
                </a:lnTo>
                <a:lnTo>
                  <a:pt x="30" y="222"/>
                </a:lnTo>
                <a:lnTo>
                  <a:pt x="23" y="219"/>
                </a:lnTo>
                <a:lnTo>
                  <a:pt x="17" y="215"/>
                </a:lnTo>
                <a:lnTo>
                  <a:pt x="11" y="212"/>
                </a:lnTo>
                <a:lnTo>
                  <a:pt x="7" y="210"/>
                </a:lnTo>
                <a:lnTo>
                  <a:pt x="4" y="207"/>
                </a:lnTo>
                <a:lnTo>
                  <a:pt x="2" y="205"/>
                </a:lnTo>
                <a:lnTo>
                  <a:pt x="0" y="202"/>
                </a:lnTo>
                <a:lnTo>
                  <a:pt x="0" y="200"/>
                </a:lnTo>
                <a:lnTo>
                  <a:pt x="0" y="198"/>
                </a:lnTo>
                <a:lnTo>
                  <a:pt x="2" y="195"/>
                </a:lnTo>
                <a:lnTo>
                  <a:pt x="4" y="193"/>
                </a:lnTo>
                <a:lnTo>
                  <a:pt x="7" y="190"/>
                </a:lnTo>
                <a:lnTo>
                  <a:pt x="11" y="188"/>
                </a:lnTo>
                <a:lnTo>
                  <a:pt x="17" y="185"/>
                </a:lnTo>
                <a:lnTo>
                  <a:pt x="23" y="181"/>
                </a:lnTo>
                <a:lnTo>
                  <a:pt x="30" y="178"/>
                </a:lnTo>
                <a:lnTo>
                  <a:pt x="37" y="174"/>
                </a:lnTo>
                <a:lnTo>
                  <a:pt x="43" y="171"/>
                </a:lnTo>
                <a:lnTo>
                  <a:pt x="48" y="168"/>
                </a:lnTo>
                <a:lnTo>
                  <a:pt x="52" y="165"/>
                </a:lnTo>
                <a:lnTo>
                  <a:pt x="55" y="163"/>
                </a:lnTo>
                <a:lnTo>
                  <a:pt x="58" y="160"/>
                </a:lnTo>
                <a:lnTo>
                  <a:pt x="59" y="158"/>
                </a:lnTo>
                <a:lnTo>
                  <a:pt x="60" y="156"/>
                </a:lnTo>
                <a:lnTo>
                  <a:pt x="59" y="153"/>
                </a:lnTo>
                <a:lnTo>
                  <a:pt x="58" y="151"/>
                </a:lnTo>
                <a:lnTo>
                  <a:pt x="55" y="148"/>
                </a:lnTo>
                <a:lnTo>
                  <a:pt x="52" y="146"/>
                </a:lnTo>
                <a:lnTo>
                  <a:pt x="48" y="143"/>
                </a:lnTo>
                <a:lnTo>
                  <a:pt x="43" y="140"/>
                </a:lnTo>
                <a:lnTo>
                  <a:pt x="37" y="137"/>
                </a:lnTo>
                <a:lnTo>
                  <a:pt x="30" y="133"/>
                </a:lnTo>
                <a:lnTo>
                  <a:pt x="23" y="130"/>
                </a:lnTo>
                <a:lnTo>
                  <a:pt x="17" y="127"/>
                </a:lnTo>
                <a:lnTo>
                  <a:pt x="11" y="124"/>
                </a:lnTo>
                <a:lnTo>
                  <a:pt x="7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3"/>
                </a:lnTo>
                <a:lnTo>
                  <a:pt x="0" y="111"/>
                </a:lnTo>
                <a:lnTo>
                  <a:pt x="0" y="109"/>
                </a:lnTo>
                <a:lnTo>
                  <a:pt x="2" y="106"/>
                </a:lnTo>
                <a:lnTo>
                  <a:pt x="4" y="104"/>
                </a:lnTo>
                <a:lnTo>
                  <a:pt x="7" y="101"/>
                </a:lnTo>
                <a:lnTo>
                  <a:pt x="11" y="99"/>
                </a:lnTo>
                <a:lnTo>
                  <a:pt x="17" y="96"/>
                </a:lnTo>
                <a:lnTo>
                  <a:pt x="23" y="92"/>
                </a:lnTo>
                <a:lnTo>
                  <a:pt x="30" y="89"/>
                </a:lnTo>
                <a:lnTo>
                  <a:pt x="37" y="85"/>
                </a:lnTo>
                <a:lnTo>
                  <a:pt x="43" y="82"/>
                </a:lnTo>
                <a:lnTo>
                  <a:pt x="48" y="79"/>
                </a:lnTo>
                <a:lnTo>
                  <a:pt x="52" y="76"/>
                </a:lnTo>
                <a:lnTo>
                  <a:pt x="55" y="74"/>
                </a:lnTo>
                <a:lnTo>
                  <a:pt x="58" y="71"/>
                </a:lnTo>
                <a:lnTo>
                  <a:pt x="59" y="69"/>
                </a:lnTo>
                <a:lnTo>
                  <a:pt x="60" y="67"/>
                </a:lnTo>
                <a:lnTo>
                  <a:pt x="59" y="64"/>
                </a:lnTo>
                <a:lnTo>
                  <a:pt x="58" y="62"/>
                </a:lnTo>
                <a:lnTo>
                  <a:pt x="55" y="60"/>
                </a:lnTo>
                <a:lnTo>
                  <a:pt x="52" y="57"/>
                </a:lnTo>
                <a:lnTo>
                  <a:pt x="48" y="54"/>
                </a:lnTo>
                <a:lnTo>
                  <a:pt x="43" y="51"/>
                </a:lnTo>
                <a:lnTo>
                  <a:pt x="37" y="48"/>
                </a:lnTo>
                <a:lnTo>
                  <a:pt x="30" y="44"/>
                </a:lnTo>
                <a:lnTo>
                  <a:pt x="23" y="41"/>
                </a:lnTo>
                <a:lnTo>
                  <a:pt x="17" y="38"/>
                </a:lnTo>
                <a:lnTo>
                  <a:pt x="11" y="35"/>
                </a:lnTo>
                <a:lnTo>
                  <a:pt x="7" y="32"/>
                </a:lnTo>
                <a:lnTo>
                  <a:pt x="4" y="29"/>
                </a:lnTo>
                <a:lnTo>
                  <a:pt x="2" y="27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18"/>
                </a:lnTo>
                <a:lnTo>
                  <a:pt x="4" y="15"/>
                </a:lnTo>
                <a:lnTo>
                  <a:pt x="7" y="13"/>
                </a:lnTo>
                <a:lnTo>
                  <a:pt x="11" y="10"/>
                </a:lnTo>
                <a:lnTo>
                  <a:pt x="17" y="7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3" name="Rectangle 184">
            <a:extLst>
              <a:ext uri="{FF2B5EF4-FFF2-40B4-BE49-F238E27FC236}">
                <a16:creationId xmlns:a16="http://schemas.microsoft.com/office/drawing/2014/main" id="{B574C12D-C636-431F-58D0-DDE53A8E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1223963"/>
            <a:ext cx="96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594" name="Rectangle 185">
            <a:extLst>
              <a:ext uri="{FF2B5EF4-FFF2-40B4-BE49-F238E27FC236}">
                <a16:creationId xmlns:a16="http://schemas.microsoft.com/office/drawing/2014/main" id="{1E1D9A61-26AA-4673-45C9-FBA9009E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1331913"/>
            <a:ext cx="315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heater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595" name="Rectangle 186">
            <a:extLst>
              <a:ext uri="{FF2B5EF4-FFF2-40B4-BE49-F238E27FC236}">
                <a16:creationId xmlns:a16="http://schemas.microsoft.com/office/drawing/2014/main" id="{7BC35595-9952-9D63-9DAE-32CE4E06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1223963"/>
            <a:ext cx="11604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= 4500 kJ/min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596" name="Freeform 187">
            <a:extLst>
              <a:ext uri="{FF2B5EF4-FFF2-40B4-BE49-F238E27FC236}">
                <a16:creationId xmlns:a16="http://schemas.microsoft.com/office/drawing/2014/main" id="{A10B035F-D123-195B-5401-980BB224B847}"/>
              </a:ext>
            </a:extLst>
          </p:cNvPr>
          <p:cNvSpPr>
            <a:spLocks/>
          </p:cNvSpPr>
          <p:nvPr/>
        </p:nvSpPr>
        <p:spPr bwMode="auto">
          <a:xfrm>
            <a:off x="5527675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4" y="330"/>
                </a:lnTo>
                <a:lnTo>
                  <a:pt x="92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9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9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2" y="12"/>
                </a:lnTo>
                <a:lnTo>
                  <a:pt x="124" y="2"/>
                </a:lnTo>
                <a:lnTo>
                  <a:pt x="165" y="0"/>
                </a:lnTo>
                <a:lnTo>
                  <a:pt x="202" y="2"/>
                </a:lnTo>
                <a:lnTo>
                  <a:pt x="236" y="12"/>
                </a:lnTo>
                <a:lnTo>
                  <a:pt x="264" y="30"/>
                </a:lnTo>
                <a:lnTo>
                  <a:pt x="288" y="52"/>
                </a:lnTo>
                <a:lnTo>
                  <a:pt x="307" y="76"/>
                </a:lnTo>
                <a:lnTo>
                  <a:pt x="320" y="105"/>
                </a:lnTo>
                <a:lnTo>
                  <a:pt x="327" y="135"/>
                </a:lnTo>
                <a:lnTo>
                  <a:pt x="330" y="167"/>
                </a:lnTo>
                <a:lnTo>
                  <a:pt x="327" y="197"/>
                </a:lnTo>
                <a:lnTo>
                  <a:pt x="320" y="227"/>
                </a:lnTo>
                <a:lnTo>
                  <a:pt x="307" y="258"/>
                </a:lnTo>
                <a:lnTo>
                  <a:pt x="288" y="282"/>
                </a:lnTo>
                <a:lnTo>
                  <a:pt x="264" y="304"/>
                </a:lnTo>
                <a:lnTo>
                  <a:pt x="236" y="320"/>
                </a:lnTo>
                <a:lnTo>
                  <a:pt x="202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7" name="Freeform 188">
            <a:extLst>
              <a:ext uri="{FF2B5EF4-FFF2-40B4-BE49-F238E27FC236}">
                <a16:creationId xmlns:a16="http://schemas.microsoft.com/office/drawing/2014/main" id="{F7D05ED6-9E62-7148-13BC-921BB4892C93}"/>
              </a:ext>
            </a:extLst>
          </p:cNvPr>
          <p:cNvSpPr>
            <a:spLocks/>
          </p:cNvSpPr>
          <p:nvPr/>
        </p:nvSpPr>
        <p:spPr bwMode="auto">
          <a:xfrm>
            <a:off x="5527675" y="2744788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0" y="186"/>
                </a:lnTo>
                <a:lnTo>
                  <a:pt x="52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5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5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2" y="7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8" name="Freeform 189">
            <a:extLst>
              <a:ext uri="{FF2B5EF4-FFF2-40B4-BE49-F238E27FC236}">
                <a16:creationId xmlns:a16="http://schemas.microsoft.com/office/drawing/2014/main" id="{235AF882-A018-3852-95B1-5967B4027964}"/>
              </a:ext>
            </a:extLst>
          </p:cNvPr>
          <p:cNvSpPr>
            <a:spLocks/>
          </p:cNvSpPr>
          <p:nvPr/>
        </p:nvSpPr>
        <p:spPr bwMode="auto">
          <a:xfrm>
            <a:off x="5659438" y="2744788"/>
            <a:ext cx="130175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1" y="1"/>
                </a:lnTo>
                <a:lnTo>
                  <a:pt x="40" y="7"/>
                </a:lnTo>
                <a:lnTo>
                  <a:pt x="56" y="17"/>
                </a:lnTo>
                <a:lnTo>
                  <a:pt x="69" y="29"/>
                </a:lnTo>
                <a:lnTo>
                  <a:pt x="80" y="43"/>
                </a:lnTo>
                <a:lnTo>
                  <a:pt x="87" y="59"/>
                </a:lnTo>
                <a:lnTo>
                  <a:pt x="91" y="76"/>
                </a:lnTo>
                <a:lnTo>
                  <a:pt x="93" y="94"/>
                </a:lnTo>
                <a:lnTo>
                  <a:pt x="91" y="111"/>
                </a:lnTo>
                <a:lnTo>
                  <a:pt x="87" y="128"/>
                </a:lnTo>
                <a:lnTo>
                  <a:pt x="80" y="145"/>
                </a:lnTo>
                <a:lnTo>
                  <a:pt x="69" y="159"/>
                </a:lnTo>
                <a:lnTo>
                  <a:pt x="56" y="171"/>
                </a:lnTo>
                <a:lnTo>
                  <a:pt x="40" y="180"/>
                </a:lnTo>
                <a:lnTo>
                  <a:pt x="21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9" name="Freeform 190">
            <a:extLst>
              <a:ext uri="{FF2B5EF4-FFF2-40B4-BE49-F238E27FC236}">
                <a16:creationId xmlns:a16="http://schemas.microsoft.com/office/drawing/2014/main" id="{AFE155FE-EC38-4ED9-0F64-D6D0C1A15410}"/>
              </a:ext>
            </a:extLst>
          </p:cNvPr>
          <p:cNvSpPr>
            <a:spLocks/>
          </p:cNvSpPr>
          <p:nvPr/>
        </p:nvSpPr>
        <p:spPr bwMode="auto">
          <a:xfrm>
            <a:off x="5508625" y="1824038"/>
            <a:ext cx="263525" cy="266700"/>
          </a:xfrm>
          <a:custGeom>
            <a:avLst/>
            <a:gdLst>
              <a:gd name="T0" fmla="*/ 2147483646 w 330"/>
              <a:gd name="T1" fmla="*/ 2147483646 h 338"/>
              <a:gd name="T2" fmla="*/ 2147483646 w 330"/>
              <a:gd name="T3" fmla="*/ 2147483646 h 338"/>
              <a:gd name="T4" fmla="*/ 2147483646 w 330"/>
              <a:gd name="T5" fmla="*/ 2147483646 h 338"/>
              <a:gd name="T6" fmla="*/ 2147483646 w 330"/>
              <a:gd name="T7" fmla="*/ 2147483646 h 338"/>
              <a:gd name="T8" fmla="*/ 2147483646 w 330"/>
              <a:gd name="T9" fmla="*/ 2147483646 h 338"/>
              <a:gd name="T10" fmla="*/ 2147483646 w 330"/>
              <a:gd name="T11" fmla="*/ 2147483646 h 338"/>
              <a:gd name="T12" fmla="*/ 2147483646 w 330"/>
              <a:gd name="T13" fmla="*/ 2147483646 h 338"/>
              <a:gd name="T14" fmla="*/ 0 w 330"/>
              <a:gd name="T15" fmla="*/ 2147483646 h 338"/>
              <a:gd name="T16" fmla="*/ 0 w 330"/>
              <a:gd name="T17" fmla="*/ 2147483646 h 338"/>
              <a:gd name="T18" fmla="*/ 0 w 330"/>
              <a:gd name="T19" fmla="*/ 2147483646 h 338"/>
              <a:gd name="T20" fmla="*/ 2147483646 w 330"/>
              <a:gd name="T21" fmla="*/ 2147483646 h 338"/>
              <a:gd name="T22" fmla="*/ 2147483646 w 330"/>
              <a:gd name="T23" fmla="*/ 2147483646 h 338"/>
              <a:gd name="T24" fmla="*/ 2147483646 w 330"/>
              <a:gd name="T25" fmla="*/ 2147483646 h 338"/>
              <a:gd name="T26" fmla="*/ 2147483646 w 330"/>
              <a:gd name="T27" fmla="*/ 2147483646 h 338"/>
              <a:gd name="T28" fmla="*/ 2147483646 w 330"/>
              <a:gd name="T29" fmla="*/ 2147483646 h 338"/>
              <a:gd name="T30" fmla="*/ 2147483646 w 330"/>
              <a:gd name="T31" fmla="*/ 2147483646 h 338"/>
              <a:gd name="T32" fmla="*/ 2147483646 w 330"/>
              <a:gd name="T33" fmla="*/ 0 h 338"/>
              <a:gd name="T34" fmla="*/ 2147483646 w 330"/>
              <a:gd name="T35" fmla="*/ 2147483646 h 338"/>
              <a:gd name="T36" fmla="*/ 2147483646 w 330"/>
              <a:gd name="T37" fmla="*/ 2147483646 h 338"/>
              <a:gd name="T38" fmla="*/ 2147483646 w 330"/>
              <a:gd name="T39" fmla="*/ 2147483646 h 338"/>
              <a:gd name="T40" fmla="*/ 2147483646 w 330"/>
              <a:gd name="T41" fmla="*/ 2147483646 h 338"/>
              <a:gd name="T42" fmla="*/ 2147483646 w 330"/>
              <a:gd name="T43" fmla="*/ 2147483646 h 338"/>
              <a:gd name="T44" fmla="*/ 2147483646 w 330"/>
              <a:gd name="T45" fmla="*/ 2147483646 h 338"/>
              <a:gd name="T46" fmla="*/ 2147483646 w 330"/>
              <a:gd name="T47" fmla="*/ 2147483646 h 338"/>
              <a:gd name="T48" fmla="*/ 2147483646 w 330"/>
              <a:gd name="T49" fmla="*/ 2147483646 h 338"/>
              <a:gd name="T50" fmla="*/ 2147483646 w 330"/>
              <a:gd name="T51" fmla="*/ 2147483646 h 338"/>
              <a:gd name="T52" fmla="*/ 2147483646 w 330"/>
              <a:gd name="T53" fmla="*/ 2147483646 h 338"/>
              <a:gd name="T54" fmla="*/ 2147483646 w 330"/>
              <a:gd name="T55" fmla="*/ 2147483646 h 338"/>
              <a:gd name="T56" fmla="*/ 2147483646 w 330"/>
              <a:gd name="T57" fmla="*/ 2147483646 h 338"/>
              <a:gd name="T58" fmla="*/ 2147483646 w 330"/>
              <a:gd name="T59" fmla="*/ 2147483646 h 338"/>
              <a:gd name="T60" fmla="*/ 2147483646 w 330"/>
              <a:gd name="T61" fmla="*/ 2147483646 h 338"/>
              <a:gd name="T62" fmla="*/ 2147483646 w 330"/>
              <a:gd name="T63" fmla="*/ 2147483646 h 338"/>
              <a:gd name="T64" fmla="*/ 2147483646 w 330"/>
              <a:gd name="T65" fmla="*/ 2147483646 h 3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8"/>
              <a:gd name="T101" fmla="*/ 330 w 330"/>
              <a:gd name="T102" fmla="*/ 338 h 3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8">
                <a:moveTo>
                  <a:pt x="165" y="338"/>
                </a:moveTo>
                <a:lnTo>
                  <a:pt x="124" y="333"/>
                </a:lnTo>
                <a:lnTo>
                  <a:pt x="92" y="322"/>
                </a:lnTo>
                <a:lnTo>
                  <a:pt x="62" y="306"/>
                </a:lnTo>
                <a:lnTo>
                  <a:pt x="39" y="285"/>
                </a:lnTo>
                <a:lnTo>
                  <a:pt x="21" y="258"/>
                </a:lnTo>
                <a:lnTo>
                  <a:pt x="9" y="230"/>
                </a:lnTo>
                <a:lnTo>
                  <a:pt x="0" y="199"/>
                </a:lnTo>
                <a:lnTo>
                  <a:pt x="0" y="169"/>
                </a:lnTo>
                <a:lnTo>
                  <a:pt x="0" y="137"/>
                </a:lnTo>
                <a:lnTo>
                  <a:pt x="9" y="105"/>
                </a:lnTo>
                <a:lnTo>
                  <a:pt x="21" y="79"/>
                </a:lnTo>
                <a:lnTo>
                  <a:pt x="39" y="52"/>
                </a:lnTo>
                <a:lnTo>
                  <a:pt x="62" y="31"/>
                </a:lnTo>
                <a:lnTo>
                  <a:pt x="92" y="15"/>
                </a:lnTo>
                <a:lnTo>
                  <a:pt x="124" y="2"/>
                </a:lnTo>
                <a:lnTo>
                  <a:pt x="165" y="0"/>
                </a:lnTo>
                <a:lnTo>
                  <a:pt x="202" y="2"/>
                </a:lnTo>
                <a:lnTo>
                  <a:pt x="236" y="15"/>
                </a:lnTo>
                <a:lnTo>
                  <a:pt x="263" y="31"/>
                </a:lnTo>
                <a:lnTo>
                  <a:pt x="287" y="52"/>
                </a:lnTo>
                <a:lnTo>
                  <a:pt x="305" y="79"/>
                </a:lnTo>
                <a:lnTo>
                  <a:pt x="318" y="105"/>
                </a:lnTo>
                <a:lnTo>
                  <a:pt x="325" y="137"/>
                </a:lnTo>
                <a:lnTo>
                  <a:pt x="330" y="169"/>
                </a:lnTo>
                <a:lnTo>
                  <a:pt x="325" y="199"/>
                </a:lnTo>
                <a:lnTo>
                  <a:pt x="318" y="230"/>
                </a:lnTo>
                <a:lnTo>
                  <a:pt x="305" y="258"/>
                </a:lnTo>
                <a:lnTo>
                  <a:pt x="287" y="285"/>
                </a:lnTo>
                <a:lnTo>
                  <a:pt x="263" y="306"/>
                </a:lnTo>
                <a:lnTo>
                  <a:pt x="236" y="322"/>
                </a:lnTo>
                <a:lnTo>
                  <a:pt x="202" y="333"/>
                </a:lnTo>
                <a:lnTo>
                  <a:pt x="165" y="338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0" name="Freeform 191">
            <a:extLst>
              <a:ext uri="{FF2B5EF4-FFF2-40B4-BE49-F238E27FC236}">
                <a16:creationId xmlns:a16="http://schemas.microsoft.com/office/drawing/2014/main" id="{536AA765-BC94-2E3D-4E95-B033390590A4}"/>
              </a:ext>
            </a:extLst>
          </p:cNvPr>
          <p:cNvSpPr>
            <a:spLocks/>
          </p:cNvSpPr>
          <p:nvPr/>
        </p:nvSpPr>
        <p:spPr bwMode="auto">
          <a:xfrm>
            <a:off x="5508625" y="1824038"/>
            <a:ext cx="131763" cy="266700"/>
          </a:xfrm>
          <a:custGeom>
            <a:avLst/>
            <a:gdLst>
              <a:gd name="T0" fmla="*/ 2147483646 w 93"/>
              <a:gd name="T1" fmla="*/ 2147483646 h 190"/>
              <a:gd name="T2" fmla="*/ 2147483646 w 93"/>
              <a:gd name="T3" fmla="*/ 2147483646 h 190"/>
              <a:gd name="T4" fmla="*/ 2147483646 w 93"/>
              <a:gd name="T5" fmla="*/ 2147483646 h 190"/>
              <a:gd name="T6" fmla="*/ 2147483646 w 93"/>
              <a:gd name="T7" fmla="*/ 2147483646 h 190"/>
              <a:gd name="T8" fmla="*/ 2147483646 w 93"/>
              <a:gd name="T9" fmla="*/ 2147483646 h 190"/>
              <a:gd name="T10" fmla="*/ 2147483646 w 93"/>
              <a:gd name="T11" fmla="*/ 2147483646 h 190"/>
              <a:gd name="T12" fmla="*/ 2147483646 w 93"/>
              <a:gd name="T13" fmla="*/ 2147483646 h 190"/>
              <a:gd name="T14" fmla="*/ 0 w 93"/>
              <a:gd name="T15" fmla="*/ 2147483646 h 190"/>
              <a:gd name="T16" fmla="*/ 0 w 93"/>
              <a:gd name="T17" fmla="*/ 2147483646 h 190"/>
              <a:gd name="T18" fmla="*/ 0 w 93"/>
              <a:gd name="T19" fmla="*/ 2147483646 h 190"/>
              <a:gd name="T20" fmla="*/ 2147483646 w 93"/>
              <a:gd name="T21" fmla="*/ 2147483646 h 190"/>
              <a:gd name="T22" fmla="*/ 2147483646 w 93"/>
              <a:gd name="T23" fmla="*/ 2147483646 h 190"/>
              <a:gd name="T24" fmla="*/ 2147483646 w 93"/>
              <a:gd name="T25" fmla="*/ 2147483646 h 190"/>
              <a:gd name="T26" fmla="*/ 2147483646 w 93"/>
              <a:gd name="T27" fmla="*/ 2147483646 h 190"/>
              <a:gd name="T28" fmla="*/ 2147483646 w 93"/>
              <a:gd name="T29" fmla="*/ 2147483646 h 190"/>
              <a:gd name="T30" fmla="*/ 2147483646 w 93"/>
              <a:gd name="T31" fmla="*/ 2147483646 h 190"/>
              <a:gd name="T32" fmla="*/ 2147483646 w 93"/>
              <a:gd name="T33" fmla="*/ 0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90"/>
              <a:gd name="T53" fmla="*/ 93 w 93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90">
                <a:moveTo>
                  <a:pt x="93" y="190"/>
                </a:moveTo>
                <a:lnTo>
                  <a:pt x="70" y="187"/>
                </a:lnTo>
                <a:lnTo>
                  <a:pt x="52" y="181"/>
                </a:lnTo>
                <a:lnTo>
                  <a:pt x="35" y="172"/>
                </a:lnTo>
                <a:lnTo>
                  <a:pt x="22" y="160"/>
                </a:lnTo>
                <a:lnTo>
                  <a:pt x="12" y="145"/>
                </a:lnTo>
                <a:lnTo>
                  <a:pt x="5" y="129"/>
                </a:lnTo>
                <a:lnTo>
                  <a:pt x="0" y="112"/>
                </a:lnTo>
                <a:lnTo>
                  <a:pt x="0" y="95"/>
                </a:lnTo>
                <a:lnTo>
                  <a:pt x="0" y="77"/>
                </a:lnTo>
                <a:lnTo>
                  <a:pt x="5" y="59"/>
                </a:lnTo>
                <a:lnTo>
                  <a:pt x="12" y="44"/>
                </a:lnTo>
                <a:lnTo>
                  <a:pt x="22" y="29"/>
                </a:lnTo>
                <a:lnTo>
                  <a:pt x="35" y="17"/>
                </a:lnTo>
                <a:lnTo>
                  <a:pt x="52" y="8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1" name="Freeform 192">
            <a:extLst>
              <a:ext uri="{FF2B5EF4-FFF2-40B4-BE49-F238E27FC236}">
                <a16:creationId xmlns:a16="http://schemas.microsoft.com/office/drawing/2014/main" id="{6BD3D00F-E373-DADF-2800-C6B8C89CE3E5}"/>
              </a:ext>
            </a:extLst>
          </p:cNvPr>
          <p:cNvSpPr>
            <a:spLocks/>
          </p:cNvSpPr>
          <p:nvPr/>
        </p:nvSpPr>
        <p:spPr bwMode="auto">
          <a:xfrm>
            <a:off x="5640388" y="1824038"/>
            <a:ext cx="131762" cy="266700"/>
          </a:xfrm>
          <a:custGeom>
            <a:avLst/>
            <a:gdLst>
              <a:gd name="T0" fmla="*/ 0 w 93"/>
              <a:gd name="T1" fmla="*/ 0 h 190"/>
              <a:gd name="T2" fmla="*/ 2147483646 w 93"/>
              <a:gd name="T3" fmla="*/ 2147483646 h 190"/>
              <a:gd name="T4" fmla="*/ 2147483646 w 93"/>
              <a:gd name="T5" fmla="*/ 2147483646 h 190"/>
              <a:gd name="T6" fmla="*/ 2147483646 w 93"/>
              <a:gd name="T7" fmla="*/ 2147483646 h 190"/>
              <a:gd name="T8" fmla="*/ 2147483646 w 93"/>
              <a:gd name="T9" fmla="*/ 2147483646 h 190"/>
              <a:gd name="T10" fmla="*/ 2147483646 w 93"/>
              <a:gd name="T11" fmla="*/ 2147483646 h 190"/>
              <a:gd name="T12" fmla="*/ 2147483646 w 93"/>
              <a:gd name="T13" fmla="*/ 2147483646 h 190"/>
              <a:gd name="T14" fmla="*/ 2147483646 w 93"/>
              <a:gd name="T15" fmla="*/ 2147483646 h 190"/>
              <a:gd name="T16" fmla="*/ 2147483646 w 93"/>
              <a:gd name="T17" fmla="*/ 2147483646 h 190"/>
              <a:gd name="T18" fmla="*/ 2147483646 w 93"/>
              <a:gd name="T19" fmla="*/ 2147483646 h 190"/>
              <a:gd name="T20" fmla="*/ 2147483646 w 93"/>
              <a:gd name="T21" fmla="*/ 2147483646 h 190"/>
              <a:gd name="T22" fmla="*/ 2147483646 w 93"/>
              <a:gd name="T23" fmla="*/ 2147483646 h 190"/>
              <a:gd name="T24" fmla="*/ 2147483646 w 93"/>
              <a:gd name="T25" fmla="*/ 2147483646 h 190"/>
              <a:gd name="T26" fmla="*/ 2147483646 w 93"/>
              <a:gd name="T27" fmla="*/ 2147483646 h 190"/>
              <a:gd name="T28" fmla="*/ 2147483646 w 93"/>
              <a:gd name="T29" fmla="*/ 2147483646 h 190"/>
              <a:gd name="T30" fmla="*/ 2147483646 w 93"/>
              <a:gd name="T31" fmla="*/ 2147483646 h 190"/>
              <a:gd name="T32" fmla="*/ 0 w 93"/>
              <a:gd name="T33" fmla="*/ 2147483646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90"/>
              <a:gd name="T53" fmla="*/ 93 w 93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90">
                <a:moveTo>
                  <a:pt x="0" y="0"/>
                </a:moveTo>
                <a:lnTo>
                  <a:pt x="21" y="1"/>
                </a:lnTo>
                <a:lnTo>
                  <a:pt x="40" y="8"/>
                </a:lnTo>
                <a:lnTo>
                  <a:pt x="55" y="17"/>
                </a:lnTo>
                <a:lnTo>
                  <a:pt x="69" y="29"/>
                </a:lnTo>
                <a:lnTo>
                  <a:pt x="79" y="44"/>
                </a:lnTo>
                <a:lnTo>
                  <a:pt x="86" y="59"/>
                </a:lnTo>
                <a:lnTo>
                  <a:pt x="90" y="77"/>
                </a:lnTo>
                <a:lnTo>
                  <a:pt x="93" y="95"/>
                </a:lnTo>
                <a:lnTo>
                  <a:pt x="90" y="112"/>
                </a:lnTo>
                <a:lnTo>
                  <a:pt x="86" y="129"/>
                </a:lnTo>
                <a:lnTo>
                  <a:pt x="79" y="145"/>
                </a:lnTo>
                <a:lnTo>
                  <a:pt x="69" y="160"/>
                </a:lnTo>
                <a:lnTo>
                  <a:pt x="55" y="172"/>
                </a:lnTo>
                <a:lnTo>
                  <a:pt x="40" y="181"/>
                </a:lnTo>
                <a:lnTo>
                  <a:pt x="21" y="187"/>
                </a:lnTo>
                <a:lnTo>
                  <a:pt x="0" y="19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2" name="Line 193">
            <a:extLst>
              <a:ext uri="{FF2B5EF4-FFF2-40B4-BE49-F238E27FC236}">
                <a16:creationId xmlns:a16="http://schemas.microsoft.com/office/drawing/2014/main" id="{328AE882-4466-6424-EE8C-DB84774B7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78138"/>
            <a:ext cx="2190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3" name="Freeform 194">
            <a:extLst>
              <a:ext uri="{FF2B5EF4-FFF2-40B4-BE49-F238E27FC236}">
                <a16:creationId xmlns:a16="http://schemas.microsoft.com/office/drawing/2014/main" id="{C65B9B8E-E1F0-8032-A143-46FC725047DB}"/>
              </a:ext>
            </a:extLst>
          </p:cNvPr>
          <p:cNvSpPr>
            <a:spLocks/>
          </p:cNvSpPr>
          <p:nvPr/>
        </p:nvSpPr>
        <p:spPr bwMode="auto">
          <a:xfrm>
            <a:off x="6016625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4" y="330"/>
                </a:lnTo>
                <a:lnTo>
                  <a:pt x="92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9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9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2" y="12"/>
                </a:lnTo>
                <a:lnTo>
                  <a:pt x="124" y="2"/>
                </a:lnTo>
                <a:lnTo>
                  <a:pt x="165" y="0"/>
                </a:lnTo>
                <a:lnTo>
                  <a:pt x="201" y="2"/>
                </a:lnTo>
                <a:lnTo>
                  <a:pt x="236" y="12"/>
                </a:lnTo>
                <a:lnTo>
                  <a:pt x="263" y="30"/>
                </a:lnTo>
                <a:lnTo>
                  <a:pt x="288" y="52"/>
                </a:lnTo>
                <a:lnTo>
                  <a:pt x="305" y="76"/>
                </a:lnTo>
                <a:lnTo>
                  <a:pt x="318" y="105"/>
                </a:lnTo>
                <a:lnTo>
                  <a:pt x="325" y="135"/>
                </a:lnTo>
                <a:lnTo>
                  <a:pt x="330" y="167"/>
                </a:lnTo>
                <a:lnTo>
                  <a:pt x="325" y="197"/>
                </a:lnTo>
                <a:lnTo>
                  <a:pt x="318" y="227"/>
                </a:lnTo>
                <a:lnTo>
                  <a:pt x="305" y="258"/>
                </a:lnTo>
                <a:lnTo>
                  <a:pt x="288" y="282"/>
                </a:lnTo>
                <a:lnTo>
                  <a:pt x="263" y="304"/>
                </a:lnTo>
                <a:lnTo>
                  <a:pt x="236" y="320"/>
                </a:lnTo>
                <a:lnTo>
                  <a:pt x="201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4" name="Freeform 195">
            <a:extLst>
              <a:ext uri="{FF2B5EF4-FFF2-40B4-BE49-F238E27FC236}">
                <a16:creationId xmlns:a16="http://schemas.microsoft.com/office/drawing/2014/main" id="{BCA571D2-BBD3-4191-7A41-7978B1212EA0}"/>
              </a:ext>
            </a:extLst>
          </p:cNvPr>
          <p:cNvSpPr>
            <a:spLocks/>
          </p:cNvSpPr>
          <p:nvPr/>
        </p:nvSpPr>
        <p:spPr bwMode="auto">
          <a:xfrm>
            <a:off x="6016625" y="2744788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0" y="186"/>
                </a:lnTo>
                <a:lnTo>
                  <a:pt x="52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5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5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2" y="7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5" name="Freeform 196">
            <a:extLst>
              <a:ext uri="{FF2B5EF4-FFF2-40B4-BE49-F238E27FC236}">
                <a16:creationId xmlns:a16="http://schemas.microsoft.com/office/drawing/2014/main" id="{B660F7A0-C19A-8663-910C-DB779B3FCD5C}"/>
              </a:ext>
            </a:extLst>
          </p:cNvPr>
          <p:cNvSpPr>
            <a:spLocks/>
          </p:cNvSpPr>
          <p:nvPr/>
        </p:nvSpPr>
        <p:spPr bwMode="auto">
          <a:xfrm>
            <a:off x="6148388" y="2744788"/>
            <a:ext cx="130175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0" y="1"/>
                </a:lnTo>
                <a:lnTo>
                  <a:pt x="40" y="7"/>
                </a:lnTo>
                <a:lnTo>
                  <a:pt x="55" y="17"/>
                </a:lnTo>
                <a:lnTo>
                  <a:pt x="69" y="29"/>
                </a:lnTo>
                <a:lnTo>
                  <a:pt x="79" y="43"/>
                </a:lnTo>
                <a:lnTo>
                  <a:pt x="86" y="59"/>
                </a:lnTo>
                <a:lnTo>
                  <a:pt x="90" y="76"/>
                </a:lnTo>
                <a:lnTo>
                  <a:pt x="93" y="94"/>
                </a:lnTo>
                <a:lnTo>
                  <a:pt x="90" y="111"/>
                </a:lnTo>
                <a:lnTo>
                  <a:pt x="86" y="128"/>
                </a:lnTo>
                <a:lnTo>
                  <a:pt x="79" y="145"/>
                </a:lnTo>
                <a:lnTo>
                  <a:pt x="69" y="159"/>
                </a:lnTo>
                <a:lnTo>
                  <a:pt x="55" y="171"/>
                </a:lnTo>
                <a:lnTo>
                  <a:pt x="40" y="180"/>
                </a:lnTo>
                <a:lnTo>
                  <a:pt x="20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" name="Line 197">
            <a:extLst>
              <a:ext uri="{FF2B5EF4-FFF2-40B4-BE49-F238E27FC236}">
                <a16:creationId xmlns:a16="http://schemas.microsoft.com/office/drawing/2014/main" id="{059BE411-B044-5DFE-0889-1BADA3C92A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8563" y="2878138"/>
            <a:ext cx="4476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" name="Freeform 198">
            <a:extLst>
              <a:ext uri="{FF2B5EF4-FFF2-40B4-BE49-F238E27FC236}">
                <a16:creationId xmlns:a16="http://schemas.microsoft.com/office/drawing/2014/main" id="{66C9F46B-19B2-0839-8DA4-CE45A53C6E75}"/>
              </a:ext>
            </a:extLst>
          </p:cNvPr>
          <p:cNvSpPr>
            <a:spLocks/>
          </p:cNvSpPr>
          <p:nvPr/>
        </p:nvSpPr>
        <p:spPr bwMode="auto">
          <a:xfrm>
            <a:off x="6537325" y="2820988"/>
            <a:ext cx="188913" cy="112712"/>
          </a:xfrm>
          <a:custGeom>
            <a:avLst/>
            <a:gdLst>
              <a:gd name="T0" fmla="*/ 2147483646 w 238"/>
              <a:gd name="T1" fmla="*/ 2147483646 h 142"/>
              <a:gd name="T2" fmla="*/ 0 w 238"/>
              <a:gd name="T3" fmla="*/ 2147483646 h 142"/>
              <a:gd name="T4" fmla="*/ 2147483646 w 238"/>
              <a:gd name="T5" fmla="*/ 2147483646 h 142"/>
              <a:gd name="T6" fmla="*/ 0 w 238"/>
              <a:gd name="T7" fmla="*/ 0 h 142"/>
              <a:gd name="T8" fmla="*/ 2147483646 w 238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"/>
              <a:gd name="T16" fmla="*/ 0 h 142"/>
              <a:gd name="T17" fmla="*/ 238 w 238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" h="142">
                <a:moveTo>
                  <a:pt x="238" y="71"/>
                </a:moveTo>
                <a:lnTo>
                  <a:pt x="0" y="142"/>
                </a:lnTo>
                <a:lnTo>
                  <a:pt x="48" y="71"/>
                </a:lnTo>
                <a:lnTo>
                  <a:pt x="0" y="0"/>
                </a:lnTo>
                <a:lnTo>
                  <a:pt x="238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8" name="Rectangle 199">
            <a:extLst>
              <a:ext uri="{FF2B5EF4-FFF2-40B4-BE49-F238E27FC236}">
                <a16:creationId xmlns:a16="http://schemas.microsoft.com/office/drawing/2014/main" id="{8F2E47CE-A81C-D7A7-277E-7A511166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2774950"/>
            <a:ext cx="192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1b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09" name="Line 200">
            <a:extLst>
              <a:ext uri="{FF2B5EF4-FFF2-40B4-BE49-F238E27FC236}">
                <a16:creationId xmlns:a16="http://schemas.microsoft.com/office/drawing/2014/main" id="{CED515A4-E87A-BCD6-1061-3DD42E420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688" y="2370138"/>
            <a:ext cx="1587" cy="2460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0" name="Freeform 201">
            <a:extLst>
              <a:ext uri="{FF2B5EF4-FFF2-40B4-BE49-F238E27FC236}">
                <a16:creationId xmlns:a16="http://schemas.microsoft.com/office/drawing/2014/main" id="{EDE7EC80-6DD3-7B68-6572-F98C3CABFF42}"/>
              </a:ext>
            </a:extLst>
          </p:cNvPr>
          <p:cNvSpPr>
            <a:spLocks/>
          </p:cNvSpPr>
          <p:nvPr/>
        </p:nvSpPr>
        <p:spPr bwMode="auto">
          <a:xfrm>
            <a:off x="4175125" y="2427288"/>
            <a:ext cx="112713" cy="187325"/>
          </a:xfrm>
          <a:custGeom>
            <a:avLst/>
            <a:gdLst>
              <a:gd name="T0" fmla="*/ 2147483646 w 142"/>
              <a:gd name="T1" fmla="*/ 2147483646 h 236"/>
              <a:gd name="T2" fmla="*/ 0 w 142"/>
              <a:gd name="T3" fmla="*/ 0 h 236"/>
              <a:gd name="T4" fmla="*/ 2147483646 w 142"/>
              <a:gd name="T5" fmla="*/ 2147483646 h 236"/>
              <a:gd name="T6" fmla="*/ 2147483646 w 142"/>
              <a:gd name="T7" fmla="*/ 0 h 236"/>
              <a:gd name="T8" fmla="*/ 2147483646 w 142"/>
              <a:gd name="T9" fmla="*/ 2147483646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236"/>
              <a:gd name="T17" fmla="*/ 142 w 142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236">
                <a:moveTo>
                  <a:pt x="71" y="236"/>
                </a:moveTo>
                <a:lnTo>
                  <a:pt x="0" y="0"/>
                </a:lnTo>
                <a:lnTo>
                  <a:pt x="71" y="46"/>
                </a:lnTo>
                <a:lnTo>
                  <a:pt x="142" y="0"/>
                </a:lnTo>
                <a:lnTo>
                  <a:pt x="71" y="236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1" name="Freeform 202">
            <a:extLst>
              <a:ext uri="{FF2B5EF4-FFF2-40B4-BE49-F238E27FC236}">
                <a16:creationId xmlns:a16="http://schemas.microsoft.com/office/drawing/2014/main" id="{189D4E36-F9EC-767B-83FA-F9DAE784509B}"/>
              </a:ext>
            </a:extLst>
          </p:cNvPr>
          <p:cNvSpPr>
            <a:spLocks/>
          </p:cNvSpPr>
          <p:nvPr/>
        </p:nvSpPr>
        <p:spPr bwMode="auto">
          <a:xfrm>
            <a:off x="4189413" y="1939925"/>
            <a:ext cx="84137" cy="430213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2" name="Freeform 203">
            <a:extLst>
              <a:ext uri="{FF2B5EF4-FFF2-40B4-BE49-F238E27FC236}">
                <a16:creationId xmlns:a16="http://schemas.microsoft.com/office/drawing/2014/main" id="{4CC67090-D449-0995-CC31-F0D7AC47FA69}"/>
              </a:ext>
            </a:extLst>
          </p:cNvPr>
          <p:cNvSpPr>
            <a:spLocks/>
          </p:cNvSpPr>
          <p:nvPr/>
        </p:nvSpPr>
        <p:spPr bwMode="auto">
          <a:xfrm>
            <a:off x="4230688" y="1897063"/>
            <a:ext cx="1258887" cy="84137"/>
          </a:xfrm>
          <a:custGeom>
            <a:avLst/>
            <a:gdLst>
              <a:gd name="T0" fmla="*/ 2147483646 w 893"/>
              <a:gd name="T1" fmla="*/ 2147483646 h 60"/>
              <a:gd name="T2" fmla="*/ 2147483646 w 893"/>
              <a:gd name="T3" fmla="*/ 2147483646 h 60"/>
              <a:gd name="T4" fmla="*/ 2147483646 w 893"/>
              <a:gd name="T5" fmla="*/ 2147483646 h 60"/>
              <a:gd name="T6" fmla="*/ 2147483646 w 893"/>
              <a:gd name="T7" fmla="*/ 2147483646 h 60"/>
              <a:gd name="T8" fmla="*/ 2147483646 w 893"/>
              <a:gd name="T9" fmla="*/ 0 h 60"/>
              <a:gd name="T10" fmla="*/ 2147483646 w 893"/>
              <a:gd name="T11" fmla="*/ 2147483646 h 60"/>
              <a:gd name="T12" fmla="*/ 2147483646 w 893"/>
              <a:gd name="T13" fmla="*/ 2147483646 h 60"/>
              <a:gd name="T14" fmla="*/ 2147483646 w 893"/>
              <a:gd name="T15" fmla="*/ 2147483646 h 60"/>
              <a:gd name="T16" fmla="*/ 2147483646 w 893"/>
              <a:gd name="T17" fmla="*/ 2147483646 h 60"/>
              <a:gd name="T18" fmla="*/ 2147483646 w 893"/>
              <a:gd name="T19" fmla="*/ 2147483646 h 60"/>
              <a:gd name="T20" fmla="*/ 2147483646 w 893"/>
              <a:gd name="T21" fmla="*/ 2147483646 h 60"/>
              <a:gd name="T22" fmla="*/ 2147483646 w 893"/>
              <a:gd name="T23" fmla="*/ 2147483646 h 60"/>
              <a:gd name="T24" fmla="*/ 2147483646 w 893"/>
              <a:gd name="T25" fmla="*/ 2147483646 h 60"/>
              <a:gd name="T26" fmla="*/ 2147483646 w 893"/>
              <a:gd name="T27" fmla="*/ 2147483646 h 60"/>
              <a:gd name="T28" fmla="*/ 2147483646 w 893"/>
              <a:gd name="T29" fmla="*/ 2147483646 h 60"/>
              <a:gd name="T30" fmla="*/ 2147483646 w 893"/>
              <a:gd name="T31" fmla="*/ 2147483646 h 60"/>
              <a:gd name="T32" fmla="*/ 2147483646 w 893"/>
              <a:gd name="T33" fmla="*/ 2147483646 h 60"/>
              <a:gd name="T34" fmla="*/ 2147483646 w 893"/>
              <a:gd name="T35" fmla="*/ 0 h 60"/>
              <a:gd name="T36" fmla="*/ 2147483646 w 893"/>
              <a:gd name="T37" fmla="*/ 2147483646 h 60"/>
              <a:gd name="T38" fmla="*/ 2147483646 w 893"/>
              <a:gd name="T39" fmla="*/ 2147483646 h 60"/>
              <a:gd name="T40" fmla="*/ 2147483646 w 893"/>
              <a:gd name="T41" fmla="*/ 2147483646 h 60"/>
              <a:gd name="T42" fmla="*/ 2147483646 w 893"/>
              <a:gd name="T43" fmla="*/ 2147483646 h 60"/>
              <a:gd name="T44" fmla="*/ 2147483646 w 893"/>
              <a:gd name="T45" fmla="*/ 2147483646 h 60"/>
              <a:gd name="T46" fmla="*/ 2147483646 w 893"/>
              <a:gd name="T47" fmla="*/ 0 h 60"/>
              <a:gd name="T48" fmla="*/ 2147483646 w 893"/>
              <a:gd name="T49" fmla="*/ 2147483646 h 60"/>
              <a:gd name="T50" fmla="*/ 2147483646 w 893"/>
              <a:gd name="T51" fmla="*/ 2147483646 h 60"/>
              <a:gd name="T52" fmla="*/ 2147483646 w 893"/>
              <a:gd name="T53" fmla="*/ 2147483646 h 60"/>
              <a:gd name="T54" fmla="*/ 2147483646 w 893"/>
              <a:gd name="T55" fmla="*/ 2147483646 h 60"/>
              <a:gd name="T56" fmla="*/ 2147483646 w 893"/>
              <a:gd name="T57" fmla="*/ 2147483646 h 60"/>
              <a:gd name="T58" fmla="*/ 2147483646 w 893"/>
              <a:gd name="T59" fmla="*/ 2147483646 h 60"/>
              <a:gd name="T60" fmla="*/ 2147483646 w 893"/>
              <a:gd name="T61" fmla="*/ 2147483646 h 60"/>
              <a:gd name="T62" fmla="*/ 2147483646 w 893"/>
              <a:gd name="T63" fmla="*/ 2147483646 h 60"/>
              <a:gd name="T64" fmla="*/ 2147483646 w 893"/>
              <a:gd name="T65" fmla="*/ 2147483646 h 60"/>
              <a:gd name="T66" fmla="*/ 2147483646 w 893"/>
              <a:gd name="T67" fmla="*/ 2147483646 h 60"/>
              <a:gd name="T68" fmla="*/ 2147483646 w 893"/>
              <a:gd name="T69" fmla="*/ 2147483646 h 60"/>
              <a:gd name="T70" fmla="*/ 2147483646 w 893"/>
              <a:gd name="T71" fmla="*/ 2147483646 h 60"/>
              <a:gd name="T72" fmla="*/ 2147483646 w 893"/>
              <a:gd name="T73" fmla="*/ 0 h 60"/>
              <a:gd name="T74" fmla="*/ 2147483646 w 893"/>
              <a:gd name="T75" fmla="*/ 2147483646 h 60"/>
              <a:gd name="T76" fmla="*/ 2147483646 w 893"/>
              <a:gd name="T77" fmla="*/ 2147483646 h 60"/>
              <a:gd name="T78" fmla="*/ 2147483646 w 893"/>
              <a:gd name="T79" fmla="*/ 2147483646 h 60"/>
              <a:gd name="T80" fmla="*/ 2147483646 w 893"/>
              <a:gd name="T81" fmla="*/ 2147483646 h 60"/>
              <a:gd name="T82" fmla="*/ 2147483646 w 893"/>
              <a:gd name="T83" fmla="*/ 2147483646 h 60"/>
              <a:gd name="T84" fmla="*/ 2147483646 w 893"/>
              <a:gd name="T85" fmla="*/ 2147483646 h 60"/>
              <a:gd name="T86" fmla="*/ 2147483646 w 893"/>
              <a:gd name="T87" fmla="*/ 2147483646 h 60"/>
              <a:gd name="T88" fmla="*/ 2147483646 w 893"/>
              <a:gd name="T89" fmla="*/ 2147483646 h 60"/>
              <a:gd name="T90" fmla="*/ 2147483646 w 893"/>
              <a:gd name="T91" fmla="*/ 2147483646 h 60"/>
              <a:gd name="T92" fmla="*/ 2147483646 w 893"/>
              <a:gd name="T93" fmla="*/ 2147483646 h 60"/>
              <a:gd name="T94" fmla="*/ 2147483646 w 893"/>
              <a:gd name="T95" fmla="*/ 2147483646 h 60"/>
              <a:gd name="T96" fmla="*/ 2147483646 w 893"/>
              <a:gd name="T97" fmla="*/ 2147483646 h 60"/>
              <a:gd name="T98" fmla="*/ 2147483646 w 893"/>
              <a:gd name="T99" fmla="*/ 0 h 60"/>
              <a:gd name="T100" fmla="*/ 2147483646 w 893"/>
              <a:gd name="T101" fmla="*/ 2147483646 h 60"/>
              <a:gd name="T102" fmla="*/ 2147483646 w 893"/>
              <a:gd name="T103" fmla="*/ 2147483646 h 60"/>
              <a:gd name="T104" fmla="*/ 2147483646 w 893"/>
              <a:gd name="T105" fmla="*/ 2147483646 h 60"/>
              <a:gd name="T106" fmla="*/ 2147483646 w 893"/>
              <a:gd name="T107" fmla="*/ 2147483646 h 60"/>
              <a:gd name="T108" fmla="*/ 2147483646 w 893"/>
              <a:gd name="T109" fmla="*/ 2147483646 h 60"/>
              <a:gd name="T110" fmla="*/ 2147483646 w 893"/>
              <a:gd name="T111" fmla="*/ 0 h 60"/>
              <a:gd name="T112" fmla="*/ 2147483646 w 893"/>
              <a:gd name="T113" fmla="*/ 2147483646 h 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93"/>
              <a:gd name="T172" fmla="*/ 0 h 60"/>
              <a:gd name="T173" fmla="*/ 893 w 893"/>
              <a:gd name="T174" fmla="*/ 60 h 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93" h="60">
                <a:moveTo>
                  <a:pt x="0" y="30"/>
                </a:moveTo>
                <a:lnTo>
                  <a:pt x="4" y="37"/>
                </a:lnTo>
                <a:lnTo>
                  <a:pt x="8" y="43"/>
                </a:lnTo>
                <a:lnTo>
                  <a:pt x="11" y="48"/>
                </a:lnTo>
                <a:lnTo>
                  <a:pt x="14" y="52"/>
                </a:lnTo>
                <a:lnTo>
                  <a:pt x="17" y="55"/>
                </a:lnTo>
                <a:lnTo>
                  <a:pt x="20" y="58"/>
                </a:lnTo>
                <a:lnTo>
                  <a:pt x="22" y="59"/>
                </a:lnTo>
                <a:lnTo>
                  <a:pt x="25" y="60"/>
                </a:lnTo>
                <a:lnTo>
                  <a:pt x="27" y="59"/>
                </a:lnTo>
                <a:lnTo>
                  <a:pt x="30" y="58"/>
                </a:lnTo>
                <a:lnTo>
                  <a:pt x="33" y="55"/>
                </a:lnTo>
                <a:lnTo>
                  <a:pt x="36" y="52"/>
                </a:lnTo>
                <a:lnTo>
                  <a:pt x="39" y="48"/>
                </a:lnTo>
                <a:lnTo>
                  <a:pt x="42" y="43"/>
                </a:lnTo>
                <a:lnTo>
                  <a:pt x="46" y="37"/>
                </a:lnTo>
                <a:lnTo>
                  <a:pt x="50" y="30"/>
                </a:lnTo>
                <a:lnTo>
                  <a:pt x="54" y="23"/>
                </a:lnTo>
                <a:lnTo>
                  <a:pt x="57" y="17"/>
                </a:lnTo>
                <a:lnTo>
                  <a:pt x="61" y="11"/>
                </a:lnTo>
                <a:lnTo>
                  <a:pt x="64" y="7"/>
                </a:lnTo>
                <a:lnTo>
                  <a:pt x="67" y="4"/>
                </a:lnTo>
                <a:lnTo>
                  <a:pt x="69" y="2"/>
                </a:lnTo>
                <a:lnTo>
                  <a:pt x="72" y="0"/>
                </a:lnTo>
                <a:lnTo>
                  <a:pt x="74" y="0"/>
                </a:lnTo>
                <a:lnTo>
                  <a:pt x="77" y="0"/>
                </a:lnTo>
                <a:lnTo>
                  <a:pt x="80" y="2"/>
                </a:lnTo>
                <a:lnTo>
                  <a:pt x="82" y="4"/>
                </a:lnTo>
                <a:lnTo>
                  <a:pt x="85" y="7"/>
                </a:lnTo>
                <a:lnTo>
                  <a:pt x="88" y="11"/>
                </a:lnTo>
                <a:lnTo>
                  <a:pt x="92" y="17"/>
                </a:lnTo>
                <a:lnTo>
                  <a:pt x="95" y="23"/>
                </a:lnTo>
                <a:lnTo>
                  <a:pt x="99" y="30"/>
                </a:lnTo>
                <a:lnTo>
                  <a:pt x="103" y="37"/>
                </a:lnTo>
                <a:lnTo>
                  <a:pt x="107" y="43"/>
                </a:lnTo>
                <a:lnTo>
                  <a:pt x="110" y="48"/>
                </a:lnTo>
                <a:lnTo>
                  <a:pt x="113" y="52"/>
                </a:lnTo>
                <a:lnTo>
                  <a:pt x="116" y="55"/>
                </a:lnTo>
                <a:lnTo>
                  <a:pt x="119" y="58"/>
                </a:lnTo>
                <a:lnTo>
                  <a:pt x="122" y="59"/>
                </a:lnTo>
                <a:lnTo>
                  <a:pt x="124" y="60"/>
                </a:lnTo>
                <a:lnTo>
                  <a:pt x="127" y="59"/>
                </a:lnTo>
                <a:lnTo>
                  <a:pt x="129" y="58"/>
                </a:lnTo>
                <a:lnTo>
                  <a:pt x="132" y="55"/>
                </a:lnTo>
                <a:lnTo>
                  <a:pt x="135" y="52"/>
                </a:lnTo>
                <a:lnTo>
                  <a:pt x="138" y="48"/>
                </a:lnTo>
                <a:lnTo>
                  <a:pt x="141" y="43"/>
                </a:lnTo>
                <a:lnTo>
                  <a:pt x="145" y="37"/>
                </a:lnTo>
                <a:lnTo>
                  <a:pt x="149" y="30"/>
                </a:lnTo>
                <a:lnTo>
                  <a:pt x="153" y="23"/>
                </a:lnTo>
                <a:lnTo>
                  <a:pt x="157" y="17"/>
                </a:lnTo>
                <a:lnTo>
                  <a:pt x="160" y="11"/>
                </a:lnTo>
                <a:lnTo>
                  <a:pt x="163" y="7"/>
                </a:lnTo>
                <a:lnTo>
                  <a:pt x="166" y="4"/>
                </a:lnTo>
                <a:lnTo>
                  <a:pt x="169" y="2"/>
                </a:lnTo>
                <a:lnTo>
                  <a:pt x="171" y="0"/>
                </a:lnTo>
                <a:lnTo>
                  <a:pt x="174" y="0"/>
                </a:lnTo>
                <a:lnTo>
                  <a:pt x="176" y="0"/>
                </a:lnTo>
                <a:lnTo>
                  <a:pt x="179" y="2"/>
                </a:lnTo>
                <a:lnTo>
                  <a:pt x="182" y="4"/>
                </a:lnTo>
                <a:lnTo>
                  <a:pt x="184" y="7"/>
                </a:lnTo>
                <a:lnTo>
                  <a:pt x="188" y="11"/>
                </a:lnTo>
                <a:lnTo>
                  <a:pt x="191" y="17"/>
                </a:lnTo>
                <a:lnTo>
                  <a:pt x="195" y="23"/>
                </a:lnTo>
                <a:lnTo>
                  <a:pt x="199" y="30"/>
                </a:lnTo>
                <a:lnTo>
                  <a:pt x="203" y="37"/>
                </a:lnTo>
                <a:lnTo>
                  <a:pt x="206" y="43"/>
                </a:lnTo>
                <a:lnTo>
                  <a:pt x="209" y="48"/>
                </a:lnTo>
                <a:lnTo>
                  <a:pt x="213" y="52"/>
                </a:lnTo>
                <a:lnTo>
                  <a:pt x="215" y="55"/>
                </a:lnTo>
                <a:lnTo>
                  <a:pt x="218" y="58"/>
                </a:lnTo>
                <a:lnTo>
                  <a:pt x="221" y="59"/>
                </a:lnTo>
                <a:lnTo>
                  <a:pt x="223" y="60"/>
                </a:lnTo>
                <a:lnTo>
                  <a:pt x="226" y="59"/>
                </a:lnTo>
                <a:lnTo>
                  <a:pt x="229" y="58"/>
                </a:lnTo>
                <a:lnTo>
                  <a:pt x="231" y="55"/>
                </a:lnTo>
                <a:lnTo>
                  <a:pt x="234" y="52"/>
                </a:lnTo>
                <a:lnTo>
                  <a:pt x="237" y="48"/>
                </a:lnTo>
                <a:lnTo>
                  <a:pt x="241" y="43"/>
                </a:lnTo>
                <a:lnTo>
                  <a:pt x="244" y="37"/>
                </a:lnTo>
                <a:lnTo>
                  <a:pt x="248" y="30"/>
                </a:lnTo>
                <a:lnTo>
                  <a:pt x="252" y="23"/>
                </a:lnTo>
                <a:lnTo>
                  <a:pt x="256" y="17"/>
                </a:lnTo>
                <a:lnTo>
                  <a:pt x="259" y="11"/>
                </a:lnTo>
                <a:lnTo>
                  <a:pt x="262" y="7"/>
                </a:lnTo>
                <a:lnTo>
                  <a:pt x="265" y="4"/>
                </a:lnTo>
                <a:lnTo>
                  <a:pt x="268" y="2"/>
                </a:lnTo>
                <a:lnTo>
                  <a:pt x="270" y="0"/>
                </a:lnTo>
                <a:lnTo>
                  <a:pt x="273" y="0"/>
                </a:lnTo>
                <a:lnTo>
                  <a:pt x="276" y="0"/>
                </a:lnTo>
                <a:lnTo>
                  <a:pt x="278" y="2"/>
                </a:lnTo>
                <a:lnTo>
                  <a:pt x="281" y="4"/>
                </a:lnTo>
                <a:lnTo>
                  <a:pt x="284" y="7"/>
                </a:lnTo>
                <a:lnTo>
                  <a:pt x="287" y="11"/>
                </a:lnTo>
                <a:lnTo>
                  <a:pt x="290" y="17"/>
                </a:lnTo>
                <a:lnTo>
                  <a:pt x="294" y="23"/>
                </a:lnTo>
                <a:lnTo>
                  <a:pt x="298" y="30"/>
                </a:lnTo>
                <a:lnTo>
                  <a:pt x="302" y="37"/>
                </a:lnTo>
                <a:lnTo>
                  <a:pt x="305" y="43"/>
                </a:lnTo>
                <a:lnTo>
                  <a:pt x="309" y="48"/>
                </a:lnTo>
                <a:lnTo>
                  <a:pt x="312" y="52"/>
                </a:lnTo>
                <a:lnTo>
                  <a:pt x="315" y="55"/>
                </a:lnTo>
                <a:lnTo>
                  <a:pt x="317" y="58"/>
                </a:lnTo>
                <a:lnTo>
                  <a:pt x="320" y="59"/>
                </a:lnTo>
                <a:lnTo>
                  <a:pt x="323" y="60"/>
                </a:lnTo>
                <a:lnTo>
                  <a:pt x="325" y="59"/>
                </a:lnTo>
                <a:lnTo>
                  <a:pt x="328" y="58"/>
                </a:lnTo>
                <a:lnTo>
                  <a:pt x="330" y="55"/>
                </a:lnTo>
                <a:lnTo>
                  <a:pt x="333" y="52"/>
                </a:lnTo>
                <a:lnTo>
                  <a:pt x="336" y="48"/>
                </a:lnTo>
                <a:lnTo>
                  <a:pt x="340" y="43"/>
                </a:lnTo>
                <a:lnTo>
                  <a:pt x="343" y="37"/>
                </a:lnTo>
                <a:lnTo>
                  <a:pt x="347" y="30"/>
                </a:lnTo>
                <a:lnTo>
                  <a:pt x="351" y="23"/>
                </a:lnTo>
                <a:lnTo>
                  <a:pt x="355" y="17"/>
                </a:lnTo>
                <a:lnTo>
                  <a:pt x="358" y="11"/>
                </a:lnTo>
                <a:lnTo>
                  <a:pt x="361" y="7"/>
                </a:lnTo>
                <a:lnTo>
                  <a:pt x="364" y="4"/>
                </a:lnTo>
                <a:lnTo>
                  <a:pt x="367" y="2"/>
                </a:lnTo>
                <a:lnTo>
                  <a:pt x="370" y="0"/>
                </a:lnTo>
                <a:lnTo>
                  <a:pt x="372" y="0"/>
                </a:lnTo>
                <a:lnTo>
                  <a:pt x="375" y="0"/>
                </a:lnTo>
                <a:lnTo>
                  <a:pt x="377" y="2"/>
                </a:lnTo>
                <a:lnTo>
                  <a:pt x="380" y="4"/>
                </a:lnTo>
                <a:lnTo>
                  <a:pt x="383" y="7"/>
                </a:lnTo>
                <a:lnTo>
                  <a:pt x="386" y="11"/>
                </a:lnTo>
                <a:lnTo>
                  <a:pt x="389" y="17"/>
                </a:lnTo>
                <a:lnTo>
                  <a:pt x="393" y="23"/>
                </a:lnTo>
                <a:lnTo>
                  <a:pt x="397" y="30"/>
                </a:lnTo>
                <a:lnTo>
                  <a:pt x="401" y="37"/>
                </a:lnTo>
                <a:lnTo>
                  <a:pt x="405" y="43"/>
                </a:lnTo>
                <a:lnTo>
                  <a:pt x="408" y="48"/>
                </a:lnTo>
                <a:lnTo>
                  <a:pt x="411" y="52"/>
                </a:lnTo>
                <a:lnTo>
                  <a:pt x="414" y="55"/>
                </a:lnTo>
                <a:lnTo>
                  <a:pt x="417" y="58"/>
                </a:lnTo>
                <a:lnTo>
                  <a:pt x="419" y="59"/>
                </a:lnTo>
                <a:lnTo>
                  <a:pt x="422" y="60"/>
                </a:lnTo>
                <a:lnTo>
                  <a:pt x="424" y="59"/>
                </a:lnTo>
                <a:lnTo>
                  <a:pt x="427" y="58"/>
                </a:lnTo>
                <a:lnTo>
                  <a:pt x="430" y="55"/>
                </a:lnTo>
                <a:lnTo>
                  <a:pt x="433" y="52"/>
                </a:lnTo>
                <a:lnTo>
                  <a:pt x="436" y="48"/>
                </a:lnTo>
                <a:lnTo>
                  <a:pt x="439" y="43"/>
                </a:lnTo>
                <a:lnTo>
                  <a:pt x="443" y="37"/>
                </a:lnTo>
                <a:lnTo>
                  <a:pt x="447" y="30"/>
                </a:lnTo>
                <a:lnTo>
                  <a:pt x="451" y="23"/>
                </a:lnTo>
                <a:lnTo>
                  <a:pt x="454" y="17"/>
                </a:lnTo>
                <a:lnTo>
                  <a:pt x="458" y="11"/>
                </a:lnTo>
                <a:lnTo>
                  <a:pt x="461" y="7"/>
                </a:lnTo>
                <a:lnTo>
                  <a:pt x="464" y="4"/>
                </a:lnTo>
                <a:lnTo>
                  <a:pt x="466" y="2"/>
                </a:lnTo>
                <a:lnTo>
                  <a:pt x="469" y="0"/>
                </a:lnTo>
                <a:lnTo>
                  <a:pt x="471" y="0"/>
                </a:lnTo>
                <a:lnTo>
                  <a:pt x="474" y="0"/>
                </a:lnTo>
                <a:lnTo>
                  <a:pt x="477" y="2"/>
                </a:lnTo>
                <a:lnTo>
                  <a:pt x="479" y="4"/>
                </a:lnTo>
                <a:lnTo>
                  <a:pt x="482" y="7"/>
                </a:lnTo>
                <a:lnTo>
                  <a:pt x="485" y="11"/>
                </a:lnTo>
                <a:lnTo>
                  <a:pt x="489" y="17"/>
                </a:lnTo>
                <a:lnTo>
                  <a:pt x="492" y="23"/>
                </a:lnTo>
                <a:lnTo>
                  <a:pt x="496" y="30"/>
                </a:lnTo>
                <a:lnTo>
                  <a:pt x="500" y="37"/>
                </a:lnTo>
                <a:lnTo>
                  <a:pt x="504" y="43"/>
                </a:lnTo>
                <a:lnTo>
                  <a:pt x="507" y="48"/>
                </a:lnTo>
                <a:lnTo>
                  <a:pt x="510" y="52"/>
                </a:lnTo>
                <a:lnTo>
                  <a:pt x="513" y="55"/>
                </a:lnTo>
                <a:lnTo>
                  <a:pt x="516" y="58"/>
                </a:lnTo>
                <a:lnTo>
                  <a:pt x="519" y="59"/>
                </a:lnTo>
                <a:lnTo>
                  <a:pt x="521" y="60"/>
                </a:lnTo>
                <a:lnTo>
                  <a:pt x="524" y="59"/>
                </a:lnTo>
                <a:lnTo>
                  <a:pt x="526" y="58"/>
                </a:lnTo>
                <a:lnTo>
                  <a:pt x="529" y="55"/>
                </a:lnTo>
                <a:lnTo>
                  <a:pt x="532" y="52"/>
                </a:lnTo>
                <a:lnTo>
                  <a:pt x="535" y="48"/>
                </a:lnTo>
                <a:lnTo>
                  <a:pt x="538" y="43"/>
                </a:lnTo>
                <a:lnTo>
                  <a:pt x="542" y="37"/>
                </a:lnTo>
                <a:lnTo>
                  <a:pt x="546" y="30"/>
                </a:lnTo>
                <a:lnTo>
                  <a:pt x="550" y="23"/>
                </a:lnTo>
                <a:lnTo>
                  <a:pt x="554" y="17"/>
                </a:lnTo>
                <a:lnTo>
                  <a:pt x="557" y="11"/>
                </a:lnTo>
                <a:lnTo>
                  <a:pt x="560" y="7"/>
                </a:lnTo>
                <a:lnTo>
                  <a:pt x="563" y="4"/>
                </a:lnTo>
                <a:lnTo>
                  <a:pt x="566" y="2"/>
                </a:lnTo>
                <a:lnTo>
                  <a:pt x="568" y="0"/>
                </a:lnTo>
                <a:lnTo>
                  <a:pt x="571" y="0"/>
                </a:lnTo>
                <a:lnTo>
                  <a:pt x="573" y="0"/>
                </a:lnTo>
                <a:lnTo>
                  <a:pt x="576" y="2"/>
                </a:lnTo>
                <a:lnTo>
                  <a:pt x="579" y="4"/>
                </a:lnTo>
                <a:lnTo>
                  <a:pt x="582" y="7"/>
                </a:lnTo>
                <a:lnTo>
                  <a:pt x="585" y="11"/>
                </a:lnTo>
                <a:lnTo>
                  <a:pt x="588" y="17"/>
                </a:lnTo>
                <a:lnTo>
                  <a:pt x="592" y="23"/>
                </a:lnTo>
                <a:lnTo>
                  <a:pt x="596" y="30"/>
                </a:lnTo>
                <a:lnTo>
                  <a:pt x="600" y="37"/>
                </a:lnTo>
                <a:lnTo>
                  <a:pt x="603" y="43"/>
                </a:lnTo>
                <a:lnTo>
                  <a:pt x="607" y="48"/>
                </a:lnTo>
                <a:lnTo>
                  <a:pt x="610" y="52"/>
                </a:lnTo>
                <a:lnTo>
                  <a:pt x="612" y="55"/>
                </a:lnTo>
                <a:lnTo>
                  <a:pt x="615" y="58"/>
                </a:lnTo>
                <a:lnTo>
                  <a:pt x="618" y="59"/>
                </a:lnTo>
                <a:lnTo>
                  <a:pt x="620" y="60"/>
                </a:lnTo>
                <a:lnTo>
                  <a:pt x="623" y="59"/>
                </a:lnTo>
                <a:lnTo>
                  <a:pt x="626" y="58"/>
                </a:lnTo>
                <a:lnTo>
                  <a:pt x="628" y="55"/>
                </a:lnTo>
                <a:lnTo>
                  <a:pt x="631" y="52"/>
                </a:lnTo>
                <a:lnTo>
                  <a:pt x="634" y="48"/>
                </a:lnTo>
                <a:lnTo>
                  <a:pt x="638" y="43"/>
                </a:lnTo>
                <a:lnTo>
                  <a:pt x="641" y="37"/>
                </a:lnTo>
                <a:lnTo>
                  <a:pt x="645" y="30"/>
                </a:lnTo>
                <a:lnTo>
                  <a:pt x="649" y="23"/>
                </a:lnTo>
                <a:lnTo>
                  <a:pt x="653" y="17"/>
                </a:lnTo>
                <a:lnTo>
                  <a:pt x="656" y="11"/>
                </a:lnTo>
                <a:lnTo>
                  <a:pt x="659" y="7"/>
                </a:lnTo>
                <a:lnTo>
                  <a:pt x="662" y="4"/>
                </a:lnTo>
                <a:lnTo>
                  <a:pt x="665" y="2"/>
                </a:lnTo>
                <a:lnTo>
                  <a:pt x="667" y="0"/>
                </a:lnTo>
                <a:lnTo>
                  <a:pt x="670" y="0"/>
                </a:lnTo>
                <a:lnTo>
                  <a:pt x="673" y="0"/>
                </a:lnTo>
                <a:lnTo>
                  <a:pt x="675" y="2"/>
                </a:lnTo>
                <a:lnTo>
                  <a:pt x="678" y="4"/>
                </a:lnTo>
                <a:lnTo>
                  <a:pt x="681" y="7"/>
                </a:lnTo>
                <a:lnTo>
                  <a:pt x="684" y="11"/>
                </a:lnTo>
                <a:lnTo>
                  <a:pt x="687" y="17"/>
                </a:lnTo>
                <a:lnTo>
                  <a:pt x="691" y="23"/>
                </a:lnTo>
                <a:lnTo>
                  <a:pt x="695" y="30"/>
                </a:lnTo>
                <a:lnTo>
                  <a:pt x="699" y="37"/>
                </a:lnTo>
                <a:lnTo>
                  <a:pt x="702" y="43"/>
                </a:lnTo>
                <a:lnTo>
                  <a:pt x="706" y="48"/>
                </a:lnTo>
                <a:lnTo>
                  <a:pt x="709" y="52"/>
                </a:lnTo>
                <a:lnTo>
                  <a:pt x="712" y="55"/>
                </a:lnTo>
                <a:lnTo>
                  <a:pt x="714" y="58"/>
                </a:lnTo>
                <a:lnTo>
                  <a:pt x="717" y="59"/>
                </a:lnTo>
                <a:lnTo>
                  <a:pt x="720" y="60"/>
                </a:lnTo>
                <a:lnTo>
                  <a:pt x="722" y="59"/>
                </a:lnTo>
                <a:lnTo>
                  <a:pt x="725" y="58"/>
                </a:lnTo>
                <a:lnTo>
                  <a:pt x="728" y="55"/>
                </a:lnTo>
                <a:lnTo>
                  <a:pt x="730" y="52"/>
                </a:lnTo>
                <a:lnTo>
                  <a:pt x="733" y="48"/>
                </a:lnTo>
                <a:lnTo>
                  <a:pt x="737" y="43"/>
                </a:lnTo>
                <a:lnTo>
                  <a:pt x="740" y="37"/>
                </a:lnTo>
                <a:lnTo>
                  <a:pt x="744" y="30"/>
                </a:lnTo>
                <a:lnTo>
                  <a:pt x="748" y="23"/>
                </a:lnTo>
                <a:lnTo>
                  <a:pt x="752" y="17"/>
                </a:lnTo>
                <a:lnTo>
                  <a:pt x="755" y="11"/>
                </a:lnTo>
                <a:lnTo>
                  <a:pt x="758" y="7"/>
                </a:lnTo>
                <a:lnTo>
                  <a:pt x="761" y="4"/>
                </a:lnTo>
                <a:lnTo>
                  <a:pt x="764" y="2"/>
                </a:lnTo>
                <a:lnTo>
                  <a:pt x="767" y="0"/>
                </a:lnTo>
                <a:lnTo>
                  <a:pt x="769" y="0"/>
                </a:lnTo>
                <a:lnTo>
                  <a:pt x="772" y="0"/>
                </a:lnTo>
                <a:lnTo>
                  <a:pt x="774" y="2"/>
                </a:lnTo>
                <a:lnTo>
                  <a:pt x="777" y="4"/>
                </a:lnTo>
                <a:lnTo>
                  <a:pt x="780" y="7"/>
                </a:lnTo>
                <a:lnTo>
                  <a:pt x="783" y="11"/>
                </a:lnTo>
                <a:lnTo>
                  <a:pt x="786" y="17"/>
                </a:lnTo>
                <a:lnTo>
                  <a:pt x="790" y="23"/>
                </a:lnTo>
                <a:lnTo>
                  <a:pt x="794" y="30"/>
                </a:lnTo>
                <a:lnTo>
                  <a:pt x="798" y="37"/>
                </a:lnTo>
                <a:lnTo>
                  <a:pt x="802" y="43"/>
                </a:lnTo>
                <a:lnTo>
                  <a:pt x="805" y="48"/>
                </a:lnTo>
                <a:lnTo>
                  <a:pt x="808" y="52"/>
                </a:lnTo>
                <a:lnTo>
                  <a:pt x="811" y="55"/>
                </a:lnTo>
                <a:lnTo>
                  <a:pt x="814" y="58"/>
                </a:lnTo>
                <a:lnTo>
                  <a:pt x="816" y="59"/>
                </a:lnTo>
                <a:lnTo>
                  <a:pt x="819" y="60"/>
                </a:lnTo>
                <a:lnTo>
                  <a:pt x="821" y="59"/>
                </a:lnTo>
                <a:lnTo>
                  <a:pt x="824" y="58"/>
                </a:lnTo>
                <a:lnTo>
                  <a:pt x="827" y="55"/>
                </a:lnTo>
                <a:lnTo>
                  <a:pt x="830" y="52"/>
                </a:lnTo>
                <a:lnTo>
                  <a:pt x="833" y="48"/>
                </a:lnTo>
                <a:lnTo>
                  <a:pt x="836" y="43"/>
                </a:lnTo>
                <a:lnTo>
                  <a:pt x="840" y="37"/>
                </a:lnTo>
                <a:lnTo>
                  <a:pt x="844" y="30"/>
                </a:lnTo>
                <a:lnTo>
                  <a:pt x="848" y="23"/>
                </a:lnTo>
                <a:lnTo>
                  <a:pt x="851" y="17"/>
                </a:lnTo>
                <a:lnTo>
                  <a:pt x="855" y="11"/>
                </a:lnTo>
                <a:lnTo>
                  <a:pt x="858" y="7"/>
                </a:lnTo>
                <a:lnTo>
                  <a:pt x="861" y="4"/>
                </a:lnTo>
                <a:lnTo>
                  <a:pt x="863" y="2"/>
                </a:lnTo>
                <a:lnTo>
                  <a:pt x="866" y="0"/>
                </a:lnTo>
                <a:lnTo>
                  <a:pt x="869" y="0"/>
                </a:lnTo>
                <a:lnTo>
                  <a:pt x="871" y="0"/>
                </a:lnTo>
                <a:lnTo>
                  <a:pt x="874" y="2"/>
                </a:lnTo>
                <a:lnTo>
                  <a:pt x="876" y="4"/>
                </a:lnTo>
                <a:lnTo>
                  <a:pt x="879" y="7"/>
                </a:lnTo>
                <a:lnTo>
                  <a:pt x="882" y="11"/>
                </a:lnTo>
                <a:lnTo>
                  <a:pt x="886" y="17"/>
                </a:lnTo>
                <a:lnTo>
                  <a:pt x="889" y="23"/>
                </a:lnTo>
                <a:lnTo>
                  <a:pt x="893" y="3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3" name="Rectangle 204">
            <a:extLst>
              <a:ext uri="{FF2B5EF4-FFF2-40B4-BE49-F238E27FC236}">
                <a16:creationId xmlns:a16="http://schemas.microsoft.com/office/drawing/2014/main" id="{3A19ADAB-984A-F657-974D-2DCD89C22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1600200"/>
            <a:ext cx="96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4" name="Rectangle 205">
            <a:extLst>
              <a:ext uri="{FF2B5EF4-FFF2-40B4-BE49-F238E27FC236}">
                <a16:creationId xmlns:a16="http://schemas.microsoft.com/office/drawing/2014/main" id="{47C60EEB-0A7A-3632-00DE-372312DE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52600"/>
            <a:ext cx="2428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evap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5" name="Rectangle 206">
            <a:extLst>
              <a:ext uri="{FF2B5EF4-FFF2-40B4-BE49-F238E27FC236}">
                <a16:creationId xmlns:a16="http://schemas.microsoft.com/office/drawing/2014/main" id="{7C8D5390-B7BC-BE32-85BD-121E4D886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1600200"/>
            <a:ext cx="96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6" name="Rectangle 207">
            <a:extLst>
              <a:ext uri="{FF2B5EF4-FFF2-40B4-BE49-F238E27FC236}">
                <a16:creationId xmlns:a16="http://schemas.microsoft.com/office/drawing/2014/main" id="{D59F1E79-0EBF-76D9-98FC-99C60A05B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1752600"/>
            <a:ext cx="3937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warmer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7" name="Rectangle 208">
            <a:extLst>
              <a:ext uri="{FF2B5EF4-FFF2-40B4-BE49-F238E27FC236}">
                <a16:creationId xmlns:a16="http://schemas.microsoft.com/office/drawing/2014/main" id="{E4DB406E-D865-317B-923B-59A0F0C1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2765425"/>
            <a:ext cx="587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warmer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8" name="Line 209">
            <a:extLst>
              <a:ext uri="{FF2B5EF4-FFF2-40B4-BE49-F238E27FC236}">
                <a16:creationId xmlns:a16="http://schemas.microsoft.com/office/drawing/2014/main" id="{B660B9D3-CB57-B4BE-B489-337535936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370138"/>
            <a:ext cx="1588" cy="2460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9" name="Freeform 210">
            <a:extLst>
              <a:ext uri="{FF2B5EF4-FFF2-40B4-BE49-F238E27FC236}">
                <a16:creationId xmlns:a16="http://schemas.microsoft.com/office/drawing/2014/main" id="{CF716F69-B4D8-130B-FC0C-3DB8E4817644}"/>
              </a:ext>
            </a:extLst>
          </p:cNvPr>
          <p:cNvSpPr>
            <a:spLocks/>
          </p:cNvSpPr>
          <p:nvPr/>
        </p:nvSpPr>
        <p:spPr bwMode="auto">
          <a:xfrm>
            <a:off x="7105650" y="2427288"/>
            <a:ext cx="112713" cy="187325"/>
          </a:xfrm>
          <a:custGeom>
            <a:avLst/>
            <a:gdLst>
              <a:gd name="T0" fmla="*/ 2147483646 w 142"/>
              <a:gd name="T1" fmla="*/ 2147483646 h 236"/>
              <a:gd name="T2" fmla="*/ 0 w 142"/>
              <a:gd name="T3" fmla="*/ 0 h 236"/>
              <a:gd name="T4" fmla="*/ 2147483646 w 142"/>
              <a:gd name="T5" fmla="*/ 2147483646 h 236"/>
              <a:gd name="T6" fmla="*/ 2147483646 w 142"/>
              <a:gd name="T7" fmla="*/ 0 h 236"/>
              <a:gd name="T8" fmla="*/ 2147483646 w 142"/>
              <a:gd name="T9" fmla="*/ 2147483646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236"/>
              <a:gd name="T17" fmla="*/ 142 w 142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236">
                <a:moveTo>
                  <a:pt x="71" y="236"/>
                </a:moveTo>
                <a:lnTo>
                  <a:pt x="0" y="0"/>
                </a:lnTo>
                <a:lnTo>
                  <a:pt x="71" y="46"/>
                </a:lnTo>
                <a:lnTo>
                  <a:pt x="142" y="0"/>
                </a:lnTo>
                <a:lnTo>
                  <a:pt x="71" y="236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0" name="Freeform 211">
            <a:extLst>
              <a:ext uri="{FF2B5EF4-FFF2-40B4-BE49-F238E27FC236}">
                <a16:creationId xmlns:a16="http://schemas.microsoft.com/office/drawing/2014/main" id="{4DF036B8-7D59-249D-A0B6-0EF1073CDE3C}"/>
              </a:ext>
            </a:extLst>
          </p:cNvPr>
          <p:cNvSpPr>
            <a:spLocks/>
          </p:cNvSpPr>
          <p:nvPr/>
        </p:nvSpPr>
        <p:spPr bwMode="auto">
          <a:xfrm>
            <a:off x="7119938" y="1939925"/>
            <a:ext cx="84137" cy="430213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1" name="Freeform 212">
            <a:extLst>
              <a:ext uri="{FF2B5EF4-FFF2-40B4-BE49-F238E27FC236}">
                <a16:creationId xmlns:a16="http://schemas.microsoft.com/office/drawing/2014/main" id="{D92AD601-16E7-ECE6-930E-B23DD747EB5F}"/>
              </a:ext>
            </a:extLst>
          </p:cNvPr>
          <p:cNvSpPr>
            <a:spLocks/>
          </p:cNvSpPr>
          <p:nvPr/>
        </p:nvSpPr>
        <p:spPr bwMode="auto">
          <a:xfrm>
            <a:off x="5772150" y="1897063"/>
            <a:ext cx="1390650" cy="84137"/>
          </a:xfrm>
          <a:custGeom>
            <a:avLst/>
            <a:gdLst>
              <a:gd name="T0" fmla="*/ 2147483646 w 987"/>
              <a:gd name="T1" fmla="*/ 2147483646 h 60"/>
              <a:gd name="T2" fmla="*/ 2147483646 w 987"/>
              <a:gd name="T3" fmla="*/ 2147483646 h 60"/>
              <a:gd name="T4" fmla="*/ 2147483646 w 987"/>
              <a:gd name="T5" fmla="*/ 2147483646 h 60"/>
              <a:gd name="T6" fmla="*/ 2147483646 w 987"/>
              <a:gd name="T7" fmla="*/ 2147483646 h 60"/>
              <a:gd name="T8" fmla="*/ 2147483646 w 987"/>
              <a:gd name="T9" fmla="*/ 2147483646 h 60"/>
              <a:gd name="T10" fmla="*/ 2147483646 w 987"/>
              <a:gd name="T11" fmla="*/ 2147483646 h 60"/>
              <a:gd name="T12" fmla="*/ 2147483646 w 987"/>
              <a:gd name="T13" fmla="*/ 0 h 60"/>
              <a:gd name="T14" fmla="*/ 2147483646 w 987"/>
              <a:gd name="T15" fmla="*/ 2147483646 h 60"/>
              <a:gd name="T16" fmla="*/ 2147483646 w 987"/>
              <a:gd name="T17" fmla="*/ 2147483646 h 60"/>
              <a:gd name="T18" fmla="*/ 2147483646 w 987"/>
              <a:gd name="T19" fmla="*/ 2147483646 h 60"/>
              <a:gd name="T20" fmla="*/ 2147483646 w 987"/>
              <a:gd name="T21" fmla="*/ 2147483646 h 60"/>
              <a:gd name="T22" fmla="*/ 2147483646 w 987"/>
              <a:gd name="T23" fmla="*/ 0 h 60"/>
              <a:gd name="T24" fmla="*/ 2147483646 w 987"/>
              <a:gd name="T25" fmla="*/ 2147483646 h 60"/>
              <a:gd name="T26" fmla="*/ 2147483646 w 987"/>
              <a:gd name="T27" fmla="*/ 2147483646 h 60"/>
              <a:gd name="T28" fmla="*/ 2147483646 w 987"/>
              <a:gd name="T29" fmla="*/ 2147483646 h 60"/>
              <a:gd name="T30" fmla="*/ 2147483646 w 987"/>
              <a:gd name="T31" fmla="*/ 2147483646 h 60"/>
              <a:gd name="T32" fmla="*/ 2147483646 w 987"/>
              <a:gd name="T33" fmla="*/ 2147483646 h 60"/>
              <a:gd name="T34" fmla="*/ 2147483646 w 987"/>
              <a:gd name="T35" fmla="*/ 2147483646 h 60"/>
              <a:gd name="T36" fmla="*/ 2147483646 w 987"/>
              <a:gd name="T37" fmla="*/ 2147483646 h 60"/>
              <a:gd name="T38" fmla="*/ 2147483646 w 987"/>
              <a:gd name="T39" fmla="*/ 2147483646 h 60"/>
              <a:gd name="T40" fmla="*/ 2147483646 w 987"/>
              <a:gd name="T41" fmla="*/ 2147483646 h 60"/>
              <a:gd name="T42" fmla="*/ 2147483646 w 987"/>
              <a:gd name="T43" fmla="*/ 2147483646 h 60"/>
              <a:gd name="T44" fmla="*/ 2147483646 w 987"/>
              <a:gd name="T45" fmla="*/ 0 h 60"/>
              <a:gd name="T46" fmla="*/ 2147483646 w 987"/>
              <a:gd name="T47" fmla="*/ 2147483646 h 60"/>
              <a:gd name="T48" fmla="*/ 2147483646 w 987"/>
              <a:gd name="T49" fmla="*/ 2147483646 h 60"/>
              <a:gd name="T50" fmla="*/ 2147483646 w 987"/>
              <a:gd name="T51" fmla="*/ 2147483646 h 60"/>
              <a:gd name="T52" fmla="*/ 2147483646 w 987"/>
              <a:gd name="T53" fmla="*/ 2147483646 h 60"/>
              <a:gd name="T54" fmla="*/ 2147483646 w 987"/>
              <a:gd name="T55" fmla="*/ 0 h 60"/>
              <a:gd name="T56" fmla="*/ 2147483646 w 987"/>
              <a:gd name="T57" fmla="*/ 2147483646 h 60"/>
              <a:gd name="T58" fmla="*/ 2147483646 w 987"/>
              <a:gd name="T59" fmla="*/ 2147483646 h 60"/>
              <a:gd name="T60" fmla="*/ 2147483646 w 987"/>
              <a:gd name="T61" fmla="*/ 2147483646 h 60"/>
              <a:gd name="T62" fmla="*/ 2147483646 w 987"/>
              <a:gd name="T63" fmla="*/ 2147483646 h 60"/>
              <a:gd name="T64" fmla="*/ 2147483646 w 987"/>
              <a:gd name="T65" fmla="*/ 2147483646 h 60"/>
              <a:gd name="T66" fmla="*/ 2147483646 w 987"/>
              <a:gd name="T67" fmla="*/ 2147483646 h 60"/>
              <a:gd name="T68" fmla="*/ 2147483646 w 987"/>
              <a:gd name="T69" fmla="*/ 2147483646 h 60"/>
              <a:gd name="T70" fmla="*/ 2147483646 w 987"/>
              <a:gd name="T71" fmla="*/ 2147483646 h 60"/>
              <a:gd name="T72" fmla="*/ 2147483646 w 987"/>
              <a:gd name="T73" fmla="*/ 2147483646 h 60"/>
              <a:gd name="T74" fmla="*/ 2147483646 w 987"/>
              <a:gd name="T75" fmla="*/ 2147483646 h 60"/>
              <a:gd name="T76" fmla="*/ 2147483646 w 987"/>
              <a:gd name="T77" fmla="*/ 0 h 60"/>
              <a:gd name="T78" fmla="*/ 2147483646 w 987"/>
              <a:gd name="T79" fmla="*/ 2147483646 h 60"/>
              <a:gd name="T80" fmla="*/ 2147483646 w 987"/>
              <a:gd name="T81" fmla="*/ 2147483646 h 60"/>
              <a:gd name="T82" fmla="*/ 2147483646 w 987"/>
              <a:gd name="T83" fmla="*/ 2147483646 h 60"/>
              <a:gd name="T84" fmla="*/ 2147483646 w 987"/>
              <a:gd name="T85" fmla="*/ 2147483646 h 60"/>
              <a:gd name="T86" fmla="*/ 2147483646 w 987"/>
              <a:gd name="T87" fmla="*/ 0 h 60"/>
              <a:gd name="T88" fmla="*/ 2147483646 w 987"/>
              <a:gd name="T89" fmla="*/ 2147483646 h 60"/>
              <a:gd name="T90" fmla="*/ 2147483646 w 987"/>
              <a:gd name="T91" fmla="*/ 2147483646 h 60"/>
              <a:gd name="T92" fmla="*/ 2147483646 w 987"/>
              <a:gd name="T93" fmla="*/ 2147483646 h 60"/>
              <a:gd name="T94" fmla="*/ 2147483646 w 987"/>
              <a:gd name="T95" fmla="*/ 2147483646 h 60"/>
              <a:gd name="T96" fmla="*/ 2147483646 w 987"/>
              <a:gd name="T97" fmla="*/ 2147483646 h 60"/>
              <a:gd name="T98" fmla="*/ 2147483646 w 987"/>
              <a:gd name="T99" fmla="*/ 2147483646 h 60"/>
              <a:gd name="T100" fmla="*/ 2147483646 w 987"/>
              <a:gd name="T101" fmla="*/ 2147483646 h 60"/>
              <a:gd name="T102" fmla="*/ 2147483646 w 987"/>
              <a:gd name="T103" fmla="*/ 2147483646 h 60"/>
              <a:gd name="T104" fmla="*/ 2147483646 w 987"/>
              <a:gd name="T105" fmla="*/ 2147483646 h 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87"/>
              <a:gd name="T160" fmla="*/ 0 h 60"/>
              <a:gd name="T161" fmla="*/ 987 w 987"/>
              <a:gd name="T162" fmla="*/ 60 h 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87" h="60">
                <a:moveTo>
                  <a:pt x="987" y="30"/>
                </a:moveTo>
                <a:lnTo>
                  <a:pt x="983" y="23"/>
                </a:lnTo>
                <a:lnTo>
                  <a:pt x="979" y="17"/>
                </a:lnTo>
                <a:lnTo>
                  <a:pt x="976" y="11"/>
                </a:lnTo>
                <a:lnTo>
                  <a:pt x="973" y="7"/>
                </a:lnTo>
                <a:lnTo>
                  <a:pt x="970" y="4"/>
                </a:lnTo>
                <a:lnTo>
                  <a:pt x="967" y="2"/>
                </a:lnTo>
                <a:lnTo>
                  <a:pt x="965" y="0"/>
                </a:lnTo>
                <a:lnTo>
                  <a:pt x="962" y="0"/>
                </a:lnTo>
                <a:lnTo>
                  <a:pt x="960" y="0"/>
                </a:lnTo>
                <a:lnTo>
                  <a:pt x="957" y="2"/>
                </a:lnTo>
                <a:lnTo>
                  <a:pt x="954" y="4"/>
                </a:lnTo>
                <a:lnTo>
                  <a:pt x="952" y="7"/>
                </a:lnTo>
                <a:lnTo>
                  <a:pt x="949" y="11"/>
                </a:lnTo>
                <a:lnTo>
                  <a:pt x="945" y="17"/>
                </a:lnTo>
                <a:lnTo>
                  <a:pt x="942" y="23"/>
                </a:lnTo>
                <a:lnTo>
                  <a:pt x="938" y="30"/>
                </a:lnTo>
                <a:lnTo>
                  <a:pt x="934" y="37"/>
                </a:lnTo>
                <a:lnTo>
                  <a:pt x="930" y="43"/>
                </a:lnTo>
                <a:lnTo>
                  <a:pt x="927" y="48"/>
                </a:lnTo>
                <a:lnTo>
                  <a:pt x="924" y="52"/>
                </a:lnTo>
                <a:lnTo>
                  <a:pt x="921" y="55"/>
                </a:lnTo>
                <a:lnTo>
                  <a:pt x="918" y="58"/>
                </a:lnTo>
                <a:lnTo>
                  <a:pt x="916" y="59"/>
                </a:lnTo>
                <a:lnTo>
                  <a:pt x="913" y="60"/>
                </a:lnTo>
                <a:lnTo>
                  <a:pt x="910" y="59"/>
                </a:lnTo>
                <a:lnTo>
                  <a:pt x="908" y="58"/>
                </a:lnTo>
                <a:lnTo>
                  <a:pt x="905" y="55"/>
                </a:lnTo>
                <a:lnTo>
                  <a:pt x="902" y="52"/>
                </a:lnTo>
                <a:lnTo>
                  <a:pt x="899" y="48"/>
                </a:lnTo>
                <a:lnTo>
                  <a:pt x="896" y="43"/>
                </a:lnTo>
                <a:lnTo>
                  <a:pt x="892" y="37"/>
                </a:lnTo>
                <a:lnTo>
                  <a:pt x="888" y="30"/>
                </a:lnTo>
                <a:lnTo>
                  <a:pt x="884" y="23"/>
                </a:lnTo>
                <a:lnTo>
                  <a:pt x="881" y="17"/>
                </a:lnTo>
                <a:lnTo>
                  <a:pt x="877" y="11"/>
                </a:lnTo>
                <a:lnTo>
                  <a:pt x="874" y="7"/>
                </a:lnTo>
                <a:lnTo>
                  <a:pt x="872" y="4"/>
                </a:lnTo>
                <a:lnTo>
                  <a:pt x="869" y="2"/>
                </a:lnTo>
                <a:lnTo>
                  <a:pt x="866" y="0"/>
                </a:lnTo>
                <a:lnTo>
                  <a:pt x="864" y="0"/>
                </a:lnTo>
                <a:lnTo>
                  <a:pt x="861" y="0"/>
                </a:lnTo>
                <a:lnTo>
                  <a:pt x="859" y="2"/>
                </a:lnTo>
                <a:lnTo>
                  <a:pt x="856" y="4"/>
                </a:lnTo>
                <a:lnTo>
                  <a:pt x="853" y="7"/>
                </a:lnTo>
                <a:lnTo>
                  <a:pt x="850" y="11"/>
                </a:lnTo>
                <a:lnTo>
                  <a:pt x="847" y="17"/>
                </a:lnTo>
                <a:lnTo>
                  <a:pt x="843" y="23"/>
                </a:lnTo>
                <a:lnTo>
                  <a:pt x="839" y="30"/>
                </a:lnTo>
                <a:lnTo>
                  <a:pt x="835" y="37"/>
                </a:lnTo>
                <a:lnTo>
                  <a:pt x="831" y="43"/>
                </a:lnTo>
                <a:lnTo>
                  <a:pt x="828" y="48"/>
                </a:lnTo>
                <a:lnTo>
                  <a:pt x="825" y="52"/>
                </a:lnTo>
                <a:lnTo>
                  <a:pt x="822" y="55"/>
                </a:lnTo>
                <a:lnTo>
                  <a:pt x="819" y="58"/>
                </a:lnTo>
                <a:lnTo>
                  <a:pt x="817" y="59"/>
                </a:lnTo>
                <a:lnTo>
                  <a:pt x="814" y="60"/>
                </a:lnTo>
                <a:lnTo>
                  <a:pt x="812" y="59"/>
                </a:lnTo>
                <a:lnTo>
                  <a:pt x="809" y="58"/>
                </a:lnTo>
                <a:lnTo>
                  <a:pt x="806" y="55"/>
                </a:lnTo>
                <a:lnTo>
                  <a:pt x="804" y="52"/>
                </a:lnTo>
                <a:lnTo>
                  <a:pt x="801" y="48"/>
                </a:lnTo>
                <a:lnTo>
                  <a:pt x="797" y="43"/>
                </a:lnTo>
                <a:lnTo>
                  <a:pt x="794" y="37"/>
                </a:lnTo>
                <a:lnTo>
                  <a:pt x="790" y="30"/>
                </a:lnTo>
                <a:lnTo>
                  <a:pt x="786" y="23"/>
                </a:lnTo>
                <a:lnTo>
                  <a:pt x="782" y="17"/>
                </a:lnTo>
                <a:lnTo>
                  <a:pt x="779" y="11"/>
                </a:lnTo>
                <a:lnTo>
                  <a:pt x="776" y="7"/>
                </a:lnTo>
                <a:lnTo>
                  <a:pt x="773" y="4"/>
                </a:lnTo>
                <a:lnTo>
                  <a:pt x="770" y="2"/>
                </a:lnTo>
                <a:lnTo>
                  <a:pt x="768" y="0"/>
                </a:lnTo>
                <a:lnTo>
                  <a:pt x="765" y="0"/>
                </a:lnTo>
                <a:lnTo>
                  <a:pt x="762" y="0"/>
                </a:lnTo>
                <a:lnTo>
                  <a:pt x="760" y="2"/>
                </a:lnTo>
                <a:lnTo>
                  <a:pt x="757" y="4"/>
                </a:lnTo>
                <a:lnTo>
                  <a:pt x="754" y="7"/>
                </a:lnTo>
                <a:lnTo>
                  <a:pt x="751" y="11"/>
                </a:lnTo>
                <a:lnTo>
                  <a:pt x="748" y="17"/>
                </a:lnTo>
                <a:lnTo>
                  <a:pt x="744" y="23"/>
                </a:lnTo>
                <a:lnTo>
                  <a:pt x="740" y="30"/>
                </a:lnTo>
                <a:lnTo>
                  <a:pt x="736" y="37"/>
                </a:lnTo>
                <a:lnTo>
                  <a:pt x="733" y="43"/>
                </a:lnTo>
                <a:lnTo>
                  <a:pt x="729" y="48"/>
                </a:lnTo>
                <a:lnTo>
                  <a:pt x="726" y="52"/>
                </a:lnTo>
                <a:lnTo>
                  <a:pt x="724" y="55"/>
                </a:lnTo>
                <a:lnTo>
                  <a:pt x="721" y="58"/>
                </a:lnTo>
                <a:lnTo>
                  <a:pt x="718" y="59"/>
                </a:lnTo>
                <a:lnTo>
                  <a:pt x="716" y="60"/>
                </a:lnTo>
                <a:lnTo>
                  <a:pt x="713" y="59"/>
                </a:lnTo>
                <a:lnTo>
                  <a:pt x="711" y="58"/>
                </a:lnTo>
                <a:lnTo>
                  <a:pt x="708" y="55"/>
                </a:lnTo>
                <a:lnTo>
                  <a:pt x="705" y="52"/>
                </a:lnTo>
                <a:lnTo>
                  <a:pt x="702" y="48"/>
                </a:lnTo>
                <a:lnTo>
                  <a:pt x="699" y="43"/>
                </a:lnTo>
                <a:lnTo>
                  <a:pt x="695" y="37"/>
                </a:lnTo>
                <a:lnTo>
                  <a:pt x="691" y="30"/>
                </a:lnTo>
                <a:lnTo>
                  <a:pt x="687" y="23"/>
                </a:lnTo>
                <a:lnTo>
                  <a:pt x="683" y="17"/>
                </a:lnTo>
                <a:lnTo>
                  <a:pt x="680" y="11"/>
                </a:lnTo>
                <a:lnTo>
                  <a:pt x="677" y="7"/>
                </a:lnTo>
                <a:lnTo>
                  <a:pt x="674" y="4"/>
                </a:lnTo>
                <a:lnTo>
                  <a:pt x="671" y="2"/>
                </a:lnTo>
                <a:lnTo>
                  <a:pt x="669" y="0"/>
                </a:lnTo>
                <a:lnTo>
                  <a:pt x="666" y="0"/>
                </a:lnTo>
                <a:lnTo>
                  <a:pt x="664" y="0"/>
                </a:lnTo>
                <a:lnTo>
                  <a:pt x="661" y="2"/>
                </a:lnTo>
                <a:lnTo>
                  <a:pt x="658" y="4"/>
                </a:lnTo>
                <a:lnTo>
                  <a:pt x="656" y="7"/>
                </a:lnTo>
                <a:lnTo>
                  <a:pt x="653" y="11"/>
                </a:lnTo>
                <a:lnTo>
                  <a:pt x="649" y="17"/>
                </a:lnTo>
                <a:lnTo>
                  <a:pt x="646" y="23"/>
                </a:lnTo>
                <a:lnTo>
                  <a:pt x="642" y="30"/>
                </a:lnTo>
                <a:lnTo>
                  <a:pt x="638" y="37"/>
                </a:lnTo>
                <a:lnTo>
                  <a:pt x="634" y="43"/>
                </a:lnTo>
                <a:lnTo>
                  <a:pt x="631" y="48"/>
                </a:lnTo>
                <a:lnTo>
                  <a:pt x="628" y="52"/>
                </a:lnTo>
                <a:lnTo>
                  <a:pt x="625" y="55"/>
                </a:lnTo>
                <a:lnTo>
                  <a:pt x="622" y="58"/>
                </a:lnTo>
                <a:lnTo>
                  <a:pt x="620" y="59"/>
                </a:lnTo>
                <a:lnTo>
                  <a:pt x="617" y="60"/>
                </a:lnTo>
                <a:lnTo>
                  <a:pt x="614" y="59"/>
                </a:lnTo>
                <a:lnTo>
                  <a:pt x="612" y="58"/>
                </a:lnTo>
                <a:lnTo>
                  <a:pt x="609" y="55"/>
                </a:lnTo>
                <a:lnTo>
                  <a:pt x="606" y="52"/>
                </a:lnTo>
                <a:lnTo>
                  <a:pt x="603" y="48"/>
                </a:lnTo>
                <a:lnTo>
                  <a:pt x="600" y="43"/>
                </a:lnTo>
                <a:lnTo>
                  <a:pt x="596" y="37"/>
                </a:lnTo>
                <a:lnTo>
                  <a:pt x="592" y="30"/>
                </a:lnTo>
                <a:lnTo>
                  <a:pt x="588" y="23"/>
                </a:lnTo>
                <a:lnTo>
                  <a:pt x="585" y="17"/>
                </a:lnTo>
                <a:lnTo>
                  <a:pt x="581" y="11"/>
                </a:lnTo>
                <a:lnTo>
                  <a:pt x="578" y="7"/>
                </a:lnTo>
                <a:lnTo>
                  <a:pt x="576" y="4"/>
                </a:lnTo>
                <a:lnTo>
                  <a:pt x="573" y="2"/>
                </a:lnTo>
                <a:lnTo>
                  <a:pt x="570" y="0"/>
                </a:lnTo>
                <a:lnTo>
                  <a:pt x="568" y="0"/>
                </a:lnTo>
                <a:lnTo>
                  <a:pt x="565" y="0"/>
                </a:lnTo>
                <a:lnTo>
                  <a:pt x="563" y="2"/>
                </a:lnTo>
                <a:lnTo>
                  <a:pt x="560" y="4"/>
                </a:lnTo>
                <a:lnTo>
                  <a:pt x="557" y="7"/>
                </a:lnTo>
                <a:lnTo>
                  <a:pt x="554" y="11"/>
                </a:lnTo>
                <a:lnTo>
                  <a:pt x="551" y="17"/>
                </a:lnTo>
                <a:lnTo>
                  <a:pt x="547" y="23"/>
                </a:lnTo>
                <a:lnTo>
                  <a:pt x="543" y="30"/>
                </a:lnTo>
                <a:lnTo>
                  <a:pt x="539" y="37"/>
                </a:lnTo>
                <a:lnTo>
                  <a:pt x="535" y="43"/>
                </a:lnTo>
                <a:lnTo>
                  <a:pt x="532" y="48"/>
                </a:lnTo>
                <a:lnTo>
                  <a:pt x="529" y="52"/>
                </a:lnTo>
                <a:lnTo>
                  <a:pt x="526" y="55"/>
                </a:lnTo>
                <a:lnTo>
                  <a:pt x="523" y="58"/>
                </a:lnTo>
                <a:lnTo>
                  <a:pt x="521" y="59"/>
                </a:lnTo>
                <a:lnTo>
                  <a:pt x="518" y="60"/>
                </a:lnTo>
                <a:lnTo>
                  <a:pt x="516" y="59"/>
                </a:lnTo>
                <a:lnTo>
                  <a:pt x="513" y="58"/>
                </a:lnTo>
                <a:lnTo>
                  <a:pt x="510" y="55"/>
                </a:lnTo>
                <a:lnTo>
                  <a:pt x="508" y="52"/>
                </a:lnTo>
                <a:lnTo>
                  <a:pt x="505" y="48"/>
                </a:lnTo>
                <a:lnTo>
                  <a:pt x="501" y="43"/>
                </a:lnTo>
                <a:lnTo>
                  <a:pt x="498" y="37"/>
                </a:lnTo>
                <a:lnTo>
                  <a:pt x="494" y="30"/>
                </a:lnTo>
                <a:lnTo>
                  <a:pt x="490" y="23"/>
                </a:lnTo>
                <a:lnTo>
                  <a:pt x="486" y="17"/>
                </a:lnTo>
                <a:lnTo>
                  <a:pt x="483" y="11"/>
                </a:lnTo>
                <a:lnTo>
                  <a:pt x="480" y="7"/>
                </a:lnTo>
                <a:lnTo>
                  <a:pt x="477" y="4"/>
                </a:lnTo>
                <a:lnTo>
                  <a:pt x="474" y="2"/>
                </a:lnTo>
                <a:lnTo>
                  <a:pt x="472" y="0"/>
                </a:lnTo>
                <a:lnTo>
                  <a:pt x="469" y="0"/>
                </a:lnTo>
                <a:lnTo>
                  <a:pt x="466" y="0"/>
                </a:lnTo>
                <a:lnTo>
                  <a:pt x="464" y="2"/>
                </a:lnTo>
                <a:lnTo>
                  <a:pt x="461" y="4"/>
                </a:lnTo>
                <a:lnTo>
                  <a:pt x="458" y="7"/>
                </a:lnTo>
                <a:lnTo>
                  <a:pt x="455" y="11"/>
                </a:lnTo>
                <a:lnTo>
                  <a:pt x="452" y="17"/>
                </a:lnTo>
                <a:lnTo>
                  <a:pt x="448" y="23"/>
                </a:lnTo>
                <a:lnTo>
                  <a:pt x="444" y="30"/>
                </a:lnTo>
                <a:lnTo>
                  <a:pt x="440" y="37"/>
                </a:lnTo>
                <a:lnTo>
                  <a:pt x="437" y="43"/>
                </a:lnTo>
                <a:lnTo>
                  <a:pt x="433" y="48"/>
                </a:lnTo>
                <a:lnTo>
                  <a:pt x="430" y="52"/>
                </a:lnTo>
                <a:lnTo>
                  <a:pt x="428" y="55"/>
                </a:lnTo>
                <a:lnTo>
                  <a:pt x="425" y="58"/>
                </a:lnTo>
                <a:lnTo>
                  <a:pt x="422" y="59"/>
                </a:lnTo>
                <a:lnTo>
                  <a:pt x="420" y="60"/>
                </a:lnTo>
                <a:lnTo>
                  <a:pt x="417" y="59"/>
                </a:lnTo>
                <a:lnTo>
                  <a:pt x="415" y="58"/>
                </a:lnTo>
                <a:lnTo>
                  <a:pt x="412" y="55"/>
                </a:lnTo>
                <a:lnTo>
                  <a:pt x="409" y="52"/>
                </a:lnTo>
                <a:lnTo>
                  <a:pt x="406" y="48"/>
                </a:lnTo>
                <a:lnTo>
                  <a:pt x="403" y="43"/>
                </a:lnTo>
                <a:lnTo>
                  <a:pt x="399" y="37"/>
                </a:lnTo>
                <a:lnTo>
                  <a:pt x="395" y="30"/>
                </a:lnTo>
                <a:lnTo>
                  <a:pt x="391" y="23"/>
                </a:lnTo>
                <a:lnTo>
                  <a:pt x="387" y="17"/>
                </a:lnTo>
                <a:lnTo>
                  <a:pt x="384" y="11"/>
                </a:lnTo>
                <a:lnTo>
                  <a:pt x="381" y="7"/>
                </a:lnTo>
                <a:lnTo>
                  <a:pt x="378" y="4"/>
                </a:lnTo>
                <a:lnTo>
                  <a:pt x="375" y="2"/>
                </a:lnTo>
                <a:lnTo>
                  <a:pt x="373" y="0"/>
                </a:lnTo>
                <a:lnTo>
                  <a:pt x="370" y="0"/>
                </a:lnTo>
                <a:lnTo>
                  <a:pt x="368" y="0"/>
                </a:lnTo>
                <a:lnTo>
                  <a:pt x="365" y="2"/>
                </a:lnTo>
                <a:lnTo>
                  <a:pt x="362" y="4"/>
                </a:lnTo>
                <a:lnTo>
                  <a:pt x="360" y="7"/>
                </a:lnTo>
                <a:lnTo>
                  <a:pt x="357" y="11"/>
                </a:lnTo>
                <a:lnTo>
                  <a:pt x="353" y="17"/>
                </a:lnTo>
                <a:lnTo>
                  <a:pt x="350" y="23"/>
                </a:lnTo>
                <a:lnTo>
                  <a:pt x="346" y="30"/>
                </a:lnTo>
                <a:lnTo>
                  <a:pt x="342" y="37"/>
                </a:lnTo>
                <a:lnTo>
                  <a:pt x="338" y="43"/>
                </a:lnTo>
                <a:lnTo>
                  <a:pt x="335" y="48"/>
                </a:lnTo>
                <a:lnTo>
                  <a:pt x="332" y="52"/>
                </a:lnTo>
                <a:lnTo>
                  <a:pt x="329" y="55"/>
                </a:lnTo>
                <a:lnTo>
                  <a:pt x="326" y="58"/>
                </a:lnTo>
                <a:lnTo>
                  <a:pt x="324" y="59"/>
                </a:lnTo>
                <a:lnTo>
                  <a:pt x="321" y="60"/>
                </a:lnTo>
                <a:lnTo>
                  <a:pt x="318" y="59"/>
                </a:lnTo>
                <a:lnTo>
                  <a:pt x="316" y="58"/>
                </a:lnTo>
                <a:lnTo>
                  <a:pt x="313" y="55"/>
                </a:lnTo>
                <a:lnTo>
                  <a:pt x="310" y="52"/>
                </a:lnTo>
                <a:lnTo>
                  <a:pt x="307" y="48"/>
                </a:lnTo>
                <a:lnTo>
                  <a:pt x="304" y="43"/>
                </a:lnTo>
                <a:lnTo>
                  <a:pt x="300" y="37"/>
                </a:lnTo>
                <a:lnTo>
                  <a:pt x="296" y="30"/>
                </a:lnTo>
                <a:lnTo>
                  <a:pt x="292" y="23"/>
                </a:lnTo>
                <a:lnTo>
                  <a:pt x="289" y="17"/>
                </a:lnTo>
                <a:lnTo>
                  <a:pt x="285" y="11"/>
                </a:lnTo>
                <a:lnTo>
                  <a:pt x="282" y="7"/>
                </a:lnTo>
                <a:lnTo>
                  <a:pt x="280" y="4"/>
                </a:lnTo>
                <a:lnTo>
                  <a:pt x="277" y="2"/>
                </a:lnTo>
                <a:lnTo>
                  <a:pt x="274" y="0"/>
                </a:lnTo>
                <a:lnTo>
                  <a:pt x="272" y="0"/>
                </a:lnTo>
                <a:lnTo>
                  <a:pt x="269" y="0"/>
                </a:lnTo>
                <a:lnTo>
                  <a:pt x="267" y="2"/>
                </a:lnTo>
                <a:lnTo>
                  <a:pt x="264" y="4"/>
                </a:lnTo>
                <a:lnTo>
                  <a:pt x="261" y="7"/>
                </a:lnTo>
                <a:lnTo>
                  <a:pt x="258" y="11"/>
                </a:lnTo>
                <a:lnTo>
                  <a:pt x="255" y="17"/>
                </a:lnTo>
                <a:lnTo>
                  <a:pt x="251" y="23"/>
                </a:lnTo>
                <a:lnTo>
                  <a:pt x="247" y="30"/>
                </a:lnTo>
                <a:lnTo>
                  <a:pt x="243" y="37"/>
                </a:lnTo>
                <a:lnTo>
                  <a:pt x="239" y="43"/>
                </a:lnTo>
                <a:lnTo>
                  <a:pt x="236" y="48"/>
                </a:lnTo>
                <a:lnTo>
                  <a:pt x="233" y="52"/>
                </a:lnTo>
                <a:lnTo>
                  <a:pt x="230" y="55"/>
                </a:lnTo>
                <a:lnTo>
                  <a:pt x="227" y="58"/>
                </a:lnTo>
                <a:lnTo>
                  <a:pt x="225" y="59"/>
                </a:lnTo>
                <a:lnTo>
                  <a:pt x="222" y="60"/>
                </a:lnTo>
                <a:lnTo>
                  <a:pt x="220" y="59"/>
                </a:lnTo>
                <a:lnTo>
                  <a:pt x="217" y="58"/>
                </a:lnTo>
                <a:lnTo>
                  <a:pt x="214" y="55"/>
                </a:lnTo>
                <a:lnTo>
                  <a:pt x="212" y="52"/>
                </a:lnTo>
                <a:lnTo>
                  <a:pt x="209" y="48"/>
                </a:lnTo>
                <a:lnTo>
                  <a:pt x="205" y="43"/>
                </a:lnTo>
                <a:lnTo>
                  <a:pt x="202" y="37"/>
                </a:lnTo>
                <a:lnTo>
                  <a:pt x="198" y="30"/>
                </a:lnTo>
                <a:lnTo>
                  <a:pt x="194" y="23"/>
                </a:lnTo>
                <a:lnTo>
                  <a:pt x="190" y="17"/>
                </a:lnTo>
                <a:lnTo>
                  <a:pt x="187" y="11"/>
                </a:lnTo>
                <a:lnTo>
                  <a:pt x="184" y="7"/>
                </a:lnTo>
                <a:lnTo>
                  <a:pt x="181" y="4"/>
                </a:lnTo>
                <a:lnTo>
                  <a:pt x="178" y="2"/>
                </a:lnTo>
                <a:lnTo>
                  <a:pt x="176" y="0"/>
                </a:lnTo>
                <a:lnTo>
                  <a:pt x="173" y="0"/>
                </a:lnTo>
                <a:lnTo>
                  <a:pt x="170" y="0"/>
                </a:lnTo>
                <a:lnTo>
                  <a:pt x="168" y="2"/>
                </a:lnTo>
                <a:lnTo>
                  <a:pt x="165" y="4"/>
                </a:lnTo>
                <a:lnTo>
                  <a:pt x="162" y="7"/>
                </a:lnTo>
                <a:lnTo>
                  <a:pt x="159" y="11"/>
                </a:lnTo>
                <a:lnTo>
                  <a:pt x="156" y="17"/>
                </a:lnTo>
                <a:lnTo>
                  <a:pt x="152" y="23"/>
                </a:lnTo>
                <a:lnTo>
                  <a:pt x="148" y="30"/>
                </a:lnTo>
                <a:lnTo>
                  <a:pt x="144" y="37"/>
                </a:lnTo>
                <a:lnTo>
                  <a:pt x="141" y="43"/>
                </a:lnTo>
                <a:lnTo>
                  <a:pt x="137" y="48"/>
                </a:lnTo>
                <a:lnTo>
                  <a:pt x="134" y="52"/>
                </a:lnTo>
                <a:lnTo>
                  <a:pt x="132" y="55"/>
                </a:lnTo>
                <a:lnTo>
                  <a:pt x="129" y="58"/>
                </a:lnTo>
                <a:lnTo>
                  <a:pt x="126" y="59"/>
                </a:lnTo>
                <a:lnTo>
                  <a:pt x="124" y="60"/>
                </a:lnTo>
                <a:lnTo>
                  <a:pt x="121" y="59"/>
                </a:lnTo>
                <a:lnTo>
                  <a:pt x="119" y="58"/>
                </a:lnTo>
                <a:lnTo>
                  <a:pt x="116" y="55"/>
                </a:lnTo>
                <a:lnTo>
                  <a:pt x="113" y="52"/>
                </a:lnTo>
                <a:lnTo>
                  <a:pt x="110" y="48"/>
                </a:lnTo>
                <a:lnTo>
                  <a:pt x="107" y="43"/>
                </a:lnTo>
                <a:lnTo>
                  <a:pt x="103" y="37"/>
                </a:lnTo>
                <a:lnTo>
                  <a:pt x="99" y="30"/>
                </a:lnTo>
                <a:lnTo>
                  <a:pt x="95" y="23"/>
                </a:lnTo>
                <a:lnTo>
                  <a:pt x="91" y="17"/>
                </a:lnTo>
                <a:lnTo>
                  <a:pt x="88" y="11"/>
                </a:lnTo>
                <a:lnTo>
                  <a:pt x="85" y="7"/>
                </a:lnTo>
                <a:lnTo>
                  <a:pt x="82" y="4"/>
                </a:lnTo>
                <a:lnTo>
                  <a:pt x="79" y="2"/>
                </a:lnTo>
                <a:lnTo>
                  <a:pt x="77" y="0"/>
                </a:lnTo>
                <a:lnTo>
                  <a:pt x="74" y="0"/>
                </a:lnTo>
                <a:lnTo>
                  <a:pt x="72" y="0"/>
                </a:lnTo>
                <a:lnTo>
                  <a:pt x="69" y="2"/>
                </a:lnTo>
                <a:lnTo>
                  <a:pt x="66" y="4"/>
                </a:lnTo>
                <a:lnTo>
                  <a:pt x="64" y="7"/>
                </a:lnTo>
                <a:lnTo>
                  <a:pt x="61" y="11"/>
                </a:lnTo>
                <a:lnTo>
                  <a:pt x="57" y="17"/>
                </a:lnTo>
                <a:lnTo>
                  <a:pt x="54" y="23"/>
                </a:lnTo>
                <a:lnTo>
                  <a:pt x="50" y="30"/>
                </a:lnTo>
                <a:lnTo>
                  <a:pt x="46" y="37"/>
                </a:lnTo>
                <a:lnTo>
                  <a:pt x="42" y="43"/>
                </a:lnTo>
                <a:lnTo>
                  <a:pt x="39" y="48"/>
                </a:lnTo>
                <a:lnTo>
                  <a:pt x="36" y="52"/>
                </a:lnTo>
                <a:lnTo>
                  <a:pt x="33" y="55"/>
                </a:lnTo>
                <a:lnTo>
                  <a:pt x="30" y="58"/>
                </a:lnTo>
                <a:lnTo>
                  <a:pt x="28" y="59"/>
                </a:lnTo>
                <a:lnTo>
                  <a:pt x="25" y="60"/>
                </a:lnTo>
                <a:lnTo>
                  <a:pt x="22" y="59"/>
                </a:lnTo>
                <a:lnTo>
                  <a:pt x="20" y="58"/>
                </a:lnTo>
                <a:lnTo>
                  <a:pt x="17" y="55"/>
                </a:lnTo>
                <a:lnTo>
                  <a:pt x="14" y="52"/>
                </a:lnTo>
                <a:lnTo>
                  <a:pt x="11" y="48"/>
                </a:lnTo>
                <a:lnTo>
                  <a:pt x="8" y="43"/>
                </a:lnTo>
                <a:lnTo>
                  <a:pt x="4" y="37"/>
                </a:lnTo>
                <a:lnTo>
                  <a:pt x="0" y="3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2" name="Rectangle 213">
            <a:extLst>
              <a:ext uri="{FF2B5EF4-FFF2-40B4-BE49-F238E27FC236}">
                <a16:creationId xmlns:a16="http://schemas.microsoft.com/office/drawing/2014/main" id="{1EB65B72-4F2A-362B-8809-4ACA66EE2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2224088"/>
            <a:ext cx="427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23" name="Rectangle 214">
            <a:extLst>
              <a:ext uri="{FF2B5EF4-FFF2-40B4-BE49-F238E27FC236}">
                <a16:creationId xmlns:a16="http://schemas.microsoft.com/office/drawing/2014/main" id="{5E819D8E-B193-030D-C1A1-B9660FBDE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2438400"/>
            <a:ext cx="5302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100.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24" name="Rectangle 215">
            <a:extLst>
              <a:ext uri="{FF2B5EF4-FFF2-40B4-BE49-F238E27FC236}">
                <a16:creationId xmlns:a16="http://schemas.microsoft.com/office/drawing/2014/main" id="{7B404C7B-86D9-5FC9-C592-D6EAF21D6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3405188"/>
            <a:ext cx="12938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equivalent boiler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25" name="Rectangle 186">
            <a:extLst>
              <a:ext uri="{FF2B5EF4-FFF2-40B4-BE49-F238E27FC236}">
                <a16:creationId xmlns:a16="http://schemas.microsoft.com/office/drawing/2014/main" id="{FD58EA6A-0594-FEE7-10D5-277B2D9A8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1520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8626" name="Rectangle 186">
            <a:extLst>
              <a:ext uri="{FF2B5EF4-FFF2-40B4-BE49-F238E27FC236}">
                <a16:creationId xmlns:a16="http://schemas.microsoft.com/office/drawing/2014/main" id="{E74BA69D-569B-C9F5-34D2-1B87D0E6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2980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26819" name="Text Box 14">
            <a:extLst>
              <a:ext uri="{FF2B5EF4-FFF2-40B4-BE49-F238E27FC236}">
                <a16:creationId xmlns:a16="http://schemas.microsoft.com/office/drawing/2014/main" id="{E89218E3-CD33-5215-59C2-F1EF99D5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3975100"/>
            <a:ext cx="804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How much steam can be produced by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evap</a:t>
            </a:r>
            <a:r>
              <a:rPr lang="en-US" altLang="en-US" sz="1800">
                <a:latin typeface="Arial" panose="020B0604020202020204" pitchFamily="34" charset="0"/>
              </a:rPr>
              <a:t>? 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pic>
        <p:nvPicPr>
          <p:cNvPr id="200" name="TextBox 199">
            <a:extLst>
              <a:ext uri="{FF2B5EF4-FFF2-40B4-BE49-F238E27FC236}">
                <a16:creationId xmlns:a16="http://schemas.microsoft.com/office/drawing/2014/main" id="{906B105D-9127-BAFD-1BEE-BAD27E7AF7CF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419600"/>
            <a:ext cx="772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16E96B39-63ED-2786-8BBB-C77772130AA5}"/>
              </a:ext>
            </a:extLst>
          </p:cNvPr>
          <p:cNvSpPr/>
          <p:nvPr/>
        </p:nvSpPr>
        <p:spPr>
          <a:xfrm>
            <a:off x="6616700" y="2536825"/>
            <a:ext cx="1136650" cy="7366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4B01B954-1936-66A7-11D7-BA3FAE02DE20}"/>
              </a:ext>
            </a:extLst>
          </p:cNvPr>
          <p:cNvSpPr/>
          <p:nvPr/>
        </p:nvSpPr>
        <p:spPr>
          <a:xfrm>
            <a:off x="8270875" y="5194300"/>
            <a:ext cx="1025525" cy="692150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31" name="Title 1">
            <a:extLst>
              <a:ext uri="{FF2B5EF4-FFF2-40B4-BE49-F238E27FC236}">
                <a16:creationId xmlns:a16="http://schemas.microsoft.com/office/drawing/2014/main" id="{6F69B95D-A555-A4AA-CA38-CAE1E641E03E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Find </a:t>
            </a:r>
            <a:r>
              <a:rPr lang="en-US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19" grpId="0"/>
      <p:bldP spid="1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56FA682-AC4C-DF33-AE8C-6866A811E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59" name="Rectangle 9">
            <a:extLst>
              <a:ext uri="{FF2B5EF4-FFF2-40B4-BE49-F238E27FC236}">
                <a16:creationId xmlns:a16="http://schemas.microsoft.com/office/drawing/2014/main" id="{209C5437-3008-8887-EC2C-27150587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779" name="Text Box 21">
            <a:extLst>
              <a:ext uri="{FF2B5EF4-FFF2-40B4-BE49-F238E27FC236}">
                <a16:creationId xmlns:a16="http://schemas.microsoft.com/office/drawing/2014/main" id="{D7D9FEA9-D4FA-A6AF-7BED-A4E159777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346575"/>
            <a:ext cx="3352800" cy="70326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2 Flow Rate = 1.3 kg/min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3 Flow Rate = 6.0 kg/min</a:t>
            </a:r>
          </a:p>
        </p:txBody>
      </p:sp>
      <p:grpSp>
        <p:nvGrpSpPr>
          <p:cNvPr id="19461" name="Group 27">
            <a:extLst>
              <a:ext uri="{FF2B5EF4-FFF2-40B4-BE49-F238E27FC236}">
                <a16:creationId xmlns:a16="http://schemas.microsoft.com/office/drawing/2014/main" id="{6E55A0B5-36D3-9D9E-39E1-DB4B11225A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0" y="1027113"/>
            <a:ext cx="6934200" cy="2706687"/>
            <a:chOff x="480" y="647"/>
            <a:chExt cx="4368" cy="1705"/>
          </a:xfrm>
        </p:grpSpPr>
        <p:sp>
          <p:nvSpPr>
            <p:cNvPr id="19471" name="AutoShape 26">
              <a:extLst>
                <a:ext uri="{FF2B5EF4-FFF2-40B4-BE49-F238E27FC236}">
                  <a16:creationId xmlns:a16="http://schemas.microsoft.com/office/drawing/2014/main" id="{3F6D1A6B-7661-9ACF-F21B-8848F944374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647"/>
              <a:ext cx="4368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AutoShape 28">
              <a:extLst>
                <a:ext uri="{FF2B5EF4-FFF2-40B4-BE49-F238E27FC236}">
                  <a16:creationId xmlns:a16="http://schemas.microsoft.com/office/drawing/2014/main" id="{09AD785B-7AE7-8184-024B-CD2AA3516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659"/>
              <a:ext cx="56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3" name="AutoShape 29">
              <a:extLst>
                <a:ext uri="{FF2B5EF4-FFF2-40B4-BE49-F238E27FC236}">
                  <a16:creationId xmlns:a16="http://schemas.microsoft.com/office/drawing/2014/main" id="{ED854905-AB0F-69E7-C747-2F9895C0E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59"/>
              <a:ext cx="55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4" name="Freeform 30">
              <a:extLst>
                <a:ext uri="{FF2B5EF4-FFF2-40B4-BE49-F238E27FC236}">
                  <a16:creationId xmlns:a16="http://schemas.microsoft.com/office/drawing/2014/main" id="{DACAC7E2-8066-F4EC-B8B4-532EC0FE4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8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8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7" y="52"/>
                  </a:lnTo>
                  <a:lnTo>
                    <a:pt x="305" y="76"/>
                  </a:lnTo>
                  <a:lnTo>
                    <a:pt x="317" y="105"/>
                  </a:lnTo>
                  <a:lnTo>
                    <a:pt x="324" y="135"/>
                  </a:lnTo>
                  <a:lnTo>
                    <a:pt x="330" y="167"/>
                  </a:lnTo>
                  <a:lnTo>
                    <a:pt x="324" y="197"/>
                  </a:lnTo>
                  <a:lnTo>
                    <a:pt x="317" y="227"/>
                  </a:lnTo>
                  <a:lnTo>
                    <a:pt x="305" y="258"/>
                  </a:lnTo>
                  <a:lnTo>
                    <a:pt x="287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31">
              <a:extLst>
                <a:ext uri="{FF2B5EF4-FFF2-40B4-BE49-F238E27FC236}">
                  <a16:creationId xmlns:a16="http://schemas.microsoft.com/office/drawing/2014/main" id="{E4E7E79F-4C63-2FBE-79FF-0BBB4F31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32">
              <a:extLst>
                <a:ext uri="{FF2B5EF4-FFF2-40B4-BE49-F238E27FC236}">
                  <a16:creationId xmlns:a16="http://schemas.microsoft.com/office/drawing/2014/main" id="{0CF3B7C0-7DE1-03C7-7DE7-0339D374E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Rectangle 33">
              <a:extLst>
                <a:ext uri="{FF2B5EF4-FFF2-40B4-BE49-F238E27FC236}">
                  <a16:creationId xmlns:a16="http://schemas.microsoft.com/office/drawing/2014/main" id="{DE3DF7DA-9090-1CA9-7D53-261536C45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748"/>
              <a:ext cx="1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8" name="Freeform 34">
              <a:extLst>
                <a:ext uri="{FF2B5EF4-FFF2-40B4-BE49-F238E27FC236}">
                  <a16:creationId xmlns:a16="http://schemas.microsoft.com/office/drawing/2014/main" id="{93E16671-328F-3E88-0607-665432DF0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166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2" y="330"/>
                  </a:lnTo>
                  <a:lnTo>
                    <a:pt x="90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7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0" y="12"/>
                  </a:lnTo>
                  <a:lnTo>
                    <a:pt x="122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6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6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35">
              <a:extLst>
                <a:ext uri="{FF2B5EF4-FFF2-40B4-BE49-F238E27FC236}">
                  <a16:creationId xmlns:a16="http://schemas.microsoft.com/office/drawing/2014/main" id="{7802608F-66D0-0D3C-C1C1-24634C533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36">
              <a:extLst>
                <a:ext uri="{FF2B5EF4-FFF2-40B4-BE49-F238E27FC236}">
                  <a16:creationId xmlns:a16="http://schemas.microsoft.com/office/drawing/2014/main" id="{C0E88EA6-F35D-002F-3931-C7A622839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5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5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37">
              <a:extLst>
                <a:ext uri="{FF2B5EF4-FFF2-40B4-BE49-F238E27FC236}">
                  <a16:creationId xmlns:a16="http://schemas.microsoft.com/office/drawing/2014/main" id="{E2C61EF3-B982-627F-034A-B182A347B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3" y="331"/>
                  </a:lnTo>
                  <a:lnTo>
                    <a:pt x="91" y="320"/>
                  </a:lnTo>
                  <a:lnTo>
                    <a:pt x="62" y="304"/>
                  </a:lnTo>
                  <a:lnTo>
                    <a:pt x="39" y="283"/>
                  </a:lnTo>
                  <a:lnTo>
                    <a:pt x="21" y="256"/>
                  </a:lnTo>
                  <a:lnTo>
                    <a:pt x="7" y="228"/>
                  </a:lnTo>
                  <a:lnTo>
                    <a:pt x="0" y="198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7"/>
                  </a:lnTo>
                  <a:lnTo>
                    <a:pt x="39" y="52"/>
                  </a:lnTo>
                  <a:lnTo>
                    <a:pt x="62" y="29"/>
                  </a:lnTo>
                  <a:lnTo>
                    <a:pt x="91" y="13"/>
                  </a:lnTo>
                  <a:lnTo>
                    <a:pt x="123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3"/>
                  </a:lnTo>
                  <a:lnTo>
                    <a:pt x="263" y="29"/>
                  </a:lnTo>
                  <a:lnTo>
                    <a:pt x="288" y="52"/>
                  </a:lnTo>
                  <a:lnTo>
                    <a:pt x="307" y="77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8"/>
                  </a:lnTo>
                  <a:lnTo>
                    <a:pt x="320" y="228"/>
                  </a:lnTo>
                  <a:lnTo>
                    <a:pt x="307" y="256"/>
                  </a:lnTo>
                  <a:lnTo>
                    <a:pt x="288" y="283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1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38">
              <a:extLst>
                <a:ext uri="{FF2B5EF4-FFF2-40B4-BE49-F238E27FC236}">
                  <a16:creationId xmlns:a16="http://schemas.microsoft.com/office/drawing/2014/main" id="{6775B2FD-37D3-D3FF-1788-353FB28A6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39">
              <a:extLst>
                <a:ext uri="{FF2B5EF4-FFF2-40B4-BE49-F238E27FC236}">
                  <a16:creationId xmlns:a16="http://schemas.microsoft.com/office/drawing/2014/main" id="{6D3825F7-18D2-F02A-954A-1AEB7AEA7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120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40">
              <a:extLst>
                <a:ext uri="{FF2B5EF4-FFF2-40B4-BE49-F238E27FC236}">
                  <a16:creationId xmlns:a16="http://schemas.microsoft.com/office/drawing/2014/main" id="{8507EAB0-D673-C5E9-7661-36B3D968A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1 w 330"/>
                <a:gd name="T15" fmla="*/ 1 h 336"/>
                <a:gd name="T16" fmla="*/ 0 w 330"/>
                <a:gd name="T17" fmla="*/ 1 h 336"/>
                <a:gd name="T18" fmla="*/ 1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6" y="330"/>
                  </a:lnTo>
                  <a:lnTo>
                    <a:pt x="92" y="320"/>
                  </a:lnTo>
                  <a:lnTo>
                    <a:pt x="64" y="304"/>
                  </a:lnTo>
                  <a:lnTo>
                    <a:pt x="41" y="282"/>
                  </a:lnTo>
                  <a:lnTo>
                    <a:pt x="23" y="258"/>
                  </a:lnTo>
                  <a:lnTo>
                    <a:pt x="9" y="227"/>
                  </a:lnTo>
                  <a:lnTo>
                    <a:pt x="1" y="197"/>
                  </a:lnTo>
                  <a:lnTo>
                    <a:pt x="0" y="167"/>
                  </a:lnTo>
                  <a:lnTo>
                    <a:pt x="1" y="135"/>
                  </a:lnTo>
                  <a:lnTo>
                    <a:pt x="9" y="105"/>
                  </a:lnTo>
                  <a:lnTo>
                    <a:pt x="23" y="76"/>
                  </a:lnTo>
                  <a:lnTo>
                    <a:pt x="41" y="52"/>
                  </a:lnTo>
                  <a:lnTo>
                    <a:pt x="64" y="30"/>
                  </a:lnTo>
                  <a:lnTo>
                    <a:pt x="92" y="12"/>
                  </a:lnTo>
                  <a:lnTo>
                    <a:pt x="126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9" y="52"/>
                  </a:lnTo>
                  <a:lnTo>
                    <a:pt x="307" y="76"/>
                  </a:lnTo>
                  <a:lnTo>
                    <a:pt x="319" y="105"/>
                  </a:lnTo>
                  <a:lnTo>
                    <a:pt x="328" y="135"/>
                  </a:lnTo>
                  <a:lnTo>
                    <a:pt x="330" y="167"/>
                  </a:lnTo>
                  <a:lnTo>
                    <a:pt x="328" y="197"/>
                  </a:lnTo>
                  <a:lnTo>
                    <a:pt x="319" y="227"/>
                  </a:lnTo>
                  <a:lnTo>
                    <a:pt x="307" y="258"/>
                  </a:lnTo>
                  <a:lnTo>
                    <a:pt x="289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41">
              <a:extLst>
                <a:ext uri="{FF2B5EF4-FFF2-40B4-BE49-F238E27FC236}">
                  <a16:creationId xmlns:a16="http://schemas.microsoft.com/office/drawing/2014/main" id="{534D88A7-23C7-0076-9841-270315C2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1 w 93"/>
                <a:gd name="T15" fmla="*/ 11 h 189"/>
                <a:gd name="T16" fmla="*/ 0 w 93"/>
                <a:gd name="T17" fmla="*/ 9 h 189"/>
                <a:gd name="T18" fmla="*/ 1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7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42">
              <a:extLst>
                <a:ext uri="{FF2B5EF4-FFF2-40B4-BE49-F238E27FC236}">
                  <a16:creationId xmlns:a16="http://schemas.microsoft.com/office/drawing/2014/main" id="{04FBC818-9840-81E0-3DBD-BCACB1487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Rectangle 43">
              <a:extLst>
                <a:ext uri="{FF2B5EF4-FFF2-40B4-BE49-F238E27FC236}">
                  <a16:creationId xmlns:a16="http://schemas.microsoft.com/office/drawing/2014/main" id="{EA40CB4E-136D-E734-5BC2-C85D2C176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8" name="Rectangle 44">
              <a:extLst>
                <a:ext uri="{FF2B5EF4-FFF2-40B4-BE49-F238E27FC236}">
                  <a16:creationId xmlns:a16="http://schemas.microsoft.com/office/drawing/2014/main" id="{F1D7F5ED-E05D-9F41-0380-1A120AE96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139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9" name="Line 45">
              <a:extLst>
                <a:ext uri="{FF2B5EF4-FFF2-40B4-BE49-F238E27FC236}">
                  <a16:creationId xmlns:a16="http://schemas.microsoft.com/office/drawing/2014/main" id="{4AF50C85-6C64-FE14-09DB-A947B9BB5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2192"/>
              <a:ext cx="4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46">
              <a:extLst>
                <a:ext uri="{FF2B5EF4-FFF2-40B4-BE49-F238E27FC236}">
                  <a16:creationId xmlns:a16="http://schemas.microsoft.com/office/drawing/2014/main" id="{1FAB1292-4286-BF52-1038-7B35A0D4A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57"/>
              <a:ext cx="119" cy="71"/>
            </a:xfrm>
            <a:custGeom>
              <a:avLst/>
              <a:gdLst>
                <a:gd name="T0" fmla="*/ 1 w 237"/>
                <a:gd name="T1" fmla="*/ 1 h 142"/>
                <a:gd name="T2" fmla="*/ 0 w 237"/>
                <a:gd name="T3" fmla="*/ 1 h 142"/>
                <a:gd name="T4" fmla="*/ 1 w 237"/>
                <a:gd name="T5" fmla="*/ 1 h 142"/>
                <a:gd name="T6" fmla="*/ 0 w 237"/>
                <a:gd name="T7" fmla="*/ 0 h 142"/>
                <a:gd name="T8" fmla="*/ 1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47">
              <a:extLst>
                <a:ext uri="{FF2B5EF4-FFF2-40B4-BE49-F238E27FC236}">
                  <a16:creationId xmlns:a16="http://schemas.microsoft.com/office/drawing/2014/main" id="{43B74FF9-9CA2-CC27-4661-26108A9F4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813"/>
              <a:ext cx="24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48">
              <a:extLst>
                <a:ext uri="{FF2B5EF4-FFF2-40B4-BE49-F238E27FC236}">
                  <a16:creationId xmlns:a16="http://schemas.microsoft.com/office/drawing/2014/main" id="{5D3C672F-6FE6-6154-353B-D4B63AE3E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191"/>
              <a:ext cx="150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49">
              <a:extLst>
                <a:ext uri="{FF2B5EF4-FFF2-40B4-BE49-F238E27FC236}">
                  <a16:creationId xmlns:a16="http://schemas.microsoft.com/office/drawing/2014/main" id="{27BD6DAA-B2ED-CC17-88C7-0A2CE6568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" y="1899"/>
              <a:ext cx="1" cy="29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50">
              <a:extLst>
                <a:ext uri="{FF2B5EF4-FFF2-40B4-BE49-F238E27FC236}">
                  <a16:creationId xmlns:a16="http://schemas.microsoft.com/office/drawing/2014/main" id="{80FB67A3-22CA-18A2-3927-AAF849690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813"/>
              <a:ext cx="4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51">
              <a:extLst>
                <a:ext uri="{FF2B5EF4-FFF2-40B4-BE49-F238E27FC236}">
                  <a16:creationId xmlns:a16="http://schemas.microsoft.com/office/drawing/2014/main" id="{7F93600E-92AB-5B7F-8558-00E223AAC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77"/>
              <a:ext cx="118" cy="71"/>
            </a:xfrm>
            <a:custGeom>
              <a:avLst/>
              <a:gdLst>
                <a:gd name="T0" fmla="*/ 0 w 237"/>
                <a:gd name="T1" fmla="*/ 1 h 142"/>
                <a:gd name="T2" fmla="*/ 0 w 237"/>
                <a:gd name="T3" fmla="*/ 1 h 142"/>
                <a:gd name="T4" fmla="*/ 0 w 237"/>
                <a:gd name="T5" fmla="*/ 1 h 142"/>
                <a:gd name="T6" fmla="*/ 0 w 237"/>
                <a:gd name="T7" fmla="*/ 0 h 142"/>
                <a:gd name="T8" fmla="*/ 0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Rectangle 52">
              <a:extLst>
                <a:ext uri="{FF2B5EF4-FFF2-40B4-BE49-F238E27FC236}">
                  <a16:creationId xmlns:a16="http://schemas.microsoft.com/office/drawing/2014/main" id="{64897FAD-1C04-D02A-C293-BD74E812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97" name="Line 53">
              <a:extLst>
                <a:ext uri="{FF2B5EF4-FFF2-40B4-BE49-F238E27FC236}">
                  <a16:creationId xmlns:a16="http://schemas.microsoft.com/office/drawing/2014/main" id="{F560BFEB-9421-CC36-3D1C-659B005BA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" y="1813"/>
              <a:ext cx="23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54">
              <a:extLst>
                <a:ext uri="{FF2B5EF4-FFF2-40B4-BE49-F238E27FC236}">
                  <a16:creationId xmlns:a16="http://schemas.microsoft.com/office/drawing/2014/main" id="{7977BE6F-1586-FC77-9514-6E32E26AD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970"/>
              <a:ext cx="7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solidFill>
                  <a:srgbClr val="850A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9" name="Rectangle 55">
              <a:extLst>
                <a:ext uri="{FF2B5EF4-FFF2-40B4-BE49-F238E27FC236}">
                  <a16:creationId xmlns:a16="http://schemas.microsoft.com/office/drawing/2014/main" id="{3A0511C3-0610-B931-3F66-2536D81D9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544"/>
              <a:ext cx="82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steam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 </a:t>
              </a:r>
              <a:endParaRPr lang="en-US" altLang="en-US" sz="1800">
                <a:solidFill>
                  <a:srgbClr val="850A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00" name="Rectangle 56">
              <a:extLst>
                <a:ext uri="{FF2B5EF4-FFF2-40B4-BE49-F238E27FC236}">
                  <a16:creationId xmlns:a16="http://schemas.microsoft.com/office/drawing/2014/main" id="{63B13EFD-AFB6-B993-A2B1-4B3DA8D4B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961"/>
              <a:ext cx="5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7.3 kg/min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1" name="Rectangle 57">
              <a:extLst>
                <a:ext uri="{FF2B5EF4-FFF2-40B4-BE49-F238E27FC236}">
                  <a16:creationId xmlns:a16="http://schemas.microsoft.com/office/drawing/2014/main" id="{0307CCE2-9215-8711-956C-733A804D9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410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2" name="Rectangle 58">
              <a:extLst>
                <a:ext uri="{FF2B5EF4-FFF2-40B4-BE49-F238E27FC236}">
                  <a16:creationId xmlns:a16="http://schemas.microsoft.com/office/drawing/2014/main" id="{82B38960-051D-E376-63DC-D67F84081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544"/>
              <a:ext cx="2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50.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3" name="Rectangle 59">
              <a:extLst>
                <a:ext uri="{FF2B5EF4-FFF2-40B4-BE49-F238E27FC236}">
                  <a16:creationId xmlns:a16="http://schemas.microsoft.com/office/drawing/2014/main" id="{C383B7FA-3344-FD01-D1EB-C5E53E72E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42"/>
              <a:ext cx="5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evaporator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4" name="Line 60">
              <a:extLst>
                <a:ext uri="{FF2B5EF4-FFF2-40B4-BE49-F238E27FC236}">
                  <a16:creationId xmlns:a16="http://schemas.microsoft.com/office/drawing/2014/main" id="{22B293C4-EA70-0DDB-E404-BB0249546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1813"/>
              <a:ext cx="46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61">
              <a:extLst>
                <a:ext uri="{FF2B5EF4-FFF2-40B4-BE49-F238E27FC236}">
                  <a16:creationId xmlns:a16="http://schemas.microsoft.com/office/drawing/2014/main" id="{5637466E-CF06-1EA8-00BC-D13D83061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777"/>
              <a:ext cx="118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62">
              <a:extLst>
                <a:ext uri="{FF2B5EF4-FFF2-40B4-BE49-F238E27FC236}">
                  <a16:creationId xmlns:a16="http://schemas.microsoft.com/office/drawing/2014/main" id="{65D357BD-18A5-1A55-DEB1-3C1625CB50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1813"/>
              <a:ext cx="22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63">
              <a:extLst>
                <a:ext uri="{FF2B5EF4-FFF2-40B4-BE49-F238E27FC236}">
                  <a16:creationId xmlns:a16="http://schemas.microsoft.com/office/drawing/2014/main" id="{D6F157E2-F6A4-690E-02A7-DB1B5E470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777"/>
              <a:ext cx="119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64">
              <a:extLst>
                <a:ext uri="{FF2B5EF4-FFF2-40B4-BE49-F238E27FC236}">
                  <a16:creationId xmlns:a16="http://schemas.microsoft.com/office/drawing/2014/main" id="{F39DFCB6-079D-3FD0-EF8B-F8B88AE15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1813"/>
              <a:ext cx="1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65">
              <a:extLst>
                <a:ext uri="{FF2B5EF4-FFF2-40B4-BE49-F238E27FC236}">
                  <a16:creationId xmlns:a16="http://schemas.microsoft.com/office/drawing/2014/main" id="{20E02970-F079-429A-5EB3-2348EBC34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66">
              <a:extLst>
                <a:ext uri="{FF2B5EF4-FFF2-40B4-BE49-F238E27FC236}">
                  <a16:creationId xmlns:a16="http://schemas.microsoft.com/office/drawing/2014/main" id="{5E710104-87C3-73D9-88FD-BF7ACB8AF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67">
              <a:extLst>
                <a:ext uri="{FF2B5EF4-FFF2-40B4-BE49-F238E27FC236}">
                  <a16:creationId xmlns:a16="http://schemas.microsoft.com/office/drawing/2014/main" id="{458B9C46-E85F-1BCD-46A3-AD852F1C3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68">
              <a:extLst>
                <a:ext uri="{FF2B5EF4-FFF2-40B4-BE49-F238E27FC236}">
                  <a16:creationId xmlns:a16="http://schemas.microsoft.com/office/drawing/2014/main" id="{6CCDB1A6-5546-FE12-6CB8-D97528E62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69">
              <a:extLst>
                <a:ext uri="{FF2B5EF4-FFF2-40B4-BE49-F238E27FC236}">
                  <a16:creationId xmlns:a16="http://schemas.microsoft.com/office/drawing/2014/main" id="{C6AD4EC0-52AC-2EE6-8A0F-DBF7D3030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70">
              <a:extLst>
                <a:ext uri="{FF2B5EF4-FFF2-40B4-BE49-F238E27FC236}">
                  <a16:creationId xmlns:a16="http://schemas.microsoft.com/office/drawing/2014/main" id="{7CF57D9C-3FA5-F595-DBE2-89C952536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71">
              <a:extLst>
                <a:ext uri="{FF2B5EF4-FFF2-40B4-BE49-F238E27FC236}">
                  <a16:creationId xmlns:a16="http://schemas.microsoft.com/office/drawing/2014/main" id="{A6A5D998-9831-3A89-F262-16D94C5C9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72">
              <a:extLst>
                <a:ext uri="{FF2B5EF4-FFF2-40B4-BE49-F238E27FC236}">
                  <a16:creationId xmlns:a16="http://schemas.microsoft.com/office/drawing/2014/main" id="{EC29C4A3-DBB2-83F2-A13F-0351F65D2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73">
              <a:extLst>
                <a:ext uri="{FF2B5EF4-FFF2-40B4-BE49-F238E27FC236}">
                  <a16:creationId xmlns:a16="http://schemas.microsoft.com/office/drawing/2014/main" id="{8118DCC5-F3C3-4699-A373-585C9EB46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74">
              <a:extLst>
                <a:ext uri="{FF2B5EF4-FFF2-40B4-BE49-F238E27FC236}">
                  <a16:creationId xmlns:a16="http://schemas.microsoft.com/office/drawing/2014/main" id="{1C0892C5-E107-A31C-64E1-39246BCFE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75">
              <a:extLst>
                <a:ext uri="{FF2B5EF4-FFF2-40B4-BE49-F238E27FC236}">
                  <a16:creationId xmlns:a16="http://schemas.microsoft.com/office/drawing/2014/main" id="{72F58B45-12B7-86D8-2851-6B4E13BAD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76">
              <a:extLst>
                <a:ext uri="{FF2B5EF4-FFF2-40B4-BE49-F238E27FC236}">
                  <a16:creationId xmlns:a16="http://schemas.microsoft.com/office/drawing/2014/main" id="{18E3D09F-B89A-5895-884E-46B2800B2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77">
              <a:extLst>
                <a:ext uri="{FF2B5EF4-FFF2-40B4-BE49-F238E27FC236}">
                  <a16:creationId xmlns:a16="http://schemas.microsoft.com/office/drawing/2014/main" id="{8BE8941D-DE88-E47B-6905-B126B3A46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78">
              <a:extLst>
                <a:ext uri="{FF2B5EF4-FFF2-40B4-BE49-F238E27FC236}">
                  <a16:creationId xmlns:a16="http://schemas.microsoft.com/office/drawing/2014/main" id="{2E09F3B1-0B78-2178-D795-994E63B5B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79">
              <a:extLst>
                <a:ext uri="{FF2B5EF4-FFF2-40B4-BE49-F238E27FC236}">
                  <a16:creationId xmlns:a16="http://schemas.microsoft.com/office/drawing/2014/main" id="{9D2544F8-D358-02A6-FF22-75B640CDE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80">
              <a:extLst>
                <a:ext uri="{FF2B5EF4-FFF2-40B4-BE49-F238E27FC236}">
                  <a16:creationId xmlns:a16="http://schemas.microsoft.com/office/drawing/2014/main" id="{87CF2874-5534-B8F2-663A-C87BB013C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81">
              <a:extLst>
                <a:ext uri="{FF2B5EF4-FFF2-40B4-BE49-F238E27FC236}">
                  <a16:creationId xmlns:a16="http://schemas.microsoft.com/office/drawing/2014/main" id="{E4F2BCAF-043C-1934-8841-EC1768464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82">
              <a:extLst>
                <a:ext uri="{FF2B5EF4-FFF2-40B4-BE49-F238E27FC236}">
                  <a16:creationId xmlns:a16="http://schemas.microsoft.com/office/drawing/2014/main" id="{A34B86DC-92FF-9C6C-B72F-F37A51477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83">
              <a:extLst>
                <a:ext uri="{FF2B5EF4-FFF2-40B4-BE49-F238E27FC236}">
                  <a16:creationId xmlns:a16="http://schemas.microsoft.com/office/drawing/2014/main" id="{01FABF15-A49B-7F00-795D-82CEB2E19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84">
              <a:extLst>
                <a:ext uri="{FF2B5EF4-FFF2-40B4-BE49-F238E27FC236}">
                  <a16:creationId xmlns:a16="http://schemas.microsoft.com/office/drawing/2014/main" id="{45279273-7D0B-B86A-C152-69A55A3C3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85">
              <a:extLst>
                <a:ext uri="{FF2B5EF4-FFF2-40B4-BE49-F238E27FC236}">
                  <a16:creationId xmlns:a16="http://schemas.microsoft.com/office/drawing/2014/main" id="{00FC2C74-8333-9871-EEEC-2934200EF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86">
              <a:extLst>
                <a:ext uri="{FF2B5EF4-FFF2-40B4-BE49-F238E27FC236}">
                  <a16:creationId xmlns:a16="http://schemas.microsoft.com/office/drawing/2014/main" id="{D533F631-B554-1D2E-BFB8-DE27506C1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87">
              <a:extLst>
                <a:ext uri="{FF2B5EF4-FFF2-40B4-BE49-F238E27FC236}">
                  <a16:creationId xmlns:a16="http://schemas.microsoft.com/office/drawing/2014/main" id="{AE546A68-279F-7FCE-84C7-4EBE35F00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88">
              <a:extLst>
                <a:ext uri="{FF2B5EF4-FFF2-40B4-BE49-F238E27FC236}">
                  <a16:creationId xmlns:a16="http://schemas.microsoft.com/office/drawing/2014/main" id="{819EEC9C-CF4C-9893-DE14-648143BC8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89">
              <a:extLst>
                <a:ext uri="{FF2B5EF4-FFF2-40B4-BE49-F238E27FC236}">
                  <a16:creationId xmlns:a16="http://schemas.microsoft.com/office/drawing/2014/main" id="{E1A484B3-5663-31A1-4278-E59503875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90">
              <a:extLst>
                <a:ext uri="{FF2B5EF4-FFF2-40B4-BE49-F238E27FC236}">
                  <a16:creationId xmlns:a16="http://schemas.microsoft.com/office/drawing/2014/main" id="{92572571-683F-06E9-616E-88DEF10C2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91">
              <a:extLst>
                <a:ext uri="{FF2B5EF4-FFF2-40B4-BE49-F238E27FC236}">
                  <a16:creationId xmlns:a16="http://schemas.microsoft.com/office/drawing/2014/main" id="{6CAA3850-D937-9D20-FD79-9F58AA660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92">
              <a:extLst>
                <a:ext uri="{FF2B5EF4-FFF2-40B4-BE49-F238E27FC236}">
                  <a16:creationId xmlns:a16="http://schemas.microsoft.com/office/drawing/2014/main" id="{E7DBE561-583A-97A7-2BEC-8F0E78C7E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93">
              <a:extLst>
                <a:ext uri="{FF2B5EF4-FFF2-40B4-BE49-F238E27FC236}">
                  <a16:creationId xmlns:a16="http://schemas.microsoft.com/office/drawing/2014/main" id="{6569576A-3AC5-9A78-4DB0-719E55149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94">
              <a:extLst>
                <a:ext uri="{FF2B5EF4-FFF2-40B4-BE49-F238E27FC236}">
                  <a16:creationId xmlns:a16="http://schemas.microsoft.com/office/drawing/2014/main" id="{5A617CC2-4E30-4C7B-AFF5-471379736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95">
              <a:extLst>
                <a:ext uri="{FF2B5EF4-FFF2-40B4-BE49-F238E27FC236}">
                  <a16:creationId xmlns:a16="http://schemas.microsoft.com/office/drawing/2014/main" id="{6B854E35-48D9-2566-C381-829CBC180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96">
              <a:extLst>
                <a:ext uri="{FF2B5EF4-FFF2-40B4-BE49-F238E27FC236}">
                  <a16:creationId xmlns:a16="http://schemas.microsoft.com/office/drawing/2014/main" id="{30F70D8E-46D1-2F74-7CE0-E8DA4015C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Line 97">
              <a:extLst>
                <a:ext uri="{FF2B5EF4-FFF2-40B4-BE49-F238E27FC236}">
                  <a16:creationId xmlns:a16="http://schemas.microsoft.com/office/drawing/2014/main" id="{3F309148-8C3E-63E0-1379-256072F3F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98">
              <a:extLst>
                <a:ext uri="{FF2B5EF4-FFF2-40B4-BE49-F238E27FC236}">
                  <a16:creationId xmlns:a16="http://schemas.microsoft.com/office/drawing/2014/main" id="{FF5DAF54-4906-AF99-68A5-AF7DDB457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99">
              <a:extLst>
                <a:ext uri="{FF2B5EF4-FFF2-40B4-BE49-F238E27FC236}">
                  <a16:creationId xmlns:a16="http://schemas.microsoft.com/office/drawing/2014/main" id="{D69045DB-F2A7-B6DE-0314-3540E539C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100">
              <a:extLst>
                <a:ext uri="{FF2B5EF4-FFF2-40B4-BE49-F238E27FC236}">
                  <a16:creationId xmlns:a16="http://schemas.microsoft.com/office/drawing/2014/main" id="{6DCB372B-1D6C-1F7B-EF22-1C6B0FBF7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101">
              <a:extLst>
                <a:ext uri="{FF2B5EF4-FFF2-40B4-BE49-F238E27FC236}">
                  <a16:creationId xmlns:a16="http://schemas.microsoft.com/office/drawing/2014/main" id="{AD5733CC-0E35-5EF7-C681-A376B7EAB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102">
              <a:extLst>
                <a:ext uri="{FF2B5EF4-FFF2-40B4-BE49-F238E27FC236}">
                  <a16:creationId xmlns:a16="http://schemas.microsoft.com/office/drawing/2014/main" id="{46BE8152-B4B0-9B8A-1E97-C94B55D65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103">
              <a:extLst>
                <a:ext uri="{FF2B5EF4-FFF2-40B4-BE49-F238E27FC236}">
                  <a16:creationId xmlns:a16="http://schemas.microsoft.com/office/drawing/2014/main" id="{C7D864B3-79C2-2832-37AF-FFCEDBF97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104">
              <a:extLst>
                <a:ext uri="{FF2B5EF4-FFF2-40B4-BE49-F238E27FC236}">
                  <a16:creationId xmlns:a16="http://schemas.microsoft.com/office/drawing/2014/main" id="{89CBE6C6-41EE-5401-F0F5-4F97F64A7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Line 105">
              <a:extLst>
                <a:ext uri="{FF2B5EF4-FFF2-40B4-BE49-F238E27FC236}">
                  <a16:creationId xmlns:a16="http://schemas.microsoft.com/office/drawing/2014/main" id="{4FA0971B-2782-33A3-945A-A46EB3706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106">
              <a:extLst>
                <a:ext uri="{FF2B5EF4-FFF2-40B4-BE49-F238E27FC236}">
                  <a16:creationId xmlns:a16="http://schemas.microsoft.com/office/drawing/2014/main" id="{07341494-AE1E-DDE6-809A-A332B1F9C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107">
              <a:extLst>
                <a:ext uri="{FF2B5EF4-FFF2-40B4-BE49-F238E27FC236}">
                  <a16:creationId xmlns:a16="http://schemas.microsoft.com/office/drawing/2014/main" id="{48423A0A-2206-2F4C-21C0-3BFE67A50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Line 108">
              <a:extLst>
                <a:ext uri="{FF2B5EF4-FFF2-40B4-BE49-F238E27FC236}">
                  <a16:creationId xmlns:a16="http://schemas.microsoft.com/office/drawing/2014/main" id="{DF23783D-857A-2463-72AF-9A63BE1EA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109">
              <a:extLst>
                <a:ext uri="{FF2B5EF4-FFF2-40B4-BE49-F238E27FC236}">
                  <a16:creationId xmlns:a16="http://schemas.microsoft.com/office/drawing/2014/main" id="{7864F751-E7D7-F2EC-9EE6-56B2EBC31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110">
              <a:extLst>
                <a:ext uri="{FF2B5EF4-FFF2-40B4-BE49-F238E27FC236}">
                  <a16:creationId xmlns:a16="http://schemas.microsoft.com/office/drawing/2014/main" id="{0E522418-CE58-2755-8BDA-CB8AF5AA3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111">
              <a:extLst>
                <a:ext uri="{FF2B5EF4-FFF2-40B4-BE49-F238E27FC236}">
                  <a16:creationId xmlns:a16="http://schemas.microsoft.com/office/drawing/2014/main" id="{4BD04000-1DEF-93BD-2509-513B01BAD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112">
              <a:extLst>
                <a:ext uri="{FF2B5EF4-FFF2-40B4-BE49-F238E27FC236}">
                  <a16:creationId xmlns:a16="http://schemas.microsoft.com/office/drawing/2014/main" id="{058EADAA-03EA-1BA4-1351-E35AE53F3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113">
              <a:extLst>
                <a:ext uri="{FF2B5EF4-FFF2-40B4-BE49-F238E27FC236}">
                  <a16:creationId xmlns:a16="http://schemas.microsoft.com/office/drawing/2014/main" id="{E246C5FE-853D-25F7-2454-9F182B82E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114">
              <a:extLst>
                <a:ext uri="{FF2B5EF4-FFF2-40B4-BE49-F238E27FC236}">
                  <a16:creationId xmlns:a16="http://schemas.microsoft.com/office/drawing/2014/main" id="{4F91EBAF-6DD2-E1F0-955A-833425B6F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115">
              <a:extLst>
                <a:ext uri="{FF2B5EF4-FFF2-40B4-BE49-F238E27FC236}">
                  <a16:creationId xmlns:a16="http://schemas.microsoft.com/office/drawing/2014/main" id="{CF592509-2CCD-30A4-4BE6-7EACAA797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116">
              <a:extLst>
                <a:ext uri="{FF2B5EF4-FFF2-40B4-BE49-F238E27FC236}">
                  <a16:creationId xmlns:a16="http://schemas.microsoft.com/office/drawing/2014/main" id="{EDAF5DE0-7CF6-CF7B-6705-D9E30CDB2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117">
              <a:extLst>
                <a:ext uri="{FF2B5EF4-FFF2-40B4-BE49-F238E27FC236}">
                  <a16:creationId xmlns:a16="http://schemas.microsoft.com/office/drawing/2014/main" id="{56A6AE94-5136-18E5-531F-55D622FA7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118">
              <a:extLst>
                <a:ext uri="{FF2B5EF4-FFF2-40B4-BE49-F238E27FC236}">
                  <a16:creationId xmlns:a16="http://schemas.microsoft.com/office/drawing/2014/main" id="{548B4FF4-244F-9D02-82FD-CD09385B4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119">
              <a:extLst>
                <a:ext uri="{FF2B5EF4-FFF2-40B4-BE49-F238E27FC236}">
                  <a16:creationId xmlns:a16="http://schemas.microsoft.com/office/drawing/2014/main" id="{65EAC656-81CA-D836-AD3C-B384647C8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20">
              <a:extLst>
                <a:ext uri="{FF2B5EF4-FFF2-40B4-BE49-F238E27FC236}">
                  <a16:creationId xmlns:a16="http://schemas.microsoft.com/office/drawing/2014/main" id="{A6EED879-14D4-7637-22EB-69EA50AB8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21">
              <a:extLst>
                <a:ext uri="{FF2B5EF4-FFF2-40B4-BE49-F238E27FC236}">
                  <a16:creationId xmlns:a16="http://schemas.microsoft.com/office/drawing/2014/main" id="{9C50E9E6-16E0-E487-D379-3D30A87EB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22">
              <a:extLst>
                <a:ext uri="{FF2B5EF4-FFF2-40B4-BE49-F238E27FC236}">
                  <a16:creationId xmlns:a16="http://schemas.microsoft.com/office/drawing/2014/main" id="{5F605328-CC60-1688-5D0C-FEAD39C13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2299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23">
              <a:extLst>
                <a:ext uri="{FF2B5EF4-FFF2-40B4-BE49-F238E27FC236}">
                  <a16:creationId xmlns:a16="http://schemas.microsoft.com/office/drawing/2014/main" id="{86CA3E16-4B60-3F7D-2C87-39CB4BA28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124">
              <a:extLst>
                <a:ext uri="{FF2B5EF4-FFF2-40B4-BE49-F238E27FC236}">
                  <a16:creationId xmlns:a16="http://schemas.microsoft.com/office/drawing/2014/main" id="{39ED1336-2633-C2C8-F6CA-631981C10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25">
              <a:extLst>
                <a:ext uri="{FF2B5EF4-FFF2-40B4-BE49-F238E27FC236}">
                  <a16:creationId xmlns:a16="http://schemas.microsoft.com/office/drawing/2014/main" id="{1690660B-D73B-6524-BBB4-A00901FC44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126">
              <a:extLst>
                <a:ext uri="{FF2B5EF4-FFF2-40B4-BE49-F238E27FC236}">
                  <a16:creationId xmlns:a16="http://schemas.microsoft.com/office/drawing/2014/main" id="{E12996B3-4323-0FD6-C401-31D0FCC43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27">
              <a:extLst>
                <a:ext uri="{FF2B5EF4-FFF2-40B4-BE49-F238E27FC236}">
                  <a16:creationId xmlns:a16="http://schemas.microsoft.com/office/drawing/2014/main" id="{95B27644-E417-4AA7-FD16-03BAA3A9E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28">
              <a:extLst>
                <a:ext uri="{FF2B5EF4-FFF2-40B4-BE49-F238E27FC236}">
                  <a16:creationId xmlns:a16="http://schemas.microsoft.com/office/drawing/2014/main" id="{59AB988F-9DFA-B9E0-16D4-95CFF1986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Line 129">
              <a:extLst>
                <a:ext uri="{FF2B5EF4-FFF2-40B4-BE49-F238E27FC236}">
                  <a16:creationId xmlns:a16="http://schemas.microsoft.com/office/drawing/2014/main" id="{B895C21E-9303-53E5-5D7A-C4E72AA24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Line 130">
              <a:extLst>
                <a:ext uri="{FF2B5EF4-FFF2-40B4-BE49-F238E27FC236}">
                  <a16:creationId xmlns:a16="http://schemas.microsoft.com/office/drawing/2014/main" id="{241003A9-9756-6B0B-E22B-B497282F5D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Line 131">
              <a:extLst>
                <a:ext uri="{FF2B5EF4-FFF2-40B4-BE49-F238E27FC236}">
                  <a16:creationId xmlns:a16="http://schemas.microsoft.com/office/drawing/2014/main" id="{A18CE0A0-53F6-652F-B5B0-F93C02AE9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Line 132">
              <a:extLst>
                <a:ext uri="{FF2B5EF4-FFF2-40B4-BE49-F238E27FC236}">
                  <a16:creationId xmlns:a16="http://schemas.microsoft.com/office/drawing/2014/main" id="{95C7B191-1F3E-1DC5-F2BC-444C5AA922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Line 133">
              <a:extLst>
                <a:ext uri="{FF2B5EF4-FFF2-40B4-BE49-F238E27FC236}">
                  <a16:creationId xmlns:a16="http://schemas.microsoft.com/office/drawing/2014/main" id="{1125F0A1-4F27-ED3F-F68E-297879123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134">
              <a:extLst>
                <a:ext uri="{FF2B5EF4-FFF2-40B4-BE49-F238E27FC236}">
                  <a16:creationId xmlns:a16="http://schemas.microsoft.com/office/drawing/2014/main" id="{CB0702A6-4A5F-2D48-5A50-63A4658A9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Line 135">
              <a:extLst>
                <a:ext uri="{FF2B5EF4-FFF2-40B4-BE49-F238E27FC236}">
                  <a16:creationId xmlns:a16="http://schemas.microsoft.com/office/drawing/2014/main" id="{642D5418-A778-4068-D2B6-59E9BBFF8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Line 136">
              <a:extLst>
                <a:ext uri="{FF2B5EF4-FFF2-40B4-BE49-F238E27FC236}">
                  <a16:creationId xmlns:a16="http://schemas.microsoft.com/office/drawing/2014/main" id="{FC0A6310-E237-D067-1D97-F192E06CA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Line 137">
              <a:extLst>
                <a:ext uri="{FF2B5EF4-FFF2-40B4-BE49-F238E27FC236}">
                  <a16:creationId xmlns:a16="http://schemas.microsoft.com/office/drawing/2014/main" id="{0EC14E15-EC3C-66B4-36F7-F1902A6A4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Line 138">
              <a:extLst>
                <a:ext uri="{FF2B5EF4-FFF2-40B4-BE49-F238E27FC236}">
                  <a16:creationId xmlns:a16="http://schemas.microsoft.com/office/drawing/2014/main" id="{507D96CF-FD5B-B052-6EEC-9718A35E9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Line 139">
              <a:extLst>
                <a:ext uri="{FF2B5EF4-FFF2-40B4-BE49-F238E27FC236}">
                  <a16:creationId xmlns:a16="http://schemas.microsoft.com/office/drawing/2014/main" id="{A96D4453-0AE9-5221-98CC-C11079ED0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Line 140">
              <a:extLst>
                <a:ext uri="{FF2B5EF4-FFF2-40B4-BE49-F238E27FC236}">
                  <a16:creationId xmlns:a16="http://schemas.microsoft.com/office/drawing/2014/main" id="{D9C7DD8E-43F3-5A11-E751-17CE47E09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Line 141">
              <a:extLst>
                <a:ext uri="{FF2B5EF4-FFF2-40B4-BE49-F238E27FC236}">
                  <a16:creationId xmlns:a16="http://schemas.microsoft.com/office/drawing/2014/main" id="{48D0DA62-CF40-A03C-9A13-757D64A52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142">
              <a:extLst>
                <a:ext uri="{FF2B5EF4-FFF2-40B4-BE49-F238E27FC236}">
                  <a16:creationId xmlns:a16="http://schemas.microsoft.com/office/drawing/2014/main" id="{DC550AE6-62E9-3C8C-2341-7E2AF97C2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143">
              <a:extLst>
                <a:ext uri="{FF2B5EF4-FFF2-40B4-BE49-F238E27FC236}">
                  <a16:creationId xmlns:a16="http://schemas.microsoft.com/office/drawing/2014/main" id="{DD084F0B-B968-F266-4665-9336BA2C8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144">
              <a:extLst>
                <a:ext uri="{FF2B5EF4-FFF2-40B4-BE49-F238E27FC236}">
                  <a16:creationId xmlns:a16="http://schemas.microsoft.com/office/drawing/2014/main" id="{168CC4B2-97DB-A996-E0BC-EF210DE891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Line 145">
              <a:extLst>
                <a:ext uri="{FF2B5EF4-FFF2-40B4-BE49-F238E27FC236}">
                  <a16:creationId xmlns:a16="http://schemas.microsoft.com/office/drawing/2014/main" id="{8CF2FA3D-3191-F80A-8557-438C3073C7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Line 146">
              <a:extLst>
                <a:ext uri="{FF2B5EF4-FFF2-40B4-BE49-F238E27FC236}">
                  <a16:creationId xmlns:a16="http://schemas.microsoft.com/office/drawing/2014/main" id="{13D72A66-8515-3EEA-230D-CA006891F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Line 147">
              <a:extLst>
                <a:ext uri="{FF2B5EF4-FFF2-40B4-BE49-F238E27FC236}">
                  <a16:creationId xmlns:a16="http://schemas.microsoft.com/office/drawing/2014/main" id="{12B3CA63-F9DA-823A-97F7-07B06F636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48">
              <a:extLst>
                <a:ext uri="{FF2B5EF4-FFF2-40B4-BE49-F238E27FC236}">
                  <a16:creationId xmlns:a16="http://schemas.microsoft.com/office/drawing/2014/main" id="{03F53E69-331D-AECA-82DE-E48AFDC2BA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49">
              <a:extLst>
                <a:ext uri="{FF2B5EF4-FFF2-40B4-BE49-F238E27FC236}">
                  <a16:creationId xmlns:a16="http://schemas.microsoft.com/office/drawing/2014/main" id="{E5ED22D0-CEB4-7A74-9074-A21913767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50">
              <a:extLst>
                <a:ext uri="{FF2B5EF4-FFF2-40B4-BE49-F238E27FC236}">
                  <a16:creationId xmlns:a16="http://schemas.microsoft.com/office/drawing/2014/main" id="{BFCD3A0C-DC89-549A-E9E8-C223772B4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51">
              <a:extLst>
                <a:ext uri="{FF2B5EF4-FFF2-40B4-BE49-F238E27FC236}">
                  <a16:creationId xmlns:a16="http://schemas.microsoft.com/office/drawing/2014/main" id="{3CCEF9A8-C926-C8A8-C6D2-B84066AF4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152">
              <a:extLst>
                <a:ext uri="{FF2B5EF4-FFF2-40B4-BE49-F238E27FC236}">
                  <a16:creationId xmlns:a16="http://schemas.microsoft.com/office/drawing/2014/main" id="{8FA50053-C88D-BDFB-9997-5C72D9BD9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53">
              <a:extLst>
                <a:ext uri="{FF2B5EF4-FFF2-40B4-BE49-F238E27FC236}">
                  <a16:creationId xmlns:a16="http://schemas.microsoft.com/office/drawing/2014/main" id="{C8D04BD8-3250-8737-4CA2-0E424F844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154">
              <a:extLst>
                <a:ext uri="{FF2B5EF4-FFF2-40B4-BE49-F238E27FC236}">
                  <a16:creationId xmlns:a16="http://schemas.microsoft.com/office/drawing/2014/main" id="{1F1744F9-32F7-89A9-6A31-CF8DB46AB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55">
              <a:extLst>
                <a:ext uri="{FF2B5EF4-FFF2-40B4-BE49-F238E27FC236}">
                  <a16:creationId xmlns:a16="http://schemas.microsoft.com/office/drawing/2014/main" id="{58977993-E8AE-95E4-DBF1-7D843B6A63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Line 156">
              <a:extLst>
                <a:ext uri="{FF2B5EF4-FFF2-40B4-BE49-F238E27FC236}">
                  <a16:creationId xmlns:a16="http://schemas.microsoft.com/office/drawing/2014/main" id="{F27FA3DC-028F-30F4-6677-0E0CA2DE43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157">
              <a:extLst>
                <a:ext uri="{FF2B5EF4-FFF2-40B4-BE49-F238E27FC236}">
                  <a16:creationId xmlns:a16="http://schemas.microsoft.com/office/drawing/2014/main" id="{D52C79BE-A923-1C7D-FFC9-91B512478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Line 158">
              <a:extLst>
                <a:ext uri="{FF2B5EF4-FFF2-40B4-BE49-F238E27FC236}">
                  <a16:creationId xmlns:a16="http://schemas.microsoft.com/office/drawing/2014/main" id="{4796358A-F15F-1A72-B241-D1362C238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Line 159">
              <a:extLst>
                <a:ext uri="{FF2B5EF4-FFF2-40B4-BE49-F238E27FC236}">
                  <a16:creationId xmlns:a16="http://schemas.microsoft.com/office/drawing/2014/main" id="{EF617EAB-090A-6980-F884-93FC9071E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Line 160">
              <a:extLst>
                <a:ext uri="{FF2B5EF4-FFF2-40B4-BE49-F238E27FC236}">
                  <a16:creationId xmlns:a16="http://schemas.microsoft.com/office/drawing/2014/main" id="{0821B02E-F357-5DFE-BD09-0FBCE8E93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Line 161">
              <a:extLst>
                <a:ext uri="{FF2B5EF4-FFF2-40B4-BE49-F238E27FC236}">
                  <a16:creationId xmlns:a16="http://schemas.microsoft.com/office/drawing/2014/main" id="{E99514F1-C7B9-54DE-0635-8C4F448FB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Line 162">
              <a:extLst>
                <a:ext uri="{FF2B5EF4-FFF2-40B4-BE49-F238E27FC236}">
                  <a16:creationId xmlns:a16="http://schemas.microsoft.com/office/drawing/2014/main" id="{0ED7CB3B-C4A6-CE73-0331-75DD2692A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Line 163">
              <a:extLst>
                <a:ext uri="{FF2B5EF4-FFF2-40B4-BE49-F238E27FC236}">
                  <a16:creationId xmlns:a16="http://schemas.microsoft.com/office/drawing/2014/main" id="{D20FC022-0D62-167F-B5CF-FC00FF4B09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Line 164">
              <a:extLst>
                <a:ext uri="{FF2B5EF4-FFF2-40B4-BE49-F238E27FC236}">
                  <a16:creationId xmlns:a16="http://schemas.microsoft.com/office/drawing/2014/main" id="{8FB4F284-2015-370E-8F09-D24ADF363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Line 165">
              <a:extLst>
                <a:ext uri="{FF2B5EF4-FFF2-40B4-BE49-F238E27FC236}">
                  <a16:creationId xmlns:a16="http://schemas.microsoft.com/office/drawing/2014/main" id="{31CBCFA5-E443-A837-78F3-2D3C6EFBDC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Line 166">
              <a:extLst>
                <a:ext uri="{FF2B5EF4-FFF2-40B4-BE49-F238E27FC236}">
                  <a16:creationId xmlns:a16="http://schemas.microsoft.com/office/drawing/2014/main" id="{B1BE0B2A-B697-5254-15BE-9D6664A82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Line 167">
              <a:extLst>
                <a:ext uri="{FF2B5EF4-FFF2-40B4-BE49-F238E27FC236}">
                  <a16:creationId xmlns:a16="http://schemas.microsoft.com/office/drawing/2014/main" id="{5A05FFCC-32EC-CF34-E650-200D1CB77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Line 168">
              <a:extLst>
                <a:ext uri="{FF2B5EF4-FFF2-40B4-BE49-F238E27FC236}">
                  <a16:creationId xmlns:a16="http://schemas.microsoft.com/office/drawing/2014/main" id="{57AE7C8B-A028-1D7E-14B0-E73D303CC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Line 169">
              <a:extLst>
                <a:ext uri="{FF2B5EF4-FFF2-40B4-BE49-F238E27FC236}">
                  <a16:creationId xmlns:a16="http://schemas.microsoft.com/office/drawing/2014/main" id="{6622FA24-C85C-EFA2-3D30-C01A062D1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Line 170">
              <a:extLst>
                <a:ext uri="{FF2B5EF4-FFF2-40B4-BE49-F238E27FC236}">
                  <a16:creationId xmlns:a16="http://schemas.microsoft.com/office/drawing/2014/main" id="{0EB1C428-0EA7-46FD-4AC3-73B2E9902B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0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Line 171">
              <a:extLst>
                <a:ext uri="{FF2B5EF4-FFF2-40B4-BE49-F238E27FC236}">
                  <a16:creationId xmlns:a16="http://schemas.microsoft.com/office/drawing/2014/main" id="{39C6652C-48ED-2113-DCC8-47D0B82AB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Line 172">
              <a:extLst>
                <a:ext uri="{FF2B5EF4-FFF2-40B4-BE49-F238E27FC236}">
                  <a16:creationId xmlns:a16="http://schemas.microsoft.com/office/drawing/2014/main" id="{CD560A2D-A3C8-84DD-8BFD-D4F3CFF242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Line 173">
              <a:extLst>
                <a:ext uri="{FF2B5EF4-FFF2-40B4-BE49-F238E27FC236}">
                  <a16:creationId xmlns:a16="http://schemas.microsoft.com/office/drawing/2014/main" id="{AC3B7E8D-8022-98B2-62E5-6CEAA165C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Line 174">
              <a:extLst>
                <a:ext uri="{FF2B5EF4-FFF2-40B4-BE49-F238E27FC236}">
                  <a16:creationId xmlns:a16="http://schemas.microsoft.com/office/drawing/2014/main" id="{F1031542-DAD4-BEC7-247C-10A230F9B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Line 175">
              <a:extLst>
                <a:ext uri="{FF2B5EF4-FFF2-40B4-BE49-F238E27FC236}">
                  <a16:creationId xmlns:a16="http://schemas.microsoft.com/office/drawing/2014/main" id="{83E6E329-5CEB-F9B0-15DA-08489E493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Line 176">
              <a:extLst>
                <a:ext uri="{FF2B5EF4-FFF2-40B4-BE49-F238E27FC236}">
                  <a16:creationId xmlns:a16="http://schemas.microsoft.com/office/drawing/2014/main" id="{EA766A2D-884F-DEE4-DE96-8218EDC5D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Line 177">
              <a:extLst>
                <a:ext uri="{FF2B5EF4-FFF2-40B4-BE49-F238E27FC236}">
                  <a16:creationId xmlns:a16="http://schemas.microsoft.com/office/drawing/2014/main" id="{BD978360-BF06-0065-B1D3-C208BDD0D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Line 178">
              <a:extLst>
                <a:ext uri="{FF2B5EF4-FFF2-40B4-BE49-F238E27FC236}">
                  <a16:creationId xmlns:a16="http://schemas.microsoft.com/office/drawing/2014/main" id="{A3DC07E0-159E-CFFE-C349-4BF721A81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Line 179">
              <a:extLst>
                <a:ext uri="{FF2B5EF4-FFF2-40B4-BE49-F238E27FC236}">
                  <a16:creationId xmlns:a16="http://schemas.microsoft.com/office/drawing/2014/main" id="{B1B99ED2-6EFB-4AEA-8D37-2D7E3AE6E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Line 180">
              <a:extLst>
                <a:ext uri="{FF2B5EF4-FFF2-40B4-BE49-F238E27FC236}">
                  <a16:creationId xmlns:a16="http://schemas.microsoft.com/office/drawing/2014/main" id="{11868BF7-CA04-7690-1AAC-32EEB0D1E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8" y="984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Line 181">
              <a:extLst>
                <a:ext uri="{FF2B5EF4-FFF2-40B4-BE49-F238E27FC236}">
                  <a16:creationId xmlns:a16="http://schemas.microsoft.com/office/drawing/2014/main" id="{D23E5AFA-E003-1C27-B612-6D7594A89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973"/>
              <a:ext cx="1" cy="1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182">
              <a:extLst>
                <a:ext uri="{FF2B5EF4-FFF2-40B4-BE49-F238E27FC236}">
                  <a16:creationId xmlns:a16="http://schemas.microsoft.com/office/drawing/2014/main" id="{84E030BB-E7A5-D7AF-524F-F7FFCE9E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19"/>
              <a:ext cx="71" cy="119"/>
            </a:xfrm>
            <a:custGeom>
              <a:avLst/>
              <a:gdLst>
                <a:gd name="T0" fmla="*/ 1 w 142"/>
                <a:gd name="T1" fmla="*/ 1 h 238"/>
                <a:gd name="T2" fmla="*/ 0 w 142"/>
                <a:gd name="T3" fmla="*/ 0 h 238"/>
                <a:gd name="T4" fmla="*/ 1 w 142"/>
                <a:gd name="T5" fmla="*/ 1 h 238"/>
                <a:gd name="T6" fmla="*/ 1 w 142"/>
                <a:gd name="T7" fmla="*/ 0 h 238"/>
                <a:gd name="T8" fmla="*/ 1 w 142"/>
                <a:gd name="T9" fmla="*/ 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8"/>
                <a:gd name="T17" fmla="*/ 142 w 142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8">
                  <a:moveTo>
                    <a:pt x="71" y="238"/>
                  </a:moveTo>
                  <a:lnTo>
                    <a:pt x="0" y="0"/>
                  </a:lnTo>
                  <a:lnTo>
                    <a:pt x="71" y="48"/>
                  </a:lnTo>
                  <a:lnTo>
                    <a:pt x="142" y="0"/>
                  </a:lnTo>
                  <a:lnTo>
                    <a:pt x="71" y="238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183">
              <a:extLst>
                <a:ext uri="{FF2B5EF4-FFF2-40B4-BE49-F238E27FC236}">
                  <a16:creationId xmlns:a16="http://schemas.microsoft.com/office/drawing/2014/main" id="{D80CDE1E-9455-E649-41F6-718A89819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736"/>
              <a:ext cx="53" cy="237"/>
            </a:xfrm>
            <a:custGeom>
              <a:avLst/>
              <a:gdLst>
                <a:gd name="T0" fmla="*/ 4 w 60"/>
                <a:gd name="T1" fmla="*/ 25 h 267"/>
                <a:gd name="T2" fmla="*/ 4 w 60"/>
                <a:gd name="T3" fmla="*/ 24 h 267"/>
                <a:gd name="T4" fmla="*/ 4 w 60"/>
                <a:gd name="T5" fmla="*/ 22 h 267"/>
                <a:gd name="T6" fmla="*/ 4 w 60"/>
                <a:gd name="T7" fmla="*/ 22 h 267"/>
                <a:gd name="T8" fmla="*/ 4 w 60"/>
                <a:gd name="T9" fmla="*/ 22 h 267"/>
                <a:gd name="T10" fmla="*/ 4 w 60"/>
                <a:gd name="T11" fmla="*/ 22 h 267"/>
                <a:gd name="T12" fmla="*/ 4 w 60"/>
                <a:gd name="T13" fmla="*/ 22 h 267"/>
                <a:gd name="T14" fmla="*/ 4 w 60"/>
                <a:gd name="T15" fmla="*/ 20 h 267"/>
                <a:gd name="T16" fmla="*/ 4 w 60"/>
                <a:gd name="T17" fmla="*/ 20 h 267"/>
                <a:gd name="T18" fmla="*/ 4 w 60"/>
                <a:gd name="T19" fmla="*/ 20 h 267"/>
                <a:gd name="T20" fmla="*/ 4 w 60"/>
                <a:gd name="T21" fmla="*/ 20 h 267"/>
                <a:gd name="T22" fmla="*/ 0 w 60"/>
                <a:gd name="T23" fmla="*/ 19 h 267"/>
                <a:gd name="T24" fmla="*/ 0 w 60"/>
                <a:gd name="T25" fmla="*/ 18 h 267"/>
                <a:gd name="T26" fmla="*/ 4 w 60"/>
                <a:gd name="T27" fmla="*/ 18 h 267"/>
                <a:gd name="T28" fmla="*/ 4 w 60"/>
                <a:gd name="T29" fmla="*/ 18 h 267"/>
                <a:gd name="T30" fmla="*/ 4 w 60"/>
                <a:gd name="T31" fmla="*/ 17 h 267"/>
                <a:gd name="T32" fmla="*/ 4 w 60"/>
                <a:gd name="T33" fmla="*/ 16 h 267"/>
                <a:gd name="T34" fmla="*/ 4 w 60"/>
                <a:gd name="T35" fmla="*/ 16 h 267"/>
                <a:gd name="T36" fmla="*/ 4 w 60"/>
                <a:gd name="T37" fmla="*/ 16 h 267"/>
                <a:gd name="T38" fmla="*/ 4 w 60"/>
                <a:gd name="T39" fmla="*/ 14 h 267"/>
                <a:gd name="T40" fmla="*/ 4 w 60"/>
                <a:gd name="T41" fmla="*/ 14 h 267"/>
                <a:gd name="T42" fmla="*/ 4 w 60"/>
                <a:gd name="T43" fmla="*/ 14 h 267"/>
                <a:gd name="T44" fmla="*/ 4 w 60"/>
                <a:gd name="T45" fmla="*/ 13 h 267"/>
                <a:gd name="T46" fmla="*/ 4 w 60"/>
                <a:gd name="T47" fmla="*/ 12 h 267"/>
                <a:gd name="T48" fmla="*/ 4 w 60"/>
                <a:gd name="T49" fmla="*/ 12 h 267"/>
                <a:gd name="T50" fmla="*/ 4 w 60"/>
                <a:gd name="T51" fmla="*/ 11 h 267"/>
                <a:gd name="T52" fmla="*/ 4 w 60"/>
                <a:gd name="T53" fmla="*/ 11 h 267"/>
                <a:gd name="T54" fmla="*/ 0 w 60"/>
                <a:gd name="T55" fmla="*/ 11 h 267"/>
                <a:gd name="T56" fmla="*/ 0 w 60"/>
                <a:gd name="T57" fmla="*/ 10 h 267"/>
                <a:gd name="T58" fmla="*/ 4 w 60"/>
                <a:gd name="T59" fmla="*/ 10 h 267"/>
                <a:gd name="T60" fmla="*/ 4 w 60"/>
                <a:gd name="T61" fmla="*/ 10 h 267"/>
                <a:gd name="T62" fmla="*/ 4 w 60"/>
                <a:gd name="T63" fmla="*/ 9 h 267"/>
                <a:gd name="T64" fmla="*/ 4 w 60"/>
                <a:gd name="T65" fmla="*/ 8 h 267"/>
                <a:gd name="T66" fmla="*/ 4 w 60"/>
                <a:gd name="T67" fmla="*/ 8 h 267"/>
                <a:gd name="T68" fmla="*/ 4 w 60"/>
                <a:gd name="T69" fmla="*/ 7 h 267"/>
                <a:gd name="T70" fmla="*/ 4 w 60"/>
                <a:gd name="T71" fmla="*/ 7 h 267"/>
                <a:gd name="T72" fmla="*/ 4 w 60"/>
                <a:gd name="T73" fmla="*/ 6 h 267"/>
                <a:gd name="T74" fmla="*/ 4 w 60"/>
                <a:gd name="T75" fmla="*/ 5 h 267"/>
                <a:gd name="T76" fmla="*/ 4 w 60"/>
                <a:gd name="T77" fmla="*/ 5 h 267"/>
                <a:gd name="T78" fmla="*/ 4 w 60"/>
                <a:gd name="T79" fmla="*/ 4 h 267"/>
                <a:gd name="T80" fmla="*/ 4 w 60"/>
                <a:gd name="T81" fmla="*/ 4 h 267"/>
                <a:gd name="T82" fmla="*/ 4 w 60"/>
                <a:gd name="T83" fmla="*/ 4 h 267"/>
                <a:gd name="T84" fmla="*/ 4 w 60"/>
                <a:gd name="T85" fmla="*/ 4 h 267"/>
                <a:gd name="T86" fmla="*/ 0 w 60"/>
                <a:gd name="T87" fmla="*/ 4 h 267"/>
                <a:gd name="T88" fmla="*/ 0 w 60"/>
                <a:gd name="T89" fmla="*/ 4 h 267"/>
                <a:gd name="T90" fmla="*/ 4 w 60"/>
                <a:gd name="T91" fmla="*/ 4 h 267"/>
                <a:gd name="T92" fmla="*/ 4 w 60"/>
                <a:gd name="T93" fmla="*/ 4 h 267"/>
                <a:gd name="T94" fmla="*/ 4 w 60"/>
                <a:gd name="T95" fmla="*/ 4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267"/>
                <a:gd name="T146" fmla="*/ 60 w 60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267">
                  <a:moveTo>
                    <a:pt x="30" y="267"/>
                  </a:moveTo>
                  <a:lnTo>
                    <a:pt x="37" y="263"/>
                  </a:lnTo>
                  <a:lnTo>
                    <a:pt x="43" y="260"/>
                  </a:lnTo>
                  <a:lnTo>
                    <a:pt x="48" y="257"/>
                  </a:lnTo>
                  <a:lnTo>
                    <a:pt x="52" y="254"/>
                  </a:lnTo>
                  <a:lnTo>
                    <a:pt x="55" y="252"/>
                  </a:lnTo>
                  <a:lnTo>
                    <a:pt x="58" y="249"/>
                  </a:lnTo>
                  <a:lnTo>
                    <a:pt x="59" y="247"/>
                  </a:lnTo>
                  <a:lnTo>
                    <a:pt x="60" y="244"/>
                  </a:lnTo>
                  <a:lnTo>
                    <a:pt x="59" y="242"/>
                  </a:lnTo>
                  <a:lnTo>
                    <a:pt x="58" y="240"/>
                  </a:lnTo>
                  <a:lnTo>
                    <a:pt x="55" y="237"/>
                  </a:lnTo>
                  <a:lnTo>
                    <a:pt x="52" y="235"/>
                  </a:lnTo>
                  <a:lnTo>
                    <a:pt x="48" y="232"/>
                  </a:lnTo>
                  <a:lnTo>
                    <a:pt x="43" y="229"/>
                  </a:lnTo>
                  <a:lnTo>
                    <a:pt x="37" y="226"/>
                  </a:lnTo>
                  <a:lnTo>
                    <a:pt x="30" y="222"/>
                  </a:lnTo>
                  <a:lnTo>
                    <a:pt x="23" y="219"/>
                  </a:lnTo>
                  <a:lnTo>
                    <a:pt x="17" y="215"/>
                  </a:lnTo>
                  <a:lnTo>
                    <a:pt x="11" y="212"/>
                  </a:lnTo>
                  <a:lnTo>
                    <a:pt x="7" y="210"/>
                  </a:lnTo>
                  <a:lnTo>
                    <a:pt x="4" y="207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2" y="195"/>
                  </a:lnTo>
                  <a:lnTo>
                    <a:pt x="4" y="193"/>
                  </a:lnTo>
                  <a:lnTo>
                    <a:pt x="7" y="190"/>
                  </a:lnTo>
                  <a:lnTo>
                    <a:pt x="11" y="188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30" y="178"/>
                  </a:lnTo>
                  <a:lnTo>
                    <a:pt x="37" y="174"/>
                  </a:lnTo>
                  <a:lnTo>
                    <a:pt x="43" y="171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5" y="163"/>
                  </a:lnTo>
                  <a:lnTo>
                    <a:pt x="58" y="160"/>
                  </a:lnTo>
                  <a:lnTo>
                    <a:pt x="59" y="158"/>
                  </a:lnTo>
                  <a:lnTo>
                    <a:pt x="60" y="156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5" y="148"/>
                  </a:lnTo>
                  <a:lnTo>
                    <a:pt x="52" y="146"/>
                  </a:lnTo>
                  <a:lnTo>
                    <a:pt x="48" y="143"/>
                  </a:lnTo>
                  <a:lnTo>
                    <a:pt x="43" y="140"/>
                  </a:lnTo>
                  <a:lnTo>
                    <a:pt x="37" y="137"/>
                  </a:lnTo>
                  <a:lnTo>
                    <a:pt x="30" y="133"/>
                  </a:lnTo>
                  <a:lnTo>
                    <a:pt x="23" y="130"/>
                  </a:lnTo>
                  <a:lnTo>
                    <a:pt x="17" y="127"/>
                  </a:lnTo>
                  <a:lnTo>
                    <a:pt x="11" y="124"/>
                  </a:lnTo>
                  <a:lnTo>
                    <a:pt x="7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7" y="101"/>
                  </a:lnTo>
                  <a:lnTo>
                    <a:pt x="11" y="99"/>
                  </a:lnTo>
                  <a:lnTo>
                    <a:pt x="17" y="96"/>
                  </a:lnTo>
                  <a:lnTo>
                    <a:pt x="23" y="92"/>
                  </a:lnTo>
                  <a:lnTo>
                    <a:pt x="30" y="89"/>
                  </a:lnTo>
                  <a:lnTo>
                    <a:pt x="37" y="85"/>
                  </a:lnTo>
                  <a:lnTo>
                    <a:pt x="43" y="82"/>
                  </a:lnTo>
                  <a:lnTo>
                    <a:pt x="48" y="79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59" y="69"/>
                  </a:lnTo>
                  <a:lnTo>
                    <a:pt x="60" y="67"/>
                  </a:lnTo>
                  <a:lnTo>
                    <a:pt x="59" y="64"/>
                  </a:lnTo>
                  <a:lnTo>
                    <a:pt x="58" y="62"/>
                  </a:lnTo>
                  <a:lnTo>
                    <a:pt x="55" y="60"/>
                  </a:lnTo>
                  <a:lnTo>
                    <a:pt x="52" y="57"/>
                  </a:lnTo>
                  <a:lnTo>
                    <a:pt x="48" y="54"/>
                  </a:lnTo>
                  <a:lnTo>
                    <a:pt x="43" y="51"/>
                  </a:lnTo>
                  <a:lnTo>
                    <a:pt x="37" y="48"/>
                  </a:lnTo>
                  <a:lnTo>
                    <a:pt x="30" y="44"/>
                  </a:lnTo>
                  <a:lnTo>
                    <a:pt x="23" y="41"/>
                  </a:lnTo>
                  <a:lnTo>
                    <a:pt x="17" y="38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Rectangle 184">
              <a:extLst>
                <a:ext uri="{FF2B5EF4-FFF2-40B4-BE49-F238E27FC236}">
                  <a16:creationId xmlns:a16="http://schemas.microsoft.com/office/drawing/2014/main" id="{E0B1F9D1-61A5-CF72-8BA5-C5BE585F5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77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29" name="Rectangle 185">
              <a:extLst>
                <a:ext uri="{FF2B5EF4-FFF2-40B4-BE49-F238E27FC236}">
                  <a16:creationId xmlns:a16="http://schemas.microsoft.com/office/drawing/2014/main" id="{F4B56736-2BE1-FC10-CA7B-0C8F062CF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839"/>
              <a:ext cx="1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heater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0" name="Rectangle 186">
              <a:extLst>
                <a:ext uri="{FF2B5EF4-FFF2-40B4-BE49-F238E27FC236}">
                  <a16:creationId xmlns:a16="http://schemas.microsoft.com/office/drawing/2014/main" id="{6A2AD442-0E63-1BA1-5393-1B2CD983E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771"/>
              <a:ext cx="7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4500 kJ/min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1" name="Freeform 187">
              <a:extLst>
                <a:ext uri="{FF2B5EF4-FFF2-40B4-BE49-F238E27FC236}">
                  <a16:creationId xmlns:a16="http://schemas.microsoft.com/office/drawing/2014/main" id="{302F9010-D9F0-33BB-2B50-3DADD1A78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8" y="52"/>
                  </a:lnTo>
                  <a:lnTo>
                    <a:pt x="307" y="76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7"/>
                  </a:lnTo>
                  <a:lnTo>
                    <a:pt x="320" y="227"/>
                  </a:lnTo>
                  <a:lnTo>
                    <a:pt x="307" y="258"/>
                  </a:lnTo>
                  <a:lnTo>
                    <a:pt x="288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188">
              <a:extLst>
                <a:ext uri="{FF2B5EF4-FFF2-40B4-BE49-F238E27FC236}">
                  <a16:creationId xmlns:a16="http://schemas.microsoft.com/office/drawing/2014/main" id="{8F171BCC-5628-6E46-9129-6E7AD6133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189">
              <a:extLst>
                <a:ext uri="{FF2B5EF4-FFF2-40B4-BE49-F238E27FC236}">
                  <a16:creationId xmlns:a16="http://schemas.microsoft.com/office/drawing/2014/main" id="{3BEF48D4-0BCA-0EBF-199F-09437DF2F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190">
              <a:extLst>
                <a:ext uri="{FF2B5EF4-FFF2-40B4-BE49-F238E27FC236}">
                  <a16:creationId xmlns:a16="http://schemas.microsoft.com/office/drawing/2014/main" id="{39A792F0-8AB6-4811-EA9E-3FCF1E8C0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166" cy="168"/>
            </a:xfrm>
            <a:custGeom>
              <a:avLst/>
              <a:gdLst>
                <a:gd name="T0" fmla="*/ 1 w 330"/>
                <a:gd name="T1" fmla="*/ 0 h 338"/>
                <a:gd name="T2" fmla="*/ 1 w 330"/>
                <a:gd name="T3" fmla="*/ 0 h 338"/>
                <a:gd name="T4" fmla="*/ 1 w 330"/>
                <a:gd name="T5" fmla="*/ 0 h 338"/>
                <a:gd name="T6" fmla="*/ 1 w 330"/>
                <a:gd name="T7" fmla="*/ 0 h 338"/>
                <a:gd name="T8" fmla="*/ 1 w 330"/>
                <a:gd name="T9" fmla="*/ 0 h 338"/>
                <a:gd name="T10" fmla="*/ 1 w 330"/>
                <a:gd name="T11" fmla="*/ 0 h 338"/>
                <a:gd name="T12" fmla="*/ 1 w 330"/>
                <a:gd name="T13" fmla="*/ 0 h 338"/>
                <a:gd name="T14" fmla="*/ 0 w 330"/>
                <a:gd name="T15" fmla="*/ 0 h 338"/>
                <a:gd name="T16" fmla="*/ 0 w 330"/>
                <a:gd name="T17" fmla="*/ 0 h 338"/>
                <a:gd name="T18" fmla="*/ 0 w 330"/>
                <a:gd name="T19" fmla="*/ 0 h 338"/>
                <a:gd name="T20" fmla="*/ 1 w 330"/>
                <a:gd name="T21" fmla="*/ 0 h 338"/>
                <a:gd name="T22" fmla="*/ 1 w 330"/>
                <a:gd name="T23" fmla="*/ 0 h 338"/>
                <a:gd name="T24" fmla="*/ 1 w 330"/>
                <a:gd name="T25" fmla="*/ 0 h 338"/>
                <a:gd name="T26" fmla="*/ 1 w 330"/>
                <a:gd name="T27" fmla="*/ 0 h 338"/>
                <a:gd name="T28" fmla="*/ 1 w 330"/>
                <a:gd name="T29" fmla="*/ 0 h 338"/>
                <a:gd name="T30" fmla="*/ 1 w 330"/>
                <a:gd name="T31" fmla="*/ 0 h 338"/>
                <a:gd name="T32" fmla="*/ 1 w 330"/>
                <a:gd name="T33" fmla="*/ 0 h 338"/>
                <a:gd name="T34" fmla="*/ 1 w 330"/>
                <a:gd name="T35" fmla="*/ 0 h 338"/>
                <a:gd name="T36" fmla="*/ 1 w 330"/>
                <a:gd name="T37" fmla="*/ 0 h 338"/>
                <a:gd name="T38" fmla="*/ 1 w 330"/>
                <a:gd name="T39" fmla="*/ 0 h 338"/>
                <a:gd name="T40" fmla="*/ 1 w 330"/>
                <a:gd name="T41" fmla="*/ 0 h 338"/>
                <a:gd name="T42" fmla="*/ 1 w 330"/>
                <a:gd name="T43" fmla="*/ 0 h 338"/>
                <a:gd name="T44" fmla="*/ 1 w 330"/>
                <a:gd name="T45" fmla="*/ 0 h 338"/>
                <a:gd name="T46" fmla="*/ 1 w 330"/>
                <a:gd name="T47" fmla="*/ 0 h 338"/>
                <a:gd name="T48" fmla="*/ 1 w 330"/>
                <a:gd name="T49" fmla="*/ 0 h 338"/>
                <a:gd name="T50" fmla="*/ 1 w 330"/>
                <a:gd name="T51" fmla="*/ 0 h 338"/>
                <a:gd name="T52" fmla="*/ 1 w 330"/>
                <a:gd name="T53" fmla="*/ 0 h 338"/>
                <a:gd name="T54" fmla="*/ 1 w 330"/>
                <a:gd name="T55" fmla="*/ 0 h 338"/>
                <a:gd name="T56" fmla="*/ 1 w 330"/>
                <a:gd name="T57" fmla="*/ 0 h 338"/>
                <a:gd name="T58" fmla="*/ 1 w 330"/>
                <a:gd name="T59" fmla="*/ 0 h 338"/>
                <a:gd name="T60" fmla="*/ 1 w 330"/>
                <a:gd name="T61" fmla="*/ 0 h 338"/>
                <a:gd name="T62" fmla="*/ 1 w 330"/>
                <a:gd name="T63" fmla="*/ 0 h 338"/>
                <a:gd name="T64" fmla="*/ 1 w 330"/>
                <a:gd name="T65" fmla="*/ 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8"/>
                <a:gd name="T101" fmla="*/ 330 w 330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8">
                  <a:moveTo>
                    <a:pt x="165" y="338"/>
                  </a:moveTo>
                  <a:lnTo>
                    <a:pt x="124" y="333"/>
                  </a:lnTo>
                  <a:lnTo>
                    <a:pt x="92" y="322"/>
                  </a:lnTo>
                  <a:lnTo>
                    <a:pt x="62" y="306"/>
                  </a:lnTo>
                  <a:lnTo>
                    <a:pt x="39" y="285"/>
                  </a:lnTo>
                  <a:lnTo>
                    <a:pt x="21" y="258"/>
                  </a:lnTo>
                  <a:lnTo>
                    <a:pt x="9" y="230"/>
                  </a:lnTo>
                  <a:lnTo>
                    <a:pt x="0" y="199"/>
                  </a:lnTo>
                  <a:lnTo>
                    <a:pt x="0" y="169"/>
                  </a:lnTo>
                  <a:lnTo>
                    <a:pt x="0" y="137"/>
                  </a:lnTo>
                  <a:lnTo>
                    <a:pt x="9" y="105"/>
                  </a:lnTo>
                  <a:lnTo>
                    <a:pt x="21" y="79"/>
                  </a:lnTo>
                  <a:lnTo>
                    <a:pt x="39" y="52"/>
                  </a:lnTo>
                  <a:lnTo>
                    <a:pt x="62" y="31"/>
                  </a:lnTo>
                  <a:lnTo>
                    <a:pt x="92" y="15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5"/>
                  </a:lnTo>
                  <a:lnTo>
                    <a:pt x="263" y="31"/>
                  </a:lnTo>
                  <a:lnTo>
                    <a:pt x="287" y="52"/>
                  </a:lnTo>
                  <a:lnTo>
                    <a:pt x="305" y="79"/>
                  </a:lnTo>
                  <a:lnTo>
                    <a:pt x="318" y="105"/>
                  </a:lnTo>
                  <a:lnTo>
                    <a:pt x="325" y="137"/>
                  </a:lnTo>
                  <a:lnTo>
                    <a:pt x="330" y="169"/>
                  </a:lnTo>
                  <a:lnTo>
                    <a:pt x="325" y="199"/>
                  </a:lnTo>
                  <a:lnTo>
                    <a:pt x="318" y="230"/>
                  </a:lnTo>
                  <a:lnTo>
                    <a:pt x="305" y="258"/>
                  </a:lnTo>
                  <a:lnTo>
                    <a:pt x="287" y="285"/>
                  </a:lnTo>
                  <a:lnTo>
                    <a:pt x="263" y="306"/>
                  </a:lnTo>
                  <a:lnTo>
                    <a:pt x="236" y="322"/>
                  </a:lnTo>
                  <a:lnTo>
                    <a:pt x="202" y="333"/>
                  </a:lnTo>
                  <a:lnTo>
                    <a:pt x="165" y="338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191">
              <a:extLst>
                <a:ext uri="{FF2B5EF4-FFF2-40B4-BE49-F238E27FC236}">
                  <a16:creationId xmlns:a16="http://schemas.microsoft.com/office/drawing/2014/main" id="{B8DA98F4-838B-087F-3E0A-3A1D0F2EC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83" cy="168"/>
            </a:xfrm>
            <a:custGeom>
              <a:avLst/>
              <a:gdLst>
                <a:gd name="T0" fmla="*/ 10 w 93"/>
                <a:gd name="T1" fmla="*/ 17 h 190"/>
                <a:gd name="T2" fmla="*/ 7 w 93"/>
                <a:gd name="T3" fmla="*/ 17 h 190"/>
                <a:gd name="T4" fmla="*/ 5 w 93"/>
                <a:gd name="T5" fmla="*/ 16 h 190"/>
                <a:gd name="T6" fmla="*/ 4 w 93"/>
                <a:gd name="T7" fmla="*/ 15 h 190"/>
                <a:gd name="T8" fmla="*/ 4 w 93"/>
                <a:gd name="T9" fmla="*/ 14 h 190"/>
                <a:gd name="T10" fmla="*/ 4 w 93"/>
                <a:gd name="T11" fmla="*/ 12 h 190"/>
                <a:gd name="T12" fmla="*/ 4 w 93"/>
                <a:gd name="T13" fmla="*/ 11 h 190"/>
                <a:gd name="T14" fmla="*/ 0 w 93"/>
                <a:gd name="T15" fmla="*/ 10 h 190"/>
                <a:gd name="T16" fmla="*/ 0 w 93"/>
                <a:gd name="T17" fmla="*/ 8 h 190"/>
                <a:gd name="T18" fmla="*/ 0 w 93"/>
                <a:gd name="T19" fmla="*/ 7 h 190"/>
                <a:gd name="T20" fmla="*/ 4 w 93"/>
                <a:gd name="T21" fmla="*/ 4 h 190"/>
                <a:gd name="T22" fmla="*/ 4 w 93"/>
                <a:gd name="T23" fmla="*/ 4 h 190"/>
                <a:gd name="T24" fmla="*/ 4 w 93"/>
                <a:gd name="T25" fmla="*/ 4 h 190"/>
                <a:gd name="T26" fmla="*/ 4 w 93"/>
                <a:gd name="T27" fmla="*/ 4 h 190"/>
                <a:gd name="T28" fmla="*/ 5 w 93"/>
                <a:gd name="T29" fmla="*/ 4 h 190"/>
                <a:gd name="T30" fmla="*/ 7 w 93"/>
                <a:gd name="T31" fmla="*/ 1 h 190"/>
                <a:gd name="T32" fmla="*/ 1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2"/>
                  </a:lnTo>
                  <a:lnTo>
                    <a:pt x="22" y="160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5" y="59"/>
                  </a:lnTo>
                  <a:lnTo>
                    <a:pt x="12" y="44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192">
              <a:extLst>
                <a:ext uri="{FF2B5EF4-FFF2-40B4-BE49-F238E27FC236}">
                  <a16:creationId xmlns:a16="http://schemas.microsoft.com/office/drawing/2014/main" id="{CEC8D978-A37D-C793-BC05-678DA178F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49"/>
              <a:ext cx="83" cy="168"/>
            </a:xfrm>
            <a:custGeom>
              <a:avLst/>
              <a:gdLst>
                <a:gd name="T0" fmla="*/ 0 w 93"/>
                <a:gd name="T1" fmla="*/ 0 h 190"/>
                <a:gd name="T2" fmla="*/ 4 w 93"/>
                <a:gd name="T3" fmla="*/ 1 h 190"/>
                <a:gd name="T4" fmla="*/ 4 w 93"/>
                <a:gd name="T5" fmla="*/ 4 h 190"/>
                <a:gd name="T6" fmla="*/ 5 w 93"/>
                <a:gd name="T7" fmla="*/ 4 h 190"/>
                <a:gd name="T8" fmla="*/ 7 w 93"/>
                <a:gd name="T9" fmla="*/ 4 h 190"/>
                <a:gd name="T10" fmla="*/ 9 w 93"/>
                <a:gd name="T11" fmla="*/ 4 h 190"/>
                <a:gd name="T12" fmla="*/ 9 w 93"/>
                <a:gd name="T13" fmla="*/ 4 h 190"/>
                <a:gd name="T14" fmla="*/ 10 w 93"/>
                <a:gd name="T15" fmla="*/ 7 h 190"/>
                <a:gd name="T16" fmla="*/ 10 w 93"/>
                <a:gd name="T17" fmla="*/ 8 h 190"/>
                <a:gd name="T18" fmla="*/ 10 w 93"/>
                <a:gd name="T19" fmla="*/ 10 h 190"/>
                <a:gd name="T20" fmla="*/ 9 w 93"/>
                <a:gd name="T21" fmla="*/ 11 h 190"/>
                <a:gd name="T22" fmla="*/ 9 w 93"/>
                <a:gd name="T23" fmla="*/ 12 h 190"/>
                <a:gd name="T24" fmla="*/ 7 w 93"/>
                <a:gd name="T25" fmla="*/ 14 h 190"/>
                <a:gd name="T26" fmla="*/ 5 w 93"/>
                <a:gd name="T27" fmla="*/ 15 h 190"/>
                <a:gd name="T28" fmla="*/ 4 w 93"/>
                <a:gd name="T29" fmla="*/ 16 h 190"/>
                <a:gd name="T30" fmla="*/ 4 w 93"/>
                <a:gd name="T31" fmla="*/ 17 h 190"/>
                <a:gd name="T32" fmla="*/ 0 w 93"/>
                <a:gd name="T33" fmla="*/ 17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4"/>
                  </a:lnTo>
                  <a:lnTo>
                    <a:pt x="86" y="59"/>
                  </a:lnTo>
                  <a:lnTo>
                    <a:pt x="90" y="77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60"/>
                  </a:lnTo>
                  <a:lnTo>
                    <a:pt x="55" y="172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Line 193">
              <a:extLst>
                <a:ext uri="{FF2B5EF4-FFF2-40B4-BE49-F238E27FC236}">
                  <a16:creationId xmlns:a16="http://schemas.microsoft.com/office/drawing/2014/main" id="{F8733CFC-2F97-C0A9-BCD8-B9311CA9C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13"/>
              <a:ext cx="13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194">
              <a:extLst>
                <a:ext uri="{FF2B5EF4-FFF2-40B4-BE49-F238E27FC236}">
                  <a16:creationId xmlns:a16="http://schemas.microsoft.com/office/drawing/2014/main" id="{F4BF71B9-6B14-765B-5E7F-0C72D0156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8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8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195">
              <a:extLst>
                <a:ext uri="{FF2B5EF4-FFF2-40B4-BE49-F238E27FC236}">
                  <a16:creationId xmlns:a16="http://schemas.microsoft.com/office/drawing/2014/main" id="{5D3C5331-4EB4-B1AE-7D1D-764BBE6D6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196">
              <a:extLst>
                <a:ext uri="{FF2B5EF4-FFF2-40B4-BE49-F238E27FC236}">
                  <a16:creationId xmlns:a16="http://schemas.microsoft.com/office/drawing/2014/main" id="{4282B689-7E1C-B711-2A00-A42948798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Line 197">
              <a:extLst>
                <a:ext uri="{FF2B5EF4-FFF2-40B4-BE49-F238E27FC236}">
                  <a16:creationId xmlns:a16="http://schemas.microsoft.com/office/drawing/2014/main" id="{AC18C37B-4426-DD84-F4EF-E74C4C813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1813"/>
              <a:ext cx="28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198">
              <a:extLst>
                <a:ext uri="{FF2B5EF4-FFF2-40B4-BE49-F238E27FC236}">
                  <a16:creationId xmlns:a16="http://schemas.microsoft.com/office/drawing/2014/main" id="{44C85EA8-44AA-9E46-4FC3-736A61E4F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77"/>
              <a:ext cx="119" cy="71"/>
            </a:xfrm>
            <a:custGeom>
              <a:avLst/>
              <a:gdLst>
                <a:gd name="T0" fmla="*/ 1 w 238"/>
                <a:gd name="T1" fmla="*/ 1 h 142"/>
                <a:gd name="T2" fmla="*/ 0 w 238"/>
                <a:gd name="T3" fmla="*/ 1 h 142"/>
                <a:gd name="T4" fmla="*/ 1 w 238"/>
                <a:gd name="T5" fmla="*/ 1 h 142"/>
                <a:gd name="T6" fmla="*/ 0 w 238"/>
                <a:gd name="T7" fmla="*/ 0 h 142"/>
                <a:gd name="T8" fmla="*/ 1 w 238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42"/>
                <a:gd name="T17" fmla="*/ 238 w 23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42">
                  <a:moveTo>
                    <a:pt x="238" y="71"/>
                  </a:moveTo>
                  <a:lnTo>
                    <a:pt x="0" y="142"/>
                  </a:lnTo>
                  <a:lnTo>
                    <a:pt x="48" y="71"/>
                  </a:lnTo>
                  <a:lnTo>
                    <a:pt x="0" y="0"/>
                  </a:lnTo>
                  <a:lnTo>
                    <a:pt x="238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Rectangle 199">
              <a:extLst>
                <a:ext uri="{FF2B5EF4-FFF2-40B4-BE49-F238E27FC236}">
                  <a16:creationId xmlns:a16="http://schemas.microsoft.com/office/drawing/2014/main" id="{68235A8B-0E77-D2B9-12B9-8A916370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74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4" name="Line 200">
              <a:extLst>
                <a:ext uri="{FF2B5EF4-FFF2-40B4-BE49-F238E27FC236}">
                  <a16:creationId xmlns:a16="http://schemas.microsoft.com/office/drawing/2014/main" id="{F8AA4C0B-09CD-355E-C2D6-6E30B3E1E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201">
              <a:extLst>
                <a:ext uri="{FF2B5EF4-FFF2-40B4-BE49-F238E27FC236}">
                  <a16:creationId xmlns:a16="http://schemas.microsoft.com/office/drawing/2014/main" id="{1959B420-72FD-C93C-0F6E-7DE23840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202">
              <a:extLst>
                <a:ext uri="{FF2B5EF4-FFF2-40B4-BE49-F238E27FC236}">
                  <a16:creationId xmlns:a16="http://schemas.microsoft.com/office/drawing/2014/main" id="{6704AE9D-DB40-C041-48CD-405FB8405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Freeform 203">
              <a:extLst>
                <a:ext uri="{FF2B5EF4-FFF2-40B4-BE49-F238E27FC236}">
                  <a16:creationId xmlns:a16="http://schemas.microsoft.com/office/drawing/2014/main" id="{538DF617-62F6-F03A-BF7C-33710BC44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1195"/>
              <a:ext cx="793" cy="53"/>
            </a:xfrm>
            <a:custGeom>
              <a:avLst/>
              <a:gdLst>
                <a:gd name="T0" fmla="*/ 4 w 893"/>
                <a:gd name="T1" fmla="*/ 4 h 60"/>
                <a:gd name="T2" fmla="*/ 4 w 893"/>
                <a:gd name="T3" fmla="*/ 4 h 60"/>
                <a:gd name="T4" fmla="*/ 4 w 893"/>
                <a:gd name="T5" fmla="*/ 4 h 60"/>
                <a:gd name="T6" fmla="*/ 6 w 893"/>
                <a:gd name="T7" fmla="*/ 4 h 60"/>
                <a:gd name="T8" fmla="*/ 7 w 893"/>
                <a:gd name="T9" fmla="*/ 0 h 60"/>
                <a:gd name="T10" fmla="*/ 9 w 893"/>
                <a:gd name="T11" fmla="*/ 4 h 60"/>
                <a:gd name="T12" fmla="*/ 10 w 893"/>
                <a:gd name="T13" fmla="*/ 4 h 60"/>
                <a:gd name="T14" fmla="*/ 11 w 893"/>
                <a:gd name="T15" fmla="*/ 4 h 60"/>
                <a:gd name="T16" fmla="*/ 12 w 893"/>
                <a:gd name="T17" fmla="*/ 4 h 60"/>
                <a:gd name="T18" fmla="*/ 14 w 893"/>
                <a:gd name="T19" fmla="*/ 4 h 60"/>
                <a:gd name="T20" fmla="*/ 16 w 893"/>
                <a:gd name="T21" fmla="*/ 2 h 60"/>
                <a:gd name="T22" fmla="*/ 18 w 893"/>
                <a:gd name="T23" fmla="*/ 4 h 60"/>
                <a:gd name="T24" fmla="*/ 18 w 893"/>
                <a:gd name="T25" fmla="*/ 4 h 60"/>
                <a:gd name="T26" fmla="*/ 20 w 893"/>
                <a:gd name="T27" fmla="*/ 4 h 60"/>
                <a:gd name="T28" fmla="*/ 21 w 893"/>
                <a:gd name="T29" fmla="*/ 4 h 60"/>
                <a:gd name="T30" fmla="*/ 22 w 893"/>
                <a:gd name="T31" fmla="*/ 4 h 60"/>
                <a:gd name="T32" fmla="*/ 25 w 893"/>
                <a:gd name="T33" fmla="*/ 4 h 60"/>
                <a:gd name="T34" fmla="*/ 25 w 893"/>
                <a:gd name="T35" fmla="*/ 0 h 60"/>
                <a:gd name="T36" fmla="*/ 27 w 893"/>
                <a:gd name="T37" fmla="*/ 4 h 60"/>
                <a:gd name="T38" fmla="*/ 28 w 893"/>
                <a:gd name="T39" fmla="*/ 4 h 60"/>
                <a:gd name="T40" fmla="*/ 29 w 893"/>
                <a:gd name="T41" fmla="*/ 5 h 60"/>
                <a:gd name="T42" fmla="*/ 32 w 893"/>
                <a:gd name="T43" fmla="*/ 4 h 60"/>
                <a:gd name="T44" fmla="*/ 32 w 893"/>
                <a:gd name="T45" fmla="*/ 4 h 60"/>
                <a:gd name="T46" fmla="*/ 35 w 893"/>
                <a:gd name="T47" fmla="*/ 0 h 60"/>
                <a:gd name="T48" fmla="*/ 36 w 893"/>
                <a:gd name="T49" fmla="*/ 4 h 60"/>
                <a:gd name="T50" fmla="*/ 36 w 893"/>
                <a:gd name="T51" fmla="*/ 4 h 60"/>
                <a:gd name="T52" fmla="*/ 39 w 893"/>
                <a:gd name="T53" fmla="*/ 4 h 60"/>
                <a:gd name="T54" fmla="*/ 40 w 893"/>
                <a:gd name="T55" fmla="*/ 4 h 60"/>
                <a:gd name="T56" fmla="*/ 41 w 893"/>
                <a:gd name="T57" fmla="*/ 4 h 60"/>
                <a:gd name="T58" fmla="*/ 43 w 893"/>
                <a:gd name="T59" fmla="*/ 4 h 60"/>
                <a:gd name="T60" fmla="*/ 45 w 893"/>
                <a:gd name="T61" fmla="*/ 2 h 60"/>
                <a:gd name="T62" fmla="*/ 46 w 893"/>
                <a:gd name="T63" fmla="*/ 4 h 60"/>
                <a:gd name="T64" fmla="*/ 46 w 893"/>
                <a:gd name="T65" fmla="*/ 4 h 60"/>
                <a:gd name="T66" fmla="*/ 48 w 893"/>
                <a:gd name="T67" fmla="*/ 4 h 60"/>
                <a:gd name="T68" fmla="*/ 51 w 893"/>
                <a:gd name="T69" fmla="*/ 4 h 60"/>
                <a:gd name="T70" fmla="*/ 52 w 893"/>
                <a:gd name="T71" fmla="*/ 4 h 60"/>
                <a:gd name="T72" fmla="*/ 52 w 893"/>
                <a:gd name="T73" fmla="*/ 0 h 60"/>
                <a:gd name="T74" fmla="*/ 53 w 893"/>
                <a:gd name="T75" fmla="*/ 4 h 60"/>
                <a:gd name="T76" fmla="*/ 57 w 893"/>
                <a:gd name="T77" fmla="*/ 4 h 60"/>
                <a:gd name="T78" fmla="*/ 58 w 893"/>
                <a:gd name="T79" fmla="*/ 4 h 60"/>
                <a:gd name="T80" fmla="*/ 59 w 893"/>
                <a:gd name="T81" fmla="*/ 4 h 60"/>
                <a:gd name="T82" fmla="*/ 59 w 893"/>
                <a:gd name="T83" fmla="*/ 4 h 60"/>
                <a:gd name="T84" fmla="*/ 61 w 893"/>
                <a:gd name="T85" fmla="*/ 2 h 60"/>
                <a:gd name="T86" fmla="*/ 64 w 893"/>
                <a:gd name="T87" fmla="*/ 4 h 60"/>
                <a:gd name="T88" fmla="*/ 64 w 893"/>
                <a:gd name="T89" fmla="*/ 4 h 60"/>
                <a:gd name="T90" fmla="*/ 67 w 893"/>
                <a:gd name="T91" fmla="*/ 4 h 60"/>
                <a:gd name="T92" fmla="*/ 67 w 893"/>
                <a:gd name="T93" fmla="*/ 4 h 60"/>
                <a:gd name="T94" fmla="*/ 68 w 893"/>
                <a:gd name="T95" fmla="*/ 4 h 60"/>
                <a:gd name="T96" fmla="*/ 71 w 893"/>
                <a:gd name="T97" fmla="*/ 4 h 60"/>
                <a:gd name="T98" fmla="*/ 72 w 893"/>
                <a:gd name="T99" fmla="*/ 0 h 60"/>
                <a:gd name="T100" fmla="*/ 73 w 893"/>
                <a:gd name="T101" fmla="*/ 4 h 60"/>
                <a:gd name="T102" fmla="*/ 75 w 893"/>
                <a:gd name="T103" fmla="*/ 4 h 60"/>
                <a:gd name="T104" fmla="*/ 76 w 893"/>
                <a:gd name="T105" fmla="*/ 5 h 60"/>
                <a:gd name="T106" fmla="*/ 77 w 893"/>
                <a:gd name="T107" fmla="*/ 4 h 60"/>
                <a:gd name="T108" fmla="*/ 79 w 893"/>
                <a:gd name="T109" fmla="*/ 4 h 60"/>
                <a:gd name="T110" fmla="*/ 81 w 893"/>
                <a:gd name="T111" fmla="*/ 0 h 60"/>
                <a:gd name="T112" fmla="*/ 81 w 893"/>
                <a:gd name="T113" fmla="*/ 4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3"/>
                <a:gd name="T172" fmla="*/ 0 h 60"/>
                <a:gd name="T173" fmla="*/ 893 w 893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3" h="60">
                  <a:moveTo>
                    <a:pt x="0" y="30"/>
                  </a:moveTo>
                  <a:lnTo>
                    <a:pt x="4" y="37"/>
                  </a:lnTo>
                  <a:lnTo>
                    <a:pt x="8" y="43"/>
                  </a:lnTo>
                  <a:lnTo>
                    <a:pt x="11" y="48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42" y="43"/>
                  </a:lnTo>
                  <a:lnTo>
                    <a:pt x="46" y="37"/>
                  </a:lnTo>
                  <a:lnTo>
                    <a:pt x="50" y="30"/>
                  </a:lnTo>
                  <a:lnTo>
                    <a:pt x="54" y="23"/>
                  </a:lnTo>
                  <a:lnTo>
                    <a:pt x="57" y="17"/>
                  </a:lnTo>
                  <a:lnTo>
                    <a:pt x="61" y="11"/>
                  </a:lnTo>
                  <a:lnTo>
                    <a:pt x="64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7"/>
                  </a:lnTo>
                  <a:lnTo>
                    <a:pt x="88" y="11"/>
                  </a:lnTo>
                  <a:lnTo>
                    <a:pt x="92" y="17"/>
                  </a:lnTo>
                  <a:lnTo>
                    <a:pt x="95" y="23"/>
                  </a:lnTo>
                  <a:lnTo>
                    <a:pt x="99" y="30"/>
                  </a:lnTo>
                  <a:lnTo>
                    <a:pt x="103" y="37"/>
                  </a:lnTo>
                  <a:lnTo>
                    <a:pt x="107" y="43"/>
                  </a:lnTo>
                  <a:lnTo>
                    <a:pt x="110" y="48"/>
                  </a:lnTo>
                  <a:lnTo>
                    <a:pt x="113" y="52"/>
                  </a:lnTo>
                  <a:lnTo>
                    <a:pt x="116" y="55"/>
                  </a:lnTo>
                  <a:lnTo>
                    <a:pt x="119" y="58"/>
                  </a:lnTo>
                  <a:lnTo>
                    <a:pt x="122" y="59"/>
                  </a:lnTo>
                  <a:lnTo>
                    <a:pt x="124" y="60"/>
                  </a:lnTo>
                  <a:lnTo>
                    <a:pt x="127" y="59"/>
                  </a:lnTo>
                  <a:lnTo>
                    <a:pt x="129" y="58"/>
                  </a:lnTo>
                  <a:lnTo>
                    <a:pt x="132" y="55"/>
                  </a:lnTo>
                  <a:lnTo>
                    <a:pt x="135" y="52"/>
                  </a:lnTo>
                  <a:lnTo>
                    <a:pt x="138" y="48"/>
                  </a:lnTo>
                  <a:lnTo>
                    <a:pt x="141" y="43"/>
                  </a:lnTo>
                  <a:lnTo>
                    <a:pt x="145" y="37"/>
                  </a:lnTo>
                  <a:lnTo>
                    <a:pt x="149" y="30"/>
                  </a:lnTo>
                  <a:lnTo>
                    <a:pt x="153" y="23"/>
                  </a:lnTo>
                  <a:lnTo>
                    <a:pt x="157" y="17"/>
                  </a:lnTo>
                  <a:lnTo>
                    <a:pt x="160" y="11"/>
                  </a:lnTo>
                  <a:lnTo>
                    <a:pt x="163" y="7"/>
                  </a:lnTo>
                  <a:lnTo>
                    <a:pt x="166" y="4"/>
                  </a:lnTo>
                  <a:lnTo>
                    <a:pt x="169" y="2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9" y="2"/>
                  </a:lnTo>
                  <a:lnTo>
                    <a:pt x="182" y="4"/>
                  </a:lnTo>
                  <a:lnTo>
                    <a:pt x="184" y="7"/>
                  </a:lnTo>
                  <a:lnTo>
                    <a:pt x="188" y="11"/>
                  </a:lnTo>
                  <a:lnTo>
                    <a:pt x="191" y="17"/>
                  </a:lnTo>
                  <a:lnTo>
                    <a:pt x="195" y="23"/>
                  </a:lnTo>
                  <a:lnTo>
                    <a:pt x="199" y="30"/>
                  </a:lnTo>
                  <a:lnTo>
                    <a:pt x="203" y="37"/>
                  </a:lnTo>
                  <a:lnTo>
                    <a:pt x="206" y="43"/>
                  </a:lnTo>
                  <a:lnTo>
                    <a:pt x="209" y="48"/>
                  </a:lnTo>
                  <a:lnTo>
                    <a:pt x="213" y="52"/>
                  </a:lnTo>
                  <a:lnTo>
                    <a:pt x="215" y="55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3" y="60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1" y="55"/>
                  </a:lnTo>
                  <a:lnTo>
                    <a:pt x="234" y="52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44" y="37"/>
                  </a:lnTo>
                  <a:lnTo>
                    <a:pt x="248" y="30"/>
                  </a:lnTo>
                  <a:lnTo>
                    <a:pt x="252" y="23"/>
                  </a:lnTo>
                  <a:lnTo>
                    <a:pt x="256" y="17"/>
                  </a:lnTo>
                  <a:lnTo>
                    <a:pt x="259" y="11"/>
                  </a:lnTo>
                  <a:lnTo>
                    <a:pt x="262" y="7"/>
                  </a:lnTo>
                  <a:lnTo>
                    <a:pt x="265" y="4"/>
                  </a:lnTo>
                  <a:lnTo>
                    <a:pt x="268" y="2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1" y="4"/>
                  </a:lnTo>
                  <a:lnTo>
                    <a:pt x="284" y="7"/>
                  </a:lnTo>
                  <a:lnTo>
                    <a:pt x="287" y="11"/>
                  </a:lnTo>
                  <a:lnTo>
                    <a:pt x="290" y="17"/>
                  </a:lnTo>
                  <a:lnTo>
                    <a:pt x="294" y="23"/>
                  </a:lnTo>
                  <a:lnTo>
                    <a:pt x="298" y="30"/>
                  </a:lnTo>
                  <a:lnTo>
                    <a:pt x="302" y="37"/>
                  </a:lnTo>
                  <a:lnTo>
                    <a:pt x="305" y="43"/>
                  </a:lnTo>
                  <a:lnTo>
                    <a:pt x="309" y="48"/>
                  </a:lnTo>
                  <a:lnTo>
                    <a:pt x="312" y="52"/>
                  </a:lnTo>
                  <a:lnTo>
                    <a:pt x="315" y="55"/>
                  </a:lnTo>
                  <a:lnTo>
                    <a:pt x="317" y="58"/>
                  </a:lnTo>
                  <a:lnTo>
                    <a:pt x="320" y="59"/>
                  </a:lnTo>
                  <a:lnTo>
                    <a:pt x="323" y="60"/>
                  </a:lnTo>
                  <a:lnTo>
                    <a:pt x="325" y="59"/>
                  </a:lnTo>
                  <a:lnTo>
                    <a:pt x="328" y="58"/>
                  </a:lnTo>
                  <a:lnTo>
                    <a:pt x="330" y="55"/>
                  </a:lnTo>
                  <a:lnTo>
                    <a:pt x="333" y="52"/>
                  </a:lnTo>
                  <a:lnTo>
                    <a:pt x="336" y="48"/>
                  </a:lnTo>
                  <a:lnTo>
                    <a:pt x="340" y="43"/>
                  </a:lnTo>
                  <a:lnTo>
                    <a:pt x="343" y="37"/>
                  </a:lnTo>
                  <a:lnTo>
                    <a:pt x="347" y="30"/>
                  </a:lnTo>
                  <a:lnTo>
                    <a:pt x="351" y="23"/>
                  </a:lnTo>
                  <a:lnTo>
                    <a:pt x="355" y="17"/>
                  </a:lnTo>
                  <a:lnTo>
                    <a:pt x="358" y="11"/>
                  </a:lnTo>
                  <a:lnTo>
                    <a:pt x="361" y="7"/>
                  </a:lnTo>
                  <a:lnTo>
                    <a:pt x="364" y="4"/>
                  </a:lnTo>
                  <a:lnTo>
                    <a:pt x="367" y="2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7" y="2"/>
                  </a:lnTo>
                  <a:lnTo>
                    <a:pt x="380" y="4"/>
                  </a:lnTo>
                  <a:lnTo>
                    <a:pt x="383" y="7"/>
                  </a:lnTo>
                  <a:lnTo>
                    <a:pt x="386" y="11"/>
                  </a:lnTo>
                  <a:lnTo>
                    <a:pt x="389" y="17"/>
                  </a:lnTo>
                  <a:lnTo>
                    <a:pt x="393" y="23"/>
                  </a:lnTo>
                  <a:lnTo>
                    <a:pt x="397" y="30"/>
                  </a:lnTo>
                  <a:lnTo>
                    <a:pt x="401" y="37"/>
                  </a:lnTo>
                  <a:lnTo>
                    <a:pt x="405" y="43"/>
                  </a:lnTo>
                  <a:lnTo>
                    <a:pt x="408" y="48"/>
                  </a:lnTo>
                  <a:lnTo>
                    <a:pt x="411" y="52"/>
                  </a:lnTo>
                  <a:lnTo>
                    <a:pt x="414" y="55"/>
                  </a:lnTo>
                  <a:lnTo>
                    <a:pt x="417" y="58"/>
                  </a:lnTo>
                  <a:lnTo>
                    <a:pt x="419" y="59"/>
                  </a:lnTo>
                  <a:lnTo>
                    <a:pt x="422" y="60"/>
                  </a:lnTo>
                  <a:lnTo>
                    <a:pt x="424" y="59"/>
                  </a:lnTo>
                  <a:lnTo>
                    <a:pt x="427" y="58"/>
                  </a:lnTo>
                  <a:lnTo>
                    <a:pt x="430" y="55"/>
                  </a:lnTo>
                  <a:lnTo>
                    <a:pt x="433" y="52"/>
                  </a:lnTo>
                  <a:lnTo>
                    <a:pt x="436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0"/>
                  </a:lnTo>
                  <a:lnTo>
                    <a:pt x="451" y="23"/>
                  </a:lnTo>
                  <a:lnTo>
                    <a:pt x="454" y="17"/>
                  </a:lnTo>
                  <a:lnTo>
                    <a:pt x="458" y="11"/>
                  </a:lnTo>
                  <a:lnTo>
                    <a:pt x="461" y="7"/>
                  </a:lnTo>
                  <a:lnTo>
                    <a:pt x="464" y="4"/>
                  </a:lnTo>
                  <a:lnTo>
                    <a:pt x="466" y="2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2" y="7"/>
                  </a:lnTo>
                  <a:lnTo>
                    <a:pt x="485" y="11"/>
                  </a:lnTo>
                  <a:lnTo>
                    <a:pt x="489" y="17"/>
                  </a:lnTo>
                  <a:lnTo>
                    <a:pt x="492" y="23"/>
                  </a:lnTo>
                  <a:lnTo>
                    <a:pt x="496" y="30"/>
                  </a:lnTo>
                  <a:lnTo>
                    <a:pt x="500" y="37"/>
                  </a:lnTo>
                  <a:lnTo>
                    <a:pt x="504" y="43"/>
                  </a:lnTo>
                  <a:lnTo>
                    <a:pt x="507" y="48"/>
                  </a:lnTo>
                  <a:lnTo>
                    <a:pt x="510" y="52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9" y="59"/>
                  </a:lnTo>
                  <a:lnTo>
                    <a:pt x="521" y="60"/>
                  </a:lnTo>
                  <a:lnTo>
                    <a:pt x="524" y="59"/>
                  </a:lnTo>
                  <a:lnTo>
                    <a:pt x="526" y="58"/>
                  </a:lnTo>
                  <a:lnTo>
                    <a:pt x="529" y="55"/>
                  </a:lnTo>
                  <a:lnTo>
                    <a:pt x="532" y="52"/>
                  </a:lnTo>
                  <a:lnTo>
                    <a:pt x="535" y="48"/>
                  </a:lnTo>
                  <a:lnTo>
                    <a:pt x="538" y="43"/>
                  </a:lnTo>
                  <a:lnTo>
                    <a:pt x="542" y="37"/>
                  </a:lnTo>
                  <a:lnTo>
                    <a:pt x="546" y="30"/>
                  </a:lnTo>
                  <a:lnTo>
                    <a:pt x="550" y="23"/>
                  </a:lnTo>
                  <a:lnTo>
                    <a:pt x="554" y="17"/>
                  </a:lnTo>
                  <a:lnTo>
                    <a:pt x="557" y="11"/>
                  </a:lnTo>
                  <a:lnTo>
                    <a:pt x="560" y="7"/>
                  </a:lnTo>
                  <a:lnTo>
                    <a:pt x="563" y="4"/>
                  </a:lnTo>
                  <a:lnTo>
                    <a:pt x="566" y="2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6" y="2"/>
                  </a:lnTo>
                  <a:lnTo>
                    <a:pt x="579" y="4"/>
                  </a:lnTo>
                  <a:lnTo>
                    <a:pt x="582" y="7"/>
                  </a:lnTo>
                  <a:lnTo>
                    <a:pt x="585" y="11"/>
                  </a:lnTo>
                  <a:lnTo>
                    <a:pt x="588" y="17"/>
                  </a:lnTo>
                  <a:lnTo>
                    <a:pt x="592" y="23"/>
                  </a:lnTo>
                  <a:lnTo>
                    <a:pt x="596" y="30"/>
                  </a:lnTo>
                  <a:lnTo>
                    <a:pt x="600" y="37"/>
                  </a:lnTo>
                  <a:lnTo>
                    <a:pt x="603" y="43"/>
                  </a:lnTo>
                  <a:lnTo>
                    <a:pt x="607" y="48"/>
                  </a:lnTo>
                  <a:lnTo>
                    <a:pt x="610" y="52"/>
                  </a:lnTo>
                  <a:lnTo>
                    <a:pt x="612" y="55"/>
                  </a:lnTo>
                  <a:lnTo>
                    <a:pt x="615" y="58"/>
                  </a:lnTo>
                  <a:lnTo>
                    <a:pt x="618" y="59"/>
                  </a:lnTo>
                  <a:lnTo>
                    <a:pt x="620" y="60"/>
                  </a:lnTo>
                  <a:lnTo>
                    <a:pt x="623" y="59"/>
                  </a:lnTo>
                  <a:lnTo>
                    <a:pt x="626" y="58"/>
                  </a:lnTo>
                  <a:lnTo>
                    <a:pt x="628" y="55"/>
                  </a:lnTo>
                  <a:lnTo>
                    <a:pt x="631" y="52"/>
                  </a:lnTo>
                  <a:lnTo>
                    <a:pt x="634" y="48"/>
                  </a:lnTo>
                  <a:lnTo>
                    <a:pt x="638" y="43"/>
                  </a:lnTo>
                  <a:lnTo>
                    <a:pt x="641" y="37"/>
                  </a:lnTo>
                  <a:lnTo>
                    <a:pt x="645" y="30"/>
                  </a:lnTo>
                  <a:lnTo>
                    <a:pt x="649" y="23"/>
                  </a:lnTo>
                  <a:lnTo>
                    <a:pt x="653" y="17"/>
                  </a:lnTo>
                  <a:lnTo>
                    <a:pt x="656" y="11"/>
                  </a:lnTo>
                  <a:lnTo>
                    <a:pt x="659" y="7"/>
                  </a:lnTo>
                  <a:lnTo>
                    <a:pt x="662" y="4"/>
                  </a:lnTo>
                  <a:lnTo>
                    <a:pt x="665" y="2"/>
                  </a:lnTo>
                  <a:lnTo>
                    <a:pt x="667" y="0"/>
                  </a:lnTo>
                  <a:lnTo>
                    <a:pt x="670" y="0"/>
                  </a:lnTo>
                  <a:lnTo>
                    <a:pt x="673" y="0"/>
                  </a:lnTo>
                  <a:lnTo>
                    <a:pt x="675" y="2"/>
                  </a:lnTo>
                  <a:lnTo>
                    <a:pt x="678" y="4"/>
                  </a:lnTo>
                  <a:lnTo>
                    <a:pt x="681" y="7"/>
                  </a:lnTo>
                  <a:lnTo>
                    <a:pt x="684" y="11"/>
                  </a:lnTo>
                  <a:lnTo>
                    <a:pt x="687" y="17"/>
                  </a:lnTo>
                  <a:lnTo>
                    <a:pt x="691" y="23"/>
                  </a:lnTo>
                  <a:lnTo>
                    <a:pt x="695" y="30"/>
                  </a:lnTo>
                  <a:lnTo>
                    <a:pt x="699" y="37"/>
                  </a:lnTo>
                  <a:lnTo>
                    <a:pt x="702" y="43"/>
                  </a:lnTo>
                  <a:lnTo>
                    <a:pt x="706" y="48"/>
                  </a:lnTo>
                  <a:lnTo>
                    <a:pt x="709" y="52"/>
                  </a:lnTo>
                  <a:lnTo>
                    <a:pt x="712" y="55"/>
                  </a:lnTo>
                  <a:lnTo>
                    <a:pt x="714" y="58"/>
                  </a:lnTo>
                  <a:lnTo>
                    <a:pt x="717" y="59"/>
                  </a:lnTo>
                  <a:lnTo>
                    <a:pt x="720" y="60"/>
                  </a:lnTo>
                  <a:lnTo>
                    <a:pt x="722" y="59"/>
                  </a:lnTo>
                  <a:lnTo>
                    <a:pt x="725" y="58"/>
                  </a:lnTo>
                  <a:lnTo>
                    <a:pt x="728" y="55"/>
                  </a:lnTo>
                  <a:lnTo>
                    <a:pt x="730" y="52"/>
                  </a:lnTo>
                  <a:lnTo>
                    <a:pt x="733" y="48"/>
                  </a:lnTo>
                  <a:lnTo>
                    <a:pt x="737" y="43"/>
                  </a:lnTo>
                  <a:lnTo>
                    <a:pt x="740" y="37"/>
                  </a:lnTo>
                  <a:lnTo>
                    <a:pt x="744" y="30"/>
                  </a:lnTo>
                  <a:lnTo>
                    <a:pt x="748" y="23"/>
                  </a:lnTo>
                  <a:lnTo>
                    <a:pt x="752" y="17"/>
                  </a:lnTo>
                  <a:lnTo>
                    <a:pt x="755" y="11"/>
                  </a:lnTo>
                  <a:lnTo>
                    <a:pt x="758" y="7"/>
                  </a:lnTo>
                  <a:lnTo>
                    <a:pt x="761" y="4"/>
                  </a:lnTo>
                  <a:lnTo>
                    <a:pt x="764" y="2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4" y="2"/>
                  </a:lnTo>
                  <a:lnTo>
                    <a:pt x="777" y="4"/>
                  </a:lnTo>
                  <a:lnTo>
                    <a:pt x="780" y="7"/>
                  </a:lnTo>
                  <a:lnTo>
                    <a:pt x="783" y="11"/>
                  </a:lnTo>
                  <a:lnTo>
                    <a:pt x="786" y="17"/>
                  </a:lnTo>
                  <a:lnTo>
                    <a:pt x="790" y="23"/>
                  </a:lnTo>
                  <a:lnTo>
                    <a:pt x="794" y="30"/>
                  </a:lnTo>
                  <a:lnTo>
                    <a:pt x="798" y="37"/>
                  </a:lnTo>
                  <a:lnTo>
                    <a:pt x="802" y="43"/>
                  </a:lnTo>
                  <a:lnTo>
                    <a:pt x="805" y="48"/>
                  </a:lnTo>
                  <a:lnTo>
                    <a:pt x="808" y="52"/>
                  </a:lnTo>
                  <a:lnTo>
                    <a:pt x="811" y="55"/>
                  </a:lnTo>
                  <a:lnTo>
                    <a:pt x="814" y="58"/>
                  </a:lnTo>
                  <a:lnTo>
                    <a:pt x="816" y="59"/>
                  </a:lnTo>
                  <a:lnTo>
                    <a:pt x="819" y="60"/>
                  </a:lnTo>
                  <a:lnTo>
                    <a:pt x="821" y="59"/>
                  </a:lnTo>
                  <a:lnTo>
                    <a:pt x="824" y="58"/>
                  </a:lnTo>
                  <a:lnTo>
                    <a:pt x="827" y="55"/>
                  </a:lnTo>
                  <a:lnTo>
                    <a:pt x="830" y="52"/>
                  </a:lnTo>
                  <a:lnTo>
                    <a:pt x="833" y="48"/>
                  </a:lnTo>
                  <a:lnTo>
                    <a:pt x="836" y="43"/>
                  </a:lnTo>
                  <a:lnTo>
                    <a:pt x="840" y="37"/>
                  </a:lnTo>
                  <a:lnTo>
                    <a:pt x="844" y="30"/>
                  </a:lnTo>
                  <a:lnTo>
                    <a:pt x="848" y="23"/>
                  </a:lnTo>
                  <a:lnTo>
                    <a:pt x="851" y="17"/>
                  </a:lnTo>
                  <a:lnTo>
                    <a:pt x="855" y="11"/>
                  </a:lnTo>
                  <a:lnTo>
                    <a:pt x="858" y="7"/>
                  </a:lnTo>
                  <a:lnTo>
                    <a:pt x="861" y="4"/>
                  </a:lnTo>
                  <a:lnTo>
                    <a:pt x="863" y="2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4" y="2"/>
                  </a:lnTo>
                  <a:lnTo>
                    <a:pt x="876" y="4"/>
                  </a:lnTo>
                  <a:lnTo>
                    <a:pt x="879" y="7"/>
                  </a:lnTo>
                  <a:lnTo>
                    <a:pt x="882" y="11"/>
                  </a:lnTo>
                  <a:lnTo>
                    <a:pt x="886" y="17"/>
                  </a:lnTo>
                  <a:lnTo>
                    <a:pt x="889" y="23"/>
                  </a:lnTo>
                  <a:lnTo>
                    <a:pt x="893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Rectangle 204">
              <a:extLst>
                <a:ext uri="{FF2B5EF4-FFF2-40B4-BE49-F238E27FC236}">
                  <a16:creationId xmlns:a16="http://schemas.microsoft.com/office/drawing/2014/main" id="{A40CCA8D-02AF-B285-E55F-F26F8DB97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9" name="Rectangle 205">
              <a:extLst>
                <a:ext uri="{FF2B5EF4-FFF2-40B4-BE49-F238E27FC236}">
                  <a16:creationId xmlns:a16="http://schemas.microsoft.com/office/drawing/2014/main" id="{8C73885D-E968-D1CB-4EC3-314E1330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104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0" name="Rectangle 206">
              <a:extLst>
                <a:ext uri="{FF2B5EF4-FFF2-40B4-BE49-F238E27FC236}">
                  <a16:creationId xmlns:a16="http://schemas.microsoft.com/office/drawing/2014/main" id="{9A6FFF8D-94A9-1E2E-4BC1-FAE8D2634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1" name="Rectangle 207">
              <a:extLst>
                <a:ext uri="{FF2B5EF4-FFF2-40B4-BE49-F238E27FC236}">
                  <a16:creationId xmlns:a16="http://schemas.microsoft.com/office/drawing/2014/main" id="{48232D11-310A-34B6-BBB5-B7976A20A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104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2" name="Rectangle 208">
              <a:extLst>
                <a:ext uri="{FF2B5EF4-FFF2-40B4-BE49-F238E27FC236}">
                  <a16:creationId xmlns:a16="http://schemas.microsoft.com/office/drawing/2014/main" id="{A595A22C-AE03-F8CB-EFF2-657CF0C1D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42"/>
              <a:ext cx="3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3" name="Line 209">
              <a:extLst>
                <a:ext uri="{FF2B5EF4-FFF2-40B4-BE49-F238E27FC236}">
                  <a16:creationId xmlns:a16="http://schemas.microsoft.com/office/drawing/2014/main" id="{5FF4E865-33F2-A957-F8B9-19443DF4C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210">
              <a:extLst>
                <a:ext uri="{FF2B5EF4-FFF2-40B4-BE49-F238E27FC236}">
                  <a16:creationId xmlns:a16="http://schemas.microsoft.com/office/drawing/2014/main" id="{53071FB6-E663-C9F1-634F-526F2831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211">
              <a:extLst>
                <a:ext uri="{FF2B5EF4-FFF2-40B4-BE49-F238E27FC236}">
                  <a16:creationId xmlns:a16="http://schemas.microsoft.com/office/drawing/2014/main" id="{E076B894-1FD1-E7AB-0A5A-2B6F397F3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212">
              <a:extLst>
                <a:ext uri="{FF2B5EF4-FFF2-40B4-BE49-F238E27FC236}">
                  <a16:creationId xmlns:a16="http://schemas.microsoft.com/office/drawing/2014/main" id="{920C4EDB-7A48-6634-57A2-17C7E3B75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95"/>
              <a:ext cx="876" cy="53"/>
            </a:xfrm>
            <a:custGeom>
              <a:avLst/>
              <a:gdLst>
                <a:gd name="T0" fmla="*/ 90 w 987"/>
                <a:gd name="T1" fmla="*/ 4 h 60"/>
                <a:gd name="T2" fmla="*/ 87 w 987"/>
                <a:gd name="T3" fmla="*/ 4 h 60"/>
                <a:gd name="T4" fmla="*/ 86 w 987"/>
                <a:gd name="T5" fmla="*/ 4 h 60"/>
                <a:gd name="T6" fmla="*/ 84 w 987"/>
                <a:gd name="T7" fmla="*/ 4 h 60"/>
                <a:gd name="T8" fmla="*/ 83 w 987"/>
                <a:gd name="T9" fmla="*/ 4 h 60"/>
                <a:gd name="T10" fmla="*/ 81 w 987"/>
                <a:gd name="T11" fmla="*/ 4 h 60"/>
                <a:gd name="T12" fmla="*/ 80 w 987"/>
                <a:gd name="T13" fmla="*/ 0 h 60"/>
                <a:gd name="T14" fmla="*/ 77 w 987"/>
                <a:gd name="T15" fmla="*/ 4 h 60"/>
                <a:gd name="T16" fmla="*/ 75 w 987"/>
                <a:gd name="T17" fmla="*/ 4 h 60"/>
                <a:gd name="T18" fmla="*/ 75 w 987"/>
                <a:gd name="T19" fmla="*/ 4 h 60"/>
                <a:gd name="T20" fmla="*/ 72 w 987"/>
                <a:gd name="T21" fmla="*/ 4 h 60"/>
                <a:gd name="T22" fmla="*/ 71 w 987"/>
                <a:gd name="T23" fmla="*/ 0 h 60"/>
                <a:gd name="T24" fmla="*/ 68 w 987"/>
                <a:gd name="T25" fmla="*/ 4 h 60"/>
                <a:gd name="T26" fmla="*/ 67 w 987"/>
                <a:gd name="T27" fmla="*/ 4 h 60"/>
                <a:gd name="T28" fmla="*/ 67 w 987"/>
                <a:gd name="T29" fmla="*/ 4 h 60"/>
                <a:gd name="T30" fmla="*/ 64 w 987"/>
                <a:gd name="T31" fmla="*/ 4 h 60"/>
                <a:gd name="T32" fmla="*/ 62 w 987"/>
                <a:gd name="T33" fmla="*/ 4 h 60"/>
                <a:gd name="T34" fmla="*/ 60 w 987"/>
                <a:gd name="T35" fmla="*/ 4 h 60"/>
                <a:gd name="T36" fmla="*/ 59 w 987"/>
                <a:gd name="T37" fmla="*/ 4 h 60"/>
                <a:gd name="T38" fmla="*/ 57 w 987"/>
                <a:gd name="T39" fmla="*/ 4 h 60"/>
                <a:gd name="T40" fmla="*/ 56 w 987"/>
                <a:gd name="T41" fmla="*/ 4 h 60"/>
                <a:gd name="T42" fmla="*/ 52 w 987"/>
                <a:gd name="T43" fmla="*/ 4 h 60"/>
                <a:gd name="T44" fmla="*/ 52 w 987"/>
                <a:gd name="T45" fmla="*/ 0 h 60"/>
                <a:gd name="T46" fmla="*/ 51 w 987"/>
                <a:gd name="T47" fmla="*/ 4 h 60"/>
                <a:gd name="T48" fmla="*/ 47 w 987"/>
                <a:gd name="T49" fmla="*/ 4 h 60"/>
                <a:gd name="T50" fmla="*/ 46 w 987"/>
                <a:gd name="T51" fmla="*/ 4 h 60"/>
                <a:gd name="T52" fmla="*/ 45 w 987"/>
                <a:gd name="T53" fmla="*/ 4 h 60"/>
                <a:gd name="T54" fmla="*/ 44 w 987"/>
                <a:gd name="T55" fmla="*/ 0 h 60"/>
                <a:gd name="T56" fmla="*/ 41 w 987"/>
                <a:gd name="T57" fmla="*/ 4 h 60"/>
                <a:gd name="T58" fmla="*/ 40 w 987"/>
                <a:gd name="T59" fmla="*/ 4 h 60"/>
                <a:gd name="T60" fmla="*/ 38 w 987"/>
                <a:gd name="T61" fmla="*/ 4 h 60"/>
                <a:gd name="T62" fmla="*/ 36 w 987"/>
                <a:gd name="T63" fmla="*/ 4 h 60"/>
                <a:gd name="T64" fmla="*/ 36 w 987"/>
                <a:gd name="T65" fmla="*/ 4 h 60"/>
                <a:gd name="T66" fmla="*/ 33 w 987"/>
                <a:gd name="T67" fmla="*/ 4 h 60"/>
                <a:gd name="T68" fmla="*/ 32 w 987"/>
                <a:gd name="T69" fmla="*/ 4 h 60"/>
                <a:gd name="T70" fmla="*/ 29 w 987"/>
                <a:gd name="T71" fmla="*/ 4 h 60"/>
                <a:gd name="T72" fmla="*/ 28 w 987"/>
                <a:gd name="T73" fmla="*/ 4 h 60"/>
                <a:gd name="T74" fmla="*/ 26 w 987"/>
                <a:gd name="T75" fmla="*/ 4 h 60"/>
                <a:gd name="T76" fmla="*/ 25 w 987"/>
                <a:gd name="T77" fmla="*/ 0 h 60"/>
                <a:gd name="T78" fmla="*/ 22 w 987"/>
                <a:gd name="T79" fmla="*/ 4 h 60"/>
                <a:gd name="T80" fmla="*/ 21 w 987"/>
                <a:gd name="T81" fmla="*/ 4 h 60"/>
                <a:gd name="T82" fmla="*/ 20 w 987"/>
                <a:gd name="T83" fmla="*/ 4 h 60"/>
                <a:gd name="T84" fmla="*/ 18 w 987"/>
                <a:gd name="T85" fmla="*/ 4 h 60"/>
                <a:gd name="T86" fmla="*/ 16 w 987"/>
                <a:gd name="T87" fmla="*/ 0 h 60"/>
                <a:gd name="T88" fmla="*/ 15 w 987"/>
                <a:gd name="T89" fmla="*/ 4 h 60"/>
                <a:gd name="T90" fmla="*/ 12 w 987"/>
                <a:gd name="T91" fmla="*/ 4 h 60"/>
                <a:gd name="T92" fmla="*/ 11 w 987"/>
                <a:gd name="T93" fmla="*/ 4 h 60"/>
                <a:gd name="T94" fmla="*/ 10 w 987"/>
                <a:gd name="T95" fmla="*/ 4 h 60"/>
                <a:gd name="T96" fmla="*/ 8 w 987"/>
                <a:gd name="T97" fmla="*/ 4 h 60"/>
                <a:gd name="T98" fmla="*/ 6 w 987"/>
                <a:gd name="T99" fmla="*/ 4 h 60"/>
                <a:gd name="T100" fmla="*/ 4 w 987"/>
                <a:gd name="T101" fmla="*/ 4 h 60"/>
                <a:gd name="T102" fmla="*/ 4 w 987"/>
                <a:gd name="T103" fmla="*/ 4 h 60"/>
                <a:gd name="T104" fmla="*/ 4 w 987"/>
                <a:gd name="T105" fmla="*/ 4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7"/>
                <a:gd name="T160" fmla="*/ 0 h 60"/>
                <a:gd name="T161" fmla="*/ 987 w 987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7" h="60">
                  <a:moveTo>
                    <a:pt x="987" y="30"/>
                  </a:moveTo>
                  <a:lnTo>
                    <a:pt x="983" y="23"/>
                  </a:lnTo>
                  <a:lnTo>
                    <a:pt x="979" y="17"/>
                  </a:lnTo>
                  <a:lnTo>
                    <a:pt x="976" y="11"/>
                  </a:lnTo>
                  <a:lnTo>
                    <a:pt x="973" y="7"/>
                  </a:lnTo>
                  <a:lnTo>
                    <a:pt x="970" y="4"/>
                  </a:lnTo>
                  <a:lnTo>
                    <a:pt x="967" y="2"/>
                  </a:lnTo>
                  <a:lnTo>
                    <a:pt x="965" y="0"/>
                  </a:lnTo>
                  <a:lnTo>
                    <a:pt x="962" y="0"/>
                  </a:lnTo>
                  <a:lnTo>
                    <a:pt x="960" y="0"/>
                  </a:lnTo>
                  <a:lnTo>
                    <a:pt x="957" y="2"/>
                  </a:lnTo>
                  <a:lnTo>
                    <a:pt x="954" y="4"/>
                  </a:lnTo>
                  <a:lnTo>
                    <a:pt x="952" y="7"/>
                  </a:lnTo>
                  <a:lnTo>
                    <a:pt x="949" y="11"/>
                  </a:lnTo>
                  <a:lnTo>
                    <a:pt x="945" y="17"/>
                  </a:lnTo>
                  <a:lnTo>
                    <a:pt x="942" y="23"/>
                  </a:lnTo>
                  <a:lnTo>
                    <a:pt x="938" y="30"/>
                  </a:lnTo>
                  <a:lnTo>
                    <a:pt x="934" y="37"/>
                  </a:lnTo>
                  <a:lnTo>
                    <a:pt x="930" y="43"/>
                  </a:lnTo>
                  <a:lnTo>
                    <a:pt x="927" y="48"/>
                  </a:lnTo>
                  <a:lnTo>
                    <a:pt x="924" y="52"/>
                  </a:lnTo>
                  <a:lnTo>
                    <a:pt x="921" y="55"/>
                  </a:lnTo>
                  <a:lnTo>
                    <a:pt x="918" y="58"/>
                  </a:lnTo>
                  <a:lnTo>
                    <a:pt x="916" y="59"/>
                  </a:lnTo>
                  <a:lnTo>
                    <a:pt x="913" y="60"/>
                  </a:lnTo>
                  <a:lnTo>
                    <a:pt x="910" y="59"/>
                  </a:lnTo>
                  <a:lnTo>
                    <a:pt x="908" y="58"/>
                  </a:lnTo>
                  <a:lnTo>
                    <a:pt x="905" y="55"/>
                  </a:lnTo>
                  <a:lnTo>
                    <a:pt x="902" y="52"/>
                  </a:lnTo>
                  <a:lnTo>
                    <a:pt x="899" y="48"/>
                  </a:lnTo>
                  <a:lnTo>
                    <a:pt x="896" y="43"/>
                  </a:lnTo>
                  <a:lnTo>
                    <a:pt x="892" y="37"/>
                  </a:lnTo>
                  <a:lnTo>
                    <a:pt x="888" y="30"/>
                  </a:lnTo>
                  <a:lnTo>
                    <a:pt x="884" y="23"/>
                  </a:lnTo>
                  <a:lnTo>
                    <a:pt x="881" y="17"/>
                  </a:lnTo>
                  <a:lnTo>
                    <a:pt x="877" y="11"/>
                  </a:lnTo>
                  <a:lnTo>
                    <a:pt x="874" y="7"/>
                  </a:lnTo>
                  <a:lnTo>
                    <a:pt x="872" y="4"/>
                  </a:lnTo>
                  <a:lnTo>
                    <a:pt x="869" y="2"/>
                  </a:lnTo>
                  <a:lnTo>
                    <a:pt x="866" y="0"/>
                  </a:lnTo>
                  <a:lnTo>
                    <a:pt x="864" y="0"/>
                  </a:lnTo>
                  <a:lnTo>
                    <a:pt x="861" y="0"/>
                  </a:lnTo>
                  <a:lnTo>
                    <a:pt x="859" y="2"/>
                  </a:lnTo>
                  <a:lnTo>
                    <a:pt x="856" y="4"/>
                  </a:lnTo>
                  <a:lnTo>
                    <a:pt x="853" y="7"/>
                  </a:lnTo>
                  <a:lnTo>
                    <a:pt x="850" y="11"/>
                  </a:lnTo>
                  <a:lnTo>
                    <a:pt x="847" y="17"/>
                  </a:lnTo>
                  <a:lnTo>
                    <a:pt x="843" y="23"/>
                  </a:lnTo>
                  <a:lnTo>
                    <a:pt x="839" y="30"/>
                  </a:lnTo>
                  <a:lnTo>
                    <a:pt x="835" y="37"/>
                  </a:lnTo>
                  <a:lnTo>
                    <a:pt x="831" y="43"/>
                  </a:lnTo>
                  <a:lnTo>
                    <a:pt x="828" y="48"/>
                  </a:lnTo>
                  <a:lnTo>
                    <a:pt x="825" y="52"/>
                  </a:lnTo>
                  <a:lnTo>
                    <a:pt x="822" y="55"/>
                  </a:lnTo>
                  <a:lnTo>
                    <a:pt x="819" y="58"/>
                  </a:lnTo>
                  <a:lnTo>
                    <a:pt x="817" y="59"/>
                  </a:lnTo>
                  <a:lnTo>
                    <a:pt x="814" y="60"/>
                  </a:lnTo>
                  <a:lnTo>
                    <a:pt x="812" y="59"/>
                  </a:lnTo>
                  <a:lnTo>
                    <a:pt x="809" y="58"/>
                  </a:lnTo>
                  <a:lnTo>
                    <a:pt x="806" y="55"/>
                  </a:lnTo>
                  <a:lnTo>
                    <a:pt x="804" y="52"/>
                  </a:lnTo>
                  <a:lnTo>
                    <a:pt x="801" y="48"/>
                  </a:lnTo>
                  <a:lnTo>
                    <a:pt x="797" y="43"/>
                  </a:lnTo>
                  <a:lnTo>
                    <a:pt x="794" y="37"/>
                  </a:lnTo>
                  <a:lnTo>
                    <a:pt x="790" y="30"/>
                  </a:lnTo>
                  <a:lnTo>
                    <a:pt x="786" y="23"/>
                  </a:lnTo>
                  <a:lnTo>
                    <a:pt x="782" y="17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3" y="4"/>
                  </a:lnTo>
                  <a:lnTo>
                    <a:pt x="770" y="2"/>
                  </a:lnTo>
                  <a:lnTo>
                    <a:pt x="768" y="0"/>
                  </a:lnTo>
                  <a:lnTo>
                    <a:pt x="765" y="0"/>
                  </a:lnTo>
                  <a:lnTo>
                    <a:pt x="762" y="0"/>
                  </a:lnTo>
                  <a:lnTo>
                    <a:pt x="760" y="2"/>
                  </a:lnTo>
                  <a:lnTo>
                    <a:pt x="757" y="4"/>
                  </a:lnTo>
                  <a:lnTo>
                    <a:pt x="754" y="7"/>
                  </a:lnTo>
                  <a:lnTo>
                    <a:pt x="751" y="11"/>
                  </a:lnTo>
                  <a:lnTo>
                    <a:pt x="748" y="17"/>
                  </a:lnTo>
                  <a:lnTo>
                    <a:pt x="744" y="23"/>
                  </a:lnTo>
                  <a:lnTo>
                    <a:pt x="740" y="30"/>
                  </a:lnTo>
                  <a:lnTo>
                    <a:pt x="736" y="37"/>
                  </a:lnTo>
                  <a:lnTo>
                    <a:pt x="733" y="43"/>
                  </a:lnTo>
                  <a:lnTo>
                    <a:pt x="729" y="48"/>
                  </a:lnTo>
                  <a:lnTo>
                    <a:pt x="726" y="52"/>
                  </a:lnTo>
                  <a:lnTo>
                    <a:pt x="724" y="55"/>
                  </a:lnTo>
                  <a:lnTo>
                    <a:pt x="721" y="58"/>
                  </a:lnTo>
                  <a:lnTo>
                    <a:pt x="718" y="59"/>
                  </a:lnTo>
                  <a:lnTo>
                    <a:pt x="716" y="60"/>
                  </a:lnTo>
                  <a:lnTo>
                    <a:pt x="713" y="59"/>
                  </a:lnTo>
                  <a:lnTo>
                    <a:pt x="711" y="58"/>
                  </a:lnTo>
                  <a:lnTo>
                    <a:pt x="708" y="55"/>
                  </a:lnTo>
                  <a:lnTo>
                    <a:pt x="705" y="52"/>
                  </a:lnTo>
                  <a:lnTo>
                    <a:pt x="702" y="48"/>
                  </a:lnTo>
                  <a:lnTo>
                    <a:pt x="699" y="43"/>
                  </a:lnTo>
                  <a:lnTo>
                    <a:pt x="695" y="37"/>
                  </a:lnTo>
                  <a:lnTo>
                    <a:pt x="691" y="30"/>
                  </a:lnTo>
                  <a:lnTo>
                    <a:pt x="687" y="23"/>
                  </a:lnTo>
                  <a:lnTo>
                    <a:pt x="683" y="17"/>
                  </a:lnTo>
                  <a:lnTo>
                    <a:pt x="680" y="11"/>
                  </a:lnTo>
                  <a:lnTo>
                    <a:pt x="677" y="7"/>
                  </a:lnTo>
                  <a:lnTo>
                    <a:pt x="674" y="4"/>
                  </a:lnTo>
                  <a:lnTo>
                    <a:pt x="671" y="2"/>
                  </a:lnTo>
                  <a:lnTo>
                    <a:pt x="669" y="0"/>
                  </a:lnTo>
                  <a:lnTo>
                    <a:pt x="666" y="0"/>
                  </a:lnTo>
                  <a:lnTo>
                    <a:pt x="664" y="0"/>
                  </a:lnTo>
                  <a:lnTo>
                    <a:pt x="661" y="2"/>
                  </a:lnTo>
                  <a:lnTo>
                    <a:pt x="658" y="4"/>
                  </a:lnTo>
                  <a:lnTo>
                    <a:pt x="656" y="7"/>
                  </a:lnTo>
                  <a:lnTo>
                    <a:pt x="653" y="11"/>
                  </a:lnTo>
                  <a:lnTo>
                    <a:pt x="649" y="17"/>
                  </a:lnTo>
                  <a:lnTo>
                    <a:pt x="646" y="23"/>
                  </a:lnTo>
                  <a:lnTo>
                    <a:pt x="642" y="30"/>
                  </a:lnTo>
                  <a:lnTo>
                    <a:pt x="638" y="37"/>
                  </a:lnTo>
                  <a:lnTo>
                    <a:pt x="634" y="43"/>
                  </a:lnTo>
                  <a:lnTo>
                    <a:pt x="631" y="48"/>
                  </a:lnTo>
                  <a:lnTo>
                    <a:pt x="628" y="52"/>
                  </a:lnTo>
                  <a:lnTo>
                    <a:pt x="625" y="55"/>
                  </a:lnTo>
                  <a:lnTo>
                    <a:pt x="622" y="58"/>
                  </a:lnTo>
                  <a:lnTo>
                    <a:pt x="620" y="59"/>
                  </a:lnTo>
                  <a:lnTo>
                    <a:pt x="617" y="60"/>
                  </a:lnTo>
                  <a:lnTo>
                    <a:pt x="614" y="59"/>
                  </a:lnTo>
                  <a:lnTo>
                    <a:pt x="612" y="58"/>
                  </a:lnTo>
                  <a:lnTo>
                    <a:pt x="609" y="55"/>
                  </a:lnTo>
                  <a:lnTo>
                    <a:pt x="606" y="52"/>
                  </a:lnTo>
                  <a:lnTo>
                    <a:pt x="603" y="48"/>
                  </a:lnTo>
                  <a:lnTo>
                    <a:pt x="600" y="43"/>
                  </a:lnTo>
                  <a:lnTo>
                    <a:pt x="596" y="37"/>
                  </a:lnTo>
                  <a:lnTo>
                    <a:pt x="592" y="30"/>
                  </a:lnTo>
                  <a:lnTo>
                    <a:pt x="588" y="23"/>
                  </a:lnTo>
                  <a:lnTo>
                    <a:pt x="585" y="17"/>
                  </a:lnTo>
                  <a:lnTo>
                    <a:pt x="581" y="11"/>
                  </a:lnTo>
                  <a:lnTo>
                    <a:pt x="578" y="7"/>
                  </a:lnTo>
                  <a:lnTo>
                    <a:pt x="576" y="4"/>
                  </a:lnTo>
                  <a:lnTo>
                    <a:pt x="573" y="2"/>
                  </a:lnTo>
                  <a:lnTo>
                    <a:pt x="570" y="0"/>
                  </a:lnTo>
                  <a:lnTo>
                    <a:pt x="568" y="0"/>
                  </a:lnTo>
                  <a:lnTo>
                    <a:pt x="565" y="0"/>
                  </a:lnTo>
                  <a:lnTo>
                    <a:pt x="563" y="2"/>
                  </a:lnTo>
                  <a:lnTo>
                    <a:pt x="560" y="4"/>
                  </a:lnTo>
                  <a:lnTo>
                    <a:pt x="557" y="7"/>
                  </a:lnTo>
                  <a:lnTo>
                    <a:pt x="554" y="11"/>
                  </a:lnTo>
                  <a:lnTo>
                    <a:pt x="551" y="17"/>
                  </a:lnTo>
                  <a:lnTo>
                    <a:pt x="547" y="23"/>
                  </a:lnTo>
                  <a:lnTo>
                    <a:pt x="543" y="30"/>
                  </a:lnTo>
                  <a:lnTo>
                    <a:pt x="539" y="37"/>
                  </a:lnTo>
                  <a:lnTo>
                    <a:pt x="535" y="43"/>
                  </a:lnTo>
                  <a:lnTo>
                    <a:pt x="532" y="48"/>
                  </a:lnTo>
                  <a:lnTo>
                    <a:pt x="529" y="52"/>
                  </a:lnTo>
                  <a:lnTo>
                    <a:pt x="526" y="55"/>
                  </a:lnTo>
                  <a:lnTo>
                    <a:pt x="523" y="58"/>
                  </a:lnTo>
                  <a:lnTo>
                    <a:pt x="521" y="59"/>
                  </a:lnTo>
                  <a:lnTo>
                    <a:pt x="518" y="60"/>
                  </a:lnTo>
                  <a:lnTo>
                    <a:pt x="516" y="59"/>
                  </a:lnTo>
                  <a:lnTo>
                    <a:pt x="513" y="58"/>
                  </a:lnTo>
                  <a:lnTo>
                    <a:pt x="510" y="55"/>
                  </a:lnTo>
                  <a:lnTo>
                    <a:pt x="508" y="52"/>
                  </a:lnTo>
                  <a:lnTo>
                    <a:pt x="505" y="48"/>
                  </a:lnTo>
                  <a:lnTo>
                    <a:pt x="501" y="43"/>
                  </a:lnTo>
                  <a:lnTo>
                    <a:pt x="498" y="37"/>
                  </a:lnTo>
                  <a:lnTo>
                    <a:pt x="494" y="30"/>
                  </a:lnTo>
                  <a:lnTo>
                    <a:pt x="490" y="23"/>
                  </a:lnTo>
                  <a:lnTo>
                    <a:pt x="486" y="17"/>
                  </a:lnTo>
                  <a:lnTo>
                    <a:pt x="483" y="11"/>
                  </a:lnTo>
                  <a:lnTo>
                    <a:pt x="480" y="7"/>
                  </a:lnTo>
                  <a:lnTo>
                    <a:pt x="477" y="4"/>
                  </a:lnTo>
                  <a:lnTo>
                    <a:pt x="474" y="2"/>
                  </a:lnTo>
                  <a:lnTo>
                    <a:pt x="472" y="0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4" y="2"/>
                  </a:lnTo>
                  <a:lnTo>
                    <a:pt x="461" y="4"/>
                  </a:lnTo>
                  <a:lnTo>
                    <a:pt x="458" y="7"/>
                  </a:lnTo>
                  <a:lnTo>
                    <a:pt x="455" y="11"/>
                  </a:lnTo>
                  <a:lnTo>
                    <a:pt x="452" y="17"/>
                  </a:lnTo>
                  <a:lnTo>
                    <a:pt x="448" y="23"/>
                  </a:lnTo>
                  <a:lnTo>
                    <a:pt x="444" y="30"/>
                  </a:lnTo>
                  <a:lnTo>
                    <a:pt x="440" y="37"/>
                  </a:lnTo>
                  <a:lnTo>
                    <a:pt x="437" y="43"/>
                  </a:lnTo>
                  <a:lnTo>
                    <a:pt x="433" y="48"/>
                  </a:lnTo>
                  <a:lnTo>
                    <a:pt x="430" y="52"/>
                  </a:lnTo>
                  <a:lnTo>
                    <a:pt x="428" y="55"/>
                  </a:lnTo>
                  <a:lnTo>
                    <a:pt x="425" y="58"/>
                  </a:lnTo>
                  <a:lnTo>
                    <a:pt x="422" y="59"/>
                  </a:lnTo>
                  <a:lnTo>
                    <a:pt x="420" y="60"/>
                  </a:lnTo>
                  <a:lnTo>
                    <a:pt x="417" y="59"/>
                  </a:lnTo>
                  <a:lnTo>
                    <a:pt x="415" y="58"/>
                  </a:lnTo>
                  <a:lnTo>
                    <a:pt x="412" y="55"/>
                  </a:lnTo>
                  <a:lnTo>
                    <a:pt x="409" y="52"/>
                  </a:lnTo>
                  <a:lnTo>
                    <a:pt x="406" y="48"/>
                  </a:lnTo>
                  <a:lnTo>
                    <a:pt x="403" y="43"/>
                  </a:lnTo>
                  <a:lnTo>
                    <a:pt x="399" y="37"/>
                  </a:lnTo>
                  <a:lnTo>
                    <a:pt x="395" y="30"/>
                  </a:lnTo>
                  <a:lnTo>
                    <a:pt x="391" y="23"/>
                  </a:lnTo>
                  <a:lnTo>
                    <a:pt x="387" y="17"/>
                  </a:lnTo>
                  <a:lnTo>
                    <a:pt x="384" y="11"/>
                  </a:lnTo>
                  <a:lnTo>
                    <a:pt x="381" y="7"/>
                  </a:lnTo>
                  <a:lnTo>
                    <a:pt x="378" y="4"/>
                  </a:lnTo>
                  <a:lnTo>
                    <a:pt x="375" y="2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5" y="2"/>
                  </a:lnTo>
                  <a:lnTo>
                    <a:pt x="362" y="4"/>
                  </a:lnTo>
                  <a:lnTo>
                    <a:pt x="360" y="7"/>
                  </a:lnTo>
                  <a:lnTo>
                    <a:pt x="357" y="11"/>
                  </a:lnTo>
                  <a:lnTo>
                    <a:pt x="353" y="17"/>
                  </a:lnTo>
                  <a:lnTo>
                    <a:pt x="350" y="23"/>
                  </a:lnTo>
                  <a:lnTo>
                    <a:pt x="346" y="30"/>
                  </a:lnTo>
                  <a:lnTo>
                    <a:pt x="342" y="37"/>
                  </a:lnTo>
                  <a:lnTo>
                    <a:pt x="338" y="43"/>
                  </a:lnTo>
                  <a:lnTo>
                    <a:pt x="335" y="48"/>
                  </a:lnTo>
                  <a:lnTo>
                    <a:pt x="332" y="52"/>
                  </a:lnTo>
                  <a:lnTo>
                    <a:pt x="329" y="55"/>
                  </a:lnTo>
                  <a:lnTo>
                    <a:pt x="326" y="58"/>
                  </a:lnTo>
                  <a:lnTo>
                    <a:pt x="324" y="59"/>
                  </a:lnTo>
                  <a:lnTo>
                    <a:pt x="321" y="60"/>
                  </a:lnTo>
                  <a:lnTo>
                    <a:pt x="318" y="59"/>
                  </a:lnTo>
                  <a:lnTo>
                    <a:pt x="316" y="58"/>
                  </a:lnTo>
                  <a:lnTo>
                    <a:pt x="313" y="55"/>
                  </a:lnTo>
                  <a:lnTo>
                    <a:pt x="310" y="52"/>
                  </a:lnTo>
                  <a:lnTo>
                    <a:pt x="307" y="48"/>
                  </a:lnTo>
                  <a:lnTo>
                    <a:pt x="304" y="43"/>
                  </a:lnTo>
                  <a:lnTo>
                    <a:pt x="300" y="37"/>
                  </a:lnTo>
                  <a:lnTo>
                    <a:pt x="296" y="30"/>
                  </a:lnTo>
                  <a:lnTo>
                    <a:pt x="292" y="23"/>
                  </a:lnTo>
                  <a:lnTo>
                    <a:pt x="289" y="17"/>
                  </a:lnTo>
                  <a:lnTo>
                    <a:pt x="285" y="11"/>
                  </a:lnTo>
                  <a:lnTo>
                    <a:pt x="282" y="7"/>
                  </a:lnTo>
                  <a:lnTo>
                    <a:pt x="280" y="4"/>
                  </a:lnTo>
                  <a:lnTo>
                    <a:pt x="277" y="2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4" y="4"/>
                  </a:lnTo>
                  <a:lnTo>
                    <a:pt x="261" y="7"/>
                  </a:lnTo>
                  <a:lnTo>
                    <a:pt x="258" y="11"/>
                  </a:lnTo>
                  <a:lnTo>
                    <a:pt x="255" y="17"/>
                  </a:lnTo>
                  <a:lnTo>
                    <a:pt x="251" y="23"/>
                  </a:lnTo>
                  <a:lnTo>
                    <a:pt x="247" y="30"/>
                  </a:lnTo>
                  <a:lnTo>
                    <a:pt x="243" y="37"/>
                  </a:lnTo>
                  <a:lnTo>
                    <a:pt x="239" y="43"/>
                  </a:lnTo>
                  <a:lnTo>
                    <a:pt x="236" y="48"/>
                  </a:lnTo>
                  <a:lnTo>
                    <a:pt x="233" y="52"/>
                  </a:lnTo>
                  <a:lnTo>
                    <a:pt x="230" y="55"/>
                  </a:lnTo>
                  <a:lnTo>
                    <a:pt x="227" y="58"/>
                  </a:lnTo>
                  <a:lnTo>
                    <a:pt x="225" y="59"/>
                  </a:lnTo>
                  <a:lnTo>
                    <a:pt x="222" y="60"/>
                  </a:lnTo>
                  <a:lnTo>
                    <a:pt x="220" y="59"/>
                  </a:lnTo>
                  <a:lnTo>
                    <a:pt x="217" y="58"/>
                  </a:lnTo>
                  <a:lnTo>
                    <a:pt x="214" y="55"/>
                  </a:lnTo>
                  <a:lnTo>
                    <a:pt x="212" y="52"/>
                  </a:lnTo>
                  <a:lnTo>
                    <a:pt x="209" y="48"/>
                  </a:lnTo>
                  <a:lnTo>
                    <a:pt x="205" y="43"/>
                  </a:lnTo>
                  <a:lnTo>
                    <a:pt x="202" y="37"/>
                  </a:lnTo>
                  <a:lnTo>
                    <a:pt x="198" y="30"/>
                  </a:lnTo>
                  <a:lnTo>
                    <a:pt x="194" y="23"/>
                  </a:lnTo>
                  <a:lnTo>
                    <a:pt x="190" y="17"/>
                  </a:lnTo>
                  <a:lnTo>
                    <a:pt x="187" y="11"/>
                  </a:lnTo>
                  <a:lnTo>
                    <a:pt x="184" y="7"/>
                  </a:lnTo>
                  <a:lnTo>
                    <a:pt x="181" y="4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8" y="2"/>
                  </a:lnTo>
                  <a:lnTo>
                    <a:pt x="165" y="4"/>
                  </a:lnTo>
                  <a:lnTo>
                    <a:pt x="162" y="7"/>
                  </a:lnTo>
                  <a:lnTo>
                    <a:pt x="159" y="11"/>
                  </a:lnTo>
                  <a:lnTo>
                    <a:pt x="156" y="17"/>
                  </a:lnTo>
                  <a:lnTo>
                    <a:pt x="152" y="23"/>
                  </a:lnTo>
                  <a:lnTo>
                    <a:pt x="148" y="30"/>
                  </a:lnTo>
                  <a:lnTo>
                    <a:pt x="144" y="37"/>
                  </a:lnTo>
                  <a:lnTo>
                    <a:pt x="141" y="43"/>
                  </a:lnTo>
                  <a:lnTo>
                    <a:pt x="137" y="48"/>
                  </a:lnTo>
                  <a:lnTo>
                    <a:pt x="134" y="52"/>
                  </a:lnTo>
                  <a:lnTo>
                    <a:pt x="132" y="55"/>
                  </a:lnTo>
                  <a:lnTo>
                    <a:pt x="129" y="58"/>
                  </a:lnTo>
                  <a:lnTo>
                    <a:pt x="126" y="59"/>
                  </a:lnTo>
                  <a:lnTo>
                    <a:pt x="124" y="60"/>
                  </a:lnTo>
                  <a:lnTo>
                    <a:pt x="121" y="59"/>
                  </a:lnTo>
                  <a:lnTo>
                    <a:pt x="119" y="58"/>
                  </a:lnTo>
                  <a:lnTo>
                    <a:pt x="116" y="55"/>
                  </a:lnTo>
                  <a:lnTo>
                    <a:pt x="113" y="52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3" y="37"/>
                  </a:lnTo>
                  <a:lnTo>
                    <a:pt x="99" y="30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88" y="11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30"/>
                  </a:lnTo>
                  <a:lnTo>
                    <a:pt x="46" y="37"/>
                  </a:lnTo>
                  <a:lnTo>
                    <a:pt x="42" y="43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0" y="58"/>
                  </a:lnTo>
                  <a:lnTo>
                    <a:pt x="28" y="59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48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0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Rectangle 213">
              <a:extLst>
                <a:ext uri="{FF2B5EF4-FFF2-40B4-BE49-F238E27FC236}">
                  <a16:creationId xmlns:a16="http://schemas.microsoft.com/office/drawing/2014/main" id="{8FBB71CF-8B13-A402-5618-623F8ECE6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401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8" name="Rectangle 214">
              <a:extLst>
                <a:ext uri="{FF2B5EF4-FFF2-40B4-BE49-F238E27FC236}">
                  <a16:creationId xmlns:a16="http://schemas.microsoft.com/office/drawing/2014/main" id="{F401D773-BD8E-FC54-139D-523F2C186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536"/>
              <a:ext cx="3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9" name="Rectangle 215">
              <a:extLst>
                <a:ext uri="{FF2B5EF4-FFF2-40B4-BE49-F238E27FC236}">
                  <a16:creationId xmlns:a16="http://schemas.microsoft.com/office/drawing/2014/main" id="{1BFB34FD-42FC-7564-7CD1-FC40CBD13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145"/>
              <a:ext cx="8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equivalent boiler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9462" name="Rectangle 186">
            <a:extLst>
              <a:ext uri="{FF2B5EF4-FFF2-40B4-BE49-F238E27FC236}">
                <a16:creationId xmlns:a16="http://schemas.microsoft.com/office/drawing/2014/main" id="{A97C4035-3DEC-ABBA-4E17-D82E833A4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1520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Rectangle 186">
            <a:extLst>
              <a:ext uri="{FF2B5EF4-FFF2-40B4-BE49-F238E27FC236}">
                <a16:creationId xmlns:a16="http://schemas.microsoft.com/office/drawing/2014/main" id="{7E7C25D3-3BC0-EA5D-6D79-648025F6E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2980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Rectangle 203">
            <a:extLst>
              <a:ext uri="{FF2B5EF4-FFF2-40B4-BE49-F238E27FC236}">
                <a16:creationId xmlns:a16="http://schemas.microsoft.com/office/drawing/2014/main" id="{93E52AE3-65B0-C9E0-4AAB-2B1595CFC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13360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Times New Roman" panose="02020603050405020304" pitchFamily="18" charset="0"/>
              </a:rPr>
              <a:t>1.3 kg/min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ctangle 2">
            <a:extLst>
              <a:ext uri="{FF2B5EF4-FFF2-40B4-BE49-F238E27FC236}">
                <a16:creationId xmlns:a16="http://schemas.microsoft.com/office/drawing/2014/main" id="{BDA84CE6-2EFF-BE34-E02B-DE85F3C22E79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584700"/>
            <a:ext cx="62611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5">
            <a:extLst>
              <a:ext uri="{FF2B5EF4-FFF2-40B4-BE49-F238E27FC236}">
                <a16:creationId xmlns:a16="http://schemas.microsoft.com/office/drawing/2014/main" id="{38C68A26-7A24-E1D3-DE52-03836E03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86200"/>
            <a:ext cx="498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We can use a mass balance on the entire process to get F</a:t>
            </a:r>
            <a:r>
              <a:rPr lang="en-US" altLang="en-US" sz="1800" b="1" baseline="-25000">
                <a:latin typeface="Arial" panose="020B0604020202020204" pitchFamily="34" charset="0"/>
              </a:rPr>
              <a:t>T,3: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9464FBE-5A4F-883B-DA9F-E83CD420E8DB}"/>
              </a:ext>
            </a:extLst>
          </p:cNvPr>
          <p:cNvSpPr/>
          <p:nvPr/>
        </p:nvSpPr>
        <p:spPr>
          <a:xfrm>
            <a:off x="7556500" y="5891213"/>
            <a:ext cx="1025525" cy="693737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Rectangle 203">
            <a:extLst>
              <a:ext uri="{FF2B5EF4-FFF2-40B4-BE49-F238E27FC236}">
                <a16:creationId xmlns:a16="http://schemas.microsoft.com/office/drawing/2014/main" id="{5A379729-2478-C4F0-C775-6A824F571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0" y="3646488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Times New Roman" panose="02020603050405020304" pitchFamily="18" charset="0"/>
              </a:rPr>
              <a:t>6.0 kg/min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Title 1">
            <a:extLst>
              <a:ext uri="{FF2B5EF4-FFF2-40B4-BE49-F238E27FC236}">
                <a16:creationId xmlns:a16="http://schemas.microsoft.com/office/drawing/2014/main" id="{6D3D0AD4-E000-9455-6FA3-7EC783EFD688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Find </a:t>
            </a:r>
            <a:r>
              <a:rPr lang="en-US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T,3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4F5B9-2847-5465-3E7D-42D360FF1AAA}"/>
              </a:ext>
            </a:extLst>
          </p:cNvPr>
          <p:cNvSpPr/>
          <p:nvPr/>
        </p:nvSpPr>
        <p:spPr>
          <a:xfrm>
            <a:off x="3454400" y="1582738"/>
            <a:ext cx="4354513" cy="207168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79" grpId="0" animBg="1"/>
      <p:bldP spid="201" grpId="0" animBg="1"/>
      <p:bldP spid="2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>
            <a:extLst>
              <a:ext uri="{FF2B5EF4-FFF2-40B4-BE49-F238E27FC236}">
                <a16:creationId xmlns:a16="http://schemas.microsoft.com/office/drawing/2014/main" id="{EB5AE2C0-EE6D-3674-E7B1-E9580618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572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289E936E-A723-FCDE-37EF-4B9ADAC9B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91000"/>
            <a:ext cx="6324600" cy="2286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accent5"/>
                </a:solidFill>
                <a:cs typeface="Century Gothic" charset="0"/>
              </a:rPr>
              <a:t>2 unknowns </a:t>
            </a:r>
          </a:p>
          <a:p>
            <a:pPr eaLnBrk="1" hangingPunct="1">
              <a:defRPr/>
            </a:pPr>
            <a:r>
              <a:rPr lang="en-US" sz="2600" b="1" dirty="0">
                <a:cs typeface="Century Gothic" charset="0"/>
              </a:rPr>
              <a:t>	Need </a:t>
            </a:r>
            <a:r>
              <a:rPr lang="en-US" sz="26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entury Gothic" charset="0"/>
              </a:rPr>
              <a:t>2 equations</a:t>
            </a:r>
          </a:p>
          <a:p>
            <a:pPr marL="1714500" lvl="3" indent="-342900" eaLnBrk="1" hangingPunct="1">
              <a:buFont typeface="Arial" charset="0"/>
              <a:buAutoNum type="arabicPeriod"/>
              <a:defRPr/>
            </a:pPr>
            <a:r>
              <a:rPr lang="en-US" sz="2600" b="1" dirty="0">
                <a:cs typeface="Century Gothic" charset="0"/>
              </a:rPr>
              <a:t>Energy Balance</a:t>
            </a:r>
          </a:p>
          <a:p>
            <a:pPr marL="1714500" lvl="3" indent="-342900" eaLnBrk="1" hangingPunct="1">
              <a:buFont typeface="Arial" charset="0"/>
              <a:buAutoNum type="arabicPeriod"/>
              <a:defRPr/>
            </a:pPr>
            <a:r>
              <a:rPr lang="en-US" sz="2600" b="1" dirty="0">
                <a:cs typeface="Century Gothic" charset="0"/>
              </a:rPr>
              <a:t>Mass Balance</a:t>
            </a:r>
          </a:p>
          <a:p>
            <a:pPr eaLnBrk="1" hangingPunct="1">
              <a:defRPr/>
            </a:pPr>
            <a:r>
              <a:rPr lang="en-US" sz="2600" b="1" dirty="0">
                <a:cs typeface="Century Gothic" charset="0"/>
              </a:rPr>
              <a:t>	</a:t>
            </a:r>
            <a:r>
              <a:rPr lang="en-US" sz="2600" b="1" dirty="0">
                <a:cs typeface="Century Gothic" charset="0"/>
                <a:sym typeface="Wingdings" panose="05000000000000000000" pitchFamily="2" charset="2"/>
              </a:rPr>
              <a:t> </a:t>
            </a:r>
            <a:r>
              <a:rPr lang="en-US" sz="2600" b="1" dirty="0">
                <a:solidFill>
                  <a:srgbClr val="4BACC6"/>
                </a:solidFill>
                <a:cs typeface="Century Gothic" charset="0"/>
              </a:rPr>
              <a:t>Solve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0484" name="Title 1">
            <a:extLst>
              <a:ext uri="{FF2B5EF4-FFF2-40B4-BE49-F238E27FC236}">
                <a16:creationId xmlns:a16="http://schemas.microsoft.com/office/drawing/2014/main" id="{DD3F4EBF-A990-86D8-99E7-96C56E09EECD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Review: Method 1</a:t>
            </a:r>
            <a:endParaRPr lang="en-US" altLang="en-US" sz="48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6FE1B67-6E89-0EDB-44DD-D30F91619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52BF504A-BE7B-CC62-7F38-0D5A2D58A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205">
            <a:extLst>
              <a:ext uri="{FF2B5EF4-FFF2-40B4-BE49-F238E27FC236}">
                <a16:creationId xmlns:a16="http://schemas.microsoft.com/office/drawing/2014/main" id="{6D24218C-E684-2643-CCC1-42AC57768E9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55713"/>
            <a:ext cx="8480425" cy="2706687"/>
            <a:chOff x="304800" y="3276600"/>
            <a:chExt cx="7697788" cy="2706687"/>
          </a:xfrm>
        </p:grpSpPr>
        <p:grpSp>
          <p:nvGrpSpPr>
            <p:cNvPr id="21518" name="Group 204">
              <a:extLst>
                <a:ext uri="{FF2B5EF4-FFF2-40B4-BE49-F238E27FC236}">
                  <a16:creationId xmlns:a16="http://schemas.microsoft.com/office/drawing/2014/main" id="{D6903AF5-CCAE-5FBE-0456-C1EFA2AF3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3276600"/>
              <a:ext cx="7697788" cy="2706687"/>
              <a:chOff x="762000" y="1027113"/>
              <a:chExt cx="7697788" cy="2706687"/>
            </a:xfrm>
          </p:grpSpPr>
          <p:grpSp>
            <p:nvGrpSpPr>
              <p:cNvPr id="21520" name="Group 27">
                <a:extLst>
                  <a:ext uri="{FF2B5EF4-FFF2-40B4-BE49-F238E27FC236}">
                    <a16:creationId xmlns:a16="http://schemas.microsoft.com/office/drawing/2014/main" id="{73351F4C-CCA9-98C1-4C1F-E509E8A901E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62000" y="1027113"/>
                <a:ext cx="7697788" cy="2706687"/>
                <a:chOff x="480" y="647"/>
                <a:chExt cx="4849" cy="1705"/>
              </a:xfrm>
            </p:grpSpPr>
            <p:sp>
              <p:nvSpPr>
                <p:cNvPr id="21522" name="AutoShape 26">
                  <a:extLst>
                    <a:ext uri="{FF2B5EF4-FFF2-40B4-BE49-F238E27FC236}">
                      <a16:creationId xmlns:a16="http://schemas.microsoft.com/office/drawing/2014/main" id="{411A2766-90B7-8813-EBDB-2DA85703088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80" y="647"/>
                  <a:ext cx="4368" cy="1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AutoShape 28">
                  <a:extLst>
                    <a:ext uri="{FF2B5EF4-FFF2-40B4-BE49-F238E27FC236}">
                      <a16:creationId xmlns:a16="http://schemas.microsoft.com/office/drawing/2014/main" id="{349679F3-40F9-A012-33DB-E2C9AF08C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659"/>
                  <a:ext cx="560" cy="320"/>
                </a:xfrm>
                <a:prstGeom prst="roundRect">
                  <a:avLst>
                    <a:gd name="adj" fmla="val 0"/>
                  </a:avLst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4" name="AutoShape 29">
                  <a:extLst>
                    <a:ext uri="{FF2B5EF4-FFF2-40B4-BE49-F238E27FC236}">
                      <a16:creationId xmlns:a16="http://schemas.microsoft.com/office/drawing/2014/main" id="{5270F530-B88F-E21B-4500-16C55EB1F8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0" y="1659"/>
                  <a:ext cx="550" cy="320"/>
                </a:xfrm>
                <a:prstGeom prst="roundRect">
                  <a:avLst>
                    <a:gd name="adj" fmla="val 0"/>
                  </a:avLst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5" name="Freeform 30">
                  <a:extLst>
                    <a:ext uri="{FF2B5EF4-FFF2-40B4-BE49-F238E27FC236}">
                      <a16:creationId xmlns:a16="http://schemas.microsoft.com/office/drawing/2014/main" id="{F706F0CE-0CEC-DE1A-2254-A76AF4C43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4" y="330"/>
                      </a:lnTo>
                      <a:lnTo>
                        <a:pt x="92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8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8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2" y="12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2"/>
                      </a:lnTo>
                      <a:lnTo>
                        <a:pt x="264" y="30"/>
                      </a:lnTo>
                      <a:lnTo>
                        <a:pt x="287" y="52"/>
                      </a:lnTo>
                      <a:lnTo>
                        <a:pt x="305" y="76"/>
                      </a:lnTo>
                      <a:lnTo>
                        <a:pt x="317" y="105"/>
                      </a:lnTo>
                      <a:lnTo>
                        <a:pt x="324" y="135"/>
                      </a:lnTo>
                      <a:lnTo>
                        <a:pt x="330" y="167"/>
                      </a:lnTo>
                      <a:lnTo>
                        <a:pt x="324" y="197"/>
                      </a:lnTo>
                      <a:lnTo>
                        <a:pt x="317" y="227"/>
                      </a:lnTo>
                      <a:lnTo>
                        <a:pt x="305" y="258"/>
                      </a:lnTo>
                      <a:lnTo>
                        <a:pt x="287" y="282"/>
                      </a:lnTo>
                      <a:lnTo>
                        <a:pt x="264" y="304"/>
                      </a:lnTo>
                      <a:lnTo>
                        <a:pt x="236" y="320"/>
                      </a:lnTo>
                      <a:lnTo>
                        <a:pt x="202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6" name="Freeform 31">
                  <a:extLst>
                    <a:ext uri="{FF2B5EF4-FFF2-40B4-BE49-F238E27FC236}">
                      <a16:creationId xmlns:a16="http://schemas.microsoft.com/office/drawing/2014/main" id="{F20721E8-DE01-D276-EB7A-BAC4F972E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729"/>
                  <a:ext cx="82" cy="168"/>
                </a:xfrm>
                <a:custGeom>
                  <a:avLst/>
                  <a:gdLst>
                    <a:gd name="T0" fmla="*/ 7 w 93"/>
                    <a:gd name="T1" fmla="*/ 16 h 189"/>
                    <a:gd name="T2" fmla="*/ 5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5 w 93"/>
                    <a:gd name="T31" fmla="*/ 1 h 189"/>
                    <a:gd name="T32" fmla="*/ 7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0" y="186"/>
                      </a:lnTo>
                      <a:lnTo>
                        <a:pt x="52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5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5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7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7" name="Freeform 32">
                  <a:extLst>
                    <a:ext uri="{FF2B5EF4-FFF2-40B4-BE49-F238E27FC236}">
                      <a16:creationId xmlns:a16="http://schemas.microsoft.com/office/drawing/2014/main" id="{2A4D116D-1374-A4C9-1C9E-012E9B2DEC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729"/>
                  <a:ext cx="83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5 w 93"/>
                    <a:gd name="T7" fmla="*/ 4 h 189"/>
                    <a:gd name="T8" fmla="*/ 6 w 93"/>
                    <a:gd name="T9" fmla="*/ 4 h 189"/>
                    <a:gd name="T10" fmla="*/ 8 w 93"/>
                    <a:gd name="T11" fmla="*/ 4 h 189"/>
                    <a:gd name="T12" fmla="*/ 8 w 93"/>
                    <a:gd name="T13" fmla="*/ 4 h 189"/>
                    <a:gd name="T14" fmla="*/ 9 w 93"/>
                    <a:gd name="T15" fmla="*/ 6 h 189"/>
                    <a:gd name="T16" fmla="*/ 9 w 93"/>
                    <a:gd name="T17" fmla="*/ 8 h 189"/>
                    <a:gd name="T18" fmla="*/ 9 w 93"/>
                    <a:gd name="T19" fmla="*/ 10 h 189"/>
                    <a:gd name="T20" fmla="*/ 8 w 93"/>
                    <a:gd name="T21" fmla="*/ 11 h 189"/>
                    <a:gd name="T22" fmla="*/ 8 w 93"/>
                    <a:gd name="T23" fmla="*/ 12 h 189"/>
                    <a:gd name="T24" fmla="*/ 6 w 93"/>
                    <a:gd name="T25" fmla="*/ 13 h 189"/>
                    <a:gd name="T26" fmla="*/ 5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7"/>
                      </a:lnTo>
                      <a:lnTo>
                        <a:pt x="56" y="17"/>
                      </a:lnTo>
                      <a:lnTo>
                        <a:pt x="69" y="29"/>
                      </a:lnTo>
                      <a:lnTo>
                        <a:pt x="79" y="43"/>
                      </a:lnTo>
                      <a:lnTo>
                        <a:pt x="86" y="59"/>
                      </a:lnTo>
                      <a:lnTo>
                        <a:pt x="90" y="76"/>
                      </a:lnTo>
                      <a:lnTo>
                        <a:pt x="93" y="94"/>
                      </a:lnTo>
                      <a:lnTo>
                        <a:pt x="90" y="111"/>
                      </a:lnTo>
                      <a:lnTo>
                        <a:pt x="86" y="128"/>
                      </a:lnTo>
                      <a:lnTo>
                        <a:pt x="79" y="145"/>
                      </a:lnTo>
                      <a:lnTo>
                        <a:pt x="69" y="159"/>
                      </a:lnTo>
                      <a:lnTo>
                        <a:pt x="56" y="171"/>
                      </a:lnTo>
                      <a:lnTo>
                        <a:pt x="40" y="180"/>
                      </a:lnTo>
                      <a:lnTo>
                        <a:pt x="21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Rectangle 33">
                  <a:extLst>
                    <a:ext uri="{FF2B5EF4-FFF2-40B4-BE49-F238E27FC236}">
                      <a16:creationId xmlns:a16="http://schemas.microsoft.com/office/drawing/2014/main" id="{BE4682D7-3B7E-5D48-F96F-D5467BB97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0" y="1748"/>
                  <a:ext cx="10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1a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9" name="Freeform 34">
                  <a:extLst>
                    <a:ext uri="{FF2B5EF4-FFF2-40B4-BE49-F238E27FC236}">
                      <a16:creationId xmlns:a16="http://schemas.microsoft.com/office/drawing/2014/main" id="{0981775A-55AD-E088-9C78-BF142E0C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" y="1729"/>
                  <a:ext cx="166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2" y="330"/>
                      </a:lnTo>
                      <a:lnTo>
                        <a:pt x="90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7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7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0" y="12"/>
                      </a:lnTo>
                      <a:lnTo>
                        <a:pt x="122" y="2"/>
                      </a:lnTo>
                      <a:lnTo>
                        <a:pt x="165" y="0"/>
                      </a:lnTo>
                      <a:lnTo>
                        <a:pt x="201" y="2"/>
                      </a:lnTo>
                      <a:lnTo>
                        <a:pt x="236" y="12"/>
                      </a:lnTo>
                      <a:lnTo>
                        <a:pt x="263" y="30"/>
                      </a:lnTo>
                      <a:lnTo>
                        <a:pt x="286" y="52"/>
                      </a:lnTo>
                      <a:lnTo>
                        <a:pt x="305" y="76"/>
                      </a:lnTo>
                      <a:lnTo>
                        <a:pt x="318" y="105"/>
                      </a:lnTo>
                      <a:lnTo>
                        <a:pt x="325" y="135"/>
                      </a:lnTo>
                      <a:lnTo>
                        <a:pt x="330" y="167"/>
                      </a:lnTo>
                      <a:lnTo>
                        <a:pt x="325" y="197"/>
                      </a:lnTo>
                      <a:lnTo>
                        <a:pt x="318" y="227"/>
                      </a:lnTo>
                      <a:lnTo>
                        <a:pt x="305" y="258"/>
                      </a:lnTo>
                      <a:lnTo>
                        <a:pt x="286" y="282"/>
                      </a:lnTo>
                      <a:lnTo>
                        <a:pt x="263" y="304"/>
                      </a:lnTo>
                      <a:lnTo>
                        <a:pt x="236" y="320"/>
                      </a:lnTo>
                      <a:lnTo>
                        <a:pt x="201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0" name="Freeform 35">
                  <a:extLst>
                    <a:ext uri="{FF2B5EF4-FFF2-40B4-BE49-F238E27FC236}">
                      <a16:creationId xmlns:a16="http://schemas.microsoft.com/office/drawing/2014/main" id="{C2EA1317-48C4-4C5E-14EB-4DD0D6CB2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" y="1729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69" y="186"/>
                      </a:lnTo>
                      <a:lnTo>
                        <a:pt x="51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4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4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1" y="7"/>
                      </a:lnTo>
                      <a:lnTo>
                        <a:pt x="69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1" name="Freeform 36">
                  <a:extLst>
                    <a:ext uri="{FF2B5EF4-FFF2-40B4-BE49-F238E27FC236}">
                      <a16:creationId xmlns:a16="http://schemas.microsoft.com/office/drawing/2014/main" id="{D6444A0F-9A29-2A1A-AFF7-9C9FACE91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1" y="1729"/>
                  <a:ext cx="83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6 w 93"/>
                    <a:gd name="T9" fmla="*/ 4 h 189"/>
                    <a:gd name="T10" fmla="*/ 8 w 93"/>
                    <a:gd name="T11" fmla="*/ 4 h 189"/>
                    <a:gd name="T12" fmla="*/ 8 w 93"/>
                    <a:gd name="T13" fmla="*/ 4 h 189"/>
                    <a:gd name="T14" fmla="*/ 9 w 93"/>
                    <a:gd name="T15" fmla="*/ 6 h 189"/>
                    <a:gd name="T16" fmla="*/ 9 w 93"/>
                    <a:gd name="T17" fmla="*/ 8 h 189"/>
                    <a:gd name="T18" fmla="*/ 9 w 93"/>
                    <a:gd name="T19" fmla="*/ 10 h 189"/>
                    <a:gd name="T20" fmla="*/ 8 w 93"/>
                    <a:gd name="T21" fmla="*/ 11 h 189"/>
                    <a:gd name="T22" fmla="*/ 8 w 93"/>
                    <a:gd name="T23" fmla="*/ 12 h 189"/>
                    <a:gd name="T24" fmla="*/ 6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0" y="1"/>
                      </a:lnTo>
                      <a:lnTo>
                        <a:pt x="40" y="7"/>
                      </a:lnTo>
                      <a:lnTo>
                        <a:pt x="55" y="17"/>
                      </a:lnTo>
                      <a:lnTo>
                        <a:pt x="68" y="29"/>
                      </a:lnTo>
                      <a:lnTo>
                        <a:pt x="79" y="43"/>
                      </a:lnTo>
                      <a:lnTo>
                        <a:pt x="86" y="59"/>
                      </a:lnTo>
                      <a:lnTo>
                        <a:pt x="90" y="76"/>
                      </a:lnTo>
                      <a:lnTo>
                        <a:pt x="93" y="94"/>
                      </a:lnTo>
                      <a:lnTo>
                        <a:pt x="90" y="111"/>
                      </a:lnTo>
                      <a:lnTo>
                        <a:pt x="86" y="128"/>
                      </a:lnTo>
                      <a:lnTo>
                        <a:pt x="79" y="145"/>
                      </a:lnTo>
                      <a:lnTo>
                        <a:pt x="68" y="159"/>
                      </a:lnTo>
                      <a:lnTo>
                        <a:pt x="55" y="171"/>
                      </a:lnTo>
                      <a:lnTo>
                        <a:pt x="40" y="180"/>
                      </a:lnTo>
                      <a:lnTo>
                        <a:pt x="20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2" name="Freeform 37">
                  <a:extLst>
                    <a:ext uri="{FF2B5EF4-FFF2-40B4-BE49-F238E27FC236}">
                      <a16:creationId xmlns:a16="http://schemas.microsoft.com/office/drawing/2014/main" id="{AE0FEF10-4B2E-5677-BBDE-26F2C3F08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" y="2120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3" y="331"/>
                      </a:lnTo>
                      <a:lnTo>
                        <a:pt x="91" y="320"/>
                      </a:lnTo>
                      <a:lnTo>
                        <a:pt x="62" y="304"/>
                      </a:lnTo>
                      <a:lnTo>
                        <a:pt x="39" y="283"/>
                      </a:lnTo>
                      <a:lnTo>
                        <a:pt x="21" y="256"/>
                      </a:lnTo>
                      <a:lnTo>
                        <a:pt x="7" y="228"/>
                      </a:lnTo>
                      <a:lnTo>
                        <a:pt x="0" y="198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7" y="105"/>
                      </a:lnTo>
                      <a:lnTo>
                        <a:pt x="21" y="77"/>
                      </a:lnTo>
                      <a:lnTo>
                        <a:pt x="39" y="52"/>
                      </a:lnTo>
                      <a:lnTo>
                        <a:pt x="62" y="29"/>
                      </a:lnTo>
                      <a:lnTo>
                        <a:pt x="91" y="13"/>
                      </a:lnTo>
                      <a:lnTo>
                        <a:pt x="123" y="2"/>
                      </a:lnTo>
                      <a:lnTo>
                        <a:pt x="165" y="0"/>
                      </a:lnTo>
                      <a:lnTo>
                        <a:pt x="201" y="2"/>
                      </a:lnTo>
                      <a:lnTo>
                        <a:pt x="236" y="13"/>
                      </a:lnTo>
                      <a:lnTo>
                        <a:pt x="263" y="29"/>
                      </a:lnTo>
                      <a:lnTo>
                        <a:pt x="288" y="52"/>
                      </a:lnTo>
                      <a:lnTo>
                        <a:pt x="307" y="77"/>
                      </a:lnTo>
                      <a:lnTo>
                        <a:pt x="320" y="105"/>
                      </a:lnTo>
                      <a:lnTo>
                        <a:pt x="327" y="135"/>
                      </a:lnTo>
                      <a:lnTo>
                        <a:pt x="330" y="167"/>
                      </a:lnTo>
                      <a:lnTo>
                        <a:pt x="327" y="198"/>
                      </a:lnTo>
                      <a:lnTo>
                        <a:pt x="320" y="228"/>
                      </a:lnTo>
                      <a:lnTo>
                        <a:pt x="307" y="256"/>
                      </a:lnTo>
                      <a:lnTo>
                        <a:pt x="288" y="283"/>
                      </a:lnTo>
                      <a:lnTo>
                        <a:pt x="263" y="304"/>
                      </a:lnTo>
                      <a:lnTo>
                        <a:pt x="236" y="320"/>
                      </a:lnTo>
                      <a:lnTo>
                        <a:pt x="201" y="331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3" name="Freeform 38">
                  <a:extLst>
                    <a:ext uri="{FF2B5EF4-FFF2-40B4-BE49-F238E27FC236}">
                      <a16:creationId xmlns:a16="http://schemas.microsoft.com/office/drawing/2014/main" id="{5E8B5F01-C49F-5DD9-959A-E738D5D67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" y="2120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69" y="186"/>
                      </a:lnTo>
                      <a:lnTo>
                        <a:pt x="51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4"/>
                      </a:lnTo>
                      <a:lnTo>
                        <a:pt x="4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4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6"/>
                      </a:lnTo>
                      <a:lnTo>
                        <a:pt x="51" y="7"/>
                      </a:lnTo>
                      <a:lnTo>
                        <a:pt x="69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4" name="Freeform 39">
                  <a:extLst>
                    <a:ext uri="{FF2B5EF4-FFF2-40B4-BE49-F238E27FC236}">
                      <a16:creationId xmlns:a16="http://schemas.microsoft.com/office/drawing/2014/main" id="{72AE6E3C-9750-1A6E-FE4D-586BB4896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120"/>
                  <a:ext cx="82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5 w 93"/>
                    <a:gd name="T9" fmla="*/ 4 h 189"/>
                    <a:gd name="T10" fmla="*/ 6 w 93"/>
                    <a:gd name="T11" fmla="*/ 4 h 189"/>
                    <a:gd name="T12" fmla="*/ 6 w 93"/>
                    <a:gd name="T13" fmla="*/ 4 h 189"/>
                    <a:gd name="T14" fmla="*/ 7 w 93"/>
                    <a:gd name="T15" fmla="*/ 6 h 189"/>
                    <a:gd name="T16" fmla="*/ 7 w 93"/>
                    <a:gd name="T17" fmla="*/ 8 h 189"/>
                    <a:gd name="T18" fmla="*/ 7 w 93"/>
                    <a:gd name="T19" fmla="*/ 10 h 189"/>
                    <a:gd name="T20" fmla="*/ 6 w 93"/>
                    <a:gd name="T21" fmla="*/ 11 h 189"/>
                    <a:gd name="T22" fmla="*/ 6 w 93"/>
                    <a:gd name="T23" fmla="*/ 12 h 189"/>
                    <a:gd name="T24" fmla="*/ 5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0" y="1"/>
                      </a:lnTo>
                      <a:lnTo>
                        <a:pt x="40" y="7"/>
                      </a:lnTo>
                      <a:lnTo>
                        <a:pt x="55" y="16"/>
                      </a:lnTo>
                      <a:lnTo>
                        <a:pt x="69" y="29"/>
                      </a:lnTo>
                      <a:lnTo>
                        <a:pt x="80" y="43"/>
                      </a:lnTo>
                      <a:lnTo>
                        <a:pt x="87" y="59"/>
                      </a:lnTo>
                      <a:lnTo>
                        <a:pt x="91" y="76"/>
                      </a:lnTo>
                      <a:lnTo>
                        <a:pt x="93" y="94"/>
                      </a:lnTo>
                      <a:lnTo>
                        <a:pt x="91" y="111"/>
                      </a:lnTo>
                      <a:lnTo>
                        <a:pt x="87" y="128"/>
                      </a:lnTo>
                      <a:lnTo>
                        <a:pt x="80" y="144"/>
                      </a:lnTo>
                      <a:lnTo>
                        <a:pt x="69" y="159"/>
                      </a:lnTo>
                      <a:lnTo>
                        <a:pt x="55" y="171"/>
                      </a:lnTo>
                      <a:lnTo>
                        <a:pt x="40" y="180"/>
                      </a:lnTo>
                      <a:lnTo>
                        <a:pt x="20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5" name="Freeform 40">
                  <a:extLst>
                    <a:ext uri="{FF2B5EF4-FFF2-40B4-BE49-F238E27FC236}">
                      <a16:creationId xmlns:a16="http://schemas.microsoft.com/office/drawing/2014/main" id="{9B18FBEF-4F4E-C2A5-B3FD-510409178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1 w 330"/>
                    <a:gd name="T15" fmla="*/ 1 h 336"/>
                    <a:gd name="T16" fmla="*/ 0 w 330"/>
                    <a:gd name="T17" fmla="*/ 1 h 336"/>
                    <a:gd name="T18" fmla="*/ 1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6" y="330"/>
                      </a:lnTo>
                      <a:lnTo>
                        <a:pt x="92" y="320"/>
                      </a:lnTo>
                      <a:lnTo>
                        <a:pt x="64" y="304"/>
                      </a:lnTo>
                      <a:lnTo>
                        <a:pt x="41" y="282"/>
                      </a:lnTo>
                      <a:lnTo>
                        <a:pt x="23" y="258"/>
                      </a:lnTo>
                      <a:lnTo>
                        <a:pt x="9" y="227"/>
                      </a:lnTo>
                      <a:lnTo>
                        <a:pt x="1" y="197"/>
                      </a:lnTo>
                      <a:lnTo>
                        <a:pt x="0" y="167"/>
                      </a:lnTo>
                      <a:lnTo>
                        <a:pt x="1" y="135"/>
                      </a:lnTo>
                      <a:lnTo>
                        <a:pt x="9" y="105"/>
                      </a:lnTo>
                      <a:lnTo>
                        <a:pt x="23" y="76"/>
                      </a:lnTo>
                      <a:lnTo>
                        <a:pt x="41" y="52"/>
                      </a:lnTo>
                      <a:lnTo>
                        <a:pt x="64" y="30"/>
                      </a:lnTo>
                      <a:lnTo>
                        <a:pt x="92" y="12"/>
                      </a:lnTo>
                      <a:lnTo>
                        <a:pt x="126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2"/>
                      </a:lnTo>
                      <a:lnTo>
                        <a:pt x="264" y="30"/>
                      </a:lnTo>
                      <a:lnTo>
                        <a:pt x="289" y="52"/>
                      </a:lnTo>
                      <a:lnTo>
                        <a:pt x="307" y="76"/>
                      </a:lnTo>
                      <a:lnTo>
                        <a:pt x="319" y="105"/>
                      </a:lnTo>
                      <a:lnTo>
                        <a:pt x="328" y="135"/>
                      </a:lnTo>
                      <a:lnTo>
                        <a:pt x="330" y="167"/>
                      </a:lnTo>
                      <a:lnTo>
                        <a:pt x="328" y="197"/>
                      </a:lnTo>
                      <a:lnTo>
                        <a:pt x="319" y="227"/>
                      </a:lnTo>
                      <a:lnTo>
                        <a:pt x="307" y="258"/>
                      </a:lnTo>
                      <a:lnTo>
                        <a:pt x="289" y="282"/>
                      </a:lnTo>
                      <a:lnTo>
                        <a:pt x="264" y="304"/>
                      </a:lnTo>
                      <a:lnTo>
                        <a:pt x="236" y="320"/>
                      </a:lnTo>
                      <a:lnTo>
                        <a:pt x="202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6" name="Freeform 41">
                  <a:extLst>
                    <a:ext uri="{FF2B5EF4-FFF2-40B4-BE49-F238E27FC236}">
                      <a16:creationId xmlns:a16="http://schemas.microsoft.com/office/drawing/2014/main" id="{35D06523-053C-B4E3-8839-734F81890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" y="1729"/>
                  <a:ext cx="82" cy="168"/>
                </a:xfrm>
                <a:custGeom>
                  <a:avLst/>
                  <a:gdLst>
                    <a:gd name="T0" fmla="*/ 7 w 93"/>
                    <a:gd name="T1" fmla="*/ 16 h 189"/>
                    <a:gd name="T2" fmla="*/ 5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1 w 93"/>
                    <a:gd name="T15" fmla="*/ 10 h 189"/>
                    <a:gd name="T16" fmla="*/ 0 w 93"/>
                    <a:gd name="T17" fmla="*/ 8 h 189"/>
                    <a:gd name="T18" fmla="*/ 1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5 w 93"/>
                    <a:gd name="T31" fmla="*/ 1 h 189"/>
                    <a:gd name="T32" fmla="*/ 7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1" y="186"/>
                      </a:lnTo>
                      <a:lnTo>
                        <a:pt x="52" y="180"/>
                      </a:lnTo>
                      <a:lnTo>
                        <a:pt x="36" y="171"/>
                      </a:lnTo>
                      <a:lnTo>
                        <a:pt x="23" y="159"/>
                      </a:lnTo>
                      <a:lnTo>
                        <a:pt x="13" y="145"/>
                      </a:lnTo>
                      <a:lnTo>
                        <a:pt x="5" y="128"/>
                      </a:lnTo>
                      <a:lnTo>
                        <a:pt x="1" y="111"/>
                      </a:lnTo>
                      <a:lnTo>
                        <a:pt x="0" y="94"/>
                      </a:lnTo>
                      <a:lnTo>
                        <a:pt x="1" y="76"/>
                      </a:lnTo>
                      <a:lnTo>
                        <a:pt x="5" y="59"/>
                      </a:lnTo>
                      <a:lnTo>
                        <a:pt x="13" y="43"/>
                      </a:lnTo>
                      <a:lnTo>
                        <a:pt x="23" y="29"/>
                      </a:lnTo>
                      <a:lnTo>
                        <a:pt x="36" y="17"/>
                      </a:lnTo>
                      <a:lnTo>
                        <a:pt x="52" y="7"/>
                      </a:lnTo>
                      <a:lnTo>
                        <a:pt x="71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7" name="Freeform 42">
                  <a:extLst>
                    <a:ext uri="{FF2B5EF4-FFF2-40B4-BE49-F238E27FC236}">
                      <a16:creationId xmlns:a16="http://schemas.microsoft.com/office/drawing/2014/main" id="{EC40000B-9C54-3174-D71B-9B9447EB2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1729"/>
                  <a:ext cx="83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5 w 93"/>
                    <a:gd name="T7" fmla="*/ 4 h 189"/>
                    <a:gd name="T8" fmla="*/ 6 w 93"/>
                    <a:gd name="T9" fmla="*/ 4 h 189"/>
                    <a:gd name="T10" fmla="*/ 8 w 93"/>
                    <a:gd name="T11" fmla="*/ 4 h 189"/>
                    <a:gd name="T12" fmla="*/ 8 w 93"/>
                    <a:gd name="T13" fmla="*/ 4 h 189"/>
                    <a:gd name="T14" fmla="*/ 9 w 93"/>
                    <a:gd name="T15" fmla="*/ 6 h 189"/>
                    <a:gd name="T16" fmla="*/ 9 w 93"/>
                    <a:gd name="T17" fmla="*/ 8 h 189"/>
                    <a:gd name="T18" fmla="*/ 9 w 93"/>
                    <a:gd name="T19" fmla="*/ 10 h 189"/>
                    <a:gd name="T20" fmla="*/ 8 w 93"/>
                    <a:gd name="T21" fmla="*/ 11 h 189"/>
                    <a:gd name="T22" fmla="*/ 8 w 93"/>
                    <a:gd name="T23" fmla="*/ 12 h 189"/>
                    <a:gd name="T24" fmla="*/ 6 w 93"/>
                    <a:gd name="T25" fmla="*/ 13 h 189"/>
                    <a:gd name="T26" fmla="*/ 5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7"/>
                      </a:lnTo>
                      <a:lnTo>
                        <a:pt x="56" y="17"/>
                      </a:lnTo>
                      <a:lnTo>
                        <a:pt x="70" y="29"/>
                      </a:lnTo>
                      <a:lnTo>
                        <a:pt x="80" y="43"/>
                      </a:lnTo>
                      <a:lnTo>
                        <a:pt x="87" y="59"/>
                      </a:lnTo>
                      <a:lnTo>
                        <a:pt x="92" y="76"/>
                      </a:lnTo>
                      <a:lnTo>
                        <a:pt x="93" y="94"/>
                      </a:lnTo>
                      <a:lnTo>
                        <a:pt x="92" y="111"/>
                      </a:lnTo>
                      <a:lnTo>
                        <a:pt x="87" y="128"/>
                      </a:lnTo>
                      <a:lnTo>
                        <a:pt x="80" y="145"/>
                      </a:lnTo>
                      <a:lnTo>
                        <a:pt x="70" y="159"/>
                      </a:lnTo>
                      <a:lnTo>
                        <a:pt x="56" y="171"/>
                      </a:lnTo>
                      <a:lnTo>
                        <a:pt x="40" y="180"/>
                      </a:lnTo>
                      <a:lnTo>
                        <a:pt x="21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8" name="Rectangle 43">
                  <a:extLst>
                    <a:ext uri="{FF2B5EF4-FFF2-40B4-BE49-F238E27FC236}">
                      <a16:creationId xmlns:a16="http://schemas.microsoft.com/office/drawing/2014/main" id="{AB5E77ED-F9F9-B678-2370-6D54FA3B7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4" y="174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39" name="Rectangle 44">
                  <a:extLst>
                    <a:ext uri="{FF2B5EF4-FFF2-40B4-BE49-F238E27FC236}">
                      <a16:creationId xmlns:a16="http://schemas.microsoft.com/office/drawing/2014/main" id="{916800B2-A0BF-C739-39CC-246D65287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3" y="2139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40" name="Line 45">
                  <a:extLst>
                    <a:ext uri="{FF2B5EF4-FFF2-40B4-BE49-F238E27FC236}">
                      <a16:creationId xmlns:a16="http://schemas.microsoft.com/office/drawing/2014/main" id="{5523E240-C77F-7D15-9992-8E050E88C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6" y="2192"/>
                  <a:ext cx="473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Freeform 46">
                  <a:extLst>
                    <a:ext uri="{FF2B5EF4-FFF2-40B4-BE49-F238E27FC236}">
                      <a16:creationId xmlns:a16="http://schemas.microsoft.com/office/drawing/2014/main" id="{D6823A52-A4E0-33D2-3228-AA4906488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157"/>
                  <a:ext cx="119" cy="71"/>
                </a:xfrm>
                <a:custGeom>
                  <a:avLst/>
                  <a:gdLst>
                    <a:gd name="T0" fmla="*/ 1 w 237"/>
                    <a:gd name="T1" fmla="*/ 1 h 142"/>
                    <a:gd name="T2" fmla="*/ 0 w 237"/>
                    <a:gd name="T3" fmla="*/ 1 h 142"/>
                    <a:gd name="T4" fmla="*/ 1 w 237"/>
                    <a:gd name="T5" fmla="*/ 1 h 142"/>
                    <a:gd name="T6" fmla="*/ 0 w 237"/>
                    <a:gd name="T7" fmla="*/ 0 h 142"/>
                    <a:gd name="T8" fmla="*/ 1 w 237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7"/>
                    <a:gd name="T16" fmla="*/ 0 h 142"/>
                    <a:gd name="T17" fmla="*/ 237 w 237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7" h="142">
                      <a:moveTo>
                        <a:pt x="237" y="71"/>
                      </a:moveTo>
                      <a:lnTo>
                        <a:pt x="0" y="142"/>
                      </a:lnTo>
                      <a:lnTo>
                        <a:pt x="47" y="71"/>
                      </a:lnTo>
                      <a:lnTo>
                        <a:pt x="0" y="0"/>
                      </a:lnTo>
                      <a:lnTo>
                        <a:pt x="23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Line 47">
                  <a:extLst>
                    <a:ext uri="{FF2B5EF4-FFF2-40B4-BE49-F238E27FC236}">
                      <a16:creationId xmlns:a16="http://schemas.microsoft.com/office/drawing/2014/main" id="{D2801BF7-5AF0-1CC5-4A9F-25D5E2D3C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6" y="1813"/>
                  <a:ext cx="249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Line 48">
                  <a:extLst>
                    <a:ext uri="{FF2B5EF4-FFF2-40B4-BE49-F238E27FC236}">
                      <a16:creationId xmlns:a16="http://schemas.microsoft.com/office/drawing/2014/main" id="{72826DC8-554B-76FC-7AC1-571AB2E59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5" y="2191"/>
                  <a:ext cx="1509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Line 49">
                  <a:extLst>
                    <a:ext uri="{FF2B5EF4-FFF2-40B4-BE49-F238E27FC236}">
                      <a16:creationId xmlns:a16="http://schemas.microsoft.com/office/drawing/2014/main" id="{4EADB0AF-8E7E-6AA6-8301-F8EA0D3B06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5" y="1899"/>
                  <a:ext cx="1" cy="293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Line 50">
                  <a:extLst>
                    <a:ext uri="{FF2B5EF4-FFF2-40B4-BE49-F238E27FC236}">
                      <a16:creationId xmlns:a16="http://schemas.microsoft.com/office/drawing/2014/main" id="{4580DDF6-753E-549A-CB47-F2D47228CD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4" y="1813"/>
                  <a:ext cx="474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6" name="Freeform 51">
                  <a:extLst>
                    <a:ext uri="{FF2B5EF4-FFF2-40B4-BE49-F238E27FC236}">
                      <a16:creationId xmlns:a16="http://schemas.microsoft.com/office/drawing/2014/main" id="{CA94AF36-BEE3-9D20-69C1-8B78A91B4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9" y="1777"/>
                  <a:ext cx="118" cy="71"/>
                </a:xfrm>
                <a:custGeom>
                  <a:avLst/>
                  <a:gdLst>
                    <a:gd name="T0" fmla="*/ 0 w 237"/>
                    <a:gd name="T1" fmla="*/ 1 h 142"/>
                    <a:gd name="T2" fmla="*/ 0 w 237"/>
                    <a:gd name="T3" fmla="*/ 1 h 142"/>
                    <a:gd name="T4" fmla="*/ 0 w 237"/>
                    <a:gd name="T5" fmla="*/ 1 h 142"/>
                    <a:gd name="T6" fmla="*/ 0 w 237"/>
                    <a:gd name="T7" fmla="*/ 0 h 142"/>
                    <a:gd name="T8" fmla="*/ 0 w 237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7"/>
                    <a:gd name="T16" fmla="*/ 0 h 142"/>
                    <a:gd name="T17" fmla="*/ 237 w 237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7" h="142">
                      <a:moveTo>
                        <a:pt x="237" y="71"/>
                      </a:moveTo>
                      <a:lnTo>
                        <a:pt x="0" y="142"/>
                      </a:lnTo>
                      <a:lnTo>
                        <a:pt x="47" y="71"/>
                      </a:lnTo>
                      <a:lnTo>
                        <a:pt x="0" y="0"/>
                      </a:lnTo>
                      <a:lnTo>
                        <a:pt x="23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Rectangle 52">
                  <a:extLst>
                    <a:ext uri="{FF2B5EF4-FFF2-40B4-BE49-F238E27FC236}">
                      <a16:creationId xmlns:a16="http://schemas.microsoft.com/office/drawing/2014/main" id="{4E659E97-6E7F-3AD9-AF95-EDE4E9140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" y="174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48" name="Line 53">
                  <a:extLst>
                    <a:ext uri="{FF2B5EF4-FFF2-40B4-BE49-F238E27FC236}">
                      <a16:creationId xmlns:a16="http://schemas.microsoft.com/office/drawing/2014/main" id="{9B5D141C-891D-9418-F67E-8EF9649FE4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" y="1813"/>
                  <a:ext cx="237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Rectangle 54">
                  <a:extLst>
                    <a:ext uri="{FF2B5EF4-FFF2-40B4-BE49-F238E27FC236}">
                      <a16:creationId xmlns:a16="http://schemas.microsoft.com/office/drawing/2014/main" id="{77A5F15B-F09D-FAF3-EF78-62828BB4C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5" y="1970"/>
                  <a:ext cx="128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water at 100.°C, </a:t>
                  </a:r>
                  <a:r>
                    <a:rPr lang="en-US" altLang="en-US" sz="1500">
                      <a:solidFill>
                        <a:srgbClr val="850AFF"/>
                      </a:solidFill>
                      <a:latin typeface="Times New Roman" panose="02020603050405020304" pitchFamily="18" charset="0"/>
                    </a:rPr>
                    <a:t>6.0 kg/min</a:t>
                  </a:r>
                  <a:endParaRPr lang="en-US" altLang="en-US" sz="1800">
                    <a:solidFill>
                      <a:srgbClr val="850A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0" name="Rectangle 55">
                  <a:extLst>
                    <a:ext uri="{FF2B5EF4-FFF2-40B4-BE49-F238E27FC236}">
                      <a16:creationId xmlns:a16="http://schemas.microsoft.com/office/drawing/2014/main" id="{8DD9960F-4C67-CA04-4A30-5230A77BB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5" y="1544"/>
                  <a:ext cx="132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steam at 100. °C, </a:t>
                  </a:r>
                  <a:r>
                    <a:rPr lang="en-US" altLang="en-US" sz="1500">
                      <a:solidFill>
                        <a:srgbClr val="850AFF"/>
                      </a:solidFill>
                      <a:latin typeface="Times New Roman" panose="02020603050405020304" pitchFamily="18" charset="0"/>
                    </a:rPr>
                    <a:t>1.3 kg/min</a:t>
                  </a:r>
                  <a:endParaRPr lang="en-US" altLang="en-US" sz="1800">
                    <a:solidFill>
                      <a:srgbClr val="850A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1" name="Rectangle 56">
                  <a:extLst>
                    <a:ext uri="{FF2B5EF4-FFF2-40B4-BE49-F238E27FC236}">
                      <a16:creationId xmlns:a16="http://schemas.microsoft.com/office/drawing/2014/main" id="{425B67F4-3A15-DC6B-199A-78A12C650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1961"/>
                  <a:ext cx="476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7.3 kg/min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2" name="Rectangle 57">
                  <a:extLst>
                    <a:ext uri="{FF2B5EF4-FFF2-40B4-BE49-F238E27FC236}">
                      <a16:creationId xmlns:a16="http://schemas.microsoft.com/office/drawing/2014/main" id="{B2FB0D0F-19F8-39A7-97AD-24F2216CD7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" y="1410"/>
                  <a:ext cx="24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water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3" name="Rectangle 58">
                  <a:extLst>
                    <a:ext uri="{FF2B5EF4-FFF2-40B4-BE49-F238E27FC236}">
                      <a16:creationId xmlns:a16="http://schemas.microsoft.com/office/drawing/2014/main" id="{9DC022A6-A649-64A8-A9FE-07EA3800B3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" y="1544"/>
                  <a:ext cx="32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50.°C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4" name="Rectangle 59">
                  <a:extLst>
                    <a:ext uri="{FF2B5EF4-FFF2-40B4-BE49-F238E27FC236}">
                      <a16:creationId xmlns:a16="http://schemas.microsoft.com/office/drawing/2014/main" id="{1B390690-1F56-6986-0DEE-A106C9225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5" y="1742"/>
                  <a:ext cx="46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evaporator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5" name="Line 60">
                  <a:extLst>
                    <a:ext uri="{FF2B5EF4-FFF2-40B4-BE49-F238E27FC236}">
                      <a16:creationId xmlns:a16="http://schemas.microsoft.com/office/drawing/2014/main" id="{D1F7F276-6C40-CE77-A7A9-212D07AE36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8" y="1813"/>
                  <a:ext cx="462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6" name="Freeform 61">
                  <a:extLst>
                    <a:ext uri="{FF2B5EF4-FFF2-40B4-BE49-F238E27FC236}">
                      <a16:creationId xmlns:a16="http://schemas.microsoft.com/office/drawing/2014/main" id="{42980B6B-53E5-469A-9840-CFE5C6BD0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" y="1777"/>
                  <a:ext cx="118" cy="71"/>
                </a:xfrm>
                <a:custGeom>
                  <a:avLst/>
                  <a:gdLst>
                    <a:gd name="T0" fmla="*/ 1 w 236"/>
                    <a:gd name="T1" fmla="*/ 1 h 142"/>
                    <a:gd name="T2" fmla="*/ 0 w 236"/>
                    <a:gd name="T3" fmla="*/ 1 h 142"/>
                    <a:gd name="T4" fmla="*/ 1 w 236"/>
                    <a:gd name="T5" fmla="*/ 1 h 142"/>
                    <a:gd name="T6" fmla="*/ 0 w 236"/>
                    <a:gd name="T7" fmla="*/ 0 h 142"/>
                    <a:gd name="T8" fmla="*/ 1 w 236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42"/>
                    <a:gd name="T17" fmla="*/ 236 w 236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42">
                      <a:moveTo>
                        <a:pt x="236" y="71"/>
                      </a:moveTo>
                      <a:lnTo>
                        <a:pt x="0" y="142"/>
                      </a:lnTo>
                      <a:lnTo>
                        <a:pt x="46" y="71"/>
                      </a:lnTo>
                      <a:lnTo>
                        <a:pt x="0" y="0"/>
                      </a:lnTo>
                      <a:lnTo>
                        <a:pt x="236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Line 62">
                  <a:extLst>
                    <a:ext uri="{FF2B5EF4-FFF2-40B4-BE49-F238E27FC236}">
                      <a16:creationId xmlns:a16="http://schemas.microsoft.com/office/drawing/2014/main" id="{6FF2E6C9-7C7E-D6CF-E8FF-15782753D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85" y="1813"/>
                  <a:ext cx="22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Freeform 63">
                  <a:extLst>
                    <a:ext uri="{FF2B5EF4-FFF2-40B4-BE49-F238E27FC236}">
                      <a16:creationId xmlns:a16="http://schemas.microsoft.com/office/drawing/2014/main" id="{E30B6D75-49CA-2EEF-1353-A32059398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1" y="1777"/>
                  <a:ext cx="119" cy="71"/>
                </a:xfrm>
                <a:custGeom>
                  <a:avLst/>
                  <a:gdLst>
                    <a:gd name="T0" fmla="*/ 1 w 236"/>
                    <a:gd name="T1" fmla="*/ 1 h 142"/>
                    <a:gd name="T2" fmla="*/ 0 w 236"/>
                    <a:gd name="T3" fmla="*/ 1 h 142"/>
                    <a:gd name="T4" fmla="*/ 1 w 236"/>
                    <a:gd name="T5" fmla="*/ 1 h 142"/>
                    <a:gd name="T6" fmla="*/ 0 w 236"/>
                    <a:gd name="T7" fmla="*/ 0 h 142"/>
                    <a:gd name="T8" fmla="*/ 1 w 236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42"/>
                    <a:gd name="T17" fmla="*/ 236 w 236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42">
                      <a:moveTo>
                        <a:pt x="236" y="71"/>
                      </a:moveTo>
                      <a:lnTo>
                        <a:pt x="0" y="142"/>
                      </a:lnTo>
                      <a:lnTo>
                        <a:pt x="46" y="71"/>
                      </a:lnTo>
                      <a:lnTo>
                        <a:pt x="0" y="0"/>
                      </a:lnTo>
                      <a:lnTo>
                        <a:pt x="236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9" name="Line 64">
                  <a:extLst>
                    <a:ext uri="{FF2B5EF4-FFF2-40B4-BE49-F238E27FC236}">
                      <a16:creationId xmlns:a16="http://schemas.microsoft.com/office/drawing/2014/main" id="{8D82B9F9-927C-4B2C-379C-673D16792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72" y="1813"/>
                  <a:ext cx="1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Line 65">
                  <a:extLst>
                    <a:ext uri="{FF2B5EF4-FFF2-40B4-BE49-F238E27FC236}">
                      <a16:creationId xmlns:a16="http://schemas.microsoft.com/office/drawing/2014/main" id="{960630AF-8321-DBE1-07A0-B289B44E6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984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1" name="Line 66">
                  <a:extLst>
                    <a:ext uri="{FF2B5EF4-FFF2-40B4-BE49-F238E27FC236}">
                      <a16:creationId xmlns:a16="http://schemas.microsoft.com/office/drawing/2014/main" id="{85A1FEDE-A548-DE67-3A8E-00A83B747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055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2" name="Line 67">
                  <a:extLst>
                    <a:ext uri="{FF2B5EF4-FFF2-40B4-BE49-F238E27FC236}">
                      <a16:creationId xmlns:a16="http://schemas.microsoft.com/office/drawing/2014/main" id="{CE619B42-8280-87E4-F852-842909F6B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12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3" name="Line 68">
                  <a:extLst>
                    <a:ext uri="{FF2B5EF4-FFF2-40B4-BE49-F238E27FC236}">
                      <a16:creationId xmlns:a16="http://schemas.microsoft.com/office/drawing/2014/main" id="{970A8874-C82A-54EE-2F08-D5240BB126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198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4" name="Line 69">
                  <a:extLst>
                    <a:ext uri="{FF2B5EF4-FFF2-40B4-BE49-F238E27FC236}">
                      <a16:creationId xmlns:a16="http://schemas.microsoft.com/office/drawing/2014/main" id="{A2F986BF-4402-855C-7285-BCED088615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269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5" name="Line 70">
                  <a:extLst>
                    <a:ext uri="{FF2B5EF4-FFF2-40B4-BE49-F238E27FC236}">
                      <a16:creationId xmlns:a16="http://schemas.microsoft.com/office/drawing/2014/main" id="{5F86FB9C-9F91-EBE1-59BB-6261E79E6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340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6" name="Line 71">
                  <a:extLst>
                    <a:ext uri="{FF2B5EF4-FFF2-40B4-BE49-F238E27FC236}">
                      <a16:creationId xmlns:a16="http://schemas.microsoft.com/office/drawing/2014/main" id="{8A7EDB46-DC7F-F986-9D96-67861CEF6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411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Line 72">
                  <a:extLst>
                    <a:ext uri="{FF2B5EF4-FFF2-40B4-BE49-F238E27FC236}">
                      <a16:creationId xmlns:a16="http://schemas.microsoft.com/office/drawing/2014/main" id="{A076B006-3096-B6E2-9DFC-E294FBE83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482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Line 73">
                  <a:extLst>
                    <a:ext uri="{FF2B5EF4-FFF2-40B4-BE49-F238E27FC236}">
                      <a16:creationId xmlns:a16="http://schemas.microsoft.com/office/drawing/2014/main" id="{A9E89168-A8CB-0EF1-CE93-1F79BA6D6E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553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Line 74">
                  <a:extLst>
                    <a:ext uri="{FF2B5EF4-FFF2-40B4-BE49-F238E27FC236}">
                      <a16:creationId xmlns:a16="http://schemas.microsoft.com/office/drawing/2014/main" id="{C70DC6EB-BC77-EEF4-2CB7-DF2C2FEE7B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624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0" name="Line 75">
                  <a:extLst>
                    <a:ext uri="{FF2B5EF4-FFF2-40B4-BE49-F238E27FC236}">
                      <a16:creationId xmlns:a16="http://schemas.microsoft.com/office/drawing/2014/main" id="{DBAE9385-6F41-039D-DC15-7A8580B16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695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1" name="Line 76">
                  <a:extLst>
                    <a:ext uri="{FF2B5EF4-FFF2-40B4-BE49-F238E27FC236}">
                      <a16:creationId xmlns:a16="http://schemas.microsoft.com/office/drawing/2014/main" id="{B419EB91-ED6C-2D0F-E429-CB76CD7E5E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766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2" name="Line 77">
                  <a:extLst>
                    <a:ext uri="{FF2B5EF4-FFF2-40B4-BE49-F238E27FC236}">
                      <a16:creationId xmlns:a16="http://schemas.microsoft.com/office/drawing/2014/main" id="{50F3E1A2-944C-4F2D-1F0C-887E3FC888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83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3" name="Line 78">
                  <a:extLst>
                    <a:ext uri="{FF2B5EF4-FFF2-40B4-BE49-F238E27FC236}">
                      <a16:creationId xmlns:a16="http://schemas.microsoft.com/office/drawing/2014/main" id="{92A5ACD9-09DE-F039-6C86-840FA9D95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908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4" name="Line 79">
                  <a:extLst>
                    <a:ext uri="{FF2B5EF4-FFF2-40B4-BE49-F238E27FC236}">
                      <a16:creationId xmlns:a16="http://schemas.microsoft.com/office/drawing/2014/main" id="{B618E15E-35C9-02CE-1E97-BAFC3379FA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979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5" name="Line 80">
                  <a:extLst>
                    <a:ext uri="{FF2B5EF4-FFF2-40B4-BE49-F238E27FC236}">
                      <a16:creationId xmlns:a16="http://schemas.microsoft.com/office/drawing/2014/main" id="{CBFD2ED0-D439-C1FD-FD68-ACBDA9A0E2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050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6" name="Line 81">
                  <a:extLst>
                    <a:ext uri="{FF2B5EF4-FFF2-40B4-BE49-F238E27FC236}">
                      <a16:creationId xmlns:a16="http://schemas.microsoft.com/office/drawing/2014/main" id="{B0490EDB-5168-C7B1-2F7A-2B265B7DA3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121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7" name="Line 82">
                  <a:extLst>
                    <a:ext uri="{FF2B5EF4-FFF2-40B4-BE49-F238E27FC236}">
                      <a16:creationId xmlns:a16="http://schemas.microsoft.com/office/drawing/2014/main" id="{5541878C-5239-A257-C75E-69574FC6E8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192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8" name="Line 83">
                  <a:extLst>
                    <a:ext uri="{FF2B5EF4-FFF2-40B4-BE49-F238E27FC236}">
                      <a16:creationId xmlns:a16="http://schemas.microsoft.com/office/drawing/2014/main" id="{FEAEAC01-3362-DE36-E580-26069225A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263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9" name="Line 84">
                  <a:extLst>
                    <a:ext uri="{FF2B5EF4-FFF2-40B4-BE49-F238E27FC236}">
                      <a16:creationId xmlns:a16="http://schemas.microsoft.com/office/drawing/2014/main" id="{CB0923D5-621D-62AB-4009-820B86D31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0" name="Line 85">
                  <a:extLst>
                    <a:ext uri="{FF2B5EF4-FFF2-40B4-BE49-F238E27FC236}">
                      <a16:creationId xmlns:a16="http://schemas.microsoft.com/office/drawing/2014/main" id="{D1532247-C08E-E62D-5A34-BCC5C5C02E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9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1" name="Line 86">
                  <a:extLst>
                    <a:ext uri="{FF2B5EF4-FFF2-40B4-BE49-F238E27FC236}">
                      <a16:creationId xmlns:a16="http://schemas.microsoft.com/office/drawing/2014/main" id="{685490FC-5BE4-F129-63EA-0B445705C4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0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2" name="Line 87">
                  <a:extLst>
                    <a:ext uri="{FF2B5EF4-FFF2-40B4-BE49-F238E27FC236}">
                      <a16:creationId xmlns:a16="http://schemas.microsoft.com/office/drawing/2014/main" id="{E2135362-2FE5-F840-E04C-5AC8B7C10A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1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3" name="Line 88">
                  <a:extLst>
                    <a:ext uri="{FF2B5EF4-FFF2-40B4-BE49-F238E27FC236}">
                      <a16:creationId xmlns:a16="http://schemas.microsoft.com/office/drawing/2014/main" id="{2143D43F-E35D-DED8-D3FD-8233319EC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2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4" name="Line 89">
                  <a:extLst>
                    <a:ext uri="{FF2B5EF4-FFF2-40B4-BE49-F238E27FC236}">
                      <a16:creationId xmlns:a16="http://schemas.microsoft.com/office/drawing/2014/main" id="{E62D003F-2DEF-78E6-E1FC-25B4578AF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3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5" name="Line 90">
                  <a:extLst>
                    <a:ext uri="{FF2B5EF4-FFF2-40B4-BE49-F238E27FC236}">
                      <a16:creationId xmlns:a16="http://schemas.microsoft.com/office/drawing/2014/main" id="{DCC4D2E6-D383-0913-F188-A1CD6EE26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4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6" name="Line 91">
                  <a:extLst>
                    <a:ext uri="{FF2B5EF4-FFF2-40B4-BE49-F238E27FC236}">
                      <a16:creationId xmlns:a16="http://schemas.microsoft.com/office/drawing/2014/main" id="{76A7C135-1A2A-C041-057D-C02EB20E0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5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7" name="Line 92">
                  <a:extLst>
                    <a:ext uri="{FF2B5EF4-FFF2-40B4-BE49-F238E27FC236}">
                      <a16:creationId xmlns:a16="http://schemas.microsoft.com/office/drawing/2014/main" id="{0260C4DB-3F1B-F611-2E98-C7CB423C4D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8" name="Line 93">
                  <a:extLst>
                    <a:ext uri="{FF2B5EF4-FFF2-40B4-BE49-F238E27FC236}">
                      <a16:creationId xmlns:a16="http://schemas.microsoft.com/office/drawing/2014/main" id="{92C0ECF9-7AF7-BC02-B6F1-830A3D86E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9" name="Line 94">
                  <a:extLst>
                    <a:ext uri="{FF2B5EF4-FFF2-40B4-BE49-F238E27FC236}">
                      <a16:creationId xmlns:a16="http://schemas.microsoft.com/office/drawing/2014/main" id="{3AFEF36D-A09C-CEC1-6E66-D5D8C68E5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8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0" name="Line 95">
                  <a:extLst>
                    <a:ext uri="{FF2B5EF4-FFF2-40B4-BE49-F238E27FC236}">
                      <a16:creationId xmlns:a16="http://schemas.microsoft.com/office/drawing/2014/main" id="{FE2E6201-801D-0C9D-5ADC-BF4D076037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9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1" name="Line 96">
                  <a:extLst>
                    <a:ext uri="{FF2B5EF4-FFF2-40B4-BE49-F238E27FC236}">
                      <a16:creationId xmlns:a16="http://schemas.microsoft.com/office/drawing/2014/main" id="{F3C358F4-AC0B-F926-BBBE-D20498DC2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0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2" name="Line 97">
                  <a:extLst>
                    <a:ext uri="{FF2B5EF4-FFF2-40B4-BE49-F238E27FC236}">
                      <a16:creationId xmlns:a16="http://schemas.microsoft.com/office/drawing/2014/main" id="{9926BBCC-B6F0-8301-4BAB-A5FA48165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31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3" name="Line 98">
                  <a:extLst>
                    <a:ext uri="{FF2B5EF4-FFF2-40B4-BE49-F238E27FC236}">
                      <a16:creationId xmlns:a16="http://schemas.microsoft.com/office/drawing/2014/main" id="{EF020513-CECB-4F07-FBA2-E205C37B81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2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4" name="Line 99">
                  <a:extLst>
                    <a:ext uri="{FF2B5EF4-FFF2-40B4-BE49-F238E27FC236}">
                      <a16:creationId xmlns:a16="http://schemas.microsoft.com/office/drawing/2014/main" id="{D26F21A7-FAD0-E461-2F9B-2649120F8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3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5" name="Line 100">
                  <a:extLst>
                    <a:ext uri="{FF2B5EF4-FFF2-40B4-BE49-F238E27FC236}">
                      <a16:creationId xmlns:a16="http://schemas.microsoft.com/office/drawing/2014/main" id="{CED0C9F8-A71F-5B9B-87A6-028DC6F2DE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4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6" name="Line 101">
                  <a:extLst>
                    <a:ext uri="{FF2B5EF4-FFF2-40B4-BE49-F238E27FC236}">
                      <a16:creationId xmlns:a16="http://schemas.microsoft.com/office/drawing/2014/main" id="{45AC2856-D446-0AEC-4EA1-DBC7EFB26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5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7" name="Line 102">
                  <a:extLst>
                    <a:ext uri="{FF2B5EF4-FFF2-40B4-BE49-F238E27FC236}">
                      <a16:creationId xmlns:a16="http://schemas.microsoft.com/office/drawing/2014/main" id="{B2462923-F13F-4964-FE77-EB6DE60A1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6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8" name="Line 103">
                  <a:extLst>
                    <a:ext uri="{FF2B5EF4-FFF2-40B4-BE49-F238E27FC236}">
                      <a16:creationId xmlns:a16="http://schemas.microsoft.com/office/drawing/2014/main" id="{D46A6CC6-E278-5E4A-6E98-DCD64B939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7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9" name="Line 104">
                  <a:extLst>
                    <a:ext uri="{FF2B5EF4-FFF2-40B4-BE49-F238E27FC236}">
                      <a16:creationId xmlns:a16="http://schemas.microsoft.com/office/drawing/2014/main" id="{6F1048BB-6BF4-EBAC-A947-94C77D477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8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0" name="Line 105">
                  <a:extLst>
                    <a:ext uri="{FF2B5EF4-FFF2-40B4-BE49-F238E27FC236}">
                      <a16:creationId xmlns:a16="http://schemas.microsoft.com/office/drawing/2014/main" id="{FDB1A126-208B-9B9E-5171-4AC11B926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0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1" name="Line 106">
                  <a:extLst>
                    <a:ext uri="{FF2B5EF4-FFF2-40B4-BE49-F238E27FC236}">
                      <a16:creationId xmlns:a16="http://schemas.microsoft.com/office/drawing/2014/main" id="{29EF3B2D-D096-4CD0-3807-18C466E65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1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2" name="Line 107">
                  <a:extLst>
                    <a:ext uri="{FF2B5EF4-FFF2-40B4-BE49-F238E27FC236}">
                      <a16:creationId xmlns:a16="http://schemas.microsoft.com/office/drawing/2014/main" id="{A48188C9-8FE9-B72E-3EFD-B2D450FDC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2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3" name="Line 108">
                  <a:extLst>
                    <a:ext uri="{FF2B5EF4-FFF2-40B4-BE49-F238E27FC236}">
                      <a16:creationId xmlns:a16="http://schemas.microsoft.com/office/drawing/2014/main" id="{6195F8A8-0BCE-F48C-401F-C1CCE0EA97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3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4" name="Line 109">
                  <a:extLst>
                    <a:ext uri="{FF2B5EF4-FFF2-40B4-BE49-F238E27FC236}">
                      <a16:creationId xmlns:a16="http://schemas.microsoft.com/office/drawing/2014/main" id="{3F689818-0A43-882F-59C5-A6A4EC4A7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4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5" name="Line 110">
                  <a:extLst>
                    <a:ext uri="{FF2B5EF4-FFF2-40B4-BE49-F238E27FC236}">
                      <a16:creationId xmlns:a16="http://schemas.microsoft.com/office/drawing/2014/main" id="{5998DD98-BBF8-46C1-F20C-7DFB1C7048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55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6" name="Line 111">
                  <a:extLst>
                    <a:ext uri="{FF2B5EF4-FFF2-40B4-BE49-F238E27FC236}">
                      <a16:creationId xmlns:a16="http://schemas.microsoft.com/office/drawing/2014/main" id="{AB890672-B79B-F1BC-6AD4-B95F3ABAD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6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7" name="Line 112">
                  <a:extLst>
                    <a:ext uri="{FF2B5EF4-FFF2-40B4-BE49-F238E27FC236}">
                      <a16:creationId xmlns:a16="http://schemas.microsoft.com/office/drawing/2014/main" id="{F27B911E-EA96-965A-D8A7-1FDDBC5DE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97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8" name="Line 113">
                  <a:extLst>
                    <a:ext uri="{FF2B5EF4-FFF2-40B4-BE49-F238E27FC236}">
                      <a16:creationId xmlns:a16="http://schemas.microsoft.com/office/drawing/2014/main" id="{0AFDC822-37D0-8CB3-616B-B756B5C78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8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9" name="Line 114">
                  <a:extLst>
                    <a:ext uri="{FF2B5EF4-FFF2-40B4-BE49-F238E27FC236}">
                      <a16:creationId xmlns:a16="http://schemas.microsoft.com/office/drawing/2014/main" id="{3C2693AE-857F-4D92-11CB-4787D5561B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9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0" name="Line 115">
                  <a:extLst>
                    <a:ext uri="{FF2B5EF4-FFF2-40B4-BE49-F238E27FC236}">
                      <a16:creationId xmlns:a16="http://schemas.microsoft.com/office/drawing/2014/main" id="{E888852C-F8E4-8FA2-CCF8-C338C0EDA3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0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1" name="Line 116">
                  <a:extLst>
                    <a:ext uri="{FF2B5EF4-FFF2-40B4-BE49-F238E27FC236}">
                      <a16:creationId xmlns:a16="http://schemas.microsoft.com/office/drawing/2014/main" id="{46E46B4C-FEE3-97A8-24A9-5AE80A000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1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2" name="Line 117">
                  <a:extLst>
                    <a:ext uri="{FF2B5EF4-FFF2-40B4-BE49-F238E27FC236}">
                      <a16:creationId xmlns:a16="http://schemas.microsoft.com/office/drawing/2014/main" id="{4C118A26-0496-EDC8-AF77-E57FFF19B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3" name="Line 118">
                  <a:extLst>
                    <a:ext uri="{FF2B5EF4-FFF2-40B4-BE49-F238E27FC236}">
                      <a16:creationId xmlns:a16="http://schemas.microsoft.com/office/drawing/2014/main" id="{4E30DF6A-F13D-8CAA-A9A6-DFE0E6367D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3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4" name="Line 119">
                  <a:extLst>
                    <a:ext uri="{FF2B5EF4-FFF2-40B4-BE49-F238E27FC236}">
                      <a16:creationId xmlns:a16="http://schemas.microsoft.com/office/drawing/2014/main" id="{4BA578A0-6E00-997D-E413-340D11FFA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4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" name="Line 120">
                  <a:extLst>
                    <a:ext uri="{FF2B5EF4-FFF2-40B4-BE49-F238E27FC236}">
                      <a16:creationId xmlns:a16="http://schemas.microsoft.com/office/drawing/2014/main" id="{BAF7F76B-2A25-DF80-283C-13D35C4E0E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5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6" name="Line 121">
                  <a:extLst>
                    <a:ext uri="{FF2B5EF4-FFF2-40B4-BE49-F238E27FC236}">
                      <a16:creationId xmlns:a16="http://schemas.microsoft.com/office/drawing/2014/main" id="{0E01F4EC-7D5A-126A-7B22-4A97F09A4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6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7" name="Line 122">
                  <a:extLst>
                    <a:ext uri="{FF2B5EF4-FFF2-40B4-BE49-F238E27FC236}">
                      <a16:creationId xmlns:a16="http://schemas.microsoft.com/office/drawing/2014/main" id="{72A1174F-EAF8-AD6A-55D9-0F24D44D5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7" y="2299"/>
                  <a:ext cx="47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8" name="Line 123">
                  <a:extLst>
                    <a:ext uri="{FF2B5EF4-FFF2-40B4-BE49-F238E27FC236}">
                      <a16:creationId xmlns:a16="http://schemas.microsoft.com/office/drawing/2014/main" id="{49A30582-A307-015F-8E7B-44E2CB24CD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263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9" name="Line 124">
                  <a:extLst>
                    <a:ext uri="{FF2B5EF4-FFF2-40B4-BE49-F238E27FC236}">
                      <a16:creationId xmlns:a16="http://schemas.microsoft.com/office/drawing/2014/main" id="{C4BA5E63-F8F2-9545-CDB7-AA49DB5E8A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192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" name="Line 125">
                  <a:extLst>
                    <a:ext uri="{FF2B5EF4-FFF2-40B4-BE49-F238E27FC236}">
                      <a16:creationId xmlns:a16="http://schemas.microsoft.com/office/drawing/2014/main" id="{F4D28829-6E7C-3988-205A-17B0BD15E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121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1" name="Line 126">
                  <a:extLst>
                    <a:ext uri="{FF2B5EF4-FFF2-40B4-BE49-F238E27FC236}">
                      <a16:creationId xmlns:a16="http://schemas.microsoft.com/office/drawing/2014/main" id="{E774EF50-41A1-3F18-68CB-F032845D27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050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" name="Line 127">
                  <a:extLst>
                    <a:ext uri="{FF2B5EF4-FFF2-40B4-BE49-F238E27FC236}">
                      <a16:creationId xmlns:a16="http://schemas.microsoft.com/office/drawing/2014/main" id="{4AC7CBF8-6A7A-4882-D614-A288FA13D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979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3" name="Line 128">
                  <a:extLst>
                    <a:ext uri="{FF2B5EF4-FFF2-40B4-BE49-F238E27FC236}">
                      <a16:creationId xmlns:a16="http://schemas.microsoft.com/office/drawing/2014/main" id="{603ABFA0-CBA6-13C6-2C58-7F9113CE9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908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4" name="Line 129">
                  <a:extLst>
                    <a:ext uri="{FF2B5EF4-FFF2-40B4-BE49-F238E27FC236}">
                      <a16:creationId xmlns:a16="http://schemas.microsoft.com/office/drawing/2014/main" id="{5F6FF2D7-AFE8-8E22-83BD-E015487699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83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5" name="Line 130">
                  <a:extLst>
                    <a:ext uri="{FF2B5EF4-FFF2-40B4-BE49-F238E27FC236}">
                      <a16:creationId xmlns:a16="http://schemas.microsoft.com/office/drawing/2014/main" id="{3F599ECC-0D5C-AD33-0B88-AFDB2B1385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766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6" name="Line 131">
                  <a:extLst>
                    <a:ext uri="{FF2B5EF4-FFF2-40B4-BE49-F238E27FC236}">
                      <a16:creationId xmlns:a16="http://schemas.microsoft.com/office/drawing/2014/main" id="{014B7B23-EF69-5E6A-4ABB-B96E83DE27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695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7" name="Line 132">
                  <a:extLst>
                    <a:ext uri="{FF2B5EF4-FFF2-40B4-BE49-F238E27FC236}">
                      <a16:creationId xmlns:a16="http://schemas.microsoft.com/office/drawing/2014/main" id="{5B614400-DEAC-AA0E-9174-0399261D24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624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8" name="Line 133">
                  <a:extLst>
                    <a:ext uri="{FF2B5EF4-FFF2-40B4-BE49-F238E27FC236}">
                      <a16:creationId xmlns:a16="http://schemas.microsoft.com/office/drawing/2014/main" id="{DA679451-E77B-CBEE-0405-6CB395D781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553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9" name="Line 134">
                  <a:extLst>
                    <a:ext uri="{FF2B5EF4-FFF2-40B4-BE49-F238E27FC236}">
                      <a16:creationId xmlns:a16="http://schemas.microsoft.com/office/drawing/2014/main" id="{0ECA5F07-4BBF-A730-96B9-587E7E87C7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482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0" name="Line 135">
                  <a:extLst>
                    <a:ext uri="{FF2B5EF4-FFF2-40B4-BE49-F238E27FC236}">
                      <a16:creationId xmlns:a16="http://schemas.microsoft.com/office/drawing/2014/main" id="{A1A37BD2-04D7-C0AD-711D-BD2E5D08F6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411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" name="Line 136">
                  <a:extLst>
                    <a:ext uri="{FF2B5EF4-FFF2-40B4-BE49-F238E27FC236}">
                      <a16:creationId xmlns:a16="http://schemas.microsoft.com/office/drawing/2014/main" id="{6B6A447C-104A-0F58-FD52-99BC3B1FD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340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" name="Line 137">
                  <a:extLst>
                    <a:ext uri="{FF2B5EF4-FFF2-40B4-BE49-F238E27FC236}">
                      <a16:creationId xmlns:a16="http://schemas.microsoft.com/office/drawing/2014/main" id="{884E290E-9046-5B31-FE94-DA1EC7D330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269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3" name="Line 138">
                  <a:extLst>
                    <a:ext uri="{FF2B5EF4-FFF2-40B4-BE49-F238E27FC236}">
                      <a16:creationId xmlns:a16="http://schemas.microsoft.com/office/drawing/2014/main" id="{22870CD5-212E-5DFA-D360-5C031C55D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198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4" name="Line 139">
                  <a:extLst>
                    <a:ext uri="{FF2B5EF4-FFF2-40B4-BE49-F238E27FC236}">
                      <a16:creationId xmlns:a16="http://schemas.microsoft.com/office/drawing/2014/main" id="{E1BE30D2-8A5F-B468-B73B-FA76783CF4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12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5" name="Line 140">
                  <a:extLst>
                    <a:ext uri="{FF2B5EF4-FFF2-40B4-BE49-F238E27FC236}">
                      <a16:creationId xmlns:a16="http://schemas.microsoft.com/office/drawing/2014/main" id="{7B608D09-A361-3EBC-1B5A-8EAF31109D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055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6" name="Line 141">
                  <a:extLst>
                    <a:ext uri="{FF2B5EF4-FFF2-40B4-BE49-F238E27FC236}">
                      <a16:creationId xmlns:a16="http://schemas.microsoft.com/office/drawing/2014/main" id="{46014F81-D44E-E1C2-6B33-0D897E7624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984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7" name="Line 142">
                  <a:extLst>
                    <a:ext uri="{FF2B5EF4-FFF2-40B4-BE49-F238E27FC236}">
                      <a16:creationId xmlns:a16="http://schemas.microsoft.com/office/drawing/2014/main" id="{1F3E3CE9-BD36-4404-6417-A2315C9D54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18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8" name="Line 143">
                  <a:extLst>
                    <a:ext uri="{FF2B5EF4-FFF2-40B4-BE49-F238E27FC236}">
                      <a16:creationId xmlns:a16="http://schemas.microsoft.com/office/drawing/2014/main" id="{DE3836CA-329A-29E3-F44C-BCA77A619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7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9" name="Line 144">
                  <a:extLst>
                    <a:ext uri="{FF2B5EF4-FFF2-40B4-BE49-F238E27FC236}">
                      <a16:creationId xmlns:a16="http://schemas.microsoft.com/office/drawing/2014/main" id="{9AD70DA2-1B3B-7411-FFC2-78F0A5FDA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6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0" name="Line 145">
                  <a:extLst>
                    <a:ext uri="{FF2B5EF4-FFF2-40B4-BE49-F238E27FC236}">
                      <a16:creationId xmlns:a16="http://schemas.microsoft.com/office/drawing/2014/main" id="{2277710C-88FB-C7C8-C033-01C6441B0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05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1" name="Line 146">
                  <a:extLst>
                    <a:ext uri="{FF2B5EF4-FFF2-40B4-BE49-F238E27FC236}">
                      <a16:creationId xmlns:a16="http://schemas.microsoft.com/office/drawing/2014/main" id="{3E412E99-85DD-6B17-FF61-5110AFC3C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4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2" name="Line 147">
                  <a:extLst>
                    <a:ext uri="{FF2B5EF4-FFF2-40B4-BE49-F238E27FC236}">
                      <a16:creationId xmlns:a16="http://schemas.microsoft.com/office/drawing/2014/main" id="{C9F3CE17-E936-98C1-4978-90042F116D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63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3" name="Line 148">
                  <a:extLst>
                    <a:ext uri="{FF2B5EF4-FFF2-40B4-BE49-F238E27FC236}">
                      <a16:creationId xmlns:a16="http://schemas.microsoft.com/office/drawing/2014/main" id="{823DFE6C-8D1F-F9AF-A588-8FEB377E5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2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4" name="Line 149">
                  <a:extLst>
                    <a:ext uri="{FF2B5EF4-FFF2-40B4-BE49-F238E27FC236}">
                      <a16:creationId xmlns:a16="http://schemas.microsoft.com/office/drawing/2014/main" id="{7B450925-D380-2237-0F19-387D57D6A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1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5" name="Line 150">
                  <a:extLst>
                    <a:ext uri="{FF2B5EF4-FFF2-40B4-BE49-F238E27FC236}">
                      <a16:creationId xmlns:a16="http://schemas.microsoft.com/office/drawing/2014/main" id="{5D3CBF62-A582-B40C-E9F6-09CC5227C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50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6" name="Line 151">
                  <a:extLst>
                    <a:ext uri="{FF2B5EF4-FFF2-40B4-BE49-F238E27FC236}">
                      <a16:creationId xmlns:a16="http://schemas.microsoft.com/office/drawing/2014/main" id="{FC602EFC-0836-10EE-8607-289CB32B4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79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7" name="Line 152">
                  <a:extLst>
                    <a:ext uri="{FF2B5EF4-FFF2-40B4-BE49-F238E27FC236}">
                      <a16:creationId xmlns:a16="http://schemas.microsoft.com/office/drawing/2014/main" id="{A1BE5B7B-A5BD-9CD0-3660-DA3FD1FD2D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08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8" name="Line 153">
                  <a:extLst>
                    <a:ext uri="{FF2B5EF4-FFF2-40B4-BE49-F238E27FC236}">
                      <a16:creationId xmlns:a16="http://schemas.microsoft.com/office/drawing/2014/main" id="{E11A97FE-46E8-12F5-34BF-6F6326958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7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9" name="Line 154">
                  <a:extLst>
                    <a:ext uri="{FF2B5EF4-FFF2-40B4-BE49-F238E27FC236}">
                      <a16:creationId xmlns:a16="http://schemas.microsoft.com/office/drawing/2014/main" id="{CC697650-02B7-3FDA-79EB-65977DBE9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6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0" name="Line 155">
                  <a:extLst>
                    <a:ext uri="{FF2B5EF4-FFF2-40B4-BE49-F238E27FC236}">
                      <a16:creationId xmlns:a16="http://schemas.microsoft.com/office/drawing/2014/main" id="{E15B1A7E-87D7-3DF0-1FBD-5FE3820D1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95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1" name="Line 156">
                  <a:extLst>
                    <a:ext uri="{FF2B5EF4-FFF2-40B4-BE49-F238E27FC236}">
                      <a16:creationId xmlns:a16="http://schemas.microsoft.com/office/drawing/2014/main" id="{8571F5F9-EC56-0F16-47AF-FF66C2CE7E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24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2" name="Line 157">
                  <a:extLst>
                    <a:ext uri="{FF2B5EF4-FFF2-40B4-BE49-F238E27FC236}">
                      <a16:creationId xmlns:a16="http://schemas.microsoft.com/office/drawing/2014/main" id="{7409B147-A7CB-1D00-9510-93CFDB7897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53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3" name="Line 158">
                  <a:extLst>
                    <a:ext uri="{FF2B5EF4-FFF2-40B4-BE49-F238E27FC236}">
                      <a16:creationId xmlns:a16="http://schemas.microsoft.com/office/drawing/2014/main" id="{8B82410C-0235-8FC7-9D1A-7558D2F17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82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4" name="Line 159">
                  <a:extLst>
                    <a:ext uri="{FF2B5EF4-FFF2-40B4-BE49-F238E27FC236}">
                      <a16:creationId xmlns:a16="http://schemas.microsoft.com/office/drawing/2014/main" id="{8E492EBD-41F5-BAFE-3D25-7C5696A115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1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5" name="Line 160">
                  <a:extLst>
                    <a:ext uri="{FF2B5EF4-FFF2-40B4-BE49-F238E27FC236}">
                      <a16:creationId xmlns:a16="http://schemas.microsoft.com/office/drawing/2014/main" id="{63E1DA18-0A49-D294-6196-C30DF99D0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40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6" name="Line 161">
                  <a:extLst>
                    <a:ext uri="{FF2B5EF4-FFF2-40B4-BE49-F238E27FC236}">
                      <a16:creationId xmlns:a16="http://schemas.microsoft.com/office/drawing/2014/main" id="{8AB3DC97-892D-63E7-AD07-4C0D895D38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9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7" name="Line 162">
                  <a:extLst>
                    <a:ext uri="{FF2B5EF4-FFF2-40B4-BE49-F238E27FC236}">
                      <a16:creationId xmlns:a16="http://schemas.microsoft.com/office/drawing/2014/main" id="{0475425E-A966-7E2F-FE62-FB5B2A93F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98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8" name="Line 163">
                  <a:extLst>
                    <a:ext uri="{FF2B5EF4-FFF2-40B4-BE49-F238E27FC236}">
                      <a16:creationId xmlns:a16="http://schemas.microsoft.com/office/drawing/2014/main" id="{AFC38C2C-58B1-B411-CEF4-2B1266280B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7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9" name="Line 164">
                  <a:extLst>
                    <a:ext uri="{FF2B5EF4-FFF2-40B4-BE49-F238E27FC236}">
                      <a16:creationId xmlns:a16="http://schemas.microsoft.com/office/drawing/2014/main" id="{8172282E-5410-6319-D985-DF88CCCB56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56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0" name="Line 165">
                  <a:extLst>
                    <a:ext uri="{FF2B5EF4-FFF2-40B4-BE49-F238E27FC236}">
                      <a16:creationId xmlns:a16="http://schemas.microsoft.com/office/drawing/2014/main" id="{5281A675-6592-A5D3-6F1E-50F842101B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85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1" name="Line 166">
                  <a:extLst>
                    <a:ext uri="{FF2B5EF4-FFF2-40B4-BE49-F238E27FC236}">
                      <a16:creationId xmlns:a16="http://schemas.microsoft.com/office/drawing/2014/main" id="{223C6CF1-6D4F-333C-260E-A28B2A541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14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2" name="Line 167">
                  <a:extLst>
                    <a:ext uri="{FF2B5EF4-FFF2-40B4-BE49-F238E27FC236}">
                      <a16:creationId xmlns:a16="http://schemas.microsoft.com/office/drawing/2014/main" id="{0076A7F0-E9B7-41BD-7777-742FF45F50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43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3" name="Line 168">
                  <a:extLst>
                    <a:ext uri="{FF2B5EF4-FFF2-40B4-BE49-F238E27FC236}">
                      <a16:creationId xmlns:a16="http://schemas.microsoft.com/office/drawing/2014/main" id="{F0ABAB6A-CE5D-4EDA-F587-FB0A07CFC2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72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4" name="Line 169">
                  <a:extLst>
                    <a:ext uri="{FF2B5EF4-FFF2-40B4-BE49-F238E27FC236}">
                      <a16:creationId xmlns:a16="http://schemas.microsoft.com/office/drawing/2014/main" id="{FF639B44-E8B5-75C1-CD70-D65440FE8A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01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5" name="Line 170">
                  <a:extLst>
                    <a:ext uri="{FF2B5EF4-FFF2-40B4-BE49-F238E27FC236}">
                      <a16:creationId xmlns:a16="http://schemas.microsoft.com/office/drawing/2014/main" id="{A63BFBFC-5ACA-2BDE-3E0D-D52EA83EBB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0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6" name="Line 171">
                  <a:extLst>
                    <a:ext uri="{FF2B5EF4-FFF2-40B4-BE49-F238E27FC236}">
                      <a16:creationId xmlns:a16="http://schemas.microsoft.com/office/drawing/2014/main" id="{57542945-15E1-6166-3AD7-6DBB36D4EB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59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7" name="Line 172">
                  <a:extLst>
                    <a:ext uri="{FF2B5EF4-FFF2-40B4-BE49-F238E27FC236}">
                      <a16:creationId xmlns:a16="http://schemas.microsoft.com/office/drawing/2014/main" id="{E7941D58-8F32-DDF9-4AC1-F71DBD6A1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88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8" name="Line 173">
                  <a:extLst>
                    <a:ext uri="{FF2B5EF4-FFF2-40B4-BE49-F238E27FC236}">
                      <a16:creationId xmlns:a16="http://schemas.microsoft.com/office/drawing/2014/main" id="{016C7BD5-A814-BEE3-2742-6EECE23E4B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17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9" name="Line 174">
                  <a:extLst>
                    <a:ext uri="{FF2B5EF4-FFF2-40B4-BE49-F238E27FC236}">
                      <a16:creationId xmlns:a16="http://schemas.microsoft.com/office/drawing/2014/main" id="{2D96049A-59B9-FAF5-5E7F-79DF9341FC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46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0" name="Line 175">
                  <a:extLst>
                    <a:ext uri="{FF2B5EF4-FFF2-40B4-BE49-F238E27FC236}">
                      <a16:creationId xmlns:a16="http://schemas.microsoft.com/office/drawing/2014/main" id="{37525F3F-3676-238B-E809-B39C6425DF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75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1" name="Line 176">
                  <a:extLst>
                    <a:ext uri="{FF2B5EF4-FFF2-40B4-BE49-F238E27FC236}">
                      <a16:creationId xmlns:a16="http://schemas.microsoft.com/office/drawing/2014/main" id="{90ADED69-5EC1-0B15-3FF2-313059D93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04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2" name="Line 177">
                  <a:extLst>
                    <a:ext uri="{FF2B5EF4-FFF2-40B4-BE49-F238E27FC236}">
                      <a16:creationId xmlns:a16="http://schemas.microsoft.com/office/drawing/2014/main" id="{4C44296C-9F19-F824-F3FD-BCCD8C591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3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3" name="Line 178">
                  <a:extLst>
                    <a:ext uri="{FF2B5EF4-FFF2-40B4-BE49-F238E27FC236}">
                      <a16:creationId xmlns:a16="http://schemas.microsoft.com/office/drawing/2014/main" id="{0DD43C4B-40B6-50BA-E4F1-DE729F34FE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62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4" name="Line 179">
                  <a:extLst>
                    <a:ext uri="{FF2B5EF4-FFF2-40B4-BE49-F238E27FC236}">
                      <a16:creationId xmlns:a16="http://schemas.microsoft.com/office/drawing/2014/main" id="{4B40B307-2D92-C2A7-C45C-A39B1BA1C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91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5" name="Line 180">
                  <a:extLst>
                    <a:ext uri="{FF2B5EF4-FFF2-40B4-BE49-F238E27FC236}">
                      <a16:creationId xmlns:a16="http://schemas.microsoft.com/office/drawing/2014/main" id="{AD15AB37-D75A-7508-968E-5DD32B0EB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08" y="984"/>
                  <a:ext cx="47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6" name="Line 181">
                  <a:extLst>
                    <a:ext uri="{FF2B5EF4-FFF2-40B4-BE49-F238E27FC236}">
                      <a16:creationId xmlns:a16="http://schemas.microsoft.com/office/drawing/2014/main" id="{3D956CC7-50FE-8C5D-39A4-9928EBE0D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1" y="973"/>
                  <a:ext cx="1" cy="16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7" name="Freeform 182">
                  <a:extLst>
                    <a:ext uri="{FF2B5EF4-FFF2-40B4-BE49-F238E27FC236}">
                      <a16:creationId xmlns:a16="http://schemas.microsoft.com/office/drawing/2014/main" id="{C6C1C138-8F43-5466-9E11-573F813CD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5" y="1019"/>
                  <a:ext cx="71" cy="119"/>
                </a:xfrm>
                <a:custGeom>
                  <a:avLst/>
                  <a:gdLst>
                    <a:gd name="T0" fmla="*/ 1 w 142"/>
                    <a:gd name="T1" fmla="*/ 1 h 238"/>
                    <a:gd name="T2" fmla="*/ 0 w 142"/>
                    <a:gd name="T3" fmla="*/ 0 h 238"/>
                    <a:gd name="T4" fmla="*/ 1 w 142"/>
                    <a:gd name="T5" fmla="*/ 1 h 238"/>
                    <a:gd name="T6" fmla="*/ 1 w 142"/>
                    <a:gd name="T7" fmla="*/ 0 h 238"/>
                    <a:gd name="T8" fmla="*/ 1 w 142"/>
                    <a:gd name="T9" fmla="*/ 1 h 2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38"/>
                    <a:gd name="T17" fmla="*/ 142 w 142"/>
                    <a:gd name="T18" fmla="*/ 238 h 2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38">
                      <a:moveTo>
                        <a:pt x="71" y="238"/>
                      </a:moveTo>
                      <a:lnTo>
                        <a:pt x="0" y="0"/>
                      </a:lnTo>
                      <a:lnTo>
                        <a:pt x="71" y="48"/>
                      </a:lnTo>
                      <a:lnTo>
                        <a:pt x="142" y="0"/>
                      </a:lnTo>
                      <a:lnTo>
                        <a:pt x="71" y="2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8" name="Freeform 183">
                  <a:extLst>
                    <a:ext uri="{FF2B5EF4-FFF2-40B4-BE49-F238E27FC236}">
                      <a16:creationId xmlns:a16="http://schemas.microsoft.com/office/drawing/2014/main" id="{351D2E78-4FE9-0E24-613A-C0BA18AA5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5" y="736"/>
                  <a:ext cx="53" cy="237"/>
                </a:xfrm>
                <a:custGeom>
                  <a:avLst/>
                  <a:gdLst>
                    <a:gd name="T0" fmla="*/ 4 w 60"/>
                    <a:gd name="T1" fmla="*/ 22 h 267"/>
                    <a:gd name="T2" fmla="*/ 4 w 60"/>
                    <a:gd name="T3" fmla="*/ 21 h 267"/>
                    <a:gd name="T4" fmla="*/ 4 w 60"/>
                    <a:gd name="T5" fmla="*/ 20 h 267"/>
                    <a:gd name="T6" fmla="*/ 4 w 60"/>
                    <a:gd name="T7" fmla="*/ 20 h 267"/>
                    <a:gd name="T8" fmla="*/ 4 w 60"/>
                    <a:gd name="T9" fmla="*/ 20 h 267"/>
                    <a:gd name="T10" fmla="*/ 4 w 60"/>
                    <a:gd name="T11" fmla="*/ 20 h 267"/>
                    <a:gd name="T12" fmla="*/ 4 w 60"/>
                    <a:gd name="T13" fmla="*/ 20 h 267"/>
                    <a:gd name="T14" fmla="*/ 4 w 60"/>
                    <a:gd name="T15" fmla="*/ 18 h 267"/>
                    <a:gd name="T16" fmla="*/ 4 w 60"/>
                    <a:gd name="T17" fmla="*/ 18 h 267"/>
                    <a:gd name="T18" fmla="*/ 4 w 60"/>
                    <a:gd name="T19" fmla="*/ 18 h 267"/>
                    <a:gd name="T20" fmla="*/ 4 w 60"/>
                    <a:gd name="T21" fmla="*/ 18 h 267"/>
                    <a:gd name="T22" fmla="*/ 0 w 60"/>
                    <a:gd name="T23" fmla="*/ 17 h 267"/>
                    <a:gd name="T24" fmla="*/ 0 w 60"/>
                    <a:gd name="T25" fmla="*/ 16 h 267"/>
                    <a:gd name="T26" fmla="*/ 4 w 60"/>
                    <a:gd name="T27" fmla="*/ 16 h 267"/>
                    <a:gd name="T28" fmla="*/ 4 w 60"/>
                    <a:gd name="T29" fmla="*/ 16 h 267"/>
                    <a:gd name="T30" fmla="*/ 4 w 60"/>
                    <a:gd name="T31" fmla="*/ 15 h 267"/>
                    <a:gd name="T32" fmla="*/ 4 w 60"/>
                    <a:gd name="T33" fmla="*/ 14 h 267"/>
                    <a:gd name="T34" fmla="*/ 4 w 60"/>
                    <a:gd name="T35" fmla="*/ 14 h 267"/>
                    <a:gd name="T36" fmla="*/ 4 w 60"/>
                    <a:gd name="T37" fmla="*/ 14 h 267"/>
                    <a:gd name="T38" fmla="*/ 4 w 60"/>
                    <a:gd name="T39" fmla="*/ 12 h 267"/>
                    <a:gd name="T40" fmla="*/ 4 w 60"/>
                    <a:gd name="T41" fmla="*/ 12 h 267"/>
                    <a:gd name="T42" fmla="*/ 4 w 60"/>
                    <a:gd name="T43" fmla="*/ 12 h 267"/>
                    <a:gd name="T44" fmla="*/ 4 w 60"/>
                    <a:gd name="T45" fmla="*/ 12 h 267"/>
                    <a:gd name="T46" fmla="*/ 4 w 60"/>
                    <a:gd name="T47" fmla="*/ 11 h 267"/>
                    <a:gd name="T48" fmla="*/ 4 w 60"/>
                    <a:gd name="T49" fmla="*/ 11 h 267"/>
                    <a:gd name="T50" fmla="*/ 4 w 60"/>
                    <a:gd name="T51" fmla="*/ 10 h 267"/>
                    <a:gd name="T52" fmla="*/ 4 w 60"/>
                    <a:gd name="T53" fmla="*/ 10 h 267"/>
                    <a:gd name="T54" fmla="*/ 0 w 60"/>
                    <a:gd name="T55" fmla="*/ 10 h 267"/>
                    <a:gd name="T56" fmla="*/ 0 w 60"/>
                    <a:gd name="T57" fmla="*/ 9 h 267"/>
                    <a:gd name="T58" fmla="*/ 4 w 60"/>
                    <a:gd name="T59" fmla="*/ 9 h 267"/>
                    <a:gd name="T60" fmla="*/ 4 w 60"/>
                    <a:gd name="T61" fmla="*/ 9 h 267"/>
                    <a:gd name="T62" fmla="*/ 4 w 60"/>
                    <a:gd name="T63" fmla="*/ 8 h 267"/>
                    <a:gd name="T64" fmla="*/ 4 w 60"/>
                    <a:gd name="T65" fmla="*/ 7 h 267"/>
                    <a:gd name="T66" fmla="*/ 4 w 60"/>
                    <a:gd name="T67" fmla="*/ 7 h 267"/>
                    <a:gd name="T68" fmla="*/ 4 w 60"/>
                    <a:gd name="T69" fmla="*/ 6 h 267"/>
                    <a:gd name="T70" fmla="*/ 4 w 60"/>
                    <a:gd name="T71" fmla="*/ 6 h 267"/>
                    <a:gd name="T72" fmla="*/ 4 w 60"/>
                    <a:gd name="T73" fmla="*/ 5 h 267"/>
                    <a:gd name="T74" fmla="*/ 4 w 60"/>
                    <a:gd name="T75" fmla="*/ 4 h 267"/>
                    <a:gd name="T76" fmla="*/ 4 w 60"/>
                    <a:gd name="T77" fmla="*/ 4 h 267"/>
                    <a:gd name="T78" fmla="*/ 4 w 60"/>
                    <a:gd name="T79" fmla="*/ 4 h 267"/>
                    <a:gd name="T80" fmla="*/ 4 w 60"/>
                    <a:gd name="T81" fmla="*/ 4 h 267"/>
                    <a:gd name="T82" fmla="*/ 4 w 60"/>
                    <a:gd name="T83" fmla="*/ 4 h 267"/>
                    <a:gd name="T84" fmla="*/ 4 w 60"/>
                    <a:gd name="T85" fmla="*/ 4 h 267"/>
                    <a:gd name="T86" fmla="*/ 0 w 60"/>
                    <a:gd name="T87" fmla="*/ 4 h 267"/>
                    <a:gd name="T88" fmla="*/ 0 w 60"/>
                    <a:gd name="T89" fmla="*/ 4 h 267"/>
                    <a:gd name="T90" fmla="*/ 4 w 60"/>
                    <a:gd name="T91" fmla="*/ 4 h 267"/>
                    <a:gd name="T92" fmla="*/ 4 w 60"/>
                    <a:gd name="T93" fmla="*/ 4 h 267"/>
                    <a:gd name="T94" fmla="*/ 4 w 60"/>
                    <a:gd name="T95" fmla="*/ 4 h 2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267"/>
                    <a:gd name="T146" fmla="*/ 60 w 60"/>
                    <a:gd name="T147" fmla="*/ 267 h 2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267">
                      <a:moveTo>
                        <a:pt x="30" y="267"/>
                      </a:moveTo>
                      <a:lnTo>
                        <a:pt x="37" y="263"/>
                      </a:lnTo>
                      <a:lnTo>
                        <a:pt x="43" y="260"/>
                      </a:lnTo>
                      <a:lnTo>
                        <a:pt x="48" y="257"/>
                      </a:lnTo>
                      <a:lnTo>
                        <a:pt x="52" y="254"/>
                      </a:lnTo>
                      <a:lnTo>
                        <a:pt x="55" y="252"/>
                      </a:lnTo>
                      <a:lnTo>
                        <a:pt x="58" y="249"/>
                      </a:lnTo>
                      <a:lnTo>
                        <a:pt x="59" y="247"/>
                      </a:lnTo>
                      <a:lnTo>
                        <a:pt x="60" y="244"/>
                      </a:lnTo>
                      <a:lnTo>
                        <a:pt x="59" y="242"/>
                      </a:lnTo>
                      <a:lnTo>
                        <a:pt x="58" y="240"/>
                      </a:lnTo>
                      <a:lnTo>
                        <a:pt x="55" y="237"/>
                      </a:lnTo>
                      <a:lnTo>
                        <a:pt x="52" y="235"/>
                      </a:lnTo>
                      <a:lnTo>
                        <a:pt x="48" y="232"/>
                      </a:lnTo>
                      <a:lnTo>
                        <a:pt x="43" y="229"/>
                      </a:lnTo>
                      <a:lnTo>
                        <a:pt x="37" y="226"/>
                      </a:lnTo>
                      <a:lnTo>
                        <a:pt x="30" y="222"/>
                      </a:lnTo>
                      <a:lnTo>
                        <a:pt x="23" y="219"/>
                      </a:lnTo>
                      <a:lnTo>
                        <a:pt x="17" y="215"/>
                      </a:lnTo>
                      <a:lnTo>
                        <a:pt x="11" y="212"/>
                      </a:lnTo>
                      <a:lnTo>
                        <a:pt x="7" y="210"/>
                      </a:lnTo>
                      <a:lnTo>
                        <a:pt x="4" y="207"/>
                      </a:lnTo>
                      <a:lnTo>
                        <a:pt x="2" y="205"/>
                      </a:lnTo>
                      <a:lnTo>
                        <a:pt x="0" y="202"/>
                      </a:lnTo>
                      <a:lnTo>
                        <a:pt x="0" y="200"/>
                      </a:lnTo>
                      <a:lnTo>
                        <a:pt x="0" y="198"/>
                      </a:lnTo>
                      <a:lnTo>
                        <a:pt x="2" y="195"/>
                      </a:lnTo>
                      <a:lnTo>
                        <a:pt x="4" y="193"/>
                      </a:lnTo>
                      <a:lnTo>
                        <a:pt x="7" y="190"/>
                      </a:lnTo>
                      <a:lnTo>
                        <a:pt x="11" y="188"/>
                      </a:lnTo>
                      <a:lnTo>
                        <a:pt x="17" y="185"/>
                      </a:lnTo>
                      <a:lnTo>
                        <a:pt x="23" y="181"/>
                      </a:lnTo>
                      <a:lnTo>
                        <a:pt x="30" y="178"/>
                      </a:lnTo>
                      <a:lnTo>
                        <a:pt x="37" y="174"/>
                      </a:lnTo>
                      <a:lnTo>
                        <a:pt x="43" y="171"/>
                      </a:lnTo>
                      <a:lnTo>
                        <a:pt x="48" y="168"/>
                      </a:lnTo>
                      <a:lnTo>
                        <a:pt x="52" y="165"/>
                      </a:lnTo>
                      <a:lnTo>
                        <a:pt x="55" y="163"/>
                      </a:lnTo>
                      <a:lnTo>
                        <a:pt x="58" y="160"/>
                      </a:lnTo>
                      <a:lnTo>
                        <a:pt x="59" y="158"/>
                      </a:lnTo>
                      <a:lnTo>
                        <a:pt x="60" y="156"/>
                      </a:lnTo>
                      <a:lnTo>
                        <a:pt x="59" y="153"/>
                      </a:lnTo>
                      <a:lnTo>
                        <a:pt x="58" y="151"/>
                      </a:lnTo>
                      <a:lnTo>
                        <a:pt x="55" y="148"/>
                      </a:lnTo>
                      <a:lnTo>
                        <a:pt x="52" y="146"/>
                      </a:lnTo>
                      <a:lnTo>
                        <a:pt x="48" y="143"/>
                      </a:lnTo>
                      <a:lnTo>
                        <a:pt x="43" y="140"/>
                      </a:lnTo>
                      <a:lnTo>
                        <a:pt x="37" y="137"/>
                      </a:lnTo>
                      <a:lnTo>
                        <a:pt x="30" y="133"/>
                      </a:lnTo>
                      <a:lnTo>
                        <a:pt x="23" y="130"/>
                      </a:lnTo>
                      <a:lnTo>
                        <a:pt x="17" y="127"/>
                      </a:lnTo>
                      <a:lnTo>
                        <a:pt x="11" y="124"/>
                      </a:lnTo>
                      <a:lnTo>
                        <a:pt x="7" y="121"/>
                      </a:lnTo>
                      <a:lnTo>
                        <a:pt x="4" y="118"/>
                      </a:lnTo>
                      <a:lnTo>
                        <a:pt x="2" y="116"/>
                      </a:lnTo>
                      <a:lnTo>
                        <a:pt x="0" y="113"/>
                      </a:lnTo>
                      <a:lnTo>
                        <a:pt x="0" y="111"/>
                      </a:lnTo>
                      <a:lnTo>
                        <a:pt x="0" y="109"/>
                      </a:lnTo>
                      <a:lnTo>
                        <a:pt x="2" y="106"/>
                      </a:lnTo>
                      <a:lnTo>
                        <a:pt x="4" y="104"/>
                      </a:lnTo>
                      <a:lnTo>
                        <a:pt x="7" y="101"/>
                      </a:lnTo>
                      <a:lnTo>
                        <a:pt x="11" y="99"/>
                      </a:lnTo>
                      <a:lnTo>
                        <a:pt x="17" y="96"/>
                      </a:lnTo>
                      <a:lnTo>
                        <a:pt x="23" y="92"/>
                      </a:lnTo>
                      <a:lnTo>
                        <a:pt x="30" y="89"/>
                      </a:lnTo>
                      <a:lnTo>
                        <a:pt x="37" y="85"/>
                      </a:lnTo>
                      <a:lnTo>
                        <a:pt x="43" y="82"/>
                      </a:lnTo>
                      <a:lnTo>
                        <a:pt x="48" y="79"/>
                      </a:lnTo>
                      <a:lnTo>
                        <a:pt x="52" y="76"/>
                      </a:lnTo>
                      <a:lnTo>
                        <a:pt x="55" y="74"/>
                      </a:lnTo>
                      <a:lnTo>
                        <a:pt x="58" y="71"/>
                      </a:lnTo>
                      <a:lnTo>
                        <a:pt x="59" y="69"/>
                      </a:lnTo>
                      <a:lnTo>
                        <a:pt x="60" y="67"/>
                      </a:lnTo>
                      <a:lnTo>
                        <a:pt x="59" y="64"/>
                      </a:lnTo>
                      <a:lnTo>
                        <a:pt x="58" y="62"/>
                      </a:lnTo>
                      <a:lnTo>
                        <a:pt x="55" y="60"/>
                      </a:lnTo>
                      <a:lnTo>
                        <a:pt x="52" y="57"/>
                      </a:lnTo>
                      <a:lnTo>
                        <a:pt x="48" y="54"/>
                      </a:lnTo>
                      <a:lnTo>
                        <a:pt x="43" y="51"/>
                      </a:lnTo>
                      <a:lnTo>
                        <a:pt x="37" y="48"/>
                      </a:lnTo>
                      <a:lnTo>
                        <a:pt x="30" y="44"/>
                      </a:lnTo>
                      <a:lnTo>
                        <a:pt x="23" y="41"/>
                      </a:lnTo>
                      <a:lnTo>
                        <a:pt x="17" y="38"/>
                      </a:lnTo>
                      <a:lnTo>
                        <a:pt x="11" y="35"/>
                      </a:lnTo>
                      <a:lnTo>
                        <a:pt x="7" y="32"/>
                      </a:lnTo>
                      <a:lnTo>
                        <a:pt x="4" y="29"/>
                      </a:lnTo>
                      <a:lnTo>
                        <a:pt x="2" y="27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4" y="15"/>
                      </a:lnTo>
                      <a:lnTo>
                        <a:pt x="7" y="13"/>
                      </a:lnTo>
                      <a:lnTo>
                        <a:pt x="11" y="10"/>
                      </a:lnTo>
                      <a:lnTo>
                        <a:pt x="17" y="7"/>
                      </a:lnTo>
                      <a:lnTo>
                        <a:pt x="23" y="4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9" name="Rectangle 184">
                  <a:extLst>
                    <a:ext uri="{FF2B5EF4-FFF2-40B4-BE49-F238E27FC236}">
                      <a16:creationId xmlns:a16="http://schemas.microsoft.com/office/drawing/2014/main" id="{6C5B0BE1-DD1C-F95F-DBAB-075F41DB4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3" y="771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q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0" name="Rectangle 185">
                  <a:extLst>
                    <a:ext uri="{FF2B5EF4-FFF2-40B4-BE49-F238E27FC236}">
                      <a16:creationId xmlns:a16="http://schemas.microsoft.com/office/drawing/2014/main" id="{84B46AD7-D27F-D38C-19A0-2AF6BF371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2" y="839"/>
                  <a:ext cx="181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heater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1" name="Rectangle 186">
                  <a:extLst>
                    <a:ext uri="{FF2B5EF4-FFF2-40B4-BE49-F238E27FC236}">
                      <a16:creationId xmlns:a16="http://schemas.microsoft.com/office/drawing/2014/main" id="{BE709277-EA93-30A9-F1BB-BC81CA3E6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4" y="771"/>
                  <a:ext cx="66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= 4500 kJ/min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2" name="Freeform 187">
                  <a:extLst>
                    <a:ext uri="{FF2B5EF4-FFF2-40B4-BE49-F238E27FC236}">
                      <a16:creationId xmlns:a16="http://schemas.microsoft.com/office/drawing/2014/main" id="{2FAF53F8-84E5-FC21-FB97-2D6DCA4BF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2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4" y="330"/>
                      </a:lnTo>
                      <a:lnTo>
                        <a:pt x="92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9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9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2" y="12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2"/>
                      </a:lnTo>
                      <a:lnTo>
                        <a:pt x="264" y="30"/>
                      </a:lnTo>
                      <a:lnTo>
                        <a:pt x="288" y="52"/>
                      </a:lnTo>
                      <a:lnTo>
                        <a:pt x="307" y="76"/>
                      </a:lnTo>
                      <a:lnTo>
                        <a:pt x="320" y="105"/>
                      </a:lnTo>
                      <a:lnTo>
                        <a:pt x="327" y="135"/>
                      </a:lnTo>
                      <a:lnTo>
                        <a:pt x="330" y="167"/>
                      </a:lnTo>
                      <a:lnTo>
                        <a:pt x="327" y="197"/>
                      </a:lnTo>
                      <a:lnTo>
                        <a:pt x="320" y="227"/>
                      </a:lnTo>
                      <a:lnTo>
                        <a:pt x="307" y="258"/>
                      </a:lnTo>
                      <a:lnTo>
                        <a:pt x="288" y="282"/>
                      </a:lnTo>
                      <a:lnTo>
                        <a:pt x="264" y="304"/>
                      </a:lnTo>
                      <a:lnTo>
                        <a:pt x="236" y="320"/>
                      </a:lnTo>
                      <a:lnTo>
                        <a:pt x="202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3" name="Freeform 188">
                  <a:extLst>
                    <a:ext uri="{FF2B5EF4-FFF2-40B4-BE49-F238E27FC236}">
                      <a16:creationId xmlns:a16="http://schemas.microsoft.com/office/drawing/2014/main" id="{7579C08B-4D89-FDB4-30ED-E5305FCF8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2" y="1729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0" y="186"/>
                      </a:lnTo>
                      <a:lnTo>
                        <a:pt x="52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5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5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7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4" name="Freeform 189">
                  <a:extLst>
                    <a:ext uri="{FF2B5EF4-FFF2-40B4-BE49-F238E27FC236}">
                      <a16:creationId xmlns:a16="http://schemas.microsoft.com/office/drawing/2014/main" id="{F80C0A14-A9A4-C44F-1B44-27243F04F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29"/>
                  <a:ext cx="82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5 w 93"/>
                    <a:gd name="T9" fmla="*/ 4 h 189"/>
                    <a:gd name="T10" fmla="*/ 6 w 93"/>
                    <a:gd name="T11" fmla="*/ 4 h 189"/>
                    <a:gd name="T12" fmla="*/ 6 w 93"/>
                    <a:gd name="T13" fmla="*/ 4 h 189"/>
                    <a:gd name="T14" fmla="*/ 7 w 93"/>
                    <a:gd name="T15" fmla="*/ 6 h 189"/>
                    <a:gd name="T16" fmla="*/ 7 w 93"/>
                    <a:gd name="T17" fmla="*/ 8 h 189"/>
                    <a:gd name="T18" fmla="*/ 7 w 93"/>
                    <a:gd name="T19" fmla="*/ 10 h 189"/>
                    <a:gd name="T20" fmla="*/ 6 w 93"/>
                    <a:gd name="T21" fmla="*/ 11 h 189"/>
                    <a:gd name="T22" fmla="*/ 6 w 93"/>
                    <a:gd name="T23" fmla="*/ 12 h 189"/>
                    <a:gd name="T24" fmla="*/ 5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7"/>
                      </a:lnTo>
                      <a:lnTo>
                        <a:pt x="56" y="17"/>
                      </a:lnTo>
                      <a:lnTo>
                        <a:pt x="69" y="29"/>
                      </a:lnTo>
                      <a:lnTo>
                        <a:pt x="80" y="43"/>
                      </a:lnTo>
                      <a:lnTo>
                        <a:pt x="87" y="59"/>
                      </a:lnTo>
                      <a:lnTo>
                        <a:pt x="91" y="76"/>
                      </a:lnTo>
                      <a:lnTo>
                        <a:pt x="93" y="94"/>
                      </a:lnTo>
                      <a:lnTo>
                        <a:pt x="91" y="111"/>
                      </a:lnTo>
                      <a:lnTo>
                        <a:pt x="87" y="128"/>
                      </a:lnTo>
                      <a:lnTo>
                        <a:pt x="80" y="145"/>
                      </a:lnTo>
                      <a:lnTo>
                        <a:pt x="69" y="159"/>
                      </a:lnTo>
                      <a:lnTo>
                        <a:pt x="56" y="171"/>
                      </a:lnTo>
                      <a:lnTo>
                        <a:pt x="40" y="180"/>
                      </a:lnTo>
                      <a:lnTo>
                        <a:pt x="21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5" name="Freeform 190">
                  <a:extLst>
                    <a:ext uri="{FF2B5EF4-FFF2-40B4-BE49-F238E27FC236}">
                      <a16:creationId xmlns:a16="http://schemas.microsoft.com/office/drawing/2014/main" id="{1FC73FAD-787D-3E1A-BB7C-1D5FD70D1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0" y="1149"/>
                  <a:ext cx="166" cy="168"/>
                </a:xfrm>
                <a:custGeom>
                  <a:avLst/>
                  <a:gdLst>
                    <a:gd name="T0" fmla="*/ 1 w 330"/>
                    <a:gd name="T1" fmla="*/ 0 h 338"/>
                    <a:gd name="T2" fmla="*/ 1 w 330"/>
                    <a:gd name="T3" fmla="*/ 0 h 338"/>
                    <a:gd name="T4" fmla="*/ 1 w 330"/>
                    <a:gd name="T5" fmla="*/ 0 h 338"/>
                    <a:gd name="T6" fmla="*/ 1 w 330"/>
                    <a:gd name="T7" fmla="*/ 0 h 338"/>
                    <a:gd name="T8" fmla="*/ 1 w 330"/>
                    <a:gd name="T9" fmla="*/ 0 h 338"/>
                    <a:gd name="T10" fmla="*/ 1 w 330"/>
                    <a:gd name="T11" fmla="*/ 0 h 338"/>
                    <a:gd name="T12" fmla="*/ 1 w 330"/>
                    <a:gd name="T13" fmla="*/ 0 h 338"/>
                    <a:gd name="T14" fmla="*/ 0 w 330"/>
                    <a:gd name="T15" fmla="*/ 0 h 338"/>
                    <a:gd name="T16" fmla="*/ 0 w 330"/>
                    <a:gd name="T17" fmla="*/ 0 h 338"/>
                    <a:gd name="T18" fmla="*/ 0 w 330"/>
                    <a:gd name="T19" fmla="*/ 0 h 338"/>
                    <a:gd name="T20" fmla="*/ 1 w 330"/>
                    <a:gd name="T21" fmla="*/ 0 h 338"/>
                    <a:gd name="T22" fmla="*/ 1 w 330"/>
                    <a:gd name="T23" fmla="*/ 0 h 338"/>
                    <a:gd name="T24" fmla="*/ 1 w 330"/>
                    <a:gd name="T25" fmla="*/ 0 h 338"/>
                    <a:gd name="T26" fmla="*/ 1 w 330"/>
                    <a:gd name="T27" fmla="*/ 0 h 338"/>
                    <a:gd name="T28" fmla="*/ 1 w 330"/>
                    <a:gd name="T29" fmla="*/ 0 h 338"/>
                    <a:gd name="T30" fmla="*/ 1 w 330"/>
                    <a:gd name="T31" fmla="*/ 0 h 338"/>
                    <a:gd name="T32" fmla="*/ 1 w 330"/>
                    <a:gd name="T33" fmla="*/ 0 h 338"/>
                    <a:gd name="T34" fmla="*/ 1 w 330"/>
                    <a:gd name="T35" fmla="*/ 0 h 338"/>
                    <a:gd name="T36" fmla="*/ 1 w 330"/>
                    <a:gd name="T37" fmla="*/ 0 h 338"/>
                    <a:gd name="T38" fmla="*/ 1 w 330"/>
                    <a:gd name="T39" fmla="*/ 0 h 338"/>
                    <a:gd name="T40" fmla="*/ 1 w 330"/>
                    <a:gd name="T41" fmla="*/ 0 h 338"/>
                    <a:gd name="T42" fmla="*/ 1 w 330"/>
                    <a:gd name="T43" fmla="*/ 0 h 338"/>
                    <a:gd name="T44" fmla="*/ 1 w 330"/>
                    <a:gd name="T45" fmla="*/ 0 h 338"/>
                    <a:gd name="T46" fmla="*/ 1 w 330"/>
                    <a:gd name="T47" fmla="*/ 0 h 338"/>
                    <a:gd name="T48" fmla="*/ 1 w 330"/>
                    <a:gd name="T49" fmla="*/ 0 h 338"/>
                    <a:gd name="T50" fmla="*/ 1 w 330"/>
                    <a:gd name="T51" fmla="*/ 0 h 338"/>
                    <a:gd name="T52" fmla="*/ 1 w 330"/>
                    <a:gd name="T53" fmla="*/ 0 h 338"/>
                    <a:gd name="T54" fmla="*/ 1 w 330"/>
                    <a:gd name="T55" fmla="*/ 0 h 338"/>
                    <a:gd name="T56" fmla="*/ 1 w 330"/>
                    <a:gd name="T57" fmla="*/ 0 h 338"/>
                    <a:gd name="T58" fmla="*/ 1 w 330"/>
                    <a:gd name="T59" fmla="*/ 0 h 338"/>
                    <a:gd name="T60" fmla="*/ 1 w 330"/>
                    <a:gd name="T61" fmla="*/ 0 h 338"/>
                    <a:gd name="T62" fmla="*/ 1 w 330"/>
                    <a:gd name="T63" fmla="*/ 0 h 338"/>
                    <a:gd name="T64" fmla="*/ 1 w 330"/>
                    <a:gd name="T65" fmla="*/ 0 h 3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8"/>
                    <a:gd name="T101" fmla="*/ 330 w 330"/>
                    <a:gd name="T102" fmla="*/ 338 h 3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8">
                      <a:moveTo>
                        <a:pt x="165" y="338"/>
                      </a:moveTo>
                      <a:lnTo>
                        <a:pt x="124" y="333"/>
                      </a:lnTo>
                      <a:lnTo>
                        <a:pt x="92" y="322"/>
                      </a:lnTo>
                      <a:lnTo>
                        <a:pt x="62" y="306"/>
                      </a:lnTo>
                      <a:lnTo>
                        <a:pt x="39" y="285"/>
                      </a:lnTo>
                      <a:lnTo>
                        <a:pt x="21" y="258"/>
                      </a:lnTo>
                      <a:lnTo>
                        <a:pt x="9" y="230"/>
                      </a:lnTo>
                      <a:lnTo>
                        <a:pt x="0" y="199"/>
                      </a:lnTo>
                      <a:lnTo>
                        <a:pt x="0" y="169"/>
                      </a:lnTo>
                      <a:lnTo>
                        <a:pt x="0" y="137"/>
                      </a:lnTo>
                      <a:lnTo>
                        <a:pt x="9" y="105"/>
                      </a:lnTo>
                      <a:lnTo>
                        <a:pt x="21" y="79"/>
                      </a:lnTo>
                      <a:lnTo>
                        <a:pt x="39" y="52"/>
                      </a:lnTo>
                      <a:lnTo>
                        <a:pt x="62" y="31"/>
                      </a:lnTo>
                      <a:lnTo>
                        <a:pt x="92" y="15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5"/>
                      </a:lnTo>
                      <a:lnTo>
                        <a:pt x="263" y="31"/>
                      </a:lnTo>
                      <a:lnTo>
                        <a:pt x="287" y="52"/>
                      </a:lnTo>
                      <a:lnTo>
                        <a:pt x="305" y="79"/>
                      </a:lnTo>
                      <a:lnTo>
                        <a:pt x="318" y="105"/>
                      </a:lnTo>
                      <a:lnTo>
                        <a:pt x="325" y="137"/>
                      </a:lnTo>
                      <a:lnTo>
                        <a:pt x="330" y="169"/>
                      </a:lnTo>
                      <a:lnTo>
                        <a:pt x="325" y="199"/>
                      </a:lnTo>
                      <a:lnTo>
                        <a:pt x="318" y="230"/>
                      </a:lnTo>
                      <a:lnTo>
                        <a:pt x="305" y="258"/>
                      </a:lnTo>
                      <a:lnTo>
                        <a:pt x="287" y="285"/>
                      </a:lnTo>
                      <a:lnTo>
                        <a:pt x="263" y="306"/>
                      </a:lnTo>
                      <a:lnTo>
                        <a:pt x="236" y="322"/>
                      </a:lnTo>
                      <a:lnTo>
                        <a:pt x="202" y="333"/>
                      </a:lnTo>
                      <a:lnTo>
                        <a:pt x="165" y="3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6" name="Freeform 191">
                  <a:extLst>
                    <a:ext uri="{FF2B5EF4-FFF2-40B4-BE49-F238E27FC236}">
                      <a16:creationId xmlns:a16="http://schemas.microsoft.com/office/drawing/2014/main" id="{2DF7AA20-E731-E1E0-E3B9-B2E2852CD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0" y="1149"/>
                  <a:ext cx="83" cy="168"/>
                </a:xfrm>
                <a:custGeom>
                  <a:avLst/>
                  <a:gdLst>
                    <a:gd name="T0" fmla="*/ 9 w 93"/>
                    <a:gd name="T1" fmla="*/ 15 h 190"/>
                    <a:gd name="T2" fmla="*/ 6 w 93"/>
                    <a:gd name="T3" fmla="*/ 15 h 190"/>
                    <a:gd name="T4" fmla="*/ 4 w 93"/>
                    <a:gd name="T5" fmla="*/ 14 h 190"/>
                    <a:gd name="T6" fmla="*/ 4 w 93"/>
                    <a:gd name="T7" fmla="*/ 13 h 190"/>
                    <a:gd name="T8" fmla="*/ 4 w 93"/>
                    <a:gd name="T9" fmla="*/ 12 h 190"/>
                    <a:gd name="T10" fmla="*/ 4 w 93"/>
                    <a:gd name="T11" fmla="*/ 11 h 190"/>
                    <a:gd name="T12" fmla="*/ 4 w 93"/>
                    <a:gd name="T13" fmla="*/ 10 h 190"/>
                    <a:gd name="T14" fmla="*/ 0 w 93"/>
                    <a:gd name="T15" fmla="*/ 9 h 190"/>
                    <a:gd name="T16" fmla="*/ 0 w 93"/>
                    <a:gd name="T17" fmla="*/ 7 h 190"/>
                    <a:gd name="T18" fmla="*/ 0 w 93"/>
                    <a:gd name="T19" fmla="*/ 6 h 190"/>
                    <a:gd name="T20" fmla="*/ 4 w 93"/>
                    <a:gd name="T21" fmla="*/ 4 h 190"/>
                    <a:gd name="T22" fmla="*/ 4 w 93"/>
                    <a:gd name="T23" fmla="*/ 4 h 190"/>
                    <a:gd name="T24" fmla="*/ 4 w 93"/>
                    <a:gd name="T25" fmla="*/ 4 h 190"/>
                    <a:gd name="T26" fmla="*/ 4 w 93"/>
                    <a:gd name="T27" fmla="*/ 4 h 190"/>
                    <a:gd name="T28" fmla="*/ 4 w 93"/>
                    <a:gd name="T29" fmla="*/ 4 h 190"/>
                    <a:gd name="T30" fmla="*/ 6 w 93"/>
                    <a:gd name="T31" fmla="*/ 1 h 190"/>
                    <a:gd name="T32" fmla="*/ 9 w 93"/>
                    <a:gd name="T33" fmla="*/ 0 h 1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90"/>
                    <a:gd name="T53" fmla="*/ 93 w 93"/>
                    <a:gd name="T54" fmla="*/ 190 h 1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90">
                      <a:moveTo>
                        <a:pt x="93" y="190"/>
                      </a:moveTo>
                      <a:lnTo>
                        <a:pt x="70" y="187"/>
                      </a:lnTo>
                      <a:lnTo>
                        <a:pt x="52" y="181"/>
                      </a:lnTo>
                      <a:lnTo>
                        <a:pt x="35" y="172"/>
                      </a:lnTo>
                      <a:lnTo>
                        <a:pt x="22" y="160"/>
                      </a:lnTo>
                      <a:lnTo>
                        <a:pt x="12" y="145"/>
                      </a:lnTo>
                      <a:lnTo>
                        <a:pt x="5" y="129"/>
                      </a:lnTo>
                      <a:lnTo>
                        <a:pt x="0" y="112"/>
                      </a:lnTo>
                      <a:lnTo>
                        <a:pt x="0" y="95"/>
                      </a:lnTo>
                      <a:lnTo>
                        <a:pt x="0" y="77"/>
                      </a:lnTo>
                      <a:lnTo>
                        <a:pt x="5" y="59"/>
                      </a:lnTo>
                      <a:lnTo>
                        <a:pt x="12" y="44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8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7" name="Freeform 192">
                  <a:extLst>
                    <a:ext uri="{FF2B5EF4-FFF2-40B4-BE49-F238E27FC236}">
                      <a16:creationId xmlns:a16="http://schemas.microsoft.com/office/drawing/2014/main" id="{FD454D11-5CBC-43FB-50BF-81AF37365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1149"/>
                  <a:ext cx="83" cy="168"/>
                </a:xfrm>
                <a:custGeom>
                  <a:avLst/>
                  <a:gdLst>
                    <a:gd name="T0" fmla="*/ 0 w 93"/>
                    <a:gd name="T1" fmla="*/ 0 h 190"/>
                    <a:gd name="T2" fmla="*/ 4 w 93"/>
                    <a:gd name="T3" fmla="*/ 1 h 190"/>
                    <a:gd name="T4" fmla="*/ 4 w 93"/>
                    <a:gd name="T5" fmla="*/ 4 h 190"/>
                    <a:gd name="T6" fmla="*/ 4 w 93"/>
                    <a:gd name="T7" fmla="*/ 4 h 190"/>
                    <a:gd name="T8" fmla="*/ 6 w 93"/>
                    <a:gd name="T9" fmla="*/ 4 h 190"/>
                    <a:gd name="T10" fmla="*/ 8 w 93"/>
                    <a:gd name="T11" fmla="*/ 4 h 190"/>
                    <a:gd name="T12" fmla="*/ 8 w 93"/>
                    <a:gd name="T13" fmla="*/ 4 h 190"/>
                    <a:gd name="T14" fmla="*/ 9 w 93"/>
                    <a:gd name="T15" fmla="*/ 6 h 190"/>
                    <a:gd name="T16" fmla="*/ 9 w 93"/>
                    <a:gd name="T17" fmla="*/ 7 h 190"/>
                    <a:gd name="T18" fmla="*/ 9 w 93"/>
                    <a:gd name="T19" fmla="*/ 9 h 190"/>
                    <a:gd name="T20" fmla="*/ 8 w 93"/>
                    <a:gd name="T21" fmla="*/ 10 h 190"/>
                    <a:gd name="T22" fmla="*/ 8 w 93"/>
                    <a:gd name="T23" fmla="*/ 11 h 190"/>
                    <a:gd name="T24" fmla="*/ 6 w 93"/>
                    <a:gd name="T25" fmla="*/ 12 h 190"/>
                    <a:gd name="T26" fmla="*/ 4 w 93"/>
                    <a:gd name="T27" fmla="*/ 13 h 190"/>
                    <a:gd name="T28" fmla="*/ 4 w 93"/>
                    <a:gd name="T29" fmla="*/ 14 h 190"/>
                    <a:gd name="T30" fmla="*/ 4 w 93"/>
                    <a:gd name="T31" fmla="*/ 15 h 190"/>
                    <a:gd name="T32" fmla="*/ 0 w 93"/>
                    <a:gd name="T33" fmla="*/ 15 h 1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90"/>
                    <a:gd name="T53" fmla="*/ 93 w 93"/>
                    <a:gd name="T54" fmla="*/ 190 h 1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90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8"/>
                      </a:lnTo>
                      <a:lnTo>
                        <a:pt x="55" y="17"/>
                      </a:lnTo>
                      <a:lnTo>
                        <a:pt x="69" y="29"/>
                      </a:lnTo>
                      <a:lnTo>
                        <a:pt x="79" y="44"/>
                      </a:lnTo>
                      <a:lnTo>
                        <a:pt x="86" y="59"/>
                      </a:lnTo>
                      <a:lnTo>
                        <a:pt x="90" y="77"/>
                      </a:lnTo>
                      <a:lnTo>
                        <a:pt x="93" y="95"/>
                      </a:lnTo>
                      <a:lnTo>
                        <a:pt x="90" y="112"/>
                      </a:lnTo>
                      <a:lnTo>
                        <a:pt x="86" y="129"/>
                      </a:lnTo>
                      <a:lnTo>
                        <a:pt x="79" y="145"/>
                      </a:lnTo>
                      <a:lnTo>
                        <a:pt x="69" y="160"/>
                      </a:lnTo>
                      <a:lnTo>
                        <a:pt x="55" y="172"/>
                      </a:lnTo>
                      <a:lnTo>
                        <a:pt x="40" y="181"/>
                      </a:lnTo>
                      <a:lnTo>
                        <a:pt x="21" y="187"/>
                      </a:lnTo>
                      <a:lnTo>
                        <a:pt x="0" y="19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8" name="Line 193">
                  <a:extLst>
                    <a:ext uri="{FF2B5EF4-FFF2-40B4-BE49-F238E27FC236}">
                      <a16:creationId xmlns:a16="http://schemas.microsoft.com/office/drawing/2014/main" id="{BA7F6A5D-4ED7-6B67-EB6A-8C782CDBA4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1813"/>
                  <a:ext cx="138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9" name="Freeform 194">
                  <a:extLst>
                    <a:ext uri="{FF2B5EF4-FFF2-40B4-BE49-F238E27FC236}">
                      <a16:creationId xmlns:a16="http://schemas.microsoft.com/office/drawing/2014/main" id="{946B087A-0D4F-525E-C060-AEC24A33DD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4" y="330"/>
                      </a:lnTo>
                      <a:lnTo>
                        <a:pt x="92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9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9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2" y="12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1" y="2"/>
                      </a:lnTo>
                      <a:lnTo>
                        <a:pt x="236" y="12"/>
                      </a:lnTo>
                      <a:lnTo>
                        <a:pt x="263" y="30"/>
                      </a:lnTo>
                      <a:lnTo>
                        <a:pt x="288" y="52"/>
                      </a:lnTo>
                      <a:lnTo>
                        <a:pt x="305" y="76"/>
                      </a:lnTo>
                      <a:lnTo>
                        <a:pt x="318" y="105"/>
                      </a:lnTo>
                      <a:lnTo>
                        <a:pt x="325" y="135"/>
                      </a:lnTo>
                      <a:lnTo>
                        <a:pt x="330" y="167"/>
                      </a:lnTo>
                      <a:lnTo>
                        <a:pt x="325" y="197"/>
                      </a:lnTo>
                      <a:lnTo>
                        <a:pt x="318" y="227"/>
                      </a:lnTo>
                      <a:lnTo>
                        <a:pt x="305" y="258"/>
                      </a:lnTo>
                      <a:lnTo>
                        <a:pt x="288" y="282"/>
                      </a:lnTo>
                      <a:lnTo>
                        <a:pt x="263" y="304"/>
                      </a:lnTo>
                      <a:lnTo>
                        <a:pt x="236" y="320"/>
                      </a:lnTo>
                      <a:lnTo>
                        <a:pt x="201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0" name="Freeform 195">
                  <a:extLst>
                    <a:ext uri="{FF2B5EF4-FFF2-40B4-BE49-F238E27FC236}">
                      <a16:creationId xmlns:a16="http://schemas.microsoft.com/office/drawing/2014/main" id="{4A90D4A4-9690-233A-58CE-A25FA512B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729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0" y="186"/>
                      </a:lnTo>
                      <a:lnTo>
                        <a:pt x="52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5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5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7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1" name="Freeform 196">
                  <a:extLst>
                    <a:ext uri="{FF2B5EF4-FFF2-40B4-BE49-F238E27FC236}">
                      <a16:creationId xmlns:a16="http://schemas.microsoft.com/office/drawing/2014/main" id="{E636751D-8920-8D3C-1004-E442CF59B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3" y="1729"/>
                  <a:ext cx="82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5 w 93"/>
                    <a:gd name="T9" fmla="*/ 4 h 189"/>
                    <a:gd name="T10" fmla="*/ 6 w 93"/>
                    <a:gd name="T11" fmla="*/ 4 h 189"/>
                    <a:gd name="T12" fmla="*/ 6 w 93"/>
                    <a:gd name="T13" fmla="*/ 4 h 189"/>
                    <a:gd name="T14" fmla="*/ 7 w 93"/>
                    <a:gd name="T15" fmla="*/ 6 h 189"/>
                    <a:gd name="T16" fmla="*/ 7 w 93"/>
                    <a:gd name="T17" fmla="*/ 8 h 189"/>
                    <a:gd name="T18" fmla="*/ 7 w 93"/>
                    <a:gd name="T19" fmla="*/ 10 h 189"/>
                    <a:gd name="T20" fmla="*/ 6 w 93"/>
                    <a:gd name="T21" fmla="*/ 11 h 189"/>
                    <a:gd name="T22" fmla="*/ 6 w 93"/>
                    <a:gd name="T23" fmla="*/ 12 h 189"/>
                    <a:gd name="T24" fmla="*/ 5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0" y="1"/>
                      </a:lnTo>
                      <a:lnTo>
                        <a:pt x="40" y="7"/>
                      </a:lnTo>
                      <a:lnTo>
                        <a:pt x="55" y="17"/>
                      </a:lnTo>
                      <a:lnTo>
                        <a:pt x="69" y="29"/>
                      </a:lnTo>
                      <a:lnTo>
                        <a:pt x="79" y="43"/>
                      </a:lnTo>
                      <a:lnTo>
                        <a:pt x="86" y="59"/>
                      </a:lnTo>
                      <a:lnTo>
                        <a:pt x="90" y="76"/>
                      </a:lnTo>
                      <a:lnTo>
                        <a:pt x="93" y="94"/>
                      </a:lnTo>
                      <a:lnTo>
                        <a:pt x="90" y="111"/>
                      </a:lnTo>
                      <a:lnTo>
                        <a:pt x="86" y="128"/>
                      </a:lnTo>
                      <a:lnTo>
                        <a:pt x="79" y="145"/>
                      </a:lnTo>
                      <a:lnTo>
                        <a:pt x="69" y="159"/>
                      </a:lnTo>
                      <a:lnTo>
                        <a:pt x="55" y="171"/>
                      </a:lnTo>
                      <a:lnTo>
                        <a:pt x="40" y="180"/>
                      </a:lnTo>
                      <a:lnTo>
                        <a:pt x="20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2" name="Line 197">
                  <a:extLst>
                    <a:ext uri="{FF2B5EF4-FFF2-40B4-BE49-F238E27FC236}">
                      <a16:creationId xmlns:a16="http://schemas.microsoft.com/office/drawing/2014/main" id="{63F91665-6DF8-EBEE-AAAA-5DE369976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95" y="1813"/>
                  <a:ext cx="282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3" name="Freeform 198">
                  <a:extLst>
                    <a:ext uri="{FF2B5EF4-FFF2-40B4-BE49-F238E27FC236}">
                      <a16:creationId xmlns:a16="http://schemas.microsoft.com/office/drawing/2014/main" id="{A673FF8A-8377-00A0-E44B-4413AADE5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8" y="1777"/>
                  <a:ext cx="119" cy="71"/>
                </a:xfrm>
                <a:custGeom>
                  <a:avLst/>
                  <a:gdLst>
                    <a:gd name="T0" fmla="*/ 1 w 238"/>
                    <a:gd name="T1" fmla="*/ 1 h 142"/>
                    <a:gd name="T2" fmla="*/ 0 w 238"/>
                    <a:gd name="T3" fmla="*/ 1 h 142"/>
                    <a:gd name="T4" fmla="*/ 1 w 238"/>
                    <a:gd name="T5" fmla="*/ 1 h 142"/>
                    <a:gd name="T6" fmla="*/ 0 w 238"/>
                    <a:gd name="T7" fmla="*/ 0 h 142"/>
                    <a:gd name="T8" fmla="*/ 1 w 238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"/>
                    <a:gd name="T16" fmla="*/ 0 h 142"/>
                    <a:gd name="T17" fmla="*/ 238 w 238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" h="142">
                      <a:moveTo>
                        <a:pt x="238" y="71"/>
                      </a:moveTo>
                      <a:lnTo>
                        <a:pt x="0" y="142"/>
                      </a:lnTo>
                      <a:lnTo>
                        <a:pt x="48" y="71"/>
                      </a:lnTo>
                      <a:lnTo>
                        <a:pt x="0" y="0"/>
                      </a:lnTo>
                      <a:lnTo>
                        <a:pt x="238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4" name="Rectangle 199">
                  <a:extLst>
                    <a:ext uri="{FF2B5EF4-FFF2-40B4-BE49-F238E27FC236}">
                      <a16:creationId xmlns:a16="http://schemas.microsoft.com/office/drawing/2014/main" id="{3A4E6826-D943-C682-AB5D-275165455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0" y="1748"/>
                  <a:ext cx="11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1b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95" name="Line 200">
                  <a:extLst>
                    <a:ext uri="{FF2B5EF4-FFF2-40B4-BE49-F238E27FC236}">
                      <a16:creationId xmlns:a16="http://schemas.microsoft.com/office/drawing/2014/main" id="{79326A77-F77B-4CE2-76F9-BCA73FD92D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5" y="1493"/>
                  <a:ext cx="1" cy="15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6" name="Freeform 201">
                  <a:extLst>
                    <a:ext uri="{FF2B5EF4-FFF2-40B4-BE49-F238E27FC236}">
                      <a16:creationId xmlns:a16="http://schemas.microsoft.com/office/drawing/2014/main" id="{D35A6B61-2098-1DB0-7C43-5A4DB97A1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1529"/>
                  <a:ext cx="71" cy="118"/>
                </a:xfrm>
                <a:custGeom>
                  <a:avLst/>
                  <a:gdLst>
                    <a:gd name="T0" fmla="*/ 1 w 142"/>
                    <a:gd name="T1" fmla="*/ 1 h 236"/>
                    <a:gd name="T2" fmla="*/ 0 w 142"/>
                    <a:gd name="T3" fmla="*/ 0 h 236"/>
                    <a:gd name="T4" fmla="*/ 1 w 142"/>
                    <a:gd name="T5" fmla="*/ 1 h 236"/>
                    <a:gd name="T6" fmla="*/ 1 w 142"/>
                    <a:gd name="T7" fmla="*/ 0 h 236"/>
                    <a:gd name="T8" fmla="*/ 1 w 142"/>
                    <a:gd name="T9" fmla="*/ 1 h 2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36"/>
                    <a:gd name="T17" fmla="*/ 142 w 142"/>
                    <a:gd name="T18" fmla="*/ 236 h 2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36">
                      <a:moveTo>
                        <a:pt x="71" y="236"/>
                      </a:moveTo>
                      <a:lnTo>
                        <a:pt x="0" y="0"/>
                      </a:lnTo>
                      <a:lnTo>
                        <a:pt x="71" y="46"/>
                      </a:lnTo>
                      <a:lnTo>
                        <a:pt x="142" y="0"/>
                      </a:lnTo>
                      <a:lnTo>
                        <a:pt x="71" y="2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7" name="Freeform 202">
                  <a:extLst>
                    <a:ext uri="{FF2B5EF4-FFF2-40B4-BE49-F238E27FC236}">
                      <a16:creationId xmlns:a16="http://schemas.microsoft.com/office/drawing/2014/main" id="{97F7B6AC-F2E1-1E24-9528-F6C260F17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" y="1222"/>
                  <a:ext cx="53" cy="271"/>
                </a:xfrm>
                <a:custGeom>
                  <a:avLst/>
                  <a:gdLst>
                    <a:gd name="T0" fmla="*/ 4 w 60"/>
                    <a:gd name="T1" fmla="*/ 24 h 306"/>
                    <a:gd name="T2" fmla="*/ 4 w 60"/>
                    <a:gd name="T3" fmla="*/ 24 h 306"/>
                    <a:gd name="T4" fmla="*/ 4 w 60"/>
                    <a:gd name="T5" fmla="*/ 22 h 306"/>
                    <a:gd name="T6" fmla="*/ 4 w 60"/>
                    <a:gd name="T7" fmla="*/ 21 h 306"/>
                    <a:gd name="T8" fmla="*/ 4 w 60"/>
                    <a:gd name="T9" fmla="*/ 21 h 306"/>
                    <a:gd name="T10" fmla="*/ 4 w 60"/>
                    <a:gd name="T11" fmla="*/ 21 h 306"/>
                    <a:gd name="T12" fmla="*/ 4 w 60"/>
                    <a:gd name="T13" fmla="*/ 21 h 306"/>
                    <a:gd name="T14" fmla="*/ 4 w 60"/>
                    <a:gd name="T15" fmla="*/ 20 h 306"/>
                    <a:gd name="T16" fmla="*/ 4 w 60"/>
                    <a:gd name="T17" fmla="*/ 19 h 306"/>
                    <a:gd name="T18" fmla="*/ 4 w 60"/>
                    <a:gd name="T19" fmla="*/ 19 h 306"/>
                    <a:gd name="T20" fmla="*/ 4 w 60"/>
                    <a:gd name="T21" fmla="*/ 19 h 306"/>
                    <a:gd name="T22" fmla="*/ 0 w 60"/>
                    <a:gd name="T23" fmla="*/ 19 h 306"/>
                    <a:gd name="T24" fmla="*/ 0 w 60"/>
                    <a:gd name="T25" fmla="*/ 17 h 306"/>
                    <a:gd name="T26" fmla="*/ 4 w 60"/>
                    <a:gd name="T27" fmla="*/ 17 h 306"/>
                    <a:gd name="T28" fmla="*/ 4 w 60"/>
                    <a:gd name="T29" fmla="*/ 17 h 306"/>
                    <a:gd name="T30" fmla="*/ 4 w 60"/>
                    <a:gd name="T31" fmla="*/ 17 h 306"/>
                    <a:gd name="T32" fmla="*/ 4 w 60"/>
                    <a:gd name="T33" fmla="*/ 15 h 306"/>
                    <a:gd name="T34" fmla="*/ 4 w 60"/>
                    <a:gd name="T35" fmla="*/ 15 h 306"/>
                    <a:gd name="T36" fmla="*/ 4 w 60"/>
                    <a:gd name="T37" fmla="*/ 15 h 306"/>
                    <a:gd name="T38" fmla="*/ 4 w 60"/>
                    <a:gd name="T39" fmla="*/ 15 h 306"/>
                    <a:gd name="T40" fmla="*/ 4 w 60"/>
                    <a:gd name="T41" fmla="*/ 13 h 306"/>
                    <a:gd name="T42" fmla="*/ 4 w 60"/>
                    <a:gd name="T43" fmla="*/ 13 h 306"/>
                    <a:gd name="T44" fmla="*/ 4 w 60"/>
                    <a:gd name="T45" fmla="*/ 13 h 306"/>
                    <a:gd name="T46" fmla="*/ 4 w 60"/>
                    <a:gd name="T47" fmla="*/ 12 h 306"/>
                    <a:gd name="T48" fmla="*/ 4 w 60"/>
                    <a:gd name="T49" fmla="*/ 12 h 306"/>
                    <a:gd name="T50" fmla="*/ 4 w 60"/>
                    <a:gd name="T51" fmla="*/ 12 h 306"/>
                    <a:gd name="T52" fmla="*/ 4 w 60"/>
                    <a:gd name="T53" fmla="*/ 11 h 306"/>
                    <a:gd name="T54" fmla="*/ 0 w 60"/>
                    <a:gd name="T55" fmla="*/ 11 h 306"/>
                    <a:gd name="T56" fmla="*/ 0 w 60"/>
                    <a:gd name="T57" fmla="*/ 10 h 306"/>
                    <a:gd name="T58" fmla="*/ 4 w 60"/>
                    <a:gd name="T59" fmla="*/ 10 h 306"/>
                    <a:gd name="T60" fmla="*/ 4 w 60"/>
                    <a:gd name="T61" fmla="*/ 10 h 306"/>
                    <a:gd name="T62" fmla="*/ 4 w 60"/>
                    <a:gd name="T63" fmla="*/ 9 h 306"/>
                    <a:gd name="T64" fmla="*/ 4 w 60"/>
                    <a:gd name="T65" fmla="*/ 8 h 306"/>
                    <a:gd name="T66" fmla="*/ 4 w 60"/>
                    <a:gd name="T67" fmla="*/ 8 h 306"/>
                    <a:gd name="T68" fmla="*/ 4 w 60"/>
                    <a:gd name="T69" fmla="*/ 7 h 306"/>
                    <a:gd name="T70" fmla="*/ 4 w 60"/>
                    <a:gd name="T71" fmla="*/ 7 h 306"/>
                    <a:gd name="T72" fmla="*/ 4 w 60"/>
                    <a:gd name="T73" fmla="*/ 6 h 306"/>
                    <a:gd name="T74" fmla="*/ 4 w 60"/>
                    <a:gd name="T75" fmla="*/ 5 h 306"/>
                    <a:gd name="T76" fmla="*/ 4 w 60"/>
                    <a:gd name="T77" fmla="*/ 5 h 306"/>
                    <a:gd name="T78" fmla="*/ 4 w 60"/>
                    <a:gd name="T79" fmla="*/ 4 h 306"/>
                    <a:gd name="T80" fmla="*/ 4 w 60"/>
                    <a:gd name="T81" fmla="*/ 4 h 306"/>
                    <a:gd name="T82" fmla="*/ 4 w 60"/>
                    <a:gd name="T83" fmla="*/ 4 h 306"/>
                    <a:gd name="T84" fmla="*/ 4 w 60"/>
                    <a:gd name="T85" fmla="*/ 4 h 306"/>
                    <a:gd name="T86" fmla="*/ 0 w 60"/>
                    <a:gd name="T87" fmla="*/ 4 h 306"/>
                    <a:gd name="T88" fmla="*/ 0 w 60"/>
                    <a:gd name="T89" fmla="*/ 4 h 306"/>
                    <a:gd name="T90" fmla="*/ 4 w 60"/>
                    <a:gd name="T91" fmla="*/ 4 h 306"/>
                    <a:gd name="T92" fmla="*/ 4 w 60"/>
                    <a:gd name="T93" fmla="*/ 4 h 306"/>
                    <a:gd name="T94" fmla="*/ 4 w 60"/>
                    <a:gd name="T95" fmla="*/ 4 h 30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306"/>
                    <a:gd name="T146" fmla="*/ 60 w 60"/>
                    <a:gd name="T147" fmla="*/ 306 h 30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306">
                      <a:moveTo>
                        <a:pt x="30" y="306"/>
                      </a:moveTo>
                      <a:lnTo>
                        <a:pt x="37" y="302"/>
                      </a:lnTo>
                      <a:lnTo>
                        <a:pt x="43" y="298"/>
                      </a:lnTo>
                      <a:lnTo>
                        <a:pt x="48" y="295"/>
                      </a:lnTo>
                      <a:lnTo>
                        <a:pt x="53" y="292"/>
                      </a:lnTo>
                      <a:lnTo>
                        <a:pt x="56" y="289"/>
                      </a:lnTo>
                      <a:lnTo>
                        <a:pt x="58" y="286"/>
                      </a:lnTo>
                      <a:lnTo>
                        <a:pt x="60" y="283"/>
                      </a:lnTo>
                      <a:lnTo>
                        <a:pt x="60" y="281"/>
                      </a:lnTo>
                      <a:lnTo>
                        <a:pt x="60" y="278"/>
                      </a:lnTo>
                      <a:lnTo>
                        <a:pt x="58" y="275"/>
                      </a:lnTo>
                      <a:lnTo>
                        <a:pt x="56" y="273"/>
                      </a:lnTo>
                      <a:lnTo>
                        <a:pt x="53" y="270"/>
                      </a:lnTo>
                      <a:lnTo>
                        <a:pt x="48" y="267"/>
                      </a:lnTo>
                      <a:lnTo>
                        <a:pt x="43" y="263"/>
                      </a:lnTo>
                      <a:lnTo>
                        <a:pt x="37" y="259"/>
                      </a:lnTo>
                      <a:lnTo>
                        <a:pt x="30" y="255"/>
                      </a:lnTo>
                      <a:lnTo>
                        <a:pt x="23" y="251"/>
                      </a:lnTo>
                      <a:lnTo>
                        <a:pt x="17" y="247"/>
                      </a:lnTo>
                      <a:lnTo>
                        <a:pt x="12" y="244"/>
                      </a:lnTo>
                      <a:lnTo>
                        <a:pt x="8" y="241"/>
                      </a:lnTo>
                      <a:lnTo>
                        <a:pt x="4" y="238"/>
                      </a:lnTo>
                      <a:lnTo>
                        <a:pt x="2" y="235"/>
                      </a:lnTo>
                      <a:lnTo>
                        <a:pt x="0" y="232"/>
                      </a:lnTo>
                      <a:lnTo>
                        <a:pt x="0" y="230"/>
                      </a:lnTo>
                      <a:lnTo>
                        <a:pt x="0" y="227"/>
                      </a:lnTo>
                      <a:lnTo>
                        <a:pt x="2" y="224"/>
                      </a:lnTo>
                      <a:lnTo>
                        <a:pt x="4" y="222"/>
                      </a:lnTo>
                      <a:lnTo>
                        <a:pt x="8" y="219"/>
                      </a:lnTo>
                      <a:lnTo>
                        <a:pt x="12" y="215"/>
                      </a:lnTo>
                      <a:lnTo>
                        <a:pt x="17" y="212"/>
                      </a:lnTo>
                      <a:lnTo>
                        <a:pt x="23" y="208"/>
                      </a:lnTo>
                      <a:lnTo>
                        <a:pt x="30" y="204"/>
                      </a:lnTo>
                      <a:lnTo>
                        <a:pt x="37" y="200"/>
                      </a:lnTo>
                      <a:lnTo>
                        <a:pt x="43" y="196"/>
                      </a:lnTo>
                      <a:lnTo>
                        <a:pt x="48" y="193"/>
                      </a:lnTo>
                      <a:lnTo>
                        <a:pt x="53" y="190"/>
                      </a:lnTo>
                      <a:lnTo>
                        <a:pt x="56" y="187"/>
                      </a:lnTo>
                      <a:lnTo>
                        <a:pt x="58" y="184"/>
                      </a:lnTo>
                      <a:lnTo>
                        <a:pt x="60" y="181"/>
                      </a:lnTo>
                      <a:lnTo>
                        <a:pt x="60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6" y="170"/>
                      </a:lnTo>
                      <a:lnTo>
                        <a:pt x="53" y="167"/>
                      </a:lnTo>
                      <a:lnTo>
                        <a:pt x="48" y="164"/>
                      </a:lnTo>
                      <a:lnTo>
                        <a:pt x="43" y="161"/>
                      </a:lnTo>
                      <a:lnTo>
                        <a:pt x="37" y="157"/>
                      </a:lnTo>
                      <a:lnTo>
                        <a:pt x="30" y="153"/>
                      </a:lnTo>
                      <a:lnTo>
                        <a:pt x="23" y="149"/>
                      </a:lnTo>
                      <a:lnTo>
                        <a:pt x="17" y="145"/>
                      </a:lnTo>
                      <a:lnTo>
                        <a:pt x="12" y="142"/>
                      </a:lnTo>
                      <a:lnTo>
                        <a:pt x="8" y="139"/>
                      </a:lnTo>
                      <a:lnTo>
                        <a:pt x="4" y="136"/>
                      </a:lnTo>
                      <a:lnTo>
                        <a:pt x="2" y="133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2" y="122"/>
                      </a:lnTo>
                      <a:lnTo>
                        <a:pt x="4" y="119"/>
                      </a:lnTo>
                      <a:lnTo>
                        <a:pt x="8" y="116"/>
                      </a:lnTo>
                      <a:lnTo>
                        <a:pt x="12" y="113"/>
                      </a:lnTo>
                      <a:lnTo>
                        <a:pt x="17" y="110"/>
                      </a:lnTo>
                      <a:lnTo>
                        <a:pt x="23" y="106"/>
                      </a:lnTo>
                      <a:lnTo>
                        <a:pt x="30" y="102"/>
                      </a:lnTo>
                      <a:lnTo>
                        <a:pt x="37" y="98"/>
                      </a:lnTo>
                      <a:lnTo>
                        <a:pt x="43" y="94"/>
                      </a:lnTo>
                      <a:lnTo>
                        <a:pt x="48" y="91"/>
                      </a:lnTo>
                      <a:lnTo>
                        <a:pt x="53" y="87"/>
                      </a:lnTo>
                      <a:lnTo>
                        <a:pt x="56" y="84"/>
                      </a:lnTo>
                      <a:lnTo>
                        <a:pt x="58" y="82"/>
                      </a:lnTo>
                      <a:lnTo>
                        <a:pt x="60" y="79"/>
                      </a:lnTo>
                      <a:lnTo>
                        <a:pt x="60" y="76"/>
                      </a:lnTo>
                      <a:lnTo>
                        <a:pt x="60" y="74"/>
                      </a:lnTo>
                      <a:lnTo>
                        <a:pt x="58" y="71"/>
                      </a:lnTo>
                      <a:lnTo>
                        <a:pt x="56" y="68"/>
                      </a:lnTo>
                      <a:lnTo>
                        <a:pt x="53" y="65"/>
                      </a:lnTo>
                      <a:lnTo>
                        <a:pt x="48" y="62"/>
                      </a:lnTo>
                      <a:lnTo>
                        <a:pt x="43" y="59"/>
                      </a:lnTo>
                      <a:lnTo>
                        <a:pt x="37" y="55"/>
                      </a:lnTo>
                      <a:lnTo>
                        <a:pt x="30" y="51"/>
                      </a:lnTo>
                      <a:lnTo>
                        <a:pt x="23" y="47"/>
                      </a:lnTo>
                      <a:lnTo>
                        <a:pt x="17" y="43"/>
                      </a:lnTo>
                      <a:lnTo>
                        <a:pt x="12" y="39"/>
                      </a:lnTo>
                      <a:lnTo>
                        <a:pt x="8" y="36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2" y="20"/>
                      </a:lnTo>
                      <a:lnTo>
                        <a:pt x="4" y="17"/>
                      </a:lnTo>
                      <a:lnTo>
                        <a:pt x="8" y="14"/>
                      </a:lnTo>
                      <a:lnTo>
                        <a:pt x="12" y="11"/>
                      </a:lnTo>
                      <a:lnTo>
                        <a:pt x="17" y="8"/>
                      </a:lnTo>
                      <a:lnTo>
                        <a:pt x="23" y="4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8" name="Freeform 203">
                  <a:extLst>
                    <a:ext uri="{FF2B5EF4-FFF2-40B4-BE49-F238E27FC236}">
                      <a16:creationId xmlns:a16="http://schemas.microsoft.com/office/drawing/2014/main" id="{6FE8B753-3D1E-1AA7-B214-A7C42B61C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" y="1195"/>
                  <a:ext cx="793" cy="53"/>
                </a:xfrm>
                <a:custGeom>
                  <a:avLst/>
                  <a:gdLst>
                    <a:gd name="T0" fmla="*/ 4 w 893"/>
                    <a:gd name="T1" fmla="*/ 4 h 60"/>
                    <a:gd name="T2" fmla="*/ 4 w 893"/>
                    <a:gd name="T3" fmla="*/ 4 h 60"/>
                    <a:gd name="T4" fmla="*/ 4 w 893"/>
                    <a:gd name="T5" fmla="*/ 4 h 60"/>
                    <a:gd name="T6" fmla="*/ 5 w 893"/>
                    <a:gd name="T7" fmla="*/ 4 h 60"/>
                    <a:gd name="T8" fmla="*/ 6 w 893"/>
                    <a:gd name="T9" fmla="*/ 0 h 60"/>
                    <a:gd name="T10" fmla="*/ 8 w 893"/>
                    <a:gd name="T11" fmla="*/ 4 h 60"/>
                    <a:gd name="T12" fmla="*/ 9 w 893"/>
                    <a:gd name="T13" fmla="*/ 4 h 60"/>
                    <a:gd name="T14" fmla="*/ 10 w 893"/>
                    <a:gd name="T15" fmla="*/ 4 h 60"/>
                    <a:gd name="T16" fmla="*/ 11 w 893"/>
                    <a:gd name="T17" fmla="*/ 4 h 60"/>
                    <a:gd name="T18" fmla="*/ 12 w 893"/>
                    <a:gd name="T19" fmla="*/ 4 h 60"/>
                    <a:gd name="T20" fmla="*/ 14 w 893"/>
                    <a:gd name="T21" fmla="*/ 2 h 60"/>
                    <a:gd name="T22" fmla="*/ 16 w 893"/>
                    <a:gd name="T23" fmla="*/ 4 h 60"/>
                    <a:gd name="T24" fmla="*/ 16 w 893"/>
                    <a:gd name="T25" fmla="*/ 4 h 60"/>
                    <a:gd name="T26" fmla="*/ 18 w 893"/>
                    <a:gd name="T27" fmla="*/ 4 h 60"/>
                    <a:gd name="T28" fmla="*/ 19 w 893"/>
                    <a:gd name="T29" fmla="*/ 4 h 60"/>
                    <a:gd name="T30" fmla="*/ 20 w 893"/>
                    <a:gd name="T31" fmla="*/ 4 h 60"/>
                    <a:gd name="T32" fmla="*/ 22 w 893"/>
                    <a:gd name="T33" fmla="*/ 4 h 60"/>
                    <a:gd name="T34" fmla="*/ 22 w 893"/>
                    <a:gd name="T35" fmla="*/ 0 h 60"/>
                    <a:gd name="T36" fmla="*/ 24 w 893"/>
                    <a:gd name="T37" fmla="*/ 4 h 60"/>
                    <a:gd name="T38" fmla="*/ 25 w 893"/>
                    <a:gd name="T39" fmla="*/ 4 h 60"/>
                    <a:gd name="T40" fmla="*/ 26 w 893"/>
                    <a:gd name="T41" fmla="*/ 4 h 60"/>
                    <a:gd name="T42" fmla="*/ 28 w 893"/>
                    <a:gd name="T43" fmla="*/ 4 h 60"/>
                    <a:gd name="T44" fmla="*/ 28 w 893"/>
                    <a:gd name="T45" fmla="*/ 4 h 60"/>
                    <a:gd name="T46" fmla="*/ 31 w 893"/>
                    <a:gd name="T47" fmla="*/ 0 h 60"/>
                    <a:gd name="T48" fmla="*/ 32 w 893"/>
                    <a:gd name="T49" fmla="*/ 4 h 60"/>
                    <a:gd name="T50" fmla="*/ 32 w 893"/>
                    <a:gd name="T51" fmla="*/ 4 h 60"/>
                    <a:gd name="T52" fmla="*/ 35 w 893"/>
                    <a:gd name="T53" fmla="*/ 4 h 60"/>
                    <a:gd name="T54" fmla="*/ 36 w 893"/>
                    <a:gd name="T55" fmla="*/ 4 h 60"/>
                    <a:gd name="T56" fmla="*/ 36 w 893"/>
                    <a:gd name="T57" fmla="*/ 4 h 60"/>
                    <a:gd name="T58" fmla="*/ 38 w 893"/>
                    <a:gd name="T59" fmla="*/ 4 h 60"/>
                    <a:gd name="T60" fmla="*/ 40 w 893"/>
                    <a:gd name="T61" fmla="*/ 2 h 60"/>
                    <a:gd name="T62" fmla="*/ 41 w 893"/>
                    <a:gd name="T63" fmla="*/ 4 h 60"/>
                    <a:gd name="T64" fmla="*/ 41 w 893"/>
                    <a:gd name="T65" fmla="*/ 4 h 60"/>
                    <a:gd name="T66" fmla="*/ 43 w 893"/>
                    <a:gd name="T67" fmla="*/ 4 h 60"/>
                    <a:gd name="T68" fmla="*/ 45 w 893"/>
                    <a:gd name="T69" fmla="*/ 4 h 60"/>
                    <a:gd name="T70" fmla="*/ 46 w 893"/>
                    <a:gd name="T71" fmla="*/ 4 h 60"/>
                    <a:gd name="T72" fmla="*/ 46 w 893"/>
                    <a:gd name="T73" fmla="*/ 0 h 60"/>
                    <a:gd name="T74" fmla="*/ 47 w 893"/>
                    <a:gd name="T75" fmla="*/ 4 h 60"/>
                    <a:gd name="T76" fmla="*/ 51 w 893"/>
                    <a:gd name="T77" fmla="*/ 4 h 60"/>
                    <a:gd name="T78" fmla="*/ 52 w 893"/>
                    <a:gd name="T79" fmla="*/ 4 h 60"/>
                    <a:gd name="T80" fmla="*/ 52 w 893"/>
                    <a:gd name="T81" fmla="*/ 4 h 60"/>
                    <a:gd name="T82" fmla="*/ 52 w 893"/>
                    <a:gd name="T83" fmla="*/ 4 h 60"/>
                    <a:gd name="T84" fmla="*/ 54 w 893"/>
                    <a:gd name="T85" fmla="*/ 2 h 60"/>
                    <a:gd name="T86" fmla="*/ 57 w 893"/>
                    <a:gd name="T87" fmla="*/ 4 h 60"/>
                    <a:gd name="T88" fmla="*/ 57 w 893"/>
                    <a:gd name="T89" fmla="*/ 4 h 60"/>
                    <a:gd name="T90" fmla="*/ 59 w 893"/>
                    <a:gd name="T91" fmla="*/ 4 h 60"/>
                    <a:gd name="T92" fmla="*/ 59 w 893"/>
                    <a:gd name="T93" fmla="*/ 4 h 60"/>
                    <a:gd name="T94" fmla="*/ 60 w 893"/>
                    <a:gd name="T95" fmla="*/ 4 h 60"/>
                    <a:gd name="T96" fmla="*/ 63 w 893"/>
                    <a:gd name="T97" fmla="*/ 4 h 60"/>
                    <a:gd name="T98" fmla="*/ 64 w 893"/>
                    <a:gd name="T99" fmla="*/ 0 h 60"/>
                    <a:gd name="T100" fmla="*/ 65 w 893"/>
                    <a:gd name="T101" fmla="*/ 4 h 60"/>
                    <a:gd name="T102" fmla="*/ 67 w 893"/>
                    <a:gd name="T103" fmla="*/ 4 h 60"/>
                    <a:gd name="T104" fmla="*/ 67 w 893"/>
                    <a:gd name="T105" fmla="*/ 4 h 60"/>
                    <a:gd name="T106" fmla="*/ 68 w 893"/>
                    <a:gd name="T107" fmla="*/ 4 h 60"/>
                    <a:gd name="T108" fmla="*/ 70 w 893"/>
                    <a:gd name="T109" fmla="*/ 4 h 60"/>
                    <a:gd name="T110" fmla="*/ 72 w 893"/>
                    <a:gd name="T111" fmla="*/ 0 h 60"/>
                    <a:gd name="T112" fmla="*/ 72 w 893"/>
                    <a:gd name="T113" fmla="*/ 4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93"/>
                    <a:gd name="T172" fmla="*/ 0 h 60"/>
                    <a:gd name="T173" fmla="*/ 893 w 893"/>
                    <a:gd name="T174" fmla="*/ 60 h 6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93" h="60">
                      <a:moveTo>
                        <a:pt x="0" y="30"/>
                      </a:moveTo>
                      <a:lnTo>
                        <a:pt x="4" y="37"/>
                      </a:lnTo>
                      <a:lnTo>
                        <a:pt x="8" y="43"/>
                      </a:lnTo>
                      <a:lnTo>
                        <a:pt x="11" y="48"/>
                      </a:lnTo>
                      <a:lnTo>
                        <a:pt x="14" y="52"/>
                      </a:lnTo>
                      <a:lnTo>
                        <a:pt x="17" y="55"/>
                      </a:lnTo>
                      <a:lnTo>
                        <a:pt x="20" y="58"/>
                      </a:lnTo>
                      <a:lnTo>
                        <a:pt x="22" y="59"/>
                      </a:lnTo>
                      <a:lnTo>
                        <a:pt x="25" y="60"/>
                      </a:lnTo>
                      <a:lnTo>
                        <a:pt x="27" y="59"/>
                      </a:lnTo>
                      <a:lnTo>
                        <a:pt x="30" y="58"/>
                      </a:lnTo>
                      <a:lnTo>
                        <a:pt x="33" y="55"/>
                      </a:lnTo>
                      <a:lnTo>
                        <a:pt x="36" y="52"/>
                      </a:lnTo>
                      <a:lnTo>
                        <a:pt x="39" y="48"/>
                      </a:lnTo>
                      <a:lnTo>
                        <a:pt x="42" y="43"/>
                      </a:lnTo>
                      <a:lnTo>
                        <a:pt x="46" y="37"/>
                      </a:lnTo>
                      <a:lnTo>
                        <a:pt x="50" y="30"/>
                      </a:lnTo>
                      <a:lnTo>
                        <a:pt x="54" y="23"/>
                      </a:lnTo>
                      <a:lnTo>
                        <a:pt x="57" y="17"/>
                      </a:lnTo>
                      <a:lnTo>
                        <a:pt x="61" y="11"/>
                      </a:lnTo>
                      <a:lnTo>
                        <a:pt x="64" y="7"/>
                      </a:lnTo>
                      <a:lnTo>
                        <a:pt x="67" y="4"/>
                      </a:lnTo>
                      <a:lnTo>
                        <a:pt x="69" y="2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2"/>
                      </a:lnTo>
                      <a:lnTo>
                        <a:pt x="82" y="4"/>
                      </a:lnTo>
                      <a:lnTo>
                        <a:pt x="85" y="7"/>
                      </a:lnTo>
                      <a:lnTo>
                        <a:pt x="88" y="11"/>
                      </a:lnTo>
                      <a:lnTo>
                        <a:pt x="92" y="17"/>
                      </a:lnTo>
                      <a:lnTo>
                        <a:pt x="95" y="23"/>
                      </a:lnTo>
                      <a:lnTo>
                        <a:pt x="99" y="30"/>
                      </a:lnTo>
                      <a:lnTo>
                        <a:pt x="103" y="37"/>
                      </a:lnTo>
                      <a:lnTo>
                        <a:pt x="107" y="43"/>
                      </a:lnTo>
                      <a:lnTo>
                        <a:pt x="110" y="48"/>
                      </a:lnTo>
                      <a:lnTo>
                        <a:pt x="113" y="52"/>
                      </a:lnTo>
                      <a:lnTo>
                        <a:pt x="116" y="55"/>
                      </a:lnTo>
                      <a:lnTo>
                        <a:pt x="119" y="58"/>
                      </a:lnTo>
                      <a:lnTo>
                        <a:pt x="122" y="59"/>
                      </a:lnTo>
                      <a:lnTo>
                        <a:pt x="124" y="60"/>
                      </a:lnTo>
                      <a:lnTo>
                        <a:pt x="127" y="59"/>
                      </a:lnTo>
                      <a:lnTo>
                        <a:pt x="129" y="58"/>
                      </a:lnTo>
                      <a:lnTo>
                        <a:pt x="132" y="55"/>
                      </a:lnTo>
                      <a:lnTo>
                        <a:pt x="135" y="52"/>
                      </a:lnTo>
                      <a:lnTo>
                        <a:pt x="138" y="48"/>
                      </a:lnTo>
                      <a:lnTo>
                        <a:pt x="141" y="43"/>
                      </a:lnTo>
                      <a:lnTo>
                        <a:pt x="145" y="37"/>
                      </a:lnTo>
                      <a:lnTo>
                        <a:pt x="149" y="30"/>
                      </a:lnTo>
                      <a:lnTo>
                        <a:pt x="153" y="23"/>
                      </a:lnTo>
                      <a:lnTo>
                        <a:pt x="157" y="17"/>
                      </a:lnTo>
                      <a:lnTo>
                        <a:pt x="160" y="11"/>
                      </a:lnTo>
                      <a:lnTo>
                        <a:pt x="163" y="7"/>
                      </a:lnTo>
                      <a:lnTo>
                        <a:pt x="166" y="4"/>
                      </a:lnTo>
                      <a:lnTo>
                        <a:pt x="169" y="2"/>
                      </a:lnTo>
                      <a:lnTo>
                        <a:pt x="171" y="0"/>
                      </a:lnTo>
                      <a:lnTo>
                        <a:pt x="174" y="0"/>
                      </a:lnTo>
                      <a:lnTo>
                        <a:pt x="176" y="0"/>
                      </a:lnTo>
                      <a:lnTo>
                        <a:pt x="179" y="2"/>
                      </a:lnTo>
                      <a:lnTo>
                        <a:pt x="182" y="4"/>
                      </a:lnTo>
                      <a:lnTo>
                        <a:pt x="184" y="7"/>
                      </a:lnTo>
                      <a:lnTo>
                        <a:pt x="188" y="11"/>
                      </a:lnTo>
                      <a:lnTo>
                        <a:pt x="191" y="17"/>
                      </a:lnTo>
                      <a:lnTo>
                        <a:pt x="195" y="23"/>
                      </a:lnTo>
                      <a:lnTo>
                        <a:pt x="199" y="30"/>
                      </a:lnTo>
                      <a:lnTo>
                        <a:pt x="203" y="37"/>
                      </a:lnTo>
                      <a:lnTo>
                        <a:pt x="206" y="43"/>
                      </a:lnTo>
                      <a:lnTo>
                        <a:pt x="209" y="48"/>
                      </a:lnTo>
                      <a:lnTo>
                        <a:pt x="213" y="52"/>
                      </a:lnTo>
                      <a:lnTo>
                        <a:pt x="215" y="55"/>
                      </a:lnTo>
                      <a:lnTo>
                        <a:pt x="218" y="58"/>
                      </a:lnTo>
                      <a:lnTo>
                        <a:pt x="221" y="59"/>
                      </a:lnTo>
                      <a:lnTo>
                        <a:pt x="223" y="60"/>
                      </a:lnTo>
                      <a:lnTo>
                        <a:pt x="226" y="59"/>
                      </a:lnTo>
                      <a:lnTo>
                        <a:pt x="229" y="58"/>
                      </a:lnTo>
                      <a:lnTo>
                        <a:pt x="231" y="55"/>
                      </a:lnTo>
                      <a:lnTo>
                        <a:pt x="234" y="52"/>
                      </a:lnTo>
                      <a:lnTo>
                        <a:pt x="237" y="48"/>
                      </a:lnTo>
                      <a:lnTo>
                        <a:pt x="241" y="43"/>
                      </a:lnTo>
                      <a:lnTo>
                        <a:pt x="244" y="37"/>
                      </a:lnTo>
                      <a:lnTo>
                        <a:pt x="248" y="30"/>
                      </a:lnTo>
                      <a:lnTo>
                        <a:pt x="252" y="23"/>
                      </a:lnTo>
                      <a:lnTo>
                        <a:pt x="256" y="17"/>
                      </a:lnTo>
                      <a:lnTo>
                        <a:pt x="259" y="11"/>
                      </a:lnTo>
                      <a:lnTo>
                        <a:pt x="262" y="7"/>
                      </a:lnTo>
                      <a:lnTo>
                        <a:pt x="265" y="4"/>
                      </a:lnTo>
                      <a:lnTo>
                        <a:pt x="268" y="2"/>
                      </a:lnTo>
                      <a:lnTo>
                        <a:pt x="270" y="0"/>
                      </a:lnTo>
                      <a:lnTo>
                        <a:pt x="273" y="0"/>
                      </a:lnTo>
                      <a:lnTo>
                        <a:pt x="276" y="0"/>
                      </a:lnTo>
                      <a:lnTo>
                        <a:pt x="278" y="2"/>
                      </a:lnTo>
                      <a:lnTo>
                        <a:pt x="281" y="4"/>
                      </a:lnTo>
                      <a:lnTo>
                        <a:pt x="284" y="7"/>
                      </a:lnTo>
                      <a:lnTo>
                        <a:pt x="287" y="11"/>
                      </a:lnTo>
                      <a:lnTo>
                        <a:pt x="290" y="17"/>
                      </a:lnTo>
                      <a:lnTo>
                        <a:pt x="294" y="23"/>
                      </a:lnTo>
                      <a:lnTo>
                        <a:pt x="298" y="30"/>
                      </a:lnTo>
                      <a:lnTo>
                        <a:pt x="302" y="37"/>
                      </a:lnTo>
                      <a:lnTo>
                        <a:pt x="305" y="43"/>
                      </a:lnTo>
                      <a:lnTo>
                        <a:pt x="309" y="48"/>
                      </a:lnTo>
                      <a:lnTo>
                        <a:pt x="312" y="52"/>
                      </a:lnTo>
                      <a:lnTo>
                        <a:pt x="315" y="55"/>
                      </a:lnTo>
                      <a:lnTo>
                        <a:pt x="317" y="58"/>
                      </a:lnTo>
                      <a:lnTo>
                        <a:pt x="320" y="59"/>
                      </a:lnTo>
                      <a:lnTo>
                        <a:pt x="323" y="60"/>
                      </a:lnTo>
                      <a:lnTo>
                        <a:pt x="325" y="59"/>
                      </a:lnTo>
                      <a:lnTo>
                        <a:pt x="328" y="58"/>
                      </a:lnTo>
                      <a:lnTo>
                        <a:pt x="330" y="55"/>
                      </a:lnTo>
                      <a:lnTo>
                        <a:pt x="333" y="52"/>
                      </a:lnTo>
                      <a:lnTo>
                        <a:pt x="336" y="48"/>
                      </a:lnTo>
                      <a:lnTo>
                        <a:pt x="340" y="43"/>
                      </a:lnTo>
                      <a:lnTo>
                        <a:pt x="343" y="37"/>
                      </a:lnTo>
                      <a:lnTo>
                        <a:pt x="347" y="30"/>
                      </a:lnTo>
                      <a:lnTo>
                        <a:pt x="351" y="23"/>
                      </a:lnTo>
                      <a:lnTo>
                        <a:pt x="355" y="17"/>
                      </a:lnTo>
                      <a:lnTo>
                        <a:pt x="358" y="11"/>
                      </a:lnTo>
                      <a:lnTo>
                        <a:pt x="361" y="7"/>
                      </a:lnTo>
                      <a:lnTo>
                        <a:pt x="364" y="4"/>
                      </a:lnTo>
                      <a:lnTo>
                        <a:pt x="367" y="2"/>
                      </a:lnTo>
                      <a:lnTo>
                        <a:pt x="370" y="0"/>
                      </a:lnTo>
                      <a:lnTo>
                        <a:pt x="372" y="0"/>
                      </a:lnTo>
                      <a:lnTo>
                        <a:pt x="375" y="0"/>
                      </a:lnTo>
                      <a:lnTo>
                        <a:pt x="377" y="2"/>
                      </a:lnTo>
                      <a:lnTo>
                        <a:pt x="380" y="4"/>
                      </a:lnTo>
                      <a:lnTo>
                        <a:pt x="383" y="7"/>
                      </a:lnTo>
                      <a:lnTo>
                        <a:pt x="386" y="11"/>
                      </a:lnTo>
                      <a:lnTo>
                        <a:pt x="389" y="17"/>
                      </a:lnTo>
                      <a:lnTo>
                        <a:pt x="393" y="23"/>
                      </a:lnTo>
                      <a:lnTo>
                        <a:pt x="397" y="30"/>
                      </a:lnTo>
                      <a:lnTo>
                        <a:pt x="401" y="37"/>
                      </a:lnTo>
                      <a:lnTo>
                        <a:pt x="405" y="43"/>
                      </a:lnTo>
                      <a:lnTo>
                        <a:pt x="408" y="48"/>
                      </a:lnTo>
                      <a:lnTo>
                        <a:pt x="411" y="52"/>
                      </a:lnTo>
                      <a:lnTo>
                        <a:pt x="414" y="55"/>
                      </a:lnTo>
                      <a:lnTo>
                        <a:pt x="417" y="58"/>
                      </a:lnTo>
                      <a:lnTo>
                        <a:pt x="419" y="59"/>
                      </a:lnTo>
                      <a:lnTo>
                        <a:pt x="422" y="60"/>
                      </a:lnTo>
                      <a:lnTo>
                        <a:pt x="424" y="59"/>
                      </a:lnTo>
                      <a:lnTo>
                        <a:pt x="427" y="58"/>
                      </a:lnTo>
                      <a:lnTo>
                        <a:pt x="430" y="55"/>
                      </a:lnTo>
                      <a:lnTo>
                        <a:pt x="433" y="52"/>
                      </a:lnTo>
                      <a:lnTo>
                        <a:pt x="436" y="48"/>
                      </a:lnTo>
                      <a:lnTo>
                        <a:pt x="439" y="43"/>
                      </a:lnTo>
                      <a:lnTo>
                        <a:pt x="443" y="37"/>
                      </a:lnTo>
                      <a:lnTo>
                        <a:pt x="447" y="30"/>
                      </a:lnTo>
                      <a:lnTo>
                        <a:pt x="451" y="23"/>
                      </a:lnTo>
                      <a:lnTo>
                        <a:pt x="454" y="17"/>
                      </a:lnTo>
                      <a:lnTo>
                        <a:pt x="458" y="11"/>
                      </a:lnTo>
                      <a:lnTo>
                        <a:pt x="461" y="7"/>
                      </a:lnTo>
                      <a:lnTo>
                        <a:pt x="464" y="4"/>
                      </a:lnTo>
                      <a:lnTo>
                        <a:pt x="466" y="2"/>
                      </a:lnTo>
                      <a:lnTo>
                        <a:pt x="469" y="0"/>
                      </a:lnTo>
                      <a:lnTo>
                        <a:pt x="471" y="0"/>
                      </a:lnTo>
                      <a:lnTo>
                        <a:pt x="474" y="0"/>
                      </a:lnTo>
                      <a:lnTo>
                        <a:pt x="477" y="2"/>
                      </a:lnTo>
                      <a:lnTo>
                        <a:pt x="479" y="4"/>
                      </a:lnTo>
                      <a:lnTo>
                        <a:pt x="482" y="7"/>
                      </a:lnTo>
                      <a:lnTo>
                        <a:pt x="485" y="11"/>
                      </a:lnTo>
                      <a:lnTo>
                        <a:pt x="489" y="17"/>
                      </a:lnTo>
                      <a:lnTo>
                        <a:pt x="492" y="23"/>
                      </a:lnTo>
                      <a:lnTo>
                        <a:pt x="496" y="30"/>
                      </a:lnTo>
                      <a:lnTo>
                        <a:pt x="500" y="37"/>
                      </a:lnTo>
                      <a:lnTo>
                        <a:pt x="504" y="43"/>
                      </a:lnTo>
                      <a:lnTo>
                        <a:pt x="507" y="48"/>
                      </a:lnTo>
                      <a:lnTo>
                        <a:pt x="510" y="52"/>
                      </a:lnTo>
                      <a:lnTo>
                        <a:pt x="513" y="55"/>
                      </a:lnTo>
                      <a:lnTo>
                        <a:pt x="516" y="58"/>
                      </a:lnTo>
                      <a:lnTo>
                        <a:pt x="519" y="59"/>
                      </a:lnTo>
                      <a:lnTo>
                        <a:pt x="521" y="60"/>
                      </a:lnTo>
                      <a:lnTo>
                        <a:pt x="524" y="59"/>
                      </a:lnTo>
                      <a:lnTo>
                        <a:pt x="526" y="58"/>
                      </a:lnTo>
                      <a:lnTo>
                        <a:pt x="529" y="55"/>
                      </a:lnTo>
                      <a:lnTo>
                        <a:pt x="532" y="52"/>
                      </a:lnTo>
                      <a:lnTo>
                        <a:pt x="535" y="48"/>
                      </a:lnTo>
                      <a:lnTo>
                        <a:pt x="538" y="43"/>
                      </a:lnTo>
                      <a:lnTo>
                        <a:pt x="542" y="37"/>
                      </a:lnTo>
                      <a:lnTo>
                        <a:pt x="546" y="30"/>
                      </a:lnTo>
                      <a:lnTo>
                        <a:pt x="550" y="23"/>
                      </a:lnTo>
                      <a:lnTo>
                        <a:pt x="554" y="17"/>
                      </a:lnTo>
                      <a:lnTo>
                        <a:pt x="557" y="11"/>
                      </a:lnTo>
                      <a:lnTo>
                        <a:pt x="560" y="7"/>
                      </a:lnTo>
                      <a:lnTo>
                        <a:pt x="563" y="4"/>
                      </a:lnTo>
                      <a:lnTo>
                        <a:pt x="566" y="2"/>
                      </a:lnTo>
                      <a:lnTo>
                        <a:pt x="568" y="0"/>
                      </a:lnTo>
                      <a:lnTo>
                        <a:pt x="571" y="0"/>
                      </a:lnTo>
                      <a:lnTo>
                        <a:pt x="573" y="0"/>
                      </a:lnTo>
                      <a:lnTo>
                        <a:pt x="576" y="2"/>
                      </a:lnTo>
                      <a:lnTo>
                        <a:pt x="579" y="4"/>
                      </a:lnTo>
                      <a:lnTo>
                        <a:pt x="582" y="7"/>
                      </a:lnTo>
                      <a:lnTo>
                        <a:pt x="585" y="11"/>
                      </a:lnTo>
                      <a:lnTo>
                        <a:pt x="588" y="17"/>
                      </a:lnTo>
                      <a:lnTo>
                        <a:pt x="592" y="23"/>
                      </a:lnTo>
                      <a:lnTo>
                        <a:pt x="596" y="30"/>
                      </a:lnTo>
                      <a:lnTo>
                        <a:pt x="600" y="37"/>
                      </a:lnTo>
                      <a:lnTo>
                        <a:pt x="603" y="43"/>
                      </a:lnTo>
                      <a:lnTo>
                        <a:pt x="607" y="48"/>
                      </a:lnTo>
                      <a:lnTo>
                        <a:pt x="610" y="52"/>
                      </a:lnTo>
                      <a:lnTo>
                        <a:pt x="612" y="55"/>
                      </a:lnTo>
                      <a:lnTo>
                        <a:pt x="615" y="58"/>
                      </a:lnTo>
                      <a:lnTo>
                        <a:pt x="618" y="59"/>
                      </a:lnTo>
                      <a:lnTo>
                        <a:pt x="620" y="60"/>
                      </a:lnTo>
                      <a:lnTo>
                        <a:pt x="623" y="59"/>
                      </a:lnTo>
                      <a:lnTo>
                        <a:pt x="626" y="58"/>
                      </a:lnTo>
                      <a:lnTo>
                        <a:pt x="628" y="55"/>
                      </a:lnTo>
                      <a:lnTo>
                        <a:pt x="631" y="52"/>
                      </a:lnTo>
                      <a:lnTo>
                        <a:pt x="634" y="48"/>
                      </a:lnTo>
                      <a:lnTo>
                        <a:pt x="638" y="43"/>
                      </a:lnTo>
                      <a:lnTo>
                        <a:pt x="641" y="37"/>
                      </a:lnTo>
                      <a:lnTo>
                        <a:pt x="645" y="30"/>
                      </a:lnTo>
                      <a:lnTo>
                        <a:pt x="649" y="23"/>
                      </a:lnTo>
                      <a:lnTo>
                        <a:pt x="653" y="17"/>
                      </a:lnTo>
                      <a:lnTo>
                        <a:pt x="656" y="11"/>
                      </a:lnTo>
                      <a:lnTo>
                        <a:pt x="659" y="7"/>
                      </a:lnTo>
                      <a:lnTo>
                        <a:pt x="662" y="4"/>
                      </a:lnTo>
                      <a:lnTo>
                        <a:pt x="665" y="2"/>
                      </a:lnTo>
                      <a:lnTo>
                        <a:pt x="667" y="0"/>
                      </a:lnTo>
                      <a:lnTo>
                        <a:pt x="670" y="0"/>
                      </a:lnTo>
                      <a:lnTo>
                        <a:pt x="673" y="0"/>
                      </a:lnTo>
                      <a:lnTo>
                        <a:pt x="675" y="2"/>
                      </a:lnTo>
                      <a:lnTo>
                        <a:pt x="678" y="4"/>
                      </a:lnTo>
                      <a:lnTo>
                        <a:pt x="681" y="7"/>
                      </a:lnTo>
                      <a:lnTo>
                        <a:pt x="684" y="11"/>
                      </a:lnTo>
                      <a:lnTo>
                        <a:pt x="687" y="17"/>
                      </a:lnTo>
                      <a:lnTo>
                        <a:pt x="691" y="23"/>
                      </a:lnTo>
                      <a:lnTo>
                        <a:pt x="695" y="30"/>
                      </a:lnTo>
                      <a:lnTo>
                        <a:pt x="699" y="37"/>
                      </a:lnTo>
                      <a:lnTo>
                        <a:pt x="702" y="43"/>
                      </a:lnTo>
                      <a:lnTo>
                        <a:pt x="706" y="48"/>
                      </a:lnTo>
                      <a:lnTo>
                        <a:pt x="709" y="52"/>
                      </a:lnTo>
                      <a:lnTo>
                        <a:pt x="712" y="55"/>
                      </a:lnTo>
                      <a:lnTo>
                        <a:pt x="714" y="58"/>
                      </a:lnTo>
                      <a:lnTo>
                        <a:pt x="717" y="59"/>
                      </a:lnTo>
                      <a:lnTo>
                        <a:pt x="720" y="60"/>
                      </a:lnTo>
                      <a:lnTo>
                        <a:pt x="722" y="59"/>
                      </a:lnTo>
                      <a:lnTo>
                        <a:pt x="725" y="58"/>
                      </a:lnTo>
                      <a:lnTo>
                        <a:pt x="728" y="55"/>
                      </a:lnTo>
                      <a:lnTo>
                        <a:pt x="730" y="52"/>
                      </a:lnTo>
                      <a:lnTo>
                        <a:pt x="733" y="48"/>
                      </a:lnTo>
                      <a:lnTo>
                        <a:pt x="737" y="43"/>
                      </a:lnTo>
                      <a:lnTo>
                        <a:pt x="740" y="37"/>
                      </a:lnTo>
                      <a:lnTo>
                        <a:pt x="744" y="30"/>
                      </a:lnTo>
                      <a:lnTo>
                        <a:pt x="748" y="23"/>
                      </a:lnTo>
                      <a:lnTo>
                        <a:pt x="752" y="17"/>
                      </a:lnTo>
                      <a:lnTo>
                        <a:pt x="755" y="11"/>
                      </a:lnTo>
                      <a:lnTo>
                        <a:pt x="758" y="7"/>
                      </a:lnTo>
                      <a:lnTo>
                        <a:pt x="761" y="4"/>
                      </a:lnTo>
                      <a:lnTo>
                        <a:pt x="764" y="2"/>
                      </a:lnTo>
                      <a:lnTo>
                        <a:pt x="767" y="0"/>
                      </a:lnTo>
                      <a:lnTo>
                        <a:pt x="769" y="0"/>
                      </a:lnTo>
                      <a:lnTo>
                        <a:pt x="772" y="0"/>
                      </a:lnTo>
                      <a:lnTo>
                        <a:pt x="774" y="2"/>
                      </a:lnTo>
                      <a:lnTo>
                        <a:pt x="777" y="4"/>
                      </a:lnTo>
                      <a:lnTo>
                        <a:pt x="780" y="7"/>
                      </a:lnTo>
                      <a:lnTo>
                        <a:pt x="783" y="11"/>
                      </a:lnTo>
                      <a:lnTo>
                        <a:pt x="786" y="17"/>
                      </a:lnTo>
                      <a:lnTo>
                        <a:pt x="790" y="23"/>
                      </a:lnTo>
                      <a:lnTo>
                        <a:pt x="794" y="30"/>
                      </a:lnTo>
                      <a:lnTo>
                        <a:pt x="798" y="37"/>
                      </a:lnTo>
                      <a:lnTo>
                        <a:pt x="802" y="43"/>
                      </a:lnTo>
                      <a:lnTo>
                        <a:pt x="805" y="48"/>
                      </a:lnTo>
                      <a:lnTo>
                        <a:pt x="808" y="52"/>
                      </a:lnTo>
                      <a:lnTo>
                        <a:pt x="811" y="55"/>
                      </a:lnTo>
                      <a:lnTo>
                        <a:pt x="814" y="58"/>
                      </a:lnTo>
                      <a:lnTo>
                        <a:pt x="816" y="59"/>
                      </a:lnTo>
                      <a:lnTo>
                        <a:pt x="819" y="60"/>
                      </a:lnTo>
                      <a:lnTo>
                        <a:pt x="821" y="59"/>
                      </a:lnTo>
                      <a:lnTo>
                        <a:pt x="824" y="58"/>
                      </a:lnTo>
                      <a:lnTo>
                        <a:pt x="827" y="55"/>
                      </a:lnTo>
                      <a:lnTo>
                        <a:pt x="830" y="52"/>
                      </a:lnTo>
                      <a:lnTo>
                        <a:pt x="833" y="48"/>
                      </a:lnTo>
                      <a:lnTo>
                        <a:pt x="836" y="43"/>
                      </a:lnTo>
                      <a:lnTo>
                        <a:pt x="840" y="37"/>
                      </a:lnTo>
                      <a:lnTo>
                        <a:pt x="844" y="30"/>
                      </a:lnTo>
                      <a:lnTo>
                        <a:pt x="848" y="23"/>
                      </a:lnTo>
                      <a:lnTo>
                        <a:pt x="851" y="17"/>
                      </a:lnTo>
                      <a:lnTo>
                        <a:pt x="855" y="11"/>
                      </a:lnTo>
                      <a:lnTo>
                        <a:pt x="858" y="7"/>
                      </a:lnTo>
                      <a:lnTo>
                        <a:pt x="861" y="4"/>
                      </a:lnTo>
                      <a:lnTo>
                        <a:pt x="863" y="2"/>
                      </a:lnTo>
                      <a:lnTo>
                        <a:pt x="866" y="0"/>
                      </a:lnTo>
                      <a:lnTo>
                        <a:pt x="869" y="0"/>
                      </a:lnTo>
                      <a:lnTo>
                        <a:pt x="871" y="0"/>
                      </a:lnTo>
                      <a:lnTo>
                        <a:pt x="874" y="2"/>
                      </a:lnTo>
                      <a:lnTo>
                        <a:pt x="876" y="4"/>
                      </a:lnTo>
                      <a:lnTo>
                        <a:pt x="879" y="7"/>
                      </a:lnTo>
                      <a:lnTo>
                        <a:pt x="882" y="11"/>
                      </a:lnTo>
                      <a:lnTo>
                        <a:pt x="886" y="17"/>
                      </a:lnTo>
                      <a:lnTo>
                        <a:pt x="889" y="23"/>
                      </a:lnTo>
                      <a:lnTo>
                        <a:pt x="893" y="3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9" name="Rectangle 204">
                  <a:extLst>
                    <a:ext uri="{FF2B5EF4-FFF2-40B4-BE49-F238E27FC236}">
                      <a16:creationId xmlns:a16="http://schemas.microsoft.com/office/drawing/2014/main" id="{33F8585C-9D48-D7FC-0C03-A57F39F7F7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100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q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0" name="Rectangle 205">
                  <a:extLst>
                    <a:ext uri="{FF2B5EF4-FFF2-40B4-BE49-F238E27FC236}">
                      <a16:creationId xmlns:a16="http://schemas.microsoft.com/office/drawing/2014/main" id="{CD0AF98B-95C7-E769-4BDB-ED5DA8D56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1104"/>
                  <a:ext cx="139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evap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1" name="Rectangle 206">
                  <a:extLst>
                    <a:ext uri="{FF2B5EF4-FFF2-40B4-BE49-F238E27FC236}">
                      <a16:creationId xmlns:a16="http://schemas.microsoft.com/office/drawing/2014/main" id="{3CE31BF4-15B3-D6A2-27D5-DFF67BB63A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100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q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2" name="Rectangle 207">
                  <a:extLst>
                    <a:ext uri="{FF2B5EF4-FFF2-40B4-BE49-F238E27FC236}">
                      <a16:creationId xmlns:a16="http://schemas.microsoft.com/office/drawing/2014/main" id="{35F1991B-5A3C-9588-60B6-900B4A5A0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" y="1104"/>
                  <a:ext cx="225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warmer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3" name="Rectangle 208">
                  <a:extLst>
                    <a:ext uri="{FF2B5EF4-FFF2-40B4-BE49-F238E27FC236}">
                      <a16:creationId xmlns:a16="http://schemas.microsoft.com/office/drawing/2014/main" id="{919F88F4-E550-3F76-498C-A75C83DEA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742"/>
                  <a:ext cx="33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warmer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4" name="Line 209">
                  <a:extLst>
                    <a:ext uri="{FF2B5EF4-FFF2-40B4-BE49-F238E27FC236}">
                      <a16:creationId xmlns:a16="http://schemas.microsoft.com/office/drawing/2014/main" id="{1EDB5536-2C06-FEDB-CC27-41D3490A0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1493"/>
                  <a:ext cx="1" cy="15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5" name="Freeform 210">
                  <a:extLst>
                    <a:ext uri="{FF2B5EF4-FFF2-40B4-BE49-F238E27FC236}">
                      <a16:creationId xmlns:a16="http://schemas.microsoft.com/office/drawing/2014/main" id="{6155AB62-E30C-E800-37E4-B39327B24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" y="1529"/>
                  <a:ext cx="71" cy="118"/>
                </a:xfrm>
                <a:custGeom>
                  <a:avLst/>
                  <a:gdLst>
                    <a:gd name="T0" fmla="*/ 1 w 142"/>
                    <a:gd name="T1" fmla="*/ 1 h 236"/>
                    <a:gd name="T2" fmla="*/ 0 w 142"/>
                    <a:gd name="T3" fmla="*/ 0 h 236"/>
                    <a:gd name="T4" fmla="*/ 1 w 142"/>
                    <a:gd name="T5" fmla="*/ 1 h 236"/>
                    <a:gd name="T6" fmla="*/ 1 w 142"/>
                    <a:gd name="T7" fmla="*/ 0 h 236"/>
                    <a:gd name="T8" fmla="*/ 1 w 142"/>
                    <a:gd name="T9" fmla="*/ 1 h 2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36"/>
                    <a:gd name="T17" fmla="*/ 142 w 142"/>
                    <a:gd name="T18" fmla="*/ 236 h 2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36">
                      <a:moveTo>
                        <a:pt x="71" y="236"/>
                      </a:moveTo>
                      <a:lnTo>
                        <a:pt x="0" y="0"/>
                      </a:lnTo>
                      <a:lnTo>
                        <a:pt x="71" y="46"/>
                      </a:lnTo>
                      <a:lnTo>
                        <a:pt x="142" y="0"/>
                      </a:lnTo>
                      <a:lnTo>
                        <a:pt x="71" y="2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6" name="Freeform 211">
                  <a:extLst>
                    <a:ext uri="{FF2B5EF4-FFF2-40B4-BE49-F238E27FC236}">
                      <a16:creationId xmlns:a16="http://schemas.microsoft.com/office/drawing/2014/main" id="{075781A1-2714-1E87-4DD7-6DF9A0DD6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5" y="1222"/>
                  <a:ext cx="53" cy="271"/>
                </a:xfrm>
                <a:custGeom>
                  <a:avLst/>
                  <a:gdLst>
                    <a:gd name="T0" fmla="*/ 4 w 60"/>
                    <a:gd name="T1" fmla="*/ 24 h 306"/>
                    <a:gd name="T2" fmla="*/ 4 w 60"/>
                    <a:gd name="T3" fmla="*/ 24 h 306"/>
                    <a:gd name="T4" fmla="*/ 4 w 60"/>
                    <a:gd name="T5" fmla="*/ 22 h 306"/>
                    <a:gd name="T6" fmla="*/ 4 w 60"/>
                    <a:gd name="T7" fmla="*/ 21 h 306"/>
                    <a:gd name="T8" fmla="*/ 4 w 60"/>
                    <a:gd name="T9" fmla="*/ 21 h 306"/>
                    <a:gd name="T10" fmla="*/ 4 w 60"/>
                    <a:gd name="T11" fmla="*/ 21 h 306"/>
                    <a:gd name="T12" fmla="*/ 4 w 60"/>
                    <a:gd name="T13" fmla="*/ 21 h 306"/>
                    <a:gd name="T14" fmla="*/ 4 w 60"/>
                    <a:gd name="T15" fmla="*/ 20 h 306"/>
                    <a:gd name="T16" fmla="*/ 4 w 60"/>
                    <a:gd name="T17" fmla="*/ 19 h 306"/>
                    <a:gd name="T18" fmla="*/ 4 w 60"/>
                    <a:gd name="T19" fmla="*/ 19 h 306"/>
                    <a:gd name="T20" fmla="*/ 4 w 60"/>
                    <a:gd name="T21" fmla="*/ 19 h 306"/>
                    <a:gd name="T22" fmla="*/ 0 w 60"/>
                    <a:gd name="T23" fmla="*/ 19 h 306"/>
                    <a:gd name="T24" fmla="*/ 0 w 60"/>
                    <a:gd name="T25" fmla="*/ 17 h 306"/>
                    <a:gd name="T26" fmla="*/ 4 w 60"/>
                    <a:gd name="T27" fmla="*/ 17 h 306"/>
                    <a:gd name="T28" fmla="*/ 4 w 60"/>
                    <a:gd name="T29" fmla="*/ 17 h 306"/>
                    <a:gd name="T30" fmla="*/ 4 w 60"/>
                    <a:gd name="T31" fmla="*/ 17 h 306"/>
                    <a:gd name="T32" fmla="*/ 4 w 60"/>
                    <a:gd name="T33" fmla="*/ 15 h 306"/>
                    <a:gd name="T34" fmla="*/ 4 w 60"/>
                    <a:gd name="T35" fmla="*/ 15 h 306"/>
                    <a:gd name="T36" fmla="*/ 4 w 60"/>
                    <a:gd name="T37" fmla="*/ 15 h 306"/>
                    <a:gd name="T38" fmla="*/ 4 w 60"/>
                    <a:gd name="T39" fmla="*/ 15 h 306"/>
                    <a:gd name="T40" fmla="*/ 4 w 60"/>
                    <a:gd name="T41" fmla="*/ 13 h 306"/>
                    <a:gd name="T42" fmla="*/ 4 w 60"/>
                    <a:gd name="T43" fmla="*/ 13 h 306"/>
                    <a:gd name="T44" fmla="*/ 4 w 60"/>
                    <a:gd name="T45" fmla="*/ 13 h 306"/>
                    <a:gd name="T46" fmla="*/ 4 w 60"/>
                    <a:gd name="T47" fmla="*/ 12 h 306"/>
                    <a:gd name="T48" fmla="*/ 4 w 60"/>
                    <a:gd name="T49" fmla="*/ 12 h 306"/>
                    <a:gd name="T50" fmla="*/ 4 w 60"/>
                    <a:gd name="T51" fmla="*/ 12 h 306"/>
                    <a:gd name="T52" fmla="*/ 4 w 60"/>
                    <a:gd name="T53" fmla="*/ 11 h 306"/>
                    <a:gd name="T54" fmla="*/ 0 w 60"/>
                    <a:gd name="T55" fmla="*/ 11 h 306"/>
                    <a:gd name="T56" fmla="*/ 0 w 60"/>
                    <a:gd name="T57" fmla="*/ 10 h 306"/>
                    <a:gd name="T58" fmla="*/ 4 w 60"/>
                    <a:gd name="T59" fmla="*/ 10 h 306"/>
                    <a:gd name="T60" fmla="*/ 4 w 60"/>
                    <a:gd name="T61" fmla="*/ 10 h 306"/>
                    <a:gd name="T62" fmla="*/ 4 w 60"/>
                    <a:gd name="T63" fmla="*/ 9 h 306"/>
                    <a:gd name="T64" fmla="*/ 4 w 60"/>
                    <a:gd name="T65" fmla="*/ 8 h 306"/>
                    <a:gd name="T66" fmla="*/ 4 w 60"/>
                    <a:gd name="T67" fmla="*/ 8 h 306"/>
                    <a:gd name="T68" fmla="*/ 4 w 60"/>
                    <a:gd name="T69" fmla="*/ 7 h 306"/>
                    <a:gd name="T70" fmla="*/ 4 w 60"/>
                    <a:gd name="T71" fmla="*/ 7 h 306"/>
                    <a:gd name="T72" fmla="*/ 4 w 60"/>
                    <a:gd name="T73" fmla="*/ 6 h 306"/>
                    <a:gd name="T74" fmla="*/ 4 w 60"/>
                    <a:gd name="T75" fmla="*/ 5 h 306"/>
                    <a:gd name="T76" fmla="*/ 4 w 60"/>
                    <a:gd name="T77" fmla="*/ 5 h 306"/>
                    <a:gd name="T78" fmla="*/ 4 w 60"/>
                    <a:gd name="T79" fmla="*/ 4 h 306"/>
                    <a:gd name="T80" fmla="*/ 4 w 60"/>
                    <a:gd name="T81" fmla="*/ 4 h 306"/>
                    <a:gd name="T82" fmla="*/ 4 w 60"/>
                    <a:gd name="T83" fmla="*/ 4 h 306"/>
                    <a:gd name="T84" fmla="*/ 4 w 60"/>
                    <a:gd name="T85" fmla="*/ 4 h 306"/>
                    <a:gd name="T86" fmla="*/ 0 w 60"/>
                    <a:gd name="T87" fmla="*/ 4 h 306"/>
                    <a:gd name="T88" fmla="*/ 0 w 60"/>
                    <a:gd name="T89" fmla="*/ 4 h 306"/>
                    <a:gd name="T90" fmla="*/ 4 w 60"/>
                    <a:gd name="T91" fmla="*/ 4 h 306"/>
                    <a:gd name="T92" fmla="*/ 4 w 60"/>
                    <a:gd name="T93" fmla="*/ 4 h 306"/>
                    <a:gd name="T94" fmla="*/ 4 w 60"/>
                    <a:gd name="T95" fmla="*/ 4 h 30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306"/>
                    <a:gd name="T146" fmla="*/ 60 w 60"/>
                    <a:gd name="T147" fmla="*/ 306 h 30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306">
                      <a:moveTo>
                        <a:pt x="30" y="306"/>
                      </a:moveTo>
                      <a:lnTo>
                        <a:pt x="37" y="302"/>
                      </a:lnTo>
                      <a:lnTo>
                        <a:pt x="43" y="298"/>
                      </a:lnTo>
                      <a:lnTo>
                        <a:pt x="48" y="295"/>
                      </a:lnTo>
                      <a:lnTo>
                        <a:pt x="53" y="292"/>
                      </a:lnTo>
                      <a:lnTo>
                        <a:pt x="56" y="289"/>
                      </a:lnTo>
                      <a:lnTo>
                        <a:pt x="58" y="286"/>
                      </a:lnTo>
                      <a:lnTo>
                        <a:pt x="60" y="283"/>
                      </a:lnTo>
                      <a:lnTo>
                        <a:pt x="60" y="281"/>
                      </a:lnTo>
                      <a:lnTo>
                        <a:pt x="60" y="278"/>
                      </a:lnTo>
                      <a:lnTo>
                        <a:pt x="58" y="275"/>
                      </a:lnTo>
                      <a:lnTo>
                        <a:pt x="56" y="273"/>
                      </a:lnTo>
                      <a:lnTo>
                        <a:pt x="53" y="270"/>
                      </a:lnTo>
                      <a:lnTo>
                        <a:pt x="48" y="267"/>
                      </a:lnTo>
                      <a:lnTo>
                        <a:pt x="43" y="263"/>
                      </a:lnTo>
                      <a:lnTo>
                        <a:pt x="37" y="259"/>
                      </a:lnTo>
                      <a:lnTo>
                        <a:pt x="30" y="255"/>
                      </a:lnTo>
                      <a:lnTo>
                        <a:pt x="23" y="251"/>
                      </a:lnTo>
                      <a:lnTo>
                        <a:pt x="17" y="247"/>
                      </a:lnTo>
                      <a:lnTo>
                        <a:pt x="12" y="244"/>
                      </a:lnTo>
                      <a:lnTo>
                        <a:pt x="8" y="241"/>
                      </a:lnTo>
                      <a:lnTo>
                        <a:pt x="4" y="238"/>
                      </a:lnTo>
                      <a:lnTo>
                        <a:pt x="2" y="235"/>
                      </a:lnTo>
                      <a:lnTo>
                        <a:pt x="0" y="232"/>
                      </a:lnTo>
                      <a:lnTo>
                        <a:pt x="0" y="230"/>
                      </a:lnTo>
                      <a:lnTo>
                        <a:pt x="0" y="227"/>
                      </a:lnTo>
                      <a:lnTo>
                        <a:pt x="2" y="224"/>
                      </a:lnTo>
                      <a:lnTo>
                        <a:pt x="4" y="222"/>
                      </a:lnTo>
                      <a:lnTo>
                        <a:pt x="8" y="219"/>
                      </a:lnTo>
                      <a:lnTo>
                        <a:pt x="12" y="215"/>
                      </a:lnTo>
                      <a:lnTo>
                        <a:pt x="17" y="212"/>
                      </a:lnTo>
                      <a:lnTo>
                        <a:pt x="23" y="208"/>
                      </a:lnTo>
                      <a:lnTo>
                        <a:pt x="30" y="204"/>
                      </a:lnTo>
                      <a:lnTo>
                        <a:pt x="37" y="200"/>
                      </a:lnTo>
                      <a:lnTo>
                        <a:pt x="43" y="196"/>
                      </a:lnTo>
                      <a:lnTo>
                        <a:pt x="48" y="193"/>
                      </a:lnTo>
                      <a:lnTo>
                        <a:pt x="53" y="190"/>
                      </a:lnTo>
                      <a:lnTo>
                        <a:pt x="56" y="187"/>
                      </a:lnTo>
                      <a:lnTo>
                        <a:pt x="58" y="184"/>
                      </a:lnTo>
                      <a:lnTo>
                        <a:pt x="60" y="181"/>
                      </a:lnTo>
                      <a:lnTo>
                        <a:pt x="60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6" y="170"/>
                      </a:lnTo>
                      <a:lnTo>
                        <a:pt x="53" y="167"/>
                      </a:lnTo>
                      <a:lnTo>
                        <a:pt x="48" y="164"/>
                      </a:lnTo>
                      <a:lnTo>
                        <a:pt x="43" y="161"/>
                      </a:lnTo>
                      <a:lnTo>
                        <a:pt x="37" y="157"/>
                      </a:lnTo>
                      <a:lnTo>
                        <a:pt x="30" y="153"/>
                      </a:lnTo>
                      <a:lnTo>
                        <a:pt x="23" y="149"/>
                      </a:lnTo>
                      <a:lnTo>
                        <a:pt x="17" y="145"/>
                      </a:lnTo>
                      <a:lnTo>
                        <a:pt x="12" y="142"/>
                      </a:lnTo>
                      <a:lnTo>
                        <a:pt x="8" y="139"/>
                      </a:lnTo>
                      <a:lnTo>
                        <a:pt x="4" y="136"/>
                      </a:lnTo>
                      <a:lnTo>
                        <a:pt x="2" y="133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2" y="122"/>
                      </a:lnTo>
                      <a:lnTo>
                        <a:pt x="4" y="119"/>
                      </a:lnTo>
                      <a:lnTo>
                        <a:pt x="8" y="116"/>
                      </a:lnTo>
                      <a:lnTo>
                        <a:pt x="12" y="113"/>
                      </a:lnTo>
                      <a:lnTo>
                        <a:pt x="17" y="110"/>
                      </a:lnTo>
                      <a:lnTo>
                        <a:pt x="23" y="106"/>
                      </a:lnTo>
                      <a:lnTo>
                        <a:pt x="30" y="102"/>
                      </a:lnTo>
                      <a:lnTo>
                        <a:pt x="37" y="98"/>
                      </a:lnTo>
                      <a:lnTo>
                        <a:pt x="43" y="94"/>
                      </a:lnTo>
                      <a:lnTo>
                        <a:pt x="48" y="91"/>
                      </a:lnTo>
                      <a:lnTo>
                        <a:pt x="53" y="87"/>
                      </a:lnTo>
                      <a:lnTo>
                        <a:pt x="56" y="84"/>
                      </a:lnTo>
                      <a:lnTo>
                        <a:pt x="58" y="82"/>
                      </a:lnTo>
                      <a:lnTo>
                        <a:pt x="60" y="79"/>
                      </a:lnTo>
                      <a:lnTo>
                        <a:pt x="60" y="76"/>
                      </a:lnTo>
                      <a:lnTo>
                        <a:pt x="60" y="74"/>
                      </a:lnTo>
                      <a:lnTo>
                        <a:pt x="58" y="71"/>
                      </a:lnTo>
                      <a:lnTo>
                        <a:pt x="56" y="68"/>
                      </a:lnTo>
                      <a:lnTo>
                        <a:pt x="53" y="65"/>
                      </a:lnTo>
                      <a:lnTo>
                        <a:pt x="48" y="62"/>
                      </a:lnTo>
                      <a:lnTo>
                        <a:pt x="43" y="59"/>
                      </a:lnTo>
                      <a:lnTo>
                        <a:pt x="37" y="55"/>
                      </a:lnTo>
                      <a:lnTo>
                        <a:pt x="30" y="51"/>
                      </a:lnTo>
                      <a:lnTo>
                        <a:pt x="23" y="47"/>
                      </a:lnTo>
                      <a:lnTo>
                        <a:pt x="17" y="43"/>
                      </a:lnTo>
                      <a:lnTo>
                        <a:pt x="12" y="39"/>
                      </a:lnTo>
                      <a:lnTo>
                        <a:pt x="8" y="36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2" y="20"/>
                      </a:lnTo>
                      <a:lnTo>
                        <a:pt x="4" y="17"/>
                      </a:lnTo>
                      <a:lnTo>
                        <a:pt x="8" y="14"/>
                      </a:lnTo>
                      <a:lnTo>
                        <a:pt x="12" y="11"/>
                      </a:lnTo>
                      <a:lnTo>
                        <a:pt x="17" y="8"/>
                      </a:lnTo>
                      <a:lnTo>
                        <a:pt x="23" y="4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7" name="Freeform 212">
                  <a:extLst>
                    <a:ext uri="{FF2B5EF4-FFF2-40B4-BE49-F238E27FC236}">
                      <a16:creationId xmlns:a16="http://schemas.microsoft.com/office/drawing/2014/main" id="{AAA50B87-52AD-5E6D-F5AD-F335ECFE4A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6" y="1195"/>
                  <a:ext cx="876" cy="53"/>
                </a:xfrm>
                <a:custGeom>
                  <a:avLst/>
                  <a:gdLst>
                    <a:gd name="T0" fmla="*/ 80 w 987"/>
                    <a:gd name="T1" fmla="*/ 4 h 60"/>
                    <a:gd name="T2" fmla="*/ 77 w 987"/>
                    <a:gd name="T3" fmla="*/ 4 h 60"/>
                    <a:gd name="T4" fmla="*/ 76 w 987"/>
                    <a:gd name="T5" fmla="*/ 4 h 60"/>
                    <a:gd name="T6" fmla="*/ 75 w 987"/>
                    <a:gd name="T7" fmla="*/ 4 h 60"/>
                    <a:gd name="T8" fmla="*/ 74 w 987"/>
                    <a:gd name="T9" fmla="*/ 4 h 60"/>
                    <a:gd name="T10" fmla="*/ 72 w 987"/>
                    <a:gd name="T11" fmla="*/ 4 h 60"/>
                    <a:gd name="T12" fmla="*/ 71 w 987"/>
                    <a:gd name="T13" fmla="*/ 0 h 60"/>
                    <a:gd name="T14" fmla="*/ 68 w 987"/>
                    <a:gd name="T15" fmla="*/ 4 h 60"/>
                    <a:gd name="T16" fmla="*/ 67 w 987"/>
                    <a:gd name="T17" fmla="*/ 4 h 60"/>
                    <a:gd name="T18" fmla="*/ 67 w 987"/>
                    <a:gd name="T19" fmla="*/ 4 h 60"/>
                    <a:gd name="T20" fmla="*/ 64 w 987"/>
                    <a:gd name="T21" fmla="*/ 4 h 60"/>
                    <a:gd name="T22" fmla="*/ 63 w 987"/>
                    <a:gd name="T23" fmla="*/ 0 h 60"/>
                    <a:gd name="T24" fmla="*/ 60 w 987"/>
                    <a:gd name="T25" fmla="*/ 4 h 60"/>
                    <a:gd name="T26" fmla="*/ 59 w 987"/>
                    <a:gd name="T27" fmla="*/ 4 h 60"/>
                    <a:gd name="T28" fmla="*/ 59 w 987"/>
                    <a:gd name="T29" fmla="*/ 4 h 60"/>
                    <a:gd name="T30" fmla="*/ 57 w 987"/>
                    <a:gd name="T31" fmla="*/ 4 h 60"/>
                    <a:gd name="T32" fmla="*/ 55 w 987"/>
                    <a:gd name="T33" fmla="*/ 4 h 60"/>
                    <a:gd name="T34" fmla="*/ 53 w 987"/>
                    <a:gd name="T35" fmla="*/ 4 h 60"/>
                    <a:gd name="T36" fmla="*/ 52 w 987"/>
                    <a:gd name="T37" fmla="*/ 4 h 60"/>
                    <a:gd name="T38" fmla="*/ 51 w 987"/>
                    <a:gd name="T39" fmla="*/ 4 h 60"/>
                    <a:gd name="T40" fmla="*/ 50 w 987"/>
                    <a:gd name="T41" fmla="*/ 4 h 60"/>
                    <a:gd name="T42" fmla="*/ 46 w 987"/>
                    <a:gd name="T43" fmla="*/ 4 h 60"/>
                    <a:gd name="T44" fmla="*/ 46 w 987"/>
                    <a:gd name="T45" fmla="*/ 0 h 60"/>
                    <a:gd name="T46" fmla="*/ 45 w 987"/>
                    <a:gd name="T47" fmla="*/ 4 h 60"/>
                    <a:gd name="T48" fmla="*/ 42 w 987"/>
                    <a:gd name="T49" fmla="*/ 4 h 60"/>
                    <a:gd name="T50" fmla="*/ 41 w 987"/>
                    <a:gd name="T51" fmla="*/ 4 h 60"/>
                    <a:gd name="T52" fmla="*/ 40 w 987"/>
                    <a:gd name="T53" fmla="*/ 4 h 60"/>
                    <a:gd name="T54" fmla="*/ 39 w 987"/>
                    <a:gd name="T55" fmla="*/ 0 h 60"/>
                    <a:gd name="T56" fmla="*/ 36 w 987"/>
                    <a:gd name="T57" fmla="*/ 4 h 60"/>
                    <a:gd name="T58" fmla="*/ 36 w 987"/>
                    <a:gd name="T59" fmla="*/ 4 h 60"/>
                    <a:gd name="T60" fmla="*/ 34 w 987"/>
                    <a:gd name="T61" fmla="*/ 4 h 60"/>
                    <a:gd name="T62" fmla="*/ 32 w 987"/>
                    <a:gd name="T63" fmla="*/ 4 h 60"/>
                    <a:gd name="T64" fmla="*/ 32 w 987"/>
                    <a:gd name="T65" fmla="*/ 4 h 60"/>
                    <a:gd name="T66" fmla="*/ 29 w 987"/>
                    <a:gd name="T67" fmla="*/ 4 h 60"/>
                    <a:gd name="T68" fmla="*/ 28 w 987"/>
                    <a:gd name="T69" fmla="*/ 4 h 60"/>
                    <a:gd name="T70" fmla="*/ 26 w 987"/>
                    <a:gd name="T71" fmla="*/ 4 h 60"/>
                    <a:gd name="T72" fmla="*/ 25 w 987"/>
                    <a:gd name="T73" fmla="*/ 4 h 60"/>
                    <a:gd name="T74" fmla="*/ 23 w 987"/>
                    <a:gd name="T75" fmla="*/ 4 h 60"/>
                    <a:gd name="T76" fmla="*/ 22 w 987"/>
                    <a:gd name="T77" fmla="*/ 0 h 60"/>
                    <a:gd name="T78" fmla="*/ 20 w 987"/>
                    <a:gd name="T79" fmla="*/ 4 h 60"/>
                    <a:gd name="T80" fmla="*/ 19 w 987"/>
                    <a:gd name="T81" fmla="*/ 4 h 60"/>
                    <a:gd name="T82" fmla="*/ 18 w 987"/>
                    <a:gd name="T83" fmla="*/ 4 h 60"/>
                    <a:gd name="T84" fmla="*/ 16 w 987"/>
                    <a:gd name="T85" fmla="*/ 4 h 60"/>
                    <a:gd name="T86" fmla="*/ 14 w 987"/>
                    <a:gd name="T87" fmla="*/ 0 h 60"/>
                    <a:gd name="T88" fmla="*/ 13 w 987"/>
                    <a:gd name="T89" fmla="*/ 4 h 60"/>
                    <a:gd name="T90" fmla="*/ 11 w 987"/>
                    <a:gd name="T91" fmla="*/ 4 h 60"/>
                    <a:gd name="T92" fmla="*/ 10 w 987"/>
                    <a:gd name="T93" fmla="*/ 4 h 60"/>
                    <a:gd name="T94" fmla="*/ 9 w 987"/>
                    <a:gd name="T95" fmla="*/ 4 h 60"/>
                    <a:gd name="T96" fmla="*/ 7 w 987"/>
                    <a:gd name="T97" fmla="*/ 4 h 60"/>
                    <a:gd name="T98" fmla="*/ 5 w 987"/>
                    <a:gd name="T99" fmla="*/ 4 h 60"/>
                    <a:gd name="T100" fmla="*/ 4 w 987"/>
                    <a:gd name="T101" fmla="*/ 4 h 60"/>
                    <a:gd name="T102" fmla="*/ 4 w 987"/>
                    <a:gd name="T103" fmla="*/ 4 h 60"/>
                    <a:gd name="T104" fmla="*/ 4 w 987"/>
                    <a:gd name="T105" fmla="*/ 4 h 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87"/>
                    <a:gd name="T160" fmla="*/ 0 h 60"/>
                    <a:gd name="T161" fmla="*/ 987 w 987"/>
                    <a:gd name="T162" fmla="*/ 60 h 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87" h="60">
                      <a:moveTo>
                        <a:pt x="987" y="30"/>
                      </a:moveTo>
                      <a:lnTo>
                        <a:pt x="983" y="23"/>
                      </a:lnTo>
                      <a:lnTo>
                        <a:pt x="979" y="17"/>
                      </a:lnTo>
                      <a:lnTo>
                        <a:pt x="976" y="11"/>
                      </a:lnTo>
                      <a:lnTo>
                        <a:pt x="973" y="7"/>
                      </a:lnTo>
                      <a:lnTo>
                        <a:pt x="970" y="4"/>
                      </a:lnTo>
                      <a:lnTo>
                        <a:pt x="967" y="2"/>
                      </a:lnTo>
                      <a:lnTo>
                        <a:pt x="965" y="0"/>
                      </a:lnTo>
                      <a:lnTo>
                        <a:pt x="962" y="0"/>
                      </a:lnTo>
                      <a:lnTo>
                        <a:pt x="960" y="0"/>
                      </a:lnTo>
                      <a:lnTo>
                        <a:pt x="957" y="2"/>
                      </a:lnTo>
                      <a:lnTo>
                        <a:pt x="954" y="4"/>
                      </a:lnTo>
                      <a:lnTo>
                        <a:pt x="952" y="7"/>
                      </a:lnTo>
                      <a:lnTo>
                        <a:pt x="949" y="11"/>
                      </a:lnTo>
                      <a:lnTo>
                        <a:pt x="945" y="17"/>
                      </a:lnTo>
                      <a:lnTo>
                        <a:pt x="942" y="23"/>
                      </a:lnTo>
                      <a:lnTo>
                        <a:pt x="938" y="30"/>
                      </a:lnTo>
                      <a:lnTo>
                        <a:pt x="934" y="37"/>
                      </a:lnTo>
                      <a:lnTo>
                        <a:pt x="930" y="43"/>
                      </a:lnTo>
                      <a:lnTo>
                        <a:pt x="927" y="48"/>
                      </a:lnTo>
                      <a:lnTo>
                        <a:pt x="924" y="52"/>
                      </a:lnTo>
                      <a:lnTo>
                        <a:pt x="921" y="55"/>
                      </a:lnTo>
                      <a:lnTo>
                        <a:pt x="918" y="58"/>
                      </a:lnTo>
                      <a:lnTo>
                        <a:pt x="916" y="59"/>
                      </a:lnTo>
                      <a:lnTo>
                        <a:pt x="913" y="60"/>
                      </a:lnTo>
                      <a:lnTo>
                        <a:pt x="910" y="59"/>
                      </a:lnTo>
                      <a:lnTo>
                        <a:pt x="908" y="58"/>
                      </a:lnTo>
                      <a:lnTo>
                        <a:pt x="905" y="55"/>
                      </a:lnTo>
                      <a:lnTo>
                        <a:pt x="902" y="52"/>
                      </a:lnTo>
                      <a:lnTo>
                        <a:pt x="899" y="48"/>
                      </a:lnTo>
                      <a:lnTo>
                        <a:pt x="896" y="43"/>
                      </a:lnTo>
                      <a:lnTo>
                        <a:pt x="892" y="37"/>
                      </a:lnTo>
                      <a:lnTo>
                        <a:pt x="888" y="30"/>
                      </a:lnTo>
                      <a:lnTo>
                        <a:pt x="884" y="23"/>
                      </a:lnTo>
                      <a:lnTo>
                        <a:pt x="881" y="17"/>
                      </a:lnTo>
                      <a:lnTo>
                        <a:pt x="877" y="11"/>
                      </a:lnTo>
                      <a:lnTo>
                        <a:pt x="874" y="7"/>
                      </a:lnTo>
                      <a:lnTo>
                        <a:pt x="872" y="4"/>
                      </a:lnTo>
                      <a:lnTo>
                        <a:pt x="869" y="2"/>
                      </a:lnTo>
                      <a:lnTo>
                        <a:pt x="866" y="0"/>
                      </a:lnTo>
                      <a:lnTo>
                        <a:pt x="864" y="0"/>
                      </a:lnTo>
                      <a:lnTo>
                        <a:pt x="861" y="0"/>
                      </a:lnTo>
                      <a:lnTo>
                        <a:pt x="859" y="2"/>
                      </a:lnTo>
                      <a:lnTo>
                        <a:pt x="856" y="4"/>
                      </a:lnTo>
                      <a:lnTo>
                        <a:pt x="853" y="7"/>
                      </a:lnTo>
                      <a:lnTo>
                        <a:pt x="850" y="11"/>
                      </a:lnTo>
                      <a:lnTo>
                        <a:pt x="847" y="17"/>
                      </a:lnTo>
                      <a:lnTo>
                        <a:pt x="843" y="23"/>
                      </a:lnTo>
                      <a:lnTo>
                        <a:pt x="839" y="30"/>
                      </a:lnTo>
                      <a:lnTo>
                        <a:pt x="835" y="37"/>
                      </a:lnTo>
                      <a:lnTo>
                        <a:pt x="831" y="43"/>
                      </a:lnTo>
                      <a:lnTo>
                        <a:pt x="828" y="48"/>
                      </a:lnTo>
                      <a:lnTo>
                        <a:pt x="825" y="52"/>
                      </a:lnTo>
                      <a:lnTo>
                        <a:pt x="822" y="55"/>
                      </a:lnTo>
                      <a:lnTo>
                        <a:pt x="819" y="58"/>
                      </a:lnTo>
                      <a:lnTo>
                        <a:pt x="817" y="59"/>
                      </a:lnTo>
                      <a:lnTo>
                        <a:pt x="814" y="60"/>
                      </a:lnTo>
                      <a:lnTo>
                        <a:pt x="812" y="59"/>
                      </a:lnTo>
                      <a:lnTo>
                        <a:pt x="809" y="58"/>
                      </a:lnTo>
                      <a:lnTo>
                        <a:pt x="806" y="55"/>
                      </a:lnTo>
                      <a:lnTo>
                        <a:pt x="804" y="52"/>
                      </a:lnTo>
                      <a:lnTo>
                        <a:pt x="801" y="48"/>
                      </a:lnTo>
                      <a:lnTo>
                        <a:pt x="797" y="43"/>
                      </a:lnTo>
                      <a:lnTo>
                        <a:pt x="794" y="37"/>
                      </a:lnTo>
                      <a:lnTo>
                        <a:pt x="790" y="30"/>
                      </a:lnTo>
                      <a:lnTo>
                        <a:pt x="786" y="23"/>
                      </a:lnTo>
                      <a:lnTo>
                        <a:pt x="782" y="17"/>
                      </a:lnTo>
                      <a:lnTo>
                        <a:pt x="779" y="11"/>
                      </a:lnTo>
                      <a:lnTo>
                        <a:pt x="776" y="7"/>
                      </a:lnTo>
                      <a:lnTo>
                        <a:pt x="773" y="4"/>
                      </a:lnTo>
                      <a:lnTo>
                        <a:pt x="770" y="2"/>
                      </a:lnTo>
                      <a:lnTo>
                        <a:pt x="768" y="0"/>
                      </a:lnTo>
                      <a:lnTo>
                        <a:pt x="765" y="0"/>
                      </a:lnTo>
                      <a:lnTo>
                        <a:pt x="762" y="0"/>
                      </a:lnTo>
                      <a:lnTo>
                        <a:pt x="760" y="2"/>
                      </a:lnTo>
                      <a:lnTo>
                        <a:pt x="757" y="4"/>
                      </a:lnTo>
                      <a:lnTo>
                        <a:pt x="754" y="7"/>
                      </a:lnTo>
                      <a:lnTo>
                        <a:pt x="751" y="11"/>
                      </a:lnTo>
                      <a:lnTo>
                        <a:pt x="748" y="17"/>
                      </a:lnTo>
                      <a:lnTo>
                        <a:pt x="744" y="23"/>
                      </a:lnTo>
                      <a:lnTo>
                        <a:pt x="740" y="30"/>
                      </a:lnTo>
                      <a:lnTo>
                        <a:pt x="736" y="37"/>
                      </a:lnTo>
                      <a:lnTo>
                        <a:pt x="733" y="43"/>
                      </a:lnTo>
                      <a:lnTo>
                        <a:pt x="729" y="48"/>
                      </a:lnTo>
                      <a:lnTo>
                        <a:pt x="726" y="52"/>
                      </a:lnTo>
                      <a:lnTo>
                        <a:pt x="724" y="55"/>
                      </a:lnTo>
                      <a:lnTo>
                        <a:pt x="721" y="58"/>
                      </a:lnTo>
                      <a:lnTo>
                        <a:pt x="718" y="59"/>
                      </a:lnTo>
                      <a:lnTo>
                        <a:pt x="716" y="60"/>
                      </a:lnTo>
                      <a:lnTo>
                        <a:pt x="713" y="59"/>
                      </a:lnTo>
                      <a:lnTo>
                        <a:pt x="711" y="58"/>
                      </a:lnTo>
                      <a:lnTo>
                        <a:pt x="708" y="55"/>
                      </a:lnTo>
                      <a:lnTo>
                        <a:pt x="705" y="52"/>
                      </a:lnTo>
                      <a:lnTo>
                        <a:pt x="702" y="48"/>
                      </a:lnTo>
                      <a:lnTo>
                        <a:pt x="699" y="43"/>
                      </a:lnTo>
                      <a:lnTo>
                        <a:pt x="695" y="37"/>
                      </a:lnTo>
                      <a:lnTo>
                        <a:pt x="691" y="30"/>
                      </a:lnTo>
                      <a:lnTo>
                        <a:pt x="687" y="23"/>
                      </a:lnTo>
                      <a:lnTo>
                        <a:pt x="683" y="17"/>
                      </a:lnTo>
                      <a:lnTo>
                        <a:pt x="680" y="11"/>
                      </a:lnTo>
                      <a:lnTo>
                        <a:pt x="677" y="7"/>
                      </a:lnTo>
                      <a:lnTo>
                        <a:pt x="674" y="4"/>
                      </a:lnTo>
                      <a:lnTo>
                        <a:pt x="671" y="2"/>
                      </a:lnTo>
                      <a:lnTo>
                        <a:pt x="669" y="0"/>
                      </a:lnTo>
                      <a:lnTo>
                        <a:pt x="666" y="0"/>
                      </a:lnTo>
                      <a:lnTo>
                        <a:pt x="664" y="0"/>
                      </a:lnTo>
                      <a:lnTo>
                        <a:pt x="661" y="2"/>
                      </a:lnTo>
                      <a:lnTo>
                        <a:pt x="658" y="4"/>
                      </a:lnTo>
                      <a:lnTo>
                        <a:pt x="656" y="7"/>
                      </a:lnTo>
                      <a:lnTo>
                        <a:pt x="653" y="11"/>
                      </a:lnTo>
                      <a:lnTo>
                        <a:pt x="649" y="17"/>
                      </a:lnTo>
                      <a:lnTo>
                        <a:pt x="646" y="23"/>
                      </a:lnTo>
                      <a:lnTo>
                        <a:pt x="642" y="30"/>
                      </a:lnTo>
                      <a:lnTo>
                        <a:pt x="638" y="37"/>
                      </a:lnTo>
                      <a:lnTo>
                        <a:pt x="634" y="43"/>
                      </a:lnTo>
                      <a:lnTo>
                        <a:pt x="631" y="48"/>
                      </a:lnTo>
                      <a:lnTo>
                        <a:pt x="628" y="52"/>
                      </a:lnTo>
                      <a:lnTo>
                        <a:pt x="625" y="55"/>
                      </a:lnTo>
                      <a:lnTo>
                        <a:pt x="622" y="58"/>
                      </a:lnTo>
                      <a:lnTo>
                        <a:pt x="620" y="59"/>
                      </a:lnTo>
                      <a:lnTo>
                        <a:pt x="617" y="60"/>
                      </a:lnTo>
                      <a:lnTo>
                        <a:pt x="614" y="59"/>
                      </a:lnTo>
                      <a:lnTo>
                        <a:pt x="612" y="58"/>
                      </a:lnTo>
                      <a:lnTo>
                        <a:pt x="609" y="55"/>
                      </a:lnTo>
                      <a:lnTo>
                        <a:pt x="606" y="52"/>
                      </a:lnTo>
                      <a:lnTo>
                        <a:pt x="603" y="48"/>
                      </a:lnTo>
                      <a:lnTo>
                        <a:pt x="600" y="43"/>
                      </a:lnTo>
                      <a:lnTo>
                        <a:pt x="596" y="37"/>
                      </a:lnTo>
                      <a:lnTo>
                        <a:pt x="592" y="30"/>
                      </a:lnTo>
                      <a:lnTo>
                        <a:pt x="588" y="23"/>
                      </a:lnTo>
                      <a:lnTo>
                        <a:pt x="585" y="17"/>
                      </a:lnTo>
                      <a:lnTo>
                        <a:pt x="581" y="11"/>
                      </a:lnTo>
                      <a:lnTo>
                        <a:pt x="578" y="7"/>
                      </a:lnTo>
                      <a:lnTo>
                        <a:pt x="576" y="4"/>
                      </a:lnTo>
                      <a:lnTo>
                        <a:pt x="573" y="2"/>
                      </a:lnTo>
                      <a:lnTo>
                        <a:pt x="570" y="0"/>
                      </a:lnTo>
                      <a:lnTo>
                        <a:pt x="568" y="0"/>
                      </a:lnTo>
                      <a:lnTo>
                        <a:pt x="565" y="0"/>
                      </a:lnTo>
                      <a:lnTo>
                        <a:pt x="563" y="2"/>
                      </a:lnTo>
                      <a:lnTo>
                        <a:pt x="560" y="4"/>
                      </a:lnTo>
                      <a:lnTo>
                        <a:pt x="557" y="7"/>
                      </a:lnTo>
                      <a:lnTo>
                        <a:pt x="554" y="11"/>
                      </a:lnTo>
                      <a:lnTo>
                        <a:pt x="551" y="17"/>
                      </a:lnTo>
                      <a:lnTo>
                        <a:pt x="547" y="23"/>
                      </a:lnTo>
                      <a:lnTo>
                        <a:pt x="543" y="30"/>
                      </a:lnTo>
                      <a:lnTo>
                        <a:pt x="539" y="37"/>
                      </a:lnTo>
                      <a:lnTo>
                        <a:pt x="535" y="43"/>
                      </a:lnTo>
                      <a:lnTo>
                        <a:pt x="532" y="48"/>
                      </a:lnTo>
                      <a:lnTo>
                        <a:pt x="529" y="52"/>
                      </a:lnTo>
                      <a:lnTo>
                        <a:pt x="526" y="55"/>
                      </a:lnTo>
                      <a:lnTo>
                        <a:pt x="523" y="58"/>
                      </a:lnTo>
                      <a:lnTo>
                        <a:pt x="521" y="59"/>
                      </a:lnTo>
                      <a:lnTo>
                        <a:pt x="518" y="60"/>
                      </a:lnTo>
                      <a:lnTo>
                        <a:pt x="516" y="59"/>
                      </a:lnTo>
                      <a:lnTo>
                        <a:pt x="513" y="58"/>
                      </a:lnTo>
                      <a:lnTo>
                        <a:pt x="510" y="55"/>
                      </a:lnTo>
                      <a:lnTo>
                        <a:pt x="508" y="52"/>
                      </a:lnTo>
                      <a:lnTo>
                        <a:pt x="505" y="48"/>
                      </a:lnTo>
                      <a:lnTo>
                        <a:pt x="501" y="43"/>
                      </a:lnTo>
                      <a:lnTo>
                        <a:pt x="498" y="37"/>
                      </a:lnTo>
                      <a:lnTo>
                        <a:pt x="494" y="30"/>
                      </a:lnTo>
                      <a:lnTo>
                        <a:pt x="490" y="23"/>
                      </a:lnTo>
                      <a:lnTo>
                        <a:pt x="486" y="17"/>
                      </a:lnTo>
                      <a:lnTo>
                        <a:pt x="483" y="11"/>
                      </a:lnTo>
                      <a:lnTo>
                        <a:pt x="480" y="7"/>
                      </a:lnTo>
                      <a:lnTo>
                        <a:pt x="477" y="4"/>
                      </a:lnTo>
                      <a:lnTo>
                        <a:pt x="474" y="2"/>
                      </a:lnTo>
                      <a:lnTo>
                        <a:pt x="472" y="0"/>
                      </a:lnTo>
                      <a:lnTo>
                        <a:pt x="469" y="0"/>
                      </a:lnTo>
                      <a:lnTo>
                        <a:pt x="466" y="0"/>
                      </a:lnTo>
                      <a:lnTo>
                        <a:pt x="464" y="2"/>
                      </a:lnTo>
                      <a:lnTo>
                        <a:pt x="461" y="4"/>
                      </a:lnTo>
                      <a:lnTo>
                        <a:pt x="458" y="7"/>
                      </a:lnTo>
                      <a:lnTo>
                        <a:pt x="455" y="11"/>
                      </a:lnTo>
                      <a:lnTo>
                        <a:pt x="452" y="17"/>
                      </a:lnTo>
                      <a:lnTo>
                        <a:pt x="448" y="23"/>
                      </a:lnTo>
                      <a:lnTo>
                        <a:pt x="444" y="30"/>
                      </a:lnTo>
                      <a:lnTo>
                        <a:pt x="440" y="37"/>
                      </a:lnTo>
                      <a:lnTo>
                        <a:pt x="437" y="43"/>
                      </a:lnTo>
                      <a:lnTo>
                        <a:pt x="433" y="48"/>
                      </a:lnTo>
                      <a:lnTo>
                        <a:pt x="430" y="52"/>
                      </a:lnTo>
                      <a:lnTo>
                        <a:pt x="428" y="55"/>
                      </a:lnTo>
                      <a:lnTo>
                        <a:pt x="425" y="58"/>
                      </a:lnTo>
                      <a:lnTo>
                        <a:pt x="422" y="59"/>
                      </a:lnTo>
                      <a:lnTo>
                        <a:pt x="420" y="60"/>
                      </a:lnTo>
                      <a:lnTo>
                        <a:pt x="417" y="59"/>
                      </a:lnTo>
                      <a:lnTo>
                        <a:pt x="415" y="58"/>
                      </a:lnTo>
                      <a:lnTo>
                        <a:pt x="412" y="55"/>
                      </a:lnTo>
                      <a:lnTo>
                        <a:pt x="409" y="52"/>
                      </a:lnTo>
                      <a:lnTo>
                        <a:pt x="406" y="48"/>
                      </a:lnTo>
                      <a:lnTo>
                        <a:pt x="403" y="43"/>
                      </a:lnTo>
                      <a:lnTo>
                        <a:pt x="399" y="37"/>
                      </a:lnTo>
                      <a:lnTo>
                        <a:pt x="395" y="30"/>
                      </a:lnTo>
                      <a:lnTo>
                        <a:pt x="391" y="23"/>
                      </a:lnTo>
                      <a:lnTo>
                        <a:pt x="387" y="17"/>
                      </a:lnTo>
                      <a:lnTo>
                        <a:pt x="384" y="11"/>
                      </a:lnTo>
                      <a:lnTo>
                        <a:pt x="381" y="7"/>
                      </a:lnTo>
                      <a:lnTo>
                        <a:pt x="378" y="4"/>
                      </a:lnTo>
                      <a:lnTo>
                        <a:pt x="375" y="2"/>
                      </a:lnTo>
                      <a:lnTo>
                        <a:pt x="373" y="0"/>
                      </a:lnTo>
                      <a:lnTo>
                        <a:pt x="370" y="0"/>
                      </a:lnTo>
                      <a:lnTo>
                        <a:pt x="368" y="0"/>
                      </a:lnTo>
                      <a:lnTo>
                        <a:pt x="365" y="2"/>
                      </a:lnTo>
                      <a:lnTo>
                        <a:pt x="362" y="4"/>
                      </a:lnTo>
                      <a:lnTo>
                        <a:pt x="360" y="7"/>
                      </a:lnTo>
                      <a:lnTo>
                        <a:pt x="357" y="11"/>
                      </a:lnTo>
                      <a:lnTo>
                        <a:pt x="353" y="17"/>
                      </a:lnTo>
                      <a:lnTo>
                        <a:pt x="350" y="23"/>
                      </a:lnTo>
                      <a:lnTo>
                        <a:pt x="346" y="30"/>
                      </a:lnTo>
                      <a:lnTo>
                        <a:pt x="342" y="37"/>
                      </a:lnTo>
                      <a:lnTo>
                        <a:pt x="338" y="43"/>
                      </a:lnTo>
                      <a:lnTo>
                        <a:pt x="335" y="48"/>
                      </a:lnTo>
                      <a:lnTo>
                        <a:pt x="332" y="52"/>
                      </a:lnTo>
                      <a:lnTo>
                        <a:pt x="329" y="55"/>
                      </a:lnTo>
                      <a:lnTo>
                        <a:pt x="326" y="58"/>
                      </a:lnTo>
                      <a:lnTo>
                        <a:pt x="324" y="59"/>
                      </a:lnTo>
                      <a:lnTo>
                        <a:pt x="321" y="60"/>
                      </a:lnTo>
                      <a:lnTo>
                        <a:pt x="318" y="59"/>
                      </a:lnTo>
                      <a:lnTo>
                        <a:pt x="316" y="58"/>
                      </a:lnTo>
                      <a:lnTo>
                        <a:pt x="313" y="55"/>
                      </a:lnTo>
                      <a:lnTo>
                        <a:pt x="310" y="52"/>
                      </a:lnTo>
                      <a:lnTo>
                        <a:pt x="307" y="48"/>
                      </a:lnTo>
                      <a:lnTo>
                        <a:pt x="304" y="43"/>
                      </a:lnTo>
                      <a:lnTo>
                        <a:pt x="300" y="37"/>
                      </a:lnTo>
                      <a:lnTo>
                        <a:pt x="296" y="30"/>
                      </a:lnTo>
                      <a:lnTo>
                        <a:pt x="292" y="23"/>
                      </a:lnTo>
                      <a:lnTo>
                        <a:pt x="289" y="17"/>
                      </a:lnTo>
                      <a:lnTo>
                        <a:pt x="285" y="11"/>
                      </a:lnTo>
                      <a:lnTo>
                        <a:pt x="282" y="7"/>
                      </a:lnTo>
                      <a:lnTo>
                        <a:pt x="280" y="4"/>
                      </a:lnTo>
                      <a:lnTo>
                        <a:pt x="277" y="2"/>
                      </a:lnTo>
                      <a:lnTo>
                        <a:pt x="274" y="0"/>
                      </a:lnTo>
                      <a:lnTo>
                        <a:pt x="272" y="0"/>
                      </a:lnTo>
                      <a:lnTo>
                        <a:pt x="269" y="0"/>
                      </a:lnTo>
                      <a:lnTo>
                        <a:pt x="267" y="2"/>
                      </a:lnTo>
                      <a:lnTo>
                        <a:pt x="264" y="4"/>
                      </a:lnTo>
                      <a:lnTo>
                        <a:pt x="261" y="7"/>
                      </a:lnTo>
                      <a:lnTo>
                        <a:pt x="258" y="11"/>
                      </a:lnTo>
                      <a:lnTo>
                        <a:pt x="255" y="17"/>
                      </a:lnTo>
                      <a:lnTo>
                        <a:pt x="251" y="23"/>
                      </a:lnTo>
                      <a:lnTo>
                        <a:pt x="247" y="30"/>
                      </a:lnTo>
                      <a:lnTo>
                        <a:pt x="243" y="37"/>
                      </a:lnTo>
                      <a:lnTo>
                        <a:pt x="239" y="43"/>
                      </a:lnTo>
                      <a:lnTo>
                        <a:pt x="236" y="48"/>
                      </a:lnTo>
                      <a:lnTo>
                        <a:pt x="233" y="52"/>
                      </a:lnTo>
                      <a:lnTo>
                        <a:pt x="230" y="55"/>
                      </a:lnTo>
                      <a:lnTo>
                        <a:pt x="227" y="58"/>
                      </a:lnTo>
                      <a:lnTo>
                        <a:pt x="225" y="59"/>
                      </a:lnTo>
                      <a:lnTo>
                        <a:pt x="222" y="60"/>
                      </a:lnTo>
                      <a:lnTo>
                        <a:pt x="220" y="59"/>
                      </a:lnTo>
                      <a:lnTo>
                        <a:pt x="217" y="58"/>
                      </a:lnTo>
                      <a:lnTo>
                        <a:pt x="214" y="55"/>
                      </a:lnTo>
                      <a:lnTo>
                        <a:pt x="212" y="52"/>
                      </a:lnTo>
                      <a:lnTo>
                        <a:pt x="209" y="48"/>
                      </a:lnTo>
                      <a:lnTo>
                        <a:pt x="205" y="43"/>
                      </a:lnTo>
                      <a:lnTo>
                        <a:pt x="202" y="37"/>
                      </a:lnTo>
                      <a:lnTo>
                        <a:pt x="198" y="30"/>
                      </a:lnTo>
                      <a:lnTo>
                        <a:pt x="194" y="23"/>
                      </a:lnTo>
                      <a:lnTo>
                        <a:pt x="190" y="17"/>
                      </a:lnTo>
                      <a:lnTo>
                        <a:pt x="187" y="11"/>
                      </a:lnTo>
                      <a:lnTo>
                        <a:pt x="184" y="7"/>
                      </a:lnTo>
                      <a:lnTo>
                        <a:pt x="181" y="4"/>
                      </a:lnTo>
                      <a:lnTo>
                        <a:pt x="178" y="2"/>
                      </a:lnTo>
                      <a:lnTo>
                        <a:pt x="176" y="0"/>
                      </a:lnTo>
                      <a:lnTo>
                        <a:pt x="173" y="0"/>
                      </a:lnTo>
                      <a:lnTo>
                        <a:pt x="170" y="0"/>
                      </a:lnTo>
                      <a:lnTo>
                        <a:pt x="168" y="2"/>
                      </a:lnTo>
                      <a:lnTo>
                        <a:pt x="165" y="4"/>
                      </a:lnTo>
                      <a:lnTo>
                        <a:pt x="162" y="7"/>
                      </a:lnTo>
                      <a:lnTo>
                        <a:pt x="159" y="11"/>
                      </a:lnTo>
                      <a:lnTo>
                        <a:pt x="156" y="17"/>
                      </a:lnTo>
                      <a:lnTo>
                        <a:pt x="152" y="23"/>
                      </a:lnTo>
                      <a:lnTo>
                        <a:pt x="148" y="30"/>
                      </a:lnTo>
                      <a:lnTo>
                        <a:pt x="144" y="37"/>
                      </a:lnTo>
                      <a:lnTo>
                        <a:pt x="141" y="43"/>
                      </a:lnTo>
                      <a:lnTo>
                        <a:pt x="137" y="48"/>
                      </a:lnTo>
                      <a:lnTo>
                        <a:pt x="134" y="52"/>
                      </a:lnTo>
                      <a:lnTo>
                        <a:pt x="132" y="55"/>
                      </a:lnTo>
                      <a:lnTo>
                        <a:pt x="129" y="58"/>
                      </a:lnTo>
                      <a:lnTo>
                        <a:pt x="126" y="59"/>
                      </a:lnTo>
                      <a:lnTo>
                        <a:pt x="124" y="60"/>
                      </a:lnTo>
                      <a:lnTo>
                        <a:pt x="121" y="59"/>
                      </a:lnTo>
                      <a:lnTo>
                        <a:pt x="119" y="58"/>
                      </a:lnTo>
                      <a:lnTo>
                        <a:pt x="116" y="55"/>
                      </a:lnTo>
                      <a:lnTo>
                        <a:pt x="113" y="52"/>
                      </a:lnTo>
                      <a:lnTo>
                        <a:pt x="110" y="48"/>
                      </a:lnTo>
                      <a:lnTo>
                        <a:pt x="107" y="43"/>
                      </a:lnTo>
                      <a:lnTo>
                        <a:pt x="103" y="37"/>
                      </a:lnTo>
                      <a:lnTo>
                        <a:pt x="99" y="30"/>
                      </a:lnTo>
                      <a:lnTo>
                        <a:pt x="95" y="23"/>
                      </a:lnTo>
                      <a:lnTo>
                        <a:pt x="91" y="17"/>
                      </a:lnTo>
                      <a:lnTo>
                        <a:pt x="88" y="11"/>
                      </a:lnTo>
                      <a:lnTo>
                        <a:pt x="85" y="7"/>
                      </a:lnTo>
                      <a:lnTo>
                        <a:pt x="82" y="4"/>
                      </a:lnTo>
                      <a:lnTo>
                        <a:pt x="79" y="2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69" y="2"/>
                      </a:lnTo>
                      <a:lnTo>
                        <a:pt x="66" y="4"/>
                      </a:lnTo>
                      <a:lnTo>
                        <a:pt x="64" y="7"/>
                      </a:lnTo>
                      <a:lnTo>
                        <a:pt x="61" y="11"/>
                      </a:lnTo>
                      <a:lnTo>
                        <a:pt x="57" y="17"/>
                      </a:lnTo>
                      <a:lnTo>
                        <a:pt x="54" y="23"/>
                      </a:lnTo>
                      <a:lnTo>
                        <a:pt x="50" y="30"/>
                      </a:lnTo>
                      <a:lnTo>
                        <a:pt x="46" y="37"/>
                      </a:lnTo>
                      <a:lnTo>
                        <a:pt x="42" y="43"/>
                      </a:lnTo>
                      <a:lnTo>
                        <a:pt x="39" y="48"/>
                      </a:lnTo>
                      <a:lnTo>
                        <a:pt x="36" y="52"/>
                      </a:lnTo>
                      <a:lnTo>
                        <a:pt x="33" y="55"/>
                      </a:lnTo>
                      <a:lnTo>
                        <a:pt x="30" y="58"/>
                      </a:lnTo>
                      <a:lnTo>
                        <a:pt x="28" y="59"/>
                      </a:lnTo>
                      <a:lnTo>
                        <a:pt x="25" y="60"/>
                      </a:lnTo>
                      <a:lnTo>
                        <a:pt x="22" y="59"/>
                      </a:lnTo>
                      <a:lnTo>
                        <a:pt x="20" y="58"/>
                      </a:lnTo>
                      <a:lnTo>
                        <a:pt x="17" y="55"/>
                      </a:lnTo>
                      <a:lnTo>
                        <a:pt x="14" y="52"/>
                      </a:lnTo>
                      <a:lnTo>
                        <a:pt x="11" y="48"/>
                      </a:lnTo>
                      <a:lnTo>
                        <a:pt x="8" y="43"/>
                      </a:lnTo>
                      <a:lnTo>
                        <a:pt x="4" y="37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8" name="Rectangle 213">
                  <a:extLst>
                    <a:ext uri="{FF2B5EF4-FFF2-40B4-BE49-F238E27FC236}">
                      <a16:creationId xmlns:a16="http://schemas.microsoft.com/office/drawing/2014/main" id="{D2D1BED0-2AF0-990D-C3B8-E5CB02834C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1401"/>
                  <a:ext cx="24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water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9" name="Rectangle 214">
                  <a:extLst>
                    <a:ext uri="{FF2B5EF4-FFF2-40B4-BE49-F238E27FC236}">
                      <a16:creationId xmlns:a16="http://schemas.microsoft.com/office/drawing/2014/main" id="{CF700833-0F31-9481-E6C3-7F970E037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1536"/>
                  <a:ext cx="376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100.°C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10" name="Rectangle 215">
                  <a:extLst>
                    <a:ext uri="{FF2B5EF4-FFF2-40B4-BE49-F238E27FC236}">
                      <a16:creationId xmlns:a16="http://schemas.microsoft.com/office/drawing/2014/main" id="{D9947AA7-8042-512F-95D8-C5368268A5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7" y="2145"/>
                  <a:ext cx="74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equivalent boiler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521" name="Rectangle 186">
                <a:extLst>
                  <a:ext uri="{FF2B5EF4-FFF2-40B4-BE49-F238E27FC236}">
                    <a16:creationId xmlns:a16="http://schemas.microsoft.com/office/drawing/2014/main" id="{6EB7C4A6-4195-7D51-6ED3-A24D51B67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1676400"/>
                <a:ext cx="12192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500">
                    <a:solidFill>
                      <a:srgbClr val="850AFF"/>
                    </a:solidFill>
                    <a:latin typeface="Times New Roman" panose="02020603050405020304" pitchFamily="18" charset="0"/>
                  </a:rPr>
                  <a:t>= 1520 kJ/min</a:t>
                </a:r>
                <a:endParaRPr lang="en-US" altLang="en-US" sz="1800">
                  <a:solidFill>
                    <a:srgbClr val="850A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19" name="Rectangle 186">
              <a:extLst>
                <a:ext uri="{FF2B5EF4-FFF2-40B4-BE49-F238E27FC236}">
                  <a16:creationId xmlns:a16="http://schemas.microsoft.com/office/drawing/2014/main" id="{4923FC18-4D19-018F-149B-927D945A9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886200"/>
              <a:ext cx="1219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500">
                  <a:solidFill>
                    <a:srgbClr val="850AFF"/>
                  </a:solidFill>
                  <a:latin typeface="Times New Roman" panose="02020603050405020304" pitchFamily="18" charset="0"/>
                </a:rPr>
                <a:t>= 2980 kJ/min</a:t>
              </a:r>
              <a:endParaRPr lang="en-US" altLang="en-US" sz="1800">
                <a:solidFill>
                  <a:srgbClr val="850A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984E69E-6A1F-AE81-274A-4849DA00A023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343400"/>
            <a:ext cx="6324600" cy="2286000"/>
            <a:chOff x="1295400" y="4191002"/>
            <a:chExt cx="6324600" cy="2286001"/>
          </a:xfrm>
        </p:grpSpPr>
        <p:sp>
          <p:nvSpPr>
            <p:cNvPr id="27655" name="AutoShape 10">
              <a:extLst>
                <a:ext uri="{FF2B5EF4-FFF2-40B4-BE49-F238E27FC236}">
                  <a16:creationId xmlns:a16="http://schemas.microsoft.com/office/drawing/2014/main" id="{241D5B67-042F-A3D2-35E1-C38AEE8AA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4191002"/>
              <a:ext cx="6324600" cy="22860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513" name="Text Box 5">
              <a:extLst>
                <a:ext uri="{FF2B5EF4-FFF2-40B4-BE49-F238E27FC236}">
                  <a16:creationId xmlns:a16="http://schemas.microsoft.com/office/drawing/2014/main" id="{210E71A6-5D2C-9F7C-1BBF-1CB5462F1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267202"/>
              <a:ext cx="2514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Steps</a:t>
              </a:r>
            </a:p>
          </p:txBody>
        </p:sp>
        <p:sp>
          <p:nvSpPr>
            <p:cNvPr id="21514" name="Text Box 6">
              <a:extLst>
                <a:ext uri="{FF2B5EF4-FFF2-40B4-BE49-F238E27FC236}">
                  <a16:creationId xmlns:a16="http://schemas.microsoft.com/office/drawing/2014/main" id="{84F6CCA9-930D-D169-44DE-22729CED6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4648202"/>
              <a:ext cx="284797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1. Calculate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warmer</a:t>
              </a:r>
            </a:p>
          </p:txBody>
        </p:sp>
        <p:sp>
          <p:nvSpPr>
            <p:cNvPr id="21515" name="Text Box 7">
              <a:extLst>
                <a:ext uri="{FF2B5EF4-FFF2-40B4-BE49-F238E27FC236}">
                  <a16:creationId xmlns:a16="http://schemas.microsoft.com/office/drawing/2014/main" id="{9EFA8F11-BF6D-4748-2ADE-6A1862E32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5029202"/>
              <a:ext cx="406717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2. Use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warmer</a:t>
              </a:r>
              <a:r>
                <a:rPr lang="en-US" altLang="en-US" sz="1800" b="1">
                  <a:latin typeface="Arial" panose="020B0604020202020204" pitchFamily="34" charset="0"/>
                </a:rPr>
                <a:t> to calculate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evap</a:t>
              </a:r>
            </a:p>
          </p:txBody>
        </p:sp>
        <p:sp>
          <p:nvSpPr>
            <p:cNvPr id="21516" name="Text Box 8">
              <a:extLst>
                <a:ext uri="{FF2B5EF4-FFF2-40B4-BE49-F238E27FC236}">
                  <a16:creationId xmlns:a16="http://schemas.microsoft.com/office/drawing/2014/main" id="{D68A48C1-CBDF-A374-F40D-C905F20D5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5410203"/>
              <a:ext cx="5438774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3. Determine how much water can be converted into steam (at 100.°C) by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evap</a:t>
              </a:r>
              <a:r>
                <a:rPr lang="en-US" altLang="en-US" sz="1800" b="1">
                  <a:latin typeface="Arial" panose="020B0604020202020204" pitchFamily="34" charset="0"/>
                </a:rPr>
                <a:t> </a:t>
              </a:r>
              <a:r>
                <a:rPr lang="en-US" altLang="en-US" sz="1800" b="1">
                  <a:latin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T,2</a:t>
              </a:r>
            </a:p>
          </p:txBody>
        </p:sp>
        <p:sp>
          <p:nvSpPr>
            <p:cNvPr id="21517" name="Text Box 9">
              <a:extLst>
                <a:ext uri="{FF2B5EF4-FFF2-40B4-BE49-F238E27FC236}">
                  <a16:creationId xmlns:a16="http://schemas.microsoft.com/office/drawing/2014/main" id="{48099529-AF41-7CFB-260E-623F26070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6034090"/>
              <a:ext cx="399097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4. Calculate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T,3</a:t>
              </a: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>
                  <a:latin typeface="Arial" panose="020B0604020202020204" pitchFamily="34" charset="0"/>
                </a:rPr>
                <a:t>by mass balance</a:t>
              </a:r>
            </a:p>
          </p:txBody>
        </p:sp>
      </p:grpSp>
      <p:sp>
        <p:nvSpPr>
          <p:cNvPr id="21510" name="TextBox 3">
            <a:extLst>
              <a:ext uri="{FF2B5EF4-FFF2-40B4-BE49-F238E27FC236}">
                <a16:creationId xmlns:a16="http://schemas.microsoft.com/office/drawing/2014/main" id="{D73D9AFE-4A44-09AE-1FC6-64D99756B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906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Arial" panose="020B0604020202020204" pitchFamily="34" charset="0"/>
              </a:rPr>
              <a:t>Simple mass units can be complex energy units – break it up</a:t>
            </a:r>
          </a:p>
        </p:txBody>
      </p:sp>
      <p:sp>
        <p:nvSpPr>
          <p:cNvPr id="21511" name="Title 1">
            <a:extLst>
              <a:ext uri="{FF2B5EF4-FFF2-40B4-BE49-F238E27FC236}">
                <a16:creationId xmlns:a16="http://schemas.microsoft.com/office/drawing/2014/main" id="{AD6AAFAC-A48F-B6C3-4D5E-1268C6E427C0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Review: Method 2</a:t>
            </a:r>
            <a:endParaRPr lang="en-US" altLang="en-US" sz="48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>
            <a:extLst>
              <a:ext uri="{FF2B5EF4-FFF2-40B4-BE49-F238E27FC236}">
                <a16:creationId xmlns:a16="http://schemas.microsoft.com/office/drawing/2014/main" id="{121914F5-4074-7166-0D0D-13325DED8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447800"/>
            <a:ext cx="10371137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We can use multiple approaches to solve a problem while getting the same answer.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We can use the method of equivalent energy units to organize our calculations.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5D53B962-0034-1897-FD12-503E18C8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37088"/>
            <a:ext cx="34972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>
            <a:extLst>
              <a:ext uri="{FF2B5EF4-FFF2-40B4-BE49-F238E27FC236}">
                <a16:creationId xmlns:a16="http://schemas.microsoft.com/office/drawing/2014/main" id="{C6B3B21E-F4EA-F50D-3240-8F48C508C8CF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3.64: Key Takeaways</a:t>
            </a:r>
            <a:endParaRPr lang="en-US" altLang="en-US" sz="48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&amp;#39;s face on a white background&#10;&#10;AI-generated content may be incorrect.">
            <a:extLst>
              <a:ext uri="{FF2B5EF4-FFF2-40B4-BE49-F238E27FC236}">
                <a16:creationId xmlns:a16="http://schemas.microsoft.com/office/drawing/2014/main" id="{EA69EE3F-0BE2-7543-007B-56A5458E6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7" y="0"/>
            <a:ext cx="5730986" cy="6858000"/>
          </a:xfrm>
          <a:prstGeom prst="rect">
            <a:avLst/>
          </a:prstGeom>
        </p:spPr>
      </p:pic>
      <p:pic>
        <p:nvPicPr>
          <p:cNvPr id="5" name="Picture 4" descr="A poster for a trivia night&#10;&#10;AI-generated content may be incorrect.">
            <a:extLst>
              <a:ext uri="{FF2B5EF4-FFF2-40B4-BE49-F238E27FC236}">
                <a16:creationId xmlns:a16="http://schemas.microsoft.com/office/drawing/2014/main" id="{217F4F6A-0C00-CD76-E1ED-41D068A8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52" y="0"/>
            <a:ext cx="5251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2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980665DC-6BCF-9EBA-1E49-44F09391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882775"/>
            <a:ext cx="81946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>
            <a:extLst>
              <a:ext uri="{FF2B5EF4-FFF2-40B4-BE49-F238E27FC236}">
                <a16:creationId xmlns:a16="http://schemas.microsoft.com/office/drawing/2014/main" id="{6AAA546F-1DCA-607D-8643-B9F4FA513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350" y="4791075"/>
            <a:ext cx="109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Arial" panose="020B0604020202020204" pitchFamily="34" charset="0"/>
              </a:rPr>
              <a:t>Heated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26CBFD8C-8EDE-05CD-BFA3-547C99E3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3341688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Arial" panose="020B0604020202020204" pitchFamily="34" charset="0"/>
              </a:rPr>
              <a:t>Evaporated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A665B-71FF-B9B9-0C21-4FB37FCA3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2911475"/>
            <a:ext cx="2667000" cy="2557463"/>
          </a:xfrm>
          <a:prstGeom prst="rect">
            <a:avLst/>
          </a:prstGeom>
          <a:noFill/>
          <a:ln w="50800">
            <a:solidFill>
              <a:srgbClr val="953735"/>
            </a:solidFill>
            <a:prstDash val="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5CF23-F6AF-ECC1-CC5A-E6A004C4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75" y="2547938"/>
            <a:ext cx="170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2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718B3-F1B6-45FD-E871-9B7F3B46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257800"/>
            <a:ext cx="170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3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6B983-B514-D53F-2F01-B6AA76F8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1417638"/>
            <a:ext cx="2057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4,500 kJ/min</a:t>
            </a:r>
          </a:p>
        </p:txBody>
      </p:sp>
      <p:sp>
        <p:nvSpPr>
          <p:cNvPr id="6153" name="Title 1">
            <a:extLst>
              <a:ext uri="{FF2B5EF4-FFF2-40B4-BE49-F238E27FC236}">
                <a16:creationId xmlns:a16="http://schemas.microsoft.com/office/drawing/2014/main" id="{B7B55327-9C6E-CBDE-0305-B2C1BAC1E56D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Getting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7" grpId="0" animBg="1"/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77DF081-954E-A261-0E16-1059B71A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0972800" cy="762000"/>
          </a:xfrm>
        </p:spPr>
        <p:txBody>
          <a:bodyPr/>
          <a:lstStyle/>
          <a:p>
            <a:pPr algn="l"/>
            <a:r>
              <a:rPr lang="en-US" altLang="en-US" sz="4800" b="1"/>
              <a:t>Rules for Energy Balances</a:t>
            </a: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D62E411B-785C-6FAA-EB4E-EB3387EC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23975"/>
            <a:ext cx="114300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We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cannot</a:t>
            </a:r>
            <a:r>
              <a:rPr lang="en-US" altLang="en-US">
                <a:latin typeface="Arial" panose="020B0604020202020204" pitchFamily="34" charset="0"/>
              </a:rPr>
              <a:t> calculate the absolute energy of a mass stream (do NOT state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100 kJ/min</a:t>
            </a:r>
            <a:r>
              <a:rPr lang="en-US" altLang="en-US">
                <a:latin typeface="Arial" panose="020B0604020202020204" pitchFamily="34" charset="0"/>
              </a:rPr>
              <a:t>). We </a:t>
            </a:r>
            <a:r>
              <a:rPr lang="en-US" altLang="en-US">
                <a:solidFill>
                  <a:srgbClr val="00B050"/>
                </a:solidFill>
                <a:latin typeface="Arial" panose="020B0604020202020204" pitchFamily="34" charset="0"/>
              </a:rPr>
              <a:t>must</a:t>
            </a:r>
            <a:r>
              <a:rPr lang="en-US" altLang="en-US">
                <a:latin typeface="Arial" panose="020B0604020202020204" pitchFamily="34" charset="0"/>
              </a:rPr>
              <a:t> calculate the change 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>
                <a:latin typeface="Arial" panose="020B0604020202020204" pitchFamily="34" charset="0"/>
              </a:rPr>
              <a:t>) instead.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We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cannot</a:t>
            </a:r>
            <a:r>
              <a:rPr lang="en-US" altLang="en-US">
                <a:latin typeface="Arial" panose="020B0604020202020204" pitchFamily="34" charset="0"/>
              </a:rPr>
              <a:t> measure energy 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).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We </a:t>
            </a:r>
            <a:r>
              <a:rPr lang="en-US" altLang="en-US">
                <a:solidFill>
                  <a:srgbClr val="00B050"/>
                </a:solidFill>
                <a:latin typeface="Arial" panose="020B0604020202020204" pitchFamily="34" charset="0"/>
              </a:rPr>
              <a:t>must</a:t>
            </a:r>
            <a:r>
              <a:rPr lang="en-US" altLang="en-US">
                <a:latin typeface="Arial" panose="020B0604020202020204" pitchFamily="34" charset="0"/>
              </a:rPr>
              <a:t> measure a change in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temperature, phase, etc. and use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thermodynamics to calculate energy.</a:t>
            </a:r>
          </a:p>
        </p:txBody>
      </p:sp>
      <p:pic>
        <p:nvPicPr>
          <p:cNvPr id="1028" name="Picture 4" descr="Well Done (Minions) #ReactionGifs">
            <a:extLst>
              <a:ext uri="{FF2B5EF4-FFF2-40B4-BE49-F238E27FC236}">
                <a16:creationId xmlns:a16="http://schemas.microsoft.com/office/drawing/2014/main" id="{049275E6-793E-2873-14FB-77006C1F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0"/>
            <a:ext cx="3731004" cy="2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1C994D47-4E38-959B-84D8-4C96BD893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08188"/>
            <a:ext cx="70104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4800"/>
              <a:t>Complete Energy Balance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4800"/>
              <a:t>Equivalent Units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454C6F8D-8F3B-1EC0-2398-1FBEC4A14243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Two Solution Methods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62B46FA-79DD-BFDC-9D18-D60C87E4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44116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Energy Balance on Entire Process: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charset="0"/>
                <a:ea typeface="+mn-ea"/>
              </a:rPr>
              <a:t>Rate of energy in = Rate of energy out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aseline="-25000" dirty="0">
              <a:latin typeface="Arial" charset="0"/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aseline="-25000" dirty="0">
              <a:latin typeface="Arial" charset="0"/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charset="0"/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Mass Balance on Entire Process: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charset="0"/>
                <a:ea typeface="+mn-ea"/>
              </a:rPr>
              <a:t>Flow rate of mass in = Flow rate of mass out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aseline="-25000" dirty="0">
              <a:latin typeface="Arial" charset="0"/>
              <a:ea typeface="+mn-ea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A359DAA-203F-4AE7-35D5-A7D577CD91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7175" y="3081338"/>
          <a:ext cx="89916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03840" imgH="219240" progId="Equation.DSMT4">
                  <p:embed/>
                </p:oleObj>
              </mc:Choice>
              <mc:Fallback>
                <p:oleObj name="Equation" r:id="rId2" imgW="3903840" imgH="219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A359DAA-203F-4AE7-35D5-A7D577CD9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3081338"/>
                        <a:ext cx="89916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273240-2D81-F65D-A932-C3FB1BFD53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2438400"/>
          <a:ext cx="262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2000" imgH="191880" progId="Equation.DSMT4">
                  <p:embed/>
                </p:oleObj>
              </mc:Choice>
              <mc:Fallback>
                <p:oleObj name="Equation" r:id="rId4" imgW="1152000" imgH="1918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E273240-2D81-F65D-A932-C3FB1BFD53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2628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B3E7B09-D81D-714E-C5B1-15E9381126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367338"/>
          <a:ext cx="21336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9120" imgH="200880" progId="Equation.DSMT4">
                  <p:embed/>
                </p:oleObj>
              </mc:Choice>
              <mc:Fallback>
                <p:oleObj name="Equation" r:id="rId6" imgW="969120" imgH="20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B3E7B09-D81D-714E-C5B1-15E9381126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67338"/>
                        <a:ext cx="21336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A37EFED8-DB6E-7F11-64E9-27681205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8" y="2971800"/>
            <a:ext cx="685800" cy="685800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BA0100-7931-A847-99F7-55F445CFF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971800"/>
            <a:ext cx="685800" cy="685800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27D795-09D1-8AA2-C813-262DF5657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229225"/>
            <a:ext cx="685800" cy="685800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27BD57-E216-AF09-1E10-5B8ABBE6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3" y="2971800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8A91CC-52C7-DD2C-8AE4-D7BA3ED4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29225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8D864-E3F4-AF87-E41D-1F44B3D24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69000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Arial" panose="020B0604020202020204" pitchFamily="34" charset="0"/>
              </a:rPr>
              <a:t>Two equations, two unknowns!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132E7F-DF67-950B-377D-A47519530B0B}"/>
              </a:ext>
            </a:extLst>
          </p:cNvPr>
          <p:cNvGrpSpPr>
            <a:grpSpLocks/>
          </p:cNvGrpSpPr>
          <p:nvPr/>
        </p:nvGrpSpPr>
        <p:grpSpPr bwMode="auto">
          <a:xfrm>
            <a:off x="7791450" y="3779838"/>
            <a:ext cx="4779963" cy="4165600"/>
            <a:chOff x="7791617" y="3780631"/>
            <a:chExt cx="4779963" cy="4164807"/>
          </a:xfrm>
        </p:grpSpPr>
        <p:pic>
          <p:nvPicPr>
            <p:cNvPr id="10255" name="Picture 4" descr="A lego person wearing a red shirt and blue pants&#10;&#10;Description automatically generated">
              <a:extLst>
                <a:ext uri="{FF2B5EF4-FFF2-40B4-BE49-F238E27FC236}">
                  <a16:creationId xmlns:a16="http://schemas.microsoft.com/office/drawing/2014/main" id="{A650F532-EBFC-BBAC-AA7D-C39E3E26F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680" y="5316538"/>
              <a:ext cx="26289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1D4C74B1-67B9-0D61-83A5-C1219D545AAD}"/>
                </a:ext>
              </a:extLst>
            </p:cNvPr>
            <p:cNvSpPr/>
            <p:nvPr/>
          </p:nvSpPr>
          <p:spPr>
            <a:xfrm>
              <a:off x="7791617" y="3780631"/>
              <a:ext cx="2743200" cy="1828452"/>
            </a:xfrm>
            <a:prstGeom prst="wedgeRoundRectCallout">
              <a:avLst>
                <a:gd name="adj1" fmla="val 60308"/>
                <a:gd name="adj2" fmla="val 66447"/>
                <a:gd name="adj3" fmla="val 16667"/>
              </a:avLst>
            </a:prstGeom>
            <a:solidFill>
              <a:schemeClr val="bg1"/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Wait! I thought you said we couldn’t calculate absolute 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dirty="0">
                  <a:solidFill>
                    <a:schemeClr val="tx1"/>
                  </a:solidFill>
                </a:rPr>
                <a:t>’s!</a:t>
              </a:r>
            </a:p>
          </p:txBody>
        </p:sp>
      </p:grpSp>
      <p:sp>
        <p:nvSpPr>
          <p:cNvPr id="10253" name="Title 1">
            <a:extLst>
              <a:ext uri="{FF2B5EF4-FFF2-40B4-BE49-F238E27FC236}">
                <a16:creationId xmlns:a16="http://schemas.microsoft.com/office/drawing/2014/main" id="{E92AC5CE-682D-AFC9-AC49-200D37E0DA9B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1: Balances on Entire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DE805-8227-8AA2-E074-A3746A448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550" y="1577975"/>
            <a:ext cx="30130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Arial" panose="020B0604020202020204" pitchFamily="34" charset="0"/>
              </a:rPr>
              <a:t>We need another equation…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utoUpdateAnimBg="0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1DAE-2BB1-1A10-83DA-C6EB80BFD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33500"/>
            <a:ext cx="6172200" cy="2552700"/>
          </a:xfrm>
        </p:spPr>
        <p:txBody>
          <a:bodyPr/>
          <a:lstStyle/>
          <a:p>
            <a:pPr eaLnBrk="1" hangingPunct="1"/>
            <a:r>
              <a:rPr lang="en-US" altLang="en-US" sz="2800"/>
              <a:t>Our energy balance appears to violate our rule that “we cannot calculate the energy of a mass stream”</a:t>
            </a:r>
          </a:p>
          <a:p>
            <a:pPr eaLnBrk="1" hangingPunct="1"/>
            <a:r>
              <a:rPr lang="en-US" altLang="en-US" sz="2800"/>
              <a:t>But, with some rearrangement, we are calculating differences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AEBB176-1256-EAF4-1145-934FCA1A0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841292"/>
              </p:ext>
            </p:extLst>
          </p:nvPr>
        </p:nvGraphicFramePr>
        <p:xfrm>
          <a:off x="1524000" y="3805442"/>
          <a:ext cx="89916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03840" imgH="219240" progId="Equation.DSMT4">
                  <p:embed/>
                </p:oleObj>
              </mc:Choice>
              <mc:Fallback>
                <p:oleObj name="Equation" r:id="rId3" imgW="3903840" imgH="219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AEBB176-1256-EAF4-1145-934FCA1A03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05442"/>
                        <a:ext cx="89916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6">
            <a:extLst>
              <a:ext uri="{FF2B5EF4-FFF2-40B4-BE49-F238E27FC236}">
                <a16:creationId xmlns:a16="http://schemas.microsoft.com/office/drawing/2014/main" id="{BA81FE15-B8EB-CC76-6A5C-1A3732C4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8441" name="Picture 9">
            <a:extLst>
              <a:ext uri="{FF2B5EF4-FFF2-40B4-BE49-F238E27FC236}">
                <a16:creationId xmlns:a16="http://schemas.microsoft.com/office/drawing/2014/main" id="{C8C413BE-211C-2DD1-7F12-A3E1E55C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35095" r="27760" b="54167"/>
          <a:stretch>
            <a:fillRect/>
          </a:stretch>
        </p:blipFill>
        <p:spPr bwMode="auto">
          <a:xfrm>
            <a:off x="1616075" y="4327205"/>
            <a:ext cx="8861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>
            <a:extLst>
              <a:ext uri="{FF2B5EF4-FFF2-40B4-BE49-F238E27FC236}">
                <a16:creationId xmlns:a16="http://schemas.microsoft.com/office/drawing/2014/main" id="{F851C771-118E-72AC-AAD6-A319A22C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59" y="5347818"/>
            <a:ext cx="3352800" cy="70326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2 Flow Rate = 1.3 kg/min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3 Flow Rate = 6.0 kg/min</a:t>
            </a:r>
          </a:p>
        </p:txBody>
      </p:sp>
      <p:pic>
        <p:nvPicPr>
          <p:cNvPr id="11271" name="Picture 8" descr="Image result for well yes but actually no">
            <a:extLst>
              <a:ext uri="{FF2B5EF4-FFF2-40B4-BE49-F238E27FC236}">
                <a16:creationId xmlns:a16="http://schemas.microsoft.com/office/drawing/2014/main" id="{17BC12DD-C0B8-E499-3231-0E551392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74738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itle 1">
            <a:extLst>
              <a:ext uri="{FF2B5EF4-FFF2-40B4-BE49-F238E27FC236}">
                <a16:creationId xmlns:a16="http://schemas.microsoft.com/office/drawing/2014/main" id="{24B0313B-17F0-9800-9700-4987E632821E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1: Balances on Entire Process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7C2E6E-7B0F-234C-4ECF-C8DF73006DFF}"/>
              </a:ext>
            </a:extLst>
          </p:cNvPr>
          <p:cNvCxnSpPr>
            <a:cxnSpLocks/>
          </p:cNvCxnSpPr>
          <p:nvPr/>
        </p:nvCxnSpPr>
        <p:spPr>
          <a:xfrm flipV="1">
            <a:off x="5627687" y="5327502"/>
            <a:ext cx="838200" cy="196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E8D32C-9658-F934-2479-E0B4A8952D4A}"/>
              </a:ext>
            </a:extLst>
          </p:cNvPr>
          <p:cNvSpPr txBox="1"/>
          <p:nvPr/>
        </p:nvSpPr>
        <p:spPr>
          <a:xfrm>
            <a:off x="1807041" y="5327502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Fraction of Steam 1 that evaporates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44A416-9B57-E794-95E3-4D3ACFBC0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791995"/>
            <a:ext cx="8217328" cy="48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8" grpId="0" animBg="1" autoUpdateAnimBg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A27FCDB-E70B-D4F1-DB3C-5CB35C5D7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808288"/>
            <a:ext cx="58674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78BDB97B-2D89-10D7-7B40-7AD4713B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4900"/>
            <a:ext cx="4572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>
            <a:extLst>
              <a:ext uri="{FF2B5EF4-FFF2-40B4-BE49-F238E27FC236}">
                <a16:creationId xmlns:a16="http://schemas.microsoft.com/office/drawing/2014/main" id="{C1944356-471F-51D7-787D-100A97FEC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43063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Note: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All water is heated to 100ºC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Some water is then evaporated to steam, but still is at 100ºC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E80F64-939C-157F-59C9-9B6F939E3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3860800"/>
            <a:ext cx="381000" cy="381000"/>
          </a:xfrm>
          <a:prstGeom prst="ellipse">
            <a:avLst/>
          </a:prstGeom>
          <a:solidFill>
            <a:srgbClr val="B7DEE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DEE752-38C3-0B04-AD05-B2CD1AD27C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99163" y="4214813"/>
            <a:ext cx="382587" cy="658812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arrow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8395D4-E166-05B2-9616-604BC9DD59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7500" y="4051300"/>
            <a:ext cx="1023938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3320" name="Title 1">
            <a:extLst>
              <a:ext uri="{FF2B5EF4-FFF2-40B4-BE49-F238E27FC236}">
                <a16:creationId xmlns:a16="http://schemas.microsoft.com/office/drawing/2014/main" id="{547D2672-45E8-D868-AB61-C117CF5B12C2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Equivalent Units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5FDD99-B2D3-CA62-0C89-FBA34A978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3860800"/>
            <a:ext cx="381000" cy="381000"/>
          </a:xfrm>
          <a:prstGeom prst="ellipse">
            <a:avLst/>
          </a:prstGeom>
          <a:solidFill>
            <a:srgbClr val="B7DEE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2640B8-889E-ACDE-D3F4-F8C5F340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22825"/>
            <a:ext cx="381000" cy="381000"/>
          </a:xfrm>
          <a:prstGeom prst="ellipse">
            <a:avLst/>
          </a:prstGeom>
          <a:solidFill>
            <a:srgbClr val="B7DEE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0F1E6043-86AF-EDB3-1948-FDD55002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76388"/>
            <a:ext cx="94964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>
            <a:extLst>
              <a:ext uri="{FF2B5EF4-FFF2-40B4-BE49-F238E27FC236}">
                <a16:creationId xmlns:a16="http://schemas.microsoft.com/office/drawing/2014/main" id="{C5D6065E-9D94-04F6-5064-285AE9AC6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09663"/>
            <a:ext cx="792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Elementary Energy Units!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E942CD8D-B0CA-DE85-383B-5F1AC7D07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86400"/>
            <a:ext cx="792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What is an </a:t>
            </a:r>
            <a:r>
              <a:rPr lang="en-US" altLang="en-US" sz="1800" b="1">
                <a:solidFill>
                  <a:srgbClr val="7030A0"/>
                </a:solidFill>
                <a:latin typeface="Arial" panose="020B0604020202020204" pitchFamily="34" charset="0"/>
              </a:rPr>
              <a:t>elementary energy unit</a:t>
            </a:r>
            <a:r>
              <a:rPr lang="en-US" altLang="en-US" sz="1800">
                <a:latin typeface="Arial" panose="020B0604020202020204" pitchFamily="34" charset="0"/>
              </a:rPr>
              <a:t>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 mass stream in, 1 mass stream out; 1 energy change.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All mass passing through the units is heated or changes phase. 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2EAE1D6A-5538-51FC-D037-31DA6A8E3344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How to show steps in diagram?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3817</TotalTime>
  <Words>863</Words>
  <Application>Microsoft Office PowerPoint</Application>
  <PresentationFormat>Widescreen</PresentationFormat>
  <Paragraphs>212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Rules for Energy Balances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Parry Grewal</dc:creator>
  <cp:lastModifiedBy>Kong Chen</cp:lastModifiedBy>
  <cp:revision>197</cp:revision>
  <dcterms:created xsi:type="dcterms:W3CDTF">2012-09-27T01:05:00Z</dcterms:created>
  <dcterms:modified xsi:type="dcterms:W3CDTF">2025-09-24T16:50:13Z</dcterms:modified>
</cp:coreProperties>
</file>