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7" r:id="rId3"/>
    <p:sldId id="274" r:id="rId4"/>
    <p:sldId id="275" r:id="rId5"/>
    <p:sldId id="264" r:id="rId6"/>
    <p:sldId id="271" r:id="rId7"/>
    <p:sldId id="257" r:id="rId8"/>
    <p:sldId id="258" r:id="rId9"/>
    <p:sldId id="259" r:id="rId10"/>
    <p:sldId id="260" r:id="rId11"/>
    <p:sldId id="261" r:id="rId12"/>
    <p:sldId id="262" r:id="rId13"/>
    <p:sldId id="273" r:id="rId14"/>
    <p:sldId id="272" r:id="rId15"/>
    <p:sldId id="276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57"/>
    <p:restoredTop sz="95781"/>
  </p:normalViewPr>
  <p:slideViewPr>
    <p:cSldViewPr>
      <p:cViewPr varScale="1">
        <p:scale>
          <a:sx n="106" d="100"/>
          <a:sy n="106" d="100"/>
        </p:scale>
        <p:origin x="952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F26453-BF34-4AE2-E149-2426882738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39DC8C-D094-D62B-9B21-F827242AD9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D87DA17-1FD6-E04E-B9A5-7D0F6B16D467}" type="datetime1">
              <a:rPr lang="en-US"/>
              <a:pPr>
                <a:defRPr/>
              </a:pPr>
              <a:t>9/24/25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CB36BE-31C6-DB0A-4345-21665570A5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7FD9B2-9A39-52D1-142C-A14C89F931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0FC2D4-E38D-A041-8FD8-B46A4408A5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78329F-6101-6204-54CD-F290A511A9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A93A0A-C363-77C3-27F9-E071A71A5EC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055EA671-A369-094C-A68F-CE0BA821432B}" type="datetime1">
              <a:rPr lang="en-US"/>
              <a:pPr>
                <a:defRPr/>
              </a:pPr>
              <a:t>9/24/25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4B2A968-89BB-3E18-B868-0CA5505F0FC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07A6C64-3182-C6C8-F762-D8FFD5ABAC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AA6598-41C7-71BE-809E-FB0D4EA613D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2AF8EC-9C96-0979-D508-EB6121E89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A2918A7-EBE6-BC45-808E-8C4259D2E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16195468-58FD-B1C4-39DB-02FF887F74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A8C4F76-D331-3B47-1846-6201F29E8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2750AC4B-7B7F-BEFF-6E22-094E883AAD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9A5F42E-3C9A-B94D-B279-3ED38008C7BC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AE4ABF71-08DC-147E-7894-2B97D5BF1CA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AD155A0-7551-AAA1-B949-D29C9358424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B3C1BADD-9C62-413F-7168-A0249417BD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3E48A30-FF44-154C-9E0D-B11964EEF30D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2CB9078F-C8CB-A1E5-4432-CEB33AD24A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CA0A1BA7-C259-7A02-2427-CD3021387BC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6A865BA5-BDEF-9784-26F1-D3296E0516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22BB7F-6624-A943-AC74-F46AF5E7A498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CBCC893F-374D-1F31-260A-F041B49E72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7D5983D2-7A56-0532-CEE5-602EA16910B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7F41A75B-73AD-EC0E-9218-31FAAC3D5D7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33DCAA03-D5A2-B949-8042-B721C8242870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850E7-03A5-70BC-93B7-F40F5E26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051A-6178-B168-686F-6C7DF581A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D3A9-BAE8-2A65-3FA0-BE0D0160A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A5ADC-34FC-3643-80AC-1415593401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5548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AC7FE-AB8F-6CD3-6236-50BEE4BDA5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9AA2A0-561E-BC71-3BB0-A3D935155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112DC-67B6-8D28-0B56-104987EE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9E9E9-927D-BD45-96A4-EE19C79A83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0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896BB0-ACC3-D6B1-291E-4DED15F4F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2D840-39C5-F16C-E485-61E78099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00A9FF-6D20-5E39-B546-72A07F0F6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F7973-5AB0-E34A-8A08-4144A00D42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577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FAF52-BEF1-D1A5-79AD-8DAA8D7B0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887FCA-D60E-8F41-E256-3E8812B1D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4443F-3B91-3174-B61D-235ADAAF2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8FCE-D4B7-BF49-8DE6-9139A53FF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710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7CA94-A92A-8BC4-CF7D-7F4138C8B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C06E62-0AF3-2F73-DD42-665AF3B57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4FBEF-EF91-A5BF-142D-23A850930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B9176-6C7C-2A4A-A11D-91E8AB65FC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78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75E38BD-3575-7E5A-EF79-A8D55D6B7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3017D31-15C4-897B-603F-C2545A103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B66A569-2F63-DE4F-9DB3-F3D71312D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46819-BCE2-AC4B-A0F7-6F18F70023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793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34D121D-870C-D97D-A7B0-1192C0CA7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1B9EB8E-91A8-C863-A617-8966B0A17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1BD85C8-B6CB-5AD5-59CC-810505DC9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89632-514E-A542-A3A2-D8BB576B27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78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81FA625-1D9A-46F2-59EA-61C1AEAD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0158417-96AE-92C0-0A0B-2B0AC888B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69766E-2522-1F66-2D46-155134B74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E407D-A17C-A94D-89C4-B7D2850A40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416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CFFF6F6-E37A-4BEB-9ADE-48592C812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2F29766-4200-0799-6BAA-F3F7CA15A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801252E-06B8-5C26-4C76-4C1D121A4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6A15B-834D-534D-AAAB-9C0D707610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11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8EC4EC5-174F-5CEB-414A-D2F576881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E3BBA4F-AAE1-493C-C0BA-07FCE53C3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AEBA154-2E6F-161B-E56C-890A75AD4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B6419-2547-5B4A-BE78-27507785F9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384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37A203C-5FED-8014-EDBF-0B7B82267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855690-9299-D164-4C04-AD0A2BD50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B7962F-277E-0E59-BBE0-21881467C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9102E-9F89-314B-87FC-F1792A09C9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68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98DA374-5C3A-B109-D2AD-664F4A24D38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DBEB364-350F-D16E-1477-FCA635E950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935AB-201D-81E2-09AA-D88D98AEDE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434AF-9F20-D65A-533E-76F6C57B34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4CD70-91D7-C451-701B-A30B5B1645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48EAB4E-0564-8948-B00E-31FE88936B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4">
            <a:extLst>
              <a:ext uri="{FF2B5EF4-FFF2-40B4-BE49-F238E27FC236}">
                <a16:creationId xmlns:a16="http://schemas.microsoft.com/office/drawing/2014/main" id="{A3468F5C-F46B-6C75-2D65-BDDB040B6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88" y="428625"/>
            <a:ext cx="5430837" cy="637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Created by: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Parry Grewal (‘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10)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Modified by: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Christine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Catudal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(‘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11)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Yuan Li (‘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12)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Samantha Tierney (‘</a:t>
            </a:r>
            <a:r>
              <a:rPr lang="en-US" altLang="ja-JP" sz="2400" dirty="0">
                <a:latin typeface="Arial" panose="020B0604020202020204" pitchFamily="34" charset="0"/>
                <a:cs typeface="Arial" panose="020B0604020202020204" pitchFamily="34" charset="0"/>
              </a:rPr>
              <a:t>13)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Alana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Szkodny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(‘14)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Kathy Fein (‘15)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Jesse Garcia (‘16)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Robert Lee (‘17)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Ameer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Basrai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(‘18)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Olivia Young (‘19)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Spencer Hong (‘20)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Emily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Spiek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(‘21)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Max Serota (‘22) / Lucy </a:t>
            </a:r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Cadanou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(‘22)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Leon Lee (‘23)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Burke Combs (‘24)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Dennis Wu (‘25)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Lara Capellino (‘26)</a:t>
            </a:r>
          </a:p>
        </p:txBody>
      </p:sp>
      <p:sp>
        <p:nvSpPr>
          <p:cNvPr id="4099" name="Text Box 5">
            <a:extLst>
              <a:ext uri="{FF2B5EF4-FFF2-40B4-BE49-F238E27FC236}">
                <a16:creationId xmlns:a16="http://schemas.microsoft.com/office/drawing/2014/main" id="{FBD636F3-4C58-2069-FED0-50A9F49DE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304800"/>
            <a:ext cx="60960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6600" b="1" dirty="0">
                <a:solidFill>
                  <a:schemeClr val="accent4">
                    <a:lumMod val="60000"/>
                    <a:lumOff val="40000"/>
                  </a:schemeClr>
                </a:solidFill>
                <a:latin typeface="Times" pitchFamily="18" charset="0"/>
              </a:rPr>
              <a:t>Exercise 3.64</a:t>
            </a:r>
          </a:p>
        </p:txBody>
      </p:sp>
      <p:sp>
        <p:nvSpPr>
          <p:cNvPr id="4100" name="TextBox 4">
            <a:extLst>
              <a:ext uri="{FF2B5EF4-FFF2-40B4-BE49-F238E27FC236}">
                <a16:creationId xmlns:a16="http://schemas.microsoft.com/office/drawing/2014/main" id="{307FB1E2-F0F3-62A2-E5D9-7DDB90A31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688" y="1447800"/>
            <a:ext cx="6096000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/>
              <a:t>**Heat Exchange Flow**  </a:t>
            </a:r>
          </a:p>
          <a:p>
            <a:endParaRPr lang="en-US" altLang="en-US" sz="1400" dirty="0"/>
          </a:p>
          <a:p>
            <a:r>
              <a:rPr lang="en-US" altLang="en-US" sz="1400" dirty="0" err="1"/>
              <a:t>Yo</a:t>
            </a:r>
            <a:r>
              <a:rPr lang="en-US" altLang="en-US" sz="1400" dirty="0"/>
              <a:t>, in the lab, where the numbers rise,  </a:t>
            </a:r>
          </a:p>
          <a:p>
            <a:r>
              <a:rPr lang="en-US" altLang="en-US" sz="1400" dirty="0"/>
              <a:t>Chemical engineers, we’re the wise guys.  </a:t>
            </a:r>
          </a:p>
          <a:p>
            <a:r>
              <a:rPr lang="en-US" altLang="en-US" sz="1400" dirty="0"/>
              <a:t>Heat exchangers work, let the energy mix,  </a:t>
            </a:r>
          </a:p>
          <a:p>
            <a:r>
              <a:rPr lang="en-US" altLang="en-US" sz="1400" dirty="0"/>
              <a:t>Pipes and plates, </a:t>
            </a:r>
            <a:r>
              <a:rPr lang="en-US" altLang="en-US" sz="1400" dirty="0" err="1"/>
              <a:t>yo</a:t>
            </a:r>
            <a:r>
              <a:rPr lang="en-US" altLang="en-US" sz="1400" dirty="0"/>
              <a:t>, it’s all in the fix.  </a:t>
            </a:r>
          </a:p>
          <a:p>
            <a:endParaRPr lang="en-US" altLang="en-US" sz="1400" dirty="0"/>
          </a:p>
          <a:p>
            <a:r>
              <a:rPr lang="en-US" altLang="en-US" sz="1400" dirty="0"/>
              <a:t>We calculate flows, plot it on the graph,  </a:t>
            </a:r>
          </a:p>
          <a:p>
            <a:r>
              <a:rPr lang="en-US" altLang="en-US" sz="1400" dirty="0"/>
              <a:t>Turning up the heat, let the process laugh.  </a:t>
            </a:r>
          </a:p>
          <a:p>
            <a:r>
              <a:rPr lang="en-US" altLang="en-US" sz="1400" dirty="0"/>
              <a:t>From chill to thrill, we shift the game,  </a:t>
            </a:r>
          </a:p>
          <a:p>
            <a:r>
              <a:rPr lang="en-US" altLang="en-US" sz="1400" dirty="0"/>
              <a:t>Efficiency’s our goal, and we’re bringing the flame.  </a:t>
            </a:r>
          </a:p>
          <a:p>
            <a:endParaRPr lang="en-US" altLang="en-US" sz="1400" dirty="0"/>
          </a:p>
          <a:p>
            <a:r>
              <a:rPr lang="en-US" altLang="en-US" sz="1400" dirty="0"/>
              <a:t>We got copper and steel, crafting with style,  </a:t>
            </a:r>
          </a:p>
          <a:p>
            <a:r>
              <a:rPr lang="en-US" altLang="en-US" sz="1400" dirty="0"/>
              <a:t>Transforming the heat, making it worthwhile.  </a:t>
            </a:r>
          </a:p>
          <a:p>
            <a:r>
              <a:rPr lang="en-US" altLang="en-US" sz="1400" dirty="0"/>
              <a:t>In the heartbeat of industry, we take our stance,  </a:t>
            </a:r>
          </a:p>
          <a:p>
            <a:r>
              <a:rPr lang="en-US" altLang="en-US" sz="1400" dirty="0"/>
              <a:t>From the lab to the field, watch us advance!  </a:t>
            </a:r>
          </a:p>
          <a:p>
            <a:endParaRPr lang="en-US" altLang="en-US" sz="1400" dirty="0"/>
          </a:p>
          <a:p>
            <a:r>
              <a:rPr lang="en-US" altLang="en-US" sz="1400" dirty="0"/>
              <a:t>So here’s to the engineers, we’re making it right,  </a:t>
            </a:r>
          </a:p>
          <a:p>
            <a:r>
              <a:rPr lang="en-US" altLang="en-US" sz="1400" dirty="0"/>
              <a:t>In the world of heat exchange, we ignite the night.  </a:t>
            </a:r>
          </a:p>
          <a:p>
            <a:r>
              <a:rPr lang="en-US" altLang="en-US" sz="1400" dirty="0"/>
              <a:t>With every exchange, we rise and we flow,  </a:t>
            </a:r>
          </a:p>
          <a:p>
            <a:r>
              <a:rPr lang="en-US" altLang="en-US" sz="1400" dirty="0"/>
              <a:t>Chemical kings and queens, let the knowledge grow! </a:t>
            </a:r>
          </a:p>
          <a:p>
            <a:endParaRPr lang="en-US" altLang="en-US" sz="1400" dirty="0"/>
          </a:p>
          <a:p>
            <a:r>
              <a:rPr lang="en-US" altLang="en-US" sz="1400" dirty="0"/>
              <a:t>-ChatGPT</a:t>
            </a: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2996179B-3E1B-30F8-590C-84C91BAFC48C}"/>
              </a:ext>
            </a:extLst>
          </p:cNvPr>
          <p:cNvSpPr/>
          <p:nvPr/>
        </p:nvSpPr>
        <p:spPr>
          <a:xfrm>
            <a:off x="5791200" y="209550"/>
            <a:ext cx="609600" cy="587186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8D66576F-7BAE-CDC1-4B6B-78C4B4D0DFBD}"/>
              </a:ext>
            </a:extLst>
          </p:cNvPr>
          <p:cNvSpPr/>
          <p:nvPr/>
        </p:nvSpPr>
        <p:spPr>
          <a:xfrm>
            <a:off x="5558589" y="1135157"/>
            <a:ext cx="433137" cy="369793"/>
          </a:xfrm>
          <a:prstGeom prst="star5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C9EC0576-3F8C-C97E-D9A0-4D00AEF7A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97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6387" name="Rectangle 9">
            <a:extLst>
              <a:ext uri="{FF2B5EF4-FFF2-40B4-BE49-F238E27FC236}">
                <a16:creationId xmlns:a16="http://schemas.microsoft.com/office/drawing/2014/main" id="{12B9C55C-40DD-9BD1-90FD-30AB4938D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06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16388" name="Group 27">
            <a:extLst>
              <a:ext uri="{FF2B5EF4-FFF2-40B4-BE49-F238E27FC236}">
                <a16:creationId xmlns:a16="http://schemas.microsoft.com/office/drawing/2014/main" id="{4C0B126A-9A2B-F5DC-B89C-6165A751B50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6000" y="1027113"/>
            <a:ext cx="6934200" cy="2706687"/>
            <a:chOff x="480" y="647"/>
            <a:chExt cx="4368" cy="1705"/>
          </a:xfrm>
        </p:grpSpPr>
        <p:sp>
          <p:nvSpPr>
            <p:cNvPr id="16395" name="AutoShape 26">
              <a:extLst>
                <a:ext uri="{FF2B5EF4-FFF2-40B4-BE49-F238E27FC236}">
                  <a16:creationId xmlns:a16="http://schemas.microsoft.com/office/drawing/2014/main" id="{083BDD2A-B144-9EB6-6582-9EE112CC667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0" y="647"/>
              <a:ext cx="4368" cy="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96" name="AutoShape 28">
              <a:extLst>
                <a:ext uri="{FF2B5EF4-FFF2-40B4-BE49-F238E27FC236}">
                  <a16:creationId xmlns:a16="http://schemas.microsoft.com/office/drawing/2014/main" id="{B1CFDEA5-4DF3-9B55-70AE-A06781902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1659"/>
              <a:ext cx="560" cy="320"/>
            </a:xfrm>
            <a:prstGeom prst="roundRect">
              <a:avLst>
                <a:gd name="adj" fmla="val 0"/>
              </a:avLst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7" name="AutoShape 29">
              <a:extLst>
                <a:ext uri="{FF2B5EF4-FFF2-40B4-BE49-F238E27FC236}">
                  <a16:creationId xmlns:a16="http://schemas.microsoft.com/office/drawing/2014/main" id="{87413A95-10F8-FE41-8637-CFE95208C7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1659"/>
              <a:ext cx="550" cy="320"/>
            </a:xfrm>
            <a:prstGeom prst="roundRect">
              <a:avLst>
                <a:gd name="adj" fmla="val 0"/>
              </a:avLst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398" name="Freeform 30">
              <a:extLst>
                <a:ext uri="{FF2B5EF4-FFF2-40B4-BE49-F238E27FC236}">
                  <a16:creationId xmlns:a16="http://schemas.microsoft.com/office/drawing/2014/main" id="{6155FE2C-2ED1-439F-B97B-D320764811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8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8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7" y="52"/>
                  </a:lnTo>
                  <a:lnTo>
                    <a:pt x="305" y="76"/>
                  </a:lnTo>
                  <a:lnTo>
                    <a:pt x="317" y="105"/>
                  </a:lnTo>
                  <a:lnTo>
                    <a:pt x="324" y="135"/>
                  </a:lnTo>
                  <a:lnTo>
                    <a:pt x="330" y="167"/>
                  </a:lnTo>
                  <a:lnTo>
                    <a:pt x="324" y="197"/>
                  </a:lnTo>
                  <a:lnTo>
                    <a:pt x="317" y="227"/>
                  </a:lnTo>
                  <a:lnTo>
                    <a:pt x="305" y="258"/>
                  </a:lnTo>
                  <a:lnTo>
                    <a:pt x="287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Freeform 31">
              <a:extLst>
                <a:ext uri="{FF2B5EF4-FFF2-40B4-BE49-F238E27FC236}">
                  <a16:creationId xmlns:a16="http://schemas.microsoft.com/office/drawing/2014/main" id="{BBD472E8-4E13-66CC-7EA3-CDE45332A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729"/>
              <a:ext cx="82" cy="168"/>
            </a:xfrm>
            <a:custGeom>
              <a:avLst/>
              <a:gdLst>
                <a:gd name="T0" fmla="*/ 8 w 93"/>
                <a:gd name="T1" fmla="*/ 18 h 189"/>
                <a:gd name="T2" fmla="*/ 6 w 93"/>
                <a:gd name="T3" fmla="*/ 18 h 189"/>
                <a:gd name="T4" fmla="*/ 4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4 w 93"/>
                <a:gd name="T29" fmla="*/ 4 h 189"/>
                <a:gd name="T30" fmla="*/ 6 w 93"/>
                <a:gd name="T31" fmla="*/ 1 h 189"/>
                <a:gd name="T32" fmla="*/ 8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32">
              <a:extLst>
                <a:ext uri="{FF2B5EF4-FFF2-40B4-BE49-F238E27FC236}">
                  <a16:creationId xmlns:a16="http://schemas.microsoft.com/office/drawing/2014/main" id="{B09D412E-3A16-AD26-91E2-924BC74858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6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6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Rectangle 33">
              <a:extLst>
                <a:ext uri="{FF2B5EF4-FFF2-40B4-BE49-F238E27FC236}">
                  <a16:creationId xmlns:a16="http://schemas.microsoft.com/office/drawing/2014/main" id="{B981629E-FC70-9D24-B5A4-5ED423ACC2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1748"/>
              <a:ext cx="11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02" name="Freeform 34">
              <a:extLst>
                <a:ext uri="{FF2B5EF4-FFF2-40B4-BE49-F238E27FC236}">
                  <a16:creationId xmlns:a16="http://schemas.microsoft.com/office/drawing/2014/main" id="{27CCE87D-514E-01EF-4C5F-84DDB67AF1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729"/>
              <a:ext cx="166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2" y="330"/>
                  </a:lnTo>
                  <a:lnTo>
                    <a:pt x="90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7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7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0" y="12"/>
                  </a:lnTo>
                  <a:lnTo>
                    <a:pt x="122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2"/>
                  </a:lnTo>
                  <a:lnTo>
                    <a:pt x="263" y="30"/>
                  </a:lnTo>
                  <a:lnTo>
                    <a:pt x="286" y="52"/>
                  </a:lnTo>
                  <a:lnTo>
                    <a:pt x="305" y="76"/>
                  </a:lnTo>
                  <a:lnTo>
                    <a:pt x="318" y="105"/>
                  </a:lnTo>
                  <a:lnTo>
                    <a:pt x="325" y="135"/>
                  </a:lnTo>
                  <a:lnTo>
                    <a:pt x="330" y="167"/>
                  </a:lnTo>
                  <a:lnTo>
                    <a:pt x="325" y="197"/>
                  </a:lnTo>
                  <a:lnTo>
                    <a:pt x="318" y="227"/>
                  </a:lnTo>
                  <a:lnTo>
                    <a:pt x="305" y="258"/>
                  </a:lnTo>
                  <a:lnTo>
                    <a:pt x="286" y="282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35">
              <a:extLst>
                <a:ext uri="{FF2B5EF4-FFF2-40B4-BE49-F238E27FC236}">
                  <a16:creationId xmlns:a16="http://schemas.microsoft.com/office/drawing/2014/main" id="{72881276-440C-A551-97AE-BB5394E28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69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4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4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69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36">
              <a:extLst>
                <a:ext uri="{FF2B5EF4-FFF2-40B4-BE49-F238E27FC236}">
                  <a16:creationId xmlns:a16="http://schemas.microsoft.com/office/drawing/2014/main" id="{89F389A4-5507-39DE-4620-DB8D666BC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5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5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7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37">
              <a:extLst>
                <a:ext uri="{FF2B5EF4-FFF2-40B4-BE49-F238E27FC236}">
                  <a16:creationId xmlns:a16="http://schemas.microsoft.com/office/drawing/2014/main" id="{0050A593-7F48-568B-234E-335FDD8A2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120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3" y="331"/>
                  </a:lnTo>
                  <a:lnTo>
                    <a:pt x="91" y="320"/>
                  </a:lnTo>
                  <a:lnTo>
                    <a:pt x="62" y="304"/>
                  </a:lnTo>
                  <a:lnTo>
                    <a:pt x="39" y="283"/>
                  </a:lnTo>
                  <a:lnTo>
                    <a:pt x="21" y="256"/>
                  </a:lnTo>
                  <a:lnTo>
                    <a:pt x="7" y="228"/>
                  </a:lnTo>
                  <a:lnTo>
                    <a:pt x="0" y="198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7" y="105"/>
                  </a:lnTo>
                  <a:lnTo>
                    <a:pt x="21" y="77"/>
                  </a:lnTo>
                  <a:lnTo>
                    <a:pt x="39" y="52"/>
                  </a:lnTo>
                  <a:lnTo>
                    <a:pt x="62" y="29"/>
                  </a:lnTo>
                  <a:lnTo>
                    <a:pt x="91" y="13"/>
                  </a:lnTo>
                  <a:lnTo>
                    <a:pt x="123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3"/>
                  </a:lnTo>
                  <a:lnTo>
                    <a:pt x="263" y="29"/>
                  </a:lnTo>
                  <a:lnTo>
                    <a:pt x="288" y="52"/>
                  </a:lnTo>
                  <a:lnTo>
                    <a:pt x="307" y="77"/>
                  </a:lnTo>
                  <a:lnTo>
                    <a:pt x="320" y="105"/>
                  </a:lnTo>
                  <a:lnTo>
                    <a:pt x="327" y="135"/>
                  </a:lnTo>
                  <a:lnTo>
                    <a:pt x="330" y="167"/>
                  </a:lnTo>
                  <a:lnTo>
                    <a:pt x="327" y="198"/>
                  </a:lnTo>
                  <a:lnTo>
                    <a:pt x="320" y="228"/>
                  </a:lnTo>
                  <a:lnTo>
                    <a:pt x="307" y="256"/>
                  </a:lnTo>
                  <a:lnTo>
                    <a:pt x="288" y="283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1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6" name="Freeform 38">
              <a:extLst>
                <a:ext uri="{FF2B5EF4-FFF2-40B4-BE49-F238E27FC236}">
                  <a16:creationId xmlns:a16="http://schemas.microsoft.com/office/drawing/2014/main" id="{62FB5A09-5D26-71DC-2A09-D3B701FA3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120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69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4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4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69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7" name="Freeform 39">
              <a:extLst>
                <a:ext uri="{FF2B5EF4-FFF2-40B4-BE49-F238E27FC236}">
                  <a16:creationId xmlns:a16="http://schemas.microsoft.com/office/drawing/2014/main" id="{93FD99CB-15D1-1453-7660-C1D7DD61D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2120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8" name="Freeform 40">
              <a:extLst>
                <a:ext uri="{FF2B5EF4-FFF2-40B4-BE49-F238E27FC236}">
                  <a16:creationId xmlns:a16="http://schemas.microsoft.com/office/drawing/2014/main" id="{C9699098-6901-8972-DAFE-4B1C4382315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1 w 330"/>
                <a:gd name="T15" fmla="*/ 1 h 336"/>
                <a:gd name="T16" fmla="*/ 0 w 330"/>
                <a:gd name="T17" fmla="*/ 1 h 336"/>
                <a:gd name="T18" fmla="*/ 1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6" y="330"/>
                  </a:lnTo>
                  <a:lnTo>
                    <a:pt x="92" y="320"/>
                  </a:lnTo>
                  <a:lnTo>
                    <a:pt x="64" y="304"/>
                  </a:lnTo>
                  <a:lnTo>
                    <a:pt x="41" y="282"/>
                  </a:lnTo>
                  <a:lnTo>
                    <a:pt x="23" y="258"/>
                  </a:lnTo>
                  <a:lnTo>
                    <a:pt x="9" y="227"/>
                  </a:lnTo>
                  <a:lnTo>
                    <a:pt x="1" y="197"/>
                  </a:lnTo>
                  <a:lnTo>
                    <a:pt x="0" y="167"/>
                  </a:lnTo>
                  <a:lnTo>
                    <a:pt x="1" y="135"/>
                  </a:lnTo>
                  <a:lnTo>
                    <a:pt x="9" y="105"/>
                  </a:lnTo>
                  <a:lnTo>
                    <a:pt x="23" y="76"/>
                  </a:lnTo>
                  <a:lnTo>
                    <a:pt x="41" y="52"/>
                  </a:lnTo>
                  <a:lnTo>
                    <a:pt x="64" y="30"/>
                  </a:lnTo>
                  <a:lnTo>
                    <a:pt x="92" y="12"/>
                  </a:lnTo>
                  <a:lnTo>
                    <a:pt x="126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9" y="52"/>
                  </a:lnTo>
                  <a:lnTo>
                    <a:pt x="307" y="76"/>
                  </a:lnTo>
                  <a:lnTo>
                    <a:pt x="319" y="105"/>
                  </a:lnTo>
                  <a:lnTo>
                    <a:pt x="328" y="135"/>
                  </a:lnTo>
                  <a:lnTo>
                    <a:pt x="330" y="167"/>
                  </a:lnTo>
                  <a:lnTo>
                    <a:pt x="328" y="197"/>
                  </a:lnTo>
                  <a:lnTo>
                    <a:pt x="319" y="227"/>
                  </a:lnTo>
                  <a:lnTo>
                    <a:pt x="307" y="258"/>
                  </a:lnTo>
                  <a:lnTo>
                    <a:pt x="289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09" name="Freeform 41">
              <a:extLst>
                <a:ext uri="{FF2B5EF4-FFF2-40B4-BE49-F238E27FC236}">
                  <a16:creationId xmlns:a16="http://schemas.microsoft.com/office/drawing/2014/main" id="{6B5D20D5-0F81-E9F5-12A6-0B1EA3FB1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1729"/>
              <a:ext cx="82" cy="168"/>
            </a:xfrm>
            <a:custGeom>
              <a:avLst/>
              <a:gdLst>
                <a:gd name="T0" fmla="*/ 8 w 93"/>
                <a:gd name="T1" fmla="*/ 18 h 189"/>
                <a:gd name="T2" fmla="*/ 6 w 93"/>
                <a:gd name="T3" fmla="*/ 18 h 189"/>
                <a:gd name="T4" fmla="*/ 4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1 w 93"/>
                <a:gd name="T15" fmla="*/ 11 h 189"/>
                <a:gd name="T16" fmla="*/ 0 w 93"/>
                <a:gd name="T17" fmla="*/ 9 h 189"/>
                <a:gd name="T18" fmla="*/ 1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4 w 93"/>
                <a:gd name="T29" fmla="*/ 4 h 189"/>
                <a:gd name="T30" fmla="*/ 6 w 93"/>
                <a:gd name="T31" fmla="*/ 1 h 189"/>
                <a:gd name="T32" fmla="*/ 8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7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0" name="Freeform 42">
              <a:extLst>
                <a:ext uri="{FF2B5EF4-FFF2-40B4-BE49-F238E27FC236}">
                  <a16:creationId xmlns:a16="http://schemas.microsoft.com/office/drawing/2014/main" id="{D7EA239F-209E-BC40-B7B1-D4E2910C26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6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6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1" name="Rectangle 43">
              <a:extLst>
                <a:ext uri="{FF2B5EF4-FFF2-40B4-BE49-F238E27FC236}">
                  <a16:creationId xmlns:a16="http://schemas.microsoft.com/office/drawing/2014/main" id="{D63A0F99-CD84-454B-B626-95FFB9D01D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174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2" name="Rectangle 44">
              <a:extLst>
                <a:ext uri="{FF2B5EF4-FFF2-40B4-BE49-F238E27FC236}">
                  <a16:creationId xmlns:a16="http://schemas.microsoft.com/office/drawing/2014/main" id="{B475AD64-D37C-D358-7851-9BBA5B92E9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139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13" name="Line 45">
              <a:extLst>
                <a:ext uri="{FF2B5EF4-FFF2-40B4-BE49-F238E27FC236}">
                  <a16:creationId xmlns:a16="http://schemas.microsoft.com/office/drawing/2014/main" id="{89E3CB3C-A189-C290-75DD-741886DFCD9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2192"/>
              <a:ext cx="4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Freeform 46">
              <a:extLst>
                <a:ext uri="{FF2B5EF4-FFF2-40B4-BE49-F238E27FC236}">
                  <a16:creationId xmlns:a16="http://schemas.microsoft.com/office/drawing/2014/main" id="{85323513-4451-36F2-6194-20B9F67595B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157"/>
              <a:ext cx="119" cy="71"/>
            </a:xfrm>
            <a:custGeom>
              <a:avLst/>
              <a:gdLst>
                <a:gd name="T0" fmla="*/ 1 w 237"/>
                <a:gd name="T1" fmla="*/ 1 h 142"/>
                <a:gd name="T2" fmla="*/ 0 w 237"/>
                <a:gd name="T3" fmla="*/ 1 h 142"/>
                <a:gd name="T4" fmla="*/ 1 w 237"/>
                <a:gd name="T5" fmla="*/ 1 h 142"/>
                <a:gd name="T6" fmla="*/ 0 w 237"/>
                <a:gd name="T7" fmla="*/ 0 h 142"/>
                <a:gd name="T8" fmla="*/ 1 w 237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42"/>
                <a:gd name="T17" fmla="*/ 237 w 23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42">
                  <a:moveTo>
                    <a:pt x="237" y="71"/>
                  </a:moveTo>
                  <a:lnTo>
                    <a:pt x="0" y="142"/>
                  </a:lnTo>
                  <a:lnTo>
                    <a:pt x="47" y="71"/>
                  </a:lnTo>
                  <a:lnTo>
                    <a:pt x="0" y="0"/>
                  </a:lnTo>
                  <a:lnTo>
                    <a:pt x="237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15" name="Line 47">
              <a:extLst>
                <a:ext uri="{FF2B5EF4-FFF2-40B4-BE49-F238E27FC236}">
                  <a16:creationId xmlns:a16="http://schemas.microsoft.com/office/drawing/2014/main" id="{B9E2F97F-B5F8-95AF-A3C4-7CC3A27B2E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813"/>
              <a:ext cx="24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6" name="Line 48">
              <a:extLst>
                <a:ext uri="{FF2B5EF4-FFF2-40B4-BE49-F238E27FC236}">
                  <a16:creationId xmlns:a16="http://schemas.microsoft.com/office/drawing/2014/main" id="{2A6E1070-1120-5158-99A1-0094D714C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5" y="2191"/>
              <a:ext cx="150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7" name="Line 49">
              <a:extLst>
                <a:ext uri="{FF2B5EF4-FFF2-40B4-BE49-F238E27FC236}">
                  <a16:creationId xmlns:a16="http://schemas.microsoft.com/office/drawing/2014/main" id="{AF4B6C08-73CF-43DA-52FD-3A755302E2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5" y="1899"/>
              <a:ext cx="1" cy="29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8" name="Line 50">
              <a:extLst>
                <a:ext uri="{FF2B5EF4-FFF2-40B4-BE49-F238E27FC236}">
                  <a16:creationId xmlns:a16="http://schemas.microsoft.com/office/drawing/2014/main" id="{08B7BBCC-FE01-8C2D-AC4A-0DD551DC5F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" y="1813"/>
              <a:ext cx="4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9" name="Freeform 51">
              <a:extLst>
                <a:ext uri="{FF2B5EF4-FFF2-40B4-BE49-F238E27FC236}">
                  <a16:creationId xmlns:a16="http://schemas.microsoft.com/office/drawing/2014/main" id="{D2BF7B25-C18F-49A2-15E7-73C2DA31B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777"/>
              <a:ext cx="118" cy="71"/>
            </a:xfrm>
            <a:custGeom>
              <a:avLst/>
              <a:gdLst>
                <a:gd name="T0" fmla="*/ 0 w 237"/>
                <a:gd name="T1" fmla="*/ 1 h 142"/>
                <a:gd name="T2" fmla="*/ 0 w 237"/>
                <a:gd name="T3" fmla="*/ 1 h 142"/>
                <a:gd name="T4" fmla="*/ 0 w 237"/>
                <a:gd name="T5" fmla="*/ 1 h 142"/>
                <a:gd name="T6" fmla="*/ 0 w 237"/>
                <a:gd name="T7" fmla="*/ 0 h 142"/>
                <a:gd name="T8" fmla="*/ 0 w 237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42"/>
                <a:gd name="T17" fmla="*/ 237 w 23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42">
                  <a:moveTo>
                    <a:pt x="237" y="71"/>
                  </a:moveTo>
                  <a:lnTo>
                    <a:pt x="0" y="142"/>
                  </a:lnTo>
                  <a:lnTo>
                    <a:pt x="47" y="71"/>
                  </a:lnTo>
                  <a:lnTo>
                    <a:pt x="0" y="0"/>
                  </a:lnTo>
                  <a:lnTo>
                    <a:pt x="237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20" name="Rectangle 52">
              <a:extLst>
                <a:ext uri="{FF2B5EF4-FFF2-40B4-BE49-F238E27FC236}">
                  <a16:creationId xmlns:a16="http://schemas.microsoft.com/office/drawing/2014/main" id="{59941DFE-8B60-0888-242B-BEFBC4891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174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1" name="Line 53">
              <a:extLst>
                <a:ext uri="{FF2B5EF4-FFF2-40B4-BE49-F238E27FC236}">
                  <a16:creationId xmlns:a16="http://schemas.microsoft.com/office/drawing/2014/main" id="{1AA3D9C0-1112-F882-1B0F-CBE315CA7A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" y="1813"/>
              <a:ext cx="23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2" name="Rectangle 54">
              <a:extLst>
                <a:ext uri="{FF2B5EF4-FFF2-40B4-BE49-F238E27FC236}">
                  <a16:creationId xmlns:a16="http://schemas.microsoft.com/office/drawing/2014/main" id="{A6A293B6-DAFB-B619-4DD5-BE4DF34784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970"/>
              <a:ext cx="75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 at 100.</a:t>
              </a:r>
              <a:r>
                <a:rPr lang="en-US" altLang="en-US" sz="14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3" name="Rectangle 55">
              <a:extLst>
                <a:ext uri="{FF2B5EF4-FFF2-40B4-BE49-F238E27FC236}">
                  <a16:creationId xmlns:a16="http://schemas.microsoft.com/office/drawing/2014/main" id="{81DBDB04-EF85-7A9E-B9AB-7C5973827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544"/>
              <a:ext cx="763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steam at 100.</a:t>
              </a:r>
              <a:r>
                <a:rPr lang="en-US" altLang="en-US" sz="14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4" name="Rectangle 56">
              <a:extLst>
                <a:ext uri="{FF2B5EF4-FFF2-40B4-BE49-F238E27FC236}">
                  <a16:creationId xmlns:a16="http://schemas.microsoft.com/office/drawing/2014/main" id="{FBA2C7D5-A4A3-E65B-D051-E18BE6654F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1961"/>
              <a:ext cx="52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7.3 kg/min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5" name="Rectangle 57">
              <a:extLst>
                <a:ext uri="{FF2B5EF4-FFF2-40B4-BE49-F238E27FC236}">
                  <a16:creationId xmlns:a16="http://schemas.microsoft.com/office/drawing/2014/main" id="{238BCD60-9E39-E5A1-2E7D-398F8F3DC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410"/>
              <a:ext cx="2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6" name="Rectangle 58">
              <a:extLst>
                <a:ext uri="{FF2B5EF4-FFF2-40B4-BE49-F238E27FC236}">
                  <a16:creationId xmlns:a16="http://schemas.microsoft.com/office/drawing/2014/main" id="{FF3BBB85-1B88-DFEB-26FD-3A19425ED0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544"/>
              <a:ext cx="2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50.</a:t>
              </a:r>
              <a:r>
                <a:rPr lang="en-US" altLang="en-US" sz="16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7" name="Rectangle 59">
              <a:extLst>
                <a:ext uri="{FF2B5EF4-FFF2-40B4-BE49-F238E27FC236}">
                  <a16:creationId xmlns:a16="http://schemas.microsoft.com/office/drawing/2014/main" id="{B3D69757-19A8-D173-83A5-79C4895B6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1742"/>
              <a:ext cx="51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evaporator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428" name="Line 60">
              <a:extLst>
                <a:ext uri="{FF2B5EF4-FFF2-40B4-BE49-F238E27FC236}">
                  <a16:creationId xmlns:a16="http://schemas.microsoft.com/office/drawing/2014/main" id="{A8C3F2D8-2B87-C76A-CB38-026270A2669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8" y="1813"/>
              <a:ext cx="46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29" name="Freeform 61">
              <a:extLst>
                <a:ext uri="{FF2B5EF4-FFF2-40B4-BE49-F238E27FC236}">
                  <a16:creationId xmlns:a16="http://schemas.microsoft.com/office/drawing/2014/main" id="{3E99FC88-4C08-A052-6408-2FFCE00EB22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" y="1777"/>
              <a:ext cx="118" cy="71"/>
            </a:xfrm>
            <a:custGeom>
              <a:avLst/>
              <a:gdLst>
                <a:gd name="T0" fmla="*/ 1 w 236"/>
                <a:gd name="T1" fmla="*/ 1 h 142"/>
                <a:gd name="T2" fmla="*/ 0 w 236"/>
                <a:gd name="T3" fmla="*/ 1 h 142"/>
                <a:gd name="T4" fmla="*/ 1 w 236"/>
                <a:gd name="T5" fmla="*/ 1 h 142"/>
                <a:gd name="T6" fmla="*/ 0 w 236"/>
                <a:gd name="T7" fmla="*/ 0 h 142"/>
                <a:gd name="T8" fmla="*/ 1 w 236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42"/>
                <a:gd name="T17" fmla="*/ 236 w 23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42">
                  <a:moveTo>
                    <a:pt x="236" y="71"/>
                  </a:moveTo>
                  <a:lnTo>
                    <a:pt x="0" y="142"/>
                  </a:lnTo>
                  <a:lnTo>
                    <a:pt x="46" y="71"/>
                  </a:lnTo>
                  <a:lnTo>
                    <a:pt x="0" y="0"/>
                  </a:lnTo>
                  <a:lnTo>
                    <a:pt x="236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0" name="Line 62">
              <a:extLst>
                <a:ext uri="{FF2B5EF4-FFF2-40B4-BE49-F238E27FC236}">
                  <a16:creationId xmlns:a16="http://schemas.microsoft.com/office/drawing/2014/main" id="{3D3330B5-00CA-01F6-2603-1E3728C40F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" y="1813"/>
              <a:ext cx="22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1" name="Freeform 63">
              <a:extLst>
                <a:ext uri="{FF2B5EF4-FFF2-40B4-BE49-F238E27FC236}">
                  <a16:creationId xmlns:a16="http://schemas.microsoft.com/office/drawing/2014/main" id="{5CB72A90-4AA7-533A-55C9-C9A90E9A9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777"/>
              <a:ext cx="119" cy="71"/>
            </a:xfrm>
            <a:custGeom>
              <a:avLst/>
              <a:gdLst>
                <a:gd name="T0" fmla="*/ 1 w 236"/>
                <a:gd name="T1" fmla="*/ 1 h 142"/>
                <a:gd name="T2" fmla="*/ 0 w 236"/>
                <a:gd name="T3" fmla="*/ 1 h 142"/>
                <a:gd name="T4" fmla="*/ 1 w 236"/>
                <a:gd name="T5" fmla="*/ 1 h 142"/>
                <a:gd name="T6" fmla="*/ 0 w 236"/>
                <a:gd name="T7" fmla="*/ 0 h 142"/>
                <a:gd name="T8" fmla="*/ 1 w 236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42"/>
                <a:gd name="T17" fmla="*/ 236 w 23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42">
                  <a:moveTo>
                    <a:pt x="236" y="71"/>
                  </a:moveTo>
                  <a:lnTo>
                    <a:pt x="0" y="142"/>
                  </a:lnTo>
                  <a:lnTo>
                    <a:pt x="46" y="71"/>
                  </a:lnTo>
                  <a:lnTo>
                    <a:pt x="0" y="0"/>
                  </a:lnTo>
                  <a:lnTo>
                    <a:pt x="236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432" name="Line 64">
              <a:extLst>
                <a:ext uri="{FF2B5EF4-FFF2-40B4-BE49-F238E27FC236}">
                  <a16:creationId xmlns:a16="http://schemas.microsoft.com/office/drawing/2014/main" id="{EB0DDBAE-3C7B-E08E-59C1-37C72EF448F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2" y="1813"/>
              <a:ext cx="1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3" name="Line 65">
              <a:extLst>
                <a:ext uri="{FF2B5EF4-FFF2-40B4-BE49-F238E27FC236}">
                  <a16:creationId xmlns:a16="http://schemas.microsoft.com/office/drawing/2014/main" id="{C5E7E964-F56C-9268-BB4B-0B6DC14FF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984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66">
              <a:extLst>
                <a:ext uri="{FF2B5EF4-FFF2-40B4-BE49-F238E27FC236}">
                  <a16:creationId xmlns:a16="http://schemas.microsoft.com/office/drawing/2014/main" id="{ECFD6574-9962-B77C-C3D4-58078DABB58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055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Line 67">
              <a:extLst>
                <a:ext uri="{FF2B5EF4-FFF2-40B4-BE49-F238E27FC236}">
                  <a16:creationId xmlns:a16="http://schemas.microsoft.com/office/drawing/2014/main" id="{F4D405B1-CBC2-52C5-6F33-A876537C44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12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68">
              <a:extLst>
                <a:ext uri="{FF2B5EF4-FFF2-40B4-BE49-F238E27FC236}">
                  <a16:creationId xmlns:a16="http://schemas.microsoft.com/office/drawing/2014/main" id="{C4FB4A73-9156-1B76-6DEE-52A9F61B8D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198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69">
              <a:extLst>
                <a:ext uri="{FF2B5EF4-FFF2-40B4-BE49-F238E27FC236}">
                  <a16:creationId xmlns:a16="http://schemas.microsoft.com/office/drawing/2014/main" id="{59EFC515-E4C3-3BF4-B4D3-8A001875BD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269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8" name="Line 70">
              <a:extLst>
                <a:ext uri="{FF2B5EF4-FFF2-40B4-BE49-F238E27FC236}">
                  <a16:creationId xmlns:a16="http://schemas.microsoft.com/office/drawing/2014/main" id="{D73C54AF-3E27-B5F6-C835-ADE019E6DE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340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9" name="Line 71">
              <a:extLst>
                <a:ext uri="{FF2B5EF4-FFF2-40B4-BE49-F238E27FC236}">
                  <a16:creationId xmlns:a16="http://schemas.microsoft.com/office/drawing/2014/main" id="{FB5CF2F4-9B8E-D9F2-676C-91E117FD86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411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0" name="Line 72">
              <a:extLst>
                <a:ext uri="{FF2B5EF4-FFF2-40B4-BE49-F238E27FC236}">
                  <a16:creationId xmlns:a16="http://schemas.microsoft.com/office/drawing/2014/main" id="{C4915CAE-A7D8-B155-1D30-B1CCE0977E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482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1" name="Line 73">
              <a:extLst>
                <a:ext uri="{FF2B5EF4-FFF2-40B4-BE49-F238E27FC236}">
                  <a16:creationId xmlns:a16="http://schemas.microsoft.com/office/drawing/2014/main" id="{2EC5EE1B-B73F-EAE4-CE77-E6541E1B70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553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2" name="Line 74">
              <a:extLst>
                <a:ext uri="{FF2B5EF4-FFF2-40B4-BE49-F238E27FC236}">
                  <a16:creationId xmlns:a16="http://schemas.microsoft.com/office/drawing/2014/main" id="{4F793ECB-0C41-E2F6-912E-267B6F603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624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3" name="Line 75">
              <a:extLst>
                <a:ext uri="{FF2B5EF4-FFF2-40B4-BE49-F238E27FC236}">
                  <a16:creationId xmlns:a16="http://schemas.microsoft.com/office/drawing/2014/main" id="{07C5CF20-1CC3-5918-6E8B-5EC9FA634E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695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4" name="Line 76">
              <a:extLst>
                <a:ext uri="{FF2B5EF4-FFF2-40B4-BE49-F238E27FC236}">
                  <a16:creationId xmlns:a16="http://schemas.microsoft.com/office/drawing/2014/main" id="{162DBE57-4787-A8EA-F9E9-77CE4140B9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766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5" name="Line 77">
              <a:extLst>
                <a:ext uri="{FF2B5EF4-FFF2-40B4-BE49-F238E27FC236}">
                  <a16:creationId xmlns:a16="http://schemas.microsoft.com/office/drawing/2014/main" id="{F50E49F9-1AF8-4055-843B-81B394D835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83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6" name="Line 78">
              <a:extLst>
                <a:ext uri="{FF2B5EF4-FFF2-40B4-BE49-F238E27FC236}">
                  <a16:creationId xmlns:a16="http://schemas.microsoft.com/office/drawing/2014/main" id="{FB8A3A40-6C73-0045-3546-7D4052B8C3C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908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7" name="Line 79">
              <a:extLst>
                <a:ext uri="{FF2B5EF4-FFF2-40B4-BE49-F238E27FC236}">
                  <a16:creationId xmlns:a16="http://schemas.microsoft.com/office/drawing/2014/main" id="{882CB0B3-3948-3BC1-225C-084DE3C4BA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979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8" name="Line 80">
              <a:extLst>
                <a:ext uri="{FF2B5EF4-FFF2-40B4-BE49-F238E27FC236}">
                  <a16:creationId xmlns:a16="http://schemas.microsoft.com/office/drawing/2014/main" id="{0F56BD16-B148-D0F4-0334-DC04EAFC67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050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49" name="Line 81">
              <a:extLst>
                <a:ext uri="{FF2B5EF4-FFF2-40B4-BE49-F238E27FC236}">
                  <a16:creationId xmlns:a16="http://schemas.microsoft.com/office/drawing/2014/main" id="{6E660647-A9F7-8703-9F8B-74EFB3B24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121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0" name="Line 82">
              <a:extLst>
                <a:ext uri="{FF2B5EF4-FFF2-40B4-BE49-F238E27FC236}">
                  <a16:creationId xmlns:a16="http://schemas.microsoft.com/office/drawing/2014/main" id="{52E5CD61-18C7-71C5-60CB-182A99C3D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192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1" name="Line 83">
              <a:extLst>
                <a:ext uri="{FF2B5EF4-FFF2-40B4-BE49-F238E27FC236}">
                  <a16:creationId xmlns:a16="http://schemas.microsoft.com/office/drawing/2014/main" id="{542245DC-88E8-2ED1-49FB-B7CBAA3637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263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2" name="Line 84">
              <a:extLst>
                <a:ext uri="{FF2B5EF4-FFF2-40B4-BE49-F238E27FC236}">
                  <a16:creationId xmlns:a16="http://schemas.microsoft.com/office/drawing/2014/main" id="{B5746B89-7D2E-E590-1B72-CB2C9C4939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3" name="Line 85">
              <a:extLst>
                <a:ext uri="{FF2B5EF4-FFF2-40B4-BE49-F238E27FC236}">
                  <a16:creationId xmlns:a16="http://schemas.microsoft.com/office/drawing/2014/main" id="{975EB787-0EB9-2FCF-997C-ED1E1BF0C1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9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4" name="Line 86">
              <a:extLst>
                <a:ext uri="{FF2B5EF4-FFF2-40B4-BE49-F238E27FC236}">
                  <a16:creationId xmlns:a16="http://schemas.microsoft.com/office/drawing/2014/main" id="{6EC8C8E2-1E6A-4E80-52E1-69832CC5A0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0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5" name="Line 87">
              <a:extLst>
                <a:ext uri="{FF2B5EF4-FFF2-40B4-BE49-F238E27FC236}">
                  <a16:creationId xmlns:a16="http://schemas.microsoft.com/office/drawing/2014/main" id="{BD9FB1CE-491C-6ABC-8F3C-8B4BD3F712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1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6" name="Line 88">
              <a:extLst>
                <a:ext uri="{FF2B5EF4-FFF2-40B4-BE49-F238E27FC236}">
                  <a16:creationId xmlns:a16="http://schemas.microsoft.com/office/drawing/2014/main" id="{9DF76397-BC91-045A-2C8D-C451C9CE59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7" name="Line 89">
              <a:extLst>
                <a:ext uri="{FF2B5EF4-FFF2-40B4-BE49-F238E27FC236}">
                  <a16:creationId xmlns:a16="http://schemas.microsoft.com/office/drawing/2014/main" id="{7B0DA80A-F690-14B5-CF35-1BB048B3298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3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8" name="Line 90">
              <a:extLst>
                <a:ext uri="{FF2B5EF4-FFF2-40B4-BE49-F238E27FC236}">
                  <a16:creationId xmlns:a16="http://schemas.microsoft.com/office/drawing/2014/main" id="{2FFEF2B8-95E5-0F4B-FAC6-F556F7E1D7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4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59" name="Line 91">
              <a:extLst>
                <a:ext uri="{FF2B5EF4-FFF2-40B4-BE49-F238E27FC236}">
                  <a16:creationId xmlns:a16="http://schemas.microsoft.com/office/drawing/2014/main" id="{7E92BC9B-351A-4C7D-4B52-476BAB8339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0" name="Line 92">
              <a:extLst>
                <a:ext uri="{FF2B5EF4-FFF2-40B4-BE49-F238E27FC236}">
                  <a16:creationId xmlns:a16="http://schemas.microsoft.com/office/drawing/2014/main" id="{321C2DE0-AAFE-291F-EDF1-0BF25EC9E2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1" name="Line 93">
              <a:extLst>
                <a:ext uri="{FF2B5EF4-FFF2-40B4-BE49-F238E27FC236}">
                  <a16:creationId xmlns:a16="http://schemas.microsoft.com/office/drawing/2014/main" id="{175625DC-EEEF-2E59-1E1A-FC79581223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7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2" name="Line 94">
              <a:extLst>
                <a:ext uri="{FF2B5EF4-FFF2-40B4-BE49-F238E27FC236}">
                  <a16:creationId xmlns:a16="http://schemas.microsoft.com/office/drawing/2014/main" id="{D58CA795-CB5A-F89C-3CE3-B1953FC3DD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3" name="Line 95">
              <a:extLst>
                <a:ext uri="{FF2B5EF4-FFF2-40B4-BE49-F238E27FC236}">
                  <a16:creationId xmlns:a16="http://schemas.microsoft.com/office/drawing/2014/main" id="{B0B1605C-9C64-C932-609D-3368069E478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4" name="Line 96">
              <a:extLst>
                <a:ext uri="{FF2B5EF4-FFF2-40B4-BE49-F238E27FC236}">
                  <a16:creationId xmlns:a16="http://schemas.microsoft.com/office/drawing/2014/main" id="{D56E25ED-6CD4-2856-1EB5-5DAD75A657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5" name="Line 97">
              <a:extLst>
                <a:ext uri="{FF2B5EF4-FFF2-40B4-BE49-F238E27FC236}">
                  <a16:creationId xmlns:a16="http://schemas.microsoft.com/office/drawing/2014/main" id="{E23237E0-88FD-62B2-5D65-6515AE6FDD1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1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6" name="Line 98">
              <a:extLst>
                <a:ext uri="{FF2B5EF4-FFF2-40B4-BE49-F238E27FC236}">
                  <a16:creationId xmlns:a16="http://schemas.microsoft.com/office/drawing/2014/main" id="{28DC38CF-AEEF-0CF3-8CE7-C6B0DE4627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7" name="Line 99">
              <a:extLst>
                <a:ext uri="{FF2B5EF4-FFF2-40B4-BE49-F238E27FC236}">
                  <a16:creationId xmlns:a16="http://schemas.microsoft.com/office/drawing/2014/main" id="{E98C2A7A-1FC9-4868-2E08-18B20E28F5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3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8" name="Line 100">
              <a:extLst>
                <a:ext uri="{FF2B5EF4-FFF2-40B4-BE49-F238E27FC236}">
                  <a16:creationId xmlns:a16="http://schemas.microsoft.com/office/drawing/2014/main" id="{6F7C02AC-A462-708F-8F58-F88FEC276B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69" name="Line 101">
              <a:extLst>
                <a:ext uri="{FF2B5EF4-FFF2-40B4-BE49-F238E27FC236}">
                  <a16:creationId xmlns:a16="http://schemas.microsoft.com/office/drawing/2014/main" id="{540377B4-76AD-5340-856D-9F5318D5B8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5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0" name="Line 102">
              <a:extLst>
                <a:ext uri="{FF2B5EF4-FFF2-40B4-BE49-F238E27FC236}">
                  <a16:creationId xmlns:a16="http://schemas.microsoft.com/office/drawing/2014/main" id="{84ECBAEC-5397-61D6-94B5-A9296AEC56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6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1" name="Line 103">
              <a:extLst>
                <a:ext uri="{FF2B5EF4-FFF2-40B4-BE49-F238E27FC236}">
                  <a16:creationId xmlns:a16="http://schemas.microsoft.com/office/drawing/2014/main" id="{EE9392D1-4481-3D17-A4E5-18C5018A55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2" name="Line 104">
              <a:extLst>
                <a:ext uri="{FF2B5EF4-FFF2-40B4-BE49-F238E27FC236}">
                  <a16:creationId xmlns:a16="http://schemas.microsoft.com/office/drawing/2014/main" id="{45A5677C-95B0-5940-6CC0-5CEC2C4DE0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3" name="Line 105">
              <a:extLst>
                <a:ext uri="{FF2B5EF4-FFF2-40B4-BE49-F238E27FC236}">
                  <a16:creationId xmlns:a16="http://schemas.microsoft.com/office/drawing/2014/main" id="{0B28BEDF-5EEE-BE4B-9998-822083B996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4" name="Line 106">
              <a:extLst>
                <a:ext uri="{FF2B5EF4-FFF2-40B4-BE49-F238E27FC236}">
                  <a16:creationId xmlns:a16="http://schemas.microsoft.com/office/drawing/2014/main" id="{999B9B48-18D7-75E9-922D-1091B2DC14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5" name="Line 107">
              <a:extLst>
                <a:ext uri="{FF2B5EF4-FFF2-40B4-BE49-F238E27FC236}">
                  <a16:creationId xmlns:a16="http://schemas.microsoft.com/office/drawing/2014/main" id="{511CE463-D3FA-488E-D68A-7D5D86E119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2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6" name="Line 108">
              <a:extLst>
                <a:ext uri="{FF2B5EF4-FFF2-40B4-BE49-F238E27FC236}">
                  <a16:creationId xmlns:a16="http://schemas.microsoft.com/office/drawing/2014/main" id="{3CD08734-BCF8-B9F8-BC7B-CF60EFD65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3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7" name="Line 109">
              <a:extLst>
                <a:ext uri="{FF2B5EF4-FFF2-40B4-BE49-F238E27FC236}">
                  <a16:creationId xmlns:a16="http://schemas.microsoft.com/office/drawing/2014/main" id="{DD9D9B81-0679-5320-1E3E-7AA6689571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8" name="Line 110">
              <a:extLst>
                <a:ext uri="{FF2B5EF4-FFF2-40B4-BE49-F238E27FC236}">
                  <a16:creationId xmlns:a16="http://schemas.microsoft.com/office/drawing/2014/main" id="{A160EDD1-3A6F-8B8E-5C72-34C0D71857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79" name="Line 111">
              <a:extLst>
                <a:ext uri="{FF2B5EF4-FFF2-40B4-BE49-F238E27FC236}">
                  <a16:creationId xmlns:a16="http://schemas.microsoft.com/office/drawing/2014/main" id="{7C45C99B-8B8F-1F08-33AF-721B8F8B44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0" name="Line 112">
              <a:extLst>
                <a:ext uri="{FF2B5EF4-FFF2-40B4-BE49-F238E27FC236}">
                  <a16:creationId xmlns:a16="http://schemas.microsoft.com/office/drawing/2014/main" id="{771A3605-263E-1C67-A732-F1ECA54510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1" name="Line 113">
              <a:extLst>
                <a:ext uri="{FF2B5EF4-FFF2-40B4-BE49-F238E27FC236}">
                  <a16:creationId xmlns:a16="http://schemas.microsoft.com/office/drawing/2014/main" id="{10E36E7D-62D6-657E-1976-D0A8A531A1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8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2" name="Line 114">
              <a:extLst>
                <a:ext uri="{FF2B5EF4-FFF2-40B4-BE49-F238E27FC236}">
                  <a16:creationId xmlns:a16="http://schemas.microsoft.com/office/drawing/2014/main" id="{21E15588-1B93-A5CA-8EE8-8D3C7C21F9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3" name="Line 115">
              <a:extLst>
                <a:ext uri="{FF2B5EF4-FFF2-40B4-BE49-F238E27FC236}">
                  <a16:creationId xmlns:a16="http://schemas.microsoft.com/office/drawing/2014/main" id="{A016F2AC-5D07-0A04-06DD-CADC552064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0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4" name="Line 116">
              <a:extLst>
                <a:ext uri="{FF2B5EF4-FFF2-40B4-BE49-F238E27FC236}">
                  <a16:creationId xmlns:a16="http://schemas.microsoft.com/office/drawing/2014/main" id="{933163D2-4619-328F-7DEB-E422854C4F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5" name="Line 117">
              <a:extLst>
                <a:ext uri="{FF2B5EF4-FFF2-40B4-BE49-F238E27FC236}">
                  <a16:creationId xmlns:a16="http://schemas.microsoft.com/office/drawing/2014/main" id="{6111C24F-5E08-F0F0-3689-8A2EA3737D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6" name="Line 118">
              <a:extLst>
                <a:ext uri="{FF2B5EF4-FFF2-40B4-BE49-F238E27FC236}">
                  <a16:creationId xmlns:a16="http://schemas.microsoft.com/office/drawing/2014/main" id="{A844C415-BF99-34E7-BF83-A0E53F15B7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3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7" name="Line 119">
              <a:extLst>
                <a:ext uri="{FF2B5EF4-FFF2-40B4-BE49-F238E27FC236}">
                  <a16:creationId xmlns:a16="http://schemas.microsoft.com/office/drawing/2014/main" id="{B5662A6C-ABCE-E837-0AE0-1427D381A2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8" name="Line 120">
              <a:extLst>
                <a:ext uri="{FF2B5EF4-FFF2-40B4-BE49-F238E27FC236}">
                  <a16:creationId xmlns:a16="http://schemas.microsoft.com/office/drawing/2014/main" id="{FF64D92C-B61D-5538-5BE5-499A576961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89" name="Line 121">
              <a:extLst>
                <a:ext uri="{FF2B5EF4-FFF2-40B4-BE49-F238E27FC236}">
                  <a16:creationId xmlns:a16="http://schemas.microsoft.com/office/drawing/2014/main" id="{AED3AFD4-524D-2118-B12B-95E6E8A551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6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0" name="Line 122">
              <a:extLst>
                <a:ext uri="{FF2B5EF4-FFF2-40B4-BE49-F238E27FC236}">
                  <a16:creationId xmlns:a16="http://schemas.microsoft.com/office/drawing/2014/main" id="{74536EC3-BEE8-A497-5926-3F641DA15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7" y="2299"/>
              <a:ext cx="4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1" name="Line 123">
              <a:extLst>
                <a:ext uri="{FF2B5EF4-FFF2-40B4-BE49-F238E27FC236}">
                  <a16:creationId xmlns:a16="http://schemas.microsoft.com/office/drawing/2014/main" id="{815C9895-89A7-7667-31CD-D54A6911C5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263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2" name="Line 124">
              <a:extLst>
                <a:ext uri="{FF2B5EF4-FFF2-40B4-BE49-F238E27FC236}">
                  <a16:creationId xmlns:a16="http://schemas.microsoft.com/office/drawing/2014/main" id="{4C21CCF0-7711-6B7D-24B9-B0272A440DB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192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3" name="Line 125">
              <a:extLst>
                <a:ext uri="{FF2B5EF4-FFF2-40B4-BE49-F238E27FC236}">
                  <a16:creationId xmlns:a16="http://schemas.microsoft.com/office/drawing/2014/main" id="{079FD00E-1258-F67B-F051-F5E946AA07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121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4" name="Line 126">
              <a:extLst>
                <a:ext uri="{FF2B5EF4-FFF2-40B4-BE49-F238E27FC236}">
                  <a16:creationId xmlns:a16="http://schemas.microsoft.com/office/drawing/2014/main" id="{561CFABE-9218-AAC5-1859-564DC265398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050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5" name="Line 127">
              <a:extLst>
                <a:ext uri="{FF2B5EF4-FFF2-40B4-BE49-F238E27FC236}">
                  <a16:creationId xmlns:a16="http://schemas.microsoft.com/office/drawing/2014/main" id="{4B610AAC-77F7-3872-4CF8-BD095984F6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979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6" name="Line 128">
              <a:extLst>
                <a:ext uri="{FF2B5EF4-FFF2-40B4-BE49-F238E27FC236}">
                  <a16:creationId xmlns:a16="http://schemas.microsoft.com/office/drawing/2014/main" id="{67C6CDEA-A4E7-1C99-6B50-AFAB7F0042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908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7" name="Line 129">
              <a:extLst>
                <a:ext uri="{FF2B5EF4-FFF2-40B4-BE49-F238E27FC236}">
                  <a16:creationId xmlns:a16="http://schemas.microsoft.com/office/drawing/2014/main" id="{810AB94E-A488-A7BD-C10B-A7AE72A45D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83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8" name="Line 130">
              <a:extLst>
                <a:ext uri="{FF2B5EF4-FFF2-40B4-BE49-F238E27FC236}">
                  <a16:creationId xmlns:a16="http://schemas.microsoft.com/office/drawing/2014/main" id="{B49FF285-3518-B4FD-3BE8-158561C589C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766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99" name="Line 131">
              <a:extLst>
                <a:ext uri="{FF2B5EF4-FFF2-40B4-BE49-F238E27FC236}">
                  <a16:creationId xmlns:a16="http://schemas.microsoft.com/office/drawing/2014/main" id="{E0759302-0491-07E9-CDD4-A7DD7556E0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695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0" name="Line 132">
              <a:extLst>
                <a:ext uri="{FF2B5EF4-FFF2-40B4-BE49-F238E27FC236}">
                  <a16:creationId xmlns:a16="http://schemas.microsoft.com/office/drawing/2014/main" id="{020376F0-7061-CDC2-27F6-BED87E2671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624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1" name="Line 133">
              <a:extLst>
                <a:ext uri="{FF2B5EF4-FFF2-40B4-BE49-F238E27FC236}">
                  <a16:creationId xmlns:a16="http://schemas.microsoft.com/office/drawing/2014/main" id="{E669BE35-76AA-B4D5-FE4A-77BECCBEBCC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553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2" name="Line 134">
              <a:extLst>
                <a:ext uri="{FF2B5EF4-FFF2-40B4-BE49-F238E27FC236}">
                  <a16:creationId xmlns:a16="http://schemas.microsoft.com/office/drawing/2014/main" id="{C83BCB96-11B4-2343-3060-3972980E27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482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3" name="Line 135">
              <a:extLst>
                <a:ext uri="{FF2B5EF4-FFF2-40B4-BE49-F238E27FC236}">
                  <a16:creationId xmlns:a16="http://schemas.microsoft.com/office/drawing/2014/main" id="{299E5F4A-9A03-20BC-D9A9-3B6F04E193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411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4" name="Line 136">
              <a:extLst>
                <a:ext uri="{FF2B5EF4-FFF2-40B4-BE49-F238E27FC236}">
                  <a16:creationId xmlns:a16="http://schemas.microsoft.com/office/drawing/2014/main" id="{4F4D14A2-A593-AA18-47C1-904EE5BFB4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340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5" name="Line 137">
              <a:extLst>
                <a:ext uri="{FF2B5EF4-FFF2-40B4-BE49-F238E27FC236}">
                  <a16:creationId xmlns:a16="http://schemas.microsoft.com/office/drawing/2014/main" id="{5A6546B4-3A0F-5AAE-060D-B471E2AEE8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269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6" name="Line 138">
              <a:extLst>
                <a:ext uri="{FF2B5EF4-FFF2-40B4-BE49-F238E27FC236}">
                  <a16:creationId xmlns:a16="http://schemas.microsoft.com/office/drawing/2014/main" id="{AD36AF51-62FE-D659-A403-A9C92CDF8F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198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7" name="Line 139">
              <a:extLst>
                <a:ext uri="{FF2B5EF4-FFF2-40B4-BE49-F238E27FC236}">
                  <a16:creationId xmlns:a16="http://schemas.microsoft.com/office/drawing/2014/main" id="{7C48708E-143C-8DE7-FF1F-DA1ADB268F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12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8" name="Line 140">
              <a:extLst>
                <a:ext uri="{FF2B5EF4-FFF2-40B4-BE49-F238E27FC236}">
                  <a16:creationId xmlns:a16="http://schemas.microsoft.com/office/drawing/2014/main" id="{F5E13156-0428-017D-DE1C-E5A94EAE1C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055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09" name="Line 141">
              <a:extLst>
                <a:ext uri="{FF2B5EF4-FFF2-40B4-BE49-F238E27FC236}">
                  <a16:creationId xmlns:a16="http://schemas.microsoft.com/office/drawing/2014/main" id="{15799098-BCA7-3319-B3AC-440155308B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984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0" name="Line 142">
              <a:extLst>
                <a:ext uri="{FF2B5EF4-FFF2-40B4-BE49-F238E27FC236}">
                  <a16:creationId xmlns:a16="http://schemas.microsoft.com/office/drawing/2014/main" id="{230E2F3B-D7A9-DE85-4FED-1AE7AADDD25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8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1" name="Line 143">
              <a:extLst>
                <a:ext uri="{FF2B5EF4-FFF2-40B4-BE49-F238E27FC236}">
                  <a16:creationId xmlns:a16="http://schemas.microsoft.com/office/drawing/2014/main" id="{B5E10B87-2A3E-9465-026A-F3D82B2CEE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7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2" name="Line 144">
              <a:extLst>
                <a:ext uri="{FF2B5EF4-FFF2-40B4-BE49-F238E27FC236}">
                  <a16:creationId xmlns:a16="http://schemas.microsoft.com/office/drawing/2014/main" id="{F6D90023-F074-15D2-F9E7-FE0FFD5DCF7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6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3" name="Line 145">
              <a:extLst>
                <a:ext uri="{FF2B5EF4-FFF2-40B4-BE49-F238E27FC236}">
                  <a16:creationId xmlns:a16="http://schemas.microsoft.com/office/drawing/2014/main" id="{F22EBB44-D85A-84E8-1AC9-80F4B1FC04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5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4" name="Line 146">
              <a:extLst>
                <a:ext uri="{FF2B5EF4-FFF2-40B4-BE49-F238E27FC236}">
                  <a16:creationId xmlns:a16="http://schemas.microsoft.com/office/drawing/2014/main" id="{EDD2D5D5-8274-6AC7-3C18-28E22E5994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5" name="Line 147">
              <a:extLst>
                <a:ext uri="{FF2B5EF4-FFF2-40B4-BE49-F238E27FC236}">
                  <a16:creationId xmlns:a16="http://schemas.microsoft.com/office/drawing/2014/main" id="{72125C63-872C-E84E-4E07-AFFA8F412F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3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6" name="Line 148">
              <a:extLst>
                <a:ext uri="{FF2B5EF4-FFF2-40B4-BE49-F238E27FC236}">
                  <a16:creationId xmlns:a16="http://schemas.microsoft.com/office/drawing/2014/main" id="{3E9E1426-9997-8D29-5B2B-DE516407B1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2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7" name="Line 149">
              <a:extLst>
                <a:ext uri="{FF2B5EF4-FFF2-40B4-BE49-F238E27FC236}">
                  <a16:creationId xmlns:a16="http://schemas.microsoft.com/office/drawing/2014/main" id="{BD5E3A99-EDB4-94CC-3628-8EAB9017DF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1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8" name="Line 150">
              <a:extLst>
                <a:ext uri="{FF2B5EF4-FFF2-40B4-BE49-F238E27FC236}">
                  <a16:creationId xmlns:a16="http://schemas.microsoft.com/office/drawing/2014/main" id="{3672AD0D-B89D-218C-C687-FB0506ADFD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0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19" name="Line 151">
              <a:extLst>
                <a:ext uri="{FF2B5EF4-FFF2-40B4-BE49-F238E27FC236}">
                  <a16:creationId xmlns:a16="http://schemas.microsoft.com/office/drawing/2014/main" id="{4B9A2D95-3C1E-6929-C4AA-4F4F004C75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9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0" name="Line 152">
              <a:extLst>
                <a:ext uri="{FF2B5EF4-FFF2-40B4-BE49-F238E27FC236}">
                  <a16:creationId xmlns:a16="http://schemas.microsoft.com/office/drawing/2014/main" id="{C910CBEB-4B81-40CC-3EC9-7F2BDA134D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1" name="Line 153">
              <a:extLst>
                <a:ext uri="{FF2B5EF4-FFF2-40B4-BE49-F238E27FC236}">
                  <a16:creationId xmlns:a16="http://schemas.microsoft.com/office/drawing/2014/main" id="{BA93228E-F762-78C6-9749-C461B07639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7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2" name="Line 154">
              <a:extLst>
                <a:ext uri="{FF2B5EF4-FFF2-40B4-BE49-F238E27FC236}">
                  <a16:creationId xmlns:a16="http://schemas.microsoft.com/office/drawing/2014/main" id="{6941A901-5E83-A5CB-49B9-A37A8811C7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6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3" name="Line 155">
              <a:extLst>
                <a:ext uri="{FF2B5EF4-FFF2-40B4-BE49-F238E27FC236}">
                  <a16:creationId xmlns:a16="http://schemas.microsoft.com/office/drawing/2014/main" id="{B8774E7A-EB4F-C601-87E8-DCC8262E128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5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4" name="Line 156">
              <a:extLst>
                <a:ext uri="{FF2B5EF4-FFF2-40B4-BE49-F238E27FC236}">
                  <a16:creationId xmlns:a16="http://schemas.microsoft.com/office/drawing/2014/main" id="{7B12AD4D-F704-06AE-0142-50179E30255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4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5" name="Line 157">
              <a:extLst>
                <a:ext uri="{FF2B5EF4-FFF2-40B4-BE49-F238E27FC236}">
                  <a16:creationId xmlns:a16="http://schemas.microsoft.com/office/drawing/2014/main" id="{7746BEC4-47DD-56D1-CA86-A01DC40BC7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3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6" name="Line 158">
              <a:extLst>
                <a:ext uri="{FF2B5EF4-FFF2-40B4-BE49-F238E27FC236}">
                  <a16:creationId xmlns:a16="http://schemas.microsoft.com/office/drawing/2014/main" id="{0E5DAEEE-6EDF-F8C9-4A4F-B9128AF380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2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7" name="Line 159">
              <a:extLst>
                <a:ext uri="{FF2B5EF4-FFF2-40B4-BE49-F238E27FC236}">
                  <a16:creationId xmlns:a16="http://schemas.microsoft.com/office/drawing/2014/main" id="{32532433-CED0-AB3D-8EAC-7CC00C6F09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8" name="Line 160">
              <a:extLst>
                <a:ext uri="{FF2B5EF4-FFF2-40B4-BE49-F238E27FC236}">
                  <a16:creationId xmlns:a16="http://schemas.microsoft.com/office/drawing/2014/main" id="{88BBB7CB-956B-3673-2A9B-2CDEFAEC251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29" name="Line 161">
              <a:extLst>
                <a:ext uri="{FF2B5EF4-FFF2-40B4-BE49-F238E27FC236}">
                  <a16:creationId xmlns:a16="http://schemas.microsoft.com/office/drawing/2014/main" id="{5548C636-15F9-D1FC-AC2D-BB864FD82C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9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0" name="Line 162">
              <a:extLst>
                <a:ext uri="{FF2B5EF4-FFF2-40B4-BE49-F238E27FC236}">
                  <a16:creationId xmlns:a16="http://schemas.microsoft.com/office/drawing/2014/main" id="{8C8DF03B-B4C0-E5D0-43C8-14F4639DACB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8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1" name="Line 163">
              <a:extLst>
                <a:ext uri="{FF2B5EF4-FFF2-40B4-BE49-F238E27FC236}">
                  <a16:creationId xmlns:a16="http://schemas.microsoft.com/office/drawing/2014/main" id="{FE1BD459-C9DF-5483-C90B-612509A0AA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7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2" name="Line 164">
              <a:extLst>
                <a:ext uri="{FF2B5EF4-FFF2-40B4-BE49-F238E27FC236}">
                  <a16:creationId xmlns:a16="http://schemas.microsoft.com/office/drawing/2014/main" id="{ABDCFDE8-425B-7F9A-6376-4FB60EEF7CB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6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3" name="Line 165">
              <a:extLst>
                <a:ext uri="{FF2B5EF4-FFF2-40B4-BE49-F238E27FC236}">
                  <a16:creationId xmlns:a16="http://schemas.microsoft.com/office/drawing/2014/main" id="{8BF28967-173F-EBCD-4123-9C2E5211C1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4" name="Line 166">
              <a:extLst>
                <a:ext uri="{FF2B5EF4-FFF2-40B4-BE49-F238E27FC236}">
                  <a16:creationId xmlns:a16="http://schemas.microsoft.com/office/drawing/2014/main" id="{00E338DA-F8EC-31D5-B027-2E4CC0D114C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4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5" name="Line 167">
              <a:extLst>
                <a:ext uri="{FF2B5EF4-FFF2-40B4-BE49-F238E27FC236}">
                  <a16:creationId xmlns:a16="http://schemas.microsoft.com/office/drawing/2014/main" id="{074F2624-3AD0-E3A4-48BF-DF2E12D5C0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3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6" name="Line 168">
              <a:extLst>
                <a:ext uri="{FF2B5EF4-FFF2-40B4-BE49-F238E27FC236}">
                  <a16:creationId xmlns:a16="http://schemas.microsoft.com/office/drawing/2014/main" id="{892E237F-1F8C-33B0-3514-387C9BFDD31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2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7" name="Line 169">
              <a:extLst>
                <a:ext uri="{FF2B5EF4-FFF2-40B4-BE49-F238E27FC236}">
                  <a16:creationId xmlns:a16="http://schemas.microsoft.com/office/drawing/2014/main" id="{8113A9F4-F66A-69AF-EFB4-3662D49D179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01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8" name="Line 170">
              <a:extLst>
                <a:ext uri="{FF2B5EF4-FFF2-40B4-BE49-F238E27FC236}">
                  <a16:creationId xmlns:a16="http://schemas.microsoft.com/office/drawing/2014/main" id="{0E41BA92-DD09-0F5D-4121-3F43811111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0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39" name="Line 171">
              <a:extLst>
                <a:ext uri="{FF2B5EF4-FFF2-40B4-BE49-F238E27FC236}">
                  <a16:creationId xmlns:a16="http://schemas.microsoft.com/office/drawing/2014/main" id="{8F54FBFF-36C8-7064-4918-339CBB8AD1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9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0" name="Line 172">
              <a:extLst>
                <a:ext uri="{FF2B5EF4-FFF2-40B4-BE49-F238E27FC236}">
                  <a16:creationId xmlns:a16="http://schemas.microsoft.com/office/drawing/2014/main" id="{78D12E8A-5E4B-7AAF-D1B7-84349BECB5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1" name="Line 173">
              <a:extLst>
                <a:ext uri="{FF2B5EF4-FFF2-40B4-BE49-F238E27FC236}">
                  <a16:creationId xmlns:a16="http://schemas.microsoft.com/office/drawing/2014/main" id="{C0B32634-D2B4-9072-E3BF-56CD706285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7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Line 174">
              <a:extLst>
                <a:ext uri="{FF2B5EF4-FFF2-40B4-BE49-F238E27FC236}">
                  <a16:creationId xmlns:a16="http://schemas.microsoft.com/office/drawing/2014/main" id="{8848EE38-1492-E28F-8124-869EFB4B52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46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Line 175">
              <a:extLst>
                <a:ext uri="{FF2B5EF4-FFF2-40B4-BE49-F238E27FC236}">
                  <a16:creationId xmlns:a16="http://schemas.microsoft.com/office/drawing/2014/main" id="{78636EE0-6FEC-97CC-7E84-8697EC4AFF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75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Line 176">
              <a:extLst>
                <a:ext uri="{FF2B5EF4-FFF2-40B4-BE49-F238E27FC236}">
                  <a16:creationId xmlns:a16="http://schemas.microsoft.com/office/drawing/2014/main" id="{8C0DF59F-E231-54AE-6D51-C11D673DBCD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4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177">
              <a:extLst>
                <a:ext uri="{FF2B5EF4-FFF2-40B4-BE49-F238E27FC236}">
                  <a16:creationId xmlns:a16="http://schemas.microsoft.com/office/drawing/2014/main" id="{F2518B15-B178-7698-9762-372314D60F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3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6" name="Line 178">
              <a:extLst>
                <a:ext uri="{FF2B5EF4-FFF2-40B4-BE49-F238E27FC236}">
                  <a16:creationId xmlns:a16="http://schemas.microsoft.com/office/drawing/2014/main" id="{45CBF34E-5F5E-E1FA-CB88-C75C30BAA9C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62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Line 179">
              <a:extLst>
                <a:ext uri="{FF2B5EF4-FFF2-40B4-BE49-F238E27FC236}">
                  <a16:creationId xmlns:a16="http://schemas.microsoft.com/office/drawing/2014/main" id="{01963710-0809-C147-CB03-84C6182E2BA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1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Line 180">
              <a:extLst>
                <a:ext uri="{FF2B5EF4-FFF2-40B4-BE49-F238E27FC236}">
                  <a16:creationId xmlns:a16="http://schemas.microsoft.com/office/drawing/2014/main" id="{BC87FE5D-E427-5983-7906-563474EF47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8" y="984"/>
              <a:ext cx="4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Line 181">
              <a:extLst>
                <a:ext uri="{FF2B5EF4-FFF2-40B4-BE49-F238E27FC236}">
                  <a16:creationId xmlns:a16="http://schemas.microsoft.com/office/drawing/2014/main" id="{7B592380-13C0-D0DA-4EB6-C840303F3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1" y="973"/>
              <a:ext cx="1" cy="1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0" name="Freeform 182">
              <a:extLst>
                <a:ext uri="{FF2B5EF4-FFF2-40B4-BE49-F238E27FC236}">
                  <a16:creationId xmlns:a16="http://schemas.microsoft.com/office/drawing/2014/main" id="{DA853A76-FDC5-EFA4-40B8-193E84A78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1019"/>
              <a:ext cx="71" cy="119"/>
            </a:xfrm>
            <a:custGeom>
              <a:avLst/>
              <a:gdLst>
                <a:gd name="T0" fmla="*/ 1 w 142"/>
                <a:gd name="T1" fmla="*/ 1 h 238"/>
                <a:gd name="T2" fmla="*/ 0 w 142"/>
                <a:gd name="T3" fmla="*/ 0 h 238"/>
                <a:gd name="T4" fmla="*/ 1 w 142"/>
                <a:gd name="T5" fmla="*/ 1 h 238"/>
                <a:gd name="T6" fmla="*/ 1 w 142"/>
                <a:gd name="T7" fmla="*/ 0 h 238"/>
                <a:gd name="T8" fmla="*/ 1 w 142"/>
                <a:gd name="T9" fmla="*/ 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8"/>
                <a:gd name="T17" fmla="*/ 142 w 142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8">
                  <a:moveTo>
                    <a:pt x="71" y="238"/>
                  </a:moveTo>
                  <a:lnTo>
                    <a:pt x="0" y="0"/>
                  </a:lnTo>
                  <a:lnTo>
                    <a:pt x="71" y="48"/>
                  </a:lnTo>
                  <a:lnTo>
                    <a:pt x="142" y="0"/>
                  </a:lnTo>
                  <a:lnTo>
                    <a:pt x="71" y="238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1" name="Freeform 183">
              <a:extLst>
                <a:ext uri="{FF2B5EF4-FFF2-40B4-BE49-F238E27FC236}">
                  <a16:creationId xmlns:a16="http://schemas.microsoft.com/office/drawing/2014/main" id="{20EB3714-C865-D1E7-7E3A-EC4B4620B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736"/>
              <a:ext cx="53" cy="237"/>
            </a:xfrm>
            <a:custGeom>
              <a:avLst/>
              <a:gdLst>
                <a:gd name="T0" fmla="*/ 4 w 60"/>
                <a:gd name="T1" fmla="*/ 25 h 267"/>
                <a:gd name="T2" fmla="*/ 4 w 60"/>
                <a:gd name="T3" fmla="*/ 24 h 267"/>
                <a:gd name="T4" fmla="*/ 4 w 60"/>
                <a:gd name="T5" fmla="*/ 22 h 267"/>
                <a:gd name="T6" fmla="*/ 4 w 60"/>
                <a:gd name="T7" fmla="*/ 22 h 267"/>
                <a:gd name="T8" fmla="*/ 4 w 60"/>
                <a:gd name="T9" fmla="*/ 22 h 267"/>
                <a:gd name="T10" fmla="*/ 4 w 60"/>
                <a:gd name="T11" fmla="*/ 22 h 267"/>
                <a:gd name="T12" fmla="*/ 4 w 60"/>
                <a:gd name="T13" fmla="*/ 22 h 267"/>
                <a:gd name="T14" fmla="*/ 4 w 60"/>
                <a:gd name="T15" fmla="*/ 20 h 267"/>
                <a:gd name="T16" fmla="*/ 4 w 60"/>
                <a:gd name="T17" fmla="*/ 20 h 267"/>
                <a:gd name="T18" fmla="*/ 4 w 60"/>
                <a:gd name="T19" fmla="*/ 20 h 267"/>
                <a:gd name="T20" fmla="*/ 4 w 60"/>
                <a:gd name="T21" fmla="*/ 20 h 267"/>
                <a:gd name="T22" fmla="*/ 0 w 60"/>
                <a:gd name="T23" fmla="*/ 19 h 267"/>
                <a:gd name="T24" fmla="*/ 0 w 60"/>
                <a:gd name="T25" fmla="*/ 18 h 267"/>
                <a:gd name="T26" fmla="*/ 4 w 60"/>
                <a:gd name="T27" fmla="*/ 18 h 267"/>
                <a:gd name="T28" fmla="*/ 4 w 60"/>
                <a:gd name="T29" fmla="*/ 18 h 267"/>
                <a:gd name="T30" fmla="*/ 4 w 60"/>
                <a:gd name="T31" fmla="*/ 17 h 267"/>
                <a:gd name="T32" fmla="*/ 4 w 60"/>
                <a:gd name="T33" fmla="*/ 16 h 267"/>
                <a:gd name="T34" fmla="*/ 4 w 60"/>
                <a:gd name="T35" fmla="*/ 16 h 267"/>
                <a:gd name="T36" fmla="*/ 4 w 60"/>
                <a:gd name="T37" fmla="*/ 16 h 267"/>
                <a:gd name="T38" fmla="*/ 4 w 60"/>
                <a:gd name="T39" fmla="*/ 14 h 267"/>
                <a:gd name="T40" fmla="*/ 4 w 60"/>
                <a:gd name="T41" fmla="*/ 14 h 267"/>
                <a:gd name="T42" fmla="*/ 4 w 60"/>
                <a:gd name="T43" fmla="*/ 14 h 267"/>
                <a:gd name="T44" fmla="*/ 4 w 60"/>
                <a:gd name="T45" fmla="*/ 13 h 267"/>
                <a:gd name="T46" fmla="*/ 4 w 60"/>
                <a:gd name="T47" fmla="*/ 12 h 267"/>
                <a:gd name="T48" fmla="*/ 4 w 60"/>
                <a:gd name="T49" fmla="*/ 12 h 267"/>
                <a:gd name="T50" fmla="*/ 4 w 60"/>
                <a:gd name="T51" fmla="*/ 11 h 267"/>
                <a:gd name="T52" fmla="*/ 4 w 60"/>
                <a:gd name="T53" fmla="*/ 11 h 267"/>
                <a:gd name="T54" fmla="*/ 0 w 60"/>
                <a:gd name="T55" fmla="*/ 11 h 267"/>
                <a:gd name="T56" fmla="*/ 0 w 60"/>
                <a:gd name="T57" fmla="*/ 10 h 267"/>
                <a:gd name="T58" fmla="*/ 4 w 60"/>
                <a:gd name="T59" fmla="*/ 10 h 267"/>
                <a:gd name="T60" fmla="*/ 4 w 60"/>
                <a:gd name="T61" fmla="*/ 10 h 267"/>
                <a:gd name="T62" fmla="*/ 4 w 60"/>
                <a:gd name="T63" fmla="*/ 9 h 267"/>
                <a:gd name="T64" fmla="*/ 4 w 60"/>
                <a:gd name="T65" fmla="*/ 8 h 267"/>
                <a:gd name="T66" fmla="*/ 4 w 60"/>
                <a:gd name="T67" fmla="*/ 8 h 267"/>
                <a:gd name="T68" fmla="*/ 4 w 60"/>
                <a:gd name="T69" fmla="*/ 7 h 267"/>
                <a:gd name="T70" fmla="*/ 4 w 60"/>
                <a:gd name="T71" fmla="*/ 7 h 267"/>
                <a:gd name="T72" fmla="*/ 4 w 60"/>
                <a:gd name="T73" fmla="*/ 6 h 267"/>
                <a:gd name="T74" fmla="*/ 4 w 60"/>
                <a:gd name="T75" fmla="*/ 5 h 267"/>
                <a:gd name="T76" fmla="*/ 4 w 60"/>
                <a:gd name="T77" fmla="*/ 5 h 267"/>
                <a:gd name="T78" fmla="*/ 4 w 60"/>
                <a:gd name="T79" fmla="*/ 4 h 267"/>
                <a:gd name="T80" fmla="*/ 4 w 60"/>
                <a:gd name="T81" fmla="*/ 4 h 267"/>
                <a:gd name="T82" fmla="*/ 4 w 60"/>
                <a:gd name="T83" fmla="*/ 4 h 267"/>
                <a:gd name="T84" fmla="*/ 4 w 60"/>
                <a:gd name="T85" fmla="*/ 4 h 267"/>
                <a:gd name="T86" fmla="*/ 0 w 60"/>
                <a:gd name="T87" fmla="*/ 4 h 267"/>
                <a:gd name="T88" fmla="*/ 0 w 60"/>
                <a:gd name="T89" fmla="*/ 4 h 267"/>
                <a:gd name="T90" fmla="*/ 4 w 60"/>
                <a:gd name="T91" fmla="*/ 4 h 267"/>
                <a:gd name="T92" fmla="*/ 4 w 60"/>
                <a:gd name="T93" fmla="*/ 4 h 267"/>
                <a:gd name="T94" fmla="*/ 4 w 60"/>
                <a:gd name="T95" fmla="*/ 4 h 2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267"/>
                <a:gd name="T146" fmla="*/ 60 w 60"/>
                <a:gd name="T147" fmla="*/ 267 h 2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267">
                  <a:moveTo>
                    <a:pt x="30" y="267"/>
                  </a:moveTo>
                  <a:lnTo>
                    <a:pt x="37" y="263"/>
                  </a:lnTo>
                  <a:lnTo>
                    <a:pt x="43" y="260"/>
                  </a:lnTo>
                  <a:lnTo>
                    <a:pt x="48" y="257"/>
                  </a:lnTo>
                  <a:lnTo>
                    <a:pt x="52" y="254"/>
                  </a:lnTo>
                  <a:lnTo>
                    <a:pt x="55" y="252"/>
                  </a:lnTo>
                  <a:lnTo>
                    <a:pt x="58" y="249"/>
                  </a:lnTo>
                  <a:lnTo>
                    <a:pt x="59" y="247"/>
                  </a:lnTo>
                  <a:lnTo>
                    <a:pt x="60" y="244"/>
                  </a:lnTo>
                  <a:lnTo>
                    <a:pt x="59" y="242"/>
                  </a:lnTo>
                  <a:lnTo>
                    <a:pt x="58" y="240"/>
                  </a:lnTo>
                  <a:lnTo>
                    <a:pt x="55" y="237"/>
                  </a:lnTo>
                  <a:lnTo>
                    <a:pt x="52" y="235"/>
                  </a:lnTo>
                  <a:lnTo>
                    <a:pt x="48" y="232"/>
                  </a:lnTo>
                  <a:lnTo>
                    <a:pt x="43" y="229"/>
                  </a:lnTo>
                  <a:lnTo>
                    <a:pt x="37" y="226"/>
                  </a:lnTo>
                  <a:lnTo>
                    <a:pt x="30" y="222"/>
                  </a:lnTo>
                  <a:lnTo>
                    <a:pt x="23" y="219"/>
                  </a:lnTo>
                  <a:lnTo>
                    <a:pt x="17" y="215"/>
                  </a:lnTo>
                  <a:lnTo>
                    <a:pt x="11" y="212"/>
                  </a:lnTo>
                  <a:lnTo>
                    <a:pt x="7" y="210"/>
                  </a:lnTo>
                  <a:lnTo>
                    <a:pt x="4" y="207"/>
                  </a:lnTo>
                  <a:lnTo>
                    <a:pt x="2" y="205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8"/>
                  </a:lnTo>
                  <a:lnTo>
                    <a:pt x="2" y="195"/>
                  </a:lnTo>
                  <a:lnTo>
                    <a:pt x="4" y="193"/>
                  </a:lnTo>
                  <a:lnTo>
                    <a:pt x="7" y="190"/>
                  </a:lnTo>
                  <a:lnTo>
                    <a:pt x="11" y="188"/>
                  </a:lnTo>
                  <a:lnTo>
                    <a:pt x="17" y="185"/>
                  </a:lnTo>
                  <a:lnTo>
                    <a:pt x="23" y="181"/>
                  </a:lnTo>
                  <a:lnTo>
                    <a:pt x="30" y="178"/>
                  </a:lnTo>
                  <a:lnTo>
                    <a:pt x="37" y="174"/>
                  </a:lnTo>
                  <a:lnTo>
                    <a:pt x="43" y="171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5" y="163"/>
                  </a:lnTo>
                  <a:lnTo>
                    <a:pt x="58" y="160"/>
                  </a:lnTo>
                  <a:lnTo>
                    <a:pt x="59" y="158"/>
                  </a:lnTo>
                  <a:lnTo>
                    <a:pt x="60" y="156"/>
                  </a:lnTo>
                  <a:lnTo>
                    <a:pt x="59" y="153"/>
                  </a:lnTo>
                  <a:lnTo>
                    <a:pt x="58" y="151"/>
                  </a:lnTo>
                  <a:lnTo>
                    <a:pt x="55" y="148"/>
                  </a:lnTo>
                  <a:lnTo>
                    <a:pt x="52" y="146"/>
                  </a:lnTo>
                  <a:lnTo>
                    <a:pt x="48" y="143"/>
                  </a:lnTo>
                  <a:lnTo>
                    <a:pt x="43" y="140"/>
                  </a:lnTo>
                  <a:lnTo>
                    <a:pt x="37" y="137"/>
                  </a:lnTo>
                  <a:lnTo>
                    <a:pt x="30" y="133"/>
                  </a:lnTo>
                  <a:lnTo>
                    <a:pt x="23" y="130"/>
                  </a:lnTo>
                  <a:lnTo>
                    <a:pt x="17" y="127"/>
                  </a:lnTo>
                  <a:lnTo>
                    <a:pt x="11" y="124"/>
                  </a:lnTo>
                  <a:lnTo>
                    <a:pt x="7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6"/>
                  </a:lnTo>
                  <a:lnTo>
                    <a:pt x="4" y="104"/>
                  </a:lnTo>
                  <a:lnTo>
                    <a:pt x="7" y="101"/>
                  </a:lnTo>
                  <a:lnTo>
                    <a:pt x="11" y="99"/>
                  </a:lnTo>
                  <a:lnTo>
                    <a:pt x="17" y="96"/>
                  </a:lnTo>
                  <a:lnTo>
                    <a:pt x="23" y="92"/>
                  </a:lnTo>
                  <a:lnTo>
                    <a:pt x="30" y="89"/>
                  </a:lnTo>
                  <a:lnTo>
                    <a:pt x="37" y="85"/>
                  </a:lnTo>
                  <a:lnTo>
                    <a:pt x="43" y="82"/>
                  </a:lnTo>
                  <a:lnTo>
                    <a:pt x="48" y="79"/>
                  </a:lnTo>
                  <a:lnTo>
                    <a:pt x="52" y="76"/>
                  </a:lnTo>
                  <a:lnTo>
                    <a:pt x="55" y="74"/>
                  </a:lnTo>
                  <a:lnTo>
                    <a:pt x="58" y="71"/>
                  </a:lnTo>
                  <a:lnTo>
                    <a:pt x="59" y="69"/>
                  </a:lnTo>
                  <a:lnTo>
                    <a:pt x="60" y="67"/>
                  </a:lnTo>
                  <a:lnTo>
                    <a:pt x="59" y="64"/>
                  </a:lnTo>
                  <a:lnTo>
                    <a:pt x="58" y="62"/>
                  </a:lnTo>
                  <a:lnTo>
                    <a:pt x="55" y="60"/>
                  </a:lnTo>
                  <a:lnTo>
                    <a:pt x="52" y="57"/>
                  </a:lnTo>
                  <a:lnTo>
                    <a:pt x="48" y="54"/>
                  </a:lnTo>
                  <a:lnTo>
                    <a:pt x="43" y="51"/>
                  </a:lnTo>
                  <a:lnTo>
                    <a:pt x="37" y="48"/>
                  </a:lnTo>
                  <a:lnTo>
                    <a:pt x="30" y="44"/>
                  </a:lnTo>
                  <a:lnTo>
                    <a:pt x="23" y="41"/>
                  </a:lnTo>
                  <a:lnTo>
                    <a:pt x="17" y="38"/>
                  </a:lnTo>
                  <a:lnTo>
                    <a:pt x="11" y="35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7" y="13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2" name="Rectangle 184">
              <a:extLst>
                <a:ext uri="{FF2B5EF4-FFF2-40B4-BE49-F238E27FC236}">
                  <a16:creationId xmlns:a16="http://schemas.microsoft.com/office/drawing/2014/main" id="{F92BC9F0-9C2F-3083-E5D8-B2C664745F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771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53" name="Rectangle 185">
              <a:extLst>
                <a:ext uri="{FF2B5EF4-FFF2-40B4-BE49-F238E27FC236}">
                  <a16:creationId xmlns:a16="http://schemas.microsoft.com/office/drawing/2014/main" id="{78EA9FC2-2808-BA95-A2BA-8E0913779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839"/>
              <a:ext cx="19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heater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54" name="Rectangle 186">
              <a:extLst>
                <a:ext uri="{FF2B5EF4-FFF2-40B4-BE49-F238E27FC236}">
                  <a16:creationId xmlns:a16="http://schemas.microsoft.com/office/drawing/2014/main" id="{5EB73AAE-2B52-743A-5CF2-E8E4013BF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771"/>
              <a:ext cx="73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= 4500 kJ/min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55" name="Freeform 187">
              <a:extLst>
                <a:ext uri="{FF2B5EF4-FFF2-40B4-BE49-F238E27FC236}">
                  <a16:creationId xmlns:a16="http://schemas.microsoft.com/office/drawing/2014/main" id="{6B7271D7-DBD7-F682-EBE3-E1A46513C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9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9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8" y="52"/>
                  </a:lnTo>
                  <a:lnTo>
                    <a:pt x="307" y="76"/>
                  </a:lnTo>
                  <a:lnTo>
                    <a:pt x="320" y="105"/>
                  </a:lnTo>
                  <a:lnTo>
                    <a:pt x="327" y="135"/>
                  </a:lnTo>
                  <a:lnTo>
                    <a:pt x="330" y="167"/>
                  </a:lnTo>
                  <a:lnTo>
                    <a:pt x="327" y="197"/>
                  </a:lnTo>
                  <a:lnTo>
                    <a:pt x="320" y="227"/>
                  </a:lnTo>
                  <a:lnTo>
                    <a:pt x="307" y="258"/>
                  </a:lnTo>
                  <a:lnTo>
                    <a:pt x="288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6" name="Freeform 188">
              <a:extLst>
                <a:ext uri="{FF2B5EF4-FFF2-40B4-BE49-F238E27FC236}">
                  <a16:creationId xmlns:a16="http://schemas.microsoft.com/office/drawing/2014/main" id="{8626D5BD-EE13-6F3F-479E-F2E6DFF8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7" name="Freeform 189">
              <a:extLst>
                <a:ext uri="{FF2B5EF4-FFF2-40B4-BE49-F238E27FC236}">
                  <a16:creationId xmlns:a16="http://schemas.microsoft.com/office/drawing/2014/main" id="{8A742B6D-210A-C00B-DE2D-B157BDE9D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729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58" name="Freeform 190">
              <a:extLst>
                <a:ext uri="{FF2B5EF4-FFF2-40B4-BE49-F238E27FC236}">
                  <a16:creationId xmlns:a16="http://schemas.microsoft.com/office/drawing/2014/main" id="{F73962A7-EC93-7808-9D23-057603827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149"/>
              <a:ext cx="166" cy="168"/>
            </a:xfrm>
            <a:custGeom>
              <a:avLst/>
              <a:gdLst>
                <a:gd name="T0" fmla="*/ 1 w 330"/>
                <a:gd name="T1" fmla="*/ 0 h 338"/>
                <a:gd name="T2" fmla="*/ 1 w 330"/>
                <a:gd name="T3" fmla="*/ 0 h 338"/>
                <a:gd name="T4" fmla="*/ 1 w 330"/>
                <a:gd name="T5" fmla="*/ 0 h 338"/>
                <a:gd name="T6" fmla="*/ 1 w 330"/>
                <a:gd name="T7" fmla="*/ 0 h 338"/>
                <a:gd name="T8" fmla="*/ 1 w 330"/>
                <a:gd name="T9" fmla="*/ 0 h 338"/>
                <a:gd name="T10" fmla="*/ 1 w 330"/>
                <a:gd name="T11" fmla="*/ 0 h 338"/>
                <a:gd name="T12" fmla="*/ 1 w 330"/>
                <a:gd name="T13" fmla="*/ 0 h 338"/>
                <a:gd name="T14" fmla="*/ 0 w 330"/>
                <a:gd name="T15" fmla="*/ 0 h 338"/>
                <a:gd name="T16" fmla="*/ 0 w 330"/>
                <a:gd name="T17" fmla="*/ 0 h 338"/>
                <a:gd name="T18" fmla="*/ 0 w 330"/>
                <a:gd name="T19" fmla="*/ 0 h 338"/>
                <a:gd name="T20" fmla="*/ 1 w 330"/>
                <a:gd name="T21" fmla="*/ 0 h 338"/>
                <a:gd name="T22" fmla="*/ 1 w 330"/>
                <a:gd name="T23" fmla="*/ 0 h 338"/>
                <a:gd name="T24" fmla="*/ 1 w 330"/>
                <a:gd name="T25" fmla="*/ 0 h 338"/>
                <a:gd name="T26" fmla="*/ 1 w 330"/>
                <a:gd name="T27" fmla="*/ 0 h 338"/>
                <a:gd name="T28" fmla="*/ 1 w 330"/>
                <a:gd name="T29" fmla="*/ 0 h 338"/>
                <a:gd name="T30" fmla="*/ 1 w 330"/>
                <a:gd name="T31" fmla="*/ 0 h 338"/>
                <a:gd name="T32" fmla="*/ 1 w 330"/>
                <a:gd name="T33" fmla="*/ 0 h 338"/>
                <a:gd name="T34" fmla="*/ 1 w 330"/>
                <a:gd name="T35" fmla="*/ 0 h 338"/>
                <a:gd name="T36" fmla="*/ 1 w 330"/>
                <a:gd name="T37" fmla="*/ 0 h 338"/>
                <a:gd name="T38" fmla="*/ 1 w 330"/>
                <a:gd name="T39" fmla="*/ 0 h 338"/>
                <a:gd name="T40" fmla="*/ 1 w 330"/>
                <a:gd name="T41" fmla="*/ 0 h 338"/>
                <a:gd name="T42" fmla="*/ 1 w 330"/>
                <a:gd name="T43" fmla="*/ 0 h 338"/>
                <a:gd name="T44" fmla="*/ 1 w 330"/>
                <a:gd name="T45" fmla="*/ 0 h 338"/>
                <a:gd name="T46" fmla="*/ 1 w 330"/>
                <a:gd name="T47" fmla="*/ 0 h 338"/>
                <a:gd name="T48" fmla="*/ 1 w 330"/>
                <a:gd name="T49" fmla="*/ 0 h 338"/>
                <a:gd name="T50" fmla="*/ 1 w 330"/>
                <a:gd name="T51" fmla="*/ 0 h 338"/>
                <a:gd name="T52" fmla="*/ 1 w 330"/>
                <a:gd name="T53" fmla="*/ 0 h 338"/>
                <a:gd name="T54" fmla="*/ 1 w 330"/>
                <a:gd name="T55" fmla="*/ 0 h 338"/>
                <a:gd name="T56" fmla="*/ 1 w 330"/>
                <a:gd name="T57" fmla="*/ 0 h 338"/>
                <a:gd name="T58" fmla="*/ 1 w 330"/>
                <a:gd name="T59" fmla="*/ 0 h 338"/>
                <a:gd name="T60" fmla="*/ 1 w 330"/>
                <a:gd name="T61" fmla="*/ 0 h 338"/>
                <a:gd name="T62" fmla="*/ 1 w 330"/>
                <a:gd name="T63" fmla="*/ 0 h 338"/>
                <a:gd name="T64" fmla="*/ 1 w 330"/>
                <a:gd name="T65" fmla="*/ 0 h 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8"/>
                <a:gd name="T101" fmla="*/ 330 w 330"/>
                <a:gd name="T102" fmla="*/ 338 h 3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8">
                  <a:moveTo>
                    <a:pt x="165" y="338"/>
                  </a:moveTo>
                  <a:lnTo>
                    <a:pt x="124" y="333"/>
                  </a:lnTo>
                  <a:lnTo>
                    <a:pt x="92" y="322"/>
                  </a:lnTo>
                  <a:lnTo>
                    <a:pt x="62" y="306"/>
                  </a:lnTo>
                  <a:lnTo>
                    <a:pt x="39" y="285"/>
                  </a:lnTo>
                  <a:lnTo>
                    <a:pt x="21" y="258"/>
                  </a:lnTo>
                  <a:lnTo>
                    <a:pt x="9" y="230"/>
                  </a:lnTo>
                  <a:lnTo>
                    <a:pt x="0" y="199"/>
                  </a:lnTo>
                  <a:lnTo>
                    <a:pt x="0" y="169"/>
                  </a:lnTo>
                  <a:lnTo>
                    <a:pt x="0" y="137"/>
                  </a:lnTo>
                  <a:lnTo>
                    <a:pt x="9" y="105"/>
                  </a:lnTo>
                  <a:lnTo>
                    <a:pt x="21" y="79"/>
                  </a:lnTo>
                  <a:lnTo>
                    <a:pt x="39" y="52"/>
                  </a:lnTo>
                  <a:lnTo>
                    <a:pt x="62" y="31"/>
                  </a:lnTo>
                  <a:lnTo>
                    <a:pt x="92" y="15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5"/>
                  </a:lnTo>
                  <a:lnTo>
                    <a:pt x="263" y="31"/>
                  </a:lnTo>
                  <a:lnTo>
                    <a:pt x="287" y="52"/>
                  </a:lnTo>
                  <a:lnTo>
                    <a:pt x="305" y="79"/>
                  </a:lnTo>
                  <a:lnTo>
                    <a:pt x="318" y="105"/>
                  </a:lnTo>
                  <a:lnTo>
                    <a:pt x="325" y="137"/>
                  </a:lnTo>
                  <a:lnTo>
                    <a:pt x="330" y="169"/>
                  </a:lnTo>
                  <a:lnTo>
                    <a:pt x="325" y="199"/>
                  </a:lnTo>
                  <a:lnTo>
                    <a:pt x="318" y="230"/>
                  </a:lnTo>
                  <a:lnTo>
                    <a:pt x="305" y="258"/>
                  </a:lnTo>
                  <a:lnTo>
                    <a:pt x="287" y="285"/>
                  </a:lnTo>
                  <a:lnTo>
                    <a:pt x="263" y="306"/>
                  </a:lnTo>
                  <a:lnTo>
                    <a:pt x="236" y="322"/>
                  </a:lnTo>
                  <a:lnTo>
                    <a:pt x="202" y="333"/>
                  </a:lnTo>
                  <a:lnTo>
                    <a:pt x="165" y="338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59" name="Freeform 191">
              <a:extLst>
                <a:ext uri="{FF2B5EF4-FFF2-40B4-BE49-F238E27FC236}">
                  <a16:creationId xmlns:a16="http://schemas.microsoft.com/office/drawing/2014/main" id="{859D230D-2A8F-216C-363C-9E06B1ACB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149"/>
              <a:ext cx="83" cy="168"/>
            </a:xfrm>
            <a:custGeom>
              <a:avLst/>
              <a:gdLst>
                <a:gd name="T0" fmla="*/ 10 w 93"/>
                <a:gd name="T1" fmla="*/ 17 h 190"/>
                <a:gd name="T2" fmla="*/ 7 w 93"/>
                <a:gd name="T3" fmla="*/ 17 h 190"/>
                <a:gd name="T4" fmla="*/ 5 w 93"/>
                <a:gd name="T5" fmla="*/ 16 h 190"/>
                <a:gd name="T6" fmla="*/ 4 w 93"/>
                <a:gd name="T7" fmla="*/ 15 h 190"/>
                <a:gd name="T8" fmla="*/ 4 w 93"/>
                <a:gd name="T9" fmla="*/ 14 h 190"/>
                <a:gd name="T10" fmla="*/ 4 w 93"/>
                <a:gd name="T11" fmla="*/ 12 h 190"/>
                <a:gd name="T12" fmla="*/ 4 w 93"/>
                <a:gd name="T13" fmla="*/ 11 h 190"/>
                <a:gd name="T14" fmla="*/ 0 w 93"/>
                <a:gd name="T15" fmla="*/ 10 h 190"/>
                <a:gd name="T16" fmla="*/ 0 w 93"/>
                <a:gd name="T17" fmla="*/ 8 h 190"/>
                <a:gd name="T18" fmla="*/ 0 w 93"/>
                <a:gd name="T19" fmla="*/ 7 h 190"/>
                <a:gd name="T20" fmla="*/ 4 w 93"/>
                <a:gd name="T21" fmla="*/ 4 h 190"/>
                <a:gd name="T22" fmla="*/ 4 w 93"/>
                <a:gd name="T23" fmla="*/ 4 h 190"/>
                <a:gd name="T24" fmla="*/ 4 w 93"/>
                <a:gd name="T25" fmla="*/ 4 h 190"/>
                <a:gd name="T26" fmla="*/ 4 w 93"/>
                <a:gd name="T27" fmla="*/ 4 h 190"/>
                <a:gd name="T28" fmla="*/ 5 w 93"/>
                <a:gd name="T29" fmla="*/ 4 h 190"/>
                <a:gd name="T30" fmla="*/ 7 w 93"/>
                <a:gd name="T31" fmla="*/ 1 h 190"/>
                <a:gd name="T32" fmla="*/ 1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2"/>
                  </a:lnTo>
                  <a:lnTo>
                    <a:pt x="22" y="160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7"/>
                  </a:lnTo>
                  <a:lnTo>
                    <a:pt x="5" y="59"/>
                  </a:lnTo>
                  <a:lnTo>
                    <a:pt x="12" y="44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8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0" name="Freeform 192">
              <a:extLst>
                <a:ext uri="{FF2B5EF4-FFF2-40B4-BE49-F238E27FC236}">
                  <a16:creationId xmlns:a16="http://schemas.microsoft.com/office/drawing/2014/main" id="{40B1BB68-5CD7-A993-54CF-EC671D38C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149"/>
              <a:ext cx="83" cy="168"/>
            </a:xfrm>
            <a:custGeom>
              <a:avLst/>
              <a:gdLst>
                <a:gd name="T0" fmla="*/ 0 w 93"/>
                <a:gd name="T1" fmla="*/ 0 h 190"/>
                <a:gd name="T2" fmla="*/ 4 w 93"/>
                <a:gd name="T3" fmla="*/ 1 h 190"/>
                <a:gd name="T4" fmla="*/ 4 w 93"/>
                <a:gd name="T5" fmla="*/ 4 h 190"/>
                <a:gd name="T6" fmla="*/ 5 w 93"/>
                <a:gd name="T7" fmla="*/ 4 h 190"/>
                <a:gd name="T8" fmla="*/ 7 w 93"/>
                <a:gd name="T9" fmla="*/ 4 h 190"/>
                <a:gd name="T10" fmla="*/ 9 w 93"/>
                <a:gd name="T11" fmla="*/ 4 h 190"/>
                <a:gd name="T12" fmla="*/ 9 w 93"/>
                <a:gd name="T13" fmla="*/ 4 h 190"/>
                <a:gd name="T14" fmla="*/ 10 w 93"/>
                <a:gd name="T15" fmla="*/ 7 h 190"/>
                <a:gd name="T16" fmla="*/ 10 w 93"/>
                <a:gd name="T17" fmla="*/ 8 h 190"/>
                <a:gd name="T18" fmla="*/ 10 w 93"/>
                <a:gd name="T19" fmla="*/ 10 h 190"/>
                <a:gd name="T20" fmla="*/ 9 w 93"/>
                <a:gd name="T21" fmla="*/ 11 h 190"/>
                <a:gd name="T22" fmla="*/ 9 w 93"/>
                <a:gd name="T23" fmla="*/ 12 h 190"/>
                <a:gd name="T24" fmla="*/ 7 w 93"/>
                <a:gd name="T25" fmla="*/ 14 h 190"/>
                <a:gd name="T26" fmla="*/ 5 w 93"/>
                <a:gd name="T27" fmla="*/ 15 h 190"/>
                <a:gd name="T28" fmla="*/ 4 w 93"/>
                <a:gd name="T29" fmla="*/ 16 h 190"/>
                <a:gd name="T30" fmla="*/ 4 w 93"/>
                <a:gd name="T31" fmla="*/ 17 h 190"/>
                <a:gd name="T32" fmla="*/ 0 w 93"/>
                <a:gd name="T33" fmla="*/ 17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5" y="17"/>
                  </a:lnTo>
                  <a:lnTo>
                    <a:pt x="69" y="29"/>
                  </a:lnTo>
                  <a:lnTo>
                    <a:pt x="79" y="44"/>
                  </a:lnTo>
                  <a:lnTo>
                    <a:pt x="86" y="59"/>
                  </a:lnTo>
                  <a:lnTo>
                    <a:pt x="90" y="77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60"/>
                  </a:lnTo>
                  <a:lnTo>
                    <a:pt x="55" y="172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1" name="Line 193">
              <a:extLst>
                <a:ext uri="{FF2B5EF4-FFF2-40B4-BE49-F238E27FC236}">
                  <a16:creationId xmlns:a16="http://schemas.microsoft.com/office/drawing/2014/main" id="{5ACC5DF5-980C-5147-1A1D-9A18B51FE71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813"/>
              <a:ext cx="13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2" name="Freeform 194">
              <a:extLst>
                <a:ext uri="{FF2B5EF4-FFF2-40B4-BE49-F238E27FC236}">
                  <a16:creationId xmlns:a16="http://schemas.microsoft.com/office/drawing/2014/main" id="{E55E090A-55C0-1461-191E-5138734B6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9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9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2"/>
                  </a:lnTo>
                  <a:lnTo>
                    <a:pt x="263" y="30"/>
                  </a:lnTo>
                  <a:lnTo>
                    <a:pt x="288" y="52"/>
                  </a:lnTo>
                  <a:lnTo>
                    <a:pt x="305" y="76"/>
                  </a:lnTo>
                  <a:lnTo>
                    <a:pt x="318" y="105"/>
                  </a:lnTo>
                  <a:lnTo>
                    <a:pt x="325" y="135"/>
                  </a:lnTo>
                  <a:lnTo>
                    <a:pt x="330" y="167"/>
                  </a:lnTo>
                  <a:lnTo>
                    <a:pt x="325" y="197"/>
                  </a:lnTo>
                  <a:lnTo>
                    <a:pt x="318" y="227"/>
                  </a:lnTo>
                  <a:lnTo>
                    <a:pt x="305" y="258"/>
                  </a:lnTo>
                  <a:lnTo>
                    <a:pt x="288" y="282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3" name="Freeform 195">
              <a:extLst>
                <a:ext uri="{FF2B5EF4-FFF2-40B4-BE49-F238E27FC236}">
                  <a16:creationId xmlns:a16="http://schemas.microsoft.com/office/drawing/2014/main" id="{7A4D2A73-ECBC-BCF1-5BBC-D39744BF2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4" name="Freeform 196">
              <a:extLst>
                <a:ext uri="{FF2B5EF4-FFF2-40B4-BE49-F238E27FC236}">
                  <a16:creationId xmlns:a16="http://schemas.microsoft.com/office/drawing/2014/main" id="{1FE02997-4B53-BD4F-6AE6-0078A34BB1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1729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5" name="Line 197">
              <a:extLst>
                <a:ext uri="{FF2B5EF4-FFF2-40B4-BE49-F238E27FC236}">
                  <a16:creationId xmlns:a16="http://schemas.microsoft.com/office/drawing/2014/main" id="{6062A781-C666-41EF-9D05-2725193ADF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5" y="1813"/>
              <a:ext cx="28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6" name="Freeform 198">
              <a:extLst>
                <a:ext uri="{FF2B5EF4-FFF2-40B4-BE49-F238E27FC236}">
                  <a16:creationId xmlns:a16="http://schemas.microsoft.com/office/drawing/2014/main" id="{65DBE14D-E2EB-DA96-A6EE-B9EF0AF062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1777"/>
              <a:ext cx="119" cy="71"/>
            </a:xfrm>
            <a:custGeom>
              <a:avLst/>
              <a:gdLst>
                <a:gd name="T0" fmla="*/ 1 w 238"/>
                <a:gd name="T1" fmla="*/ 1 h 142"/>
                <a:gd name="T2" fmla="*/ 0 w 238"/>
                <a:gd name="T3" fmla="*/ 1 h 142"/>
                <a:gd name="T4" fmla="*/ 1 w 238"/>
                <a:gd name="T5" fmla="*/ 1 h 142"/>
                <a:gd name="T6" fmla="*/ 0 w 238"/>
                <a:gd name="T7" fmla="*/ 0 h 142"/>
                <a:gd name="T8" fmla="*/ 1 w 238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142"/>
                <a:gd name="T17" fmla="*/ 238 w 238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142">
                  <a:moveTo>
                    <a:pt x="238" y="71"/>
                  </a:moveTo>
                  <a:lnTo>
                    <a:pt x="0" y="142"/>
                  </a:lnTo>
                  <a:lnTo>
                    <a:pt x="48" y="71"/>
                  </a:lnTo>
                  <a:lnTo>
                    <a:pt x="0" y="0"/>
                  </a:lnTo>
                  <a:lnTo>
                    <a:pt x="238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67" name="Rectangle 199">
              <a:extLst>
                <a:ext uri="{FF2B5EF4-FFF2-40B4-BE49-F238E27FC236}">
                  <a16:creationId xmlns:a16="http://schemas.microsoft.com/office/drawing/2014/main" id="{5E6CCD84-89F3-AB49-18C6-3A4CC8AA14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1748"/>
              <a:ext cx="1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1b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68" name="Line 200">
              <a:extLst>
                <a:ext uri="{FF2B5EF4-FFF2-40B4-BE49-F238E27FC236}">
                  <a16:creationId xmlns:a16="http://schemas.microsoft.com/office/drawing/2014/main" id="{8AF97D74-65FB-BC72-1D86-C02536721E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" y="1493"/>
              <a:ext cx="1" cy="15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69" name="Freeform 201">
              <a:extLst>
                <a:ext uri="{FF2B5EF4-FFF2-40B4-BE49-F238E27FC236}">
                  <a16:creationId xmlns:a16="http://schemas.microsoft.com/office/drawing/2014/main" id="{2858D588-89F7-BFF8-356F-82FF89987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529"/>
              <a:ext cx="71" cy="118"/>
            </a:xfrm>
            <a:custGeom>
              <a:avLst/>
              <a:gdLst>
                <a:gd name="T0" fmla="*/ 1 w 142"/>
                <a:gd name="T1" fmla="*/ 1 h 236"/>
                <a:gd name="T2" fmla="*/ 0 w 142"/>
                <a:gd name="T3" fmla="*/ 0 h 236"/>
                <a:gd name="T4" fmla="*/ 1 w 142"/>
                <a:gd name="T5" fmla="*/ 1 h 236"/>
                <a:gd name="T6" fmla="*/ 1 w 142"/>
                <a:gd name="T7" fmla="*/ 0 h 236"/>
                <a:gd name="T8" fmla="*/ 1 w 142"/>
                <a:gd name="T9" fmla="*/ 1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6"/>
                <a:gd name="T17" fmla="*/ 142 w 14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6">
                  <a:moveTo>
                    <a:pt x="71" y="236"/>
                  </a:moveTo>
                  <a:lnTo>
                    <a:pt x="0" y="0"/>
                  </a:lnTo>
                  <a:lnTo>
                    <a:pt x="71" y="46"/>
                  </a:lnTo>
                  <a:lnTo>
                    <a:pt x="142" y="0"/>
                  </a:lnTo>
                  <a:lnTo>
                    <a:pt x="71" y="236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0" name="Freeform 202">
              <a:extLst>
                <a:ext uri="{FF2B5EF4-FFF2-40B4-BE49-F238E27FC236}">
                  <a16:creationId xmlns:a16="http://schemas.microsoft.com/office/drawing/2014/main" id="{F86C74C5-10C0-133F-2723-2FB2D1F5C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1222"/>
              <a:ext cx="53" cy="271"/>
            </a:xfrm>
            <a:custGeom>
              <a:avLst/>
              <a:gdLst>
                <a:gd name="T0" fmla="*/ 4 w 60"/>
                <a:gd name="T1" fmla="*/ 27 h 306"/>
                <a:gd name="T2" fmla="*/ 4 w 60"/>
                <a:gd name="T3" fmla="*/ 27 h 306"/>
                <a:gd name="T4" fmla="*/ 4 w 60"/>
                <a:gd name="T5" fmla="*/ 25 h 306"/>
                <a:gd name="T6" fmla="*/ 5 w 60"/>
                <a:gd name="T7" fmla="*/ 24 h 306"/>
                <a:gd name="T8" fmla="*/ 5 w 60"/>
                <a:gd name="T9" fmla="*/ 24 h 306"/>
                <a:gd name="T10" fmla="*/ 4 w 60"/>
                <a:gd name="T11" fmla="*/ 24 h 306"/>
                <a:gd name="T12" fmla="*/ 4 w 60"/>
                <a:gd name="T13" fmla="*/ 24 h 306"/>
                <a:gd name="T14" fmla="*/ 4 w 60"/>
                <a:gd name="T15" fmla="*/ 23 h 306"/>
                <a:gd name="T16" fmla="*/ 4 w 60"/>
                <a:gd name="T17" fmla="*/ 21 h 306"/>
                <a:gd name="T18" fmla="*/ 4 w 60"/>
                <a:gd name="T19" fmla="*/ 21 h 306"/>
                <a:gd name="T20" fmla="*/ 4 w 60"/>
                <a:gd name="T21" fmla="*/ 21 h 306"/>
                <a:gd name="T22" fmla="*/ 0 w 60"/>
                <a:gd name="T23" fmla="*/ 21 h 306"/>
                <a:gd name="T24" fmla="*/ 0 w 60"/>
                <a:gd name="T25" fmla="*/ 19 h 306"/>
                <a:gd name="T26" fmla="*/ 4 w 60"/>
                <a:gd name="T27" fmla="*/ 19 h 306"/>
                <a:gd name="T28" fmla="*/ 4 w 60"/>
                <a:gd name="T29" fmla="*/ 19 h 306"/>
                <a:gd name="T30" fmla="*/ 4 w 60"/>
                <a:gd name="T31" fmla="*/ 19 h 306"/>
                <a:gd name="T32" fmla="*/ 4 w 60"/>
                <a:gd name="T33" fmla="*/ 17 h 306"/>
                <a:gd name="T34" fmla="*/ 4 w 60"/>
                <a:gd name="T35" fmla="*/ 17 h 306"/>
                <a:gd name="T36" fmla="*/ 4 w 60"/>
                <a:gd name="T37" fmla="*/ 17 h 306"/>
                <a:gd name="T38" fmla="*/ 5 w 60"/>
                <a:gd name="T39" fmla="*/ 17 h 306"/>
                <a:gd name="T40" fmla="*/ 5 w 60"/>
                <a:gd name="T41" fmla="*/ 15 h 306"/>
                <a:gd name="T42" fmla="*/ 4 w 60"/>
                <a:gd name="T43" fmla="*/ 15 h 306"/>
                <a:gd name="T44" fmla="*/ 4 w 60"/>
                <a:gd name="T45" fmla="*/ 15 h 306"/>
                <a:gd name="T46" fmla="*/ 4 w 60"/>
                <a:gd name="T47" fmla="*/ 13 h 306"/>
                <a:gd name="T48" fmla="*/ 4 w 60"/>
                <a:gd name="T49" fmla="*/ 13 h 306"/>
                <a:gd name="T50" fmla="*/ 4 w 60"/>
                <a:gd name="T51" fmla="*/ 13 h 306"/>
                <a:gd name="T52" fmla="*/ 4 w 60"/>
                <a:gd name="T53" fmla="*/ 12 h 306"/>
                <a:gd name="T54" fmla="*/ 0 w 60"/>
                <a:gd name="T55" fmla="*/ 12 h 306"/>
                <a:gd name="T56" fmla="*/ 0 w 60"/>
                <a:gd name="T57" fmla="*/ 11 h 306"/>
                <a:gd name="T58" fmla="*/ 4 w 60"/>
                <a:gd name="T59" fmla="*/ 11 h 306"/>
                <a:gd name="T60" fmla="*/ 4 w 60"/>
                <a:gd name="T61" fmla="*/ 11 h 306"/>
                <a:gd name="T62" fmla="*/ 4 w 60"/>
                <a:gd name="T63" fmla="*/ 10 h 306"/>
                <a:gd name="T64" fmla="*/ 4 w 60"/>
                <a:gd name="T65" fmla="*/ 9 h 306"/>
                <a:gd name="T66" fmla="*/ 4 w 60"/>
                <a:gd name="T67" fmla="*/ 9 h 306"/>
                <a:gd name="T68" fmla="*/ 4 w 60"/>
                <a:gd name="T69" fmla="*/ 8 h 306"/>
                <a:gd name="T70" fmla="*/ 5 w 60"/>
                <a:gd name="T71" fmla="*/ 8 h 306"/>
                <a:gd name="T72" fmla="*/ 5 w 60"/>
                <a:gd name="T73" fmla="*/ 7 h 306"/>
                <a:gd name="T74" fmla="*/ 4 w 60"/>
                <a:gd name="T75" fmla="*/ 6 h 306"/>
                <a:gd name="T76" fmla="*/ 4 w 60"/>
                <a:gd name="T77" fmla="*/ 6 h 306"/>
                <a:gd name="T78" fmla="*/ 4 w 60"/>
                <a:gd name="T79" fmla="*/ 5 h 306"/>
                <a:gd name="T80" fmla="*/ 4 w 60"/>
                <a:gd name="T81" fmla="*/ 4 h 306"/>
                <a:gd name="T82" fmla="*/ 4 w 60"/>
                <a:gd name="T83" fmla="*/ 4 h 306"/>
                <a:gd name="T84" fmla="*/ 4 w 60"/>
                <a:gd name="T85" fmla="*/ 4 h 306"/>
                <a:gd name="T86" fmla="*/ 0 w 60"/>
                <a:gd name="T87" fmla="*/ 4 h 306"/>
                <a:gd name="T88" fmla="*/ 0 w 60"/>
                <a:gd name="T89" fmla="*/ 4 h 306"/>
                <a:gd name="T90" fmla="*/ 4 w 60"/>
                <a:gd name="T91" fmla="*/ 4 h 306"/>
                <a:gd name="T92" fmla="*/ 4 w 60"/>
                <a:gd name="T93" fmla="*/ 4 h 306"/>
                <a:gd name="T94" fmla="*/ 4 w 60"/>
                <a:gd name="T95" fmla="*/ 4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1" name="Freeform 203">
              <a:extLst>
                <a:ext uri="{FF2B5EF4-FFF2-40B4-BE49-F238E27FC236}">
                  <a16:creationId xmlns:a16="http://schemas.microsoft.com/office/drawing/2014/main" id="{C2CFDE9A-48EC-0245-69E1-2A733D2BB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1195"/>
              <a:ext cx="793" cy="53"/>
            </a:xfrm>
            <a:custGeom>
              <a:avLst/>
              <a:gdLst>
                <a:gd name="T0" fmla="*/ 4 w 893"/>
                <a:gd name="T1" fmla="*/ 4 h 60"/>
                <a:gd name="T2" fmla="*/ 4 w 893"/>
                <a:gd name="T3" fmla="*/ 4 h 60"/>
                <a:gd name="T4" fmla="*/ 4 w 893"/>
                <a:gd name="T5" fmla="*/ 4 h 60"/>
                <a:gd name="T6" fmla="*/ 6 w 893"/>
                <a:gd name="T7" fmla="*/ 4 h 60"/>
                <a:gd name="T8" fmla="*/ 7 w 893"/>
                <a:gd name="T9" fmla="*/ 0 h 60"/>
                <a:gd name="T10" fmla="*/ 9 w 893"/>
                <a:gd name="T11" fmla="*/ 4 h 60"/>
                <a:gd name="T12" fmla="*/ 10 w 893"/>
                <a:gd name="T13" fmla="*/ 4 h 60"/>
                <a:gd name="T14" fmla="*/ 11 w 893"/>
                <a:gd name="T15" fmla="*/ 4 h 60"/>
                <a:gd name="T16" fmla="*/ 12 w 893"/>
                <a:gd name="T17" fmla="*/ 4 h 60"/>
                <a:gd name="T18" fmla="*/ 14 w 893"/>
                <a:gd name="T19" fmla="*/ 4 h 60"/>
                <a:gd name="T20" fmla="*/ 16 w 893"/>
                <a:gd name="T21" fmla="*/ 2 h 60"/>
                <a:gd name="T22" fmla="*/ 18 w 893"/>
                <a:gd name="T23" fmla="*/ 4 h 60"/>
                <a:gd name="T24" fmla="*/ 18 w 893"/>
                <a:gd name="T25" fmla="*/ 4 h 60"/>
                <a:gd name="T26" fmla="*/ 20 w 893"/>
                <a:gd name="T27" fmla="*/ 4 h 60"/>
                <a:gd name="T28" fmla="*/ 21 w 893"/>
                <a:gd name="T29" fmla="*/ 4 h 60"/>
                <a:gd name="T30" fmla="*/ 22 w 893"/>
                <a:gd name="T31" fmla="*/ 4 h 60"/>
                <a:gd name="T32" fmla="*/ 25 w 893"/>
                <a:gd name="T33" fmla="*/ 4 h 60"/>
                <a:gd name="T34" fmla="*/ 25 w 893"/>
                <a:gd name="T35" fmla="*/ 0 h 60"/>
                <a:gd name="T36" fmla="*/ 27 w 893"/>
                <a:gd name="T37" fmla="*/ 4 h 60"/>
                <a:gd name="T38" fmla="*/ 28 w 893"/>
                <a:gd name="T39" fmla="*/ 4 h 60"/>
                <a:gd name="T40" fmla="*/ 29 w 893"/>
                <a:gd name="T41" fmla="*/ 5 h 60"/>
                <a:gd name="T42" fmla="*/ 32 w 893"/>
                <a:gd name="T43" fmla="*/ 4 h 60"/>
                <a:gd name="T44" fmla="*/ 32 w 893"/>
                <a:gd name="T45" fmla="*/ 4 h 60"/>
                <a:gd name="T46" fmla="*/ 35 w 893"/>
                <a:gd name="T47" fmla="*/ 0 h 60"/>
                <a:gd name="T48" fmla="*/ 36 w 893"/>
                <a:gd name="T49" fmla="*/ 4 h 60"/>
                <a:gd name="T50" fmla="*/ 36 w 893"/>
                <a:gd name="T51" fmla="*/ 4 h 60"/>
                <a:gd name="T52" fmla="*/ 39 w 893"/>
                <a:gd name="T53" fmla="*/ 4 h 60"/>
                <a:gd name="T54" fmla="*/ 40 w 893"/>
                <a:gd name="T55" fmla="*/ 4 h 60"/>
                <a:gd name="T56" fmla="*/ 41 w 893"/>
                <a:gd name="T57" fmla="*/ 4 h 60"/>
                <a:gd name="T58" fmla="*/ 43 w 893"/>
                <a:gd name="T59" fmla="*/ 4 h 60"/>
                <a:gd name="T60" fmla="*/ 45 w 893"/>
                <a:gd name="T61" fmla="*/ 2 h 60"/>
                <a:gd name="T62" fmla="*/ 46 w 893"/>
                <a:gd name="T63" fmla="*/ 4 h 60"/>
                <a:gd name="T64" fmla="*/ 46 w 893"/>
                <a:gd name="T65" fmla="*/ 4 h 60"/>
                <a:gd name="T66" fmla="*/ 48 w 893"/>
                <a:gd name="T67" fmla="*/ 4 h 60"/>
                <a:gd name="T68" fmla="*/ 51 w 893"/>
                <a:gd name="T69" fmla="*/ 4 h 60"/>
                <a:gd name="T70" fmla="*/ 52 w 893"/>
                <a:gd name="T71" fmla="*/ 4 h 60"/>
                <a:gd name="T72" fmla="*/ 52 w 893"/>
                <a:gd name="T73" fmla="*/ 0 h 60"/>
                <a:gd name="T74" fmla="*/ 53 w 893"/>
                <a:gd name="T75" fmla="*/ 4 h 60"/>
                <a:gd name="T76" fmla="*/ 57 w 893"/>
                <a:gd name="T77" fmla="*/ 4 h 60"/>
                <a:gd name="T78" fmla="*/ 58 w 893"/>
                <a:gd name="T79" fmla="*/ 4 h 60"/>
                <a:gd name="T80" fmla="*/ 59 w 893"/>
                <a:gd name="T81" fmla="*/ 4 h 60"/>
                <a:gd name="T82" fmla="*/ 59 w 893"/>
                <a:gd name="T83" fmla="*/ 4 h 60"/>
                <a:gd name="T84" fmla="*/ 61 w 893"/>
                <a:gd name="T85" fmla="*/ 2 h 60"/>
                <a:gd name="T86" fmla="*/ 64 w 893"/>
                <a:gd name="T87" fmla="*/ 4 h 60"/>
                <a:gd name="T88" fmla="*/ 64 w 893"/>
                <a:gd name="T89" fmla="*/ 4 h 60"/>
                <a:gd name="T90" fmla="*/ 67 w 893"/>
                <a:gd name="T91" fmla="*/ 4 h 60"/>
                <a:gd name="T92" fmla="*/ 67 w 893"/>
                <a:gd name="T93" fmla="*/ 4 h 60"/>
                <a:gd name="T94" fmla="*/ 68 w 893"/>
                <a:gd name="T95" fmla="*/ 4 h 60"/>
                <a:gd name="T96" fmla="*/ 71 w 893"/>
                <a:gd name="T97" fmla="*/ 4 h 60"/>
                <a:gd name="T98" fmla="*/ 72 w 893"/>
                <a:gd name="T99" fmla="*/ 0 h 60"/>
                <a:gd name="T100" fmla="*/ 73 w 893"/>
                <a:gd name="T101" fmla="*/ 4 h 60"/>
                <a:gd name="T102" fmla="*/ 75 w 893"/>
                <a:gd name="T103" fmla="*/ 4 h 60"/>
                <a:gd name="T104" fmla="*/ 76 w 893"/>
                <a:gd name="T105" fmla="*/ 5 h 60"/>
                <a:gd name="T106" fmla="*/ 77 w 893"/>
                <a:gd name="T107" fmla="*/ 4 h 60"/>
                <a:gd name="T108" fmla="*/ 79 w 893"/>
                <a:gd name="T109" fmla="*/ 4 h 60"/>
                <a:gd name="T110" fmla="*/ 81 w 893"/>
                <a:gd name="T111" fmla="*/ 0 h 60"/>
                <a:gd name="T112" fmla="*/ 81 w 893"/>
                <a:gd name="T113" fmla="*/ 4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93"/>
                <a:gd name="T172" fmla="*/ 0 h 60"/>
                <a:gd name="T173" fmla="*/ 893 w 893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93" h="60">
                  <a:moveTo>
                    <a:pt x="0" y="30"/>
                  </a:moveTo>
                  <a:lnTo>
                    <a:pt x="4" y="37"/>
                  </a:lnTo>
                  <a:lnTo>
                    <a:pt x="8" y="43"/>
                  </a:lnTo>
                  <a:lnTo>
                    <a:pt x="11" y="48"/>
                  </a:lnTo>
                  <a:lnTo>
                    <a:pt x="14" y="52"/>
                  </a:lnTo>
                  <a:lnTo>
                    <a:pt x="17" y="55"/>
                  </a:lnTo>
                  <a:lnTo>
                    <a:pt x="20" y="58"/>
                  </a:lnTo>
                  <a:lnTo>
                    <a:pt x="22" y="59"/>
                  </a:lnTo>
                  <a:lnTo>
                    <a:pt x="25" y="60"/>
                  </a:lnTo>
                  <a:lnTo>
                    <a:pt x="27" y="59"/>
                  </a:lnTo>
                  <a:lnTo>
                    <a:pt x="30" y="58"/>
                  </a:lnTo>
                  <a:lnTo>
                    <a:pt x="33" y="55"/>
                  </a:lnTo>
                  <a:lnTo>
                    <a:pt x="36" y="52"/>
                  </a:lnTo>
                  <a:lnTo>
                    <a:pt x="39" y="48"/>
                  </a:lnTo>
                  <a:lnTo>
                    <a:pt x="42" y="43"/>
                  </a:lnTo>
                  <a:lnTo>
                    <a:pt x="46" y="37"/>
                  </a:lnTo>
                  <a:lnTo>
                    <a:pt x="50" y="30"/>
                  </a:lnTo>
                  <a:lnTo>
                    <a:pt x="54" y="23"/>
                  </a:lnTo>
                  <a:lnTo>
                    <a:pt x="57" y="17"/>
                  </a:lnTo>
                  <a:lnTo>
                    <a:pt x="61" y="11"/>
                  </a:lnTo>
                  <a:lnTo>
                    <a:pt x="64" y="7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5" y="7"/>
                  </a:lnTo>
                  <a:lnTo>
                    <a:pt x="88" y="11"/>
                  </a:lnTo>
                  <a:lnTo>
                    <a:pt x="92" y="17"/>
                  </a:lnTo>
                  <a:lnTo>
                    <a:pt x="95" y="23"/>
                  </a:lnTo>
                  <a:lnTo>
                    <a:pt x="99" y="30"/>
                  </a:lnTo>
                  <a:lnTo>
                    <a:pt x="103" y="37"/>
                  </a:lnTo>
                  <a:lnTo>
                    <a:pt x="107" y="43"/>
                  </a:lnTo>
                  <a:lnTo>
                    <a:pt x="110" y="48"/>
                  </a:lnTo>
                  <a:lnTo>
                    <a:pt x="113" y="52"/>
                  </a:lnTo>
                  <a:lnTo>
                    <a:pt x="116" y="55"/>
                  </a:lnTo>
                  <a:lnTo>
                    <a:pt x="119" y="58"/>
                  </a:lnTo>
                  <a:lnTo>
                    <a:pt x="122" y="59"/>
                  </a:lnTo>
                  <a:lnTo>
                    <a:pt x="124" y="60"/>
                  </a:lnTo>
                  <a:lnTo>
                    <a:pt x="127" y="59"/>
                  </a:lnTo>
                  <a:lnTo>
                    <a:pt x="129" y="58"/>
                  </a:lnTo>
                  <a:lnTo>
                    <a:pt x="132" y="55"/>
                  </a:lnTo>
                  <a:lnTo>
                    <a:pt x="135" y="52"/>
                  </a:lnTo>
                  <a:lnTo>
                    <a:pt x="138" y="48"/>
                  </a:lnTo>
                  <a:lnTo>
                    <a:pt x="141" y="43"/>
                  </a:lnTo>
                  <a:lnTo>
                    <a:pt x="145" y="37"/>
                  </a:lnTo>
                  <a:lnTo>
                    <a:pt x="149" y="30"/>
                  </a:lnTo>
                  <a:lnTo>
                    <a:pt x="153" y="23"/>
                  </a:lnTo>
                  <a:lnTo>
                    <a:pt x="157" y="17"/>
                  </a:lnTo>
                  <a:lnTo>
                    <a:pt x="160" y="11"/>
                  </a:lnTo>
                  <a:lnTo>
                    <a:pt x="163" y="7"/>
                  </a:lnTo>
                  <a:lnTo>
                    <a:pt x="166" y="4"/>
                  </a:lnTo>
                  <a:lnTo>
                    <a:pt x="169" y="2"/>
                  </a:lnTo>
                  <a:lnTo>
                    <a:pt x="171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9" y="2"/>
                  </a:lnTo>
                  <a:lnTo>
                    <a:pt x="182" y="4"/>
                  </a:lnTo>
                  <a:lnTo>
                    <a:pt x="184" y="7"/>
                  </a:lnTo>
                  <a:lnTo>
                    <a:pt x="188" y="11"/>
                  </a:lnTo>
                  <a:lnTo>
                    <a:pt x="191" y="17"/>
                  </a:lnTo>
                  <a:lnTo>
                    <a:pt x="195" y="23"/>
                  </a:lnTo>
                  <a:lnTo>
                    <a:pt x="199" y="30"/>
                  </a:lnTo>
                  <a:lnTo>
                    <a:pt x="203" y="37"/>
                  </a:lnTo>
                  <a:lnTo>
                    <a:pt x="206" y="43"/>
                  </a:lnTo>
                  <a:lnTo>
                    <a:pt x="209" y="48"/>
                  </a:lnTo>
                  <a:lnTo>
                    <a:pt x="213" y="52"/>
                  </a:lnTo>
                  <a:lnTo>
                    <a:pt x="215" y="55"/>
                  </a:lnTo>
                  <a:lnTo>
                    <a:pt x="218" y="58"/>
                  </a:lnTo>
                  <a:lnTo>
                    <a:pt x="221" y="59"/>
                  </a:lnTo>
                  <a:lnTo>
                    <a:pt x="223" y="60"/>
                  </a:lnTo>
                  <a:lnTo>
                    <a:pt x="226" y="59"/>
                  </a:lnTo>
                  <a:lnTo>
                    <a:pt x="229" y="58"/>
                  </a:lnTo>
                  <a:lnTo>
                    <a:pt x="231" y="55"/>
                  </a:lnTo>
                  <a:lnTo>
                    <a:pt x="234" y="52"/>
                  </a:lnTo>
                  <a:lnTo>
                    <a:pt x="237" y="48"/>
                  </a:lnTo>
                  <a:lnTo>
                    <a:pt x="241" y="43"/>
                  </a:lnTo>
                  <a:lnTo>
                    <a:pt x="244" y="37"/>
                  </a:lnTo>
                  <a:lnTo>
                    <a:pt x="248" y="30"/>
                  </a:lnTo>
                  <a:lnTo>
                    <a:pt x="252" y="23"/>
                  </a:lnTo>
                  <a:lnTo>
                    <a:pt x="256" y="17"/>
                  </a:lnTo>
                  <a:lnTo>
                    <a:pt x="259" y="11"/>
                  </a:lnTo>
                  <a:lnTo>
                    <a:pt x="262" y="7"/>
                  </a:lnTo>
                  <a:lnTo>
                    <a:pt x="265" y="4"/>
                  </a:lnTo>
                  <a:lnTo>
                    <a:pt x="268" y="2"/>
                  </a:lnTo>
                  <a:lnTo>
                    <a:pt x="270" y="0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78" y="2"/>
                  </a:lnTo>
                  <a:lnTo>
                    <a:pt x="281" y="4"/>
                  </a:lnTo>
                  <a:lnTo>
                    <a:pt x="284" y="7"/>
                  </a:lnTo>
                  <a:lnTo>
                    <a:pt x="287" y="11"/>
                  </a:lnTo>
                  <a:lnTo>
                    <a:pt x="290" y="17"/>
                  </a:lnTo>
                  <a:lnTo>
                    <a:pt x="294" y="23"/>
                  </a:lnTo>
                  <a:lnTo>
                    <a:pt x="298" y="30"/>
                  </a:lnTo>
                  <a:lnTo>
                    <a:pt x="302" y="37"/>
                  </a:lnTo>
                  <a:lnTo>
                    <a:pt x="305" y="43"/>
                  </a:lnTo>
                  <a:lnTo>
                    <a:pt x="309" y="48"/>
                  </a:lnTo>
                  <a:lnTo>
                    <a:pt x="312" y="52"/>
                  </a:lnTo>
                  <a:lnTo>
                    <a:pt x="315" y="55"/>
                  </a:lnTo>
                  <a:lnTo>
                    <a:pt x="317" y="58"/>
                  </a:lnTo>
                  <a:lnTo>
                    <a:pt x="320" y="59"/>
                  </a:lnTo>
                  <a:lnTo>
                    <a:pt x="323" y="60"/>
                  </a:lnTo>
                  <a:lnTo>
                    <a:pt x="325" y="59"/>
                  </a:lnTo>
                  <a:lnTo>
                    <a:pt x="328" y="58"/>
                  </a:lnTo>
                  <a:lnTo>
                    <a:pt x="330" y="55"/>
                  </a:lnTo>
                  <a:lnTo>
                    <a:pt x="333" y="52"/>
                  </a:lnTo>
                  <a:lnTo>
                    <a:pt x="336" y="48"/>
                  </a:lnTo>
                  <a:lnTo>
                    <a:pt x="340" y="43"/>
                  </a:lnTo>
                  <a:lnTo>
                    <a:pt x="343" y="37"/>
                  </a:lnTo>
                  <a:lnTo>
                    <a:pt x="347" y="30"/>
                  </a:lnTo>
                  <a:lnTo>
                    <a:pt x="351" y="23"/>
                  </a:lnTo>
                  <a:lnTo>
                    <a:pt x="355" y="17"/>
                  </a:lnTo>
                  <a:lnTo>
                    <a:pt x="358" y="11"/>
                  </a:lnTo>
                  <a:lnTo>
                    <a:pt x="361" y="7"/>
                  </a:lnTo>
                  <a:lnTo>
                    <a:pt x="364" y="4"/>
                  </a:lnTo>
                  <a:lnTo>
                    <a:pt x="367" y="2"/>
                  </a:lnTo>
                  <a:lnTo>
                    <a:pt x="370" y="0"/>
                  </a:lnTo>
                  <a:lnTo>
                    <a:pt x="372" y="0"/>
                  </a:lnTo>
                  <a:lnTo>
                    <a:pt x="375" y="0"/>
                  </a:lnTo>
                  <a:lnTo>
                    <a:pt x="377" y="2"/>
                  </a:lnTo>
                  <a:lnTo>
                    <a:pt x="380" y="4"/>
                  </a:lnTo>
                  <a:lnTo>
                    <a:pt x="383" y="7"/>
                  </a:lnTo>
                  <a:lnTo>
                    <a:pt x="386" y="11"/>
                  </a:lnTo>
                  <a:lnTo>
                    <a:pt x="389" y="17"/>
                  </a:lnTo>
                  <a:lnTo>
                    <a:pt x="393" y="23"/>
                  </a:lnTo>
                  <a:lnTo>
                    <a:pt x="397" y="30"/>
                  </a:lnTo>
                  <a:lnTo>
                    <a:pt x="401" y="37"/>
                  </a:lnTo>
                  <a:lnTo>
                    <a:pt x="405" y="43"/>
                  </a:lnTo>
                  <a:lnTo>
                    <a:pt x="408" y="48"/>
                  </a:lnTo>
                  <a:lnTo>
                    <a:pt x="411" y="52"/>
                  </a:lnTo>
                  <a:lnTo>
                    <a:pt x="414" y="55"/>
                  </a:lnTo>
                  <a:lnTo>
                    <a:pt x="417" y="58"/>
                  </a:lnTo>
                  <a:lnTo>
                    <a:pt x="419" y="59"/>
                  </a:lnTo>
                  <a:lnTo>
                    <a:pt x="422" y="60"/>
                  </a:lnTo>
                  <a:lnTo>
                    <a:pt x="424" y="59"/>
                  </a:lnTo>
                  <a:lnTo>
                    <a:pt x="427" y="58"/>
                  </a:lnTo>
                  <a:lnTo>
                    <a:pt x="430" y="55"/>
                  </a:lnTo>
                  <a:lnTo>
                    <a:pt x="433" y="52"/>
                  </a:lnTo>
                  <a:lnTo>
                    <a:pt x="436" y="48"/>
                  </a:lnTo>
                  <a:lnTo>
                    <a:pt x="439" y="43"/>
                  </a:lnTo>
                  <a:lnTo>
                    <a:pt x="443" y="37"/>
                  </a:lnTo>
                  <a:lnTo>
                    <a:pt x="447" y="30"/>
                  </a:lnTo>
                  <a:lnTo>
                    <a:pt x="451" y="23"/>
                  </a:lnTo>
                  <a:lnTo>
                    <a:pt x="454" y="17"/>
                  </a:lnTo>
                  <a:lnTo>
                    <a:pt x="458" y="11"/>
                  </a:lnTo>
                  <a:lnTo>
                    <a:pt x="461" y="7"/>
                  </a:lnTo>
                  <a:lnTo>
                    <a:pt x="464" y="4"/>
                  </a:lnTo>
                  <a:lnTo>
                    <a:pt x="466" y="2"/>
                  </a:lnTo>
                  <a:lnTo>
                    <a:pt x="469" y="0"/>
                  </a:lnTo>
                  <a:lnTo>
                    <a:pt x="471" y="0"/>
                  </a:lnTo>
                  <a:lnTo>
                    <a:pt x="474" y="0"/>
                  </a:lnTo>
                  <a:lnTo>
                    <a:pt x="477" y="2"/>
                  </a:lnTo>
                  <a:lnTo>
                    <a:pt x="479" y="4"/>
                  </a:lnTo>
                  <a:lnTo>
                    <a:pt x="482" y="7"/>
                  </a:lnTo>
                  <a:lnTo>
                    <a:pt x="485" y="11"/>
                  </a:lnTo>
                  <a:lnTo>
                    <a:pt x="489" y="17"/>
                  </a:lnTo>
                  <a:lnTo>
                    <a:pt x="492" y="23"/>
                  </a:lnTo>
                  <a:lnTo>
                    <a:pt x="496" y="30"/>
                  </a:lnTo>
                  <a:lnTo>
                    <a:pt x="500" y="37"/>
                  </a:lnTo>
                  <a:lnTo>
                    <a:pt x="504" y="43"/>
                  </a:lnTo>
                  <a:lnTo>
                    <a:pt x="507" y="48"/>
                  </a:lnTo>
                  <a:lnTo>
                    <a:pt x="510" y="52"/>
                  </a:lnTo>
                  <a:lnTo>
                    <a:pt x="513" y="55"/>
                  </a:lnTo>
                  <a:lnTo>
                    <a:pt x="516" y="58"/>
                  </a:lnTo>
                  <a:lnTo>
                    <a:pt x="519" y="59"/>
                  </a:lnTo>
                  <a:lnTo>
                    <a:pt x="521" y="60"/>
                  </a:lnTo>
                  <a:lnTo>
                    <a:pt x="524" y="59"/>
                  </a:lnTo>
                  <a:lnTo>
                    <a:pt x="526" y="58"/>
                  </a:lnTo>
                  <a:lnTo>
                    <a:pt x="529" y="55"/>
                  </a:lnTo>
                  <a:lnTo>
                    <a:pt x="532" y="52"/>
                  </a:lnTo>
                  <a:lnTo>
                    <a:pt x="535" y="48"/>
                  </a:lnTo>
                  <a:lnTo>
                    <a:pt x="538" y="43"/>
                  </a:lnTo>
                  <a:lnTo>
                    <a:pt x="542" y="37"/>
                  </a:lnTo>
                  <a:lnTo>
                    <a:pt x="546" y="30"/>
                  </a:lnTo>
                  <a:lnTo>
                    <a:pt x="550" y="23"/>
                  </a:lnTo>
                  <a:lnTo>
                    <a:pt x="554" y="17"/>
                  </a:lnTo>
                  <a:lnTo>
                    <a:pt x="557" y="11"/>
                  </a:lnTo>
                  <a:lnTo>
                    <a:pt x="560" y="7"/>
                  </a:lnTo>
                  <a:lnTo>
                    <a:pt x="563" y="4"/>
                  </a:lnTo>
                  <a:lnTo>
                    <a:pt x="566" y="2"/>
                  </a:lnTo>
                  <a:lnTo>
                    <a:pt x="568" y="0"/>
                  </a:lnTo>
                  <a:lnTo>
                    <a:pt x="571" y="0"/>
                  </a:lnTo>
                  <a:lnTo>
                    <a:pt x="573" y="0"/>
                  </a:lnTo>
                  <a:lnTo>
                    <a:pt x="576" y="2"/>
                  </a:lnTo>
                  <a:lnTo>
                    <a:pt x="579" y="4"/>
                  </a:lnTo>
                  <a:lnTo>
                    <a:pt x="582" y="7"/>
                  </a:lnTo>
                  <a:lnTo>
                    <a:pt x="585" y="11"/>
                  </a:lnTo>
                  <a:lnTo>
                    <a:pt x="588" y="17"/>
                  </a:lnTo>
                  <a:lnTo>
                    <a:pt x="592" y="23"/>
                  </a:lnTo>
                  <a:lnTo>
                    <a:pt x="596" y="30"/>
                  </a:lnTo>
                  <a:lnTo>
                    <a:pt x="600" y="37"/>
                  </a:lnTo>
                  <a:lnTo>
                    <a:pt x="603" y="43"/>
                  </a:lnTo>
                  <a:lnTo>
                    <a:pt x="607" y="48"/>
                  </a:lnTo>
                  <a:lnTo>
                    <a:pt x="610" y="52"/>
                  </a:lnTo>
                  <a:lnTo>
                    <a:pt x="612" y="55"/>
                  </a:lnTo>
                  <a:lnTo>
                    <a:pt x="615" y="58"/>
                  </a:lnTo>
                  <a:lnTo>
                    <a:pt x="618" y="59"/>
                  </a:lnTo>
                  <a:lnTo>
                    <a:pt x="620" y="60"/>
                  </a:lnTo>
                  <a:lnTo>
                    <a:pt x="623" y="59"/>
                  </a:lnTo>
                  <a:lnTo>
                    <a:pt x="626" y="58"/>
                  </a:lnTo>
                  <a:lnTo>
                    <a:pt x="628" y="55"/>
                  </a:lnTo>
                  <a:lnTo>
                    <a:pt x="631" y="52"/>
                  </a:lnTo>
                  <a:lnTo>
                    <a:pt x="634" y="48"/>
                  </a:lnTo>
                  <a:lnTo>
                    <a:pt x="638" y="43"/>
                  </a:lnTo>
                  <a:lnTo>
                    <a:pt x="641" y="37"/>
                  </a:lnTo>
                  <a:lnTo>
                    <a:pt x="645" y="30"/>
                  </a:lnTo>
                  <a:lnTo>
                    <a:pt x="649" y="23"/>
                  </a:lnTo>
                  <a:lnTo>
                    <a:pt x="653" y="17"/>
                  </a:lnTo>
                  <a:lnTo>
                    <a:pt x="656" y="11"/>
                  </a:lnTo>
                  <a:lnTo>
                    <a:pt x="659" y="7"/>
                  </a:lnTo>
                  <a:lnTo>
                    <a:pt x="662" y="4"/>
                  </a:lnTo>
                  <a:lnTo>
                    <a:pt x="665" y="2"/>
                  </a:lnTo>
                  <a:lnTo>
                    <a:pt x="667" y="0"/>
                  </a:lnTo>
                  <a:lnTo>
                    <a:pt x="670" y="0"/>
                  </a:lnTo>
                  <a:lnTo>
                    <a:pt x="673" y="0"/>
                  </a:lnTo>
                  <a:lnTo>
                    <a:pt x="675" y="2"/>
                  </a:lnTo>
                  <a:lnTo>
                    <a:pt x="678" y="4"/>
                  </a:lnTo>
                  <a:lnTo>
                    <a:pt x="681" y="7"/>
                  </a:lnTo>
                  <a:lnTo>
                    <a:pt x="684" y="11"/>
                  </a:lnTo>
                  <a:lnTo>
                    <a:pt x="687" y="17"/>
                  </a:lnTo>
                  <a:lnTo>
                    <a:pt x="691" y="23"/>
                  </a:lnTo>
                  <a:lnTo>
                    <a:pt x="695" y="30"/>
                  </a:lnTo>
                  <a:lnTo>
                    <a:pt x="699" y="37"/>
                  </a:lnTo>
                  <a:lnTo>
                    <a:pt x="702" y="43"/>
                  </a:lnTo>
                  <a:lnTo>
                    <a:pt x="706" y="48"/>
                  </a:lnTo>
                  <a:lnTo>
                    <a:pt x="709" y="52"/>
                  </a:lnTo>
                  <a:lnTo>
                    <a:pt x="712" y="55"/>
                  </a:lnTo>
                  <a:lnTo>
                    <a:pt x="714" y="58"/>
                  </a:lnTo>
                  <a:lnTo>
                    <a:pt x="717" y="59"/>
                  </a:lnTo>
                  <a:lnTo>
                    <a:pt x="720" y="60"/>
                  </a:lnTo>
                  <a:lnTo>
                    <a:pt x="722" y="59"/>
                  </a:lnTo>
                  <a:lnTo>
                    <a:pt x="725" y="58"/>
                  </a:lnTo>
                  <a:lnTo>
                    <a:pt x="728" y="55"/>
                  </a:lnTo>
                  <a:lnTo>
                    <a:pt x="730" y="52"/>
                  </a:lnTo>
                  <a:lnTo>
                    <a:pt x="733" y="48"/>
                  </a:lnTo>
                  <a:lnTo>
                    <a:pt x="737" y="43"/>
                  </a:lnTo>
                  <a:lnTo>
                    <a:pt x="740" y="37"/>
                  </a:lnTo>
                  <a:lnTo>
                    <a:pt x="744" y="30"/>
                  </a:lnTo>
                  <a:lnTo>
                    <a:pt x="748" y="23"/>
                  </a:lnTo>
                  <a:lnTo>
                    <a:pt x="752" y="17"/>
                  </a:lnTo>
                  <a:lnTo>
                    <a:pt x="755" y="11"/>
                  </a:lnTo>
                  <a:lnTo>
                    <a:pt x="758" y="7"/>
                  </a:lnTo>
                  <a:lnTo>
                    <a:pt x="761" y="4"/>
                  </a:lnTo>
                  <a:lnTo>
                    <a:pt x="764" y="2"/>
                  </a:lnTo>
                  <a:lnTo>
                    <a:pt x="767" y="0"/>
                  </a:lnTo>
                  <a:lnTo>
                    <a:pt x="769" y="0"/>
                  </a:lnTo>
                  <a:lnTo>
                    <a:pt x="772" y="0"/>
                  </a:lnTo>
                  <a:lnTo>
                    <a:pt x="774" y="2"/>
                  </a:lnTo>
                  <a:lnTo>
                    <a:pt x="777" y="4"/>
                  </a:lnTo>
                  <a:lnTo>
                    <a:pt x="780" y="7"/>
                  </a:lnTo>
                  <a:lnTo>
                    <a:pt x="783" y="11"/>
                  </a:lnTo>
                  <a:lnTo>
                    <a:pt x="786" y="17"/>
                  </a:lnTo>
                  <a:lnTo>
                    <a:pt x="790" y="23"/>
                  </a:lnTo>
                  <a:lnTo>
                    <a:pt x="794" y="30"/>
                  </a:lnTo>
                  <a:lnTo>
                    <a:pt x="798" y="37"/>
                  </a:lnTo>
                  <a:lnTo>
                    <a:pt x="802" y="43"/>
                  </a:lnTo>
                  <a:lnTo>
                    <a:pt x="805" y="48"/>
                  </a:lnTo>
                  <a:lnTo>
                    <a:pt x="808" y="52"/>
                  </a:lnTo>
                  <a:lnTo>
                    <a:pt x="811" y="55"/>
                  </a:lnTo>
                  <a:lnTo>
                    <a:pt x="814" y="58"/>
                  </a:lnTo>
                  <a:lnTo>
                    <a:pt x="816" y="59"/>
                  </a:lnTo>
                  <a:lnTo>
                    <a:pt x="819" y="60"/>
                  </a:lnTo>
                  <a:lnTo>
                    <a:pt x="821" y="59"/>
                  </a:lnTo>
                  <a:lnTo>
                    <a:pt x="824" y="58"/>
                  </a:lnTo>
                  <a:lnTo>
                    <a:pt x="827" y="55"/>
                  </a:lnTo>
                  <a:lnTo>
                    <a:pt x="830" y="52"/>
                  </a:lnTo>
                  <a:lnTo>
                    <a:pt x="833" y="48"/>
                  </a:lnTo>
                  <a:lnTo>
                    <a:pt x="836" y="43"/>
                  </a:lnTo>
                  <a:lnTo>
                    <a:pt x="840" y="37"/>
                  </a:lnTo>
                  <a:lnTo>
                    <a:pt x="844" y="30"/>
                  </a:lnTo>
                  <a:lnTo>
                    <a:pt x="848" y="23"/>
                  </a:lnTo>
                  <a:lnTo>
                    <a:pt x="851" y="17"/>
                  </a:lnTo>
                  <a:lnTo>
                    <a:pt x="855" y="11"/>
                  </a:lnTo>
                  <a:lnTo>
                    <a:pt x="858" y="7"/>
                  </a:lnTo>
                  <a:lnTo>
                    <a:pt x="861" y="4"/>
                  </a:lnTo>
                  <a:lnTo>
                    <a:pt x="863" y="2"/>
                  </a:lnTo>
                  <a:lnTo>
                    <a:pt x="866" y="0"/>
                  </a:lnTo>
                  <a:lnTo>
                    <a:pt x="869" y="0"/>
                  </a:lnTo>
                  <a:lnTo>
                    <a:pt x="871" y="0"/>
                  </a:lnTo>
                  <a:lnTo>
                    <a:pt x="874" y="2"/>
                  </a:lnTo>
                  <a:lnTo>
                    <a:pt x="876" y="4"/>
                  </a:lnTo>
                  <a:lnTo>
                    <a:pt x="879" y="7"/>
                  </a:lnTo>
                  <a:lnTo>
                    <a:pt x="882" y="11"/>
                  </a:lnTo>
                  <a:lnTo>
                    <a:pt x="886" y="17"/>
                  </a:lnTo>
                  <a:lnTo>
                    <a:pt x="889" y="23"/>
                  </a:lnTo>
                  <a:lnTo>
                    <a:pt x="893" y="3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2" name="Rectangle 204">
              <a:extLst>
                <a:ext uri="{FF2B5EF4-FFF2-40B4-BE49-F238E27FC236}">
                  <a16:creationId xmlns:a16="http://schemas.microsoft.com/office/drawing/2014/main" id="{F105A363-5A46-0DCF-F4F5-EF95A7F2E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100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73" name="Rectangle 205">
              <a:extLst>
                <a:ext uri="{FF2B5EF4-FFF2-40B4-BE49-F238E27FC236}">
                  <a16:creationId xmlns:a16="http://schemas.microsoft.com/office/drawing/2014/main" id="{2A73FE9E-B41E-859B-5282-953D63EEDE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104"/>
              <a:ext cx="1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evap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74" name="Rectangle 206">
              <a:extLst>
                <a:ext uri="{FF2B5EF4-FFF2-40B4-BE49-F238E27FC236}">
                  <a16:creationId xmlns:a16="http://schemas.microsoft.com/office/drawing/2014/main" id="{91FEBB42-E479-BAEB-DBCA-DAD4FA0BD4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100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75" name="Rectangle 207">
              <a:extLst>
                <a:ext uri="{FF2B5EF4-FFF2-40B4-BE49-F238E27FC236}">
                  <a16:creationId xmlns:a16="http://schemas.microsoft.com/office/drawing/2014/main" id="{B9B9CCD6-1397-3989-F438-F081D96EE4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" y="1104"/>
              <a:ext cx="2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warmer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76" name="Rectangle 208">
              <a:extLst>
                <a:ext uri="{FF2B5EF4-FFF2-40B4-BE49-F238E27FC236}">
                  <a16:creationId xmlns:a16="http://schemas.microsoft.com/office/drawing/2014/main" id="{7070E7BA-5D83-12E7-C02C-ABBE0DB6A0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742"/>
              <a:ext cx="37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warmer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77" name="Line 209">
              <a:extLst>
                <a:ext uri="{FF2B5EF4-FFF2-40B4-BE49-F238E27FC236}">
                  <a16:creationId xmlns:a16="http://schemas.microsoft.com/office/drawing/2014/main" id="{DC1780D7-3012-0292-6321-89F6A54B18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493"/>
              <a:ext cx="1" cy="15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78" name="Freeform 210">
              <a:extLst>
                <a:ext uri="{FF2B5EF4-FFF2-40B4-BE49-F238E27FC236}">
                  <a16:creationId xmlns:a16="http://schemas.microsoft.com/office/drawing/2014/main" id="{17B91F23-5368-ADC8-4E87-D006ABE48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529"/>
              <a:ext cx="71" cy="118"/>
            </a:xfrm>
            <a:custGeom>
              <a:avLst/>
              <a:gdLst>
                <a:gd name="T0" fmla="*/ 1 w 142"/>
                <a:gd name="T1" fmla="*/ 1 h 236"/>
                <a:gd name="T2" fmla="*/ 0 w 142"/>
                <a:gd name="T3" fmla="*/ 0 h 236"/>
                <a:gd name="T4" fmla="*/ 1 w 142"/>
                <a:gd name="T5" fmla="*/ 1 h 236"/>
                <a:gd name="T6" fmla="*/ 1 w 142"/>
                <a:gd name="T7" fmla="*/ 0 h 236"/>
                <a:gd name="T8" fmla="*/ 1 w 142"/>
                <a:gd name="T9" fmla="*/ 1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6"/>
                <a:gd name="T17" fmla="*/ 142 w 14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6">
                  <a:moveTo>
                    <a:pt x="71" y="236"/>
                  </a:moveTo>
                  <a:lnTo>
                    <a:pt x="0" y="0"/>
                  </a:lnTo>
                  <a:lnTo>
                    <a:pt x="71" y="46"/>
                  </a:lnTo>
                  <a:lnTo>
                    <a:pt x="142" y="0"/>
                  </a:lnTo>
                  <a:lnTo>
                    <a:pt x="71" y="236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79" name="Freeform 211">
              <a:extLst>
                <a:ext uri="{FF2B5EF4-FFF2-40B4-BE49-F238E27FC236}">
                  <a16:creationId xmlns:a16="http://schemas.microsoft.com/office/drawing/2014/main" id="{A163D841-B723-4D7E-A5E7-B0BF67DA75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222"/>
              <a:ext cx="53" cy="271"/>
            </a:xfrm>
            <a:custGeom>
              <a:avLst/>
              <a:gdLst>
                <a:gd name="T0" fmla="*/ 4 w 60"/>
                <a:gd name="T1" fmla="*/ 27 h 306"/>
                <a:gd name="T2" fmla="*/ 4 w 60"/>
                <a:gd name="T3" fmla="*/ 27 h 306"/>
                <a:gd name="T4" fmla="*/ 4 w 60"/>
                <a:gd name="T5" fmla="*/ 25 h 306"/>
                <a:gd name="T6" fmla="*/ 5 w 60"/>
                <a:gd name="T7" fmla="*/ 24 h 306"/>
                <a:gd name="T8" fmla="*/ 5 w 60"/>
                <a:gd name="T9" fmla="*/ 24 h 306"/>
                <a:gd name="T10" fmla="*/ 4 w 60"/>
                <a:gd name="T11" fmla="*/ 24 h 306"/>
                <a:gd name="T12" fmla="*/ 4 w 60"/>
                <a:gd name="T13" fmla="*/ 24 h 306"/>
                <a:gd name="T14" fmla="*/ 4 w 60"/>
                <a:gd name="T15" fmla="*/ 23 h 306"/>
                <a:gd name="T16" fmla="*/ 4 w 60"/>
                <a:gd name="T17" fmla="*/ 21 h 306"/>
                <a:gd name="T18" fmla="*/ 4 w 60"/>
                <a:gd name="T19" fmla="*/ 21 h 306"/>
                <a:gd name="T20" fmla="*/ 4 w 60"/>
                <a:gd name="T21" fmla="*/ 21 h 306"/>
                <a:gd name="T22" fmla="*/ 0 w 60"/>
                <a:gd name="T23" fmla="*/ 21 h 306"/>
                <a:gd name="T24" fmla="*/ 0 w 60"/>
                <a:gd name="T25" fmla="*/ 19 h 306"/>
                <a:gd name="T26" fmla="*/ 4 w 60"/>
                <a:gd name="T27" fmla="*/ 19 h 306"/>
                <a:gd name="T28" fmla="*/ 4 w 60"/>
                <a:gd name="T29" fmla="*/ 19 h 306"/>
                <a:gd name="T30" fmla="*/ 4 w 60"/>
                <a:gd name="T31" fmla="*/ 19 h 306"/>
                <a:gd name="T32" fmla="*/ 4 w 60"/>
                <a:gd name="T33" fmla="*/ 17 h 306"/>
                <a:gd name="T34" fmla="*/ 4 w 60"/>
                <a:gd name="T35" fmla="*/ 17 h 306"/>
                <a:gd name="T36" fmla="*/ 4 w 60"/>
                <a:gd name="T37" fmla="*/ 17 h 306"/>
                <a:gd name="T38" fmla="*/ 5 w 60"/>
                <a:gd name="T39" fmla="*/ 17 h 306"/>
                <a:gd name="T40" fmla="*/ 5 w 60"/>
                <a:gd name="T41" fmla="*/ 15 h 306"/>
                <a:gd name="T42" fmla="*/ 4 w 60"/>
                <a:gd name="T43" fmla="*/ 15 h 306"/>
                <a:gd name="T44" fmla="*/ 4 w 60"/>
                <a:gd name="T45" fmla="*/ 15 h 306"/>
                <a:gd name="T46" fmla="*/ 4 w 60"/>
                <a:gd name="T47" fmla="*/ 13 h 306"/>
                <a:gd name="T48" fmla="*/ 4 w 60"/>
                <a:gd name="T49" fmla="*/ 13 h 306"/>
                <a:gd name="T50" fmla="*/ 4 w 60"/>
                <a:gd name="T51" fmla="*/ 13 h 306"/>
                <a:gd name="T52" fmla="*/ 4 w 60"/>
                <a:gd name="T53" fmla="*/ 12 h 306"/>
                <a:gd name="T54" fmla="*/ 0 w 60"/>
                <a:gd name="T55" fmla="*/ 12 h 306"/>
                <a:gd name="T56" fmla="*/ 0 w 60"/>
                <a:gd name="T57" fmla="*/ 11 h 306"/>
                <a:gd name="T58" fmla="*/ 4 w 60"/>
                <a:gd name="T59" fmla="*/ 11 h 306"/>
                <a:gd name="T60" fmla="*/ 4 w 60"/>
                <a:gd name="T61" fmla="*/ 11 h 306"/>
                <a:gd name="T62" fmla="*/ 4 w 60"/>
                <a:gd name="T63" fmla="*/ 10 h 306"/>
                <a:gd name="T64" fmla="*/ 4 w 60"/>
                <a:gd name="T65" fmla="*/ 9 h 306"/>
                <a:gd name="T66" fmla="*/ 4 w 60"/>
                <a:gd name="T67" fmla="*/ 9 h 306"/>
                <a:gd name="T68" fmla="*/ 4 w 60"/>
                <a:gd name="T69" fmla="*/ 8 h 306"/>
                <a:gd name="T70" fmla="*/ 5 w 60"/>
                <a:gd name="T71" fmla="*/ 8 h 306"/>
                <a:gd name="T72" fmla="*/ 5 w 60"/>
                <a:gd name="T73" fmla="*/ 7 h 306"/>
                <a:gd name="T74" fmla="*/ 4 w 60"/>
                <a:gd name="T75" fmla="*/ 6 h 306"/>
                <a:gd name="T76" fmla="*/ 4 w 60"/>
                <a:gd name="T77" fmla="*/ 6 h 306"/>
                <a:gd name="T78" fmla="*/ 4 w 60"/>
                <a:gd name="T79" fmla="*/ 5 h 306"/>
                <a:gd name="T80" fmla="*/ 4 w 60"/>
                <a:gd name="T81" fmla="*/ 4 h 306"/>
                <a:gd name="T82" fmla="*/ 4 w 60"/>
                <a:gd name="T83" fmla="*/ 4 h 306"/>
                <a:gd name="T84" fmla="*/ 4 w 60"/>
                <a:gd name="T85" fmla="*/ 4 h 306"/>
                <a:gd name="T86" fmla="*/ 0 w 60"/>
                <a:gd name="T87" fmla="*/ 4 h 306"/>
                <a:gd name="T88" fmla="*/ 0 w 60"/>
                <a:gd name="T89" fmla="*/ 4 h 306"/>
                <a:gd name="T90" fmla="*/ 4 w 60"/>
                <a:gd name="T91" fmla="*/ 4 h 306"/>
                <a:gd name="T92" fmla="*/ 4 w 60"/>
                <a:gd name="T93" fmla="*/ 4 h 306"/>
                <a:gd name="T94" fmla="*/ 4 w 60"/>
                <a:gd name="T95" fmla="*/ 4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0" name="Freeform 212">
              <a:extLst>
                <a:ext uri="{FF2B5EF4-FFF2-40B4-BE49-F238E27FC236}">
                  <a16:creationId xmlns:a16="http://schemas.microsoft.com/office/drawing/2014/main" id="{6D963AF0-C418-C768-55EF-194A5784A9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1195"/>
              <a:ext cx="876" cy="53"/>
            </a:xfrm>
            <a:custGeom>
              <a:avLst/>
              <a:gdLst>
                <a:gd name="T0" fmla="*/ 90 w 987"/>
                <a:gd name="T1" fmla="*/ 4 h 60"/>
                <a:gd name="T2" fmla="*/ 87 w 987"/>
                <a:gd name="T3" fmla="*/ 4 h 60"/>
                <a:gd name="T4" fmla="*/ 86 w 987"/>
                <a:gd name="T5" fmla="*/ 4 h 60"/>
                <a:gd name="T6" fmla="*/ 84 w 987"/>
                <a:gd name="T7" fmla="*/ 4 h 60"/>
                <a:gd name="T8" fmla="*/ 83 w 987"/>
                <a:gd name="T9" fmla="*/ 4 h 60"/>
                <a:gd name="T10" fmla="*/ 81 w 987"/>
                <a:gd name="T11" fmla="*/ 4 h 60"/>
                <a:gd name="T12" fmla="*/ 80 w 987"/>
                <a:gd name="T13" fmla="*/ 0 h 60"/>
                <a:gd name="T14" fmla="*/ 77 w 987"/>
                <a:gd name="T15" fmla="*/ 4 h 60"/>
                <a:gd name="T16" fmla="*/ 75 w 987"/>
                <a:gd name="T17" fmla="*/ 4 h 60"/>
                <a:gd name="T18" fmla="*/ 75 w 987"/>
                <a:gd name="T19" fmla="*/ 4 h 60"/>
                <a:gd name="T20" fmla="*/ 72 w 987"/>
                <a:gd name="T21" fmla="*/ 4 h 60"/>
                <a:gd name="T22" fmla="*/ 71 w 987"/>
                <a:gd name="T23" fmla="*/ 0 h 60"/>
                <a:gd name="T24" fmla="*/ 68 w 987"/>
                <a:gd name="T25" fmla="*/ 4 h 60"/>
                <a:gd name="T26" fmla="*/ 67 w 987"/>
                <a:gd name="T27" fmla="*/ 4 h 60"/>
                <a:gd name="T28" fmla="*/ 67 w 987"/>
                <a:gd name="T29" fmla="*/ 4 h 60"/>
                <a:gd name="T30" fmla="*/ 64 w 987"/>
                <a:gd name="T31" fmla="*/ 4 h 60"/>
                <a:gd name="T32" fmla="*/ 62 w 987"/>
                <a:gd name="T33" fmla="*/ 4 h 60"/>
                <a:gd name="T34" fmla="*/ 60 w 987"/>
                <a:gd name="T35" fmla="*/ 4 h 60"/>
                <a:gd name="T36" fmla="*/ 59 w 987"/>
                <a:gd name="T37" fmla="*/ 4 h 60"/>
                <a:gd name="T38" fmla="*/ 57 w 987"/>
                <a:gd name="T39" fmla="*/ 4 h 60"/>
                <a:gd name="T40" fmla="*/ 56 w 987"/>
                <a:gd name="T41" fmla="*/ 4 h 60"/>
                <a:gd name="T42" fmla="*/ 52 w 987"/>
                <a:gd name="T43" fmla="*/ 4 h 60"/>
                <a:gd name="T44" fmla="*/ 52 w 987"/>
                <a:gd name="T45" fmla="*/ 0 h 60"/>
                <a:gd name="T46" fmla="*/ 51 w 987"/>
                <a:gd name="T47" fmla="*/ 4 h 60"/>
                <a:gd name="T48" fmla="*/ 47 w 987"/>
                <a:gd name="T49" fmla="*/ 4 h 60"/>
                <a:gd name="T50" fmla="*/ 46 w 987"/>
                <a:gd name="T51" fmla="*/ 4 h 60"/>
                <a:gd name="T52" fmla="*/ 45 w 987"/>
                <a:gd name="T53" fmla="*/ 4 h 60"/>
                <a:gd name="T54" fmla="*/ 44 w 987"/>
                <a:gd name="T55" fmla="*/ 0 h 60"/>
                <a:gd name="T56" fmla="*/ 41 w 987"/>
                <a:gd name="T57" fmla="*/ 4 h 60"/>
                <a:gd name="T58" fmla="*/ 40 w 987"/>
                <a:gd name="T59" fmla="*/ 4 h 60"/>
                <a:gd name="T60" fmla="*/ 38 w 987"/>
                <a:gd name="T61" fmla="*/ 4 h 60"/>
                <a:gd name="T62" fmla="*/ 36 w 987"/>
                <a:gd name="T63" fmla="*/ 4 h 60"/>
                <a:gd name="T64" fmla="*/ 36 w 987"/>
                <a:gd name="T65" fmla="*/ 4 h 60"/>
                <a:gd name="T66" fmla="*/ 33 w 987"/>
                <a:gd name="T67" fmla="*/ 4 h 60"/>
                <a:gd name="T68" fmla="*/ 32 w 987"/>
                <a:gd name="T69" fmla="*/ 4 h 60"/>
                <a:gd name="T70" fmla="*/ 29 w 987"/>
                <a:gd name="T71" fmla="*/ 4 h 60"/>
                <a:gd name="T72" fmla="*/ 28 w 987"/>
                <a:gd name="T73" fmla="*/ 4 h 60"/>
                <a:gd name="T74" fmla="*/ 26 w 987"/>
                <a:gd name="T75" fmla="*/ 4 h 60"/>
                <a:gd name="T76" fmla="*/ 25 w 987"/>
                <a:gd name="T77" fmla="*/ 0 h 60"/>
                <a:gd name="T78" fmla="*/ 22 w 987"/>
                <a:gd name="T79" fmla="*/ 4 h 60"/>
                <a:gd name="T80" fmla="*/ 21 w 987"/>
                <a:gd name="T81" fmla="*/ 4 h 60"/>
                <a:gd name="T82" fmla="*/ 20 w 987"/>
                <a:gd name="T83" fmla="*/ 4 h 60"/>
                <a:gd name="T84" fmla="*/ 18 w 987"/>
                <a:gd name="T85" fmla="*/ 4 h 60"/>
                <a:gd name="T86" fmla="*/ 16 w 987"/>
                <a:gd name="T87" fmla="*/ 0 h 60"/>
                <a:gd name="T88" fmla="*/ 15 w 987"/>
                <a:gd name="T89" fmla="*/ 4 h 60"/>
                <a:gd name="T90" fmla="*/ 12 w 987"/>
                <a:gd name="T91" fmla="*/ 4 h 60"/>
                <a:gd name="T92" fmla="*/ 11 w 987"/>
                <a:gd name="T93" fmla="*/ 4 h 60"/>
                <a:gd name="T94" fmla="*/ 10 w 987"/>
                <a:gd name="T95" fmla="*/ 4 h 60"/>
                <a:gd name="T96" fmla="*/ 8 w 987"/>
                <a:gd name="T97" fmla="*/ 4 h 60"/>
                <a:gd name="T98" fmla="*/ 6 w 987"/>
                <a:gd name="T99" fmla="*/ 4 h 60"/>
                <a:gd name="T100" fmla="*/ 4 w 987"/>
                <a:gd name="T101" fmla="*/ 4 h 60"/>
                <a:gd name="T102" fmla="*/ 4 w 987"/>
                <a:gd name="T103" fmla="*/ 4 h 60"/>
                <a:gd name="T104" fmla="*/ 4 w 987"/>
                <a:gd name="T105" fmla="*/ 4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87"/>
                <a:gd name="T160" fmla="*/ 0 h 60"/>
                <a:gd name="T161" fmla="*/ 987 w 987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87" h="60">
                  <a:moveTo>
                    <a:pt x="987" y="30"/>
                  </a:moveTo>
                  <a:lnTo>
                    <a:pt x="983" y="23"/>
                  </a:lnTo>
                  <a:lnTo>
                    <a:pt x="979" y="17"/>
                  </a:lnTo>
                  <a:lnTo>
                    <a:pt x="976" y="11"/>
                  </a:lnTo>
                  <a:lnTo>
                    <a:pt x="973" y="7"/>
                  </a:lnTo>
                  <a:lnTo>
                    <a:pt x="970" y="4"/>
                  </a:lnTo>
                  <a:lnTo>
                    <a:pt x="967" y="2"/>
                  </a:lnTo>
                  <a:lnTo>
                    <a:pt x="965" y="0"/>
                  </a:lnTo>
                  <a:lnTo>
                    <a:pt x="962" y="0"/>
                  </a:lnTo>
                  <a:lnTo>
                    <a:pt x="960" y="0"/>
                  </a:lnTo>
                  <a:lnTo>
                    <a:pt x="957" y="2"/>
                  </a:lnTo>
                  <a:lnTo>
                    <a:pt x="954" y="4"/>
                  </a:lnTo>
                  <a:lnTo>
                    <a:pt x="952" y="7"/>
                  </a:lnTo>
                  <a:lnTo>
                    <a:pt x="949" y="11"/>
                  </a:lnTo>
                  <a:lnTo>
                    <a:pt x="945" y="17"/>
                  </a:lnTo>
                  <a:lnTo>
                    <a:pt x="942" y="23"/>
                  </a:lnTo>
                  <a:lnTo>
                    <a:pt x="938" y="30"/>
                  </a:lnTo>
                  <a:lnTo>
                    <a:pt x="934" y="37"/>
                  </a:lnTo>
                  <a:lnTo>
                    <a:pt x="930" y="43"/>
                  </a:lnTo>
                  <a:lnTo>
                    <a:pt x="927" y="48"/>
                  </a:lnTo>
                  <a:lnTo>
                    <a:pt x="924" y="52"/>
                  </a:lnTo>
                  <a:lnTo>
                    <a:pt x="921" y="55"/>
                  </a:lnTo>
                  <a:lnTo>
                    <a:pt x="918" y="58"/>
                  </a:lnTo>
                  <a:lnTo>
                    <a:pt x="916" y="59"/>
                  </a:lnTo>
                  <a:lnTo>
                    <a:pt x="913" y="60"/>
                  </a:lnTo>
                  <a:lnTo>
                    <a:pt x="910" y="59"/>
                  </a:lnTo>
                  <a:lnTo>
                    <a:pt x="908" y="58"/>
                  </a:lnTo>
                  <a:lnTo>
                    <a:pt x="905" y="55"/>
                  </a:lnTo>
                  <a:lnTo>
                    <a:pt x="902" y="52"/>
                  </a:lnTo>
                  <a:lnTo>
                    <a:pt x="899" y="48"/>
                  </a:lnTo>
                  <a:lnTo>
                    <a:pt x="896" y="43"/>
                  </a:lnTo>
                  <a:lnTo>
                    <a:pt x="892" y="37"/>
                  </a:lnTo>
                  <a:lnTo>
                    <a:pt x="888" y="30"/>
                  </a:lnTo>
                  <a:lnTo>
                    <a:pt x="884" y="23"/>
                  </a:lnTo>
                  <a:lnTo>
                    <a:pt x="881" y="17"/>
                  </a:lnTo>
                  <a:lnTo>
                    <a:pt x="877" y="11"/>
                  </a:lnTo>
                  <a:lnTo>
                    <a:pt x="874" y="7"/>
                  </a:lnTo>
                  <a:lnTo>
                    <a:pt x="872" y="4"/>
                  </a:lnTo>
                  <a:lnTo>
                    <a:pt x="869" y="2"/>
                  </a:lnTo>
                  <a:lnTo>
                    <a:pt x="866" y="0"/>
                  </a:lnTo>
                  <a:lnTo>
                    <a:pt x="864" y="0"/>
                  </a:lnTo>
                  <a:lnTo>
                    <a:pt x="861" y="0"/>
                  </a:lnTo>
                  <a:lnTo>
                    <a:pt x="859" y="2"/>
                  </a:lnTo>
                  <a:lnTo>
                    <a:pt x="856" y="4"/>
                  </a:lnTo>
                  <a:lnTo>
                    <a:pt x="853" y="7"/>
                  </a:lnTo>
                  <a:lnTo>
                    <a:pt x="850" y="11"/>
                  </a:lnTo>
                  <a:lnTo>
                    <a:pt x="847" y="17"/>
                  </a:lnTo>
                  <a:lnTo>
                    <a:pt x="843" y="23"/>
                  </a:lnTo>
                  <a:lnTo>
                    <a:pt x="839" y="30"/>
                  </a:lnTo>
                  <a:lnTo>
                    <a:pt x="835" y="37"/>
                  </a:lnTo>
                  <a:lnTo>
                    <a:pt x="831" y="43"/>
                  </a:lnTo>
                  <a:lnTo>
                    <a:pt x="828" y="48"/>
                  </a:lnTo>
                  <a:lnTo>
                    <a:pt x="825" y="52"/>
                  </a:lnTo>
                  <a:lnTo>
                    <a:pt x="822" y="55"/>
                  </a:lnTo>
                  <a:lnTo>
                    <a:pt x="819" y="58"/>
                  </a:lnTo>
                  <a:lnTo>
                    <a:pt x="817" y="59"/>
                  </a:lnTo>
                  <a:lnTo>
                    <a:pt x="814" y="60"/>
                  </a:lnTo>
                  <a:lnTo>
                    <a:pt x="812" y="59"/>
                  </a:lnTo>
                  <a:lnTo>
                    <a:pt x="809" y="58"/>
                  </a:lnTo>
                  <a:lnTo>
                    <a:pt x="806" y="55"/>
                  </a:lnTo>
                  <a:lnTo>
                    <a:pt x="804" y="52"/>
                  </a:lnTo>
                  <a:lnTo>
                    <a:pt x="801" y="48"/>
                  </a:lnTo>
                  <a:lnTo>
                    <a:pt x="797" y="43"/>
                  </a:lnTo>
                  <a:lnTo>
                    <a:pt x="794" y="37"/>
                  </a:lnTo>
                  <a:lnTo>
                    <a:pt x="790" y="30"/>
                  </a:lnTo>
                  <a:lnTo>
                    <a:pt x="786" y="23"/>
                  </a:lnTo>
                  <a:lnTo>
                    <a:pt x="782" y="17"/>
                  </a:lnTo>
                  <a:lnTo>
                    <a:pt x="779" y="11"/>
                  </a:lnTo>
                  <a:lnTo>
                    <a:pt x="776" y="7"/>
                  </a:lnTo>
                  <a:lnTo>
                    <a:pt x="773" y="4"/>
                  </a:lnTo>
                  <a:lnTo>
                    <a:pt x="770" y="2"/>
                  </a:lnTo>
                  <a:lnTo>
                    <a:pt x="768" y="0"/>
                  </a:lnTo>
                  <a:lnTo>
                    <a:pt x="765" y="0"/>
                  </a:lnTo>
                  <a:lnTo>
                    <a:pt x="762" y="0"/>
                  </a:lnTo>
                  <a:lnTo>
                    <a:pt x="760" y="2"/>
                  </a:lnTo>
                  <a:lnTo>
                    <a:pt x="757" y="4"/>
                  </a:lnTo>
                  <a:lnTo>
                    <a:pt x="754" y="7"/>
                  </a:lnTo>
                  <a:lnTo>
                    <a:pt x="751" y="11"/>
                  </a:lnTo>
                  <a:lnTo>
                    <a:pt x="748" y="17"/>
                  </a:lnTo>
                  <a:lnTo>
                    <a:pt x="744" y="23"/>
                  </a:lnTo>
                  <a:lnTo>
                    <a:pt x="740" y="30"/>
                  </a:lnTo>
                  <a:lnTo>
                    <a:pt x="736" y="37"/>
                  </a:lnTo>
                  <a:lnTo>
                    <a:pt x="733" y="43"/>
                  </a:lnTo>
                  <a:lnTo>
                    <a:pt x="729" y="48"/>
                  </a:lnTo>
                  <a:lnTo>
                    <a:pt x="726" y="52"/>
                  </a:lnTo>
                  <a:lnTo>
                    <a:pt x="724" y="55"/>
                  </a:lnTo>
                  <a:lnTo>
                    <a:pt x="721" y="58"/>
                  </a:lnTo>
                  <a:lnTo>
                    <a:pt x="718" y="59"/>
                  </a:lnTo>
                  <a:lnTo>
                    <a:pt x="716" y="60"/>
                  </a:lnTo>
                  <a:lnTo>
                    <a:pt x="713" y="59"/>
                  </a:lnTo>
                  <a:lnTo>
                    <a:pt x="711" y="58"/>
                  </a:lnTo>
                  <a:lnTo>
                    <a:pt x="708" y="55"/>
                  </a:lnTo>
                  <a:lnTo>
                    <a:pt x="705" y="52"/>
                  </a:lnTo>
                  <a:lnTo>
                    <a:pt x="702" y="48"/>
                  </a:lnTo>
                  <a:lnTo>
                    <a:pt x="699" y="43"/>
                  </a:lnTo>
                  <a:lnTo>
                    <a:pt x="695" y="37"/>
                  </a:lnTo>
                  <a:lnTo>
                    <a:pt x="691" y="30"/>
                  </a:lnTo>
                  <a:lnTo>
                    <a:pt x="687" y="23"/>
                  </a:lnTo>
                  <a:lnTo>
                    <a:pt x="683" y="17"/>
                  </a:lnTo>
                  <a:lnTo>
                    <a:pt x="680" y="11"/>
                  </a:lnTo>
                  <a:lnTo>
                    <a:pt x="677" y="7"/>
                  </a:lnTo>
                  <a:lnTo>
                    <a:pt x="674" y="4"/>
                  </a:lnTo>
                  <a:lnTo>
                    <a:pt x="671" y="2"/>
                  </a:lnTo>
                  <a:lnTo>
                    <a:pt x="669" y="0"/>
                  </a:lnTo>
                  <a:lnTo>
                    <a:pt x="666" y="0"/>
                  </a:lnTo>
                  <a:lnTo>
                    <a:pt x="664" y="0"/>
                  </a:lnTo>
                  <a:lnTo>
                    <a:pt x="661" y="2"/>
                  </a:lnTo>
                  <a:lnTo>
                    <a:pt x="658" y="4"/>
                  </a:lnTo>
                  <a:lnTo>
                    <a:pt x="656" y="7"/>
                  </a:lnTo>
                  <a:lnTo>
                    <a:pt x="653" y="11"/>
                  </a:lnTo>
                  <a:lnTo>
                    <a:pt x="649" y="17"/>
                  </a:lnTo>
                  <a:lnTo>
                    <a:pt x="646" y="23"/>
                  </a:lnTo>
                  <a:lnTo>
                    <a:pt x="642" y="30"/>
                  </a:lnTo>
                  <a:lnTo>
                    <a:pt x="638" y="37"/>
                  </a:lnTo>
                  <a:lnTo>
                    <a:pt x="634" y="43"/>
                  </a:lnTo>
                  <a:lnTo>
                    <a:pt x="631" y="48"/>
                  </a:lnTo>
                  <a:lnTo>
                    <a:pt x="628" y="52"/>
                  </a:lnTo>
                  <a:lnTo>
                    <a:pt x="625" y="55"/>
                  </a:lnTo>
                  <a:lnTo>
                    <a:pt x="622" y="58"/>
                  </a:lnTo>
                  <a:lnTo>
                    <a:pt x="620" y="59"/>
                  </a:lnTo>
                  <a:lnTo>
                    <a:pt x="617" y="60"/>
                  </a:lnTo>
                  <a:lnTo>
                    <a:pt x="614" y="59"/>
                  </a:lnTo>
                  <a:lnTo>
                    <a:pt x="612" y="58"/>
                  </a:lnTo>
                  <a:lnTo>
                    <a:pt x="609" y="55"/>
                  </a:lnTo>
                  <a:lnTo>
                    <a:pt x="606" y="52"/>
                  </a:lnTo>
                  <a:lnTo>
                    <a:pt x="603" y="48"/>
                  </a:lnTo>
                  <a:lnTo>
                    <a:pt x="600" y="43"/>
                  </a:lnTo>
                  <a:lnTo>
                    <a:pt x="596" y="37"/>
                  </a:lnTo>
                  <a:lnTo>
                    <a:pt x="592" y="30"/>
                  </a:lnTo>
                  <a:lnTo>
                    <a:pt x="588" y="23"/>
                  </a:lnTo>
                  <a:lnTo>
                    <a:pt x="585" y="17"/>
                  </a:lnTo>
                  <a:lnTo>
                    <a:pt x="581" y="11"/>
                  </a:lnTo>
                  <a:lnTo>
                    <a:pt x="578" y="7"/>
                  </a:lnTo>
                  <a:lnTo>
                    <a:pt x="576" y="4"/>
                  </a:lnTo>
                  <a:lnTo>
                    <a:pt x="573" y="2"/>
                  </a:lnTo>
                  <a:lnTo>
                    <a:pt x="570" y="0"/>
                  </a:lnTo>
                  <a:lnTo>
                    <a:pt x="568" y="0"/>
                  </a:lnTo>
                  <a:lnTo>
                    <a:pt x="565" y="0"/>
                  </a:lnTo>
                  <a:lnTo>
                    <a:pt x="563" y="2"/>
                  </a:lnTo>
                  <a:lnTo>
                    <a:pt x="560" y="4"/>
                  </a:lnTo>
                  <a:lnTo>
                    <a:pt x="557" y="7"/>
                  </a:lnTo>
                  <a:lnTo>
                    <a:pt x="554" y="11"/>
                  </a:lnTo>
                  <a:lnTo>
                    <a:pt x="551" y="17"/>
                  </a:lnTo>
                  <a:lnTo>
                    <a:pt x="547" y="23"/>
                  </a:lnTo>
                  <a:lnTo>
                    <a:pt x="543" y="30"/>
                  </a:lnTo>
                  <a:lnTo>
                    <a:pt x="539" y="37"/>
                  </a:lnTo>
                  <a:lnTo>
                    <a:pt x="535" y="43"/>
                  </a:lnTo>
                  <a:lnTo>
                    <a:pt x="532" y="48"/>
                  </a:lnTo>
                  <a:lnTo>
                    <a:pt x="529" y="52"/>
                  </a:lnTo>
                  <a:lnTo>
                    <a:pt x="526" y="55"/>
                  </a:lnTo>
                  <a:lnTo>
                    <a:pt x="523" y="58"/>
                  </a:lnTo>
                  <a:lnTo>
                    <a:pt x="521" y="59"/>
                  </a:lnTo>
                  <a:lnTo>
                    <a:pt x="518" y="60"/>
                  </a:lnTo>
                  <a:lnTo>
                    <a:pt x="516" y="59"/>
                  </a:lnTo>
                  <a:lnTo>
                    <a:pt x="513" y="58"/>
                  </a:lnTo>
                  <a:lnTo>
                    <a:pt x="510" y="55"/>
                  </a:lnTo>
                  <a:lnTo>
                    <a:pt x="508" y="52"/>
                  </a:lnTo>
                  <a:lnTo>
                    <a:pt x="505" y="48"/>
                  </a:lnTo>
                  <a:lnTo>
                    <a:pt x="501" y="43"/>
                  </a:lnTo>
                  <a:lnTo>
                    <a:pt x="498" y="37"/>
                  </a:lnTo>
                  <a:lnTo>
                    <a:pt x="494" y="30"/>
                  </a:lnTo>
                  <a:lnTo>
                    <a:pt x="490" y="23"/>
                  </a:lnTo>
                  <a:lnTo>
                    <a:pt x="486" y="17"/>
                  </a:lnTo>
                  <a:lnTo>
                    <a:pt x="483" y="11"/>
                  </a:lnTo>
                  <a:lnTo>
                    <a:pt x="480" y="7"/>
                  </a:lnTo>
                  <a:lnTo>
                    <a:pt x="477" y="4"/>
                  </a:lnTo>
                  <a:lnTo>
                    <a:pt x="474" y="2"/>
                  </a:lnTo>
                  <a:lnTo>
                    <a:pt x="472" y="0"/>
                  </a:lnTo>
                  <a:lnTo>
                    <a:pt x="469" y="0"/>
                  </a:lnTo>
                  <a:lnTo>
                    <a:pt x="466" y="0"/>
                  </a:lnTo>
                  <a:lnTo>
                    <a:pt x="464" y="2"/>
                  </a:lnTo>
                  <a:lnTo>
                    <a:pt x="461" y="4"/>
                  </a:lnTo>
                  <a:lnTo>
                    <a:pt x="458" y="7"/>
                  </a:lnTo>
                  <a:lnTo>
                    <a:pt x="455" y="11"/>
                  </a:lnTo>
                  <a:lnTo>
                    <a:pt x="452" y="17"/>
                  </a:lnTo>
                  <a:lnTo>
                    <a:pt x="448" y="23"/>
                  </a:lnTo>
                  <a:lnTo>
                    <a:pt x="444" y="30"/>
                  </a:lnTo>
                  <a:lnTo>
                    <a:pt x="440" y="37"/>
                  </a:lnTo>
                  <a:lnTo>
                    <a:pt x="437" y="43"/>
                  </a:lnTo>
                  <a:lnTo>
                    <a:pt x="433" y="48"/>
                  </a:lnTo>
                  <a:lnTo>
                    <a:pt x="430" y="52"/>
                  </a:lnTo>
                  <a:lnTo>
                    <a:pt x="428" y="55"/>
                  </a:lnTo>
                  <a:lnTo>
                    <a:pt x="425" y="58"/>
                  </a:lnTo>
                  <a:lnTo>
                    <a:pt x="422" y="59"/>
                  </a:lnTo>
                  <a:lnTo>
                    <a:pt x="420" y="60"/>
                  </a:lnTo>
                  <a:lnTo>
                    <a:pt x="417" y="59"/>
                  </a:lnTo>
                  <a:lnTo>
                    <a:pt x="415" y="58"/>
                  </a:lnTo>
                  <a:lnTo>
                    <a:pt x="412" y="55"/>
                  </a:lnTo>
                  <a:lnTo>
                    <a:pt x="409" y="52"/>
                  </a:lnTo>
                  <a:lnTo>
                    <a:pt x="406" y="48"/>
                  </a:lnTo>
                  <a:lnTo>
                    <a:pt x="403" y="43"/>
                  </a:lnTo>
                  <a:lnTo>
                    <a:pt x="399" y="37"/>
                  </a:lnTo>
                  <a:lnTo>
                    <a:pt x="395" y="30"/>
                  </a:lnTo>
                  <a:lnTo>
                    <a:pt x="391" y="23"/>
                  </a:lnTo>
                  <a:lnTo>
                    <a:pt x="387" y="17"/>
                  </a:lnTo>
                  <a:lnTo>
                    <a:pt x="384" y="11"/>
                  </a:lnTo>
                  <a:lnTo>
                    <a:pt x="381" y="7"/>
                  </a:lnTo>
                  <a:lnTo>
                    <a:pt x="378" y="4"/>
                  </a:lnTo>
                  <a:lnTo>
                    <a:pt x="375" y="2"/>
                  </a:lnTo>
                  <a:lnTo>
                    <a:pt x="373" y="0"/>
                  </a:lnTo>
                  <a:lnTo>
                    <a:pt x="370" y="0"/>
                  </a:lnTo>
                  <a:lnTo>
                    <a:pt x="368" y="0"/>
                  </a:lnTo>
                  <a:lnTo>
                    <a:pt x="365" y="2"/>
                  </a:lnTo>
                  <a:lnTo>
                    <a:pt x="362" y="4"/>
                  </a:lnTo>
                  <a:lnTo>
                    <a:pt x="360" y="7"/>
                  </a:lnTo>
                  <a:lnTo>
                    <a:pt x="357" y="11"/>
                  </a:lnTo>
                  <a:lnTo>
                    <a:pt x="353" y="17"/>
                  </a:lnTo>
                  <a:lnTo>
                    <a:pt x="350" y="23"/>
                  </a:lnTo>
                  <a:lnTo>
                    <a:pt x="346" y="30"/>
                  </a:lnTo>
                  <a:lnTo>
                    <a:pt x="342" y="37"/>
                  </a:lnTo>
                  <a:lnTo>
                    <a:pt x="338" y="43"/>
                  </a:lnTo>
                  <a:lnTo>
                    <a:pt x="335" y="48"/>
                  </a:lnTo>
                  <a:lnTo>
                    <a:pt x="332" y="52"/>
                  </a:lnTo>
                  <a:lnTo>
                    <a:pt x="329" y="55"/>
                  </a:lnTo>
                  <a:lnTo>
                    <a:pt x="326" y="58"/>
                  </a:lnTo>
                  <a:lnTo>
                    <a:pt x="324" y="59"/>
                  </a:lnTo>
                  <a:lnTo>
                    <a:pt x="321" y="60"/>
                  </a:lnTo>
                  <a:lnTo>
                    <a:pt x="318" y="59"/>
                  </a:lnTo>
                  <a:lnTo>
                    <a:pt x="316" y="58"/>
                  </a:lnTo>
                  <a:lnTo>
                    <a:pt x="313" y="55"/>
                  </a:lnTo>
                  <a:lnTo>
                    <a:pt x="310" y="52"/>
                  </a:lnTo>
                  <a:lnTo>
                    <a:pt x="307" y="48"/>
                  </a:lnTo>
                  <a:lnTo>
                    <a:pt x="304" y="43"/>
                  </a:lnTo>
                  <a:lnTo>
                    <a:pt x="300" y="37"/>
                  </a:lnTo>
                  <a:lnTo>
                    <a:pt x="296" y="30"/>
                  </a:lnTo>
                  <a:lnTo>
                    <a:pt x="292" y="23"/>
                  </a:lnTo>
                  <a:lnTo>
                    <a:pt x="289" y="17"/>
                  </a:lnTo>
                  <a:lnTo>
                    <a:pt x="285" y="11"/>
                  </a:lnTo>
                  <a:lnTo>
                    <a:pt x="282" y="7"/>
                  </a:lnTo>
                  <a:lnTo>
                    <a:pt x="280" y="4"/>
                  </a:lnTo>
                  <a:lnTo>
                    <a:pt x="277" y="2"/>
                  </a:lnTo>
                  <a:lnTo>
                    <a:pt x="274" y="0"/>
                  </a:lnTo>
                  <a:lnTo>
                    <a:pt x="272" y="0"/>
                  </a:lnTo>
                  <a:lnTo>
                    <a:pt x="269" y="0"/>
                  </a:lnTo>
                  <a:lnTo>
                    <a:pt x="267" y="2"/>
                  </a:lnTo>
                  <a:lnTo>
                    <a:pt x="264" y="4"/>
                  </a:lnTo>
                  <a:lnTo>
                    <a:pt x="261" y="7"/>
                  </a:lnTo>
                  <a:lnTo>
                    <a:pt x="258" y="11"/>
                  </a:lnTo>
                  <a:lnTo>
                    <a:pt x="255" y="17"/>
                  </a:lnTo>
                  <a:lnTo>
                    <a:pt x="251" y="23"/>
                  </a:lnTo>
                  <a:lnTo>
                    <a:pt x="247" y="30"/>
                  </a:lnTo>
                  <a:lnTo>
                    <a:pt x="243" y="37"/>
                  </a:lnTo>
                  <a:lnTo>
                    <a:pt x="239" y="43"/>
                  </a:lnTo>
                  <a:lnTo>
                    <a:pt x="236" y="48"/>
                  </a:lnTo>
                  <a:lnTo>
                    <a:pt x="233" y="52"/>
                  </a:lnTo>
                  <a:lnTo>
                    <a:pt x="230" y="55"/>
                  </a:lnTo>
                  <a:lnTo>
                    <a:pt x="227" y="58"/>
                  </a:lnTo>
                  <a:lnTo>
                    <a:pt x="225" y="59"/>
                  </a:lnTo>
                  <a:lnTo>
                    <a:pt x="222" y="60"/>
                  </a:lnTo>
                  <a:lnTo>
                    <a:pt x="220" y="59"/>
                  </a:lnTo>
                  <a:lnTo>
                    <a:pt x="217" y="58"/>
                  </a:lnTo>
                  <a:lnTo>
                    <a:pt x="214" y="55"/>
                  </a:lnTo>
                  <a:lnTo>
                    <a:pt x="212" y="52"/>
                  </a:lnTo>
                  <a:lnTo>
                    <a:pt x="209" y="48"/>
                  </a:lnTo>
                  <a:lnTo>
                    <a:pt x="205" y="43"/>
                  </a:lnTo>
                  <a:lnTo>
                    <a:pt x="202" y="37"/>
                  </a:lnTo>
                  <a:lnTo>
                    <a:pt x="198" y="30"/>
                  </a:lnTo>
                  <a:lnTo>
                    <a:pt x="194" y="23"/>
                  </a:lnTo>
                  <a:lnTo>
                    <a:pt x="190" y="17"/>
                  </a:lnTo>
                  <a:lnTo>
                    <a:pt x="187" y="11"/>
                  </a:lnTo>
                  <a:lnTo>
                    <a:pt x="184" y="7"/>
                  </a:lnTo>
                  <a:lnTo>
                    <a:pt x="181" y="4"/>
                  </a:lnTo>
                  <a:lnTo>
                    <a:pt x="178" y="2"/>
                  </a:lnTo>
                  <a:lnTo>
                    <a:pt x="176" y="0"/>
                  </a:lnTo>
                  <a:lnTo>
                    <a:pt x="173" y="0"/>
                  </a:lnTo>
                  <a:lnTo>
                    <a:pt x="170" y="0"/>
                  </a:lnTo>
                  <a:lnTo>
                    <a:pt x="168" y="2"/>
                  </a:lnTo>
                  <a:lnTo>
                    <a:pt x="165" y="4"/>
                  </a:lnTo>
                  <a:lnTo>
                    <a:pt x="162" y="7"/>
                  </a:lnTo>
                  <a:lnTo>
                    <a:pt x="159" y="11"/>
                  </a:lnTo>
                  <a:lnTo>
                    <a:pt x="156" y="17"/>
                  </a:lnTo>
                  <a:lnTo>
                    <a:pt x="152" y="23"/>
                  </a:lnTo>
                  <a:lnTo>
                    <a:pt x="148" y="30"/>
                  </a:lnTo>
                  <a:lnTo>
                    <a:pt x="144" y="37"/>
                  </a:lnTo>
                  <a:lnTo>
                    <a:pt x="141" y="43"/>
                  </a:lnTo>
                  <a:lnTo>
                    <a:pt x="137" y="48"/>
                  </a:lnTo>
                  <a:lnTo>
                    <a:pt x="134" y="52"/>
                  </a:lnTo>
                  <a:lnTo>
                    <a:pt x="132" y="55"/>
                  </a:lnTo>
                  <a:lnTo>
                    <a:pt x="129" y="58"/>
                  </a:lnTo>
                  <a:lnTo>
                    <a:pt x="126" y="59"/>
                  </a:lnTo>
                  <a:lnTo>
                    <a:pt x="124" y="60"/>
                  </a:lnTo>
                  <a:lnTo>
                    <a:pt x="121" y="59"/>
                  </a:lnTo>
                  <a:lnTo>
                    <a:pt x="119" y="58"/>
                  </a:lnTo>
                  <a:lnTo>
                    <a:pt x="116" y="55"/>
                  </a:lnTo>
                  <a:lnTo>
                    <a:pt x="113" y="52"/>
                  </a:lnTo>
                  <a:lnTo>
                    <a:pt x="110" y="48"/>
                  </a:lnTo>
                  <a:lnTo>
                    <a:pt x="107" y="43"/>
                  </a:lnTo>
                  <a:lnTo>
                    <a:pt x="103" y="37"/>
                  </a:lnTo>
                  <a:lnTo>
                    <a:pt x="99" y="30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88" y="11"/>
                  </a:lnTo>
                  <a:lnTo>
                    <a:pt x="85" y="7"/>
                  </a:lnTo>
                  <a:lnTo>
                    <a:pt x="82" y="4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7"/>
                  </a:lnTo>
                  <a:lnTo>
                    <a:pt x="61" y="11"/>
                  </a:lnTo>
                  <a:lnTo>
                    <a:pt x="57" y="17"/>
                  </a:lnTo>
                  <a:lnTo>
                    <a:pt x="54" y="23"/>
                  </a:lnTo>
                  <a:lnTo>
                    <a:pt x="50" y="30"/>
                  </a:lnTo>
                  <a:lnTo>
                    <a:pt x="46" y="37"/>
                  </a:lnTo>
                  <a:lnTo>
                    <a:pt x="42" y="43"/>
                  </a:lnTo>
                  <a:lnTo>
                    <a:pt x="39" y="48"/>
                  </a:lnTo>
                  <a:lnTo>
                    <a:pt x="36" y="52"/>
                  </a:lnTo>
                  <a:lnTo>
                    <a:pt x="33" y="55"/>
                  </a:lnTo>
                  <a:lnTo>
                    <a:pt x="30" y="58"/>
                  </a:lnTo>
                  <a:lnTo>
                    <a:pt x="28" y="59"/>
                  </a:lnTo>
                  <a:lnTo>
                    <a:pt x="25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7" y="55"/>
                  </a:lnTo>
                  <a:lnTo>
                    <a:pt x="14" y="52"/>
                  </a:lnTo>
                  <a:lnTo>
                    <a:pt x="11" y="48"/>
                  </a:lnTo>
                  <a:lnTo>
                    <a:pt x="8" y="43"/>
                  </a:lnTo>
                  <a:lnTo>
                    <a:pt x="4" y="37"/>
                  </a:lnTo>
                  <a:lnTo>
                    <a:pt x="0" y="3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81" name="Rectangle 213">
              <a:extLst>
                <a:ext uri="{FF2B5EF4-FFF2-40B4-BE49-F238E27FC236}">
                  <a16:creationId xmlns:a16="http://schemas.microsoft.com/office/drawing/2014/main" id="{DA2F20E1-503C-1F3E-D9FD-41F2C1A9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401"/>
              <a:ext cx="2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82" name="Rectangle 214">
              <a:extLst>
                <a:ext uri="{FF2B5EF4-FFF2-40B4-BE49-F238E27FC236}">
                  <a16:creationId xmlns:a16="http://schemas.microsoft.com/office/drawing/2014/main" id="{C0850B22-B5EA-8111-EEF9-9662363BB6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536"/>
              <a:ext cx="33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100.</a:t>
              </a:r>
              <a:r>
                <a:rPr lang="en-US" altLang="en-US" sz="14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6583" name="Rectangle 215">
              <a:extLst>
                <a:ext uri="{FF2B5EF4-FFF2-40B4-BE49-F238E27FC236}">
                  <a16:creationId xmlns:a16="http://schemas.microsoft.com/office/drawing/2014/main" id="{CF115ED1-F2F5-8F93-8131-4DBE3BB3DE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2145"/>
              <a:ext cx="8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equivalent boiler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6389" name="Rectangle 186">
            <a:extLst>
              <a:ext uri="{FF2B5EF4-FFF2-40B4-BE49-F238E27FC236}">
                <a16:creationId xmlns:a16="http://schemas.microsoft.com/office/drawing/2014/main" id="{DD1AE438-DB0A-6306-225B-EC59D67A6B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676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>
                <a:solidFill>
                  <a:srgbClr val="850AFF"/>
                </a:solidFill>
                <a:latin typeface="Times New Roman" panose="02020603050405020304" pitchFamily="18" charset="0"/>
              </a:rPr>
              <a:t>= 1520 kJ/min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5FBE37-5E6D-1E81-42D3-FC60BB75A0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1676400"/>
            <a:ext cx="609600" cy="5334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</a:endParaRPr>
          </a:p>
        </p:txBody>
      </p:sp>
      <p:pic>
        <p:nvPicPr>
          <p:cNvPr id="5" name="TextBox 4">
            <a:extLst>
              <a:ext uri="{FF2B5EF4-FFF2-40B4-BE49-F238E27FC236}">
                <a16:creationId xmlns:a16="http://schemas.microsoft.com/office/drawing/2014/main" id="{9C950D63-1621-BE1B-9CE2-67190ED20CE9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4635500"/>
            <a:ext cx="772160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Rectangle 13">
            <a:extLst>
              <a:ext uri="{FF2B5EF4-FFF2-40B4-BE49-F238E27FC236}">
                <a16:creationId xmlns:a16="http://schemas.microsoft.com/office/drawing/2014/main" id="{3F48B0A6-21D0-011B-A655-9FF003E83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988" y="4244975"/>
            <a:ext cx="40703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Use an energy balance on the splitter: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A78079DF-AE0E-A064-CA93-4B711DA8E096}"/>
              </a:ext>
            </a:extLst>
          </p:cNvPr>
          <p:cNvSpPr/>
          <p:nvPr/>
        </p:nvSpPr>
        <p:spPr>
          <a:xfrm>
            <a:off x="7489825" y="6019800"/>
            <a:ext cx="1806575" cy="609600"/>
          </a:xfrm>
          <a:prstGeom prst="rect">
            <a:avLst/>
          </a:prstGeom>
          <a:noFill/>
          <a:ln w="28575">
            <a:solidFill>
              <a:srgbClr val="850A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94" name="Title 1">
            <a:extLst>
              <a:ext uri="{FF2B5EF4-FFF2-40B4-BE49-F238E27FC236}">
                <a16:creationId xmlns:a16="http://schemas.microsoft.com/office/drawing/2014/main" id="{E470F73D-FCDD-178B-6662-F1B0E14B9BC0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Method 2: Find </a:t>
            </a:r>
            <a:r>
              <a:rPr lang="en-US" altLang="en-US" sz="48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4800" b="1" baseline="-25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evap</a:t>
            </a:r>
            <a:endParaRPr lang="en-US" altLang="en-US" sz="4800" b="1" baseline="-250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99EEBBD5-8C0D-57ED-2421-813A837F64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97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5" name="Rectangle 9">
            <a:extLst>
              <a:ext uri="{FF2B5EF4-FFF2-40B4-BE49-F238E27FC236}">
                <a16:creationId xmlns:a16="http://schemas.microsoft.com/office/drawing/2014/main" id="{29C94108-5D0C-A54E-7515-A0E5D0CFBF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06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6" name="AutoShape 26">
            <a:extLst>
              <a:ext uri="{FF2B5EF4-FFF2-40B4-BE49-F238E27FC236}">
                <a16:creationId xmlns:a16="http://schemas.microsoft.com/office/drawing/2014/main" id="{9A251199-C571-95FF-EFE3-F581F2E22D6B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2286000" y="1027113"/>
            <a:ext cx="6934200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7" name="AutoShape 28">
            <a:extLst>
              <a:ext uri="{FF2B5EF4-FFF2-40B4-BE49-F238E27FC236}">
                <a16:creationId xmlns:a16="http://schemas.microsoft.com/office/drawing/2014/main" id="{B0650BD5-3224-AFE1-AD31-6423BA3CE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8938" y="2633663"/>
            <a:ext cx="889000" cy="508000"/>
          </a:xfrm>
          <a:prstGeom prst="roundRect">
            <a:avLst>
              <a:gd name="adj" fmla="val 0"/>
            </a:avLst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8" name="AutoShape 29">
            <a:extLst>
              <a:ext uri="{FF2B5EF4-FFF2-40B4-BE49-F238E27FC236}">
                <a16:creationId xmlns:a16="http://schemas.microsoft.com/office/drawing/2014/main" id="{3A3EC899-D43B-5E22-C40E-00A9BD6CA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4125" y="2633663"/>
            <a:ext cx="873125" cy="508000"/>
          </a:xfrm>
          <a:prstGeom prst="roundRect">
            <a:avLst>
              <a:gd name="adj" fmla="val 0"/>
            </a:avLst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39" name="Freeform 30">
            <a:extLst>
              <a:ext uri="{FF2B5EF4-FFF2-40B4-BE49-F238E27FC236}">
                <a16:creationId xmlns:a16="http://schemas.microsoft.com/office/drawing/2014/main" id="{BD723EAC-794B-CC91-DB94-836728D72EF2}"/>
              </a:ext>
            </a:extLst>
          </p:cNvPr>
          <p:cNvSpPr>
            <a:spLocks/>
          </p:cNvSpPr>
          <p:nvPr/>
        </p:nvSpPr>
        <p:spPr bwMode="auto">
          <a:xfrm>
            <a:off x="4889500" y="2744788"/>
            <a:ext cx="261938" cy="266700"/>
          </a:xfrm>
          <a:custGeom>
            <a:avLst/>
            <a:gdLst>
              <a:gd name="T0" fmla="*/ 2147483646 w 330"/>
              <a:gd name="T1" fmla="*/ 2147483646 h 336"/>
              <a:gd name="T2" fmla="*/ 2147483646 w 330"/>
              <a:gd name="T3" fmla="*/ 2147483646 h 336"/>
              <a:gd name="T4" fmla="*/ 2147483646 w 330"/>
              <a:gd name="T5" fmla="*/ 2147483646 h 336"/>
              <a:gd name="T6" fmla="*/ 2147483646 w 330"/>
              <a:gd name="T7" fmla="*/ 2147483646 h 336"/>
              <a:gd name="T8" fmla="*/ 2147483646 w 330"/>
              <a:gd name="T9" fmla="*/ 2147483646 h 336"/>
              <a:gd name="T10" fmla="*/ 2147483646 w 330"/>
              <a:gd name="T11" fmla="*/ 2147483646 h 336"/>
              <a:gd name="T12" fmla="*/ 2147483646 w 330"/>
              <a:gd name="T13" fmla="*/ 2147483646 h 336"/>
              <a:gd name="T14" fmla="*/ 0 w 330"/>
              <a:gd name="T15" fmla="*/ 2147483646 h 336"/>
              <a:gd name="T16" fmla="*/ 0 w 330"/>
              <a:gd name="T17" fmla="*/ 2147483646 h 336"/>
              <a:gd name="T18" fmla="*/ 0 w 330"/>
              <a:gd name="T19" fmla="*/ 2147483646 h 336"/>
              <a:gd name="T20" fmla="*/ 2147483646 w 330"/>
              <a:gd name="T21" fmla="*/ 2147483646 h 336"/>
              <a:gd name="T22" fmla="*/ 2147483646 w 330"/>
              <a:gd name="T23" fmla="*/ 2147483646 h 336"/>
              <a:gd name="T24" fmla="*/ 2147483646 w 330"/>
              <a:gd name="T25" fmla="*/ 2147483646 h 336"/>
              <a:gd name="T26" fmla="*/ 2147483646 w 330"/>
              <a:gd name="T27" fmla="*/ 2147483646 h 336"/>
              <a:gd name="T28" fmla="*/ 2147483646 w 330"/>
              <a:gd name="T29" fmla="*/ 2147483646 h 336"/>
              <a:gd name="T30" fmla="*/ 2147483646 w 330"/>
              <a:gd name="T31" fmla="*/ 2147483646 h 336"/>
              <a:gd name="T32" fmla="*/ 2147483646 w 330"/>
              <a:gd name="T33" fmla="*/ 0 h 336"/>
              <a:gd name="T34" fmla="*/ 2147483646 w 330"/>
              <a:gd name="T35" fmla="*/ 2147483646 h 336"/>
              <a:gd name="T36" fmla="*/ 2147483646 w 330"/>
              <a:gd name="T37" fmla="*/ 2147483646 h 336"/>
              <a:gd name="T38" fmla="*/ 2147483646 w 330"/>
              <a:gd name="T39" fmla="*/ 2147483646 h 336"/>
              <a:gd name="T40" fmla="*/ 2147483646 w 330"/>
              <a:gd name="T41" fmla="*/ 2147483646 h 336"/>
              <a:gd name="T42" fmla="*/ 2147483646 w 330"/>
              <a:gd name="T43" fmla="*/ 2147483646 h 336"/>
              <a:gd name="T44" fmla="*/ 2147483646 w 330"/>
              <a:gd name="T45" fmla="*/ 2147483646 h 336"/>
              <a:gd name="T46" fmla="*/ 2147483646 w 330"/>
              <a:gd name="T47" fmla="*/ 2147483646 h 336"/>
              <a:gd name="T48" fmla="*/ 2147483646 w 330"/>
              <a:gd name="T49" fmla="*/ 2147483646 h 336"/>
              <a:gd name="T50" fmla="*/ 2147483646 w 330"/>
              <a:gd name="T51" fmla="*/ 2147483646 h 336"/>
              <a:gd name="T52" fmla="*/ 2147483646 w 330"/>
              <a:gd name="T53" fmla="*/ 2147483646 h 336"/>
              <a:gd name="T54" fmla="*/ 2147483646 w 330"/>
              <a:gd name="T55" fmla="*/ 2147483646 h 336"/>
              <a:gd name="T56" fmla="*/ 2147483646 w 330"/>
              <a:gd name="T57" fmla="*/ 2147483646 h 336"/>
              <a:gd name="T58" fmla="*/ 2147483646 w 330"/>
              <a:gd name="T59" fmla="*/ 2147483646 h 336"/>
              <a:gd name="T60" fmla="*/ 2147483646 w 330"/>
              <a:gd name="T61" fmla="*/ 2147483646 h 336"/>
              <a:gd name="T62" fmla="*/ 2147483646 w 330"/>
              <a:gd name="T63" fmla="*/ 2147483646 h 336"/>
              <a:gd name="T64" fmla="*/ 2147483646 w 330"/>
              <a:gd name="T65" fmla="*/ 2147483646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6"/>
              <a:gd name="T101" fmla="*/ 330 w 330"/>
              <a:gd name="T102" fmla="*/ 336 h 3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6">
                <a:moveTo>
                  <a:pt x="165" y="336"/>
                </a:moveTo>
                <a:lnTo>
                  <a:pt x="124" y="330"/>
                </a:lnTo>
                <a:lnTo>
                  <a:pt x="92" y="320"/>
                </a:lnTo>
                <a:lnTo>
                  <a:pt x="62" y="304"/>
                </a:lnTo>
                <a:lnTo>
                  <a:pt x="39" y="282"/>
                </a:lnTo>
                <a:lnTo>
                  <a:pt x="21" y="258"/>
                </a:lnTo>
                <a:lnTo>
                  <a:pt x="8" y="227"/>
                </a:lnTo>
                <a:lnTo>
                  <a:pt x="0" y="197"/>
                </a:lnTo>
                <a:lnTo>
                  <a:pt x="0" y="167"/>
                </a:lnTo>
                <a:lnTo>
                  <a:pt x="0" y="135"/>
                </a:lnTo>
                <a:lnTo>
                  <a:pt x="8" y="105"/>
                </a:lnTo>
                <a:lnTo>
                  <a:pt x="21" y="76"/>
                </a:lnTo>
                <a:lnTo>
                  <a:pt x="39" y="52"/>
                </a:lnTo>
                <a:lnTo>
                  <a:pt x="62" y="30"/>
                </a:lnTo>
                <a:lnTo>
                  <a:pt x="92" y="12"/>
                </a:lnTo>
                <a:lnTo>
                  <a:pt x="124" y="2"/>
                </a:lnTo>
                <a:lnTo>
                  <a:pt x="165" y="0"/>
                </a:lnTo>
                <a:lnTo>
                  <a:pt x="202" y="2"/>
                </a:lnTo>
                <a:lnTo>
                  <a:pt x="236" y="12"/>
                </a:lnTo>
                <a:lnTo>
                  <a:pt x="264" y="30"/>
                </a:lnTo>
                <a:lnTo>
                  <a:pt x="287" y="52"/>
                </a:lnTo>
                <a:lnTo>
                  <a:pt x="305" y="76"/>
                </a:lnTo>
                <a:lnTo>
                  <a:pt x="317" y="105"/>
                </a:lnTo>
                <a:lnTo>
                  <a:pt x="324" y="135"/>
                </a:lnTo>
                <a:lnTo>
                  <a:pt x="330" y="167"/>
                </a:lnTo>
                <a:lnTo>
                  <a:pt x="324" y="197"/>
                </a:lnTo>
                <a:lnTo>
                  <a:pt x="317" y="227"/>
                </a:lnTo>
                <a:lnTo>
                  <a:pt x="305" y="258"/>
                </a:lnTo>
                <a:lnTo>
                  <a:pt x="287" y="282"/>
                </a:lnTo>
                <a:lnTo>
                  <a:pt x="264" y="304"/>
                </a:lnTo>
                <a:lnTo>
                  <a:pt x="236" y="320"/>
                </a:lnTo>
                <a:lnTo>
                  <a:pt x="202" y="330"/>
                </a:lnTo>
                <a:lnTo>
                  <a:pt x="165" y="336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Freeform 31">
            <a:extLst>
              <a:ext uri="{FF2B5EF4-FFF2-40B4-BE49-F238E27FC236}">
                <a16:creationId xmlns:a16="http://schemas.microsoft.com/office/drawing/2014/main" id="{14EC2639-D3D1-3D48-FC1E-9E7478865E11}"/>
              </a:ext>
            </a:extLst>
          </p:cNvPr>
          <p:cNvSpPr>
            <a:spLocks/>
          </p:cNvSpPr>
          <p:nvPr/>
        </p:nvSpPr>
        <p:spPr bwMode="auto">
          <a:xfrm>
            <a:off x="4889500" y="2744788"/>
            <a:ext cx="130175" cy="266700"/>
          </a:xfrm>
          <a:custGeom>
            <a:avLst/>
            <a:gdLst>
              <a:gd name="T0" fmla="*/ 2147483646 w 93"/>
              <a:gd name="T1" fmla="*/ 2147483646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0 w 93"/>
              <a:gd name="T15" fmla="*/ 2147483646 h 189"/>
              <a:gd name="T16" fmla="*/ 0 w 93"/>
              <a:gd name="T17" fmla="*/ 2147483646 h 189"/>
              <a:gd name="T18" fmla="*/ 0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2147483646 w 93"/>
              <a:gd name="T33" fmla="*/ 0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93" y="189"/>
                </a:moveTo>
                <a:lnTo>
                  <a:pt x="70" y="186"/>
                </a:lnTo>
                <a:lnTo>
                  <a:pt x="52" y="180"/>
                </a:lnTo>
                <a:lnTo>
                  <a:pt x="35" y="171"/>
                </a:lnTo>
                <a:lnTo>
                  <a:pt x="22" y="159"/>
                </a:lnTo>
                <a:lnTo>
                  <a:pt x="12" y="145"/>
                </a:lnTo>
                <a:lnTo>
                  <a:pt x="5" y="128"/>
                </a:lnTo>
                <a:lnTo>
                  <a:pt x="0" y="111"/>
                </a:lnTo>
                <a:lnTo>
                  <a:pt x="0" y="94"/>
                </a:lnTo>
                <a:lnTo>
                  <a:pt x="0" y="76"/>
                </a:lnTo>
                <a:lnTo>
                  <a:pt x="5" y="59"/>
                </a:lnTo>
                <a:lnTo>
                  <a:pt x="12" y="43"/>
                </a:lnTo>
                <a:lnTo>
                  <a:pt x="22" y="29"/>
                </a:lnTo>
                <a:lnTo>
                  <a:pt x="35" y="17"/>
                </a:lnTo>
                <a:lnTo>
                  <a:pt x="52" y="7"/>
                </a:lnTo>
                <a:lnTo>
                  <a:pt x="70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Freeform 32">
            <a:extLst>
              <a:ext uri="{FF2B5EF4-FFF2-40B4-BE49-F238E27FC236}">
                <a16:creationId xmlns:a16="http://schemas.microsoft.com/office/drawing/2014/main" id="{87AA0AD5-3F14-423A-0525-28039A3C0AAD}"/>
              </a:ext>
            </a:extLst>
          </p:cNvPr>
          <p:cNvSpPr>
            <a:spLocks/>
          </p:cNvSpPr>
          <p:nvPr/>
        </p:nvSpPr>
        <p:spPr bwMode="auto">
          <a:xfrm>
            <a:off x="5019675" y="2744788"/>
            <a:ext cx="131763" cy="266700"/>
          </a:xfrm>
          <a:custGeom>
            <a:avLst/>
            <a:gdLst>
              <a:gd name="T0" fmla="*/ 0 w 93"/>
              <a:gd name="T1" fmla="*/ 0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2147483646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0 w 93"/>
              <a:gd name="T33" fmla="*/ 2147483646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0" y="0"/>
                </a:moveTo>
                <a:lnTo>
                  <a:pt x="21" y="1"/>
                </a:lnTo>
                <a:lnTo>
                  <a:pt x="40" y="7"/>
                </a:lnTo>
                <a:lnTo>
                  <a:pt x="56" y="17"/>
                </a:lnTo>
                <a:lnTo>
                  <a:pt x="69" y="29"/>
                </a:lnTo>
                <a:lnTo>
                  <a:pt x="79" y="43"/>
                </a:lnTo>
                <a:lnTo>
                  <a:pt x="86" y="59"/>
                </a:lnTo>
                <a:lnTo>
                  <a:pt x="90" y="76"/>
                </a:lnTo>
                <a:lnTo>
                  <a:pt x="93" y="94"/>
                </a:lnTo>
                <a:lnTo>
                  <a:pt x="90" y="111"/>
                </a:lnTo>
                <a:lnTo>
                  <a:pt x="86" y="128"/>
                </a:lnTo>
                <a:lnTo>
                  <a:pt x="79" y="145"/>
                </a:lnTo>
                <a:lnTo>
                  <a:pt x="69" y="159"/>
                </a:lnTo>
                <a:lnTo>
                  <a:pt x="56" y="171"/>
                </a:lnTo>
                <a:lnTo>
                  <a:pt x="40" y="180"/>
                </a:lnTo>
                <a:lnTo>
                  <a:pt x="21" y="186"/>
                </a:lnTo>
                <a:lnTo>
                  <a:pt x="0" y="189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Rectangle 33">
            <a:extLst>
              <a:ext uri="{FF2B5EF4-FFF2-40B4-BE49-F238E27FC236}">
                <a16:creationId xmlns:a16="http://schemas.microsoft.com/office/drawing/2014/main" id="{0147A759-99A4-CD4D-CEF3-BF48A470F0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21250" y="2774950"/>
            <a:ext cx="1809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1a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43" name="Freeform 34">
            <a:extLst>
              <a:ext uri="{FF2B5EF4-FFF2-40B4-BE49-F238E27FC236}">
                <a16:creationId xmlns:a16="http://schemas.microsoft.com/office/drawing/2014/main" id="{50DAB19D-0F11-1442-361D-1CEF71253ADF}"/>
              </a:ext>
            </a:extLst>
          </p:cNvPr>
          <p:cNvSpPr>
            <a:spLocks/>
          </p:cNvSpPr>
          <p:nvPr/>
        </p:nvSpPr>
        <p:spPr bwMode="auto">
          <a:xfrm>
            <a:off x="8045450" y="2744788"/>
            <a:ext cx="263525" cy="266700"/>
          </a:xfrm>
          <a:custGeom>
            <a:avLst/>
            <a:gdLst>
              <a:gd name="T0" fmla="*/ 2147483646 w 330"/>
              <a:gd name="T1" fmla="*/ 2147483646 h 336"/>
              <a:gd name="T2" fmla="*/ 2147483646 w 330"/>
              <a:gd name="T3" fmla="*/ 2147483646 h 336"/>
              <a:gd name="T4" fmla="*/ 2147483646 w 330"/>
              <a:gd name="T5" fmla="*/ 2147483646 h 336"/>
              <a:gd name="T6" fmla="*/ 2147483646 w 330"/>
              <a:gd name="T7" fmla="*/ 2147483646 h 336"/>
              <a:gd name="T8" fmla="*/ 2147483646 w 330"/>
              <a:gd name="T9" fmla="*/ 2147483646 h 336"/>
              <a:gd name="T10" fmla="*/ 2147483646 w 330"/>
              <a:gd name="T11" fmla="*/ 2147483646 h 336"/>
              <a:gd name="T12" fmla="*/ 2147483646 w 330"/>
              <a:gd name="T13" fmla="*/ 2147483646 h 336"/>
              <a:gd name="T14" fmla="*/ 0 w 330"/>
              <a:gd name="T15" fmla="*/ 2147483646 h 336"/>
              <a:gd name="T16" fmla="*/ 0 w 330"/>
              <a:gd name="T17" fmla="*/ 2147483646 h 336"/>
              <a:gd name="T18" fmla="*/ 0 w 330"/>
              <a:gd name="T19" fmla="*/ 2147483646 h 336"/>
              <a:gd name="T20" fmla="*/ 2147483646 w 330"/>
              <a:gd name="T21" fmla="*/ 2147483646 h 336"/>
              <a:gd name="T22" fmla="*/ 2147483646 w 330"/>
              <a:gd name="T23" fmla="*/ 2147483646 h 336"/>
              <a:gd name="T24" fmla="*/ 2147483646 w 330"/>
              <a:gd name="T25" fmla="*/ 2147483646 h 336"/>
              <a:gd name="T26" fmla="*/ 2147483646 w 330"/>
              <a:gd name="T27" fmla="*/ 2147483646 h 336"/>
              <a:gd name="T28" fmla="*/ 2147483646 w 330"/>
              <a:gd name="T29" fmla="*/ 2147483646 h 336"/>
              <a:gd name="T30" fmla="*/ 2147483646 w 330"/>
              <a:gd name="T31" fmla="*/ 2147483646 h 336"/>
              <a:gd name="T32" fmla="*/ 2147483646 w 330"/>
              <a:gd name="T33" fmla="*/ 0 h 336"/>
              <a:gd name="T34" fmla="*/ 2147483646 w 330"/>
              <a:gd name="T35" fmla="*/ 2147483646 h 336"/>
              <a:gd name="T36" fmla="*/ 2147483646 w 330"/>
              <a:gd name="T37" fmla="*/ 2147483646 h 336"/>
              <a:gd name="T38" fmla="*/ 2147483646 w 330"/>
              <a:gd name="T39" fmla="*/ 2147483646 h 336"/>
              <a:gd name="T40" fmla="*/ 2147483646 w 330"/>
              <a:gd name="T41" fmla="*/ 2147483646 h 336"/>
              <a:gd name="T42" fmla="*/ 2147483646 w 330"/>
              <a:gd name="T43" fmla="*/ 2147483646 h 336"/>
              <a:gd name="T44" fmla="*/ 2147483646 w 330"/>
              <a:gd name="T45" fmla="*/ 2147483646 h 336"/>
              <a:gd name="T46" fmla="*/ 2147483646 w 330"/>
              <a:gd name="T47" fmla="*/ 2147483646 h 336"/>
              <a:gd name="T48" fmla="*/ 2147483646 w 330"/>
              <a:gd name="T49" fmla="*/ 2147483646 h 336"/>
              <a:gd name="T50" fmla="*/ 2147483646 w 330"/>
              <a:gd name="T51" fmla="*/ 2147483646 h 336"/>
              <a:gd name="T52" fmla="*/ 2147483646 w 330"/>
              <a:gd name="T53" fmla="*/ 2147483646 h 336"/>
              <a:gd name="T54" fmla="*/ 2147483646 w 330"/>
              <a:gd name="T55" fmla="*/ 2147483646 h 336"/>
              <a:gd name="T56" fmla="*/ 2147483646 w 330"/>
              <a:gd name="T57" fmla="*/ 2147483646 h 336"/>
              <a:gd name="T58" fmla="*/ 2147483646 w 330"/>
              <a:gd name="T59" fmla="*/ 2147483646 h 336"/>
              <a:gd name="T60" fmla="*/ 2147483646 w 330"/>
              <a:gd name="T61" fmla="*/ 2147483646 h 336"/>
              <a:gd name="T62" fmla="*/ 2147483646 w 330"/>
              <a:gd name="T63" fmla="*/ 2147483646 h 336"/>
              <a:gd name="T64" fmla="*/ 2147483646 w 330"/>
              <a:gd name="T65" fmla="*/ 2147483646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6"/>
              <a:gd name="T101" fmla="*/ 330 w 330"/>
              <a:gd name="T102" fmla="*/ 336 h 3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6">
                <a:moveTo>
                  <a:pt x="165" y="336"/>
                </a:moveTo>
                <a:lnTo>
                  <a:pt x="122" y="330"/>
                </a:lnTo>
                <a:lnTo>
                  <a:pt x="90" y="320"/>
                </a:lnTo>
                <a:lnTo>
                  <a:pt x="62" y="304"/>
                </a:lnTo>
                <a:lnTo>
                  <a:pt x="39" y="282"/>
                </a:lnTo>
                <a:lnTo>
                  <a:pt x="21" y="258"/>
                </a:lnTo>
                <a:lnTo>
                  <a:pt x="7" y="227"/>
                </a:lnTo>
                <a:lnTo>
                  <a:pt x="0" y="197"/>
                </a:lnTo>
                <a:lnTo>
                  <a:pt x="0" y="167"/>
                </a:lnTo>
                <a:lnTo>
                  <a:pt x="0" y="135"/>
                </a:lnTo>
                <a:lnTo>
                  <a:pt x="7" y="105"/>
                </a:lnTo>
                <a:lnTo>
                  <a:pt x="21" y="76"/>
                </a:lnTo>
                <a:lnTo>
                  <a:pt x="39" y="52"/>
                </a:lnTo>
                <a:lnTo>
                  <a:pt x="62" y="30"/>
                </a:lnTo>
                <a:lnTo>
                  <a:pt x="90" y="12"/>
                </a:lnTo>
                <a:lnTo>
                  <a:pt x="122" y="2"/>
                </a:lnTo>
                <a:lnTo>
                  <a:pt x="165" y="0"/>
                </a:lnTo>
                <a:lnTo>
                  <a:pt x="201" y="2"/>
                </a:lnTo>
                <a:lnTo>
                  <a:pt x="236" y="12"/>
                </a:lnTo>
                <a:lnTo>
                  <a:pt x="263" y="30"/>
                </a:lnTo>
                <a:lnTo>
                  <a:pt x="286" y="52"/>
                </a:lnTo>
                <a:lnTo>
                  <a:pt x="305" y="76"/>
                </a:lnTo>
                <a:lnTo>
                  <a:pt x="318" y="105"/>
                </a:lnTo>
                <a:lnTo>
                  <a:pt x="325" y="135"/>
                </a:lnTo>
                <a:lnTo>
                  <a:pt x="330" y="167"/>
                </a:lnTo>
                <a:lnTo>
                  <a:pt x="325" y="197"/>
                </a:lnTo>
                <a:lnTo>
                  <a:pt x="318" y="227"/>
                </a:lnTo>
                <a:lnTo>
                  <a:pt x="305" y="258"/>
                </a:lnTo>
                <a:lnTo>
                  <a:pt x="286" y="282"/>
                </a:lnTo>
                <a:lnTo>
                  <a:pt x="263" y="304"/>
                </a:lnTo>
                <a:lnTo>
                  <a:pt x="236" y="320"/>
                </a:lnTo>
                <a:lnTo>
                  <a:pt x="201" y="330"/>
                </a:lnTo>
                <a:lnTo>
                  <a:pt x="165" y="336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4" name="Freeform 35">
            <a:extLst>
              <a:ext uri="{FF2B5EF4-FFF2-40B4-BE49-F238E27FC236}">
                <a16:creationId xmlns:a16="http://schemas.microsoft.com/office/drawing/2014/main" id="{7DA956A9-3667-74DA-B3B9-84E6DA6C264D}"/>
              </a:ext>
            </a:extLst>
          </p:cNvPr>
          <p:cNvSpPr>
            <a:spLocks/>
          </p:cNvSpPr>
          <p:nvPr/>
        </p:nvSpPr>
        <p:spPr bwMode="auto">
          <a:xfrm>
            <a:off x="8045450" y="2744788"/>
            <a:ext cx="131763" cy="266700"/>
          </a:xfrm>
          <a:custGeom>
            <a:avLst/>
            <a:gdLst>
              <a:gd name="T0" fmla="*/ 2147483646 w 93"/>
              <a:gd name="T1" fmla="*/ 2147483646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0 w 93"/>
              <a:gd name="T15" fmla="*/ 2147483646 h 189"/>
              <a:gd name="T16" fmla="*/ 0 w 93"/>
              <a:gd name="T17" fmla="*/ 2147483646 h 189"/>
              <a:gd name="T18" fmla="*/ 0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2147483646 w 93"/>
              <a:gd name="T33" fmla="*/ 0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93" y="189"/>
                </a:moveTo>
                <a:lnTo>
                  <a:pt x="69" y="186"/>
                </a:lnTo>
                <a:lnTo>
                  <a:pt x="51" y="180"/>
                </a:lnTo>
                <a:lnTo>
                  <a:pt x="35" y="171"/>
                </a:lnTo>
                <a:lnTo>
                  <a:pt x="22" y="159"/>
                </a:lnTo>
                <a:lnTo>
                  <a:pt x="12" y="145"/>
                </a:lnTo>
                <a:lnTo>
                  <a:pt x="4" y="128"/>
                </a:lnTo>
                <a:lnTo>
                  <a:pt x="0" y="111"/>
                </a:lnTo>
                <a:lnTo>
                  <a:pt x="0" y="94"/>
                </a:lnTo>
                <a:lnTo>
                  <a:pt x="0" y="76"/>
                </a:lnTo>
                <a:lnTo>
                  <a:pt x="4" y="59"/>
                </a:lnTo>
                <a:lnTo>
                  <a:pt x="12" y="43"/>
                </a:lnTo>
                <a:lnTo>
                  <a:pt x="22" y="29"/>
                </a:lnTo>
                <a:lnTo>
                  <a:pt x="35" y="17"/>
                </a:lnTo>
                <a:lnTo>
                  <a:pt x="51" y="7"/>
                </a:lnTo>
                <a:lnTo>
                  <a:pt x="69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Freeform 36">
            <a:extLst>
              <a:ext uri="{FF2B5EF4-FFF2-40B4-BE49-F238E27FC236}">
                <a16:creationId xmlns:a16="http://schemas.microsoft.com/office/drawing/2014/main" id="{1E313D9D-C308-5265-9E11-8BCE787D0CE3}"/>
              </a:ext>
            </a:extLst>
          </p:cNvPr>
          <p:cNvSpPr>
            <a:spLocks/>
          </p:cNvSpPr>
          <p:nvPr/>
        </p:nvSpPr>
        <p:spPr bwMode="auto">
          <a:xfrm>
            <a:off x="8177213" y="2744788"/>
            <a:ext cx="131762" cy="266700"/>
          </a:xfrm>
          <a:custGeom>
            <a:avLst/>
            <a:gdLst>
              <a:gd name="T0" fmla="*/ 0 w 93"/>
              <a:gd name="T1" fmla="*/ 0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2147483646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0 w 93"/>
              <a:gd name="T33" fmla="*/ 2147483646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0" y="0"/>
                </a:moveTo>
                <a:lnTo>
                  <a:pt x="20" y="1"/>
                </a:lnTo>
                <a:lnTo>
                  <a:pt x="40" y="7"/>
                </a:lnTo>
                <a:lnTo>
                  <a:pt x="55" y="17"/>
                </a:lnTo>
                <a:lnTo>
                  <a:pt x="68" y="29"/>
                </a:lnTo>
                <a:lnTo>
                  <a:pt x="79" y="43"/>
                </a:lnTo>
                <a:lnTo>
                  <a:pt x="86" y="59"/>
                </a:lnTo>
                <a:lnTo>
                  <a:pt x="90" y="76"/>
                </a:lnTo>
                <a:lnTo>
                  <a:pt x="93" y="94"/>
                </a:lnTo>
                <a:lnTo>
                  <a:pt x="90" y="111"/>
                </a:lnTo>
                <a:lnTo>
                  <a:pt x="86" y="128"/>
                </a:lnTo>
                <a:lnTo>
                  <a:pt x="79" y="145"/>
                </a:lnTo>
                <a:lnTo>
                  <a:pt x="68" y="159"/>
                </a:lnTo>
                <a:lnTo>
                  <a:pt x="55" y="171"/>
                </a:lnTo>
                <a:lnTo>
                  <a:pt x="40" y="180"/>
                </a:lnTo>
                <a:lnTo>
                  <a:pt x="20" y="186"/>
                </a:lnTo>
                <a:lnTo>
                  <a:pt x="0" y="189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6" name="Freeform 37">
            <a:extLst>
              <a:ext uri="{FF2B5EF4-FFF2-40B4-BE49-F238E27FC236}">
                <a16:creationId xmlns:a16="http://schemas.microsoft.com/office/drawing/2014/main" id="{9B417616-607E-FC46-0C46-AD592B740F0E}"/>
              </a:ext>
            </a:extLst>
          </p:cNvPr>
          <p:cNvSpPr>
            <a:spLocks/>
          </p:cNvSpPr>
          <p:nvPr/>
        </p:nvSpPr>
        <p:spPr bwMode="auto">
          <a:xfrm>
            <a:off x="8064500" y="3365500"/>
            <a:ext cx="261938" cy="266700"/>
          </a:xfrm>
          <a:custGeom>
            <a:avLst/>
            <a:gdLst>
              <a:gd name="T0" fmla="*/ 2147483646 w 330"/>
              <a:gd name="T1" fmla="*/ 2147483646 h 336"/>
              <a:gd name="T2" fmla="*/ 2147483646 w 330"/>
              <a:gd name="T3" fmla="*/ 2147483646 h 336"/>
              <a:gd name="T4" fmla="*/ 2147483646 w 330"/>
              <a:gd name="T5" fmla="*/ 2147483646 h 336"/>
              <a:gd name="T6" fmla="*/ 2147483646 w 330"/>
              <a:gd name="T7" fmla="*/ 2147483646 h 336"/>
              <a:gd name="T8" fmla="*/ 2147483646 w 330"/>
              <a:gd name="T9" fmla="*/ 2147483646 h 336"/>
              <a:gd name="T10" fmla="*/ 2147483646 w 330"/>
              <a:gd name="T11" fmla="*/ 2147483646 h 336"/>
              <a:gd name="T12" fmla="*/ 2147483646 w 330"/>
              <a:gd name="T13" fmla="*/ 2147483646 h 336"/>
              <a:gd name="T14" fmla="*/ 0 w 330"/>
              <a:gd name="T15" fmla="*/ 2147483646 h 336"/>
              <a:gd name="T16" fmla="*/ 0 w 330"/>
              <a:gd name="T17" fmla="*/ 2147483646 h 336"/>
              <a:gd name="T18" fmla="*/ 0 w 330"/>
              <a:gd name="T19" fmla="*/ 2147483646 h 336"/>
              <a:gd name="T20" fmla="*/ 2147483646 w 330"/>
              <a:gd name="T21" fmla="*/ 2147483646 h 336"/>
              <a:gd name="T22" fmla="*/ 2147483646 w 330"/>
              <a:gd name="T23" fmla="*/ 2147483646 h 336"/>
              <a:gd name="T24" fmla="*/ 2147483646 w 330"/>
              <a:gd name="T25" fmla="*/ 2147483646 h 336"/>
              <a:gd name="T26" fmla="*/ 2147483646 w 330"/>
              <a:gd name="T27" fmla="*/ 2147483646 h 336"/>
              <a:gd name="T28" fmla="*/ 2147483646 w 330"/>
              <a:gd name="T29" fmla="*/ 2147483646 h 336"/>
              <a:gd name="T30" fmla="*/ 2147483646 w 330"/>
              <a:gd name="T31" fmla="*/ 2147483646 h 336"/>
              <a:gd name="T32" fmla="*/ 2147483646 w 330"/>
              <a:gd name="T33" fmla="*/ 0 h 336"/>
              <a:gd name="T34" fmla="*/ 2147483646 w 330"/>
              <a:gd name="T35" fmla="*/ 2147483646 h 336"/>
              <a:gd name="T36" fmla="*/ 2147483646 w 330"/>
              <a:gd name="T37" fmla="*/ 2147483646 h 336"/>
              <a:gd name="T38" fmla="*/ 2147483646 w 330"/>
              <a:gd name="T39" fmla="*/ 2147483646 h 336"/>
              <a:gd name="T40" fmla="*/ 2147483646 w 330"/>
              <a:gd name="T41" fmla="*/ 2147483646 h 336"/>
              <a:gd name="T42" fmla="*/ 2147483646 w 330"/>
              <a:gd name="T43" fmla="*/ 2147483646 h 336"/>
              <a:gd name="T44" fmla="*/ 2147483646 w 330"/>
              <a:gd name="T45" fmla="*/ 2147483646 h 336"/>
              <a:gd name="T46" fmla="*/ 2147483646 w 330"/>
              <a:gd name="T47" fmla="*/ 2147483646 h 336"/>
              <a:gd name="T48" fmla="*/ 2147483646 w 330"/>
              <a:gd name="T49" fmla="*/ 2147483646 h 336"/>
              <a:gd name="T50" fmla="*/ 2147483646 w 330"/>
              <a:gd name="T51" fmla="*/ 2147483646 h 336"/>
              <a:gd name="T52" fmla="*/ 2147483646 w 330"/>
              <a:gd name="T53" fmla="*/ 2147483646 h 336"/>
              <a:gd name="T54" fmla="*/ 2147483646 w 330"/>
              <a:gd name="T55" fmla="*/ 2147483646 h 336"/>
              <a:gd name="T56" fmla="*/ 2147483646 w 330"/>
              <a:gd name="T57" fmla="*/ 2147483646 h 336"/>
              <a:gd name="T58" fmla="*/ 2147483646 w 330"/>
              <a:gd name="T59" fmla="*/ 2147483646 h 336"/>
              <a:gd name="T60" fmla="*/ 2147483646 w 330"/>
              <a:gd name="T61" fmla="*/ 2147483646 h 336"/>
              <a:gd name="T62" fmla="*/ 2147483646 w 330"/>
              <a:gd name="T63" fmla="*/ 2147483646 h 336"/>
              <a:gd name="T64" fmla="*/ 2147483646 w 330"/>
              <a:gd name="T65" fmla="*/ 2147483646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6"/>
              <a:gd name="T101" fmla="*/ 330 w 330"/>
              <a:gd name="T102" fmla="*/ 336 h 3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6">
                <a:moveTo>
                  <a:pt x="165" y="336"/>
                </a:moveTo>
                <a:lnTo>
                  <a:pt x="123" y="331"/>
                </a:lnTo>
                <a:lnTo>
                  <a:pt x="91" y="320"/>
                </a:lnTo>
                <a:lnTo>
                  <a:pt x="62" y="304"/>
                </a:lnTo>
                <a:lnTo>
                  <a:pt x="39" y="283"/>
                </a:lnTo>
                <a:lnTo>
                  <a:pt x="21" y="256"/>
                </a:lnTo>
                <a:lnTo>
                  <a:pt x="7" y="228"/>
                </a:lnTo>
                <a:lnTo>
                  <a:pt x="0" y="198"/>
                </a:lnTo>
                <a:lnTo>
                  <a:pt x="0" y="167"/>
                </a:lnTo>
                <a:lnTo>
                  <a:pt x="0" y="135"/>
                </a:lnTo>
                <a:lnTo>
                  <a:pt x="7" y="105"/>
                </a:lnTo>
                <a:lnTo>
                  <a:pt x="21" y="77"/>
                </a:lnTo>
                <a:lnTo>
                  <a:pt x="39" y="52"/>
                </a:lnTo>
                <a:lnTo>
                  <a:pt x="62" y="29"/>
                </a:lnTo>
                <a:lnTo>
                  <a:pt x="91" y="13"/>
                </a:lnTo>
                <a:lnTo>
                  <a:pt x="123" y="2"/>
                </a:lnTo>
                <a:lnTo>
                  <a:pt x="165" y="0"/>
                </a:lnTo>
                <a:lnTo>
                  <a:pt x="201" y="2"/>
                </a:lnTo>
                <a:lnTo>
                  <a:pt x="236" y="13"/>
                </a:lnTo>
                <a:lnTo>
                  <a:pt x="263" y="29"/>
                </a:lnTo>
                <a:lnTo>
                  <a:pt x="288" y="52"/>
                </a:lnTo>
                <a:lnTo>
                  <a:pt x="307" y="77"/>
                </a:lnTo>
                <a:lnTo>
                  <a:pt x="320" y="105"/>
                </a:lnTo>
                <a:lnTo>
                  <a:pt x="327" y="135"/>
                </a:lnTo>
                <a:lnTo>
                  <a:pt x="330" y="167"/>
                </a:lnTo>
                <a:lnTo>
                  <a:pt x="327" y="198"/>
                </a:lnTo>
                <a:lnTo>
                  <a:pt x="320" y="228"/>
                </a:lnTo>
                <a:lnTo>
                  <a:pt x="307" y="256"/>
                </a:lnTo>
                <a:lnTo>
                  <a:pt x="288" y="283"/>
                </a:lnTo>
                <a:lnTo>
                  <a:pt x="263" y="304"/>
                </a:lnTo>
                <a:lnTo>
                  <a:pt x="236" y="320"/>
                </a:lnTo>
                <a:lnTo>
                  <a:pt x="201" y="331"/>
                </a:lnTo>
                <a:lnTo>
                  <a:pt x="165" y="336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7" name="Freeform 38">
            <a:extLst>
              <a:ext uri="{FF2B5EF4-FFF2-40B4-BE49-F238E27FC236}">
                <a16:creationId xmlns:a16="http://schemas.microsoft.com/office/drawing/2014/main" id="{92EF1800-F62D-9FAE-D2E1-B9C3AD213892}"/>
              </a:ext>
            </a:extLst>
          </p:cNvPr>
          <p:cNvSpPr>
            <a:spLocks/>
          </p:cNvSpPr>
          <p:nvPr/>
        </p:nvSpPr>
        <p:spPr bwMode="auto">
          <a:xfrm>
            <a:off x="8064500" y="3365500"/>
            <a:ext cx="131763" cy="266700"/>
          </a:xfrm>
          <a:custGeom>
            <a:avLst/>
            <a:gdLst>
              <a:gd name="T0" fmla="*/ 2147483646 w 93"/>
              <a:gd name="T1" fmla="*/ 2147483646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0 w 93"/>
              <a:gd name="T15" fmla="*/ 2147483646 h 189"/>
              <a:gd name="T16" fmla="*/ 0 w 93"/>
              <a:gd name="T17" fmla="*/ 2147483646 h 189"/>
              <a:gd name="T18" fmla="*/ 0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2147483646 w 93"/>
              <a:gd name="T33" fmla="*/ 0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93" y="189"/>
                </a:moveTo>
                <a:lnTo>
                  <a:pt x="69" y="186"/>
                </a:lnTo>
                <a:lnTo>
                  <a:pt x="51" y="180"/>
                </a:lnTo>
                <a:lnTo>
                  <a:pt x="35" y="171"/>
                </a:lnTo>
                <a:lnTo>
                  <a:pt x="22" y="159"/>
                </a:lnTo>
                <a:lnTo>
                  <a:pt x="12" y="144"/>
                </a:lnTo>
                <a:lnTo>
                  <a:pt x="4" y="128"/>
                </a:lnTo>
                <a:lnTo>
                  <a:pt x="0" y="111"/>
                </a:lnTo>
                <a:lnTo>
                  <a:pt x="0" y="94"/>
                </a:lnTo>
                <a:lnTo>
                  <a:pt x="0" y="76"/>
                </a:lnTo>
                <a:lnTo>
                  <a:pt x="4" y="59"/>
                </a:lnTo>
                <a:lnTo>
                  <a:pt x="12" y="43"/>
                </a:lnTo>
                <a:lnTo>
                  <a:pt x="22" y="29"/>
                </a:lnTo>
                <a:lnTo>
                  <a:pt x="35" y="16"/>
                </a:lnTo>
                <a:lnTo>
                  <a:pt x="51" y="7"/>
                </a:lnTo>
                <a:lnTo>
                  <a:pt x="69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Freeform 39">
            <a:extLst>
              <a:ext uri="{FF2B5EF4-FFF2-40B4-BE49-F238E27FC236}">
                <a16:creationId xmlns:a16="http://schemas.microsoft.com/office/drawing/2014/main" id="{4CC27A98-8D41-7816-9EEA-F8C11D2F092C}"/>
              </a:ext>
            </a:extLst>
          </p:cNvPr>
          <p:cNvSpPr>
            <a:spLocks/>
          </p:cNvSpPr>
          <p:nvPr/>
        </p:nvSpPr>
        <p:spPr bwMode="auto">
          <a:xfrm>
            <a:off x="8196263" y="3365500"/>
            <a:ext cx="130175" cy="266700"/>
          </a:xfrm>
          <a:custGeom>
            <a:avLst/>
            <a:gdLst>
              <a:gd name="T0" fmla="*/ 0 w 93"/>
              <a:gd name="T1" fmla="*/ 0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2147483646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0 w 93"/>
              <a:gd name="T33" fmla="*/ 2147483646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0" y="0"/>
                </a:moveTo>
                <a:lnTo>
                  <a:pt x="20" y="1"/>
                </a:lnTo>
                <a:lnTo>
                  <a:pt x="40" y="7"/>
                </a:lnTo>
                <a:lnTo>
                  <a:pt x="55" y="16"/>
                </a:lnTo>
                <a:lnTo>
                  <a:pt x="69" y="29"/>
                </a:lnTo>
                <a:lnTo>
                  <a:pt x="80" y="43"/>
                </a:lnTo>
                <a:lnTo>
                  <a:pt x="87" y="59"/>
                </a:lnTo>
                <a:lnTo>
                  <a:pt x="91" y="76"/>
                </a:lnTo>
                <a:lnTo>
                  <a:pt x="93" y="94"/>
                </a:lnTo>
                <a:lnTo>
                  <a:pt x="91" y="111"/>
                </a:lnTo>
                <a:lnTo>
                  <a:pt x="87" y="128"/>
                </a:lnTo>
                <a:lnTo>
                  <a:pt x="80" y="144"/>
                </a:lnTo>
                <a:lnTo>
                  <a:pt x="69" y="159"/>
                </a:lnTo>
                <a:lnTo>
                  <a:pt x="55" y="171"/>
                </a:lnTo>
                <a:lnTo>
                  <a:pt x="40" y="180"/>
                </a:lnTo>
                <a:lnTo>
                  <a:pt x="20" y="186"/>
                </a:lnTo>
                <a:lnTo>
                  <a:pt x="0" y="189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9" name="Freeform 40">
            <a:extLst>
              <a:ext uri="{FF2B5EF4-FFF2-40B4-BE49-F238E27FC236}">
                <a16:creationId xmlns:a16="http://schemas.microsoft.com/office/drawing/2014/main" id="{55EC185F-1BD4-089E-AFBB-6125B580D3F0}"/>
              </a:ext>
            </a:extLst>
          </p:cNvPr>
          <p:cNvSpPr>
            <a:spLocks/>
          </p:cNvSpPr>
          <p:nvPr/>
        </p:nvSpPr>
        <p:spPr bwMode="auto">
          <a:xfrm>
            <a:off x="2765425" y="2744788"/>
            <a:ext cx="261938" cy="266700"/>
          </a:xfrm>
          <a:custGeom>
            <a:avLst/>
            <a:gdLst>
              <a:gd name="T0" fmla="*/ 2147483646 w 330"/>
              <a:gd name="T1" fmla="*/ 2147483646 h 336"/>
              <a:gd name="T2" fmla="*/ 2147483646 w 330"/>
              <a:gd name="T3" fmla="*/ 2147483646 h 336"/>
              <a:gd name="T4" fmla="*/ 2147483646 w 330"/>
              <a:gd name="T5" fmla="*/ 2147483646 h 336"/>
              <a:gd name="T6" fmla="*/ 2147483646 w 330"/>
              <a:gd name="T7" fmla="*/ 2147483646 h 336"/>
              <a:gd name="T8" fmla="*/ 2147483646 w 330"/>
              <a:gd name="T9" fmla="*/ 2147483646 h 336"/>
              <a:gd name="T10" fmla="*/ 2147483646 w 330"/>
              <a:gd name="T11" fmla="*/ 2147483646 h 336"/>
              <a:gd name="T12" fmla="*/ 2147483646 w 330"/>
              <a:gd name="T13" fmla="*/ 2147483646 h 336"/>
              <a:gd name="T14" fmla="*/ 2147483646 w 330"/>
              <a:gd name="T15" fmla="*/ 2147483646 h 336"/>
              <a:gd name="T16" fmla="*/ 0 w 330"/>
              <a:gd name="T17" fmla="*/ 2147483646 h 336"/>
              <a:gd name="T18" fmla="*/ 2147483646 w 330"/>
              <a:gd name="T19" fmla="*/ 2147483646 h 336"/>
              <a:gd name="T20" fmla="*/ 2147483646 w 330"/>
              <a:gd name="T21" fmla="*/ 2147483646 h 336"/>
              <a:gd name="T22" fmla="*/ 2147483646 w 330"/>
              <a:gd name="T23" fmla="*/ 2147483646 h 336"/>
              <a:gd name="T24" fmla="*/ 2147483646 w 330"/>
              <a:gd name="T25" fmla="*/ 2147483646 h 336"/>
              <a:gd name="T26" fmla="*/ 2147483646 w 330"/>
              <a:gd name="T27" fmla="*/ 2147483646 h 336"/>
              <a:gd name="T28" fmla="*/ 2147483646 w 330"/>
              <a:gd name="T29" fmla="*/ 2147483646 h 336"/>
              <a:gd name="T30" fmla="*/ 2147483646 w 330"/>
              <a:gd name="T31" fmla="*/ 2147483646 h 336"/>
              <a:gd name="T32" fmla="*/ 2147483646 w 330"/>
              <a:gd name="T33" fmla="*/ 0 h 336"/>
              <a:gd name="T34" fmla="*/ 2147483646 w 330"/>
              <a:gd name="T35" fmla="*/ 2147483646 h 336"/>
              <a:gd name="T36" fmla="*/ 2147483646 w 330"/>
              <a:gd name="T37" fmla="*/ 2147483646 h 336"/>
              <a:gd name="T38" fmla="*/ 2147483646 w 330"/>
              <a:gd name="T39" fmla="*/ 2147483646 h 336"/>
              <a:gd name="T40" fmla="*/ 2147483646 w 330"/>
              <a:gd name="T41" fmla="*/ 2147483646 h 336"/>
              <a:gd name="T42" fmla="*/ 2147483646 w 330"/>
              <a:gd name="T43" fmla="*/ 2147483646 h 336"/>
              <a:gd name="T44" fmla="*/ 2147483646 w 330"/>
              <a:gd name="T45" fmla="*/ 2147483646 h 336"/>
              <a:gd name="T46" fmla="*/ 2147483646 w 330"/>
              <a:gd name="T47" fmla="*/ 2147483646 h 336"/>
              <a:gd name="T48" fmla="*/ 2147483646 w 330"/>
              <a:gd name="T49" fmla="*/ 2147483646 h 336"/>
              <a:gd name="T50" fmla="*/ 2147483646 w 330"/>
              <a:gd name="T51" fmla="*/ 2147483646 h 336"/>
              <a:gd name="T52" fmla="*/ 2147483646 w 330"/>
              <a:gd name="T53" fmla="*/ 2147483646 h 336"/>
              <a:gd name="T54" fmla="*/ 2147483646 w 330"/>
              <a:gd name="T55" fmla="*/ 2147483646 h 336"/>
              <a:gd name="T56" fmla="*/ 2147483646 w 330"/>
              <a:gd name="T57" fmla="*/ 2147483646 h 336"/>
              <a:gd name="T58" fmla="*/ 2147483646 w 330"/>
              <a:gd name="T59" fmla="*/ 2147483646 h 336"/>
              <a:gd name="T60" fmla="*/ 2147483646 w 330"/>
              <a:gd name="T61" fmla="*/ 2147483646 h 336"/>
              <a:gd name="T62" fmla="*/ 2147483646 w 330"/>
              <a:gd name="T63" fmla="*/ 2147483646 h 336"/>
              <a:gd name="T64" fmla="*/ 2147483646 w 330"/>
              <a:gd name="T65" fmla="*/ 2147483646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6"/>
              <a:gd name="T101" fmla="*/ 330 w 330"/>
              <a:gd name="T102" fmla="*/ 336 h 3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6">
                <a:moveTo>
                  <a:pt x="165" y="336"/>
                </a:moveTo>
                <a:lnTo>
                  <a:pt x="126" y="330"/>
                </a:lnTo>
                <a:lnTo>
                  <a:pt x="92" y="320"/>
                </a:lnTo>
                <a:lnTo>
                  <a:pt x="64" y="304"/>
                </a:lnTo>
                <a:lnTo>
                  <a:pt x="41" y="282"/>
                </a:lnTo>
                <a:lnTo>
                  <a:pt x="23" y="258"/>
                </a:lnTo>
                <a:lnTo>
                  <a:pt x="9" y="227"/>
                </a:lnTo>
                <a:lnTo>
                  <a:pt x="1" y="197"/>
                </a:lnTo>
                <a:lnTo>
                  <a:pt x="0" y="167"/>
                </a:lnTo>
                <a:lnTo>
                  <a:pt x="1" y="135"/>
                </a:lnTo>
                <a:lnTo>
                  <a:pt x="9" y="105"/>
                </a:lnTo>
                <a:lnTo>
                  <a:pt x="23" y="76"/>
                </a:lnTo>
                <a:lnTo>
                  <a:pt x="41" y="52"/>
                </a:lnTo>
                <a:lnTo>
                  <a:pt x="64" y="30"/>
                </a:lnTo>
                <a:lnTo>
                  <a:pt x="92" y="12"/>
                </a:lnTo>
                <a:lnTo>
                  <a:pt x="126" y="2"/>
                </a:lnTo>
                <a:lnTo>
                  <a:pt x="165" y="0"/>
                </a:lnTo>
                <a:lnTo>
                  <a:pt x="202" y="2"/>
                </a:lnTo>
                <a:lnTo>
                  <a:pt x="236" y="12"/>
                </a:lnTo>
                <a:lnTo>
                  <a:pt x="264" y="30"/>
                </a:lnTo>
                <a:lnTo>
                  <a:pt x="289" y="52"/>
                </a:lnTo>
                <a:lnTo>
                  <a:pt x="307" y="76"/>
                </a:lnTo>
                <a:lnTo>
                  <a:pt x="319" y="105"/>
                </a:lnTo>
                <a:lnTo>
                  <a:pt x="328" y="135"/>
                </a:lnTo>
                <a:lnTo>
                  <a:pt x="330" y="167"/>
                </a:lnTo>
                <a:lnTo>
                  <a:pt x="328" y="197"/>
                </a:lnTo>
                <a:lnTo>
                  <a:pt x="319" y="227"/>
                </a:lnTo>
                <a:lnTo>
                  <a:pt x="307" y="258"/>
                </a:lnTo>
                <a:lnTo>
                  <a:pt x="289" y="282"/>
                </a:lnTo>
                <a:lnTo>
                  <a:pt x="264" y="304"/>
                </a:lnTo>
                <a:lnTo>
                  <a:pt x="236" y="320"/>
                </a:lnTo>
                <a:lnTo>
                  <a:pt x="202" y="330"/>
                </a:lnTo>
                <a:lnTo>
                  <a:pt x="165" y="336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0" name="Freeform 41">
            <a:extLst>
              <a:ext uri="{FF2B5EF4-FFF2-40B4-BE49-F238E27FC236}">
                <a16:creationId xmlns:a16="http://schemas.microsoft.com/office/drawing/2014/main" id="{69B85753-E184-2968-C1F4-22A58253EBA8}"/>
              </a:ext>
            </a:extLst>
          </p:cNvPr>
          <p:cNvSpPr>
            <a:spLocks/>
          </p:cNvSpPr>
          <p:nvPr/>
        </p:nvSpPr>
        <p:spPr bwMode="auto">
          <a:xfrm>
            <a:off x="2765425" y="2744788"/>
            <a:ext cx="130175" cy="266700"/>
          </a:xfrm>
          <a:custGeom>
            <a:avLst/>
            <a:gdLst>
              <a:gd name="T0" fmla="*/ 2147483646 w 93"/>
              <a:gd name="T1" fmla="*/ 2147483646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0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2147483646 w 93"/>
              <a:gd name="T33" fmla="*/ 0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93" y="189"/>
                </a:moveTo>
                <a:lnTo>
                  <a:pt x="71" y="186"/>
                </a:lnTo>
                <a:lnTo>
                  <a:pt x="52" y="180"/>
                </a:lnTo>
                <a:lnTo>
                  <a:pt x="36" y="171"/>
                </a:lnTo>
                <a:lnTo>
                  <a:pt x="23" y="159"/>
                </a:lnTo>
                <a:lnTo>
                  <a:pt x="13" y="145"/>
                </a:lnTo>
                <a:lnTo>
                  <a:pt x="5" y="128"/>
                </a:lnTo>
                <a:lnTo>
                  <a:pt x="1" y="111"/>
                </a:lnTo>
                <a:lnTo>
                  <a:pt x="0" y="94"/>
                </a:lnTo>
                <a:lnTo>
                  <a:pt x="1" y="76"/>
                </a:lnTo>
                <a:lnTo>
                  <a:pt x="5" y="59"/>
                </a:lnTo>
                <a:lnTo>
                  <a:pt x="13" y="43"/>
                </a:lnTo>
                <a:lnTo>
                  <a:pt x="23" y="29"/>
                </a:lnTo>
                <a:lnTo>
                  <a:pt x="36" y="17"/>
                </a:lnTo>
                <a:lnTo>
                  <a:pt x="52" y="7"/>
                </a:lnTo>
                <a:lnTo>
                  <a:pt x="71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Freeform 42">
            <a:extLst>
              <a:ext uri="{FF2B5EF4-FFF2-40B4-BE49-F238E27FC236}">
                <a16:creationId xmlns:a16="http://schemas.microsoft.com/office/drawing/2014/main" id="{5EFDE8BB-E46A-ED4E-BDE0-FA43756D5E5D}"/>
              </a:ext>
            </a:extLst>
          </p:cNvPr>
          <p:cNvSpPr>
            <a:spLocks/>
          </p:cNvSpPr>
          <p:nvPr/>
        </p:nvSpPr>
        <p:spPr bwMode="auto">
          <a:xfrm>
            <a:off x="2895600" y="2744788"/>
            <a:ext cx="131763" cy="266700"/>
          </a:xfrm>
          <a:custGeom>
            <a:avLst/>
            <a:gdLst>
              <a:gd name="T0" fmla="*/ 0 w 93"/>
              <a:gd name="T1" fmla="*/ 0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2147483646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0 w 93"/>
              <a:gd name="T33" fmla="*/ 2147483646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0" y="0"/>
                </a:moveTo>
                <a:lnTo>
                  <a:pt x="21" y="1"/>
                </a:lnTo>
                <a:lnTo>
                  <a:pt x="40" y="7"/>
                </a:lnTo>
                <a:lnTo>
                  <a:pt x="56" y="17"/>
                </a:lnTo>
                <a:lnTo>
                  <a:pt x="70" y="29"/>
                </a:lnTo>
                <a:lnTo>
                  <a:pt x="80" y="43"/>
                </a:lnTo>
                <a:lnTo>
                  <a:pt x="87" y="59"/>
                </a:lnTo>
                <a:lnTo>
                  <a:pt x="92" y="76"/>
                </a:lnTo>
                <a:lnTo>
                  <a:pt x="93" y="94"/>
                </a:lnTo>
                <a:lnTo>
                  <a:pt x="92" y="111"/>
                </a:lnTo>
                <a:lnTo>
                  <a:pt x="87" y="128"/>
                </a:lnTo>
                <a:lnTo>
                  <a:pt x="80" y="145"/>
                </a:lnTo>
                <a:lnTo>
                  <a:pt x="70" y="159"/>
                </a:lnTo>
                <a:lnTo>
                  <a:pt x="56" y="171"/>
                </a:lnTo>
                <a:lnTo>
                  <a:pt x="40" y="180"/>
                </a:lnTo>
                <a:lnTo>
                  <a:pt x="21" y="186"/>
                </a:lnTo>
                <a:lnTo>
                  <a:pt x="0" y="189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2" name="Rectangle 43">
            <a:extLst>
              <a:ext uri="{FF2B5EF4-FFF2-40B4-BE49-F238E27FC236}">
                <a16:creationId xmlns:a16="http://schemas.microsoft.com/office/drawing/2014/main" id="{36EAB973-F699-D7AF-DE8C-B54ED2064D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34350" y="2774950"/>
            <a:ext cx="96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53" name="Rectangle 44">
            <a:extLst>
              <a:ext uri="{FF2B5EF4-FFF2-40B4-BE49-F238E27FC236}">
                <a16:creationId xmlns:a16="http://schemas.microsoft.com/office/drawing/2014/main" id="{5A5AF0F5-6AC7-4B21-76A8-112B4CCD9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8638" y="3395663"/>
            <a:ext cx="968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54" name="Line 45">
            <a:extLst>
              <a:ext uri="{FF2B5EF4-FFF2-40B4-BE49-F238E27FC236}">
                <a16:creationId xmlns:a16="http://schemas.microsoft.com/office/drawing/2014/main" id="{F7AAD77C-EDBD-AAD2-79FD-EB30232A1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8328025" y="3479800"/>
            <a:ext cx="750888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5" name="Freeform 46">
            <a:extLst>
              <a:ext uri="{FF2B5EF4-FFF2-40B4-BE49-F238E27FC236}">
                <a16:creationId xmlns:a16="http://schemas.microsoft.com/office/drawing/2014/main" id="{23380756-127D-AAD3-4848-4F926DEF52AC}"/>
              </a:ext>
            </a:extLst>
          </p:cNvPr>
          <p:cNvSpPr>
            <a:spLocks/>
          </p:cNvSpPr>
          <p:nvPr/>
        </p:nvSpPr>
        <p:spPr bwMode="auto">
          <a:xfrm>
            <a:off x="8890000" y="3424238"/>
            <a:ext cx="188913" cy="112712"/>
          </a:xfrm>
          <a:custGeom>
            <a:avLst/>
            <a:gdLst>
              <a:gd name="T0" fmla="*/ 2147483646 w 237"/>
              <a:gd name="T1" fmla="*/ 2147483646 h 142"/>
              <a:gd name="T2" fmla="*/ 0 w 237"/>
              <a:gd name="T3" fmla="*/ 2147483646 h 142"/>
              <a:gd name="T4" fmla="*/ 2147483646 w 237"/>
              <a:gd name="T5" fmla="*/ 2147483646 h 142"/>
              <a:gd name="T6" fmla="*/ 0 w 237"/>
              <a:gd name="T7" fmla="*/ 0 h 142"/>
              <a:gd name="T8" fmla="*/ 2147483646 w 237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42"/>
              <a:gd name="T17" fmla="*/ 237 w 237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42">
                <a:moveTo>
                  <a:pt x="237" y="71"/>
                </a:moveTo>
                <a:lnTo>
                  <a:pt x="0" y="142"/>
                </a:lnTo>
                <a:lnTo>
                  <a:pt x="47" y="71"/>
                </a:lnTo>
                <a:lnTo>
                  <a:pt x="0" y="0"/>
                </a:lnTo>
                <a:lnTo>
                  <a:pt x="237" y="71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6" name="Line 47">
            <a:extLst>
              <a:ext uri="{FF2B5EF4-FFF2-40B4-BE49-F238E27FC236}">
                <a16:creationId xmlns:a16="http://schemas.microsoft.com/office/drawing/2014/main" id="{BF049649-1851-296F-57BC-85ABF75733A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45400" y="2878138"/>
            <a:ext cx="395288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7" name="Line 48">
            <a:extLst>
              <a:ext uri="{FF2B5EF4-FFF2-40B4-BE49-F238E27FC236}">
                <a16:creationId xmlns:a16="http://schemas.microsoft.com/office/drawing/2014/main" id="{69FC3D6A-931B-9473-10F0-CF2ED8997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5659438" y="3478213"/>
            <a:ext cx="23955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8" name="Line 49">
            <a:extLst>
              <a:ext uri="{FF2B5EF4-FFF2-40B4-BE49-F238E27FC236}">
                <a16:creationId xmlns:a16="http://schemas.microsoft.com/office/drawing/2014/main" id="{FB665696-614D-2FCB-0FBC-A74F3444D68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59438" y="3014663"/>
            <a:ext cx="1587" cy="46513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9" name="Line 50">
            <a:extLst>
              <a:ext uri="{FF2B5EF4-FFF2-40B4-BE49-F238E27FC236}">
                <a16:creationId xmlns:a16="http://schemas.microsoft.com/office/drawing/2014/main" id="{EBB48F9D-79C3-4DA6-520A-E808BC5A5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8308975" y="2878138"/>
            <a:ext cx="75247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0" name="Freeform 51">
            <a:extLst>
              <a:ext uri="{FF2B5EF4-FFF2-40B4-BE49-F238E27FC236}">
                <a16:creationId xmlns:a16="http://schemas.microsoft.com/office/drawing/2014/main" id="{4FA223DB-228F-E063-2DBC-DCDF86F234BA}"/>
              </a:ext>
            </a:extLst>
          </p:cNvPr>
          <p:cNvSpPr>
            <a:spLocks/>
          </p:cNvSpPr>
          <p:nvPr/>
        </p:nvSpPr>
        <p:spPr bwMode="auto">
          <a:xfrm>
            <a:off x="8872538" y="2820988"/>
            <a:ext cx="187325" cy="112712"/>
          </a:xfrm>
          <a:custGeom>
            <a:avLst/>
            <a:gdLst>
              <a:gd name="T0" fmla="*/ 2147483646 w 237"/>
              <a:gd name="T1" fmla="*/ 2147483646 h 142"/>
              <a:gd name="T2" fmla="*/ 0 w 237"/>
              <a:gd name="T3" fmla="*/ 2147483646 h 142"/>
              <a:gd name="T4" fmla="*/ 2147483646 w 237"/>
              <a:gd name="T5" fmla="*/ 2147483646 h 142"/>
              <a:gd name="T6" fmla="*/ 0 w 237"/>
              <a:gd name="T7" fmla="*/ 0 h 142"/>
              <a:gd name="T8" fmla="*/ 2147483646 w 237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7"/>
              <a:gd name="T16" fmla="*/ 0 h 142"/>
              <a:gd name="T17" fmla="*/ 237 w 237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7" h="142">
                <a:moveTo>
                  <a:pt x="237" y="71"/>
                </a:moveTo>
                <a:lnTo>
                  <a:pt x="0" y="142"/>
                </a:lnTo>
                <a:lnTo>
                  <a:pt x="47" y="71"/>
                </a:lnTo>
                <a:lnTo>
                  <a:pt x="0" y="0"/>
                </a:lnTo>
                <a:lnTo>
                  <a:pt x="237" y="71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61" name="Rectangle 52">
            <a:extLst>
              <a:ext uri="{FF2B5EF4-FFF2-40B4-BE49-F238E27FC236}">
                <a16:creationId xmlns:a16="http://schemas.microsoft.com/office/drawing/2014/main" id="{DB120674-5003-C5A4-77C5-E850207721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49563" y="2774950"/>
            <a:ext cx="968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62" name="Line 53">
            <a:extLst>
              <a:ext uri="{FF2B5EF4-FFF2-40B4-BE49-F238E27FC236}">
                <a16:creationId xmlns:a16="http://schemas.microsoft.com/office/drawing/2014/main" id="{E5E450BE-F3D9-8E1F-507C-91481FE7BF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70138" y="2878138"/>
            <a:ext cx="37623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63" name="Rectangle 54">
            <a:extLst>
              <a:ext uri="{FF2B5EF4-FFF2-40B4-BE49-F238E27FC236}">
                <a16:creationId xmlns:a16="http://schemas.microsoft.com/office/drawing/2014/main" id="{4F754BD2-7ABC-A984-0C31-DC62FCE77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1938" y="3127375"/>
            <a:ext cx="11906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water at 100.</a:t>
            </a:r>
            <a:r>
              <a:rPr lang="en-US" altLang="en-US" sz="1400">
                <a:latin typeface="Arial" panose="020B0604020202020204" pitchFamily="34" charset="0"/>
              </a:rPr>
              <a:t>º</a:t>
            </a: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64" name="Rectangle 55">
            <a:extLst>
              <a:ext uri="{FF2B5EF4-FFF2-40B4-BE49-F238E27FC236}">
                <a16:creationId xmlns:a16="http://schemas.microsoft.com/office/drawing/2014/main" id="{78CCC22C-3E9A-35BA-1EDA-5B17A0D0F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1938" y="2451100"/>
            <a:ext cx="1211262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steam at 100.</a:t>
            </a:r>
            <a:r>
              <a:rPr lang="en-US" altLang="en-US" sz="1400">
                <a:latin typeface="Arial" panose="020B0604020202020204" pitchFamily="34" charset="0"/>
              </a:rPr>
              <a:t>º</a:t>
            </a: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18465" name="Rectangle 56">
            <a:extLst>
              <a:ext uri="{FF2B5EF4-FFF2-40B4-BE49-F238E27FC236}">
                <a16:creationId xmlns:a16="http://schemas.microsoft.com/office/drawing/2014/main" id="{3F4C8756-1C1C-0FD4-E7B3-D9098DFB20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5713" y="3113088"/>
            <a:ext cx="831850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7.3 kg/min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66" name="Rectangle 57">
            <a:extLst>
              <a:ext uri="{FF2B5EF4-FFF2-40B4-BE49-F238E27FC236}">
                <a16:creationId xmlns:a16="http://schemas.microsoft.com/office/drawing/2014/main" id="{551FA4A5-A9CB-5705-358B-70742C2DF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2238375"/>
            <a:ext cx="4270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water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67" name="Rectangle 58">
            <a:extLst>
              <a:ext uri="{FF2B5EF4-FFF2-40B4-BE49-F238E27FC236}">
                <a16:creationId xmlns:a16="http://schemas.microsoft.com/office/drawing/2014/main" id="{F53D6CDF-5A0D-86A7-9974-65727AAC89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93988" y="2451100"/>
            <a:ext cx="4349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50.</a:t>
            </a:r>
            <a:r>
              <a:rPr lang="en-US" altLang="en-US" sz="1400">
                <a:latin typeface="Arial" panose="020B0604020202020204" pitchFamily="34" charset="0"/>
              </a:rPr>
              <a:t>º</a:t>
            </a: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68" name="Rectangle 59">
            <a:extLst>
              <a:ext uri="{FF2B5EF4-FFF2-40B4-BE49-F238E27FC236}">
                <a16:creationId xmlns:a16="http://schemas.microsoft.com/office/drawing/2014/main" id="{9EE97919-CADA-69F6-F7AA-AAB2C163B0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6563" y="2765425"/>
            <a:ext cx="820737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evaporator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69" name="Line 60">
            <a:extLst>
              <a:ext uri="{FF2B5EF4-FFF2-40B4-BE49-F238E27FC236}">
                <a16:creationId xmlns:a16="http://schemas.microsoft.com/office/drawing/2014/main" id="{F34ACEB8-3C60-2C34-1C9A-AA4CF176C0E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8950" y="2878138"/>
            <a:ext cx="73342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0" name="Freeform 61">
            <a:extLst>
              <a:ext uri="{FF2B5EF4-FFF2-40B4-BE49-F238E27FC236}">
                <a16:creationId xmlns:a16="http://schemas.microsoft.com/office/drawing/2014/main" id="{3C941936-90A9-E381-1F0E-7859E7F32449}"/>
              </a:ext>
            </a:extLst>
          </p:cNvPr>
          <p:cNvSpPr>
            <a:spLocks/>
          </p:cNvSpPr>
          <p:nvPr/>
        </p:nvSpPr>
        <p:spPr bwMode="auto">
          <a:xfrm>
            <a:off x="3573463" y="2820988"/>
            <a:ext cx="187325" cy="112712"/>
          </a:xfrm>
          <a:custGeom>
            <a:avLst/>
            <a:gdLst>
              <a:gd name="T0" fmla="*/ 2147483646 w 236"/>
              <a:gd name="T1" fmla="*/ 2147483646 h 142"/>
              <a:gd name="T2" fmla="*/ 0 w 236"/>
              <a:gd name="T3" fmla="*/ 2147483646 h 142"/>
              <a:gd name="T4" fmla="*/ 2147483646 w 236"/>
              <a:gd name="T5" fmla="*/ 2147483646 h 142"/>
              <a:gd name="T6" fmla="*/ 0 w 236"/>
              <a:gd name="T7" fmla="*/ 0 h 142"/>
              <a:gd name="T8" fmla="*/ 2147483646 w 236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42"/>
              <a:gd name="T17" fmla="*/ 236 w 236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42">
                <a:moveTo>
                  <a:pt x="236" y="71"/>
                </a:moveTo>
                <a:lnTo>
                  <a:pt x="0" y="142"/>
                </a:lnTo>
                <a:lnTo>
                  <a:pt x="46" y="71"/>
                </a:lnTo>
                <a:lnTo>
                  <a:pt x="0" y="0"/>
                </a:lnTo>
                <a:lnTo>
                  <a:pt x="236" y="71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1" name="Line 62">
            <a:extLst>
              <a:ext uri="{FF2B5EF4-FFF2-40B4-BE49-F238E27FC236}">
                <a16:creationId xmlns:a16="http://schemas.microsoft.com/office/drawing/2014/main" id="{86E693DF-C5DC-ED0D-FC43-3754884490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1438" y="2878138"/>
            <a:ext cx="357187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2" name="Freeform 63">
            <a:extLst>
              <a:ext uri="{FF2B5EF4-FFF2-40B4-BE49-F238E27FC236}">
                <a16:creationId xmlns:a16="http://schemas.microsoft.com/office/drawing/2014/main" id="{416A8374-1A02-6A6D-755F-C2C1B946C69A}"/>
              </a:ext>
            </a:extLst>
          </p:cNvPr>
          <p:cNvSpPr>
            <a:spLocks/>
          </p:cNvSpPr>
          <p:nvPr/>
        </p:nvSpPr>
        <p:spPr bwMode="auto">
          <a:xfrm>
            <a:off x="5319713" y="2820988"/>
            <a:ext cx="188912" cy="112712"/>
          </a:xfrm>
          <a:custGeom>
            <a:avLst/>
            <a:gdLst>
              <a:gd name="T0" fmla="*/ 2147483646 w 236"/>
              <a:gd name="T1" fmla="*/ 2147483646 h 142"/>
              <a:gd name="T2" fmla="*/ 0 w 236"/>
              <a:gd name="T3" fmla="*/ 2147483646 h 142"/>
              <a:gd name="T4" fmla="*/ 2147483646 w 236"/>
              <a:gd name="T5" fmla="*/ 2147483646 h 142"/>
              <a:gd name="T6" fmla="*/ 0 w 236"/>
              <a:gd name="T7" fmla="*/ 0 h 142"/>
              <a:gd name="T8" fmla="*/ 2147483646 w 236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6"/>
              <a:gd name="T16" fmla="*/ 0 h 142"/>
              <a:gd name="T17" fmla="*/ 236 w 236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6" h="142">
                <a:moveTo>
                  <a:pt x="236" y="71"/>
                </a:moveTo>
                <a:lnTo>
                  <a:pt x="0" y="142"/>
                </a:lnTo>
                <a:lnTo>
                  <a:pt x="46" y="71"/>
                </a:lnTo>
                <a:lnTo>
                  <a:pt x="0" y="0"/>
                </a:lnTo>
                <a:lnTo>
                  <a:pt x="236" y="71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73" name="Line 64">
            <a:extLst>
              <a:ext uri="{FF2B5EF4-FFF2-40B4-BE49-F238E27FC236}">
                <a16:creationId xmlns:a16="http://schemas.microsoft.com/office/drawing/2014/main" id="{189ED733-C3D8-4400-6A6F-F9783A34990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54550" y="2878138"/>
            <a:ext cx="21431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4" name="Line 65">
            <a:extLst>
              <a:ext uri="{FF2B5EF4-FFF2-40B4-BE49-F238E27FC236}">
                <a16:creationId xmlns:a16="http://schemas.microsoft.com/office/drawing/2014/main" id="{67F4C545-EC2F-CE70-DB1C-4FD7C9731E70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1562100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5" name="Line 66">
            <a:extLst>
              <a:ext uri="{FF2B5EF4-FFF2-40B4-BE49-F238E27FC236}">
                <a16:creationId xmlns:a16="http://schemas.microsoft.com/office/drawing/2014/main" id="{06A5ADC8-6FBC-9A96-EF3B-87E9434FFE41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1674813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6" name="Line 67">
            <a:extLst>
              <a:ext uri="{FF2B5EF4-FFF2-40B4-BE49-F238E27FC236}">
                <a16:creationId xmlns:a16="http://schemas.microsoft.com/office/drawing/2014/main" id="{F59B1A76-1D7B-AB3B-31AC-B7CBB3F5BE07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1789113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7" name="Line 68">
            <a:extLst>
              <a:ext uri="{FF2B5EF4-FFF2-40B4-BE49-F238E27FC236}">
                <a16:creationId xmlns:a16="http://schemas.microsoft.com/office/drawing/2014/main" id="{3C747CAF-88D6-58E0-4326-383524EF4D4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1901825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8" name="Line 69">
            <a:extLst>
              <a:ext uri="{FF2B5EF4-FFF2-40B4-BE49-F238E27FC236}">
                <a16:creationId xmlns:a16="http://schemas.microsoft.com/office/drawing/2014/main" id="{EA7D0CE3-11D7-A8EB-2AE3-E1F45A8B279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014538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79" name="Line 70">
            <a:extLst>
              <a:ext uri="{FF2B5EF4-FFF2-40B4-BE49-F238E27FC236}">
                <a16:creationId xmlns:a16="http://schemas.microsoft.com/office/drawing/2014/main" id="{E359A008-989A-955B-0EB1-1189842B2F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127250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0" name="Line 71">
            <a:extLst>
              <a:ext uri="{FF2B5EF4-FFF2-40B4-BE49-F238E27FC236}">
                <a16:creationId xmlns:a16="http://schemas.microsoft.com/office/drawing/2014/main" id="{C1003495-B3EB-079C-5669-5C9DEE9C460B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239963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1" name="Line 72">
            <a:extLst>
              <a:ext uri="{FF2B5EF4-FFF2-40B4-BE49-F238E27FC236}">
                <a16:creationId xmlns:a16="http://schemas.microsoft.com/office/drawing/2014/main" id="{5CAF7100-13CC-0995-BCD5-CB63E216254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352675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2" name="Line 73">
            <a:extLst>
              <a:ext uri="{FF2B5EF4-FFF2-40B4-BE49-F238E27FC236}">
                <a16:creationId xmlns:a16="http://schemas.microsoft.com/office/drawing/2014/main" id="{88A911E4-6D51-6963-9204-7264B22E26B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465388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3" name="Line 74">
            <a:extLst>
              <a:ext uri="{FF2B5EF4-FFF2-40B4-BE49-F238E27FC236}">
                <a16:creationId xmlns:a16="http://schemas.microsoft.com/office/drawing/2014/main" id="{B29347F8-2182-007A-19A5-CB8D2D54A60A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578100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4" name="Line 75">
            <a:extLst>
              <a:ext uri="{FF2B5EF4-FFF2-40B4-BE49-F238E27FC236}">
                <a16:creationId xmlns:a16="http://schemas.microsoft.com/office/drawing/2014/main" id="{7D0F0E08-C2B4-46CF-5E23-4142D406B86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690813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5" name="Line 76">
            <a:extLst>
              <a:ext uri="{FF2B5EF4-FFF2-40B4-BE49-F238E27FC236}">
                <a16:creationId xmlns:a16="http://schemas.microsoft.com/office/drawing/2014/main" id="{C49A5D86-A826-AC5C-7541-9920DE78B0E5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803525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6" name="Line 77">
            <a:extLst>
              <a:ext uri="{FF2B5EF4-FFF2-40B4-BE49-F238E27FC236}">
                <a16:creationId xmlns:a16="http://schemas.microsoft.com/office/drawing/2014/main" id="{65E63B65-BB5E-336F-468A-C29396C43CA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2916238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7" name="Line 78">
            <a:extLst>
              <a:ext uri="{FF2B5EF4-FFF2-40B4-BE49-F238E27FC236}">
                <a16:creationId xmlns:a16="http://schemas.microsoft.com/office/drawing/2014/main" id="{A08F1BD5-8788-BC45-F532-6204174C1BBD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028950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8" name="Line 79">
            <a:extLst>
              <a:ext uri="{FF2B5EF4-FFF2-40B4-BE49-F238E27FC236}">
                <a16:creationId xmlns:a16="http://schemas.microsoft.com/office/drawing/2014/main" id="{775DBFF9-3A70-1746-2775-9E92AC34EDB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141663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89" name="Line 80">
            <a:extLst>
              <a:ext uri="{FF2B5EF4-FFF2-40B4-BE49-F238E27FC236}">
                <a16:creationId xmlns:a16="http://schemas.microsoft.com/office/drawing/2014/main" id="{3A0D9F3E-5D2A-C85A-4F95-4344044B236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254375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0" name="Line 81">
            <a:extLst>
              <a:ext uri="{FF2B5EF4-FFF2-40B4-BE49-F238E27FC236}">
                <a16:creationId xmlns:a16="http://schemas.microsoft.com/office/drawing/2014/main" id="{13CFD5BF-F636-B2AC-FFB7-93984D06F6C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367088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1" name="Line 82">
            <a:extLst>
              <a:ext uri="{FF2B5EF4-FFF2-40B4-BE49-F238E27FC236}">
                <a16:creationId xmlns:a16="http://schemas.microsoft.com/office/drawing/2014/main" id="{3E7344EA-6348-5DC6-859D-65AB19DD047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479800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2" name="Line 83">
            <a:extLst>
              <a:ext uri="{FF2B5EF4-FFF2-40B4-BE49-F238E27FC236}">
                <a16:creationId xmlns:a16="http://schemas.microsoft.com/office/drawing/2014/main" id="{8360F69E-E06E-DDDE-6D8C-88113D58229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592513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3" name="Line 84">
            <a:extLst>
              <a:ext uri="{FF2B5EF4-FFF2-40B4-BE49-F238E27FC236}">
                <a16:creationId xmlns:a16="http://schemas.microsoft.com/office/drawing/2014/main" id="{7057743B-C282-46C6-E163-1796168FE81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41700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4" name="Line 85">
            <a:extLst>
              <a:ext uri="{FF2B5EF4-FFF2-40B4-BE49-F238E27FC236}">
                <a16:creationId xmlns:a16="http://schemas.microsoft.com/office/drawing/2014/main" id="{0A18F857-C858-7C2B-2890-198099D1A6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4413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5" name="Line 86">
            <a:extLst>
              <a:ext uri="{FF2B5EF4-FFF2-40B4-BE49-F238E27FC236}">
                <a16:creationId xmlns:a16="http://schemas.microsoft.com/office/drawing/2014/main" id="{1B57DF8A-E8EB-0FBE-0D2A-1C4F4B6A40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667125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6" name="Line 87">
            <a:extLst>
              <a:ext uri="{FF2B5EF4-FFF2-40B4-BE49-F238E27FC236}">
                <a16:creationId xmlns:a16="http://schemas.microsoft.com/office/drawing/2014/main" id="{5954F03C-C249-5E89-6119-3ECDC402042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9838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7" name="Line 88">
            <a:extLst>
              <a:ext uri="{FF2B5EF4-FFF2-40B4-BE49-F238E27FC236}">
                <a16:creationId xmlns:a16="http://schemas.microsoft.com/office/drawing/2014/main" id="{C0E7CA7F-37CA-1690-FA40-A60F70D68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2550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8" name="Line 89">
            <a:extLst>
              <a:ext uri="{FF2B5EF4-FFF2-40B4-BE49-F238E27FC236}">
                <a16:creationId xmlns:a16="http://schemas.microsoft.com/office/drawing/2014/main" id="{26950283-6D97-F536-8810-F9F9513F255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05263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99" name="Line 90">
            <a:extLst>
              <a:ext uri="{FF2B5EF4-FFF2-40B4-BE49-F238E27FC236}">
                <a16:creationId xmlns:a16="http://schemas.microsoft.com/office/drawing/2014/main" id="{58679DDE-9553-6958-8C5A-A434610DA454}"/>
              </a:ext>
            </a:extLst>
          </p:cNvPr>
          <p:cNvSpPr>
            <a:spLocks noChangeShapeType="1"/>
          </p:cNvSpPr>
          <p:nvPr/>
        </p:nvSpPr>
        <p:spPr bwMode="auto">
          <a:xfrm>
            <a:off x="4117975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0" name="Line 91">
            <a:extLst>
              <a:ext uri="{FF2B5EF4-FFF2-40B4-BE49-F238E27FC236}">
                <a16:creationId xmlns:a16="http://schemas.microsoft.com/office/drawing/2014/main" id="{001192DD-496A-EC34-628B-F8292345E6E5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688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1" name="Line 92">
            <a:extLst>
              <a:ext uri="{FF2B5EF4-FFF2-40B4-BE49-F238E27FC236}">
                <a16:creationId xmlns:a16="http://schemas.microsoft.com/office/drawing/2014/main" id="{5967ED80-FB4E-7CD9-FEB1-5FEEFCED8C46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2" name="Line 93">
            <a:extLst>
              <a:ext uri="{FF2B5EF4-FFF2-40B4-BE49-F238E27FC236}">
                <a16:creationId xmlns:a16="http://schemas.microsoft.com/office/drawing/2014/main" id="{B48935C9-4548-8EE0-041C-CA290CD6EA76}"/>
              </a:ext>
            </a:extLst>
          </p:cNvPr>
          <p:cNvSpPr>
            <a:spLocks noChangeShapeType="1"/>
          </p:cNvSpPr>
          <p:nvPr/>
        </p:nvSpPr>
        <p:spPr bwMode="auto">
          <a:xfrm>
            <a:off x="4456113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3" name="Line 94">
            <a:extLst>
              <a:ext uri="{FF2B5EF4-FFF2-40B4-BE49-F238E27FC236}">
                <a16:creationId xmlns:a16="http://schemas.microsoft.com/office/drawing/2014/main" id="{7ABFE99E-8756-0C1D-4CA0-8CE1B65ED682}"/>
              </a:ext>
            </a:extLst>
          </p:cNvPr>
          <p:cNvSpPr>
            <a:spLocks noChangeShapeType="1"/>
          </p:cNvSpPr>
          <p:nvPr/>
        </p:nvSpPr>
        <p:spPr bwMode="auto">
          <a:xfrm>
            <a:off x="4568825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4" name="Line 95">
            <a:extLst>
              <a:ext uri="{FF2B5EF4-FFF2-40B4-BE49-F238E27FC236}">
                <a16:creationId xmlns:a16="http://schemas.microsoft.com/office/drawing/2014/main" id="{9972E0E6-5C76-B253-E38C-939D56B03B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1538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5" name="Line 96">
            <a:extLst>
              <a:ext uri="{FF2B5EF4-FFF2-40B4-BE49-F238E27FC236}">
                <a16:creationId xmlns:a16="http://schemas.microsoft.com/office/drawing/2014/main" id="{5FE570B1-56E8-B466-4A72-08AF474D40A1}"/>
              </a:ext>
            </a:extLst>
          </p:cNvPr>
          <p:cNvSpPr>
            <a:spLocks noChangeShapeType="1"/>
          </p:cNvSpPr>
          <p:nvPr/>
        </p:nvSpPr>
        <p:spPr bwMode="auto">
          <a:xfrm>
            <a:off x="4794250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6" name="Line 97">
            <a:extLst>
              <a:ext uri="{FF2B5EF4-FFF2-40B4-BE49-F238E27FC236}">
                <a16:creationId xmlns:a16="http://schemas.microsoft.com/office/drawing/2014/main" id="{2FDA2F8D-DA43-2EBA-CD60-E76CB2164F55}"/>
              </a:ext>
            </a:extLst>
          </p:cNvPr>
          <p:cNvSpPr>
            <a:spLocks noChangeShapeType="1"/>
          </p:cNvSpPr>
          <p:nvPr/>
        </p:nvSpPr>
        <p:spPr bwMode="auto">
          <a:xfrm>
            <a:off x="4906963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7" name="Line 98">
            <a:extLst>
              <a:ext uri="{FF2B5EF4-FFF2-40B4-BE49-F238E27FC236}">
                <a16:creationId xmlns:a16="http://schemas.microsoft.com/office/drawing/2014/main" id="{6B49621F-F444-E599-6BAC-0F0DB7EFDC98}"/>
              </a:ext>
            </a:extLst>
          </p:cNvPr>
          <p:cNvSpPr>
            <a:spLocks noChangeShapeType="1"/>
          </p:cNvSpPr>
          <p:nvPr/>
        </p:nvSpPr>
        <p:spPr bwMode="auto">
          <a:xfrm>
            <a:off x="5019675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8" name="Line 99">
            <a:extLst>
              <a:ext uri="{FF2B5EF4-FFF2-40B4-BE49-F238E27FC236}">
                <a16:creationId xmlns:a16="http://schemas.microsoft.com/office/drawing/2014/main" id="{B84F3299-1F4D-5C77-2A5A-6C3CBE5A77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32388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09" name="Line 100">
            <a:extLst>
              <a:ext uri="{FF2B5EF4-FFF2-40B4-BE49-F238E27FC236}">
                <a16:creationId xmlns:a16="http://schemas.microsoft.com/office/drawing/2014/main" id="{8764AFA6-0412-EE83-625C-546B3840CC8B}"/>
              </a:ext>
            </a:extLst>
          </p:cNvPr>
          <p:cNvSpPr>
            <a:spLocks noChangeShapeType="1"/>
          </p:cNvSpPr>
          <p:nvPr/>
        </p:nvSpPr>
        <p:spPr bwMode="auto">
          <a:xfrm>
            <a:off x="5245100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0" name="Line 101">
            <a:extLst>
              <a:ext uri="{FF2B5EF4-FFF2-40B4-BE49-F238E27FC236}">
                <a16:creationId xmlns:a16="http://schemas.microsoft.com/office/drawing/2014/main" id="{E1B39BC9-47F7-DEA1-EDB7-710462F2DB6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57813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1" name="Line 102">
            <a:extLst>
              <a:ext uri="{FF2B5EF4-FFF2-40B4-BE49-F238E27FC236}">
                <a16:creationId xmlns:a16="http://schemas.microsoft.com/office/drawing/2014/main" id="{1394793F-84F2-76A7-A154-3F88B39FC9C3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0525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2" name="Line 103">
            <a:extLst>
              <a:ext uri="{FF2B5EF4-FFF2-40B4-BE49-F238E27FC236}">
                <a16:creationId xmlns:a16="http://schemas.microsoft.com/office/drawing/2014/main" id="{494D74D4-D7E5-8AA1-41FE-4932838C4B0E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3238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3" name="Line 104">
            <a:extLst>
              <a:ext uri="{FF2B5EF4-FFF2-40B4-BE49-F238E27FC236}">
                <a16:creationId xmlns:a16="http://schemas.microsoft.com/office/drawing/2014/main" id="{569F2FD6-55A5-7BCD-39FE-CB475D1FDA55}"/>
              </a:ext>
            </a:extLst>
          </p:cNvPr>
          <p:cNvSpPr>
            <a:spLocks noChangeShapeType="1"/>
          </p:cNvSpPr>
          <p:nvPr/>
        </p:nvSpPr>
        <p:spPr bwMode="auto">
          <a:xfrm>
            <a:off x="5695950" y="3649663"/>
            <a:ext cx="57150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4" name="Line 105">
            <a:extLst>
              <a:ext uri="{FF2B5EF4-FFF2-40B4-BE49-F238E27FC236}">
                <a16:creationId xmlns:a16="http://schemas.microsoft.com/office/drawing/2014/main" id="{089AB331-D5E3-725A-4DFE-9585246F5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5810250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5" name="Line 106">
            <a:extLst>
              <a:ext uri="{FF2B5EF4-FFF2-40B4-BE49-F238E27FC236}">
                <a16:creationId xmlns:a16="http://schemas.microsoft.com/office/drawing/2014/main" id="{ED48A705-1351-0C92-F55A-8437D8780EB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22963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6" name="Line 107">
            <a:extLst>
              <a:ext uri="{FF2B5EF4-FFF2-40B4-BE49-F238E27FC236}">
                <a16:creationId xmlns:a16="http://schemas.microsoft.com/office/drawing/2014/main" id="{0EF19A47-A732-F91B-7D10-92A704B61171}"/>
              </a:ext>
            </a:extLst>
          </p:cNvPr>
          <p:cNvSpPr>
            <a:spLocks noChangeShapeType="1"/>
          </p:cNvSpPr>
          <p:nvPr/>
        </p:nvSpPr>
        <p:spPr bwMode="auto">
          <a:xfrm>
            <a:off x="6035675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7" name="Line 108">
            <a:extLst>
              <a:ext uri="{FF2B5EF4-FFF2-40B4-BE49-F238E27FC236}">
                <a16:creationId xmlns:a16="http://schemas.microsoft.com/office/drawing/2014/main" id="{B0FFD662-7B63-BA60-77E0-BDD02A4176B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48388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8" name="Line 109">
            <a:extLst>
              <a:ext uri="{FF2B5EF4-FFF2-40B4-BE49-F238E27FC236}">
                <a16:creationId xmlns:a16="http://schemas.microsoft.com/office/drawing/2014/main" id="{8CA92A17-7F20-59D3-940C-3CD6AEE2F880}"/>
              </a:ext>
            </a:extLst>
          </p:cNvPr>
          <p:cNvSpPr>
            <a:spLocks noChangeShapeType="1"/>
          </p:cNvSpPr>
          <p:nvPr/>
        </p:nvSpPr>
        <p:spPr bwMode="auto">
          <a:xfrm>
            <a:off x="6261100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19" name="Line 110">
            <a:extLst>
              <a:ext uri="{FF2B5EF4-FFF2-40B4-BE49-F238E27FC236}">
                <a16:creationId xmlns:a16="http://schemas.microsoft.com/office/drawing/2014/main" id="{75F06BA3-6296-695E-B7A6-80AD5AEACE08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3813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0" name="Line 111">
            <a:extLst>
              <a:ext uri="{FF2B5EF4-FFF2-40B4-BE49-F238E27FC236}">
                <a16:creationId xmlns:a16="http://schemas.microsoft.com/office/drawing/2014/main" id="{100C9648-231F-464B-1453-457626D0A0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6525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1" name="Line 112">
            <a:extLst>
              <a:ext uri="{FF2B5EF4-FFF2-40B4-BE49-F238E27FC236}">
                <a16:creationId xmlns:a16="http://schemas.microsoft.com/office/drawing/2014/main" id="{12BAC776-A645-F85B-884C-F83C304EA0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599238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2" name="Line 113">
            <a:extLst>
              <a:ext uri="{FF2B5EF4-FFF2-40B4-BE49-F238E27FC236}">
                <a16:creationId xmlns:a16="http://schemas.microsoft.com/office/drawing/2014/main" id="{6A4CA2B9-B107-DEFE-8755-0B64202EE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1950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3" name="Line 114">
            <a:extLst>
              <a:ext uri="{FF2B5EF4-FFF2-40B4-BE49-F238E27FC236}">
                <a16:creationId xmlns:a16="http://schemas.microsoft.com/office/drawing/2014/main" id="{B4532BC5-7DCC-79E8-9107-A8E4F19EC4AB}"/>
              </a:ext>
            </a:extLst>
          </p:cNvPr>
          <p:cNvSpPr>
            <a:spLocks noChangeShapeType="1"/>
          </p:cNvSpPr>
          <p:nvPr/>
        </p:nvSpPr>
        <p:spPr bwMode="auto">
          <a:xfrm>
            <a:off x="6824663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4" name="Line 115">
            <a:extLst>
              <a:ext uri="{FF2B5EF4-FFF2-40B4-BE49-F238E27FC236}">
                <a16:creationId xmlns:a16="http://schemas.microsoft.com/office/drawing/2014/main" id="{5B5B1ED9-1B9B-9CD9-106F-C1154EC14CCE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7375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5" name="Line 116">
            <a:extLst>
              <a:ext uri="{FF2B5EF4-FFF2-40B4-BE49-F238E27FC236}">
                <a16:creationId xmlns:a16="http://schemas.microsoft.com/office/drawing/2014/main" id="{2BAAAF31-D11C-6826-CD4B-2572BA98F0F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50088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6" name="Line 117">
            <a:extLst>
              <a:ext uri="{FF2B5EF4-FFF2-40B4-BE49-F238E27FC236}">
                <a16:creationId xmlns:a16="http://schemas.microsoft.com/office/drawing/2014/main" id="{5140BE77-E5D0-1F53-C514-659B6D2F428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7" name="Line 118">
            <a:extLst>
              <a:ext uri="{FF2B5EF4-FFF2-40B4-BE49-F238E27FC236}">
                <a16:creationId xmlns:a16="http://schemas.microsoft.com/office/drawing/2014/main" id="{9900E34A-5206-532E-315F-981B9F836BAA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5513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8" name="Line 119">
            <a:extLst>
              <a:ext uri="{FF2B5EF4-FFF2-40B4-BE49-F238E27FC236}">
                <a16:creationId xmlns:a16="http://schemas.microsoft.com/office/drawing/2014/main" id="{9E5A18DE-2408-A7EB-17B9-EB5B4D76D7A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88225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29" name="Line 120">
            <a:extLst>
              <a:ext uri="{FF2B5EF4-FFF2-40B4-BE49-F238E27FC236}">
                <a16:creationId xmlns:a16="http://schemas.microsoft.com/office/drawing/2014/main" id="{F4571449-2C11-66A1-939B-A967277E2607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0938" y="3649663"/>
            <a:ext cx="5556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0" name="Line 121">
            <a:extLst>
              <a:ext uri="{FF2B5EF4-FFF2-40B4-BE49-F238E27FC236}">
                <a16:creationId xmlns:a16="http://schemas.microsoft.com/office/drawing/2014/main" id="{8399C46B-84D8-13DA-5FEF-7E53802212BD}"/>
              </a:ext>
            </a:extLst>
          </p:cNvPr>
          <p:cNvSpPr>
            <a:spLocks noChangeShapeType="1"/>
          </p:cNvSpPr>
          <p:nvPr/>
        </p:nvSpPr>
        <p:spPr bwMode="auto">
          <a:xfrm>
            <a:off x="7613650" y="3649663"/>
            <a:ext cx="55563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1" name="Line 122">
            <a:extLst>
              <a:ext uri="{FF2B5EF4-FFF2-40B4-BE49-F238E27FC236}">
                <a16:creationId xmlns:a16="http://schemas.microsoft.com/office/drawing/2014/main" id="{E24C9198-772F-8E40-6E7E-78090F6D4423}"/>
              </a:ext>
            </a:extLst>
          </p:cNvPr>
          <p:cNvSpPr>
            <a:spLocks noChangeShapeType="1"/>
          </p:cNvSpPr>
          <p:nvPr/>
        </p:nvSpPr>
        <p:spPr bwMode="auto">
          <a:xfrm>
            <a:off x="7726363" y="3649663"/>
            <a:ext cx="74612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2" name="Line 123">
            <a:extLst>
              <a:ext uri="{FF2B5EF4-FFF2-40B4-BE49-F238E27FC236}">
                <a16:creationId xmlns:a16="http://schemas.microsoft.com/office/drawing/2014/main" id="{5BC813CE-5967-8ABB-35F6-94B330623FE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3592513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3" name="Line 124">
            <a:extLst>
              <a:ext uri="{FF2B5EF4-FFF2-40B4-BE49-F238E27FC236}">
                <a16:creationId xmlns:a16="http://schemas.microsoft.com/office/drawing/2014/main" id="{492834CF-D729-F28F-720E-5EC2F2793A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3479800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4" name="Line 125">
            <a:extLst>
              <a:ext uri="{FF2B5EF4-FFF2-40B4-BE49-F238E27FC236}">
                <a16:creationId xmlns:a16="http://schemas.microsoft.com/office/drawing/2014/main" id="{8A90B6F8-E216-0A9E-70E4-8858429A6E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3367088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5" name="Line 126">
            <a:extLst>
              <a:ext uri="{FF2B5EF4-FFF2-40B4-BE49-F238E27FC236}">
                <a16:creationId xmlns:a16="http://schemas.microsoft.com/office/drawing/2014/main" id="{BF06E8A4-BC6C-6F15-7BAC-B8318956142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3254375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6" name="Line 127">
            <a:extLst>
              <a:ext uri="{FF2B5EF4-FFF2-40B4-BE49-F238E27FC236}">
                <a16:creationId xmlns:a16="http://schemas.microsoft.com/office/drawing/2014/main" id="{A9C5C9F8-E891-C8BF-44B9-0788D4E7B7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3141663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7" name="Line 128">
            <a:extLst>
              <a:ext uri="{FF2B5EF4-FFF2-40B4-BE49-F238E27FC236}">
                <a16:creationId xmlns:a16="http://schemas.microsoft.com/office/drawing/2014/main" id="{53C4164A-44A4-0FE3-2D25-B9FA214D150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3028950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8" name="Line 129">
            <a:extLst>
              <a:ext uri="{FF2B5EF4-FFF2-40B4-BE49-F238E27FC236}">
                <a16:creationId xmlns:a16="http://schemas.microsoft.com/office/drawing/2014/main" id="{8AD62D4C-E5D6-F782-A203-28A9C8C3EC7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916238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39" name="Line 130">
            <a:extLst>
              <a:ext uri="{FF2B5EF4-FFF2-40B4-BE49-F238E27FC236}">
                <a16:creationId xmlns:a16="http://schemas.microsoft.com/office/drawing/2014/main" id="{70D0F52B-98BE-61A0-14F4-F6748A6446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803525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0" name="Line 131">
            <a:extLst>
              <a:ext uri="{FF2B5EF4-FFF2-40B4-BE49-F238E27FC236}">
                <a16:creationId xmlns:a16="http://schemas.microsoft.com/office/drawing/2014/main" id="{A9E79B4C-8946-A118-7515-70204BEFBDB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690813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1" name="Line 132">
            <a:extLst>
              <a:ext uri="{FF2B5EF4-FFF2-40B4-BE49-F238E27FC236}">
                <a16:creationId xmlns:a16="http://schemas.microsoft.com/office/drawing/2014/main" id="{F8A7D5F1-4B54-E8ED-3114-90E35A80DC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578100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2" name="Line 133">
            <a:extLst>
              <a:ext uri="{FF2B5EF4-FFF2-40B4-BE49-F238E27FC236}">
                <a16:creationId xmlns:a16="http://schemas.microsoft.com/office/drawing/2014/main" id="{91250BE7-1890-9FC4-BBBE-B6C96E575A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465388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3" name="Line 134">
            <a:extLst>
              <a:ext uri="{FF2B5EF4-FFF2-40B4-BE49-F238E27FC236}">
                <a16:creationId xmlns:a16="http://schemas.microsoft.com/office/drawing/2014/main" id="{2A5EB682-C7CC-F43F-EAEB-4E34E31E7E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352675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4" name="Line 135">
            <a:extLst>
              <a:ext uri="{FF2B5EF4-FFF2-40B4-BE49-F238E27FC236}">
                <a16:creationId xmlns:a16="http://schemas.microsoft.com/office/drawing/2014/main" id="{26BBCFF0-2060-3C0A-A30A-E8E7CD096BB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239963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5" name="Line 136">
            <a:extLst>
              <a:ext uri="{FF2B5EF4-FFF2-40B4-BE49-F238E27FC236}">
                <a16:creationId xmlns:a16="http://schemas.microsoft.com/office/drawing/2014/main" id="{93487D30-AE4C-23D9-D23C-64851C96D08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127250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6" name="Line 137">
            <a:extLst>
              <a:ext uri="{FF2B5EF4-FFF2-40B4-BE49-F238E27FC236}">
                <a16:creationId xmlns:a16="http://schemas.microsoft.com/office/drawing/2014/main" id="{46359059-A8BC-9190-5A65-2A01D20363A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2014538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7" name="Line 138">
            <a:extLst>
              <a:ext uri="{FF2B5EF4-FFF2-40B4-BE49-F238E27FC236}">
                <a16:creationId xmlns:a16="http://schemas.microsoft.com/office/drawing/2014/main" id="{0A0517E1-41F5-7093-BFFD-536D06D7017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1901825"/>
            <a:ext cx="1588" cy="55563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8" name="Line 139">
            <a:extLst>
              <a:ext uri="{FF2B5EF4-FFF2-40B4-BE49-F238E27FC236}">
                <a16:creationId xmlns:a16="http://schemas.microsoft.com/office/drawing/2014/main" id="{976F5C71-EC8E-A102-17DF-AC2E4E9079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1789113"/>
            <a:ext cx="1588" cy="555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49" name="Line 140">
            <a:extLst>
              <a:ext uri="{FF2B5EF4-FFF2-40B4-BE49-F238E27FC236}">
                <a16:creationId xmlns:a16="http://schemas.microsoft.com/office/drawing/2014/main" id="{FB056E56-1B4D-1BD7-3431-F22B9583370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1674813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0" name="Line 141">
            <a:extLst>
              <a:ext uri="{FF2B5EF4-FFF2-40B4-BE49-F238E27FC236}">
                <a16:creationId xmlns:a16="http://schemas.microsoft.com/office/drawing/2014/main" id="{FD6CCD01-6D57-9897-D6BF-05FBDFA4DE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800975" y="1562100"/>
            <a:ext cx="1588" cy="57150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1" name="Line 142">
            <a:extLst>
              <a:ext uri="{FF2B5EF4-FFF2-40B4-BE49-F238E27FC236}">
                <a16:creationId xmlns:a16="http://schemas.microsoft.com/office/drawing/2014/main" id="{1B1E2D1D-BC6A-8FB6-8F9F-222E463AE20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43825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2" name="Line 143">
            <a:extLst>
              <a:ext uri="{FF2B5EF4-FFF2-40B4-BE49-F238E27FC236}">
                <a16:creationId xmlns:a16="http://schemas.microsoft.com/office/drawing/2014/main" id="{6865F54D-5D18-8F6F-A8AB-779C69E3F3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31113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3" name="Line 144">
            <a:extLst>
              <a:ext uri="{FF2B5EF4-FFF2-40B4-BE49-F238E27FC236}">
                <a16:creationId xmlns:a16="http://schemas.microsoft.com/office/drawing/2014/main" id="{BD6781D2-F07F-5E90-1476-E630F01EB85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18400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4" name="Line 145">
            <a:extLst>
              <a:ext uri="{FF2B5EF4-FFF2-40B4-BE49-F238E27FC236}">
                <a16:creationId xmlns:a16="http://schemas.microsoft.com/office/drawing/2014/main" id="{7BBC92AD-07A3-CDC3-3F40-E8227FD6B1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05688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5" name="Line 146">
            <a:extLst>
              <a:ext uri="{FF2B5EF4-FFF2-40B4-BE49-F238E27FC236}">
                <a16:creationId xmlns:a16="http://schemas.microsoft.com/office/drawing/2014/main" id="{7D749B0C-504E-E222-955D-0E53FECC5A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92975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6" name="Line 147">
            <a:extLst>
              <a:ext uri="{FF2B5EF4-FFF2-40B4-BE49-F238E27FC236}">
                <a16:creationId xmlns:a16="http://schemas.microsoft.com/office/drawing/2014/main" id="{87DC4735-7018-37D7-80A4-DD063A9E16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80263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7" name="Line 148">
            <a:extLst>
              <a:ext uri="{FF2B5EF4-FFF2-40B4-BE49-F238E27FC236}">
                <a16:creationId xmlns:a16="http://schemas.microsoft.com/office/drawing/2014/main" id="{BB583154-A84A-E3E4-1B4A-D7EBAF7B26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67550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8" name="Line 149">
            <a:extLst>
              <a:ext uri="{FF2B5EF4-FFF2-40B4-BE49-F238E27FC236}">
                <a16:creationId xmlns:a16="http://schemas.microsoft.com/office/drawing/2014/main" id="{E4BB2B67-DFF4-31B4-AF96-02DE792C7F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54838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59" name="Line 150">
            <a:extLst>
              <a:ext uri="{FF2B5EF4-FFF2-40B4-BE49-F238E27FC236}">
                <a16:creationId xmlns:a16="http://schemas.microsoft.com/office/drawing/2014/main" id="{AE8E2C1F-E95B-FF06-FFB7-3763DE4B91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42125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0" name="Line 151">
            <a:extLst>
              <a:ext uri="{FF2B5EF4-FFF2-40B4-BE49-F238E27FC236}">
                <a16:creationId xmlns:a16="http://schemas.microsoft.com/office/drawing/2014/main" id="{81DF99B2-CAA8-D6FA-6BE7-1444413189F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29413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1" name="Line 152">
            <a:extLst>
              <a:ext uri="{FF2B5EF4-FFF2-40B4-BE49-F238E27FC236}">
                <a16:creationId xmlns:a16="http://schemas.microsoft.com/office/drawing/2014/main" id="{A451C9D3-13C6-BA9B-B635-E030D3C479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616700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2" name="Line 153">
            <a:extLst>
              <a:ext uri="{FF2B5EF4-FFF2-40B4-BE49-F238E27FC236}">
                <a16:creationId xmlns:a16="http://schemas.microsoft.com/office/drawing/2014/main" id="{533F3783-8E66-51CB-DCFB-24D53A0701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03988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3" name="Line 154">
            <a:extLst>
              <a:ext uri="{FF2B5EF4-FFF2-40B4-BE49-F238E27FC236}">
                <a16:creationId xmlns:a16="http://schemas.microsoft.com/office/drawing/2014/main" id="{6B7D8F5E-FA62-1819-5E8D-76EE40E178D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91275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4" name="Line 155">
            <a:extLst>
              <a:ext uri="{FF2B5EF4-FFF2-40B4-BE49-F238E27FC236}">
                <a16:creationId xmlns:a16="http://schemas.microsoft.com/office/drawing/2014/main" id="{0B4D40CF-9D20-7F04-8FBC-500B522961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8563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5" name="Line 156">
            <a:extLst>
              <a:ext uri="{FF2B5EF4-FFF2-40B4-BE49-F238E27FC236}">
                <a16:creationId xmlns:a16="http://schemas.microsoft.com/office/drawing/2014/main" id="{D5BABECC-F7D2-8442-A408-89F61E2F20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65850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6" name="Line 157">
            <a:extLst>
              <a:ext uri="{FF2B5EF4-FFF2-40B4-BE49-F238E27FC236}">
                <a16:creationId xmlns:a16="http://schemas.microsoft.com/office/drawing/2014/main" id="{BAA0C3E8-3FD3-94A7-FF64-322FDEFB06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53138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7" name="Line 158">
            <a:extLst>
              <a:ext uri="{FF2B5EF4-FFF2-40B4-BE49-F238E27FC236}">
                <a16:creationId xmlns:a16="http://schemas.microsoft.com/office/drawing/2014/main" id="{AD395E03-3B0C-E444-C32A-098ECD6F3A4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940425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8" name="Line 159">
            <a:extLst>
              <a:ext uri="{FF2B5EF4-FFF2-40B4-BE49-F238E27FC236}">
                <a16:creationId xmlns:a16="http://schemas.microsoft.com/office/drawing/2014/main" id="{C9F78163-D1D1-8F6D-DC87-849C421BA4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27713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69" name="Line 160">
            <a:extLst>
              <a:ext uri="{FF2B5EF4-FFF2-40B4-BE49-F238E27FC236}">
                <a16:creationId xmlns:a16="http://schemas.microsoft.com/office/drawing/2014/main" id="{BE00C1BB-D0AE-37DB-FD56-94E043C2D2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5000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0" name="Line 161">
            <a:extLst>
              <a:ext uri="{FF2B5EF4-FFF2-40B4-BE49-F238E27FC236}">
                <a16:creationId xmlns:a16="http://schemas.microsoft.com/office/drawing/2014/main" id="{6ACAA0B3-5D2F-5ADE-5551-54515BBD0D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602288" y="1562100"/>
            <a:ext cx="57150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1" name="Line 162">
            <a:extLst>
              <a:ext uri="{FF2B5EF4-FFF2-40B4-BE49-F238E27FC236}">
                <a16:creationId xmlns:a16="http://schemas.microsoft.com/office/drawing/2014/main" id="{C3E3EEA3-3C8B-B603-A698-58FAC3CFCFC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89575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2" name="Line 163">
            <a:extLst>
              <a:ext uri="{FF2B5EF4-FFF2-40B4-BE49-F238E27FC236}">
                <a16:creationId xmlns:a16="http://schemas.microsoft.com/office/drawing/2014/main" id="{8FAD0901-CE81-D032-390E-19670B37244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76863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3" name="Line 164">
            <a:extLst>
              <a:ext uri="{FF2B5EF4-FFF2-40B4-BE49-F238E27FC236}">
                <a16:creationId xmlns:a16="http://schemas.microsoft.com/office/drawing/2014/main" id="{0BF0795A-C093-D680-D9D7-B2DB11F08B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64150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4" name="Line 165">
            <a:extLst>
              <a:ext uri="{FF2B5EF4-FFF2-40B4-BE49-F238E27FC236}">
                <a16:creationId xmlns:a16="http://schemas.microsoft.com/office/drawing/2014/main" id="{69CC8E2C-F8A6-B082-D0B3-9BDDF27CB29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1438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5" name="Line 166">
            <a:extLst>
              <a:ext uri="{FF2B5EF4-FFF2-40B4-BE49-F238E27FC236}">
                <a16:creationId xmlns:a16="http://schemas.microsoft.com/office/drawing/2014/main" id="{DD93BF77-83FE-0CF7-BB28-D308CA2824C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38725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6" name="Line 167">
            <a:extLst>
              <a:ext uri="{FF2B5EF4-FFF2-40B4-BE49-F238E27FC236}">
                <a16:creationId xmlns:a16="http://schemas.microsoft.com/office/drawing/2014/main" id="{88027F17-6BED-F8DA-199F-14BD76CA65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26013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7" name="Line 168">
            <a:extLst>
              <a:ext uri="{FF2B5EF4-FFF2-40B4-BE49-F238E27FC236}">
                <a16:creationId xmlns:a16="http://schemas.microsoft.com/office/drawing/2014/main" id="{92C36B00-949F-227C-F423-EF45D6C70F0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13300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8" name="Line 169">
            <a:extLst>
              <a:ext uri="{FF2B5EF4-FFF2-40B4-BE49-F238E27FC236}">
                <a16:creationId xmlns:a16="http://schemas.microsoft.com/office/drawing/2014/main" id="{9A2ABA99-B9E2-9503-1DF1-92BA41BA48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00588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79" name="Line 170">
            <a:extLst>
              <a:ext uri="{FF2B5EF4-FFF2-40B4-BE49-F238E27FC236}">
                <a16:creationId xmlns:a16="http://schemas.microsoft.com/office/drawing/2014/main" id="{B3124BC7-B742-8A50-DC3D-4718D96B45F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87875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0" name="Line 171">
            <a:extLst>
              <a:ext uri="{FF2B5EF4-FFF2-40B4-BE49-F238E27FC236}">
                <a16:creationId xmlns:a16="http://schemas.microsoft.com/office/drawing/2014/main" id="{A0193429-EFEA-3A17-0743-EAD96647C6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75163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1" name="Line 172">
            <a:extLst>
              <a:ext uri="{FF2B5EF4-FFF2-40B4-BE49-F238E27FC236}">
                <a16:creationId xmlns:a16="http://schemas.microsoft.com/office/drawing/2014/main" id="{4C306B24-5E4D-A825-EB28-94C720365D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62450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2" name="Line 173">
            <a:extLst>
              <a:ext uri="{FF2B5EF4-FFF2-40B4-BE49-F238E27FC236}">
                <a16:creationId xmlns:a16="http://schemas.microsoft.com/office/drawing/2014/main" id="{88AF4099-8503-308E-662B-FCFAB95BCF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249738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3" name="Line 174">
            <a:extLst>
              <a:ext uri="{FF2B5EF4-FFF2-40B4-BE49-F238E27FC236}">
                <a16:creationId xmlns:a16="http://schemas.microsoft.com/office/drawing/2014/main" id="{B77E4D3A-FD5B-57DC-AE9F-BA1AAF6F5F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37025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4" name="Line 175">
            <a:extLst>
              <a:ext uri="{FF2B5EF4-FFF2-40B4-BE49-F238E27FC236}">
                <a16:creationId xmlns:a16="http://schemas.microsoft.com/office/drawing/2014/main" id="{A8BC74E0-A3DC-A3F0-E666-6322FCE187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24313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5" name="Line 176">
            <a:extLst>
              <a:ext uri="{FF2B5EF4-FFF2-40B4-BE49-F238E27FC236}">
                <a16:creationId xmlns:a16="http://schemas.microsoft.com/office/drawing/2014/main" id="{6C8EA4CD-A7BF-C9D0-F9C2-CF4A1078F2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11600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6" name="Line 177">
            <a:extLst>
              <a:ext uri="{FF2B5EF4-FFF2-40B4-BE49-F238E27FC236}">
                <a16:creationId xmlns:a16="http://schemas.microsoft.com/office/drawing/2014/main" id="{49C8DF61-7888-089D-77C5-7030519EF2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98888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7" name="Line 178">
            <a:extLst>
              <a:ext uri="{FF2B5EF4-FFF2-40B4-BE49-F238E27FC236}">
                <a16:creationId xmlns:a16="http://schemas.microsoft.com/office/drawing/2014/main" id="{F206D0A3-3909-3FF5-04FA-7575F559E49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686175" y="1562100"/>
            <a:ext cx="5556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8" name="Line 179">
            <a:extLst>
              <a:ext uri="{FF2B5EF4-FFF2-40B4-BE49-F238E27FC236}">
                <a16:creationId xmlns:a16="http://schemas.microsoft.com/office/drawing/2014/main" id="{CE1CDB7E-A02D-1160-F28A-6F5F8CD8FE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73463" y="1562100"/>
            <a:ext cx="55562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89" name="Line 180">
            <a:extLst>
              <a:ext uri="{FF2B5EF4-FFF2-40B4-BE49-F238E27FC236}">
                <a16:creationId xmlns:a16="http://schemas.microsoft.com/office/drawing/2014/main" id="{58960520-F8D3-7563-E1F6-6770338A640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41700" y="1562100"/>
            <a:ext cx="74613" cy="1588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0" name="Line 181">
            <a:extLst>
              <a:ext uri="{FF2B5EF4-FFF2-40B4-BE49-F238E27FC236}">
                <a16:creationId xmlns:a16="http://schemas.microsoft.com/office/drawing/2014/main" id="{E08156D9-DD0A-3DD3-3D68-BD4231CE9F08}"/>
              </a:ext>
            </a:extLst>
          </p:cNvPr>
          <p:cNvSpPr>
            <a:spLocks noChangeShapeType="1"/>
          </p:cNvSpPr>
          <p:nvPr/>
        </p:nvSpPr>
        <p:spPr bwMode="auto">
          <a:xfrm>
            <a:off x="5621338" y="1544638"/>
            <a:ext cx="1587" cy="26193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1" name="Freeform 182">
            <a:extLst>
              <a:ext uri="{FF2B5EF4-FFF2-40B4-BE49-F238E27FC236}">
                <a16:creationId xmlns:a16="http://schemas.microsoft.com/office/drawing/2014/main" id="{FA141A36-2E13-F10C-7194-E241615DE578}"/>
              </a:ext>
            </a:extLst>
          </p:cNvPr>
          <p:cNvSpPr>
            <a:spLocks/>
          </p:cNvSpPr>
          <p:nvPr/>
        </p:nvSpPr>
        <p:spPr bwMode="auto">
          <a:xfrm>
            <a:off x="5564188" y="1617663"/>
            <a:ext cx="112712" cy="188912"/>
          </a:xfrm>
          <a:custGeom>
            <a:avLst/>
            <a:gdLst>
              <a:gd name="T0" fmla="*/ 2147483646 w 142"/>
              <a:gd name="T1" fmla="*/ 2147483646 h 238"/>
              <a:gd name="T2" fmla="*/ 0 w 142"/>
              <a:gd name="T3" fmla="*/ 0 h 238"/>
              <a:gd name="T4" fmla="*/ 2147483646 w 142"/>
              <a:gd name="T5" fmla="*/ 2147483646 h 238"/>
              <a:gd name="T6" fmla="*/ 2147483646 w 142"/>
              <a:gd name="T7" fmla="*/ 0 h 238"/>
              <a:gd name="T8" fmla="*/ 2147483646 w 142"/>
              <a:gd name="T9" fmla="*/ 2147483646 h 2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238"/>
              <a:gd name="T17" fmla="*/ 142 w 142"/>
              <a:gd name="T18" fmla="*/ 238 h 2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238">
                <a:moveTo>
                  <a:pt x="71" y="238"/>
                </a:moveTo>
                <a:lnTo>
                  <a:pt x="0" y="0"/>
                </a:lnTo>
                <a:lnTo>
                  <a:pt x="71" y="48"/>
                </a:lnTo>
                <a:lnTo>
                  <a:pt x="142" y="0"/>
                </a:lnTo>
                <a:lnTo>
                  <a:pt x="71" y="238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2" name="Freeform 183">
            <a:extLst>
              <a:ext uri="{FF2B5EF4-FFF2-40B4-BE49-F238E27FC236}">
                <a16:creationId xmlns:a16="http://schemas.microsoft.com/office/drawing/2014/main" id="{1AD427E8-CF98-0736-E01B-FA524D745199}"/>
              </a:ext>
            </a:extLst>
          </p:cNvPr>
          <p:cNvSpPr>
            <a:spLocks/>
          </p:cNvSpPr>
          <p:nvPr/>
        </p:nvSpPr>
        <p:spPr bwMode="auto">
          <a:xfrm>
            <a:off x="5580063" y="1168400"/>
            <a:ext cx="84137" cy="376238"/>
          </a:xfrm>
          <a:custGeom>
            <a:avLst/>
            <a:gdLst>
              <a:gd name="T0" fmla="*/ 2147483646 w 60"/>
              <a:gd name="T1" fmla="*/ 2147483646 h 267"/>
              <a:gd name="T2" fmla="*/ 2147483646 w 60"/>
              <a:gd name="T3" fmla="*/ 2147483646 h 267"/>
              <a:gd name="T4" fmla="*/ 2147483646 w 60"/>
              <a:gd name="T5" fmla="*/ 2147483646 h 267"/>
              <a:gd name="T6" fmla="*/ 2147483646 w 60"/>
              <a:gd name="T7" fmla="*/ 2147483646 h 267"/>
              <a:gd name="T8" fmla="*/ 2147483646 w 60"/>
              <a:gd name="T9" fmla="*/ 2147483646 h 267"/>
              <a:gd name="T10" fmla="*/ 2147483646 w 60"/>
              <a:gd name="T11" fmla="*/ 2147483646 h 267"/>
              <a:gd name="T12" fmla="*/ 2147483646 w 60"/>
              <a:gd name="T13" fmla="*/ 2147483646 h 267"/>
              <a:gd name="T14" fmla="*/ 2147483646 w 60"/>
              <a:gd name="T15" fmla="*/ 2147483646 h 267"/>
              <a:gd name="T16" fmla="*/ 2147483646 w 60"/>
              <a:gd name="T17" fmla="*/ 2147483646 h 267"/>
              <a:gd name="T18" fmla="*/ 2147483646 w 60"/>
              <a:gd name="T19" fmla="*/ 2147483646 h 267"/>
              <a:gd name="T20" fmla="*/ 2147483646 w 60"/>
              <a:gd name="T21" fmla="*/ 2147483646 h 267"/>
              <a:gd name="T22" fmla="*/ 0 w 60"/>
              <a:gd name="T23" fmla="*/ 2147483646 h 267"/>
              <a:gd name="T24" fmla="*/ 0 w 60"/>
              <a:gd name="T25" fmla="*/ 2147483646 h 267"/>
              <a:gd name="T26" fmla="*/ 2147483646 w 60"/>
              <a:gd name="T27" fmla="*/ 2147483646 h 267"/>
              <a:gd name="T28" fmla="*/ 2147483646 w 60"/>
              <a:gd name="T29" fmla="*/ 2147483646 h 267"/>
              <a:gd name="T30" fmla="*/ 2147483646 w 60"/>
              <a:gd name="T31" fmla="*/ 2147483646 h 267"/>
              <a:gd name="T32" fmla="*/ 2147483646 w 60"/>
              <a:gd name="T33" fmla="*/ 2147483646 h 267"/>
              <a:gd name="T34" fmla="*/ 2147483646 w 60"/>
              <a:gd name="T35" fmla="*/ 2147483646 h 267"/>
              <a:gd name="T36" fmla="*/ 2147483646 w 60"/>
              <a:gd name="T37" fmla="*/ 2147483646 h 267"/>
              <a:gd name="T38" fmla="*/ 2147483646 w 60"/>
              <a:gd name="T39" fmla="*/ 2147483646 h 267"/>
              <a:gd name="T40" fmla="*/ 2147483646 w 60"/>
              <a:gd name="T41" fmla="*/ 2147483646 h 267"/>
              <a:gd name="T42" fmla="*/ 2147483646 w 60"/>
              <a:gd name="T43" fmla="*/ 2147483646 h 267"/>
              <a:gd name="T44" fmla="*/ 2147483646 w 60"/>
              <a:gd name="T45" fmla="*/ 2147483646 h 267"/>
              <a:gd name="T46" fmla="*/ 2147483646 w 60"/>
              <a:gd name="T47" fmla="*/ 2147483646 h 267"/>
              <a:gd name="T48" fmla="*/ 2147483646 w 60"/>
              <a:gd name="T49" fmla="*/ 2147483646 h 267"/>
              <a:gd name="T50" fmla="*/ 2147483646 w 60"/>
              <a:gd name="T51" fmla="*/ 2147483646 h 267"/>
              <a:gd name="T52" fmla="*/ 2147483646 w 60"/>
              <a:gd name="T53" fmla="*/ 2147483646 h 267"/>
              <a:gd name="T54" fmla="*/ 0 w 60"/>
              <a:gd name="T55" fmla="*/ 2147483646 h 267"/>
              <a:gd name="T56" fmla="*/ 0 w 60"/>
              <a:gd name="T57" fmla="*/ 2147483646 h 267"/>
              <a:gd name="T58" fmla="*/ 2147483646 w 60"/>
              <a:gd name="T59" fmla="*/ 2147483646 h 267"/>
              <a:gd name="T60" fmla="*/ 2147483646 w 60"/>
              <a:gd name="T61" fmla="*/ 2147483646 h 267"/>
              <a:gd name="T62" fmla="*/ 2147483646 w 60"/>
              <a:gd name="T63" fmla="*/ 2147483646 h 267"/>
              <a:gd name="T64" fmla="*/ 2147483646 w 60"/>
              <a:gd name="T65" fmla="*/ 2147483646 h 267"/>
              <a:gd name="T66" fmla="*/ 2147483646 w 60"/>
              <a:gd name="T67" fmla="*/ 2147483646 h 267"/>
              <a:gd name="T68" fmla="*/ 2147483646 w 60"/>
              <a:gd name="T69" fmla="*/ 2147483646 h 267"/>
              <a:gd name="T70" fmla="*/ 2147483646 w 60"/>
              <a:gd name="T71" fmla="*/ 2147483646 h 267"/>
              <a:gd name="T72" fmla="*/ 2147483646 w 60"/>
              <a:gd name="T73" fmla="*/ 2147483646 h 267"/>
              <a:gd name="T74" fmla="*/ 2147483646 w 60"/>
              <a:gd name="T75" fmla="*/ 2147483646 h 267"/>
              <a:gd name="T76" fmla="*/ 2147483646 w 60"/>
              <a:gd name="T77" fmla="*/ 2147483646 h 267"/>
              <a:gd name="T78" fmla="*/ 2147483646 w 60"/>
              <a:gd name="T79" fmla="*/ 2147483646 h 267"/>
              <a:gd name="T80" fmla="*/ 2147483646 w 60"/>
              <a:gd name="T81" fmla="*/ 2147483646 h 267"/>
              <a:gd name="T82" fmla="*/ 2147483646 w 60"/>
              <a:gd name="T83" fmla="*/ 2147483646 h 267"/>
              <a:gd name="T84" fmla="*/ 2147483646 w 60"/>
              <a:gd name="T85" fmla="*/ 2147483646 h 267"/>
              <a:gd name="T86" fmla="*/ 0 w 60"/>
              <a:gd name="T87" fmla="*/ 2147483646 h 267"/>
              <a:gd name="T88" fmla="*/ 0 w 60"/>
              <a:gd name="T89" fmla="*/ 2147483646 h 267"/>
              <a:gd name="T90" fmla="*/ 2147483646 w 60"/>
              <a:gd name="T91" fmla="*/ 2147483646 h 267"/>
              <a:gd name="T92" fmla="*/ 2147483646 w 60"/>
              <a:gd name="T93" fmla="*/ 2147483646 h 267"/>
              <a:gd name="T94" fmla="*/ 2147483646 w 60"/>
              <a:gd name="T95" fmla="*/ 2147483646 h 26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267"/>
              <a:gd name="T146" fmla="*/ 60 w 60"/>
              <a:gd name="T147" fmla="*/ 267 h 267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267">
                <a:moveTo>
                  <a:pt x="30" y="267"/>
                </a:moveTo>
                <a:lnTo>
                  <a:pt x="37" y="263"/>
                </a:lnTo>
                <a:lnTo>
                  <a:pt x="43" y="260"/>
                </a:lnTo>
                <a:lnTo>
                  <a:pt x="48" y="257"/>
                </a:lnTo>
                <a:lnTo>
                  <a:pt x="52" y="254"/>
                </a:lnTo>
                <a:lnTo>
                  <a:pt x="55" y="252"/>
                </a:lnTo>
                <a:lnTo>
                  <a:pt x="58" y="249"/>
                </a:lnTo>
                <a:lnTo>
                  <a:pt x="59" y="247"/>
                </a:lnTo>
                <a:lnTo>
                  <a:pt x="60" y="244"/>
                </a:lnTo>
                <a:lnTo>
                  <a:pt x="59" y="242"/>
                </a:lnTo>
                <a:lnTo>
                  <a:pt x="58" y="240"/>
                </a:lnTo>
                <a:lnTo>
                  <a:pt x="55" y="237"/>
                </a:lnTo>
                <a:lnTo>
                  <a:pt x="52" y="235"/>
                </a:lnTo>
                <a:lnTo>
                  <a:pt x="48" y="232"/>
                </a:lnTo>
                <a:lnTo>
                  <a:pt x="43" y="229"/>
                </a:lnTo>
                <a:lnTo>
                  <a:pt x="37" y="226"/>
                </a:lnTo>
                <a:lnTo>
                  <a:pt x="30" y="222"/>
                </a:lnTo>
                <a:lnTo>
                  <a:pt x="23" y="219"/>
                </a:lnTo>
                <a:lnTo>
                  <a:pt x="17" y="215"/>
                </a:lnTo>
                <a:lnTo>
                  <a:pt x="11" y="212"/>
                </a:lnTo>
                <a:lnTo>
                  <a:pt x="7" y="210"/>
                </a:lnTo>
                <a:lnTo>
                  <a:pt x="4" y="207"/>
                </a:lnTo>
                <a:lnTo>
                  <a:pt x="2" y="205"/>
                </a:lnTo>
                <a:lnTo>
                  <a:pt x="0" y="202"/>
                </a:lnTo>
                <a:lnTo>
                  <a:pt x="0" y="200"/>
                </a:lnTo>
                <a:lnTo>
                  <a:pt x="0" y="198"/>
                </a:lnTo>
                <a:lnTo>
                  <a:pt x="2" y="195"/>
                </a:lnTo>
                <a:lnTo>
                  <a:pt x="4" y="193"/>
                </a:lnTo>
                <a:lnTo>
                  <a:pt x="7" y="190"/>
                </a:lnTo>
                <a:lnTo>
                  <a:pt x="11" y="188"/>
                </a:lnTo>
                <a:lnTo>
                  <a:pt x="17" y="185"/>
                </a:lnTo>
                <a:lnTo>
                  <a:pt x="23" y="181"/>
                </a:lnTo>
                <a:lnTo>
                  <a:pt x="30" y="178"/>
                </a:lnTo>
                <a:lnTo>
                  <a:pt x="37" y="174"/>
                </a:lnTo>
                <a:lnTo>
                  <a:pt x="43" y="171"/>
                </a:lnTo>
                <a:lnTo>
                  <a:pt x="48" y="168"/>
                </a:lnTo>
                <a:lnTo>
                  <a:pt x="52" y="165"/>
                </a:lnTo>
                <a:lnTo>
                  <a:pt x="55" y="163"/>
                </a:lnTo>
                <a:lnTo>
                  <a:pt x="58" y="160"/>
                </a:lnTo>
                <a:lnTo>
                  <a:pt x="59" y="158"/>
                </a:lnTo>
                <a:lnTo>
                  <a:pt x="60" y="156"/>
                </a:lnTo>
                <a:lnTo>
                  <a:pt x="59" y="153"/>
                </a:lnTo>
                <a:lnTo>
                  <a:pt x="58" y="151"/>
                </a:lnTo>
                <a:lnTo>
                  <a:pt x="55" y="148"/>
                </a:lnTo>
                <a:lnTo>
                  <a:pt x="52" y="146"/>
                </a:lnTo>
                <a:lnTo>
                  <a:pt x="48" y="143"/>
                </a:lnTo>
                <a:lnTo>
                  <a:pt x="43" y="140"/>
                </a:lnTo>
                <a:lnTo>
                  <a:pt x="37" y="137"/>
                </a:lnTo>
                <a:lnTo>
                  <a:pt x="30" y="133"/>
                </a:lnTo>
                <a:lnTo>
                  <a:pt x="23" y="130"/>
                </a:lnTo>
                <a:lnTo>
                  <a:pt x="17" y="127"/>
                </a:lnTo>
                <a:lnTo>
                  <a:pt x="11" y="124"/>
                </a:lnTo>
                <a:lnTo>
                  <a:pt x="7" y="121"/>
                </a:lnTo>
                <a:lnTo>
                  <a:pt x="4" y="118"/>
                </a:lnTo>
                <a:lnTo>
                  <a:pt x="2" y="116"/>
                </a:lnTo>
                <a:lnTo>
                  <a:pt x="0" y="113"/>
                </a:lnTo>
                <a:lnTo>
                  <a:pt x="0" y="111"/>
                </a:lnTo>
                <a:lnTo>
                  <a:pt x="0" y="109"/>
                </a:lnTo>
                <a:lnTo>
                  <a:pt x="2" y="106"/>
                </a:lnTo>
                <a:lnTo>
                  <a:pt x="4" y="104"/>
                </a:lnTo>
                <a:lnTo>
                  <a:pt x="7" y="101"/>
                </a:lnTo>
                <a:lnTo>
                  <a:pt x="11" y="99"/>
                </a:lnTo>
                <a:lnTo>
                  <a:pt x="17" y="96"/>
                </a:lnTo>
                <a:lnTo>
                  <a:pt x="23" y="92"/>
                </a:lnTo>
                <a:lnTo>
                  <a:pt x="30" y="89"/>
                </a:lnTo>
                <a:lnTo>
                  <a:pt x="37" y="85"/>
                </a:lnTo>
                <a:lnTo>
                  <a:pt x="43" y="82"/>
                </a:lnTo>
                <a:lnTo>
                  <a:pt x="48" y="79"/>
                </a:lnTo>
                <a:lnTo>
                  <a:pt x="52" y="76"/>
                </a:lnTo>
                <a:lnTo>
                  <a:pt x="55" y="74"/>
                </a:lnTo>
                <a:lnTo>
                  <a:pt x="58" y="71"/>
                </a:lnTo>
                <a:lnTo>
                  <a:pt x="59" y="69"/>
                </a:lnTo>
                <a:lnTo>
                  <a:pt x="60" y="67"/>
                </a:lnTo>
                <a:lnTo>
                  <a:pt x="59" y="64"/>
                </a:lnTo>
                <a:lnTo>
                  <a:pt x="58" y="62"/>
                </a:lnTo>
                <a:lnTo>
                  <a:pt x="55" y="60"/>
                </a:lnTo>
                <a:lnTo>
                  <a:pt x="52" y="57"/>
                </a:lnTo>
                <a:lnTo>
                  <a:pt x="48" y="54"/>
                </a:lnTo>
                <a:lnTo>
                  <a:pt x="43" y="51"/>
                </a:lnTo>
                <a:lnTo>
                  <a:pt x="37" y="48"/>
                </a:lnTo>
                <a:lnTo>
                  <a:pt x="30" y="44"/>
                </a:lnTo>
                <a:lnTo>
                  <a:pt x="23" y="41"/>
                </a:lnTo>
                <a:lnTo>
                  <a:pt x="17" y="38"/>
                </a:lnTo>
                <a:lnTo>
                  <a:pt x="11" y="35"/>
                </a:lnTo>
                <a:lnTo>
                  <a:pt x="7" y="32"/>
                </a:lnTo>
                <a:lnTo>
                  <a:pt x="4" y="29"/>
                </a:lnTo>
                <a:lnTo>
                  <a:pt x="2" y="27"/>
                </a:lnTo>
                <a:lnTo>
                  <a:pt x="0" y="25"/>
                </a:lnTo>
                <a:lnTo>
                  <a:pt x="0" y="22"/>
                </a:lnTo>
                <a:lnTo>
                  <a:pt x="0" y="20"/>
                </a:lnTo>
                <a:lnTo>
                  <a:pt x="2" y="18"/>
                </a:lnTo>
                <a:lnTo>
                  <a:pt x="4" y="15"/>
                </a:lnTo>
                <a:lnTo>
                  <a:pt x="7" y="13"/>
                </a:lnTo>
                <a:lnTo>
                  <a:pt x="11" y="10"/>
                </a:lnTo>
                <a:lnTo>
                  <a:pt x="17" y="7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3" name="Rectangle 184">
            <a:extLst>
              <a:ext uri="{FF2B5EF4-FFF2-40B4-BE49-F238E27FC236}">
                <a16:creationId xmlns:a16="http://schemas.microsoft.com/office/drawing/2014/main" id="{272B44EC-E2F1-17A1-A135-88DFF76275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7388" y="1223963"/>
            <a:ext cx="96837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i="1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594" name="Rectangle 185">
            <a:extLst>
              <a:ext uri="{FF2B5EF4-FFF2-40B4-BE49-F238E27FC236}">
                <a16:creationId xmlns:a16="http://schemas.microsoft.com/office/drawing/2014/main" id="{1EAAFE79-7412-E862-1050-9FC596E8A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1050" y="1331913"/>
            <a:ext cx="31591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heater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595" name="Rectangle 186">
            <a:extLst>
              <a:ext uri="{FF2B5EF4-FFF2-40B4-BE49-F238E27FC236}">
                <a16:creationId xmlns:a16="http://schemas.microsoft.com/office/drawing/2014/main" id="{A8E1AC51-2DBB-E15C-AA51-6D416C56AB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81725" y="1223963"/>
            <a:ext cx="1160463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= 4500 kJ/min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596" name="Freeform 187">
            <a:extLst>
              <a:ext uri="{FF2B5EF4-FFF2-40B4-BE49-F238E27FC236}">
                <a16:creationId xmlns:a16="http://schemas.microsoft.com/office/drawing/2014/main" id="{4CF816EF-EB2C-CE3E-86A1-A12AAC79312C}"/>
              </a:ext>
            </a:extLst>
          </p:cNvPr>
          <p:cNvSpPr>
            <a:spLocks/>
          </p:cNvSpPr>
          <p:nvPr/>
        </p:nvSpPr>
        <p:spPr bwMode="auto">
          <a:xfrm>
            <a:off x="5527675" y="2744788"/>
            <a:ext cx="261938" cy="266700"/>
          </a:xfrm>
          <a:custGeom>
            <a:avLst/>
            <a:gdLst>
              <a:gd name="T0" fmla="*/ 2147483646 w 330"/>
              <a:gd name="T1" fmla="*/ 2147483646 h 336"/>
              <a:gd name="T2" fmla="*/ 2147483646 w 330"/>
              <a:gd name="T3" fmla="*/ 2147483646 h 336"/>
              <a:gd name="T4" fmla="*/ 2147483646 w 330"/>
              <a:gd name="T5" fmla="*/ 2147483646 h 336"/>
              <a:gd name="T6" fmla="*/ 2147483646 w 330"/>
              <a:gd name="T7" fmla="*/ 2147483646 h 336"/>
              <a:gd name="T8" fmla="*/ 2147483646 w 330"/>
              <a:gd name="T9" fmla="*/ 2147483646 h 336"/>
              <a:gd name="T10" fmla="*/ 2147483646 w 330"/>
              <a:gd name="T11" fmla="*/ 2147483646 h 336"/>
              <a:gd name="T12" fmla="*/ 2147483646 w 330"/>
              <a:gd name="T13" fmla="*/ 2147483646 h 336"/>
              <a:gd name="T14" fmla="*/ 0 w 330"/>
              <a:gd name="T15" fmla="*/ 2147483646 h 336"/>
              <a:gd name="T16" fmla="*/ 0 w 330"/>
              <a:gd name="T17" fmla="*/ 2147483646 h 336"/>
              <a:gd name="T18" fmla="*/ 0 w 330"/>
              <a:gd name="T19" fmla="*/ 2147483646 h 336"/>
              <a:gd name="T20" fmla="*/ 2147483646 w 330"/>
              <a:gd name="T21" fmla="*/ 2147483646 h 336"/>
              <a:gd name="T22" fmla="*/ 2147483646 w 330"/>
              <a:gd name="T23" fmla="*/ 2147483646 h 336"/>
              <a:gd name="T24" fmla="*/ 2147483646 w 330"/>
              <a:gd name="T25" fmla="*/ 2147483646 h 336"/>
              <a:gd name="T26" fmla="*/ 2147483646 w 330"/>
              <a:gd name="T27" fmla="*/ 2147483646 h 336"/>
              <a:gd name="T28" fmla="*/ 2147483646 w 330"/>
              <a:gd name="T29" fmla="*/ 2147483646 h 336"/>
              <a:gd name="T30" fmla="*/ 2147483646 w 330"/>
              <a:gd name="T31" fmla="*/ 2147483646 h 336"/>
              <a:gd name="T32" fmla="*/ 2147483646 w 330"/>
              <a:gd name="T33" fmla="*/ 0 h 336"/>
              <a:gd name="T34" fmla="*/ 2147483646 w 330"/>
              <a:gd name="T35" fmla="*/ 2147483646 h 336"/>
              <a:gd name="T36" fmla="*/ 2147483646 w 330"/>
              <a:gd name="T37" fmla="*/ 2147483646 h 336"/>
              <a:gd name="T38" fmla="*/ 2147483646 w 330"/>
              <a:gd name="T39" fmla="*/ 2147483646 h 336"/>
              <a:gd name="T40" fmla="*/ 2147483646 w 330"/>
              <a:gd name="T41" fmla="*/ 2147483646 h 336"/>
              <a:gd name="T42" fmla="*/ 2147483646 w 330"/>
              <a:gd name="T43" fmla="*/ 2147483646 h 336"/>
              <a:gd name="T44" fmla="*/ 2147483646 w 330"/>
              <a:gd name="T45" fmla="*/ 2147483646 h 336"/>
              <a:gd name="T46" fmla="*/ 2147483646 w 330"/>
              <a:gd name="T47" fmla="*/ 2147483646 h 336"/>
              <a:gd name="T48" fmla="*/ 2147483646 w 330"/>
              <a:gd name="T49" fmla="*/ 2147483646 h 336"/>
              <a:gd name="T50" fmla="*/ 2147483646 w 330"/>
              <a:gd name="T51" fmla="*/ 2147483646 h 336"/>
              <a:gd name="T52" fmla="*/ 2147483646 w 330"/>
              <a:gd name="T53" fmla="*/ 2147483646 h 336"/>
              <a:gd name="T54" fmla="*/ 2147483646 w 330"/>
              <a:gd name="T55" fmla="*/ 2147483646 h 336"/>
              <a:gd name="T56" fmla="*/ 2147483646 w 330"/>
              <a:gd name="T57" fmla="*/ 2147483646 h 336"/>
              <a:gd name="T58" fmla="*/ 2147483646 w 330"/>
              <a:gd name="T59" fmla="*/ 2147483646 h 336"/>
              <a:gd name="T60" fmla="*/ 2147483646 w 330"/>
              <a:gd name="T61" fmla="*/ 2147483646 h 336"/>
              <a:gd name="T62" fmla="*/ 2147483646 w 330"/>
              <a:gd name="T63" fmla="*/ 2147483646 h 336"/>
              <a:gd name="T64" fmla="*/ 2147483646 w 330"/>
              <a:gd name="T65" fmla="*/ 2147483646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6"/>
              <a:gd name="T101" fmla="*/ 330 w 330"/>
              <a:gd name="T102" fmla="*/ 336 h 3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6">
                <a:moveTo>
                  <a:pt x="165" y="336"/>
                </a:moveTo>
                <a:lnTo>
                  <a:pt x="124" y="330"/>
                </a:lnTo>
                <a:lnTo>
                  <a:pt x="92" y="320"/>
                </a:lnTo>
                <a:lnTo>
                  <a:pt x="62" y="304"/>
                </a:lnTo>
                <a:lnTo>
                  <a:pt x="39" y="282"/>
                </a:lnTo>
                <a:lnTo>
                  <a:pt x="21" y="258"/>
                </a:lnTo>
                <a:lnTo>
                  <a:pt x="9" y="227"/>
                </a:lnTo>
                <a:lnTo>
                  <a:pt x="0" y="197"/>
                </a:lnTo>
                <a:lnTo>
                  <a:pt x="0" y="167"/>
                </a:lnTo>
                <a:lnTo>
                  <a:pt x="0" y="135"/>
                </a:lnTo>
                <a:lnTo>
                  <a:pt x="9" y="105"/>
                </a:lnTo>
                <a:lnTo>
                  <a:pt x="21" y="76"/>
                </a:lnTo>
                <a:lnTo>
                  <a:pt x="39" y="52"/>
                </a:lnTo>
                <a:lnTo>
                  <a:pt x="62" y="30"/>
                </a:lnTo>
                <a:lnTo>
                  <a:pt x="92" y="12"/>
                </a:lnTo>
                <a:lnTo>
                  <a:pt x="124" y="2"/>
                </a:lnTo>
                <a:lnTo>
                  <a:pt x="165" y="0"/>
                </a:lnTo>
                <a:lnTo>
                  <a:pt x="202" y="2"/>
                </a:lnTo>
                <a:lnTo>
                  <a:pt x="236" y="12"/>
                </a:lnTo>
                <a:lnTo>
                  <a:pt x="264" y="30"/>
                </a:lnTo>
                <a:lnTo>
                  <a:pt x="288" y="52"/>
                </a:lnTo>
                <a:lnTo>
                  <a:pt x="307" y="76"/>
                </a:lnTo>
                <a:lnTo>
                  <a:pt x="320" y="105"/>
                </a:lnTo>
                <a:lnTo>
                  <a:pt x="327" y="135"/>
                </a:lnTo>
                <a:lnTo>
                  <a:pt x="330" y="167"/>
                </a:lnTo>
                <a:lnTo>
                  <a:pt x="327" y="197"/>
                </a:lnTo>
                <a:lnTo>
                  <a:pt x="320" y="227"/>
                </a:lnTo>
                <a:lnTo>
                  <a:pt x="307" y="258"/>
                </a:lnTo>
                <a:lnTo>
                  <a:pt x="288" y="282"/>
                </a:lnTo>
                <a:lnTo>
                  <a:pt x="264" y="304"/>
                </a:lnTo>
                <a:lnTo>
                  <a:pt x="236" y="320"/>
                </a:lnTo>
                <a:lnTo>
                  <a:pt x="202" y="330"/>
                </a:lnTo>
                <a:lnTo>
                  <a:pt x="165" y="336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597" name="Freeform 188">
            <a:extLst>
              <a:ext uri="{FF2B5EF4-FFF2-40B4-BE49-F238E27FC236}">
                <a16:creationId xmlns:a16="http://schemas.microsoft.com/office/drawing/2014/main" id="{0A5BF35B-1881-00F8-BAEC-1A654C388EAC}"/>
              </a:ext>
            </a:extLst>
          </p:cNvPr>
          <p:cNvSpPr>
            <a:spLocks/>
          </p:cNvSpPr>
          <p:nvPr/>
        </p:nvSpPr>
        <p:spPr bwMode="auto">
          <a:xfrm>
            <a:off x="5527675" y="2744788"/>
            <a:ext cx="131763" cy="266700"/>
          </a:xfrm>
          <a:custGeom>
            <a:avLst/>
            <a:gdLst>
              <a:gd name="T0" fmla="*/ 2147483646 w 93"/>
              <a:gd name="T1" fmla="*/ 2147483646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0 w 93"/>
              <a:gd name="T15" fmla="*/ 2147483646 h 189"/>
              <a:gd name="T16" fmla="*/ 0 w 93"/>
              <a:gd name="T17" fmla="*/ 2147483646 h 189"/>
              <a:gd name="T18" fmla="*/ 0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2147483646 w 93"/>
              <a:gd name="T33" fmla="*/ 0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93" y="189"/>
                </a:moveTo>
                <a:lnTo>
                  <a:pt x="70" y="186"/>
                </a:lnTo>
                <a:lnTo>
                  <a:pt x="52" y="180"/>
                </a:lnTo>
                <a:lnTo>
                  <a:pt x="35" y="171"/>
                </a:lnTo>
                <a:lnTo>
                  <a:pt x="22" y="159"/>
                </a:lnTo>
                <a:lnTo>
                  <a:pt x="12" y="145"/>
                </a:lnTo>
                <a:lnTo>
                  <a:pt x="5" y="128"/>
                </a:lnTo>
                <a:lnTo>
                  <a:pt x="0" y="111"/>
                </a:lnTo>
                <a:lnTo>
                  <a:pt x="0" y="94"/>
                </a:lnTo>
                <a:lnTo>
                  <a:pt x="0" y="76"/>
                </a:lnTo>
                <a:lnTo>
                  <a:pt x="5" y="59"/>
                </a:lnTo>
                <a:lnTo>
                  <a:pt x="12" y="43"/>
                </a:lnTo>
                <a:lnTo>
                  <a:pt x="22" y="29"/>
                </a:lnTo>
                <a:lnTo>
                  <a:pt x="35" y="17"/>
                </a:lnTo>
                <a:lnTo>
                  <a:pt x="52" y="7"/>
                </a:lnTo>
                <a:lnTo>
                  <a:pt x="70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8" name="Freeform 189">
            <a:extLst>
              <a:ext uri="{FF2B5EF4-FFF2-40B4-BE49-F238E27FC236}">
                <a16:creationId xmlns:a16="http://schemas.microsoft.com/office/drawing/2014/main" id="{07974002-BBFD-9D2D-1F18-9CBA2FE30C1D}"/>
              </a:ext>
            </a:extLst>
          </p:cNvPr>
          <p:cNvSpPr>
            <a:spLocks/>
          </p:cNvSpPr>
          <p:nvPr/>
        </p:nvSpPr>
        <p:spPr bwMode="auto">
          <a:xfrm>
            <a:off x="5659438" y="2744788"/>
            <a:ext cx="130175" cy="266700"/>
          </a:xfrm>
          <a:custGeom>
            <a:avLst/>
            <a:gdLst>
              <a:gd name="T0" fmla="*/ 0 w 93"/>
              <a:gd name="T1" fmla="*/ 0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2147483646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0 w 93"/>
              <a:gd name="T33" fmla="*/ 2147483646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0" y="0"/>
                </a:moveTo>
                <a:lnTo>
                  <a:pt x="21" y="1"/>
                </a:lnTo>
                <a:lnTo>
                  <a:pt x="40" y="7"/>
                </a:lnTo>
                <a:lnTo>
                  <a:pt x="56" y="17"/>
                </a:lnTo>
                <a:lnTo>
                  <a:pt x="69" y="29"/>
                </a:lnTo>
                <a:lnTo>
                  <a:pt x="80" y="43"/>
                </a:lnTo>
                <a:lnTo>
                  <a:pt x="87" y="59"/>
                </a:lnTo>
                <a:lnTo>
                  <a:pt x="91" y="76"/>
                </a:lnTo>
                <a:lnTo>
                  <a:pt x="93" y="94"/>
                </a:lnTo>
                <a:lnTo>
                  <a:pt x="91" y="111"/>
                </a:lnTo>
                <a:lnTo>
                  <a:pt x="87" y="128"/>
                </a:lnTo>
                <a:lnTo>
                  <a:pt x="80" y="145"/>
                </a:lnTo>
                <a:lnTo>
                  <a:pt x="69" y="159"/>
                </a:lnTo>
                <a:lnTo>
                  <a:pt x="56" y="171"/>
                </a:lnTo>
                <a:lnTo>
                  <a:pt x="40" y="180"/>
                </a:lnTo>
                <a:lnTo>
                  <a:pt x="21" y="186"/>
                </a:lnTo>
                <a:lnTo>
                  <a:pt x="0" y="189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599" name="Freeform 190">
            <a:extLst>
              <a:ext uri="{FF2B5EF4-FFF2-40B4-BE49-F238E27FC236}">
                <a16:creationId xmlns:a16="http://schemas.microsoft.com/office/drawing/2014/main" id="{D39E3C0E-F09A-7067-E4DC-C5B1B9B1346B}"/>
              </a:ext>
            </a:extLst>
          </p:cNvPr>
          <p:cNvSpPr>
            <a:spLocks/>
          </p:cNvSpPr>
          <p:nvPr/>
        </p:nvSpPr>
        <p:spPr bwMode="auto">
          <a:xfrm>
            <a:off x="5508625" y="1824038"/>
            <a:ext cx="263525" cy="266700"/>
          </a:xfrm>
          <a:custGeom>
            <a:avLst/>
            <a:gdLst>
              <a:gd name="T0" fmla="*/ 2147483646 w 330"/>
              <a:gd name="T1" fmla="*/ 2147483646 h 338"/>
              <a:gd name="T2" fmla="*/ 2147483646 w 330"/>
              <a:gd name="T3" fmla="*/ 2147483646 h 338"/>
              <a:gd name="T4" fmla="*/ 2147483646 w 330"/>
              <a:gd name="T5" fmla="*/ 2147483646 h 338"/>
              <a:gd name="T6" fmla="*/ 2147483646 w 330"/>
              <a:gd name="T7" fmla="*/ 2147483646 h 338"/>
              <a:gd name="T8" fmla="*/ 2147483646 w 330"/>
              <a:gd name="T9" fmla="*/ 2147483646 h 338"/>
              <a:gd name="T10" fmla="*/ 2147483646 w 330"/>
              <a:gd name="T11" fmla="*/ 2147483646 h 338"/>
              <a:gd name="T12" fmla="*/ 2147483646 w 330"/>
              <a:gd name="T13" fmla="*/ 2147483646 h 338"/>
              <a:gd name="T14" fmla="*/ 0 w 330"/>
              <a:gd name="T15" fmla="*/ 2147483646 h 338"/>
              <a:gd name="T16" fmla="*/ 0 w 330"/>
              <a:gd name="T17" fmla="*/ 2147483646 h 338"/>
              <a:gd name="T18" fmla="*/ 0 w 330"/>
              <a:gd name="T19" fmla="*/ 2147483646 h 338"/>
              <a:gd name="T20" fmla="*/ 2147483646 w 330"/>
              <a:gd name="T21" fmla="*/ 2147483646 h 338"/>
              <a:gd name="T22" fmla="*/ 2147483646 w 330"/>
              <a:gd name="T23" fmla="*/ 2147483646 h 338"/>
              <a:gd name="T24" fmla="*/ 2147483646 w 330"/>
              <a:gd name="T25" fmla="*/ 2147483646 h 338"/>
              <a:gd name="T26" fmla="*/ 2147483646 w 330"/>
              <a:gd name="T27" fmla="*/ 2147483646 h 338"/>
              <a:gd name="T28" fmla="*/ 2147483646 w 330"/>
              <a:gd name="T29" fmla="*/ 2147483646 h 338"/>
              <a:gd name="T30" fmla="*/ 2147483646 w 330"/>
              <a:gd name="T31" fmla="*/ 2147483646 h 338"/>
              <a:gd name="T32" fmla="*/ 2147483646 w 330"/>
              <a:gd name="T33" fmla="*/ 0 h 338"/>
              <a:gd name="T34" fmla="*/ 2147483646 w 330"/>
              <a:gd name="T35" fmla="*/ 2147483646 h 338"/>
              <a:gd name="T36" fmla="*/ 2147483646 w 330"/>
              <a:gd name="T37" fmla="*/ 2147483646 h 338"/>
              <a:gd name="T38" fmla="*/ 2147483646 w 330"/>
              <a:gd name="T39" fmla="*/ 2147483646 h 338"/>
              <a:gd name="T40" fmla="*/ 2147483646 w 330"/>
              <a:gd name="T41" fmla="*/ 2147483646 h 338"/>
              <a:gd name="T42" fmla="*/ 2147483646 w 330"/>
              <a:gd name="T43" fmla="*/ 2147483646 h 338"/>
              <a:gd name="T44" fmla="*/ 2147483646 w 330"/>
              <a:gd name="T45" fmla="*/ 2147483646 h 338"/>
              <a:gd name="T46" fmla="*/ 2147483646 w 330"/>
              <a:gd name="T47" fmla="*/ 2147483646 h 338"/>
              <a:gd name="T48" fmla="*/ 2147483646 w 330"/>
              <a:gd name="T49" fmla="*/ 2147483646 h 338"/>
              <a:gd name="T50" fmla="*/ 2147483646 w 330"/>
              <a:gd name="T51" fmla="*/ 2147483646 h 338"/>
              <a:gd name="T52" fmla="*/ 2147483646 w 330"/>
              <a:gd name="T53" fmla="*/ 2147483646 h 338"/>
              <a:gd name="T54" fmla="*/ 2147483646 w 330"/>
              <a:gd name="T55" fmla="*/ 2147483646 h 338"/>
              <a:gd name="T56" fmla="*/ 2147483646 w 330"/>
              <a:gd name="T57" fmla="*/ 2147483646 h 338"/>
              <a:gd name="T58" fmla="*/ 2147483646 w 330"/>
              <a:gd name="T59" fmla="*/ 2147483646 h 338"/>
              <a:gd name="T60" fmla="*/ 2147483646 w 330"/>
              <a:gd name="T61" fmla="*/ 2147483646 h 338"/>
              <a:gd name="T62" fmla="*/ 2147483646 w 330"/>
              <a:gd name="T63" fmla="*/ 2147483646 h 338"/>
              <a:gd name="T64" fmla="*/ 2147483646 w 330"/>
              <a:gd name="T65" fmla="*/ 2147483646 h 33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8"/>
              <a:gd name="T101" fmla="*/ 330 w 330"/>
              <a:gd name="T102" fmla="*/ 338 h 33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8">
                <a:moveTo>
                  <a:pt x="165" y="338"/>
                </a:moveTo>
                <a:lnTo>
                  <a:pt x="124" y="333"/>
                </a:lnTo>
                <a:lnTo>
                  <a:pt x="92" y="322"/>
                </a:lnTo>
                <a:lnTo>
                  <a:pt x="62" y="306"/>
                </a:lnTo>
                <a:lnTo>
                  <a:pt x="39" y="285"/>
                </a:lnTo>
                <a:lnTo>
                  <a:pt x="21" y="258"/>
                </a:lnTo>
                <a:lnTo>
                  <a:pt x="9" y="230"/>
                </a:lnTo>
                <a:lnTo>
                  <a:pt x="0" y="199"/>
                </a:lnTo>
                <a:lnTo>
                  <a:pt x="0" y="169"/>
                </a:lnTo>
                <a:lnTo>
                  <a:pt x="0" y="137"/>
                </a:lnTo>
                <a:lnTo>
                  <a:pt x="9" y="105"/>
                </a:lnTo>
                <a:lnTo>
                  <a:pt x="21" y="79"/>
                </a:lnTo>
                <a:lnTo>
                  <a:pt x="39" y="52"/>
                </a:lnTo>
                <a:lnTo>
                  <a:pt x="62" y="31"/>
                </a:lnTo>
                <a:lnTo>
                  <a:pt x="92" y="15"/>
                </a:lnTo>
                <a:lnTo>
                  <a:pt x="124" y="2"/>
                </a:lnTo>
                <a:lnTo>
                  <a:pt x="165" y="0"/>
                </a:lnTo>
                <a:lnTo>
                  <a:pt x="202" y="2"/>
                </a:lnTo>
                <a:lnTo>
                  <a:pt x="236" y="15"/>
                </a:lnTo>
                <a:lnTo>
                  <a:pt x="263" y="31"/>
                </a:lnTo>
                <a:lnTo>
                  <a:pt x="287" y="52"/>
                </a:lnTo>
                <a:lnTo>
                  <a:pt x="305" y="79"/>
                </a:lnTo>
                <a:lnTo>
                  <a:pt x="318" y="105"/>
                </a:lnTo>
                <a:lnTo>
                  <a:pt x="325" y="137"/>
                </a:lnTo>
                <a:lnTo>
                  <a:pt x="330" y="169"/>
                </a:lnTo>
                <a:lnTo>
                  <a:pt x="325" y="199"/>
                </a:lnTo>
                <a:lnTo>
                  <a:pt x="318" y="230"/>
                </a:lnTo>
                <a:lnTo>
                  <a:pt x="305" y="258"/>
                </a:lnTo>
                <a:lnTo>
                  <a:pt x="287" y="285"/>
                </a:lnTo>
                <a:lnTo>
                  <a:pt x="263" y="306"/>
                </a:lnTo>
                <a:lnTo>
                  <a:pt x="236" y="322"/>
                </a:lnTo>
                <a:lnTo>
                  <a:pt x="202" y="333"/>
                </a:lnTo>
                <a:lnTo>
                  <a:pt x="165" y="338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0" name="Freeform 191">
            <a:extLst>
              <a:ext uri="{FF2B5EF4-FFF2-40B4-BE49-F238E27FC236}">
                <a16:creationId xmlns:a16="http://schemas.microsoft.com/office/drawing/2014/main" id="{0E1FF6A2-05C3-B69C-04FE-ECD525D14FB4}"/>
              </a:ext>
            </a:extLst>
          </p:cNvPr>
          <p:cNvSpPr>
            <a:spLocks/>
          </p:cNvSpPr>
          <p:nvPr/>
        </p:nvSpPr>
        <p:spPr bwMode="auto">
          <a:xfrm>
            <a:off x="5508625" y="1824038"/>
            <a:ext cx="131763" cy="266700"/>
          </a:xfrm>
          <a:custGeom>
            <a:avLst/>
            <a:gdLst>
              <a:gd name="T0" fmla="*/ 2147483646 w 93"/>
              <a:gd name="T1" fmla="*/ 2147483646 h 190"/>
              <a:gd name="T2" fmla="*/ 2147483646 w 93"/>
              <a:gd name="T3" fmla="*/ 2147483646 h 190"/>
              <a:gd name="T4" fmla="*/ 2147483646 w 93"/>
              <a:gd name="T5" fmla="*/ 2147483646 h 190"/>
              <a:gd name="T6" fmla="*/ 2147483646 w 93"/>
              <a:gd name="T7" fmla="*/ 2147483646 h 190"/>
              <a:gd name="T8" fmla="*/ 2147483646 w 93"/>
              <a:gd name="T9" fmla="*/ 2147483646 h 190"/>
              <a:gd name="T10" fmla="*/ 2147483646 w 93"/>
              <a:gd name="T11" fmla="*/ 2147483646 h 190"/>
              <a:gd name="T12" fmla="*/ 2147483646 w 93"/>
              <a:gd name="T13" fmla="*/ 2147483646 h 190"/>
              <a:gd name="T14" fmla="*/ 0 w 93"/>
              <a:gd name="T15" fmla="*/ 2147483646 h 190"/>
              <a:gd name="T16" fmla="*/ 0 w 93"/>
              <a:gd name="T17" fmla="*/ 2147483646 h 190"/>
              <a:gd name="T18" fmla="*/ 0 w 93"/>
              <a:gd name="T19" fmla="*/ 2147483646 h 190"/>
              <a:gd name="T20" fmla="*/ 2147483646 w 93"/>
              <a:gd name="T21" fmla="*/ 2147483646 h 190"/>
              <a:gd name="T22" fmla="*/ 2147483646 w 93"/>
              <a:gd name="T23" fmla="*/ 2147483646 h 190"/>
              <a:gd name="T24" fmla="*/ 2147483646 w 93"/>
              <a:gd name="T25" fmla="*/ 2147483646 h 190"/>
              <a:gd name="T26" fmla="*/ 2147483646 w 93"/>
              <a:gd name="T27" fmla="*/ 2147483646 h 190"/>
              <a:gd name="T28" fmla="*/ 2147483646 w 93"/>
              <a:gd name="T29" fmla="*/ 2147483646 h 190"/>
              <a:gd name="T30" fmla="*/ 2147483646 w 93"/>
              <a:gd name="T31" fmla="*/ 2147483646 h 190"/>
              <a:gd name="T32" fmla="*/ 2147483646 w 93"/>
              <a:gd name="T33" fmla="*/ 0 h 1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90"/>
              <a:gd name="T53" fmla="*/ 93 w 93"/>
              <a:gd name="T54" fmla="*/ 190 h 1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90">
                <a:moveTo>
                  <a:pt x="93" y="190"/>
                </a:moveTo>
                <a:lnTo>
                  <a:pt x="70" y="187"/>
                </a:lnTo>
                <a:lnTo>
                  <a:pt x="52" y="181"/>
                </a:lnTo>
                <a:lnTo>
                  <a:pt x="35" y="172"/>
                </a:lnTo>
                <a:lnTo>
                  <a:pt x="22" y="160"/>
                </a:lnTo>
                <a:lnTo>
                  <a:pt x="12" y="145"/>
                </a:lnTo>
                <a:lnTo>
                  <a:pt x="5" y="129"/>
                </a:lnTo>
                <a:lnTo>
                  <a:pt x="0" y="112"/>
                </a:lnTo>
                <a:lnTo>
                  <a:pt x="0" y="95"/>
                </a:lnTo>
                <a:lnTo>
                  <a:pt x="0" y="77"/>
                </a:lnTo>
                <a:lnTo>
                  <a:pt x="5" y="59"/>
                </a:lnTo>
                <a:lnTo>
                  <a:pt x="12" y="44"/>
                </a:lnTo>
                <a:lnTo>
                  <a:pt x="22" y="29"/>
                </a:lnTo>
                <a:lnTo>
                  <a:pt x="35" y="17"/>
                </a:lnTo>
                <a:lnTo>
                  <a:pt x="52" y="8"/>
                </a:lnTo>
                <a:lnTo>
                  <a:pt x="70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1" name="Freeform 192">
            <a:extLst>
              <a:ext uri="{FF2B5EF4-FFF2-40B4-BE49-F238E27FC236}">
                <a16:creationId xmlns:a16="http://schemas.microsoft.com/office/drawing/2014/main" id="{7684FFB4-5D1A-CF0D-6F64-0FEAFD0D3D44}"/>
              </a:ext>
            </a:extLst>
          </p:cNvPr>
          <p:cNvSpPr>
            <a:spLocks/>
          </p:cNvSpPr>
          <p:nvPr/>
        </p:nvSpPr>
        <p:spPr bwMode="auto">
          <a:xfrm>
            <a:off x="5640388" y="1824038"/>
            <a:ext cx="131762" cy="266700"/>
          </a:xfrm>
          <a:custGeom>
            <a:avLst/>
            <a:gdLst>
              <a:gd name="T0" fmla="*/ 0 w 93"/>
              <a:gd name="T1" fmla="*/ 0 h 190"/>
              <a:gd name="T2" fmla="*/ 2147483646 w 93"/>
              <a:gd name="T3" fmla="*/ 2147483646 h 190"/>
              <a:gd name="T4" fmla="*/ 2147483646 w 93"/>
              <a:gd name="T5" fmla="*/ 2147483646 h 190"/>
              <a:gd name="T6" fmla="*/ 2147483646 w 93"/>
              <a:gd name="T7" fmla="*/ 2147483646 h 190"/>
              <a:gd name="T8" fmla="*/ 2147483646 w 93"/>
              <a:gd name="T9" fmla="*/ 2147483646 h 190"/>
              <a:gd name="T10" fmla="*/ 2147483646 w 93"/>
              <a:gd name="T11" fmla="*/ 2147483646 h 190"/>
              <a:gd name="T12" fmla="*/ 2147483646 w 93"/>
              <a:gd name="T13" fmla="*/ 2147483646 h 190"/>
              <a:gd name="T14" fmla="*/ 2147483646 w 93"/>
              <a:gd name="T15" fmla="*/ 2147483646 h 190"/>
              <a:gd name="T16" fmla="*/ 2147483646 w 93"/>
              <a:gd name="T17" fmla="*/ 2147483646 h 190"/>
              <a:gd name="T18" fmla="*/ 2147483646 w 93"/>
              <a:gd name="T19" fmla="*/ 2147483646 h 190"/>
              <a:gd name="T20" fmla="*/ 2147483646 w 93"/>
              <a:gd name="T21" fmla="*/ 2147483646 h 190"/>
              <a:gd name="T22" fmla="*/ 2147483646 w 93"/>
              <a:gd name="T23" fmla="*/ 2147483646 h 190"/>
              <a:gd name="T24" fmla="*/ 2147483646 w 93"/>
              <a:gd name="T25" fmla="*/ 2147483646 h 190"/>
              <a:gd name="T26" fmla="*/ 2147483646 w 93"/>
              <a:gd name="T27" fmla="*/ 2147483646 h 190"/>
              <a:gd name="T28" fmla="*/ 2147483646 w 93"/>
              <a:gd name="T29" fmla="*/ 2147483646 h 190"/>
              <a:gd name="T30" fmla="*/ 2147483646 w 93"/>
              <a:gd name="T31" fmla="*/ 2147483646 h 190"/>
              <a:gd name="T32" fmla="*/ 0 w 93"/>
              <a:gd name="T33" fmla="*/ 2147483646 h 19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90"/>
              <a:gd name="T53" fmla="*/ 93 w 93"/>
              <a:gd name="T54" fmla="*/ 190 h 19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90">
                <a:moveTo>
                  <a:pt x="0" y="0"/>
                </a:moveTo>
                <a:lnTo>
                  <a:pt x="21" y="1"/>
                </a:lnTo>
                <a:lnTo>
                  <a:pt x="40" y="8"/>
                </a:lnTo>
                <a:lnTo>
                  <a:pt x="55" y="17"/>
                </a:lnTo>
                <a:lnTo>
                  <a:pt x="69" y="29"/>
                </a:lnTo>
                <a:lnTo>
                  <a:pt x="79" y="44"/>
                </a:lnTo>
                <a:lnTo>
                  <a:pt x="86" y="59"/>
                </a:lnTo>
                <a:lnTo>
                  <a:pt x="90" y="77"/>
                </a:lnTo>
                <a:lnTo>
                  <a:pt x="93" y="95"/>
                </a:lnTo>
                <a:lnTo>
                  <a:pt x="90" y="112"/>
                </a:lnTo>
                <a:lnTo>
                  <a:pt x="86" y="129"/>
                </a:lnTo>
                <a:lnTo>
                  <a:pt x="79" y="145"/>
                </a:lnTo>
                <a:lnTo>
                  <a:pt x="69" y="160"/>
                </a:lnTo>
                <a:lnTo>
                  <a:pt x="55" y="172"/>
                </a:lnTo>
                <a:lnTo>
                  <a:pt x="40" y="181"/>
                </a:lnTo>
                <a:lnTo>
                  <a:pt x="21" y="187"/>
                </a:lnTo>
                <a:lnTo>
                  <a:pt x="0" y="19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2" name="Line 193">
            <a:extLst>
              <a:ext uri="{FF2B5EF4-FFF2-40B4-BE49-F238E27FC236}">
                <a16:creationId xmlns:a16="http://schemas.microsoft.com/office/drawing/2014/main" id="{718A8382-14F1-D8FA-B720-5D53857B9EF0}"/>
              </a:ext>
            </a:extLst>
          </p:cNvPr>
          <p:cNvSpPr>
            <a:spLocks noChangeShapeType="1"/>
          </p:cNvSpPr>
          <p:nvPr/>
        </p:nvSpPr>
        <p:spPr bwMode="auto">
          <a:xfrm>
            <a:off x="5791200" y="2878138"/>
            <a:ext cx="21907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3" name="Freeform 194">
            <a:extLst>
              <a:ext uri="{FF2B5EF4-FFF2-40B4-BE49-F238E27FC236}">
                <a16:creationId xmlns:a16="http://schemas.microsoft.com/office/drawing/2014/main" id="{0778B5E9-2E29-2929-C07A-99C102AE4392}"/>
              </a:ext>
            </a:extLst>
          </p:cNvPr>
          <p:cNvSpPr>
            <a:spLocks/>
          </p:cNvSpPr>
          <p:nvPr/>
        </p:nvSpPr>
        <p:spPr bwMode="auto">
          <a:xfrm>
            <a:off x="6016625" y="2744788"/>
            <a:ext cx="261938" cy="266700"/>
          </a:xfrm>
          <a:custGeom>
            <a:avLst/>
            <a:gdLst>
              <a:gd name="T0" fmla="*/ 2147483646 w 330"/>
              <a:gd name="T1" fmla="*/ 2147483646 h 336"/>
              <a:gd name="T2" fmla="*/ 2147483646 w 330"/>
              <a:gd name="T3" fmla="*/ 2147483646 h 336"/>
              <a:gd name="T4" fmla="*/ 2147483646 w 330"/>
              <a:gd name="T5" fmla="*/ 2147483646 h 336"/>
              <a:gd name="T6" fmla="*/ 2147483646 w 330"/>
              <a:gd name="T7" fmla="*/ 2147483646 h 336"/>
              <a:gd name="T8" fmla="*/ 2147483646 w 330"/>
              <a:gd name="T9" fmla="*/ 2147483646 h 336"/>
              <a:gd name="T10" fmla="*/ 2147483646 w 330"/>
              <a:gd name="T11" fmla="*/ 2147483646 h 336"/>
              <a:gd name="T12" fmla="*/ 2147483646 w 330"/>
              <a:gd name="T13" fmla="*/ 2147483646 h 336"/>
              <a:gd name="T14" fmla="*/ 0 w 330"/>
              <a:gd name="T15" fmla="*/ 2147483646 h 336"/>
              <a:gd name="T16" fmla="*/ 0 w 330"/>
              <a:gd name="T17" fmla="*/ 2147483646 h 336"/>
              <a:gd name="T18" fmla="*/ 0 w 330"/>
              <a:gd name="T19" fmla="*/ 2147483646 h 336"/>
              <a:gd name="T20" fmla="*/ 2147483646 w 330"/>
              <a:gd name="T21" fmla="*/ 2147483646 h 336"/>
              <a:gd name="T22" fmla="*/ 2147483646 w 330"/>
              <a:gd name="T23" fmla="*/ 2147483646 h 336"/>
              <a:gd name="T24" fmla="*/ 2147483646 w 330"/>
              <a:gd name="T25" fmla="*/ 2147483646 h 336"/>
              <a:gd name="T26" fmla="*/ 2147483646 w 330"/>
              <a:gd name="T27" fmla="*/ 2147483646 h 336"/>
              <a:gd name="T28" fmla="*/ 2147483646 w 330"/>
              <a:gd name="T29" fmla="*/ 2147483646 h 336"/>
              <a:gd name="T30" fmla="*/ 2147483646 w 330"/>
              <a:gd name="T31" fmla="*/ 2147483646 h 336"/>
              <a:gd name="T32" fmla="*/ 2147483646 w 330"/>
              <a:gd name="T33" fmla="*/ 0 h 336"/>
              <a:gd name="T34" fmla="*/ 2147483646 w 330"/>
              <a:gd name="T35" fmla="*/ 2147483646 h 336"/>
              <a:gd name="T36" fmla="*/ 2147483646 w 330"/>
              <a:gd name="T37" fmla="*/ 2147483646 h 336"/>
              <a:gd name="T38" fmla="*/ 2147483646 w 330"/>
              <a:gd name="T39" fmla="*/ 2147483646 h 336"/>
              <a:gd name="T40" fmla="*/ 2147483646 w 330"/>
              <a:gd name="T41" fmla="*/ 2147483646 h 336"/>
              <a:gd name="T42" fmla="*/ 2147483646 w 330"/>
              <a:gd name="T43" fmla="*/ 2147483646 h 336"/>
              <a:gd name="T44" fmla="*/ 2147483646 w 330"/>
              <a:gd name="T45" fmla="*/ 2147483646 h 336"/>
              <a:gd name="T46" fmla="*/ 2147483646 w 330"/>
              <a:gd name="T47" fmla="*/ 2147483646 h 336"/>
              <a:gd name="T48" fmla="*/ 2147483646 w 330"/>
              <a:gd name="T49" fmla="*/ 2147483646 h 336"/>
              <a:gd name="T50" fmla="*/ 2147483646 w 330"/>
              <a:gd name="T51" fmla="*/ 2147483646 h 336"/>
              <a:gd name="T52" fmla="*/ 2147483646 w 330"/>
              <a:gd name="T53" fmla="*/ 2147483646 h 336"/>
              <a:gd name="T54" fmla="*/ 2147483646 w 330"/>
              <a:gd name="T55" fmla="*/ 2147483646 h 336"/>
              <a:gd name="T56" fmla="*/ 2147483646 w 330"/>
              <a:gd name="T57" fmla="*/ 2147483646 h 336"/>
              <a:gd name="T58" fmla="*/ 2147483646 w 330"/>
              <a:gd name="T59" fmla="*/ 2147483646 h 336"/>
              <a:gd name="T60" fmla="*/ 2147483646 w 330"/>
              <a:gd name="T61" fmla="*/ 2147483646 h 336"/>
              <a:gd name="T62" fmla="*/ 2147483646 w 330"/>
              <a:gd name="T63" fmla="*/ 2147483646 h 336"/>
              <a:gd name="T64" fmla="*/ 2147483646 w 330"/>
              <a:gd name="T65" fmla="*/ 2147483646 h 3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30"/>
              <a:gd name="T100" fmla="*/ 0 h 336"/>
              <a:gd name="T101" fmla="*/ 330 w 330"/>
              <a:gd name="T102" fmla="*/ 336 h 3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30" h="336">
                <a:moveTo>
                  <a:pt x="165" y="336"/>
                </a:moveTo>
                <a:lnTo>
                  <a:pt x="124" y="330"/>
                </a:lnTo>
                <a:lnTo>
                  <a:pt x="92" y="320"/>
                </a:lnTo>
                <a:lnTo>
                  <a:pt x="62" y="304"/>
                </a:lnTo>
                <a:lnTo>
                  <a:pt x="39" y="282"/>
                </a:lnTo>
                <a:lnTo>
                  <a:pt x="21" y="258"/>
                </a:lnTo>
                <a:lnTo>
                  <a:pt x="9" y="227"/>
                </a:lnTo>
                <a:lnTo>
                  <a:pt x="0" y="197"/>
                </a:lnTo>
                <a:lnTo>
                  <a:pt x="0" y="167"/>
                </a:lnTo>
                <a:lnTo>
                  <a:pt x="0" y="135"/>
                </a:lnTo>
                <a:lnTo>
                  <a:pt x="9" y="105"/>
                </a:lnTo>
                <a:lnTo>
                  <a:pt x="21" y="76"/>
                </a:lnTo>
                <a:lnTo>
                  <a:pt x="39" y="52"/>
                </a:lnTo>
                <a:lnTo>
                  <a:pt x="62" y="30"/>
                </a:lnTo>
                <a:lnTo>
                  <a:pt x="92" y="12"/>
                </a:lnTo>
                <a:lnTo>
                  <a:pt x="124" y="2"/>
                </a:lnTo>
                <a:lnTo>
                  <a:pt x="165" y="0"/>
                </a:lnTo>
                <a:lnTo>
                  <a:pt x="201" y="2"/>
                </a:lnTo>
                <a:lnTo>
                  <a:pt x="236" y="12"/>
                </a:lnTo>
                <a:lnTo>
                  <a:pt x="263" y="30"/>
                </a:lnTo>
                <a:lnTo>
                  <a:pt x="288" y="52"/>
                </a:lnTo>
                <a:lnTo>
                  <a:pt x="305" y="76"/>
                </a:lnTo>
                <a:lnTo>
                  <a:pt x="318" y="105"/>
                </a:lnTo>
                <a:lnTo>
                  <a:pt x="325" y="135"/>
                </a:lnTo>
                <a:lnTo>
                  <a:pt x="330" y="167"/>
                </a:lnTo>
                <a:lnTo>
                  <a:pt x="325" y="197"/>
                </a:lnTo>
                <a:lnTo>
                  <a:pt x="318" y="227"/>
                </a:lnTo>
                <a:lnTo>
                  <a:pt x="305" y="258"/>
                </a:lnTo>
                <a:lnTo>
                  <a:pt x="288" y="282"/>
                </a:lnTo>
                <a:lnTo>
                  <a:pt x="263" y="304"/>
                </a:lnTo>
                <a:lnTo>
                  <a:pt x="236" y="320"/>
                </a:lnTo>
                <a:lnTo>
                  <a:pt x="201" y="330"/>
                </a:lnTo>
                <a:lnTo>
                  <a:pt x="165" y="336"/>
                </a:lnTo>
                <a:close/>
              </a:path>
            </a:pathLst>
          </a:custGeom>
          <a:solidFill>
            <a:srgbClr val="FFFFFF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4" name="Freeform 195">
            <a:extLst>
              <a:ext uri="{FF2B5EF4-FFF2-40B4-BE49-F238E27FC236}">
                <a16:creationId xmlns:a16="http://schemas.microsoft.com/office/drawing/2014/main" id="{0C18E23A-85CF-8807-E248-631CFA39AE1E}"/>
              </a:ext>
            </a:extLst>
          </p:cNvPr>
          <p:cNvSpPr>
            <a:spLocks/>
          </p:cNvSpPr>
          <p:nvPr/>
        </p:nvSpPr>
        <p:spPr bwMode="auto">
          <a:xfrm>
            <a:off x="6016625" y="2744788"/>
            <a:ext cx="131763" cy="266700"/>
          </a:xfrm>
          <a:custGeom>
            <a:avLst/>
            <a:gdLst>
              <a:gd name="T0" fmla="*/ 2147483646 w 93"/>
              <a:gd name="T1" fmla="*/ 2147483646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0 w 93"/>
              <a:gd name="T15" fmla="*/ 2147483646 h 189"/>
              <a:gd name="T16" fmla="*/ 0 w 93"/>
              <a:gd name="T17" fmla="*/ 2147483646 h 189"/>
              <a:gd name="T18" fmla="*/ 0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2147483646 w 93"/>
              <a:gd name="T33" fmla="*/ 0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93" y="189"/>
                </a:moveTo>
                <a:lnTo>
                  <a:pt x="70" y="186"/>
                </a:lnTo>
                <a:lnTo>
                  <a:pt x="52" y="180"/>
                </a:lnTo>
                <a:lnTo>
                  <a:pt x="35" y="171"/>
                </a:lnTo>
                <a:lnTo>
                  <a:pt x="22" y="159"/>
                </a:lnTo>
                <a:lnTo>
                  <a:pt x="12" y="145"/>
                </a:lnTo>
                <a:lnTo>
                  <a:pt x="5" y="128"/>
                </a:lnTo>
                <a:lnTo>
                  <a:pt x="0" y="111"/>
                </a:lnTo>
                <a:lnTo>
                  <a:pt x="0" y="94"/>
                </a:lnTo>
                <a:lnTo>
                  <a:pt x="0" y="76"/>
                </a:lnTo>
                <a:lnTo>
                  <a:pt x="5" y="59"/>
                </a:lnTo>
                <a:lnTo>
                  <a:pt x="12" y="43"/>
                </a:lnTo>
                <a:lnTo>
                  <a:pt x="22" y="29"/>
                </a:lnTo>
                <a:lnTo>
                  <a:pt x="35" y="17"/>
                </a:lnTo>
                <a:lnTo>
                  <a:pt x="52" y="7"/>
                </a:lnTo>
                <a:lnTo>
                  <a:pt x="70" y="1"/>
                </a:lnTo>
                <a:lnTo>
                  <a:pt x="93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5" name="Freeform 196">
            <a:extLst>
              <a:ext uri="{FF2B5EF4-FFF2-40B4-BE49-F238E27FC236}">
                <a16:creationId xmlns:a16="http://schemas.microsoft.com/office/drawing/2014/main" id="{B664CDC7-832C-C63F-F0DD-D8D4BC98D063}"/>
              </a:ext>
            </a:extLst>
          </p:cNvPr>
          <p:cNvSpPr>
            <a:spLocks/>
          </p:cNvSpPr>
          <p:nvPr/>
        </p:nvSpPr>
        <p:spPr bwMode="auto">
          <a:xfrm>
            <a:off x="6148388" y="2744788"/>
            <a:ext cx="130175" cy="266700"/>
          </a:xfrm>
          <a:custGeom>
            <a:avLst/>
            <a:gdLst>
              <a:gd name="T0" fmla="*/ 0 w 93"/>
              <a:gd name="T1" fmla="*/ 0 h 189"/>
              <a:gd name="T2" fmla="*/ 2147483646 w 93"/>
              <a:gd name="T3" fmla="*/ 2147483646 h 189"/>
              <a:gd name="T4" fmla="*/ 2147483646 w 93"/>
              <a:gd name="T5" fmla="*/ 2147483646 h 189"/>
              <a:gd name="T6" fmla="*/ 2147483646 w 93"/>
              <a:gd name="T7" fmla="*/ 2147483646 h 189"/>
              <a:gd name="T8" fmla="*/ 2147483646 w 93"/>
              <a:gd name="T9" fmla="*/ 2147483646 h 189"/>
              <a:gd name="T10" fmla="*/ 2147483646 w 93"/>
              <a:gd name="T11" fmla="*/ 2147483646 h 189"/>
              <a:gd name="T12" fmla="*/ 2147483646 w 93"/>
              <a:gd name="T13" fmla="*/ 2147483646 h 189"/>
              <a:gd name="T14" fmla="*/ 2147483646 w 93"/>
              <a:gd name="T15" fmla="*/ 2147483646 h 189"/>
              <a:gd name="T16" fmla="*/ 2147483646 w 93"/>
              <a:gd name="T17" fmla="*/ 2147483646 h 189"/>
              <a:gd name="T18" fmla="*/ 2147483646 w 93"/>
              <a:gd name="T19" fmla="*/ 2147483646 h 189"/>
              <a:gd name="T20" fmla="*/ 2147483646 w 93"/>
              <a:gd name="T21" fmla="*/ 2147483646 h 189"/>
              <a:gd name="T22" fmla="*/ 2147483646 w 93"/>
              <a:gd name="T23" fmla="*/ 2147483646 h 189"/>
              <a:gd name="T24" fmla="*/ 2147483646 w 93"/>
              <a:gd name="T25" fmla="*/ 2147483646 h 189"/>
              <a:gd name="T26" fmla="*/ 2147483646 w 93"/>
              <a:gd name="T27" fmla="*/ 2147483646 h 189"/>
              <a:gd name="T28" fmla="*/ 2147483646 w 93"/>
              <a:gd name="T29" fmla="*/ 2147483646 h 189"/>
              <a:gd name="T30" fmla="*/ 2147483646 w 93"/>
              <a:gd name="T31" fmla="*/ 2147483646 h 189"/>
              <a:gd name="T32" fmla="*/ 0 w 93"/>
              <a:gd name="T33" fmla="*/ 2147483646 h 1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3"/>
              <a:gd name="T52" fmla="*/ 0 h 189"/>
              <a:gd name="T53" fmla="*/ 93 w 93"/>
              <a:gd name="T54" fmla="*/ 189 h 1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3" h="189">
                <a:moveTo>
                  <a:pt x="0" y="0"/>
                </a:moveTo>
                <a:lnTo>
                  <a:pt x="20" y="1"/>
                </a:lnTo>
                <a:lnTo>
                  <a:pt x="40" y="7"/>
                </a:lnTo>
                <a:lnTo>
                  <a:pt x="55" y="17"/>
                </a:lnTo>
                <a:lnTo>
                  <a:pt x="69" y="29"/>
                </a:lnTo>
                <a:lnTo>
                  <a:pt x="79" y="43"/>
                </a:lnTo>
                <a:lnTo>
                  <a:pt x="86" y="59"/>
                </a:lnTo>
                <a:lnTo>
                  <a:pt x="90" y="76"/>
                </a:lnTo>
                <a:lnTo>
                  <a:pt x="93" y="94"/>
                </a:lnTo>
                <a:lnTo>
                  <a:pt x="90" y="111"/>
                </a:lnTo>
                <a:lnTo>
                  <a:pt x="86" y="128"/>
                </a:lnTo>
                <a:lnTo>
                  <a:pt x="79" y="145"/>
                </a:lnTo>
                <a:lnTo>
                  <a:pt x="69" y="159"/>
                </a:lnTo>
                <a:lnTo>
                  <a:pt x="55" y="171"/>
                </a:lnTo>
                <a:lnTo>
                  <a:pt x="40" y="180"/>
                </a:lnTo>
                <a:lnTo>
                  <a:pt x="20" y="186"/>
                </a:lnTo>
                <a:lnTo>
                  <a:pt x="0" y="189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6" name="Line 197">
            <a:extLst>
              <a:ext uri="{FF2B5EF4-FFF2-40B4-BE49-F238E27FC236}">
                <a16:creationId xmlns:a16="http://schemas.microsoft.com/office/drawing/2014/main" id="{976E0290-B95E-8C11-A7F9-A3FEB3A87F3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8563" y="2878138"/>
            <a:ext cx="447675" cy="1587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07" name="Freeform 198">
            <a:extLst>
              <a:ext uri="{FF2B5EF4-FFF2-40B4-BE49-F238E27FC236}">
                <a16:creationId xmlns:a16="http://schemas.microsoft.com/office/drawing/2014/main" id="{0FCC9147-E1E8-675B-CD66-77ACDC463180}"/>
              </a:ext>
            </a:extLst>
          </p:cNvPr>
          <p:cNvSpPr>
            <a:spLocks/>
          </p:cNvSpPr>
          <p:nvPr/>
        </p:nvSpPr>
        <p:spPr bwMode="auto">
          <a:xfrm>
            <a:off x="6537325" y="2820988"/>
            <a:ext cx="188913" cy="112712"/>
          </a:xfrm>
          <a:custGeom>
            <a:avLst/>
            <a:gdLst>
              <a:gd name="T0" fmla="*/ 2147483646 w 238"/>
              <a:gd name="T1" fmla="*/ 2147483646 h 142"/>
              <a:gd name="T2" fmla="*/ 0 w 238"/>
              <a:gd name="T3" fmla="*/ 2147483646 h 142"/>
              <a:gd name="T4" fmla="*/ 2147483646 w 238"/>
              <a:gd name="T5" fmla="*/ 2147483646 h 142"/>
              <a:gd name="T6" fmla="*/ 0 w 238"/>
              <a:gd name="T7" fmla="*/ 0 h 142"/>
              <a:gd name="T8" fmla="*/ 2147483646 w 238"/>
              <a:gd name="T9" fmla="*/ 2147483646 h 1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38"/>
              <a:gd name="T16" fmla="*/ 0 h 142"/>
              <a:gd name="T17" fmla="*/ 238 w 238"/>
              <a:gd name="T18" fmla="*/ 142 h 1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38" h="142">
                <a:moveTo>
                  <a:pt x="238" y="71"/>
                </a:moveTo>
                <a:lnTo>
                  <a:pt x="0" y="142"/>
                </a:lnTo>
                <a:lnTo>
                  <a:pt x="48" y="71"/>
                </a:lnTo>
                <a:lnTo>
                  <a:pt x="0" y="0"/>
                </a:lnTo>
                <a:lnTo>
                  <a:pt x="238" y="71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08" name="Rectangle 199">
            <a:extLst>
              <a:ext uri="{FF2B5EF4-FFF2-40B4-BE49-F238E27FC236}">
                <a16:creationId xmlns:a16="http://schemas.microsoft.com/office/drawing/2014/main" id="{F7CC607D-ABC0-99B7-CC0B-7EFC68EA7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8375" y="2774950"/>
            <a:ext cx="19208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1b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09" name="Line 200">
            <a:extLst>
              <a:ext uri="{FF2B5EF4-FFF2-40B4-BE49-F238E27FC236}">
                <a16:creationId xmlns:a16="http://schemas.microsoft.com/office/drawing/2014/main" id="{5B338C9A-E9F2-B039-9937-04067A9FA5DA}"/>
              </a:ext>
            </a:extLst>
          </p:cNvPr>
          <p:cNvSpPr>
            <a:spLocks noChangeShapeType="1"/>
          </p:cNvSpPr>
          <p:nvPr/>
        </p:nvSpPr>
        <p:spPr bwMode="auto">
          <a:xfrm>
            <a:off x="4230688" y="2370138"/>
            <a:ext cx="1587" cy="2460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0" name="Freeform 201">
            <a:extLst>
              <a:ext uri="{FF2B5EF4-FFF2-40B4-BE49-F238E27FC236}">
                <a16:creationId xmlns:a16="http://schemas.microsoft.com/office/drawing/2014/main" id="{07DCAE93-7884-07C4-D48C-BFB94B31931C}"/>
              </a:ext>
            </a:extLst>
          </p:cNvPr>
          <p:cNvSpPr>
            <a:spLocks/>
          </p:cNvSpPr>
          <p:nvPr/>
        </p:nvSpPr>
        <p:spPr bwMode="auto">
          <a:xfrm>
            <a:off x="4175125" y="2427288"/>
            <a:ext cx="112713" cy="187325"/>
          </a:xfrm>
          <a:custGeom>
            <a:avLst/>
            <a:gdLst>
              <a:gd name="T0" fmla="*/ 2147483646 w 142"/>
              <a:gd name="T1" fmla="*/ 2147483646 h 236"/>
              <a:gd name="T2" fmla="*/ 0 w 142"/>
              <a:gd name="T3" fmla="*/ 0 h 236"/>
              <a:gd name="T4" fmla="*/ 2147483646 w 142"/>
              <a:gd name="T5" fmla="*/ 2147483646 h 236"/>
              <a:gd name="T6" fmla="*/ 2147483646 w 142"/>
              <a:gd name="T7" fmla="*/ 0 h 236"/>
              <a:gd name="T8" fmla="*/ 2147483646 w 142"/>
              <a:gd name="T9" fmla="*/ 2147483646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236"/>
              <a:gd name="T17" fmla="*/ 142 w 142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236">
                <a:moveTo>
                  <a:pt x="71" y="236"/>
                </a:moveTo>
                <a:lnTo>
                  <a:pt x="0" y="0"/>
                </a:lnTo>
                <a:lnTo>
                  <a:pt x="71" y="46"/>
                </a:lnTo>
                <a:lnTo>
                  <a:pt x="142" y="0"/>
                </a:lnTo>
                <a:lnTo>
                  <a:pt x="71" y="236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11" name="Freeform 202">
            <a:extLst>
              <a:ext uri="{FF2B5EF4-FFF2-40B4-BE49-F238E27FC236}">
                <a16:creationId xmlns:a16="http://schemas.microsoft.com/office/drawing/2014/main" id="{B52A2C65-55D6-D6D5-11C6-61E2AD0F0360}"/>
              </a:ext>
            </a:extLst>
          </p:cNvPr>
          <p:cNvSpPr>
            <a:spLocks/>
          </p:cNvSpPr>
          <p:nvPr/>
        </p:nvSpPr>
        <p:spPr bwMode="auto">
          <a:xfrm>
            <a:off x="4189413" y="1939925"/>
            <a:ext cx="84137" cy="430213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2" name="Freeform 203">
            <a:extLst>
              <a:ext uri="{FF2B5EF4-FFF2-40B4-BE49-F238E27FC236}">
                <a16:creationId xmlns:a16="http://schemas.microsoft.com/office/drawing/2014/main" id="{AD43C72F-3428-77C0-8E71-66297AF2DE59}"/>
              </a:ext>
            </a:extLst>
          </p:cNvPr>
          <p:cNvSpPr>
            <a:spLocks/>
          </p:cNvSpPr>
          <p:nvPr/>
        </p:nvSpPr>
        <p:spPr bwMode="auto">
          <a:xfrm>
            <a:off x="4230688" y="1897063"/>
            <a:ext cx="1258887" cy="84137"/>
          </a:xfrm>
          <a:custGeom>
            <a:avLst/>
            <a:gdLst>
              <a:gd name="T0" fmla="*/ 2147483646 w 893"/>
              <a:gd name="T1" fmla="*/ 2147483646 h 60"/>
              <a:gd name="T2" fmla="*/ 2147483646 w 893"/>
              <a:gd name="T3" fmla="*/ 2147483646 h 60"/>
              <a:gd name="T4" fmla="*/ 2147483646 w 893"/>
              <a:gd name="T5" fmla="*/ 2147483646 h 60"/>
              <a:gd name="T6" fmla="*/ 2147483646 w 893"/>
              <a:gd name="T7" fmla="*/ 2147483646 h 60"/>
              <a:gd name="T8" fmla="*/ 2147483646 w 893"/>
              <a:gd name="T9" fmla="*/ 0 h 60"/>
              <a:gd name="T10" fmla="*/ 2147483646 w 893"/>
              <a:gd name="T11" fmla="*/ 2147483646 h 60"/>
              <a:gd name="T12" fmla="*/ 2147483646 w 893"/>
              <a:gd name="T13" fmla="*/ 2147483646 h 60"/>
              <a:gd name="T14" fmla="*/ 2147483646 w 893"/>
              <a:gd name="T15" fmla="*/ 2147483646 h 60"/>
              <a:gd name="T16" fmla="*/ 2147483646 w 893"/>
              <a:gd name="T17" fmla="*/ 2147483646 h 60"/>
              <a:gd name="T18" fmla="*/ 2147483646 w 893"/>
              <a:gd name="T19" fmla="*/ 2147483646 h 60"/>
              <a:gd name="T20" fmla="*/ 2147483646 w 893"/>
              <a:gd name="T21" fmla="*/ 2147483646 h 60"/>
              <a:gd name="T22" fmla="*/ 2147483646 w 893"/>
              <a:gd name="T23" fmla="*/ 2147483646 h 60"/>
              <a:gd name="T24" fmla="*/ 2147483646 w 893"/>
              <a:gd name="T25" fmla="*/ 2147483646 h 60"/>
              <a:gd name="T26" fmla="*/ 2147483646 w 893"/>
              <a:gd name="T27" fmla="*/ 2147483646 h 60"/>
              <a:gd name="T28" fmla="*/ 2147483646 w 893"/>
              <a:gd name="T29" fmla="*/ 2147483646 h 60"/>
              <a:gd name="T30" fmla="*/ 2147483646 w 893"/>
              <a:gd name="T31" fmla="*/ 2147483646 h 60"/>
              <a:gd name="T32" fmla="*/ 2147483646 w 893"/>
              <a:gd name="T33" fmla="*/ 2147483646 h 60"/>
              <a:gd name="T34" fmla="*/ 2147483646 w 893"/>
              <a:gd name="T35" fmla="*/ 0 h 60"/>
              <a:gd name="T36" fmla="*/ 2147483646 w 893"/>
              <a:gd name="T37" fmla="*/ 2147483646 h 60"/>
              <a:gd name="T38" fmla="*/ 2147483646 w 893"/>
              <a:gd name="T39" fmla="*/ 2147483646 h 60"/>
              <a:gd name="T40" fmla="*/ 2147483646 w 893"/>
              <a:gd name="T41" fmla="*/ 2147483646 h 60"/>
              <a:gd name="T42" fmla="*/ 2147483646 w 893"/>
              <a:gd name="T43" fmla="*/ 2147483646 h 60"/>
              <a:gd name="T44" fmla="*/ 2147483646 w 893"/>
              <a:gd name="T45" fmla="*/ 2147483646 h 60"/>
              <a:gd name="T46" fmla="*/ 2147483646 w 893"/>
              <a:gd name="T47" fmla="*/ 0 h 60"/>
              <a:gd name="T48" fmla="*/ 2147483646 w 893"/>
              <a:gd name="T49" fmla="*/ 2147483646 h 60"/>
              <a:gd name="T50" fmla="*/ 2147483646 w 893"/>
              <a:gd name="T51" fmla="*/ 2147483646 h 60"/>
              <a:gd name="T52" fmla="*/ 2147483646 w 893"/>
              <a:gd name="T53" fmla="*/ 2147483646 h 60"/>
              <a:gd name="T54" fmla="*/ 2147483646 w 893"/>
              <a:gd name="T55" fmla="*/ 2147483646 h 60"/>
              <a:gd name="T56" fmla="*/ 2147483646 w 893"/>
              <a:gd name="T57" fmla="*/ 2147483646 h 60"/>
              <a:gd name="T58" fmla="*/ 2147483646 w 893"/>
              <a:gd name="T59" fmla="*/ 2147483646 h 60"/>
              <a:gd name="T60" fmla="*/ 2147483646 w 893"/>
              <a:gd name="T61" fmla="*/ 2147483646 h 60"/>
              <a:gd name="T62" fmla="*/ 2147483646 w 893"/>
              <a:gd name="T63" fmla="*/ 2147483646 h 60"/>
              <a:gd name="T64" fmla="*/ 2147483646 w 893"/>
              <a:gd name="T65" fmla="*/ 2147483646 h 60"/>
              <a:gd name="T66" fmla="*/ 2147483646 w 893"/>
              <a:gd name="T67" fmla="*/ 2147483646 h 60"/>
              <a:gd name="T68" fmla="*/ 2147483646 w 893"/>
              <a:gd name="T69" fmla="*/ 2147483646 h 60"/>
              <a:gd name="T70" fmla="*/ 2147483646 w 893"/>
              <a:gd name="T71" fmla="*/ 2147483646 h 60"/>
              <a:gd name="T72" fmla="*/ 2147483646 w 893"/>
              <a:gd name="T73" fmla="*/ 0 h 60"/>
              <a:gd name="T74" fmla="*/ 2147483646 w 893"/>
              <a:gd name="T75" fmla="*/ 2147483646 h 60"/>
              <a:gd name="T76" fmla="*/ 2147483646 w 893"/>
              <a:gd name="T77" fmla="*/ 2147483646 h 60"/>
              <a:gd name="T78" fmla="*/ 2147483646 w 893"/>
              <a:gd name="T79" fmla="*/ 2147483646 h 60"/>
              <a:gd name="T80" fmla="*/ 2147483646 w 893"/>
              <a:gd name="T81" fmla="*/ 2147483646 h 60"/>
              <a:gd name="T82" fmla="*/ 2147483646 w 893"/>
              <a:gd name="T83" fmla="*/ 2147483646 h 60"/>
              <a:gd name="T84" fmla="*/ 2147483646 w 893"/>
              <a:gd name="T85" fmla="*/ 2147483646 h 60"/>
              <a:gd name="T86" fmla="*/ 2147483646 w 893"/>
              <a:gd name="T87" fmla="*/ 2147483646 h 60"/>
              <a:gd name="T88" fmla="*/ 2147483646 w 893"/>
              <a:gd name="T89" fmla="*/ 2147483646 h 60"/>
              <a:gd name="T90" fmla="*/ 2147483646 w 893"/>
              <a:gd name="T91" fmla="*/ 2147483646 h 60"/>
              <a:gd name="T92" fmla="*/ 2147483646 w 893"/>
              <a:gd name="T93" fmla="*/ 2147483646 h 60"/>
              <a:gd name="T94" fmla="*/ 2147483646 w 893"/>
              <a:gd name="T95" fmla="*/ 2147483646 h 60"/>
              <a:gd name="T96" fmla="*/ 2147483646 w 893"/>
              <a:gd name="T97" fmla="*/ 2147483646 h 60"/>
              <a:gd name="T98" fmla="*/ 2147483646 w 893"/>
              <a:gd name="T99" fmla="*/ 0 h 60"/>
              <a:gd name="T100" fmla="*/ 2147483646 w 893"/>
              <a:gd name="T101" fmla="*/ 2147483646 h 60"/>
              <a:gd name="T102" fmla="*/ 2147483646 w 893"/>
              <a:gd name="T103" fmla="*/ 2147483646 h 60"/>
              <a:gd name="T104" fmla="*/ 2147483646 w 893"/>
              <a:gd name="T105" fmla="*/ 2147483646 h 60"/>
              <a:gd name="T106" fmla="*/ 2147483646 w 893"/>
              <a:gd name="T107" fmla="*/ 2147483646 h 60"/>
              <a:gd name="T108" fmla="*/ 2147483646 w 893"/>
              <a:gd name="T109" fmla="*/ 2147483646 h 60"/>
              <a:gd name="T110" fmla="*/ 2147483646 w 893"/>
              <a:gd name="T111" fmla="*/ 0 h 60"/>
              <a:gd name="T112" fmla="*/ 2147483646 w 893"/>
              <a:gd name="T113" fmla="*/ 2147483646 h 6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893"/>
              <a:gd name="T172" fmla="*/ 0 h 60"/>
              <a:gd name="T173" fmla="*/ 893 w 893"/>
              <a:gd name="T174" fmla="*/ 60 h 6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893" h="60">
                <a:moveTo>
                  <a:pt x="0" y="30"/>
                </a:moveTo>
                <a:lnTo>
                  <a:pt x="4" y="37"/>
                </a:lnTo>
                <a:lnTo>
                  <a:pt x="8" y="43"/>
                </a:lnTo>
                <a:lnTo>
                  <a:pt x="11" y="48"/>
                </a:lnTo>
                <a:lnTo>
                  <a:pt x="14" y="52"/>
                </a:lnTo>
                <a:lnTo>
                  <a:pt x="17" y="55"/>
                </a:lnTo>
                <a:lnTo>
                  <a:pt x="20" y="58"/>
                </a:lnTo>
                <a:lnTo>
                  <a:pt x="22" y="59"/>
                </a:lnTo>
                <a:lnTo>
                  <a:pt x="25" y="60"/>
                </a:lnTo>
                <a:lnTo>
                  <a:pt x="27" y="59"/>
                </a:lnTo>
                <a:lnTo>
                  <a:pt x="30" y="58"/>
                </a:lnTo>
                <a:lnTo>
                  <a:pt x="33" y="55"/>
                </a:lnTo>
                <a:lnTo>
                  <a:pt x="36" y="52"/>
                </a:lnTo>
                <a:lnTo>
                  <a:pt x="39" y="48"/>
                </a:lnTo>
                <a:lnTo>
                  <a:pt x="42" y="43"/>
                </a:lnTo>
                <a:lnTo>
                  <a:pt x="46" y="37"/>
                </a:lnTo>
                <a:lnTo>
                  <a:pt x="50" y="30"/>
                </a:lnTo>
                <a:lnTo>
                  <a:pt x="54" y="23"/>
                </a:lnTo>
                <a:lnTo>
                  <a:pt x="57" y="17"/>
                </a:lnTo>
                <a:lnTo>
                  <a:pt x="61" y="11"/>
                </a:lnTo>
                <a:lnTo>
                  <a:pt x="64" y="7"/>
                </a:lnTo>
                <a:lnTo>
                  <a:pt x="67" y="4"/>
                </a:lnTo>
                <a:lnTo>
                  <a:pt x="69" y="2"/>
                </a:lnTo>
                <a:lnTo>
                  <a:pt x="72" y="0"/>
                </a:lnTo>
                <a:lnTo>
                  <a:pt x="74" y="0"/>
                </a:lnTo>
                <a:lnTo>
                  <a:pt x="77" y="0"/>
                </a:lnTo>
                <a:lnTo>
                  <a:pt x="80" y="2"/>
                </a:lnTo>
                <a:lnTo>
                  <a:pt x="82" y="4"/>
                </a:lnTo>
                <a:lnTo>
                  <a:pt x="85" y="7"/>
                </a:lnTo>
                <a:lnTo>
                  <a:pt x="88" y="11"/>
                </a:lnTo>
                <a:lnTo>
                  <a:pt x="92" y="17"/>
                </a:lnTo>
                <a:lnTo>
                  <a:pt x="95" y="23"/>
                </a:lnTo>
                <a:lnTo>
                  <a:pt x="99" y="30"/>
                </a:lnTo>
                <a:lnTo>
                  <a:pt x="103" y="37"/>
                </a:lnTo>
                <a:lnTo>
                  <a:pt x="107" y="43"/>
                </a:lnTo>
                <a:lnTo>
                  <a:pt x="110" y="48"/>
                </a:lnTo>
                <a:lnTo>
                  <a:pt x="113" y="52"/>
                </a:lnTo>
                <a:lnTo>
                  <a:pt x="116" y="55"/>
                </a:lnTo>
                <a:lnTo>
                  <a:pt x="119" y="58"/>
                </a:lnTo>
                <a:lnTo>
                  <a:pt x="122" y="59"/>
                </a:lnTo>
                <a:lnTo>
                  <a:pt x="124" y="60"/>
                </a:lnTo>
                <a:lnTo>
                  <a:pt x="127" y="59"/>
                </a:lnTo>
                <a:lnTo>
                  <a:pt x="129" y="58"/>
                </a:lnTo>
                <a:lnTo>
                  <a:pt x="132" y="55"/>
                </a:lnTo>
                <a:lnTo>
                  <a:pt x="135" y="52"/>
                </a:lnTo>
                <a:lnTo>
                  <a:pt x="138" y="48"/>
                </a:lnTo>
                <a:lnTo>
                  <a:pt x="141" y="43"/>
                </a:lnTo>
                <a:lnTo>
                  <a:pt x="145" y="37"/>
                </a:lnTo>
                <a:lnTo>
                  <a:pt x="149" y="30"/>
                </a:lnTo>
                <a:lnTo>
                  <a:pt x="153" y="23"/>
                </a:lnTo>
                <a:lnTo>
                  <a:pt x="157" y="17"/>
                </a:lnTo>
                <a:lnTo>
                  <a:pt x="160" y="11"/>
                </a:lnTo>
                <a:lnTo>
                  <a:pt x="163" y="7"/>
                </a:lnTo>
                <a:lnTo>
                  <a:pt x="166" y="4"/>
                </a:lnTo>
                <a:lnTo>
                  <a:pt x="169" y="2"/>
                </a:lnTo>
                <a:lnTo>
                  <a:pt x="171" y="0"/>
                </a:lnTo>
                <a:lnTo>
                  <a:pt x="174" y="0"/>
                </a:lnTo>
                <a:lnTo>
                  <a:pt x="176" y="0"/>
                </a:lnTo>
                <a:lnTo>
                  <a:pt x="179" y="2"/>
                </a:lnTo>
                <a:lnTo>
                  <a:pt x="182" y="4"/>
                </a:lnTo>
                <a:lnTo>
                  <a:pt x="184" y="7"/>
                </a:lnTo>
                <a:lnTo>
                  <a:pt x="188" y="11"/>
                </a:lnTo>
                <a:lnTo>
                  <a:pt x="191" y="17"/>
                </a:lnTo>
                <a:lnTo>
                  <a:pt x="195" y="23"/>
                </a:lnTo>
                <a:lnTo>
                  <a:pt x="199" y="30"/>
                </a:lnTo>
                <a:lnTo>
                  <a:pt x="203" y="37"/>
                </a:lnTo>
                <a:lnTo>
                  <a:pt x="206" y="43"/>
                </a:lnTo>
                <a:lnTo>
                  <a:pt x="209" y="48"/>
                </a:lnTo>
                <a:lnTo>
                  <a:pt x="213" y="52"/>
                </a:lnTo>
                <a:lnTo>
                  <a:pt x="215" y="55"/>
                </a:lnTo>
                <a:lnTo>
                  <a:pt x="218" y="58"/>
                </a:lnTo>
                <a:lnTo>
                  <a:pt x="221" y="59"/>
                </a:lnTo>
                <a:lnTo>
                  <a:pt x="223" y="60"/>
                </a:lnTo>
                <a:lnTo>
                  <a:pt x="226" y="59"/>
                </a:lnTo>
                <a:lnTo>
                  <a:pt x="229" y="58"/>
                </a:lnTo>
                <a:lnTo>
                  <a:pt x="231" y="55"/>
                </a:lnTo>
                <a:lnTo>
                  <a:pt x="234" y="52"/>
                </a:lnTo>
                <a:lnTo>
                  <a:pt x="237" y="48"/>
                </a:lnTo>
                <a:lnTo>
                  <a:pt x="241" y="43"/>
                </a:lnTo>
                <a:lnTo>
                  <a:pt x="244" y="37"/>
                </a:lnTo>
                <a:lnTo>
                  <a:pt x="248" y="30"/>
                </a:lnTo>
                <a:lnTo>
                  <a:pt x="252" y="23"/>
                </a:lnTo>
                <a:lnTo>
                  <a:pt x="256" y="17"/>
                </a:lnTo>
                <a:lnTo>
                  <a:pt x="259" y="11"/>
                </a:lnTo>
                <a:lnTo>
                  <a:pt x="262" y="7"/>
                </a:lnTo>
                <a:lnTo>
                  <a:pt x="265" y="4"/>
                </a:lnTo>
                <a:lnTo>
                  <a:pt x="268" y="2"/>
                </a:lnTo>
                <a:lnTo>
                  <a:pt x="270" y="0"/>
                </a:lnTo>
                <a:lnTo>
                  <a:pt x="273" y="0"/>
                </a:lnTo>
                <a:lnTo>
                  <a:pt x="276" y="0"/>
                </a:lnTo>
                <a:lnTo>
                  <a:pt x="278" y="2"/>
                </a:lnTo>
                <a:lnTo>
                  <a:pt x="281" y="4"/>
                </a:lnTo>
                <a:lnTo>
                  <a:pt x="284" y="7"/>
                </a:lnTo>
                <a:lnTo>
                  <a:pt x="287" y="11"/>
                </a:lnTo>
                <a:lnTo>
                  <a:pt x="290" y="17"/>
                </a:lnTo>
                <a:lnTo>
                  <a:pt x="294" y="23"/>
                </a:lnTo>
                <a:lnTo>
                  <a:pt x="298" y="30"/>
                </a:lnTo>
                <a:lnTo>
                  <a:pt x="302" y="37"/>
                </a:lnTo>
                <a:lnTo>
                  <a:pt x="305" y="43"/>
                </a:lnTo>
                <a:lnTo>
                  <a:pt x="309" y="48"/>
                </a:lnTo>
                <a:lnTo>
                  <a:pt x="312" y="52"/>
                </a:lnTo>
                <a:lnTo>
                  <a:pt x="315" y="55"/>
                </a:lnTo>
                <a:lnTo>
                  <a:pt x="317" y="58"/>
                </a:lnTo>
                <a:lnTo>
                  <a:pt x="320" y="59"/>
                </a:lnTo>
                <a:lnTo>
                  <a:pt x="323" y="60"/>
                </a:lnTo>
                <a:lnTo>
                  <a:pt x="325" y="59"/>
                </a:lnTo>
                <a:lnTo>
                  <a:pt x="328" y="58"/>
                </a:lnTo>
                <a:lnTo>
                  <a:pt x="330" y="55"/>
                </a:lnTo>
                <a:lnTo>
                  <a:pt x="333" y="52"/>
                </a:lnTo>
                <a:lnTo>
                  <a:pt x="336" y="48"/>
                </a:lnTo>
                <a:lnTo>
                  <a:pt x="340" y="43"/>
                </a:lnTo>
                <a:lnTo>
                  <a:pt x="343" y="37"/>
                </a:lnTo>
                <a:lnTo>
                  <a:pt x="347" y="30"/>
                </a:lnTo>
                <a:lnTo>
                  <a:pt x="351" y="23"/>
                </a:lnTo>
                <a:lnTo>
                  <a:pt x="355" y="17"/>
                </a:lnTo>
                <a:lnTo>
                  <a:pt x="358" y="11"/>
                </a:lnTo>
                <a:lnTo>
                  <a:pt x="361" y="7"/>
                </a:lnTo>
                <a:lnTo>
                  <a:pt x="364" y="4"/>
                </a:lnTo>
                <a:lnTo>
                  <a:pt x="367" y="2"/>
                </a:lnTo>
                <a:lnTo>
                  <a:pt x="370" y="0"/>
                </a:lnTo>
                <a:lnTo>
                  <a:pt x="372" y="0"/>
                </a:lnTo>
                <a:lnTo>
                  <a:pt x="375" y="0"/>
                </a:lnTo>
                <a:lnTo>
                  <a:pt x="377" y="2"/>
                </a:lnTo>
                <a:lnTo>
                  <a:pt x="380" y="4"/>
                </a:lnTo>
                <a:lnTo>
                  <a:pt x="383" y="7"/>
                </a:lnTo>
                <a:lnTo>
                  <a:pt x="386" y="11"/>
                </a:lnTo>
                <a:lnTo>
                  <a:pt x="389" y="17"/>
                </a:lnTo>
                <a:lnTo>
                  <a:pt x="393" y="23"/>
                </a:lnTo>
                <a:lnTo>
                  <a:pt x="397" y="30"/>
                </a:lnTo>
                <a:lnTo>
                  <a:pt x="401" y="37"/>
                </a:lnTo>
                <a:lnTo>
                  <a:pt x="405" y="43"/>
                </a:lnTo>
                <a:lnTo>
                  <a:pt x="408" y="48"/>
                </a:lnTo>
                <a:lnTo>
                  <a:pt x="411" y="52"/>
                </a:lnTo>
                <a:lnTo>
                  <a:pt x="414" y="55"/>
                </a:lnTo>
                <a:lnTo>
                  <a:pt x="417" y="58"/>
                </a:lnTo>
                <a:lnTo>
                  <a:pt x="419" y="59"/>
                </a:lnTo>
                <a:lnTo>
                  <a:pt x="422" y="60"/>
                </a:lnTo>
                <a:lnTo>
                  <a:pt x="424" y="59"/>
                </a:lnTo>
                <a:lnTo>
                  <a:pt x="427" y="58"/>
                </a:lnTo>
                <a:lnTo>
                  <a:pt x="430" y="55"/>
                </a:lnTo>
                <a:lnTo>
                  <a:pt x="433" y="52"/>
                </a:lnTo>
                <a:lnTo>
                  <a:pt x="436" y="48"/>
                </a:lnTo>
                <a:lnTo>
                  <a:pt x="439" y="43"/>
                </a:lnTo>
                <a:lnTo>
                  <a:pt x="443" y="37"/>
                </a:lnTo>
                <a:lnTo>
                  <a:pt x="447" y="30"/>
                </a:lnTo>
                <a:lnTo>
                  <a:pt x="451" y="23"/>
                </a:lnTo>
                <a:lnTo>
                  <a:pt x="454" y="17"/>
                </a:lnTo>
                <a:lnTo>
                  <a:pt x="458" y="11"/>
                </a:lnTo>
                <a:lnTo>
                  <a:pt x="461" y="7"/>
                </a:lnTo>
                <a:lnTo>
                  <a:pt x="464" y="4"/>
                </a:lnTo>
                <a:lnTo>
                  <a:pt x="466" y="2"/>
                </a:lnTo>
                <a:lnTo>
                  <a:pt x="469" y="0"/>
                </a:lnTo>
                <a:lnTo>
                  <a:pt x="471" y="0"/>
                </a:lnTo>
                <a:lnTo>
                  <a:pt x="474" y="0"/>
                </a:lnTo>
                <a:lnTo>
                  <a:pt x="477" y="2"/>
                </a:lnTo>
                <a:lnTo>
                  <a:pt x="479" y="4"/>
                </a:lnTo>
                <a:lnTo>
                  <a:pt x="482" y="7"/>
                </a:lnTo>
                <a:lnTo>
                  <a:pt x="485" y="11"/>
                </a:lnTo>
                <a:lnTo>
                  <a:pt x="489" y="17"/>
                </a:lnTo>
                <a:lnTo>
                  <a:pt x="492" y="23"/>
                </a:lnTo>
                <a:lnTo>
                  <a:pt x="496" y="30"/>
                </a:lnTo>
                <a:lnTo>
                  <a:pt x="500" y="37"/>
                </a:lnTo>
                <a:lnTo>
                  <a:pt x="504" y="43"/>
                </a:lnTo>
                <a:lnTo>
                  <a:pt x="507" y="48"/>
                </a:lnTo>
                <a:lnTo>
                  <a:pt x="510" y="52"/>
                </a:lnTo>
                <a:lnTo>
                  <a:pt x="513" y="55"/>
                </a:lnTo>
                <a:lnTo>
                  <a:pt x="516" y="58"/>
                </a:lnTo>
                <a:lnTo>
                  <a:pt x="519" y="59"/>
                </a:lnTo>
                <a:lnTo>
                  <a:pt x="521" y="60"/>
                </a:lnTo>
                <a:lnTo>
                  <a:pt x="524" y="59"/>
                </a:lnTo>
                <a:lnTo>
                  <a:pt x="526" y="58"/>
                </a:lnTo>
                <a:lnTo>
                  <a:pt x="529" y="55"/>
                </a:lnTo>
                <a:lnTo>
                  <a:pt x="532" y="52"/>
                </a:lnTo>
                <a:lnTo>
                  <a:pt x="535" y="48"/>
                </a:lnTo>
                <a:lnTo>
                  <a:pt x="538" y="43"/>
                </a:lnTo>
                <a:lnTo>
                  <a:pt x="542" y="37"/>
                </a:lnTo>
                <a:lnTo>
                  <a:pt x="546" y="30"/>
                </a:lnTo>
                <a:lnTo>
                  <a:pt x="550" y="23"/>
                </a:lnTo>
                <a:lnTo>
                  <a:pt x="554" y="17"/>
                </a:lnTo>
                <a:lnTo>
                  <a:pt x="557" y="11"/>
                </a:lnTo>
                <a:lnTo>
                  <a:pt x="560" y="7"/>
                </a:lnTo>
                <a:lnTo>
                  <a:pt x="563" y="4"/>
                </a:lnTo>
                <a:lnTo>
                  <a:pt x="566" y="2"/>
                </a:lnTo>
                <a:lnTo>
                  <a:pt x="568" y="0"/>
                </a:lnTo>
                <a:lnTo>
                  <a:pt x="571" y="0"/>
                </a:lnTo>
                <a:lnTo>
                  <a:pt x="573" y="0"/>
                </a:lnTo>
                <a:lnTo>
                  <a:pt x="576" y="2"/>
                </a:lnTo>
                <a:lnTo>
                  <a:pt x="579" y="4"/>
                </a:lnTo>
                <a:lnTo>
                  <a:pt x="582" y="7"/>
                </a:lnTo>
                <a:lnTo>
                  <a:pt x="585" y="11"/>
                </a:lnTo>
                <a:lnTo>
                  <a:pt x="588" y="17"/>
                </a:lnTo>
                <a:lnTo>
                  <a:pt x="592" y="23"/>
                </a:lnTo>
                <a:lnTo>
                  <a:pt x="596" y="30"/>
                </a:lnTo>
                <a:lnTo>
                  <a:pt x="600" y="37"/>
                </a:lnTo>
                <a:lnTo>
                  <a:pt x="603" y="43"/>
                </a:lnTo>
                <a:lnTo>
                  <a:pt x="607" y="48"/>
                </a:lnTo>
                <a:lnTo>
                  <a:pt x="610" y="52"/>
                </a:lnTo>
                <a:lnTo>
                  <a:pt x="612" y="55"/>
                </a:lnTo>
                <a:lnTo>
                  <a:pt x="615" y="58"/>
                </a:lnTo>
                <a:lnTo>
                  <a:pt x="618" y="59"/>
                </a:lnTo>
                <a:lnTo>
                  <a:pt x="620" y="60"/>
                </a:lnTo>
                <a:lnTo>
                  <a:pt x="623" y="59"/>
                </a:lnTo>
                <a:lnTo>
                  <a:pt x="626" y="58"/>
                </a:lnTo>
                <a:lnTo>
                  <a:pt x="628" y="55"/>
                </a:lnTo>
                <a:lnTo>
                  <a:pt x="631" y="52"/>
                </a:lnTo>
                <a:lnTo>
                  <a:pt x="634" y="48"/>
                </a:lnTo>
                <a:lnTo>
                  <a:pt x="638" y="43"/>
                </a:lnTo>
                <a:lnTo>
                  <a:pt x="641" y="37"/>
                </a:lnTo>
                <a:lnTo>
                  <a:pt x="645" y="30"/>
                </a:lnTo>
                <a:lnTo>
                  <a:pt x="649" y="23"/>
                </a:lnTo>
                <a:lnTo>
                  <a:pt x="653" y="17"/>
                </a:lnTo>
                <a:lnTo>
                  <a:pt x="656" y="11"/>
                </a:lnTo>
                <a:lnTo>
                  <a:pt x="659" y="7"/>
                </a:lnTo>
                <a:lnTo>
                  <a:pt x="662" y="4"/>
                </a:lnTo>
                <a:lnTo>
                  <a:pt x="665" y="2"/>
                </a:lnTo>
                <a:lnTo>
                  <a:pt x="667" y="0"/>
                </a:lnTo>
                <a:lnTo>
                  <a:pt x="670" y="0"/>
                </a:lnTo>
                <a:lnTo>
                  <a:pt x="673" y="0"/>
                </a:lnTo>
                <a:lnTo>
                  <a:pt x="675" y="2"/>
                </a:lnTo>
                <a:lnTo>
                  <a:pt x="678" y="4"/>
                </a:lnTo>
                <a:lnTo>
                  <a:pt x="681" y="7"/>
                </a:lnTo>
                <a:lnTo>
                  <a:pt x="684" y="11"/>
                </a:lnTo>
                <a:lnTo>
                  <a:pt x="687" y="17"/>
                </a:lnTo>
                <a:lnTo>
                  <a:pt x="691" y="23"/>
                </a:lnTo>
                <a:lnTo>
                  <a:pt x="695" y="30"/>
                </a:lnTo>
                <a:lnTo>
                  <a:pt x="699" y="37"/>
                </a:lnTo>
                <a:lnTo>
                  <a:pt x="702" y="43"/>
                </a:lnTo>
                <a:lnTo>
                  <a:pt x="706" y="48"/>
                </a:lnTo>
                <a:lnTo>
                  <a:pt x="709" y="52"/>
                </a:lnTo>
                <a:lnTo>
                  <a:pt x="712" y="55"/>
                </a:lnTo>
                <a:lnTo>
                  <a:pt x="714" y="58"/>
                </a:lnTo>
                <a:lnTo>
                  <a:pt x="717" y="59"/>
                </a:lnTo>
                <a:lnTo>
                  <a:pt x="720" y="60"/>
                </a:lnTo>
                <a:lnTo>
                  <a:pt x="722" y="59"/>
                </a:lnTo>
                <a:lnTo>
                  <a:pt x="725" y="58"/>
                </a:lnTo>
                <a:lnTo>
                  <a:pt x="728" y="55"/>
                </a:lnTo>
                <a:lnTo>
                  <a:pt x="730" y="52"/>
                </a:lnTo>
                <a:lnTo>
                  <a:pt x="733" y="48"/>
                </a:lnTo>
                <a:lnTo>
                  <a:pt x="737" y="43"/>
                </a:lnTo>
                <a:lnTo>
                  <a:pt x="740" y="37"/>
                </a:lnTo>
                <a:lnTo>
                  <a:pt x="744" y="30"/>
                </a:lnTo>
                <a:lnTo>
                  <a:pt x="748" y="23"/>
                </a:lnTo>
                <a:lnTo>
                  <a:pt x="752" y="17"/>
                </a:lnTo>
                <a:lnTo>
                  <a:pt x="755" y="11"/>
                </a:lnTo>
                <a:lnTo>
                  <a:pt x="758" y="7"/>
                </a:lnTo>
                <a:lnTo>
                  <a:pt x="761" y="4"/>
                </a:lnTo>
                <a:lnTo>
                  <a:pt x="764" y="2"/>
                </a:lnTo>
                <a:lnTo>
                  <a:pt x="767" y="0"/>
                </a:lnTo>
                <a:lnTo>
                  <a:pt x="769" y="0"/>
                </a:lnTo>
                <a:lnTo>
                  <a:pt x="772" y="0"/>
                </a:lnTo>
                <a:lnTo>
                  <a:pt x="774" y="2"/>
                </a:lnTo>
                <a:lnTo>
                  <a:pt x="777" y="4"/>
                </a:lnTo>
                <a:lnTo>
                  <a:pt x="780" y="7"/>
                </a:lnTo>
                <a:lnTo>
                  <a:pt x="783" y="11"/>
                </a:lnTo>
                <a:lnTo>
                  <a:pt x="786" y="17"/>
                </a:lnTo>
                <a:lnTo>
                  <a:pt x="790" y="23"/>
                </a:lnTo>
                <a:lnTo>
                  <a:pt x="794" y="30"/>
                </a:lnTo>
                <a:lnTo>
                  <a:pt x="798" y="37"/>
                </a:lnTo>
                <a:lnTo>
                  <a:pt x="802" y="43"/>
                </a:lnTo>
                <a:lnTo>
                  <a:pt x="805" y="48"/>
                </a:lnTo>
                <a:lnTo>
                  <a:pt x="808" y="52"/>
                </a:lnTo>
                <a:lnTo>
                  <a:pt x="811" y="55"/>
                </a:lnTo>
                <a:lnTo>
                  <a:pt x="814" y="58"/>
                </a:lnTo>
                <a:lnTo>
                  <a:pt x="816" y="59"/>
                </a:lnTo>
                <a:lnTo>
                  <a:pt x="819" y="60"/>
                </a:lnTo>
                <a:lnTo>
                  <a:pt x="821" y="59"/>
                </a:lnTo>
                <a:lnTo>
                  <a:pt x="824" y="58"/>
                </a:lnTo>
                <a:lnTo>
                  <a:pt x="827" y="55"/>
                </a:lnTo>
                <a:lnTo>
                  <a:pt x="830" y="52"/>
                </a:lnTo>
                <a:lnTo>
                  <a:pt x="833" y="48"/>
                </a:lnTo>
                <a:lnTo>
                  <a:pt x="836" y="43"/>
                </a:lnTo>
                <a:lnTo>
                  <a:pt x="840" y="37"/>
                </a:lnTo>
                <a:lnTo>
                  <a:pt x="844" y="30"/>
                </a:lnTo>
                <a:lnTo>
                  <a:pt x="848" y="23"/>
                </a:lnTo>
                <a:lnTo>
                  <a:pt x="851" y="17"/>
                </a:lnTo>
                <a:lnTo>
                  <a:pt x="855" y="11"/>
                </a:lnTo>
                <a:lnTo>
                  <a:pt x="858" y="7"/>
                </a:lnTo>
                <a:lnTo>
                  <a:pt x="861" y="4"/>
                </a:lnTo>
                <a:lnTo>
                  <a:pt x="863" y="2"/>
                </a:lnTo>
                <a:lnTo>
                  <a:pt x="866" y="0"/>
                </a:lnTo>
                <a:lnTo>
                  <a:pt x="869" y="0"/>
                </a:lnTo>
                <a:lnTo>
                  <a:pt x="871" y="0"/>
                </a:lnTo>
                <a:lnTo>
                  <a:pt x="874" y="2"/>
                </a:lnTo>
                <a:lnTo>
                  <a:pt x="876" y="4"/>
                </a:lnTo>
                <a:lnTo>
                  <a:pt x="879" y="7"/>
                </a:lnTo>
                <a:lnTo>
                  <a:pt x="882" y="11"/>
                </a:lnTo>
                <a:lnTo>
                  <a:pt x="886" y="17"/>
                </a:lnTo>
                <a:lnTo>
                  <a:pt x="889" y="23"/>
                </a:lnTo>
                <a:lnTo>
                  <a:pt x="893" y="3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3" name="Rectangle 204">
            <a:extLst>
              <a:ext uri="{FF2B5EF4-FFF2-40B4-BE49-F238E27FC236}">
                <a16:creationId xmlns:a16="http://schemas.microsoft.com/office/drawing/2014/main" id="{F2EE6F04-7512-6D52-FFC0-8E742FDFB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550" y="1600200"/>
            <a:ext cx="96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i="1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14" name="Rectangle 205">
            <a:extLst>
              <a:ext uri="{FF2B5EF4-FFF2-40B4-BE49-F238E27FC236}">
                <a16:creationId xmlns:a16="http://schemas.microsoft.com/office/drawing/2014/main" id="{7153478A-ED1B-8371-EFFA-86EC8DF62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1752600"/>
            <a:ext cx="242888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evap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15" name="Rectangle 206">
            <a:extLst>
              <a:ext uri="{FF2B5EF4-FFF2-40B4-BE49-F238E27FC236}">
                <a16:creationId xmlns:a16="http://schemas.microsoft.com/office/drawing/2014/main" id="{DB60B284-C0A8-4B1F-A535-1E806CB231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8700" y="1600200"/>
            <a:ext cx="96838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 i="1">
                <a:solidFill>
                  <a:srgbClr val="000000"/>
                </a:solidFill>
                <a:latin typeface="Times New Roman" panose="02020603050405020304" pitchFamily="18" charset="0"/>
              </a:rPr>
              <a:t>q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16" name="Rectangle 207">
            <a:extLst>
              <a:ext uri="{FF2B5EF4-FFF2-40B4-BE49-F238E27FC236}">
                <a16:creationId xmlns:a16="http://schemas.microsoft.com/office/drawing/2014/main" id="{CED1A7E6-CEB0-A5D2-70E5-D01F329FDA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3" y="1752600"/>
            <a:ext cx="3937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>
                <a:solidFill>
                  <a:srgbClr val="000000"/>
                </a:solidFill>
                <a:latin typeface="Times New Roman" panose="02020603050405020304" pitchFamily="18" charset="0"/>
              </a:rPr>
              <a:t>warmer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17" name="Rectangle 208">
            <a:extLst>
              <a:ext uri="{FF2B5EF4-FFF2-40B4-BE49-F238E27FC236}">
                <a16:creationId xmlns:a16="http://schemas.microsoft.com/office/drawing/2014/main" id="{CFB886E6-C2F5-78F3-087C-2935192C7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0650" y="2765425"/>
            <a:ext cx="58737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warmer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18" name="Line 209">
            <a:extLst>
              <a:ext uri="{FF2B5EF4-FFF2-40B4-BE49-F238E27FC236}">
                <a16:creationId xmlns:a16="http://schemas.microsoft.com/office/drawing/2014/main" id="{175934DF-B375-473B-F4C4-02532E095882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2370138"/>
            <a:ext cx="1588" cy="246062"/>
          </a:xfrm>
          <a:prstGeom prst="line">
            <a:avLst/>
          </a:pr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19" name="Freeform 210">
            <a:extLst>
              <a:ext uri="{FF2B5EF4-FFF2-40B4-BE49-F238E27FC236}">
                <a16:creationId xmlns:a16="http://schemas.microsoft.com/office/drawing/2014/main" id="{A5C93565-FB25-3F28-AC79-88B1D7A5C553}"/>
              </a:ext>
            </a:extLst>
          </p:cNvPr>
          <p:cNvSpPr>
            <a:spLocks/>
          </p:cNvSpPr>
          <p:nvPr/>
        </p:nvSpPr>
        <p:spPr bwMode="auto">
          <a:xfrm>
            <a:off x="7105650" y="2427288"/>
            <a:ext cx="112713" cy="187325"/>
          </a:xfrm>
          <a:custGeom>
            <a:avLst/>
            <a:gdLst>
              <a:gd name="T0" fmla="*/ 2147483646 w 142"/>
              <a:gd name="T1" fmla="*/ 2147483646 h 236"/>
              <a:gd name="T2" fmla="*/ 0 w 142"/>
              <a:gd name="T3" fmla="*/ 0 h 236"/>
              <a:gd name="T4" fmla="*/ 2147483646 w 142"/>
              <a:gd name="T5" fmla="*/ 2147483646 h 236"/>
              <a:gd name="T6" fmla="*/ 2147483646 w 142"/>
              <a:gd name="T7" fmla="*/ 0 h 236"/>
              <a:gd name="T8" fmla="*/ 2147483646 w 142"/>
              <a:gd name="T9" fmla="*/ 2147483646 h 23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2"/>
              <a:gd name="T16" fmla="*/ 0 h 236"/>
              <a:gd name="T17" fmla="*/ 142 w 142"/>
              <a:gd name="T18" fmla="*/ 236 h 2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2" h="236">
                <a:moveTo>
                  <a:pt x="71" y="236"/>
                </a:moveTo>
                <a:lnTo>
                  <a:pt x="0" y="0"/>
                </a:lnTo>
                <a:lnTo>
                  <a:pt x="71" y="46"/>
                </a:lnTo>
                <a:lnTo>
                  <a:pt x="142" y="0"/>
                </a:lnTo>
                <a:lnTo>
                  <a:pt x="71" y="236"/>
                </a:lnTo>
                <a:close/>
              </a:path>
            </a:pathLst>
          </a:custGeom>
          <a:solidFill>
            <a:srgbClr val="000000"/>
          </a:solidFill>
          <a:ln w="4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620" name="Freeform 211">
            <a:extLst>
              <a:ext uri="{FF2B5EF4-FFF2-40B4-BE49-F238E27FC236}">
                <a16:creationId xmlns:a16="http://schemas.microsoft.com/office/drawing/2014/main" id="{F70F075B-63F6-43AC-CD11-F9B49346E6EA}"/>
              </a:ext>
            </a:extLst>
          </p:cNvPr>
          <p:cNvSpPr>
            <a:spLocks/>
          </p:cNvSpPr>
          <p:nvPr/>
        </p:nvSpPr>
        <p:spPr bwMode="auto">
          <a:xfrm>
            <a:off x="7119938" y="1939925"/>
            <a:ext cx="84137" cy="430213"/>
          </a:xfrm>
          <a:custGeom>
            <a:avLst/>
            <a:gdLst>
              <a:gd name="T0" fmla="*/ 2147483646 w 60"/>
              <a:gd name="T1" fmla="*/ 2147483646 h 306"/>
              <a:gd name="T2" fmla="*/ 2147483646 w 60"/>
              <a:gd name="T3" fmla="*/ 2147483646 h 306"/>
              <a:gd name="T4" fmla="*/ 2147483646 w 60"/>
              <a:gd name="T5" fmla="*/ 2147483646 h 306"/>
              <a:gd name="T6" fmla="*/ 2147483646 w 60"/>
              <a:gd name="T7" fmla="*/ 2147483646 h 306"/>
              <a:gd name="T8" fmla="*/ 2147483646 w 60"/>
              <a:gd name="T9" fmla="*/ 2147483646 h 306"/>
              <a:gd name="T10" fmla="*/ 2147483646 w 60"/>
              <a:gd name="T11" fmla="*/ 2147483646 h 306"/>
              <a:gd name="T12" fmla="*/ 2147483646 w 60"/>
              <a:gd name="T13" fmla="*/ 2147483646 h 306"/>
              <a:gd name="T14" fmla="*/ 2147483646 w 60"/>
              <a:gd name="T15" fmla="*/ 2147483646 h 306"/>
              <a:gd name="T16" fmla="*/ 2147483646 w 60"/>
              <a:gd name="T17" fmla="*/ 2147483646 h 306"/>
              <a:gd name="T18" fmla="*/ 2147483646 w 60"/>
              <a:gd name="T19" fmla="*/ 2147483646 h 306"/>
              <a:gd name="T20" fmla="*/ 2147483646 w 60"/>
              <a:gd name="T21" fmla="*/ 2147483646 h 306"/>
              <a:gd name="T22" fmla="*/ 0 w 60"/>
              <a:gd name="T23" fmla="*/ 2147483646 h 306"/>
              <a:gd name="T24" fmla="*/ 0 w 60"/>
              <a:gd name="T25" fmla="*/ 2147483646 h 306"/>
              <a:gd name="T26" fmla="*/ 2147483646 w 60"/>
              <a:gd name="T27" fmla="*/ 2147483646 h 306"/>
              <a:gd name="T28" fmla="*/ 2147483646 w 60"/>
              <a:gd name="T29" fmla="*/ 2147483646 h 306"/>
              <a:gd name="T30" fmla="*/ 2147483646 w 60"/>
              <a:gd name="T31" fmla="*/ 2147483646 h 306"/>
              <a:gd name="T32" fmla="*/ 2147483646 w 60"/>
              <a:gd name="T33" fmla="*/ 2147483646 h 306"/>
              <a:gd name="T34" fmla="*/ 2147483646 w 60"/>
              <a:gd name="T35" fmla="*/ 2147483646 h 306"/>
              <a:gd name="T36" fmla="*/ 2147483646 w 60"/>
              <a:gd name="T37" fmla="*/ 2147483646 h 306"/>
              <a:gd name="T38" fmla="*/ 2147483646 w 60"/>
              <a:gd name="T39" fmla="*/ 2147483646 h 306"/>
              <a:gd name="T40" fmla="*/ 2147483646 w 60"/>
              <a:gd name="T41" fmla="*/ 2147483646 h 306"/>
              <a:gd name="T42" fmla="*/ 2147483646 w 60"/>
              <a:gd name="T43" fmla="*/ 2147483646 h 306"/>
              <a:gd name="T44" fmla="*/ 2147483646 w 60"/>
              <a:gd name="T45" fmla="*/ 2147483646 h 306"/>
              <a:gd name="T46" fmla="*/ 2147483646 w 60"/>
              <a:gd name="T47" fmla="*/ 2147483646 h 306"/>
              <a:gd name="T48" fmla="*/ 2147483646 w 60"/>
              <a:gd name="T49" fmla="*/ 2147483646 h 306"/>
              <a:gd name="T50" fmla="*/ 2147483646 w 60"/>
              <a:gd name="T51" fmla="*/ 2147483646 h 306"/>
              <a:gd name="T52" fmla="*/ 2147483646 w 60"/>
              <a:gd name="T53" fmla="*/ 2147483646 h 306"/>
              <a:gd name="T54" fmla="*/ 0 w 60"/>
              <a:gd name="T55" fmla="*/ 2147483646 h 306"/>
              <a:gd name="T56" fmla="*/ 0 w 60"/>
              <a:gd name="T57" fmla="*/ 2147483646 h 306"/>
              <a:gd name="T58" fmla="*/ 2147483646 w 60"/>
              <a:gd name="T59" fmla="*/ 2147483646 h 306"/>
              <a:gd name="T60" fmla="*/ 2147483646 w 60"/>
              <a:gd name="T61" fmla="*/ 2147483646 h 306"/>
              <a:gd name="T62" fmla="*/ 2147483646 w 60"/>
              <a:gd name="T63" fmla="*/ 2147483646 h 306"/>
              <a:gd name="T64" fmla="*/ 2147483646 w 60"/>
              <a:gd name="T65" fmla="*/ 2147483646 h 306"/>
              <a:gd name="T66" fmla="*/ 2147483646 w 60"/>
              <a:gd name="T67" fmla="*/ 2147483646 h 306"/>
              <a:gd name="T68" fmla="*/ 2147483646 w 60"/>
              <a:gd name="T69" fmla="*/ 2147483646 h 306"/>
              <a:gd name="T70" fmla="*/ 2147483646 w 60"/>
              <a:gd name="T71" fmla="*/ 2147483646 h 306"/>
              <a:gd name="T72" fmla="*/ 2147483646 w 60"/>
              <a:gd name="T73" fmla="*/ 2147483646 h 306"/>
              <a:gd name="T74" fmla="*/ 2147483646 w 60"/>
              <a:gd name="T75" fmla="*/ 2147483646 h 306"/>
              <a:gd name="T76" fmla="*/ 2147483646 w 60"/>
              <a:gd name="T77" fmla="*/ 2147483646 h 306"/>
              <a:gd name="T78" fmla="*/ 2147483646 w 60"/>
              <a:gd name="T79" fmla="*/ 2147483646 h 306"/>
              <a:gd name="T80" fmla="*/ 2147483646 w 60"/>
              <a:gd name="T81" fmla="*/ 2147483646 h 306"/>
              <a:gd name="T82" fmla="*/ 2147483646 w 60"/>
              <a:gd name="T83" fmla="*/ 2147483646 h 306"/>
              <a:gd name="T84" fmla="*/ 2147483646 w 60"/>
              <a:gd name="T85" fmla="*/ 2147483646 h 306"/>
              <a:gd name="T86" fmla="*/ 0 w 60"/>
              <a:gd name="T87" fmla="*/ 2147483646 h 306"/>
              <a:gd name="T88" fmla="*/ 0 w 60"/>
              <a:gd name="T89" fmla="*/ 2147483646 h 306"/>
              <a:gd name="T90" fmla="*/ 2147483646 w 60"/>
              <a:gd name="T91" fmla="*/ 2147483646 h 306"/>
              <a:gd name="T92" fmla="*/ 2147483646 w 60"/>
              <a:gd name="T93" fmla="*/ 2147483646 h 306"/>
              <a:gd name="T94" fmla="*/ 2147483646 w 60"/>
              <a:gd name="T95" fmla="*/ 2147483646 h 30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60"/>
              <a:gd name="T145" fmla="*/ 0 h 306"/>
              <a:gd name="T146" fmla="*/ 60 w 60"/>
              <a:gd name="T147" fmla="*/ 306 h 30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60" h="306">
                <a:moveTo>
                  <a:pt x="30" y="306"/>
                </a:moveTo>
                <a:lnTo>
                  <a:pt x="37" y="302"/>
                </a:lnTo>
                <a:lnTo>
                  <a:pt x="43" y="298"/>
                </a:lnTo>
                <a:lnTo>
                  <a:pt x="48" y="295"/>
                </a:lnTo>
                <a:lnTo>
                  <a:pt x="53" y="292"/>
                </a:lnTo>
                <a:lnTo>
                  <a:pt x="56" y="289"/>
                </a:lnTo>
                <a:lnTo>
                  <a:pt x="58" y="286"/>
                </a:lnTo>
                <a:lnTo>
                  <a:pt x="60" y="283"/>
                </a:lnTo>
                <a:lnTo>
                  <a:pt x="60" y="281"/>
                </a:lnTo>
                <a:lnTo>
                  <a:pt x="60" y="278"/>
                </a:lnTo>
                <a:lnTo>
                  <a:pt x="58" y="275"/>
                </a:lnTo>
                <a:lnTo>
                  <a:pt x="56" y="273"/>
                </a:lnTo>
                <a:lnTo>
                  <a:pt x="53" y="270"/>
                </a:lnTo>
                <a:lnTo>
                  <a:pt x="48" y="267"/>
                </a:lnTo>
                <a:lnTo>
                  <a:pt x="43" y="263"/>
                </a:lnTo>
                <a:lnTo>
                  <a:pt x="37" y="259"/>
                </a:lnTo>
                <a:lnTo>
                  <a:pt x="30" y="255"/>
                </a:lnTo>
                <a:lnTo>
                  <a:pt x="23" y="251"/>
                </a:lnTo>
                <a:lnTo>
                  <a:pt x="17" y="247"/>
                </a:lnTo>
                <a:lnTo>
                  <a:pt x="12" y="244"/>
                </a:lnTo>
                <a:lnTo>
                  <a:pt x="8" y="241"/>
                </a:lnTo>
                <a:lnTo>
                  <a:pt x="4" y="238"/>
                </a:lnTo>
                <a:lnTo>
                  <a:pt x="2" y="235"/>
                </a:lnTo>
                <a:lnTo>
                  <a:pt x="0" y="232"/>
                </a:lnTo>
                <a:lnTo>
                  <a:pt x="0" y="230"/>
                </a:lnTo>
                <a:lnTo>
                  <a:pt x="0" y="227"/>
                </a:lnTo>
                <a:lnTo>
                  <a:pt x="2" y="224"/>
                </a:lnTo>
                <a:lnTo>
                  <a:pt x="4" y="222"/>
                </a:lnTo>
                <a:lnTo>
                  <a:pt x="8" y="219"/>
                </a:lnTo>
                <a:lnTo>
                  <a:pt x="12" y="215"/>
                </a:lnTo>
                <a:lnTo>
                  <a:pt x="17" y="212"/>
                </a:lnTo>
                <a:lnTo>
                  <a:pt x="23" y="208"/>
                </a:lnTo>
                <a:lnTo>
                  <a:pt x="30" y="204"/>
                </a:lnTo>
                <a:lnTo>
                  <a:pt x="37" y="200"/>
                </a:lnTo>
                <a:lnTo>
                  <a:pt x="43" y="196"/>
                </a:lnTo>
                <a:lnTo>
                  <a:pt x="48" y="193"/>
                </a:lnTo>
                <a:lnTo>
                  <a:pt x="53" y="190"/>
                </a:lnTo>
                <a:lnTo>
                  <a:pt x="56" y="187"/>
                </a:lnTo>
                <a:lnTo>
                  <a:pt x="58" y="184"/>
                </a:lnTo>
                <a:lnTo>
                  <a:pt x="60" y="181"/>
                </a:lnTo>
                <a:lnTo>
                  <a:pt x="60" y="179"/>
                </a:lnTo>
                <a:lnTo>
                  <a:pt x="60" y="176"/>
                </a:lnTo>
                <a:lnTo>
                  <a:pt x="58" y="173"/>
                </a:lnTo>
                <a:lnTo>
                  <a:pt x="56" y="170"/>
                </a:lnTo>
                <a:lnTo>
                  <a:pt x="53" y="167"/>
                </a:lnTo>
                <a:lnTo>
                  <a:pt x="48" y="164"/>
                </a:lnTo>
                <a:lnTo>
                  <a:pt x="43" y="161"/>
                </a:lnTo>
                <a:lnTo>
                  <a:pt x="37" y="157"/>
                </a:lnTo>
                <a:lnTo>
                  <a:pt x="30" y="153"/>
                </a:lnTo>
                <a:lnTo>
                  <a:pt x="23" y="149"/>
                </a:lnTo>
                <a:lnTo>
                  <a:pt x="17" y="145"/>
                </a:lnTo>
                <a:lnTo>
                  <a:pt x="12" y="142"/>
                </a:lnTo>
                <a:lnTo>
                  <a:pt x="8" y="139"/>
                </a:lnTo>
                <a:lnTo>
                  <a:pt x="4" y="136"/>
                </a:lnTo>
                <a:lnTo>
                  <a:pt x="2" y="133"/>
                </a:lnTo>
                <a:lnTo>
                  <a:pt x="0" y="130"/>
                </a:lnTo>
                <a:lnTo>
                  <a:pt x="0" y="127"/>
                </a:lnTo>
                <a:lnTo>
                  <a:pt x="0" y="125"/>
                </a:lnTo>
                <a:lnTo>
                  <a:pt x="2" y="122"/>
                </a:lnTo>
                <a:lnTo>
                  <a:pt x="4" y="119"/>
                </a:lnTo>
                <a:lnTo>
                  <a:pt x="8" y="116"/>
                </a:lnTo>
                <a:lnTo>
                  <a:pt x="12" y="113"/>
                </a:lnTo>
                <a:lnTo>
                  <a:pt x="17" y="110"/>
                </a:lnTo>
                <a:lnTo>
                  <a:pt x="23" y="106"/>
                </a:lnTo>
                <a:lnTo>
                  <a:pt x="30" y="102"/>
                </a:lnTo>
                <a:lnTo>
                  <a:pt x="37" y="98"/>
                </a:lnTo>
                <a:lnTo>
                  <a:pt x="43" y="94"/>
                </a:lnTo>
                <a:lnTo>
                  <a:pt x="48" y="91"/>
                </a:lnTo>
                <a:lnTo>
                  <a:pt x="53" y="87"/>
                </a:lnTo>
                <a:lnTo>
                  <a:pt x="56" y="84"/>
                </a:lnTo>
                <a:lnTo>
                  <a:pt x="58" y="82"/>
                </a:lnTo>
                <a:lnTo>
                  <a:pt x="60" y="79"/>
                </a:lnTo>
                <a:lnTo>
                  <a:pt x="60" y="76"/>
                </a:lnTo>
                <a:lnTo>
                  <a:pt x="60" y="74"/>
                </a:lnTo>
                <a:lnTo>
                  <a:pt x="58" y="71"/>
                </a:lnTo>
                <a:lnTo>
                  <a:pt x="56" y="68"/>
                </a:lnTo>
                <a:lnTo>
                  <a:pt x="53" y="65"/>
                </a:lnTo>
                <a:lnTo>
                  <a:pt x="48" y="62"/>
                </a:lnTo>
                <a:lnTo>
                  <a:pt x="43" y="59"/>
                </a:lnTo>
                <a:lnTo>
                  <a:pt x="37" y="55"/>
                </a:lnTo>
                <a:lnTo>
                  <a:pt x="30" y="51"/>
                </a:lnTo>
                <a:lnTo>
                  <a:pt x="23" y="47"/>
                </a:lnTo>
                <a:lnTo>
                  <a:pt x="17" y="43"/>
                </a:lnTo>
                <a:lnTo>
                  <a:pt x="12" y="39"/>
                </a:lnTo>
                <a:lnTo>
                  <a:pt x="8" y="36"/>
                </a:lnTo>
                <a:lnTo>
                  <a:pt x="4" y="33"/>
                </a:lnTo>
                <a:lnTo>
                  <a:pt x="2" y="31"/>
                </a:lnTo>
                <a:lnTo>
                  <a:pt x="0" y="28"/>
                </a:lnTo>
                <a:lnTo>
                  <a:pt x="0" y="25"/>
                </a:lnTo>
                <a:lnTo>
                  <a:pt x="0" y="23"/>
                </a:lnTo>
                <a:lnTo>
                  <a:pt x="2" y="20"/>
                </a:lnTo>
                <a:lnTo>
                  <a:pt x="4" y="17"/>
                </a:lnTo>
                <a:lnTo>
                  <a:pt x="8" y="14"/>
                </a:lnTo>
                <a:lnTo>
                  <a:pt x="12" y="11"/>
                </a:lnTo>
                <a:lnTo>
                  <a:pt x="17" y="8"/>
                </a:lnTo>
                <a:lnTo>
                  <a:pt x="23" y="4"/>
                </a:lnTo>
                <a:lnTo>
                  <a:pt x="30" y="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1" name="Freeform 212">
            <a:extLst>
              <a:ext uri="{FF2B5EF4-FFF2-40B4-BE49-F238E27FC236}">
                <a16:creationId xmlns:a16="http://schemas.microsoft.com/office/drawing/2014/main" id="{5DE55A1B-91B6-966B-C4A5-DF5985B8141F}"/>
              </a:ext>
            </a:extLst>
          </p:cNvPr>
          <p:cNvSpPr>
            <a:spLocks/>
          </p:cNvSpPr>
          <p:nvPr/>
        </p:nvSpPr>
        <p:spPr bwMode="auto">
          <a:xfrm>
            <a:off x="5772150" y="1897063"/>
            <a:ext cx="1390650" cy="84137"/>
          </a:xfrm>
          <a:custGeom>
            <a:avLst/>
            <a:gdLst>
              <a:gd name="T0" fmla="*/ 2147483646 w 987"/>
              <a:gd name="T1" fmla="*/ 2147483646 h 60"/>
              <a:gd name="T2" fmla="*/ 2147483646 w 987"/>
              <a:gd name="T3" fmla="*/ 2147483646 h 60"/>
              <a:gd name="T4" fmla="*/ 2147483646 w 987"/>
              <a:gd name="T5" fmla="*/ 2147483646 h 60"/>
              <a:gd name="T6" fmla="*/ 2147483646 w 987"/>
              <a:gd name="T7" fmla="*/ 2147483646 h 60"/>
              <a:gd name="T8" fmla="*/ 2147483646 w 987"/>
              <a:gd name="T9" fmla="*/ 2147483646 h 60"/>
              <a:gd name="T10" fmla="*/ 2147483646 w 987"/>
              <a:gd name="T11" fmla="*/ 2147483646 h 60"/>
              <a:gd name="T12" fmla="*/ 2147483646 w 987"/>
              <a:gd name="T13" fmla="*/ 0 h 60"/>
              <a:gd name="T14" fmla="*/ 2147483646 w 987"/>
              <a:gd name="T15" fmla="*/ 2147483646 h 60"/>
              <a:gd name="T16" fmla="*/ 2147483646 w 987"/>
              <a:gd name="T17" fmla="*/ 2147483646 h 60"/>
              <a:gd name="T18" fmla="*/ 2147483646 w 987"/>
              <a:gd name="T19" fmla="*/ 2147483646 h 60"/>
              <a:gd name="T20" fmla="*/ 2147483646 w 987"/>
              <a:gd name="T21" fmla="*/ 2147483646 h 60"/>
              <a:gd name="T22" fmla="*/ 2147483646 w 987"/>
              <a:gd name="T23" fmla="*/ 0 h 60"/>
              <a:gd name="T24" fmla="*/ 2147483646 w 987"/>
              <a:gd name="T25" fmla="*/ 2147483646 h 60"/>
              <a:gd name="T26" fmla="*/ 2147483646 w 987"/>
              <a:gd name="T27" fmla="*/ 2147483646 h 60"/>
              <a:gd name="T28" fmla="*/ 2147483646 w 987"/>
              <a:gd name="T29" fmla="*/ 2147483646 h 60"/>
              <a:gd name="T30" fmla="*/ 2147483646 w 987"/>
              <a:gd name="T31" fmla="*/ 2147483646 h 60"/>
              <a:gd name="T32" fmla="*/ 2147483646 w 987"/>
              <a:gd name="T33" fmla="*/ 2147483646 h 60"/>
              <a:gd name="T34" fmla="*/ 2147483646 w 987"/>
              <a:gd name="T35" fmla="*/ 2147483646 h 60"/>
              <a:gd name="T36" fmla="*/ 2147483646 w 987"/>
              <a:gd name="T37" fmla="*/ 2147483646 h 60"/>
              <a:gd name="T38" fmla="*/ 2147483646 w 987"/>
              <a:gd name="T39" fmla="*/ 2147483646 h 60"/>
              <a:gd name="T40" fmla="*/ 2147483646 w 987"/>
              <a:gd name="T41" fmla="*/ 2147483646 h 60"/>
              <a:gd name="T42" fmla="*/ 2147483646 w 987"/>
              <a:gd name="T43" fmla="*/ 2147483646 h 60"/>
              <a:gd name="T44" fmla="*/ 2147483646 w 987"/>
              <a:gd name="T45" fmla="*/ 0 h 60"/>
              <a:gd name="T46" fmla="*/ 2147483646 w 987"/>
              <a:gd name="T47" fmla="*/ 2147483646 h 60"/>
              <a:gd name="T48" fmla="*/ 2147483646 w 987"/>
              <a:gd name="T49" fmla="*/ 2147483646 h 60"/>
              <a:gd name="T50" fmla="*/ 2147483646 w 987"/>
              <a:gd name="T51" fmla="*/ 2147483646 h 60"/>
              <a:gd name="T52" fmla="*/ 2147483646 w 987"/>
              <a:gd name="T53" fmla="*/ 2147483646 h 60"/>
              <a:gd name="T54" fmla="*/ 2147483646 w 987"/>
              <a:gd name="T55" fmla="*/ 0 h 60"/>
              <a:gd name="T56" fmla="*/ 2147483646 w 987"/>
              <a:gd name="T57" fmla="*/ 2147483646 h 60"/>
              <a:gd name="T58" fmla="*/ 2147483646 w 987"/>
              <a:gd name="T59" fmla="*/ 2147483646 h 60"/>
              <a:gd name="T60" fmla="*/ 2147483646 w 987"/>
              <a:gd name="T61" fmla="*/ 2147483646 h 60"/>
              <a:gd name="T62" fmla="*/ 2147483646 w 987"/>
              <a:gd name="T63" fmla="*/ 2147483646 h 60"/>
              <a:gd name="T64" fmla="*/ 2147483646 w 987"/>
              <a:gd name="T65" fmla="*/ 2147483646 h 60"/>
              <a:gd name="T66" fmla="*/ 2147483646 w 987"/>
              <a:gd name="T67" fmla="*/ 2147483646 h 60"/>
              <a:gd name="T68" fmla="*/ 2147483646 w 987"/>
              <a:gd name="T69" fmla="*/ 2147483646 h 60"/>
              <a:gd name="T70" fmla="*/ 2147483646 w 987"/>
              <a:gd name="T71" fmla="*/ 2147483646 h 60"/>
              <a:gd name="T72" fmla="*/ 2147483646 w 987"/>
              <a:gd name="T73" fmla="*/ 2147483646 h 60"/>
              <a:gd name="T74" fmla="*/ 2147483646 w 987"/>
              <a:gd name="T75" fmla="*/ 2147483646 h 60"/>
              <a:gd name="T76" fmla="*/ 2147483646 w 987"/>
              <a:gd name="T77" fmla="*/ 0 h 60"/>
              <a:gd name="T78" fmla="*/ 2147483646 w 987"/>
              <a:gd name="T79" fmla="*/ 2147483646 h 60"/>
              <a:gd name="T80" fmla="*/ 2147483646 w 987"/>
              <a:gd name="T81" fmla="*/ 2147483646 h 60"/>
              <a:gd name="T82" fmla="*/ 2147483646 w 987"/>
              <a:gd name="T83" fmla="*/ 2147483646 h 60"/>
              <a:gd name="T84" fmla="*/ 2147483646 w 987"/>
              <a:gd name="T85" fmla="*/ 2147483646 h 60"/>
              <a:gd name="T86" fmla="*/ 2147483646 w 987"/>
              <a:gd name="T87" fmla="*/ 0 h 60"/>
              <a:gd name="T88" fmla="*/ 2147483646 w 987"/>
              <a:gd name="T89" fmla="*/ 2147483646 h 60"/>
              <a:gd name="T90" fmla="*/ 2147483646 w 987"/>
              <a:gd name="T91" fmla="*/ 2147483646 h 60"/>
              <a:gd name="T92" fmla="*/ 2147483646 w 987"/>
              <a:gd name="T93" fmla="*/ 2147483646 h 60"/>
              <a:gd name="T94" fmla="*/ 2147483646 w 987"/>
              <a:gd name="T95" fmla="*/ 2147483646 h 60"/>
              <a:gd name="T96" fmla="*/ 2147483646 w 987"/>
              <a:gd name="T97" fmla="*/ 2147483646 h 60"/>
              <a:gd name="T98" fmla="*/ 2147483646 w 987"/>
              <a:gd name="T99" fmla="*/ 2147483646 h 60"/>
              <a:gd name="T100" fmla="*/ 2147483646 w 987"/>
              <a:gd name="T101" fmla="*/ 2147483646 h 60"/>
              <a:gd name="T102" fmla="*/ 2147483646 w 987"/>
              <a:gd name="T103" fmla="*/ 2147483646 h 60"/>
              <a:gd name="T104" fmla="*/ 2147483646 w 987"/>
              <a:gd name="T105" fmla="*/ 2147483646 h 6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987"/>
              <a:gd name="T160" fmla="*/ 0 h 60"/>
              <a:gd name="T161" fmla="*/ 987 w 987"/>
              <a:gd name="T162" fmla="*/ 60 h 6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987" h="60">
                <a:moveTo>
                  <a:pt x="987" y="30"/>
                </a:moveTo>
                <a:lnTo>
                  <a:pt x="983" y="23"/>
                </a:lnTo>
                <a:lnTo>
                  <a:pt x="979" y="17"/>
                </a:lnTo>
                <a:lnTo>
                  <a:pt x="976" y="11"/>
                </a:lnTo>
                <a:lnTo>
                  <a:pt x="973" y="7"/>
                </a:lnTo>
                <a:lnTo>
                  <a:pt x="970" y="4"/>
                </a:lnTo>
                <a:lnTo>
                  <a:pt x="967" y="2"/>
                </a:lnTo>
                <a:lnTo>
                  <a:pt x="965" y="0"/>
                </a:lnTo>
                <a:lnTo>
                  <a:pt x="962" y="0"/>
                </a:lnTo>
                <a:lnTo>
                  <a:pt x="960" y="0"/>
                </a:lnTo>
                <a:lnTo>
                  <a:pt x="957" y="2"/>
                </a:lnTo>
                <a:lnTo>
                  <a:pt x="954" y="4"/>
                </a:lnTo>
                <a:lnTo>
                  <a:pt x="952" y="7"/>
                </a:lnTo>
                <a:lnTo>
                  <a:pt x="949" y="11"/>
                </a:lnTo>
                <a:lnTo>
                  <a:pt x="945" y="17"/>
                </a:lnTo>
                <a:lnTo>
                  <a:pt x="942" y="23"/>
                </a:lnTo>
                <a:lnTo>
                  <a:pt x="938" y="30"/>
                </a:lnTo>
                <a:lnTo>
                  <a:pt x="934" y="37"/>
                </a:lnTo>
                <a:lnTo>
                  <a:pt x="930" y="43"/>
                </a:lnTo>
                <a:lnTo>
                  <a:pt x="927" y="48"/>
                </a:lnTo>
                <a:lnTo>
                  <a:pt x="924" y="52"/>
                </a:lnTo>
                <a:lnTo>
                  <a:pt x="921" y="55"/>
                </a:lnTo>
                <a:lnTo>
                  <a:pt x="918" y="58"/>
                </a:lnTo>
                <a:lnTo>
                  <a:pt x="916" y="59"/>
                </a:lnTo>
                <a:lnTo>
                  <a:pt x="913" y="60"/>
                </a:lnTo>
                <a:lnTo>
                  <a:pt x="910" y="59"/>
                </a:lnTo>
                <a:lnTo>
                  <a:pt x="908" y="58"/>
                </a:lnTo>
                <a:lnTo>
                  <a:pt x="905" y="55"/>
                </a:lnTo>
                <a:lnTo>
                  <a:pt x="902" y="52"/>
                </a:lnTo>
                <a:lnTo>
                  <a:pt x="899" y="48"/>
                </a:lnTo>
                <a:lnTo>
                  <a:pt x="896" y="43"/>
                </a:lnTo>
                <a:lnTo>
                  <a:pt x="892" y="37"/>
                </a:lnTo>
                <a:lnTo>
                  <a:pt x="888" y="30"/>
                </a:lnTo>
                <a:lnTo>
                  <a:pt x="884" y="23"/>
                </a:lnTo>
                <a:lnTo>
                  <a:pt x="881" y="17"/>
                </a:lnTo>
                <a:lnTo>
                  <a:pt x="877" y="11"/>
                </a:lnTo>
                <a:lnTo>
                  <a:pt x="874" y="7"/>
                </a:lnTo>
                <a:lnTo>
                  <a:pt x="872" y="4"/>
                </a:lnTo>
                <a:lnTo>
                  <a:pt x="869" y="2"/>
                </a:lnTo>
                <a:lnTo>
                  <a:pt x="866" y="0"/>
                </a:lnTo>
                <a:lnTo>
                  <a:pt x="864" y="0"/>
                </a:lnTo>
                <a:lnTo>
                  <a:pt x="861" y="0"/>
                </a:lnTo>
                <a:lnTo>
                  <a:pt x="859" y="2"/>
                </a:lnTo>
                <a:lnTo>
                  <a:pt x="856" y="4"/>
                </a:lnTo>
                <a:lnTo>
                  <a:pt x="853" y="7"/>
                </a:lnTo>
                <a:lnTo>
                  <a:pt x="850" y="11"/>
                </a:lnTo>
                <a:lnTo>
                  <a:pt x="847" y="17"/>
                </a:lnTo>
                <a:lnTo>
                  <a:pt x="843" y="23"/>
                </a:lnTo>
                <a:lnTo>
                  <a:pt x="839" y="30"/>
                </a:lnTo>
                <a:lnTo>
                  <a:pt x="835" y="37"/>
                </a:lnTo>
                <a:lnTo>
                  <a:pt x="831" y="43"/>
                </a:lnTo>
                <a:lnTo>
                  <a:pt x="828" y="48"/>
                </a:lnTo>
                <a:lnTo>
                  <a:pt x="825" y="52"/>
                </a:lnTo>
                <a:lnTo>
                  <a:pt x="822" y="55"/>
                </a:lnTo>
                <a:lnTo>
                  <a:pt x="819" y="58"/>
                </a:lnTo>
                <a:lnTo>
                  <a:pt x="817" y="59"/>
                </a:lnTo>
                <a:lnTo>
                  <a:pt x="814" y="60"/>
                </a:lnTo>
                <a:lnTo>
                  <a:pt x="812" y="59"/>
                </a:lnTo>
                <a:lnTo>
                  <a:pt x="809" y="58"/>
                </a:lnTo>
                <a:lnTo>
                  <a:pt x="806" y="55"/>
                </a:lnTo>
                <a:lnTo>
                  <a:pt x="804" y="52"/>
                </a:lnTo>
                <a:lnTo>
                  <a:pt x="801" y="48"/>
                </a:lnTo>
                <a:lnTo>
                  <a:pt x="797" y="43"/>
                </a:lnTo>
                <a:lnTo>
                  <a:pt x="794" y="37"/>
                </a:lnTo>
                <a:lnTo>
                  <a:pt x="790" y="30"/>
                </a:lnTo>
                <a:lnTo>
                  <a:pt x="786" y="23"/>
                </a:lnTo>
                <a:lnTo>
                  <a:pt x="782" y="17"/>
                </a:lnTo>
                <a:lnTo>
                  <a:pt x="779" y="11"/>
                </a:lnTo>
                <a:lnTo>
                  <a:pt x="776" y="7"/>
                </a:lnTo>
                <a:lnTo>
                  <a:pt x="773" y="4"/>
                </a:lnTo>
                <a:lnTo>
                  <a:pt x="770" y="2"/>
                </a:lnTo>
                <a:lnTo>
                  <a:pt x="768" y="0"/>
                </a:lnTo>
                <a:lnTo>
                  <a:pt x="765" y="0"/>
                </a:lnTo>
                <a:lnTo>
                  <a:pt x="762" y="0"/>
                </a:lnTo>
                <a:lnTo>
                  <a:pt x="760" y="2"/>
                </a:lnTo>
                <a:lnTo>
                  <a:pt x="757" y="4"/>
                </a:lnTo>
                <a:lnTo>
                  <a:pt x="754" y="7"/>
                </a:lnTo>
                <a:lnTo>
                  <a:pt x="751" y="11"/>
                </a:lnTo>
                <a:lnTo>
                  <a:pt x="748" y="17"/>
                </a:lnTo>
                <a:lnTo>
                  <a:pt x="744" y="23"/>
                </a:lnTo>
                <a:lnTo>
                  <a:pt x="740" y="30"/>
                </a:lnTo>
                <a:lnTo>
                  <a:pt x="736" y="37"/>
                </a:lnTo>
                <a:lnTo>
                  <a:pt x="733" y="43"/>
                </a:lnTo>
                <a:lnTo>
                  <a:pt x="729" y="48"/>
                </a:lnTo>
                <a:lnTo>
                  <a:pt x="726" y="52"/>
                </a:lnTo>
                <a:lnTo>
                  <a:pt x="724" y="55"/>
                </a:lnTo>
                <a:lnTo>
                  <a:pt x="721" y="58"/>
                </a:lnTo>
                <a:lnTo>
                  <a:pt x="718" y="59"/>
                </a:lnTo>
                <a:lnTo>
                  <a:pt x="716" y="60"/>
                </a:lnTo>
                <a:lnTo>
                  <a:pt x="713" y="59"/>
                </a:lnTo>
                <a:lnTo>
                  <a:pt x="711" y="58"/>
                </a:lnTo>
                <a:lnTo>
                  <a:pt x="708" y="55"/>
                </a:lnTo>
                <a:lnTo>
                  <a:pt x="705" y="52"/>
                </a:lnTo>
                <a:lnTo>
                  <a:pt x="702" y="48"/>
                </a:lnTo>
                <a:lnTo>
                  <a:pt x="699" y="43"/>
                </a:lnTo>
                <a:lnTo>
                  <a:pt x="695" y="37"/>
                </a:lnTo>
                <a:lnTo>
                  <a:pt x="691" y="30"/>
                </a:lnTo>
                <a:lnTo>
                  <a:pt x="687" y="23"/>
                </a:lnTo>
                <a:lnTo>
                  <a:pt x="683" y="17"/>
                </a:lnTo>
                <a:lnTo>
                  <a:pt x="680" y="11"/>
                </a:lnTo>
                <a:lnTo>
                  <a:pt x="677" y="7"/>
                </a:lnTo>
                <a:lnTo>
                  <a:pt x="674" y="4"/>
                </a:lnTo>
                <a:lnTo>
                  <a:pt x="671" y="2"/>
                </a:lnTo>
                <a:lnTo>
                  <a:pt x="669" y="0"/>
                </a:lnTo>
                <a:lnTo>
                  <a:pt x="666" y="0"/>
                </a:lnTo>
                <a:lnTo>
                  <a:pt x="664" y="0"/>
                </a:lnTo>
                <a:lnTo>
                  <a:pt x="661" y="2"/>
                </a:lnTo>
                <a:lnTo>
                  <a:pt x="658" y="4"/>
                </a:lnTo>
                <a:lnTo>
                  <a:pt x="656" y="7"/>
                </a:lnTo>
                <a:lnTo>
                  <a:pt x="653" y="11"/>
                </a:lnTo>
                <a:lnTo>
                  <a:pt x="649" y="17"/>
                </a:lnTo>
                <a:lnTo>
                  <a:pt x="646" y="23"/>
                </a:lnTo>
                <a:lnTo>
                  <a:pt x="642" y="30"/>
                </a:lnTo>
                <a:lnTo>
                  <a:pt x="638" y="37"/>
                </a:lnTo>
                <a:lnTo>
                  <a:pt x="634" y="43"/>
                </a:lnTo>
                <a:lnTo>
                  <a:pt x="631" y="48"/>
                </a:lnTo>
                <a:lnTo>
                  <a:pt x="628" y="52"/>
                </a:lnTo>
                <a:lnTo>
                  <a:pt x="625" y="55"/>
                </a:lnTo>
                <a:lnTo>
                  <a:pt x="622" y="58"/>
                </a:lnTo>
                <a:lnTo>
                  <a:pt x="620" y="59"/>
                </a:lnTo>
                <a:lnTo>
                  <a:pt x="617" y="60"/>
                </a:lnTo>
                <a:lnTo>
                  <a:pt x="614" y="59"/>
                </a:lnTo>
                <a:lnTo>
                  <a:pt x="612" y="58"/>
                </a:lnTo>
                <a:lnTo>
                  <a:pt x="609" y="55"/>
                </a:lnTo>
                <a:lnTo>
                  <a:pt x="606" y="52"/>
                </a:lnTo>
                <a:lnTo>
                  <a:pt x="603" y="48"/>
                </a:lnTo>
                <a:lnTo>
                  <a:pt x="600" y="43"/>
                </a:lnTo>
                <a:lnTo>
                  <a:pt x="596" y="37"/>
                </a:lnTo>
                <a:lnTo>
                  <a:pt x="592" y="30"/>
                </a:lnTo>
                <a:lnTo>
                  <a:pt x="588" y="23"/>
                </a:lnTo>
                <a:lnTo>
                  <a:pt x="585" y="17"/>
                </a:lnTo>
                <a:lnTo>
                  <a:pt x="581" y="11"/>
                </a:lnTo>
                <a:lnTo>
                  <a:pt x="578" y="7"/>
                </a:lnTo>
                <a:lnTo>
                  <a:pt x="576" y="4"/>
                </a:lnTo>
                <a:lnTo>
                  <a:pt x="573" y="2"/>
                </a:lnTo>
                <a:lnTo>
                  <a:pt x="570" y="0"/>
                </a:lnTo>
                <a:lnTo>
                  <a:pt x="568" y="0"/>
                </a:lnTo>
                <a:lnTo>
                  <a:pt x="565" y="0"/>
                </a:lnTo>
                <a:lnTo>
                  <a:pt x="563" y="2"/>
                </a:lnTo>
                <a:lnTo>
                  <a:pt x="560" y="4"/>
                </a:lnTo>
                <a:lnTo>
                  <a:pt x="557" y="7"/>
                </a:lnTo>
                <a:lnTo>
                  <a:pt x="554" y="11"/>
                </a:lnTo>
                <a:lnTo>
                  <a:pt x="551" y="17"/>
                </a:lnTo>
                <a:lnTo>
                  <a:pt x="547" y="23"/>
                </a:lnTo>
                <a:lnTo>
                  <a:pt x="543" y="30"/>
                </a:lnTo>
                <a:lnTo>
                  <a:pt x="539" y="37"/>
                </a:lnTo>
                <a:lnTo>
                  <a:pt x="535" y="43"/>
                </a:lnTo>
                <a:lnTo>
                  <a:pt x="532" y="48"/>
                </a:lnTo>
                <a:lnTo>
                  <a:pt x="529" y="52"/>
                </a:lnTo>
                <a:lnTo>
                  <a:pt x="526" y="55"/>
                </a:lnTo>
                <a:lnTo>
                  <a:pt x="523" y="58"/>
                </a:lnTo>
                <a:lnTo>
                  <a:pt x="521" y="59"/>
                </a:lnTo>
                <a:lnTo>
                  <a:pt x="518" y="60"/>
                </a:lnTo>
                <a:lnTo>
                  <a:pt x="516" y="59"/>
                </a:lnTo>
                <a:lnTo>
                  <a:pt x="513" y="58"/>
                </a:lnTo>
                <a:lnTo>
                  <a:pt x="510" y="55"/>
                </a:lnTo>
                <a:lnTo>
                  <a:pt x="508" y="52"/>
                </a:lnTo>
                <a:lnTo>
                  <a:pt x="505" y="48"/>
                </a:lnTo>
                <a:lnTo>
                  <a:pt x="501" y="43"/>
                </a:lnTo>
                <a:lnTo>
                  <a:pt x="498" y="37"/>
                </a:lnTo>
                <a:lnTo>
                  <a:pt x="494" y="30"/>
                </a:lnTo>
                <a:lnTo>
                  <a:pt x="490" y="23"/>
                </a:lnTo>
                <a:lnTo>
                  <a:pt x="486" y="17"/>
                </a:lnTo>
                <a:lnTo>
                  <a:pt x="483" y="11"/>
                </a:lnTo>
                <a:lnTo>
                  <a:pt x="480" y="7"/>
                </a:lnTo>
                <a:lnTo>
                  <a:pt x="477" y="4"/>
                </a:lnTo>
                <a:lnTo>
                  <a:pt x="474" y="2"/>
                </a:lnTo>
                <a:lnTo>
                  <a:pt x="472" y="0"/>
                </a:lnTo>
                <a:lnTo>
                  <a:pt x="469" y="0"/>
                </a:lnTo>
                <a:lnTo>
                  <a:pt x="466" y="0"/>
                </a:lnTo>
                <a:lnTo>
                  <a:pt x="464" y="2"/>
                </a:lnTo>
                <a:lnTo>
                  <a:pt x="461" y="4"/>
                </a:lnTo>
                <a:lnTo>
                  <a:pt x="458" y="7"/>
                </a:lnTo>
                <a:lnTo>
                  <a:pt x="455" y="11"/>
                </a:lnTo>
                <a:lnTo>
                  <a:pt x="452" y="17"/>
                </a:lnTo>
                <a:lnTo>
                  <a:pt x="448" y="23"/>
                </a:lnTo>
                <a:lnTo>
                  <a:pt x="444" y="30"/>
                </a:lnTo>
                <a:lnTo>
                  <a:pt x="440" y="37"/>
                </a:lnTo>
                <a:lnTo>
                  <a:pt x="437" y="43"/>
                </a:lnTo>
                <a:lnTo>
                  <a:pt x="433" y="48"/>
                </a:lnTo>
                <a:lnTo>
                  <a:pt x="430" y="52"/>
                </a:lnTo>
                <a:lnTo>
                  <a:pt x="428" y="55"/>
                </a:lnTo>
                <a:lnTo>
                  <a:pt x="425" y="58"/>
                </a:lnTo>
                <a:lnTo>
                  <a:pt x="422" y="59"/>
                </a:lnTo>
                <a:lnTo>
                  <a:pt x="420" y="60"/>
                </a:lnTo>
                <a:lnTo>
                  <a:pt x="417" y="59"/>
                </a:lnTo>
                <a:lnTo>
                  <a:pt x="415" y="58"/>
                </a:lnTo>
                <a:lnTo>
                  <a:pt x="412" y="55"/>
                </a:lnTo>
                <a:lnTo>
                  <a:pt x="409" y="52"/>
                </a:lnTo>
                <a:lnTo>
                  <a:pt x="406" y="48"/>
                </a:lnTo>
                <a:lnTo>
                  <a:pt x="403" y="43"/>
                </a:lnTo>
                <a:lnTo>
                  <a:pt x="399" y="37"/>
                </a:lnTo>
                <a:lnTo>
                  <a:pt x="395" y="30"/>
                </a:lnTo>
                <a:lnTo>
                  <a:pt x="391" y="23"/>
                </a:lnTo>
                <a:lnTo>
                  <a:pt x="387" y="17"/>
                </a:lnTo>
                <a:lnTo>
                  <a:pt x="384" y="11"/>
                </a:lnTo>
                <a:lnTo>
                  <a:pt x="381" y="7"/>
                </a:lnTo>
                <a:lnTo>
                  <a:pt x="378" y="4"/>
                </a:lnTo>
                <a:lnTo>
                  <a:pt x="375" y="2"/>
                </a:lnTo>
                <a:lnTo>
                  <a:pt x="373" y="0"/>
                </a:lnTo>
                <a:lnTo>
                  <a:pt x="370" y="0"/>
                </a:lnTo>
                <a:lnTo>
                  <a:pt x="368" y="0"/>
                </a:lnTo>
                <a:lnTo>
                  <a:pt x="365" y="2"/>
                </a:lnTo>
                <a:lnTo>
                  <a:pt x="362" y="4"/>
                </a:lnTo>
                <a:lnTo>
                  <a:pt x="360" y="7"/>
                </a:lnTo>
                <a:lnTo>
                  <a:pt x="357" y="11"/>
                </a:lnTo>
                <a:lnTo>
                  <a:pt x="353" y="17"/>
                </a:lnTo>
                <a:lnTo>
                  <a:pt x="350" y="23"/>
                </a:lnTo>
                <a:lnTo>
                  <a:pt x="346" y="30"/>
                </a:lnTo>
                <a:lnTo>
                  <a:pt x="342" y="37"/>
                </a:lnTo>
                <a:lnTo>
                  <a:pt x="338" y="43"/>
                </a:lnTo>
                <a:lnTo>
                  <a:pt x="335" y="48"/>
                </a:lnTo>
                <a:lnTo>
                  <a:pt x="332" y="52"/>
                </a:lnTo>
                <a:lnTo>
                  <a:pt x="329" y="55"/>
                </a:lnTo>
                <a:lnTo>
                  <a:pt x="326" y="58"/>
                </a:lnTo>
                <a:lnTo>
                  <a:pt x="324" y="59"/>
                </a:lnTo>
                <a:lnTo>
                  <a:pt x="321" y="60"/>
                </a:lnTo>
                <a:lnTo>
                  <a:pt x="318" y="59"/>
                </a:lnTo>
                <a:lnTo>
                  <a:pt x="316" y="58"/>
                </a:lnTo>
                <a:lnTo>
                  <a:pt x="313" y="55"/>
                </a:lnTo>
                <a:lnTo>
                  <a:pt x="310" y="52"/>
                </a:lnTo>
                <a:lnTo>
                  <a:pt x="307" y="48"/>
                </a:lnTo>
                <a:lnTo>
                  <a:pt x="304" y="43"/>
                </a:lnTo>
                <a:lnTo>
                  <a:pt x="300" y="37"/>
                </a:lnTo>
                <a:lnTo>
                  <a:pt x="296" y="30"/>
                </a:lnTo>
                <a:lnTo>
                  <a:pt x="292" y="23"/>
                </a:lnTo>
                <a:lnTo>
                  <a:pt x="289" y="17"/>
                </a:lnTo>
                <a:lnTo>
                  <a:pt x="285" y="11"/>
                </a:lnTo>
                <a:lnTo>
                  <a:pt x="282" y="7"/>
                </a:lnTo>
                <a:lnTo>
                  <a:pt x="280" y="4"/>
                </a:lnTo>
                <a:lnTo>
                  <a:pt x="277" y="2"/>
                </a:lnTo>
                <a:lnTo>
                  <a:pt x="274" y="0"/>
                </a:lnTo>
                <a:lnTo>
                  <a:pt x="272" y="0"/>
                </a:lnTo>
                <a:lnTo>
                  <a:pt x="269" y="0"/>
                </a:lnTo>
                <a:lnTo>
                  <a:pt x="267" y="2"/>
                </a:lnTo>
                <a:lnTo>
                  <a:pt x="264" y="4"/>
                </a:lnTo>
                <a:lnTo>
                  <a:pt x="261" y="7"/>
                </a:lnTo>
                <a:lnTo>
                  <a:pt x="258" y="11"/>
                </a:lnTo>
                <a:lnTo>
                  <a:pt x="255" y="17"/>
                </a:lnTo>
                <a:lnTo>
                  <a:pt x="251" y="23"/>
                </a:lnTo>
                <a:lnTo>
                  <a:pt x="247" y="30"/>
                </a:lnTo>
                <a:lnTo>
                  <a:pt x="243" y="37"/>
                </a:lnTo>
                <a:lnTo>
                  <a:pt x="239" y="43"/>
                </a:lnTo>
                <a:lnTo>
                  <a:pt x="236" y="48"/>
                </a:lnTo>
                <a:lnTo>
                  <a:pt x="233" y="52"/>
                </a:lnTo>
                <a:lnTo>
                  <a:pt x="230" y="55"/>
                </a:lnTo>
                <a:lnTo>
                  <a:pt x="227" y="58"/>
                </a:lnTo>
                <a:lnTo>
                  <a:pt x="225" y="59"/>
                </a:lnTo>
                <a:lnTo>
                  <a:pt x="222" y="60"/>
                </a:lnTo>
                <a:lnTo>
                  <a:pt x="220" y="59"/>
                </a:lnTo>
                <a:lnTo>
                  <a:pt x="217" y="58"/>
                </a:lnTo>
                <a:lnTo>
                  <a:pt x="214" y="55"/>
                </a:lnTo>
                <a:lnTo>
                  <a:pt x="212" y="52"/>
                </a:lnTo>
                <a:lnTo>
                  <a:pt x="209" y="48"/>
                </a:lnTo>
                <a:lnTo>
                  <a:pt x="205" y="43"/>
                </a:lnTo>
                <a:lnTo>
                  <a:pt x="202" y="37"/>
                </a:lnTo>
                <a:lnTo>
                  <a:pt x="198" y="30"/>
                </a:lnTo>
                <a:lnTo>
                  <a:pt x="194" y="23"/>
                </a:lnTo>
                <a:lnTo>
                  <a:pt x="190" y="17"/>
                </a:lnTo>
                <a:lnTo>
                  <a:pt x="187" y="11"/>
                </a:lnTo>
                <a:lnTo>
                  <a:pt x="184" y="7"/>
                </a:lnTo>
                <a:lnTo>
                  <a:pt x="181" y="4"/>
                </a:lnTo>
                <a:lnTo>
                  <a:pt x="178" y="2"/>
                </a:lnTo>
                <a:lnTo>
                  <a:pt x="176" y="0"/>
                </a:lnTo>
                <a:lnTo>
                  <a:pt x="173" y="0"/>
                </a:lnTo>
                <a:lnTo>
                  <a:pt x="170" y="0"/>
                </a:lnTo>
                <a:lnTo>
                  <a:pt x="168" y="2"/>
                </a:lnTo>
                <a:lnTo>
                  <a:pt x="165" y="4"/>
                </a:lnTo>
                <a:lnTo>
                  <a:pt x="162" y="7"/>
                </a:lnTo>
                <a:lnTo>
                  <a:pt x="159" y="11"/>
                </a:lnTo>
                <a:lnTo>
                  <a:pt x="156" y="17"/>
                </a:lnTo>
                <a:lnTo>
                  <a:pt x="152" y="23"/>
                </a:lnTo>
                <a:lnTo>
                  <a:pt x="148" y="30"/>
                </a:lnTo>
                <a:lnTo>
                  <a:pt x="144" y="37"/>
                </a:lnTo>
                <a:lnTo>
                  <a:pt x="141" y="43"/>
                </a:lnTo>
                <a:lnTo>
                  <a:pt x="137" y="48"/>
                </a:lnTo>
                <a:lnTo>
                  <a:pt x="134" y="52"/>
                </a:lnTo>
                <a:lnTo>
                  <a:pt x="132" y="55"/>
                </a:lnTo>
                <a:lnTo>
                  <a:pt x="129" y="58"/>
                </a:lnTo>
                <a:lnTo>
                  <a:pt x="126" y="59"/>
                </a:lnTo>
                <a:lnTo>
                  <a:pt x="124" y="60"/>
                </a:lnTo>
                <a:lnTo>
                  <a:pt x="121" y="59"/>
                </a:lnTo>
                <a:lnTo>
                  <a:pt x="119" y="58"/>
                </a:lnTo>
                <a:lnTo>
                  <a:pt x="116" y="55"/>
                </a:lnTo>
                <a:lnTo>
                  <a:pt x="113" y="52"/>
                </a:lnTo>
                <a:lnTo>
                  <a:pt x="110" y="48"/>
                </a:lnTo>
                <a:lnTo>
                  <a:pt x="107" y="43"/>
                </a:lnTo>
                <a:lnTo>
                  <a:pt x="103" y="37"/>
                </a:lnTo>
                <a:lnTo>
                  <a:pt x="99" y="30"/>
                </a:lnTo>
                <a:lnTo>
                  <a:pt x="95" y="23"/>
                </a:lnTo>
                <a:lnTo>
                  <a:pt x="91" y="17"/>
                </a:lnTo>
                <a:lnTo>
                  <a:pt x="88" y="11"/>
                </a:lnTo>
                <a:lnTo>
                  <a:pt x="85" y="7"/>
                </a:lnTo>
                <a:lnTo>
                  <a:pt x="82" y="4"/>
                </a:lnTo>
                <a:lnTo>
                  <a:pt x="79" y="2"/>
                </a:lnTo>
                <a:lnTo>
                  <a:pt x="77" y="0"/>
                </a:lnTo>
                <a:lnTo>
                  <a:pt x="74" y="0"/>
                </a:lnTo>
                <a:lnTo>
                  <a:pt x="72" y="0"/>
                </a:lnTo>
                <a:lnTo>
                  <a:pt x="69" y="2"/>
                </a:lnTo>
                <a:lnTo>
                  <a:pt x="66" y="4"/>
                </a:lnTo>
                <a:lnTo>
                  <a:pt x="64" y="7"/>
                </a:lnTo>
                <a:lnTo>
                  <a:pt x="61" y="11"/>
                </a:lnTo>
                <a:lnTo>
                  <a:pt x="57" y="17"/>
                </a:lnTo>
                <a:lnTo>
                  <a:pt x="54" y="23"/>
                </a:lnTo>
                <a:lnTo>
                  <a:pt x="50" y="30"/>
                </a:lnTo>
                <a:lnTo>
                  <a:pt x="46" y="37"/>
                </a:lnTo>
                <a:lnTo>
                  <a:pt x="42" y="43"/>
                </a:lnTo>
                <a:lnTo>
                  <a:pt x="39" y="48"/>
                </a:lnTo>
                <a:lnTo>
                  <a:pt x="36" y="52"/>
                </a:lnTo>
                <a:lnTo>
                  <a:pt x="33" y="55"/>
                </a:lnTo>
                <a:lnTo>
                  <a:pt x="30" y="58"/>
                </a:lnTo>
                <a:lnTo>
                  <a:pt x="28" y="59"/>
                </a:lnTo>
                <a:lnTo>
                  <a:pt x="25" y="60"/>
                </a:lnTo>
                <a:lnTo>
                  <a:pt x="22" y="59"/>
                </a:lnTo>
                <a:lnTo>
                  <a:pt x="20" y="58"/>
                </a:lnTo>
                <a:lnTo>
                  <a:pt x="17" y="55"/>
                </a:lnTo>
                <a:lnTo>
                  <a:pt x="14" y="52"/>
                </a:lnTo>
                <a:lnTo>
                  <a:pt x="11" y="48"/>
                </a:lnTo>
                <a:lnTo>
                  <a:pt x="8" y="43"/>
                </a:lnTo>
                <a:lnTo>
                  <a:pt x="4" y="37"/>
                </a:lnTo>
                <a:lnTo>
                  <a:pt x="0" y="30"/>
                </a:lnTo>
              </a:path>
            </a:pathLst>
          </a:custGeom>
          <a:noFill/>
          <a:ln w="4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622" name="Rectangle 213">
            <a:extLst>
              <a:ext uri="{FF2B5EF4-FFF2-40B4-BE49-F238E27FC236}">
                <a16:creationId xmlns:a16="http://schemas.microsoft.com/office/drawing/2014/main" id="{071F55FC-3A69-F927-2881-3E9346ACF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75" y="2224088"/>
            <a:ext cx="427038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water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23" name="Rectangle 214">
            <a:extLst>
              <a:ext uri="{FF2B5EF4-FFF2-40B4-BE49-F238E27FC236}">
                <a16:creationId xmlns:a16="http://schemas.microsoft.com/office/drawing/2014/main" id="{D70D9643-D80A-9E2A-C36F-21F36747B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2975" y="2438400"/>
            <a:ext cx="530225" cy="2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100.</a:t>
            </a:r>
            <a:r>
              <a:rPr lang="en-US" altLang="en-US" sz="1400">
                <a:latin typeface="Arial" panose="020B0604020202020204" pitchFamily="34" charset="0"/>
              </a:rPr>
              <a:t>º</a:t>
            </a: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C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24" name="Rectangle 215">
            <a:extLst>
              <a:ext uri="{FF2B5EF4-FFF2-40B4-BE49-F238E27FC236}">
                <a16:creationId xmlns:a16="http://schemas.microsoft.com/office/drawing/2014/main" id="{3B31735D-907D-FEDC-5BCF-0E05DE0B3F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363" y="3405188"/>
            <a:ext cx="1293812" cy="23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equivalent boiler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625" name="Rectangle 186">
            <a:extLst>
              <a:ext uri="{FF2B5EF4-FFF2-40B4-BE49-F238E27FC236}">
                <a16:creationId xmlns:a16="http://schemas.microsoft.com/office/drawing/2014/main" id="{055A13F1-3353-F7A9-E3D3-64E434517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676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>
                <a:solidFill>
                  <a:srgbClr val="850AFF"/>
                </a:solidFill>
                <a:latin typeface="Times New Roman" panose="02020603050405020304" pitchFamily="18" charset="0"/>
              </a:rPr>
              <a:t>= 1520 kJ/min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18626" name="Rectangle 186">
            <a:extLst>
              <a:ext uri="{FF2B5EF4-FFF2-40B4-BE49-F238E27FC236}">
                <a16:creationId xmlns:a16="http://schemas.microsoft.com/office/drawing/2014/main" id="{76C0743F-1493-D8E4-E742-151CB6786C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676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>
                <a:solidFill>
                  <a:srgbClr val="850AFF"/>
                </a:solidFill>
                <a:latin typeface="Times New Roman" panose="02020603050405020304" pitchFamily="18" charset="0"/>
              </a:rPr>
              <a:t>= 2980 kJ/min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26819" name="Text Box 14">
            <a:extLst>
              <a:ext uri="{FF2B5EF4-FFF2-40B4-BE49-F238E27FC236}">
                <a16:creationId xmlns:a16="http://schemas.microsoft.com/office/drawing/2014/main" id="{4BA8ED11-CA30-4D86-27CF-905922C92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0738" y="3975100"/>
            <a:ext cx="80438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How much steam can be produced by </a:t>
            </a:r>
            <a:r>
              <a:rPr lang="en-US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evap</a:t>
            </a:r>
            <a:r>
              <a:rPr lang="en-US" altLang="en-US" sz="1800">
                <a:latin typeface="Arial" panose="020B0604020202020204" pitchFamily="34" charset="0"/>
              </a:rPr>
              <a:t>? </a:t>
            </a:r>
            <a:endParaRPr lang="en-US" altLang="en-US" sz="1800" baseline="-25000">
              <a:latin typeface="Arial" panose="020B0604020202020204" pitchFamily="34" charset="0"/>
            </a:endParaRPr>
          </a:p>
        </p:txBody>
      </p:sp>
      <p:pic>
        <p:nvPicPr>
          <p:cNvPr id="200" name="TextBox 199">
            <a:extLst>
              <a:ext uri="{FF2B5EF4-FFF2-40B4-BE49-F238E27FC236}">
                <a16:creationId xmlns:a16="http://schemas.microsoft.com/office/drawing/2014/main" id="{AA76356E-E998-418D-0FCD-E3E117E8745E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0" y="4419600"/>
            <a:ext cx="7721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8" name="Rectangle 197">
            <a:extLst>
              <a:ext uri="{FF2B5EF4-FFF2-40B4-BE49-F238E27FC236}">
                <a16:creationId xmlns:a16="http://schemas.microsoft.com/office/drawing/2014/main" id="{2D044E18-16E1-1E7F-938A-A5D804645B43}"/>
              </a:ext>
            </a:extLst>
          </p:cNvPr>
          <p:cNvSpPr/>
          <p:nvPr/>
        </p:nvSpPr>
        <p:spPr>
          <a:xfrm>
            <a:off x="6616700" y="2536825"/>
            <a:ext cx="1136650" cy="736600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9" name="Rectangle 198">
            <a:extLst>
              <a:ext uri="{FF2B5EF4-FFF2-40B4-BE49-F238E27FC236}">
                <a16:creationId xmlns:a16="http://schemas.microsoft.com/office/drawing/2014/main" id="{83677EAF-4DA2-AE3A-6902-42A75B39F354}"/>
              </a:ext>
            </a:extLst>
          </p:cNvPr>
          <p:cNvSpPr/>
          <p:nvPr/>
        </p:nvSpPr>
        <p:spPr>
          <a:xfrm>
            <a:off x="8270875" y="5194300"/>
            <a:ext cx="1025525" cy="692150"/>
          </a:xfrm>
          <a:prstGeom prst="rect">
            <a:avLst/>
          </a:prstGeom>
          <a:noFill/>
          <a:ln w="28575">
            <a:solidFill>
              <a:srgbClr val="850A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631" name="Title 1">
            <a:extLst>
              <a:ext uri="{FF2B5EF4-FFF2-40B4-BE49-F238E27FC236}">
                <a16:creationId xmlns:a16="http://schemas.microsoft.com/office/drawing/2014/main" id="{57A52E21-C38A-A7B5-8992-F5FB4371A6F4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Method 2: Find </a:t>
            </a:r>
            <a:r>
              <a:rPr lang="en-US" altLang="en-US" sz="48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4800" b="1" baseline="-25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19" grpId="0"/>
      <p:bldP spid="1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233085E0-74FE-2500-E9C5-E1266C385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97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9459" name="Rectangle 9">
            <a:extLst>
              <a:ext uri="{FF2B5EF4-FFF2-40B4-BE49-F238E27FC236}">
                <a16:creationId xmlns:a16="http://schemas.microsoft.com/office/drawing/2014/main" id="{EE5B6974-5F06-DCDD-09C0-EED06B39E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06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4779" name="Text Box 21">
            <a:extLst>
              <a:ext uri="{FF2B5EF4-FFF2-40B4-BE49-F238E27FC236}">
                <a16:creationId xmlns:a16="http://schemas.microsoft.com/office/drawing/2014/main" id="{C747625D-92FA-7ABD-69EE-A6A28F8D6D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3000" y="4346575"/>
            <a:ext cx="3352800" cy="70326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/>
              <a:t>Stream 2 Flow Rate = 1.3 kg/min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/>
              <a:t>Stream 3 Flow Rate = 6.0 kg/min</a:t>
            </a:r>
          </a:p>
        </p:txBody>
      </p:sp>
      <p:grpSp>
        <p:nvGrpSpPr>
          <p:cNvPr id="19461" name="Group 27">
            <a:extLst>
              <a:ext uri="{FF2B5EF4-FFF2-40B4-BE49-F238E27FC236}">
                <a16:creationId xmlns:a16="http://schemas.microsoft.com/office/drawing/2014/main" id="{D41481CB-907F-499B-2BFB-EAEBB4F121A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286000" y="1027113"/>
            <a:ext cx="6934200" cy="2706687"/>
            <a:chOff x="480" y="647"/>
            <a:chExt cx="4368" cy="1705"/>
          </a:xfrm>
        </p:grpSpPr>
        <p:sp>
          <p:nvSpPr>
            <p:cNvPr id="19471" name="AutoShape 26">
              <a:extLst>
                <a:ext uri="{FF2B5EF4-FFF2-40B4-BE49-F238E27FC236}">
                  <a16:creationId xmlns:a16="http://schemas.microsoft.com/office/drawing/2014/main" id="{DDC25730-F129-73A1-92D1-8F7F02A9D07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0" y="647"/>
              <a:ext cx="4368" cy="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2" name="AutoShape 28">
              <a:extLst>
                <a:ext uri="{FF2B5EF4-FFF2-40B4-BE49-F238E27FC236}">
                  <a16:creationId xmlns:a16="http://schemas.microsoft.com/office/drawing/2014/main" id="{9598AEE3-1DD5-79B7-620A-B51570091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1659"/>
              <a:ext cx="560" cy="320"/>
            </a:xfrm>
            <a:prstGeom prst="roundRect">
              <a:avLst>
                <a:gd name="adj" fmla="val 0"/>
              </a:avLst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73" name="AutoShape 29">
              <a:extLst>
                <a:ext uri="{FF2B5EF4-FFF2-40B4-BE49-F238E27FC236}">
                  <a16:creationId xmlns:a16="http://schemas.microsoft.com/office/drawing/2014/main" id="{C3FE1F7A-567F-63C7-529E-4B1BD3D310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1659"/>
              <a:ext cx="550" cy="320"/>
            </a:xfrm>
            <a:prstGeom prst="roundRect">
              <a:avLst>
                <a:gd name="adj" fmla="val 0"/>
              </a:avLst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74" name="Freeform 30">
              <a:extLst>
                <a:ext uri="{FF2B5EF4-FFF2-40B4-BE49-F238E27FC236}">
                  <a16:creationId xmlns:a16="http://schemas.microsoft.com/office/drawing/2014/main" id="{C68FD1AA-2C47-6901-3FBB-31C8710AD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8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8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7" y="52"/>
                  </a:lnTo>
                  <a:lnTo>
                    <a:pt x="305" y="76"/>
                  </a:lnTo>
                  <a:lnTo>
                    <a:pt x="317" y="105"/>
                  </a:lnTo>
                  <a:lnTo>
                    <a:pt x="324" y="135"/>
                  </a:lnTo>
                  <a:lnTo>
                    <a:pt x="330" y="167"/>
                  </a:lnTo>
                  <a:lnTo>
                    <a:pt x="324" y="197"/>
                  </a:lnTo>
                  <a:lnTo>
                    <a:pt x="317" y="227"/>
                  </a:lnTo>
                  <a:lnTo>
                    <a:pt x="305" y="258"/>
                  </a:lnTo>
                  <a:lnTo>
                    <a:pt x="287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5" name="Freeform 31">
              <a:extLst>
                <a:ext uri="{FF2B5EF4-FFF2-40B4-BE49-F238E27FC236}">
                  <a16:creationId xmlns:a16="http://schemas.microsoft.com/office/drawing/2014/main" id="{C09CEC97-19FD-1400-8F93-545B94B37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729"/>
              <a:ext cx="82" cy="168"/>
            </a:xfrm>
            <a:custGeom>
              <a:avLst/>
              <a:gdLst>
                <a:gd name="T0" fmla="*/ 8 w 93"/>
                <a:gd name="T1" fmla="*/ 18 h 189"/>
                <a:gd name="T2" fmla="*/ 6 w 93"/>
                <a:gd name="T3" fmla="*/ 18 h 189"/>
                <a:gd name="T4" fmla="*/ 4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4 w 93"/>
                <a:gd name="T29" fmla="*/ 4 h 189"/>
                <a:gd name="T30" fmla="*/ 6 w 93"/>
                <a:gd name="T31" fmla="*/ 1 h 189"/>
                <a:gd name="T32" fmla="*/ 8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Freeform 32">
              <a:extLst>
                <a:ext uri="{FF2B5EF4-FFF2-40B4-BE49-F238E27FC236}">
                  <a16:creationId xmlns:a16="http://schemas.microsoft.com/office/drawing/2014/main" id="{F5E80E8E-644C-63BD-4FD4-B791CDBD4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6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6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Rectangle 33">
              <a:extLst>
                <a:ext uri="{FF2B5EF4-FFF2-40B4-BE49-F238E27FC236}">
                  <a16:creationId xmlns:a16="http://schemas.microsoft.com/office/drawing/2014/main" id="{4C806783-B7A8-59AD-226C-BEFDA9BDEC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1748"/>
              <a:ext cx="11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78" name="Freeform 34">
              <a:extLst>
                <a:ext uri="{FF2B5EF4-FFF2-40B4-BE49-F238E27FC236}">
                  <a16:creationId xmlns:a16="http://schemas.microsoft.com/office/drawing/2014/main" id="{B04CAD6E-1ED8-C275-6717-0F5FF5365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729"/>
              <a:ext cx="166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2" y="330"/>
                  </a:lnTo>
                  <a:lnTo>
                    <a:pt x="90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7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7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0" y="12"/>
                  </a:lnTo>
                  <a:lnTo>
                    <a:pt x="122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2"/>
                  </a:lnTo>
                  <a:lnTo>
                    <a:pt x="263" y="30"/>
                  </a:lnTo>
                  <a:lnTo>
                    <a:pt x="286" y="52"/>
                  </a:lnTo>
                  <a:lnTo>
                    <a:pt x="305" y="76"/>
                  </a:lnTo>
                  <a:lnTo>
                    <a:pt x="318" y="105"/>
                  </a:lnTo>
                  <a:lnTo>
                    <a:pt x="325" y="135"/>
                  </a:lnTo>
                  <a:lnTo>
                    <a:pt x="330" y="167"/>
                  </a:lnTo>
                  <a:lnTo>
                    <a:pt x="325" y="197"/>
                  </a:lnTo>
                  <a:lnTo>
                    <a:pt x="318" y="227"/>
                  </a:lnTo>
                  <a:lnTo>
                    <a:pt x="305" y="258"/>
                  </a:lnTo>
                  <a:lnTo>
                    <a:pt x="286" y="282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Freeform 35">
              <a:extLst>
                <a:ext uri="{FF2B5EF4-FFF2-40B4-BE49-F238E27FC236}">
                  <a16:creationId xmlns:a16="http://schemas.microsoft.com/office/drawing/2014/main" id="{E0F8E014-D4DD-409C-3AC5-48EBA5DF8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69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4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4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69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Freeform 36">
              <a:extLst>
                <a:ext uri="{FF2B5EF4-FFF2-40B4-BE49-F238E27FC236}">
                  <a16:creationId xmlns:a16="http://schemas.microsoft.com/office/drawing/2014/main" id="{1312A7DF-473E-B232-BC29-5737F91958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5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5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7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Freeform 37">
              <a:extLst>
                <a:ext uri="{FF2B5EF4-FFF2-40B4-BE49-F238E27FC236}">
                  <a16:creationId xmlns:a16="http://schemas.microsoft.com/office/drawing/2014/main" id="{ECA21799-BB02-0F79-98F5-6CF98E7B891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120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3" y="331"/>
                  </a:lnTo>
                  <a:lnTo>
                    <a:pt x="91" y="320"/>
                  </a:lnTo>
                  <a:lnTo>
                    <a:pt x="62" y="304"/>
                  </a:lnTo>
                  <a:lnTo>
                    <a:pt x="39" y="283"/>
                  </a:lnTo>
                  <a:lnTo>
                    <a:pt x="21" y="256"/>
                  </a:lnTo>
                  <a:lnTo>
                    <a:pt x="7" y="228"/>
                  </a:lnTo>
                  <a:lnTo>
                    <a:pt x="0" y="198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7" y="105"/>
                  </a:lnTo>
                  <a:lnTo>
                    <a:pt x="21" y="77"/>
                  </a:lnTo>
                  <a:lnTo>
                    <a:pt x="39" y="52"/>
                  </a:lnTo>
                  <a:lnTo>
                    <a:pt x="62" y="29"/>
                  </a:lnTo>
                  <a:lnTo>
                    <a:pt x="91" y="13"/>
                  </a:lnTo>
                  <a:lnTo>
                    <a:pt x="123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3"/>
                  </a:lnTo>
                  <a:lnTo>
                    <a:pt x="263" y="29"/>
                  </a:lnTo>
                  <a:lnTo>
                    <a:pt x="288" y="52"/>
                  </a:lnTo>
                  <a:lnTo>
                    <a:pt x="307" y="77"/>
                  </a:lnTo>
                  <a:lnTo>
                    <a:pt x="320" y="105"/>
                  </a:lnTo>
                  <a:lnTo>
                    <a:pt x="327" y="135"/>
                  </a:lnTo>
                  <a:lnTo>
                    <a:pt x="330" y="167"/>
                  </a:lnTo>
                  <a:lnTo>
                    <a:pt x="327" y="198"/>
                  </a:lnTo>
                  <a:lnTo>
                    <a:pt x="320" y="228"/>
                  </a:lnTo>
                  <a:lnTo>
                    <a:pt x="307" y="256"/>
                  </a:lnTo>
                  <a:lnTo>
                    <a:pt x="288" y="283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1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Freeform 38">
              <a:extLst>
                <a:ext uri="{FF2B5EF4-FFF2-40B4-BE49-F238E27FC236}">
                  <a16:creationId xmlns:a16="http://schemas.microsoft.com/office/drawing/2014/main" id="{26F2ED7D-DA5B-7629-FCF0-91C7E91AF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120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69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4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4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69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3" name="Freeform 39">
              <a:extLst>
                <a:ext uri="{FF2B5EF4-FFF2-40B4-BE49-F238E27FC236}">
                  <a16:creationId xmlns:a16="http://schemas.microsoft.com/office/drawing/2014/main" id="{44EEE2D5-47A3-7764-FC2B-ED95E0C3F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2120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4" name="Freeform 40">
              <a:extLst>
                <a:ext uri="{FF2B5EF4-FFF2-40B4-BE49-F238E27FC236}">
                  <a16:creationId xmlns:a16="http://schemas.microsoft.com/office/drawing/2014/main" id="{AEAB81F7-3D9B-D3AC-3A4F-B2B2495AB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1 w 330"/>
                <a:gd name="T15" fmla="*/ 1 h 336"/>
                <a:gd name="T16" fmla="*/ 0 w 330"/>
                <a:gd name="T17" fmla="*/ 1 h 336"/>
                <a:gd name="T18" fmla="*/ 1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6" y="330"/>
                  </a:lnTo>
                  <a:lnTo>
                    <a:pt x="92" y="320"/>
                  </a:lnTo>
                  <a:lnTo>
                    <a:pt x="64" y="304"/>
                  </a:lnTo>
                  <a:lnTo>
                    <a:pt x="41" y="282"/>
                  </a:lnTo>
                  <a:lnTo>
                    <a:pt x="23" y="258"/>
                  </a:lnTo>
                  <a:lnTo>
                    <a:pt x="9" y="227"/>
                  </a:lnTo>
                  <a:lnTo>
                    <a:pt x="1" y="197"/>
                  </a:lnTo>
                  <a:lnTo>
                    <a:pt x="0" y="167"/>
                  </a:lnTo>
                  <a:lnTo>
                    <a:pt x="1" y="135"/>
                  </a:lnTo>
                  <a:lnTo>
                    <a:pt x="9" y="105"/>
                  </a:lnTo>
                  <a:lnTo>
                    <a:pt x="23" y="76"/>
                  </a:lnTo>
                  <a:lnTo>
                    <a:pt x="41" y="52"/>
                  </a:lnTo>
                  <a:lnTo>
                    <a:pt x="64" y="30"/>
                  </a:lnTo>
                  <a:lnTo>
                    <a:pt x="92" y="12"/>
                  </a:lnTo>
                  <a:lnTo>
                    <a:pt x="126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9" y="52"/>
                  </a:lnTo>
                  <a:lnTo>
                    <a:pt x="307" y="76"/>
                  </a:lnTo>
                  <a:lnTo>
                    <a:pt x="319" y="105"/>
                  </a:lnTo>
                  <a:lnTo>
                    <a:pt x="328" y="135"/>
                  </a:lnTo>
                  <a:lnTo>
                    <a:pt x="330" y="167"/>
                  </a:lnTo>
                  <a:lnTo>
                    <a:pt x="328" y="197"/>
                  </a:lnTo>
                  <a:lnTo>
                    <a:pt x="319" y="227"/>
                  </a:lnTo>
                  <a:lnTo>
                    <a:pt x="307" y="258"/>
                  </a:lnTo>
                  <a:lnTo>
                    <a:pt x="289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Freeform 41">
              <a:extLst>
                <a:ext uri="{FF2B5EF4-FFF2-40B4-BE49-F238E27FC236}">
                  <a16:creationId xmlns:a16="http://schemas.microsoft.com/office/drawing/2014/main" id="{9B91D606-1B49-2273-B8AE-30B6CAFC3A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1729"/>
              <a:ext cx="82" cy="168"/>
            </a:xfrm>
            <a:custGeom>
              <a:avLst/>
              <a:gdLst>
                <a:gd name="T0" fmla="*/ 8 w 93"/>
                <a:gd name="T1" fmla="*/ 18 h 189"/>
                <a:gd name="T2" fmla="*/ 6 w 93"/>
                <a:gd name="T3" fmla="*/ 18 h 189"/>
                <a:gd name="T4" fmla="*/ 4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1 w 93"/>
                <a:gd name="T15" fmla="*/ 11 h 189"/>
                <a:gd name="T16" fmla="*/ 0 w 93"/>
                <a:gd name="T17" fmla="*/ 9 h 189"/>
                <a:gd name="T18" fmla="*/ 1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4 w 93"/>
                <a:gd name="T29" fmla="*/ 4 h 189"/>
                <a:gd name="T30" fmla="*/ 6 w 93"/>
                <a:gd name="T31" fmla="*/ 1 h 189"/>
                <a:gd name="T32" fmla="*/ 8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7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6" name="Freeform 42">
              <a:extLst>
                <a:ext uri="{FF2B5EF4-FFF2-40B4-BE49-F238E27FC236}">
                  <a16:creationId xmlns:a16="http://schemas.microsoft.com/office/drawing/2014/main" id="{CE2F45E0-C848-21C3-DD5D-455A9C46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6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6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Rectangle 43">
              <a:extLst>
                <a:ext uri="{FF2B5EF4-FFF2-40B4-BE49-F238E27FC236}">
                  <a16:creationId xmlns:a16="http://schemas.microsoft.com/office/drawing/2014/main" id="{1B36C46B-6880-51F6-CEA0-3889896518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174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88" name="Rectangle 44">
              <a:extLst>
                <a:ext uri="{FF2B5EF4-FFF2-40B4-BE49-F238E27FC236}">
                  <a16:creationId xmlns:a16="http://schemas.microsoft.com/office/drawing/2014/main" id="{739A7001-7000-3514-ADEB-C87238BDB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139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89" name="Line 45">
              <a:extLst>
                <a:ext uri="{FF2B5EF4-FFF2-40B4-BE49-F238E27FC236}">
                  <a16:creationId xmlns:a16="http://schemas.microsoft.com/office/drawing/2014/main" id="{68BF5815-7035-7AFB-8B86-CCF940D877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2192"/>
              <a:ext cx="4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0" name="Freeform 46">
              <a:extLst>
                <a:ext uri="{FF2B5EF4-FFF2-40B4-BE49-F238E27FC236}">
                  <a16:creationId xmlns:a16="http://schemas.microsoft.com/office/drawing/2014/main" id="{F1CC6BD9-9055-5271-8601-B9C7F4609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157"/>
              <a:ext cx="119" cy="71"/>
            </a:xfrm>
            <a:custGeom>
              <a:avLst/>
              <a:gdLst>
                <a:gd name="T0" fmla="*/ 1 w 237"/>
                <a:gd name="T1" fmla="*/ 1 h 142"/>
                <a:gd name="T2" fmla="*/ 0 w 237"/>
                <a:gd name="T3" fmla="*/ 1 h 142"/>
                <a:gd name="T4" fmla="*/ 1 w 237"/>
                <a:gd name="T5" fmla="*/ 1 h 142"/>
                <a:gd name="T6" fmla="*/ 0 w 237"/>
                <a:gd name="T7" fmla="*/ 0 h 142"/>
                <a:gd name="T8" fmla="*/ 1 w 237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42"/>
                <a:gd name="T17" fmla="*/ 237 w 23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42">
                  <a:moveTo>
                    <a:pt x="237" y="71"/>
                  </a:moveTo>
                  <a:lnTo>
                    <a:pt x="0" y="142"/>
                  </a:lnTo>
                  <a:lnTo>
                    <a:pt x="47" y="71"/>
                  </a:lnTo>
                  <a:lnTo>
                    <a:pt x="0" y="0"/>
                  </a:lnTo>
                  <a:lnTo>
                    <a:pt x="237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1" name="Line 47">
              <a:extLst>
                <a:ext uri="{FF2B5EF4-FFF2-40B4-BE49-F238E27FC236}">
                  <a16:creationId xmlns:a16="http://schemas.microsoft.com/office/drawing/2014/main" id="{6D354341-94E0-04C9-B2E5-2359AB7B7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813"/>
              <a:ext cx="24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48">
              <a:extLst>
                <a:ext uri="{FF2B5EF4-FFF2-40B4-BE49-F238E27FC236}">
                  <a16:creationId xmlns:a16="http://schemas.microsoft.com/office/drawing/2014/main" id="{B37684CB-3CEA-4080-62A0-19FBF852E45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5" y="2191"/>
              <a:ext cx="150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3" name="Line 49">
              <a:extLst>
                <a:ext uri="{FF2B5EF4-FFF2-40B4-BE49-F238E27FC236}">
                  <a16:creationId xmlns:a16="http://schemas.microsoft.com/office/drawing/2014/main" id="{B67DF78A-1D14-6B79-C25F-845AF7E5B7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5" y="1899"/>
              <a:ext cx="1" cy="29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Line 50">
              <a:extLst>
                <a:ext uri="{FF2B5EF4-FFF2-40B4-BE49-F238E27FC236}">
                  <a16:creationId xmlns:a16="http://schemas.microsoft.com/office/drawing/2014/main" id="{8A34EDE1-1BC4-5039-86E2-BBAE08E4C5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" y="1813"/>
              <a:ext cx="4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5" name="Freeform 51">
              <a:extLst>
                <a:ext uri="{FF2B5EF4-FFF2-40B4-BE49-F238E27FC236}">
                  <a16:creationId xmlns:a16="http://schemas.microsoft.com/office/drawing/2014/main" id="{4B9CE5F5-EE77-6039-5BC4-0532131703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777"/>
              <a:ext cx="118" cy="71"/>
            </a:xfrm>
            <a:custGeom>
              <a:avLst/>
              <a:gdLst>
                <a:gd name="T0" fmla="*/ 0 w 237"/>
                <a:gd name="T1" fmla="*/ 1 h 142"/>
                <a:gd name="T2" fmla="*/ 0 w 237"/>
                <a:gd name="T3" fmla="*/ 1 h 142"/>
                <a:gd name="T4" fmla="*/ 0 w 237"/>
                <a:gd name="T5" fmla="*/ 1 h 142"/>
                <a:gd name="T6" fmla="*/ 0 w 237"/>
                <a:gd name="T7" fmla="*/ 0 h 142"/>
                <a:gd name="T8" fmla="*/ 0 w 237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42"/>
                <a:gd name="T17" fmla="*/ 237 w 23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42">
                  <a:moveTo>
                    <a:pt x="237" y="71"/>
                  </a:moveTo>
                  <a:lnTo>
                    <a:pt x="0" y="142"/>
                  </a:lnTo>
                  <a:lnTo>
                    <a:pt x="47" y="71"/>
                  </a:lnTo>
                  <a:lnTo>
                    <a:pt x="0" y="0"/>
                  </a:lnTo>
                  <a:lnTo>
                    <a:pt x="237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Rectangle 52">
              <a:extLst>
                <a:ext uri="{FF2B5EF4-FFF2-40B4-BE49-F238E27FC236}">
                  <a16:creationId xmlns:a16="http://schemas.microsoft.com/office/drawing/2014/main" id="{9C435FEC-456C-2E3F-BFBD-A2DF29566F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174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497" name="Line 53">
              <a:extLst>
                <a:ext uri="{FF2B5EF4-FFF2-40B4-BE49-F238E27FC236}">
                  <a16:creationId xmlns:a16="http://schemas.microsoft.com/office/drawing/2014/main" id="{5A8B70B7-215B-3021-884A-9DBED6DDB5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" y="1813"/>
              <a:ext cx="23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Rectangle 54">
              <a:extLst>
                <a:ext uri="{FF2B5EF4-FFF2-40B4-BE49-F238E27FC236}">
                  <a16:creationId xmlns:a16="http://schemas.microsoft.com/office/drawing/2014/main" id="{70B353FF-EC0C-389C-630B-72DBFB173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970"/>
              <a:ext cx="75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 at 100.</a:t>
              </a:r>
              <a:r>
                <a:rPr lang="en-US" altLang="en-US" sz="14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solidFill>
                  <a:srgbClr val="850A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499" name="Rectangle 55">
              <a:extLst>
                <a:ext uri="{FF2B5EF4-FFF2-40B4-BE49-F238E27FC236}">
                  <a16:creationId xmlns:a16="http://schemas.microsoft.com/office/drawing/2014/main" id="{6CA87D1C-5B8D-ABCC-5022-396149E9E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544"/>
              <a:ext cx="82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steam at 100.</a:t>
              </a:r>
              <a:r>
                <a:rPr lang="en-US" altLang="en-US" sz="14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 </a:t>
              </a:r>
              <a:endParaRPr lang="en-US" altLang="en-US" sz="1800">
                <a:solidFill>
                  <a:srgbClr val="850A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500" name="Rectangle 56">
              <a:extLst>
                <a:ext uri="{FF2B5EF4-FFF2-40B4-BE49-F238E27FC236}">
                  <a16:creationId xmlns:a16="http://schemas.microsoft.com/office/drawing/2014/main" id="{E6B5D15E-257E-B37B-75EA-99F3399040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1961"/>
              <a:ext cx="52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7.3 kg/min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1" name="Rectangle 57">
              <a:extLst>
                <a:ext uri="{FF2B5EF4-FFF2-40B4-BE49-F238E27FC236}">
                  <a16:creationId xmlns:a16="http://schemas.microsoft.com/office/drawing/2014/main" id="{643D4C28-6769-F08C-E422-A45CBB837E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410"/>
              <a:ext cx="2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2" name="Rectangle 58">
              <a:extLst>
                <a:ext uri="{FF2B5EF4-FFF2-40B4-BE49-F238E27FC236}">
                  <a16:creationId xmlns:a16="http://schemas.microsoft.com/office/drawing/2014/main" id="{128082E9-EF94-3F44-0D14-B04A3551A1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544"/>
              <a:ext cx="27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50.</a:t>
              </a:r>
              <a:r>
                <a:rPr lang="en-US" altLang="en-US" sz="14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3" name="Rectangle 59">
              <a:extLst>
                <a:ext uri="{FF2B5EF4-FFF2-40B4-BE49-F238E27FC236}">
                  <a16:creationId xmlns:a16="http://schemas.microsoft.com/office/drawing/2014/main" id="{F9CBB1A5-5B87-D33C-058D-56E72CADD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1742"/>
              <a:ext cx="51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evaporator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504" name="Line 60">
              <a:extLst>
                <a:ext uri="{FF2B5EF4-FFF2-40B4-BE49-F238E27FC236}">
                  <a16:creationId xmlns:a16="http://schemas.microsoft.com/office/drawing/2014/main" id="{9C9CD7A5-4A92-1266-2F18-EF847D5B05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8" y="1813"/>
              <a:ext cx="46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5" name="Freeform 61">
              <a:extLst>
                <a:ext uri="{FF2B5EF4-FFF2-40B4-BE49-F238E27FC236}">
                  <a16:creationId xmlns:a16="http://schemas.microsoft.com/office/drawing/2014/main" id="{4AB07B21-544F-E99E-B567-5E6107CDE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" y="1777"/>
              <a:ext cx="118" cy="71"/>
            </a:xfrm>
            <a:custGeom>
              <a:avLst/>
              <a:gdLst>
                <a:gd name="T0" fmla="*/ 1 w 236"/>
                <a:gd name="T1" fmla="*/ 1 h 142"/>
                <a:gd name="T2" fmla="*/ 0 w 236"/>
                <a:gd name="T3" fmla="*/ 1 h 142"/>
                <a:gd name="T4" fmla="*/ 1 w 236"/>
                <a:gd name="T5" fmla="*/ 1 h 142"/>
                <a:gd name="T6" fmla="*/ 0 w 236"/>
                <a:gd name="T7" fmla="*/ 0 h 142"/>
                <a:gd name="T8" fmla="*/ 1 w 236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42"/>
                <a:gd name="T17" fmla="*/ 236 w 23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42">
                  <a:moveTo>
                    <a:pt x="236" y="71"/>
                  </a:moveTo>
                  <a:lnTo>
                    <a:pt x="0" y="142"/>
                  </a:lnTo>
                  <a:lnTo>
                    <a:pt x="46" y="71"/>
                  </a:lnTo>
                  <a:lnTo>
                    <a:pt x="0" y="0"/>
                  </a:lnTo>
                  <a:lnTo>
                    <a:pt x="236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6" name="Line 62">
              <a:extLst>
                <a:ext uri="{FF2B5EF4-FFF2-40B4-BE49-F238E27FC236}">
                  <a16:creationId xmlns:a16="http://schemas.microsoft.com/office/drawing/2014/main" id="{7D8BBD1A-8FED-EA79-DFC0-30156341B16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" y="1813"/>
              <a:ext cx="22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7" name="Freeform 63">
              <a:extLst>
                <a:ext uri="{FF2B5EF4-FFF2-40B4-BE49-F238E27FC236}">
                  <a16:creationId xmlns:a16="http://schemas.microsoft.com/office/drawing/2014/main" id="{090E4507-5C19-483E-CAFD-CFEB12AFB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777"/>
              <a:ext cx="119" cy="71"/>
            </a:xfrm>
            <a:custGeom>
              <a:avLst/>
              <a:gdLst>
                <a:gd name="T0" fmla="*/ 1 w 236"/>
                <a:gd name="T1" fmla="*/ 1 h 142"/>
                <a:gd name="T2" fmla="*/ 0 w 236"/>
                <a:gd name="T3" fmla="*/ 1 h 142"/>
                <a:gd name="T4" fmla="*/ 1 w 236"/>
                <a:gd name="T5" fmla="*/ 1 h 142"/>
                <a:gd name="T6" fmla="*/ 0 w 236"/>
                <a:gd name="T7" fmla="*/ 0 h 142"/>
                <a:gd name="T8" fmla="*/ 1 w 236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42"/>
                <a:gd name="T17" fmla="*/ 236 w 23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42">
                  <a:moveTo>
                    <a:pt x="236" y="71"/>
                  </a:moveTo>
                  <a:lnTo>
                    <a:pt x="0" y="142"/>
                  </a:lnTo>
                  <a:lnTo>
                    <a:pt x="46" y="71"/>
                  </a:lnTo>
                  <a:lnTo>
                    <a:pt x="0" y="0"/>
                  </a:lnTo>
                  <a:lnTo>
                    <a:pt x="236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8" name="Line 64">
              <a:extLst>
                <a:ext uri="{FF2B5EF4-FFF2-40B4-BE49-F238E27FC236}">
                  <a16:creationId xmlns:a16="http://schemas.microsoft.com/office/drawing/2014/main" id="{135D2A79-9DBF-64BC-A407-8BA54B3AD91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2" y="1813"/>
              <a:ext cx="1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09" name="Line 65">
              <a:extLst>
                <a:ext uri="{FF2B5EF4-FFF2-40B4-BE49-F238E27FC236}">
                  <a16:creationId xmlns:a16="http://schemas.microsoft.com/office/drawing/2014/main" id="{8632B151-9465-6974-58B0-52EFEBE25A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984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66">
              <a:extLst>
                <a:ext uri="{FF2B5EF4-FFF2-40B4-BE49-F238E27FC236}">
                  <a16:creationId xmlns:a16="http://schemas.microsoft.com/office/drawing/2014/main" id="{91F46028-5A03-2821-BC6E-912E3CCA76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055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Line 67">
              <a:extLst>
                <a:ext uri="{FF2B5EF4-FFF2-40B4-BE49-F238E27FC236}">
                  <a16:creationId xmlns:a16="http://schemas.microsoft.com/office/drawing/2014/main" id="{8CA20FF0-48D0-F8E3-AE5D-A73A7A3E12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12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Line 68">
              <a:extLst>
                <a:ext uri="{FF2B5EF4-FFF2-40B4-BE49-F238E27FC236}">
                  <a16:creationId xmlns:a16="http://schemas.microsoft.com/office/drawing/2014/main" id="{19E1E6B9-B5D5-EE07-49D9-745E39A410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198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Line 69">
              <a:extLst>
                <a:ext uri="{FF2B5EF4-FFF2-40B4-BE49-F238E27FC236}">
                  <a16:creationId xmlns:a16="http://schemas.microsoft.com/office/drawing/2014/main" id="{4090207C-7495-71CA-49FD-5EFDCE177C1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269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Line 70">
              <a:extLst>
                <a:ext uri="{FF2B5EF4-FFF2-40B4-BE49-F238E27FC236}">
                  <a16:creationId xmlns:a16="http://schemas.microsoft.com/office/drawing/2014/main" id="{592FE62D-B86C-A8E8-B318-F816A8EC94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340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5" name="Line 71">
              <a:extLst>
                <a:ext uri="{FF2B5EF4-FFF2-40B4-BE49-F238E27FC236}">
                  <a16:creationId xmlns:a16="http://schemas.microsoft.com/office/drawing/2014/main" id="{4E2A079F-5D52-99BE-9770-C038753DD5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411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6" name="Line 72">
              <a:extLst>
                <a:ext uri="{FF2B5EF4-FFF2-40B4-BE49-F238E27FC236}">
                  <a16:creationId xmlns:a16="http://schemas.microsoft.com/office/drawing/2014/main" id="{5B78ADD5-3BDD-6CD0-72FA-709D4636C6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482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7" name="Line 73">
              <a:extLst>
                <a:ext uri="{FF2B5EF4-FFF2-40B4-BE49-F238E27FC236}">
                  <a16:creationId xmlns:a16="http://schemas.microsoft.com/office/drawing/2014/main" id="{BB580A0E-1F93-B1A0-A32C-AE6D43D7C9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553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8" name="Line 74">
              <a:extLst>
                <a:ext uri="{FF2B5EF4-FFF2-40B4-BE49-F238E27FC236}">
                  <a16:creationId xmlns:a16="http://schemas.microsoft.com/office/drawing/2014/main" id="{24077196-E072-FB64-C4C2-ABB35398CC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624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9" name="Line 75">
              <a:extLst>
                <a:ext uri="{FF2B5EF4-FFF2-40B4-BE49-F238E27FC236}">
                  <a16:creationId xmlns:a16="http://schemas.microsoft.com/office/drawing/2014/main" id="{4929175E-04E4-E6BA-2BDE-FD4204DB01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695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0" name="Line 76">
              <a:extLst>
                <a:ext uri="{FF2B5EF4-FFF2-40B4-BE49-F238E27FC236}">
                  <a16:creationId xmlns:a16="http://schemas.microsoft.com/office/drawing/2014/main" id="{BC36F832-9CBB-0BAB-2E32-6A601B9DF1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766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1" name="Line 77">
              <a:extLst>
                <a:ext uri="{FF2B5EF4-FFF2-40B4-BE49-F238E27FC236}">
                  <a16:creationId xmlns:a16="http://schemas.microsoft.com/office/drawing/2014/main" id="{1B824002-24FB-9C53-869D-9852450CFB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83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2" name="Line 78">
              <a:extLst>
                <a:ext uri="{FF2B5EF4-FFF2-40B4-BE49-F238E27FC236}">
                  <a16:creationId xmlns:a16="http://schemas.microsoft.com/office/drawing/2014/main" id="{9F93F599-58EF-FEEF-56A1-AB1597092F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908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3" name="Line 79">
              <a:extLst>
                <a:ext uri="{FF2B5EF4-FFF2-40B4-BE49-F238E27FC236}">
                  <a16:creationId xmlns:a16="http://schemas.microsoft.com/office/drawing/2014/main" id="{A6A99491-0DD1-ED33-3388-422B98F401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979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4" name="Line 80">
              <a:extLst>
                <a:ext uri="{FF2B5EF4-FFF2-40B4-BE49-F238E27FC236}">
                  <a16:creationId xmlns:a16="http://schemas.microsoft.com/office/drawing/2014/main" id="{A537F5E5-CC01-107D-230B-17A9C46CF3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050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5" name="Line 81">
              <a:extLst>
                <a:ext uri="{FF2B5EF4-FFF2-40B4-BE49-F238E27FC236}">
                  <a16:creationId xmlns:a16="http://schemas.microsoft.com/office/drawing/2014/main" id="{81BCAF69-BBAE-9414-AA79-484BE34AAF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121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6" name="Line 82">
              <a:extLst>
                <a:ext uri="{FF2B5EF4-FFF2-40B4-BE49-F238E27FC236}">
                  <a16:creationId xmlns:a16="http://schemas.microsoft.com/office/drawing/2014/main" id="{43AD09FB-9E32-55A6-733F-CCC655A7E3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192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7" name="Line 83">
              <a:extLst>
                <a:ext uri="{FF2B5EF4-FFF2-40B4-BE49-F238E27FC236}">
                  <a16:creationId xmlns:a16="http://schemas.microsoft.com/office/drawing/2014/main" id="{9F81F37D-DB4E-9E52-9673-1594BA21F2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263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8" name="Line 84">
              <a:extLst>
                <a:ext uri="{FF2B5EF4-FFF2-40B4-BE49-F238E27FC236}">
                  <a16:creationId xmlns:a16="http://schemas.microsoft.com/office/drawing/2014/main" id="{C19B8E18-997D-0E6E-654B-EC02A0B773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29" name="Line 85">
              <a:extLst>
                <a:ext uri="{FF2B5EF4-FFF2-40B4-BE49-F238E27FC236}">
                  <a16:creationId xmlns:a16="http://schemas.microsoft.com/office/drawing/2014/main" id="{29522694-B219-45CF-3779-40D25A5FB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9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0" name="Line 86">
              <a:extLst>
                <a:ext uri="{FF2B5EF4-FFF2-40B4-BE49-F238E27FC236}">
                  <a16:creationId xmlns:a16="http://schemas.microsoft.com/office/drawing/2014/main" id="{290283F3-D80B-22F4-238F-72451207B1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0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1" name="Line 87">
              <a:extLst>
                <a:ext uri="{FF2B5EF4-FFF2-40B4-BE49-F238E27FC236}">
                  <a16:creationId xmlns:a16="http://schemas.microsoft.com/office/drawing/2014/main" id="{6D1DB05E-C200-6AC3-8C97-35657E826E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1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2" name="Line 88">
              <a:extLst>
                <a:ext uri="{FF2B5EF4-FFF2-40B4-BE49-F238E27FC236}">
                  <a16:creationId xmlns:a16="http://schemas.microsoft.com/office/drawing/2014/main" id="{C67C0A06-1069-A614-D1F8-1C388328B71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3" name="Line 89">
              <a:extLst>
                <a:ext uri="{FF2B5EF4-FFF2-40B4-BE49-F238E27FC236}">
                  <a16:creationId xmlns:a16="http://schemas.microsoft.com/office/drawing/2014/main" id="{F6E06084-D52F-1117-88DD-555C03A50B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3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4" name="Line 90">
              <a:extLst>
                <a:ext uri="{FF2B5EF4-FFF2-40B4-BE49-F238E27FC236}">
                  <a16:creationId xmlns:a16="http://schemas.microsoft.com/office/drawing/2014/main" id="{8C55D65B-7554-E848-DB7F-6BBCCE0043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4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5" name="Line 91">
              <a:extLst>
                <a:ext uri="{FF2B5EF4-FFF2-40B4-BE49-F238E27FC236}">
                  <a16:creationId xmlns:a16="http://schemas.microsoft.com/office/drawing/2014/main" id="{6618D531-EB69-A5CF-9885-DA88DD3EF1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6" name="Line 92">
              <a:extLst>
                <a:ext uri="{FF2B5EF4-FFF2-40B4-BE49-F238E27FC236}">
                  <a16:creationId xmlns:a16="http://schemas.microsoft.com/office/drawing/2014/main" id="{96702AD7-F31F-F993-2F25-2FDCE0BCD4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7" name="Line 93">
              <a:extLst>
                <a:ext uri="{FF2B5EF4-FFF2-40B4-BE49-F238E27FC236}">
                  <a16:creationId xmlns:a16="http://schemas.microsoft.com/office/drawing/2014/main" id="{08B60873-2E71-F52F-7E9E-75123E748F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7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8" name="Line 94">
              <a:extLst>
                <a:ext uri="{FF2B5EF4-FFF2-40B4-BE49-F238E27FC236}">
                  <a16:creationId xmlns:a16="http://schemas.microsoft.com/office/drawing/2014/main" id="{BB8CA6C5-FEAC-A263-1BC7-FE9C679FDD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39" name="Line 95">
              <a:extLst>
                <a:ext uri="{FF2B5EF4-FFF2-40B4-BE49-F238E27FC236}">
                  <a16:creationId xmlns:a16="http://schemas.microsoft.com/office/drawing/2014/main" id="{01831D43-7B5E-7F1C-5382-85FC1E17A0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0" name="Line 96">
              <a:extLst>
                <a:ext uri="{FF2B5EF4-FFF2-40B4-BE49-F238E27FC236}">
                  <a16:creationId xmlns:a16="http://schemas.microsoft.com/office/drawing/2014/main" id="{D38DC604-E292-FDFB-5D3A-64088D83A0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1" name="Line 97">
              <a:extLst>
                <a:ext uri="{FF2B5EF4-FFF2-40B4-BE49-F238E27FC236}">
                  <a16:creationId xmlns:a16="http://schemas.microsoft.com/office/drawing/2014/main" id="{52C63EA8-0B5A-8C11-5AF5-B701C2AB8A4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1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2" name="Line 98">
              <a:extLst>
                <a:ext uri="{FF2B5EF4-FFF2-40B4-BE49-F238E27FC236}">
                  <a16:creationId xmlns:a16="http://schemas.microsoft.com/office/drawing/2014/main" id="{B47E8EC7-3AF9-38FD-5DD6-2AF825F2C8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3" name="Line 99">
              <a:extLst>
                <a:ext uri="{FF2B5EF4-FFF2-40B4-BE49-F238E27FC236}">
                  <a16:creationId xmlns:a16="http://schemas.microsoft.com/office/drawing/2014/main" id="{6BC98752-9504-C35F-1F66-34DC196A7D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3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4" name="Line 100">
              <a:extLst>
                <a:ext uri="{FF2B5EF4-FFF2-40B4-BE49-F238E27FC236}">
                  <a16:creationId xmlns:a16="http://schemas.microsoft.com/office/drawing/2014/main" id="{74C066D1-8577-A459-5DF5-4CE142749D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5" name="Line 101">
              <a:extLst>
                <a:ext uri="{FF2B5EF4-FFF2-40B4-BE49-F238E27FC236}">
                  <a16:creationId xmlns:a16="http://schemas.microsoft.com/office/drawing/2014/main" id="{83613354-852B-C780-4813-11690B0C3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5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6" name="Line 102">
              <a:extLst>
                <a:ext uri="{FF2B5EF4-FFF2-40B4-BE49-F238E27FC236}">
                  <a16:creationId xmlns:a16="http://schemas.microsoft.com/office/drawing/2014/main" id="{E41C2A30-E2BC-EF00-78C1-2B4B785E7A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6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7" name="Line 103">
              <a:extLst>
                <a:ext uri="{FF2B5EF4-FFF2-40B4-BE49-F238E27FC236}">
                  <a16:creationId xmlns:a16="http://schemas.microsoft.com/office/drawing/2014/main" id="{35FEF816-350A-42F8-4628-98AC3422CC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8" name="Line 104">
              <a:extLst>
                <a:ext uri="{FF2B5EF4-FFF2-40B4-BE49-F238E27FC236}">
                  <a16:creationId xmlns:a16="http://schemas.microsoft.com/office/drawing/2014/main" id="{46487A57-4EB7-A0C5-789B-4C2C11A96C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49" name="Line 105">
              <a:extLst>
                <a:ext uri="{FF2B5EF4-FFF2-40B4-BE49-F238E27FC236}">
                  <a16:creationId xmlns:a16="http://schemas.microsoft.com/office/drawing/2014/main" id="{20FA7CEB-5D2E-B337-1C11-ECF344C31A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0" name="Line 106">
              <a:extLst>
                <a:ext uri="{FF2B5EF4-FFF2-40B4-BE49-F238E27FC236}">
                  <a16:creationId xmlns:a16="http://schemas.microsoft.com/office/drawing/2014/main" id="{167A8983-52B7-73E1-872F-8A62A2D21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1" name="Line 107">
              <a:extLst>
                <a:ext uri="{FF2B5EF4-FFF2-40B4-BE49-F238E27FC236}">
                  <a16:creationId xmlns:a16="http://schemas.microsoft.com/office/drawing/2014/main" id="{CA62130C-9A73-1FC9-45EB-997E1F7DD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2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2" name="Line 108">
              <a:extLst>
                <a:ext uri="{FF2B5EF4-FFF2-40B4-BE49-F238E27FC236}">
                  <a16:creationId xmlns:a16="http://schemas.microsoft.com/office/drawing/2014/main" id="{975E88DD-6C16-2563-6DBE-084F02708BD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3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3" name="Line 109">
              <a:extLst>
                <a:ext uri="{FF2B5EF4-FFF2-40B4-BE49-F238E27FC236}">
                  <a16:creationId xmlns:a16="http://schemas.microsoft.com/office/drawing/2014/main" id="{E2ED6933-CB4C-3570-2C6C-FF5801097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4" name="Line 110">
              <a:extLst>
                <a:ext uri="{FF2B5EF4-FFF2-40B4-BE49-F238E27FC236}">
                  <a16:creationId xmlns:a16="http://schemas.microsoft.com/office/drawing/2014/main" id="{B2BB2C4D-9543-E185-76CD-3640FA7E6B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5" name="Line 111">
              <a:extLst>
                <a:ext uri="{FF2B5EF4-FFF2-40B4-BE49-F238E27FC236}">
                  <a16:creationId xmlns:a16="http://schemas.microsoft.com/office/drawing/2014/main" id="{E4308DD9-1D6E-368F-F529-883724A806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6" name="Line 112">
              <a:extLst>
                <a:ext uri="{FF2B5EF4-FFF2-40B4-BE49-F238E27FC236}">
                  <a16:creationId xmlns:a16="http://schemas.microsoft.com/office/drawing/2014/main" id="{D7083787-E4AB-2E44-904A-EF7A355AE6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7" name="Line 113">
              <a:extLst>
                <a:ext uri="{FF2B5EF4-FFF2-40B4-BE49-F238E27FC236}">
                  <a16:creationId xmlns:a16="http://schemas.microsoft.com/office/drawing/2014/main" id="{EE8F6DEE-73F2-0F7C-403E-109CD7EB56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8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8" name="Line 114">
              <a:extLst>
                <a:ext uri="{FF2B5EF4-FFF2-40B4-BE49-F238E27FC236}">
                  <a16:creationId xmlns:a16="http://schemas.microsoft.com/office/drawing/2014/main" id="{6EA1DD16-C744-AC1C-F86A-56C26ED49B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59" name="Line 115">
              <a:extLst>
                <a:ext uri="{FF2B5EF4-FFF2-40B4-BE49-F238E27FC236}">
                  <a16:creationId xmlns:a16="http://schemas.microsoft.com/office/drawing/2014/main" id="{BF8C9655-1839-AF91-F23C-D489FDF6D9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0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0" name="Line 116">
              <a:extLst>
                <a:ext uri="{FF2B5EF4-FFF2-40B4-BE49-F238E27FC236}">
                  <a16:creationId xmlns:a16="http://schemas.microsoft.com/office/drawing/2014/main" id="{F622EEBC-2E37-A11D-3F0D-4E6604DCB8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1" name="Line 117">
              <a:extLst>
                <a:ext uri="{FF2B5EF4-FFF2-40B4-BE49-F238E27FC236}">
                  <a16:creationId xmlns:a16="http://schemas.microsoft.com/office/drawing/2014/main" id="{E5DC02CA-EC8C-59A7-324D-1EE4C3F013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2" name="Line 118">
              <a:extLst>
                <a:ext uri="{FF2B5EF4-FFF2-40B4-BE49-F238E27FC236}">
                  <a16:creationId xmlns:a16="http://schemas.microsoft.com/office/drawing/2014/main" id="{B781292F-691D-3211-C938-29CA358E16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3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3" name="Line 119">
              <a:extLst>
                <a:ext uri="{FF2B5EF4-FFF2-40B4-BE49-F238E27FC236}">
                  <a16:creationId xmlns:a16="http://schemas.microsoft.com/office/drawing/2014/main" id="{EC7F61A3-AC5A-0690-A6B4-60918615296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4" name="Line 120">
              <a:extLst>
                <a:ext uri="{FF2B5EF4-FFF2-40B4-BE49-F238E27FC236}">
                  <a16:creationId xmlns:a16="http://schemas.microsoft.com/office/drawing/2014/main" id="{AECD0753-2C2F-7D77-59C2-EB662B4C45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5" name="Line 121">
              <a:extLst>
                <a:ext uri="{FF2B5EF4-FFF2-40B4-BE49-F238E27FC236}">
                  <a16:creationId xmlns:a16="http://schemas.microsoft.com/office/drawing/2014/main" id="{9F10F44B-F322-C27A-CD20-DC7BC21787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6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6" name="Line 122">
              <a:extLst>
                <a:ext uri="{FF2B5EF4-FFF2-40B4-BE49-F238E27FC236}">
                  <a16:creationId xmlns:a16="http://schemas.microsoft.com/office/drawing/2014/main" id="{692E0C4A-0964-0E60-4B04-7A284C7F6F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7" y="2299"/>
              <a:ext cx="4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7" name="Line 123">
              <a:extLst>
                <a:ext uri="{FF2B5EF4-FFF2-40B4-BE49-F238E27FC236}">
                  <a16:creationId xmlns:a16="http://schemas.microsoft.com/office/drawing/2014/main" id="{1069E41E-AE86-B134-2B42-81B9765D8C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263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8" name="Line 124">
              <a:extLst>
                <a:ext uri="{FF2B5EF4-FFF2-40B4-BE49-F238E27FC236}">
                  <a16:creationId xmlns:a16="http://schemas.microsoft.com/office/drawing/2014/main" id="{6DABD71B-44A1-D111-0FA2-6E1F9F4650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192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69" name="Line 125">
              <a:extLst>
                <a:ext uri="{FF2B5EF4-FFF2-40B4-BE49-F238E27FC236}">
                  <a16:creationId xmlns:a16="http://schemas.microsoft.com/office/drawing/2014/main" id="{BC335FBF-BF1B-B8BC-46CA-B4852A328F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121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0" name="Line 126">
              <a:extLst>
                <a:ext uri="{FF2B5EF4-FFF2-40B4-BE49-F238E27FC236}">
                  <a16:creationId xmlns:a16="http://schemas.microsoft.com/office/drawing/2014/main" id="{EDED0652-6B7C-1E0A-879F-428048A106D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050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1" name="Line 127">
              <a:extLst>
                <a:ext uri="{FF2B5EF4-FFF2-40B4-BE49-F238E27FC236}">
                  <a16:creationId xmlns:a16="http://schemas.microsoft.com/office/drawing/2014/main" id="{180BB34A-82AB-FB9D-2BF5-1489D4AAC40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979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2" name="Line 128">
              <a:extLst>
                <a:ext uri="{FF2B5EF4-FFF2-40B4-BE49-F238E27FC236}">
                  <a16:creationId xmlns:a16="http://schemas.microsoft.com/office/drawing/2014/main" id="{785B978F-5B71-08C7-C644-556CF732EB6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908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3" name="Line 129">
              <a:extLst>
                <a:ext uri="{FF2B5EF4-FFF2-40B4-BE49-F238E27FC236}">
                  <a16:creationId xmlns:a16="http://schemas.microsoft.com/office/drawing/2014/main" id="{5592EA64-8626-4A6D-725B-30CE8FDC823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83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4" name="Line 130">
              <a:extLst>
                <a:ext uri="{FF2B5EF4-FFF2-40B4-BE49-F238E27FC236}">
                  <a16:creationId xmlns:a16="http://schemas.microsoft.com/office/drawing/2014/main" id="{C74149C2-1B7E-F246-7F9B-2E612B3AEA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766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5" name="Line 131">
              <a:extLst>
                <a:ext uri="{FF2B5EF4-FFF2-40B4-BE49-F238E27FC236}">
                  <a16:creationId xmlns:a16="http://schemas.microsoft.com/office/drawing/2014/main" id="{25547523-DFDC-ADFE-37B5-F90E06724D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695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6" name="Line 132">
              <a:extLst>
                <a:ext uri="{FF2B5EF4-FFF2-40B4-BE49-F238E27FC236}">
                  <a16:creationId xmlns:a16="http://schemas.microsoft.com/office/drawing/2014/main" id="{BD6FFC56-6A67-B2E9-0D20-1F54E40456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624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7" name="Line 133">
              <a:extLst>
                <a:ext uri="{FF2B5EF4-FFF2-40B4-BE49-F238E27FC236}">
                  <a16:creationId xmlns:a16="http://schemas.microsoft.com/office/drawing/2014/main" id="{568A8CBB-30F5-2FD8-21EC-CAEFB910514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553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8" name="Line 134">
              <a:extLst>
                <a:ext uri="{FF2B5EF4-FFF2-40B4-BE49-F238E27FC236}">
                  <a16:creationId xmlns:a16="http://schemas.microsoft.com/office/drawing/2014/main" id="{7FD5F1D8-010F-C638-C5EB-108F1081966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482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79" name="Line 135">
              <a:extLst>
                <a:ext uri="{FF2B5EF4-FFF2-40B4-BE49-F238E27FC236}">
                  <a16:creationId xmlns:a16="http://schemas.microsoft.com/office/drawing/2014/main" id="{C8E0444B-B474-F35D-0C76-331E23E6327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411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0" name="Line 136">
              <a:extLst>
                <a:ext uri="{FF2B5EF4-FFF2-40B4-BE49-F238E27FC236}">
                  <a16:creationId xmlns:a16="http://schemas.microsoft.com/office/drawing/2014/main" id="{06E5F55C-E90C-CC53-F9B1-550C6087A7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340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1" name="Line 137">
              <a:extLst>
                <a:ext uri="{FF2B5EF4-FFF2-40B4-BE49-F238E27FC236}">
                  <a16:creationId xmlns:a16="http://schemas.microsoft.com/office/drawing/2014/main" id="{D1BB00AF-4080-2A0F-6276-C432BB73D1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269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2" name="Line 138">
              <a:extLst>
                <a:ext uri="{FF2B5EF4-FFF2-40B4-BE49-F238E27FC236}">
                  <a16:creationId xmlns:a16="http://schemas.microsoft.com/office/drawing/2014/main" id="{9D414E10-BDD0-4518-EF50-299876AC57A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198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3" name="Line 139">
              <a:extLst>
                <a:ext uri="{FF2B5EF4-FFF2-40B4-BE49-F238E27FC236}">
                  <a16:creationId xmlns:a16="http://schemas.microsoft.com/office/drawing/2014/main" id="{4F7EBA69-47F4-9775-0975-4353D23BE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12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4" name="Line 140">
              <a:extLst>
                <a:ext uri="{FF2B5EF4-FFF2-40B4-BE49-F238E27FC236}">
                  <a16:creationId xmlns:a16="http://schemas.microsoft.com/office/drawing/2014/main" id="{E2F93799-6711-822D-A760-DDF154BC63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055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5" name="Line 141">
              <a:extLst>
                <a:ext uri="{FF2B5EF4-FFF2-40B4-BE49-F238E27FC236}">
                  <a16:creationId xmlns:a16="http://schemas.microsoft.com/office/drawing/2014/main" id="{5BB31387-E386-C906-BCB8-043874B91A0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984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6" name="Line 142">
              <a:extLst>
                <a:ext uri="{FF2B5EF4-FFF2-40B4-BE49-F238E27FC236}">
                  <a16:creationId xmlns:a16="http://schemas.microsoft.com/office/drawing/2014/main" id="{A9A51F76-1771-7C88-5A39-0B15BFCFF4B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8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7" name="Line 143">
              <a:extLst>
                <a:ext uri="{FF2B5EF4-FFF2-40B4-BE49-F238E27FC236}">
                  <a16:creationId xmlns:a16="http://schemas.microsoft.com/office/drawing/2014/main" id="{36BB837F-55C0-E4E7-1D76-6A9487441C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7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8" name="Line 144">
              <a:extLst>
                <a:ext uri="{FF2B5EF4-FFF2-40B4-BE49-F238E27FC236}">
                  <a16:creationId xmlns:a16="http://schemas.microsoft.com/office/drawing/2014/main" id="{6EE3D68A-1042-0AFD-D282-37387D996C5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6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89" name="Line 145">
              <a:extLst>
                <a:ext uri="{FF2B5EF4-FFF2-40B4-BE49-F238E27FC236}">
                  <a16:creationId xmlns:a16="http://schemas.microsoft.com/office/drawing/2014/main" id="{19FCB118-4C71-0AA1-866F-DE2A924F557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5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0" name="Line 146">
              <a:extLst>
                <a:ext uri="{FF2B5EF4-FFF2-40B4-BE49-F238E27FC236}">
                  <a16:creationId xmlns:a16="http://schemas.microsoft.com/office/drawing/2014/main" id="{F4BEB35F-56D8-0AB6-ACA6-BFBB2D7D36D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1" name="Line 147">
              <a:extLst>
                <a:ext uri="{FF2B5EF4-FFF2-40B4-BE49-F238E27FC236}">
                  <a16:creationId xmlns:a16="http://schemas.microsoft.com/office/drawing/2014/main" id="{76FA4957-6745-CDC1-7FEF-B89B53FDDE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3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2" name="Line 148">
              <a:extLst>
                <a:ext uri="{FF2B5EF4-FFF2-40B4-BE49-F238E27FC236}">
                  <a16:creationId xmlns:a16="http://schemas.microsoft.com/office/drawing/2014/main" id="{B17CD79C-85DC-D096-C7C3-3EF3E7DFD7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2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3" name="Line 149">
              <a:extLst>
                <a:ext uri="{FF2B5EF4-FFF2-40B4-BE49-F238E27FC236}">
                  <a16:creationId xmlns:a16="http://schemas.microsoft.com/office/drawing/2014/main" id="{516995B2-4FBB-7837-DFE0-45B374CE71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1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4" name="Line 150">
              <a:extLst>
                <a:ext uri="{FF2B5EF4-FFF2-40B4-BE49-F238E27FC236}">
                  <a16:creationId xmlns:a16="http://schemas.microsoft.com/office/drawing/2014/main" id="{E4753981-1F2E-A317-76FE-7713F2EFD3A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0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5" name="Line 151">
              <a:extLst>
                <a:ext uri="{FF2B5EF4-FFF2-40B4-BE49-F238E27FC236}">
                  <a16:creationId xmlns:a16="http://schemas.microsoft.com/office/drawing/2014/main" id="{457C6E18-B522-F8AB-6CC0-E2312B88C2B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9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6" name="Line 152">
              <a:extLst>
                <a:ext uri="{FF2B5EF4-FFF2-40B4-BE49-F238E27FC236}">
                  <a16:creationId xmlns:a16="http://schemas.microsoft.com/office/drawing/2014/main" id="{E0262D93-4185-EC37-60AF-2DF5F47F00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7" name="Line 153">
              <a:extLst>
                <a:ext uri="{FF2B5EF4-FFF2-40B4-BE49-F238E27FC236}">
                  <a16:creationId xmlns:a16="http://schemas.microsoft.com/office/drawing/2014/main" id="{D0039263-EEAC-945C-DE82-70A980B26BE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7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8" name="Line 154">
              <a:extLst>
                <a:ext uri="{FF2B5EF4-FFF2-40B4-BE49-F238E27FC236}">
                  <a16:creationId xmlns:a16="http://schemas.microsoft.com/office/drawing/2014/main" id="{4F1780E1-C1CC-F7FF-8DE5-464DCD840EC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6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99" name="Line 155">
              <a:extLst>
                <a:ext uri="{FF2B5EF4-FFF2-40B4-BE49-F238E27FC236}">
                  <a16:creationId xmlns:a16="http://schemas.microsoft.com/office/drawing/2014/main" id="{BFEB7319-12A9-9610-593D-052AF7BB87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5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0" name="Line 156">
              <a:extLst>
                <a:ext uri="{FF2B5EF4-FFF2-40B4-BE49-F238E27FC236}">
                  <a16:creationId xmlns:a16="http://schemas.microsoft.com/office/drawing/2014/main" id="{3F354656-1E12-86C8-5586-701E777FBA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4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1" name="Line 157">
              <a:extLst>
                <a:ext uri="{FF2B5EF4-FFF2-40B4-BE49-F238E27FC236}">
                  <a16:creationId xmlns:a16="http://schemas.microsoft.com/office/drawing/2014/main" id="{7EC8BE3F-13B6-006C-34F3-69BAF5432E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3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2" name="Line 158">
              <a:extLst>
                <a:ext uri="{FF2B5EF4-FFF2-40B4-BE49-F238E27FC236}">
                  <a16:creationId xmlns:a16="http://schemas.microsoft.com/office/drawing/2014/main" id="{92480C7D-00E2-D5EB-988D-4B6723DF41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2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3" name="Line 159">
              <a:extLst>
                <a:ext uri="{FF2B5EF4-FFF2-40B4-BE49-F238E27FC236}">
                  <a16:creationId xmlns:a16="http://schemas.microsoft.com/office/drawing/2014/main" id="{E550965E-B12F-D393-DEB9-71177B7B90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4" name="Line 160">
              <a:extLst>
                <a:ext uri="{FF2B5EF4-FFF2-40B4-BE49-F238E27FC236}">
                  <a16:creationId xmlns:a16="http://schemas.microsoft.com/office/drawing/2014/main" id="{11F88BB1-DFAF-02A9-4B98-DCF711DF3F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5" name="Line 161">
              <a:extLst>
                <a:ext uri="{FF2B5EF4-FFF2-40B4-BE49-F238E27FC236}">
                  <a16:creationId xmlns:a16="http://schemas.microsoft.com/office/drawing/2014/main" id="{ADAB0316-0E58-7444-7AC9-2A2DD36116F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9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6" name="Line 162">
              <a:extLst>
                <a:ext uri="{FF2B5EF4-FFF2-40B4-BE49-F238E27FC236}">
                  <a16:creationId xmlns:a16="http://schemas.microsoft.com/office/drawing/2014/main" id="{7B358DA2-9DF9-C74B-FDAB-48C10732A0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8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7" name="Line 163">
              <a:extLst>
                <a:ext uri="{FF2B5EF4-FFF2-40B4-BE49-F238E27FC236}">
                  <a16:creationId xmlns:a16="http://schemas.microsoft.com/office/drawing/2014/main" id="{753C43A6-D3D2-979F-F90F-7476C0F7F0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7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8" name="Line 164">
              <a:extLst>
                <a:ext uri="{FF2B5EF4-FFF2-40B4-BE49-F238E27FC236}">
                  <a16:creationId xmlns:a16="http://schemas.microsoft.com/office/drawing/2014/main" id="{FC69B706-9F91-9A6A-03E5-0A6C809145E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6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09" name="Line 165">
              <a:extLst>
                <a:ext uri="{FF2B5EF4-FFF2-40B4-BE49-F238E27FC236}">
                  <a16:creationId xmlns:a16="http://schemas.microsoft.com/office/drawing/2014/main" id="{5AE1A452-2E85-44C1-A85C-1DFFB9D4230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0" name="Line 166">
              <a:extLst>
                <a:ext uri="{FF2B5EF4-FFF2-40B4-BE49-F238E27FC236}">
                  <a16:creationId xmlns:a16="http://schemas.microsoft.com/office/drawing/2014/main" id="{7F94B5B5-386F-1E7D-A3A1-524CDA5CFC5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4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1" name="Line 167">
              <a:extLst>
                <a:ext uri="{FF2B5EF4-FFF2-40B4-BE49-F238E27FC236}">
                  <a16:creationId xmlns:a16="http://schemas.microsoft.com/office/drawing/2014/main" id="{9F2AF2C3-DF21-6826-CFDE-C9A61A928C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3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2" name="Line 168">
              <a:extLst>
                <a:ext uri="{FF2B5EF4-FFF2-40B4-BE49-F238E27FC236}">
                  <a16:creationId xmlns:a16="http://schemas.microsoft.com/office/drawing/2014/main" id="{84066A58-4166-5907-4083-F2E343332D3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2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3" name="Line 169">
              <a:extLst>
                <a:ext uri="{FF2B5EF4-FFF2-40B4-BE49-F238E27FC236}">
                  <a16:creationId xmlns:a16="http://schemas.microsoft.com/office/drawing/2014/main" id="{88C9B807-E269-4990-3207-916501A5DC6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01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4" name="Line 170">
              <a:extLst>
                <a:ext uri="{FF2B5EF4-FFF2-40B4-BE49-F238E27FC236}">
                  <a16:creationId xmlns:a16="http://schemas.microsoft.com/office/drawing/2014/main" id="{7095568C-8AB8-22C6-AB1C-0E174AAD27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0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5" name="Line 171">
              <a:extLst>
                <a:ext uri="{FF2B5EF4-FFF2-40B4-BE49-F238E27FC236}">
                  <a16:creationId xmlns:a16="http://schemas.microsoft.com/office/drawing/2014/main" id="{A014CC92-978B-72F9-C671-34C965C64A4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9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6" name="Line 172">
              <a:extLst>
                <a:ext uri="{FF2B5EF4-FFF2-40B4-BE49-F238E27FC236}">
                  <a16:creationId xmlns:a16="http://schemas.microsoft.com/office/drawing/2014/main" id="{55B66491-C5E4-6915-1ED0-510D0E902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7" name="Line 173">
              <a:extLst>
                <a:ext uri="{FF2B5EF4-FFF2-40B4-BE49-F238E27FC236}">
                  <a16:creationId xmlns:a16="http://schemas.microsoft.com/office/drawing/2014/main" id="{E335E007-14FC-6C71-22FE-4F73860350E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7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8" name="Line 174">
              <a:extLst>
                <a:ext uri="{FF2B5EF4-FFF2-40B4-BE49-F238E27FC236}">
                  <a16:creationId xmlns:a16="http://schemas.microsoft.com/office/drawing/2014/main" id="{4675E895-AF1F-CC8D-5C6E-3A4CEE18C47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46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19" name="Line 175">
              <a:extLst>
                <a:ext uri="{FF2B5EF4-FFF2-40B4-BE49-F238E27FC236}">
                  <a16:creationId xmlns:a16="http://schemas.microsoft.com/office/drawing/2014/main" id="{2F1D8F21-8960-C3B3-02E7-60BAA894EC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75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0" name="Line 176">
              <a:extLst>
                <a:ext uri="{FF2B5EF4-FFF2-40B4-BE49-F238E27FC236}">
                  <a16:creationId xmlns:a16="http://schemas.microsoft.com/office/drawing/2014/main" id="{B692B226-3FFC-D485-DBE2-0E5E7F056A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4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1" name="Line 177">
              <a:extLst>
                <a:ext uri="{FF2B5EF4-FFF2-40B4-BE49-F238E27FC236}">
                  <a16:creationId xmlns:a16="http://schemas.microsoft.com/office/drawing/2014/main" id="{EB3C1977-4E0B-C1F2-48E6-5A3CA51B5B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3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2" name="Line 178">
              <a:extLst>
                <a:ext uri="{FF2B5EF4-FFF2-40B4-BE49-F238E27FC236}">
                  <a16:creationId xmlns:a16="http://schemas.microsoft.com/office/drawing/2014/main" id="{29B70B56-5134-3E9B-8F9A-4A48CB1B73B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62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3" name="Line 179">
              <a:extLst>
                <a:ext uri="{FF2B5EF4-FFF2-40B4-BE49-F238E27FC236}">
                  <a16:creationId xmlns:a16="http://schemas.microsoft.com/office/drawing/2014/main" id="{4D608E68-F50E-1862-B686-C5C0F06584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1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4" name="Line 180">
              <a:extLst>
                <a:ext uri="{FF2B5EF4-FFF2-40B4-BE49-F238E27FC236}">
                  <a16:creationId xmlns:a16="http://schemas.microsoft.com/office/drawing/2014/main" id="{712797DB-05DC-F728-ECAD-067C5FF869A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8" y="984"/>
              <a:ext cx="4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5" name="Line 181">
              <a:extLst>
                <a:ext uri="{FF2B5EF4-FFF2-40B4-BE49-F238E27FC236}">
                  <a16:creationId xmlns:a16="http://schemas.microsoft.com/office/drawing/2014/main" id="{BC76DA78-7351-EA9C-D360-32C94A1A21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1" y="973"/>
              <a:ext cx="1" cy="1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6" name="Freeform 182">
              <a:extLst>
                <a:ext uri="{FF2B5EF4-FFF2-40B4-BE49-F238E27FC236}">
                  <a16:creationId xmlns:a16="http://schemas.microsoft.com/office/drawing/2014/main" id="{E407F1ED-C149-BC47-B36F-3038F3BF3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1019"/>
              <a:ext cx="71" cy="119"/>
            </a:xfrm>
            <a:custGeom>
              <a:avLst/>
              <a:gdLst>
                <a:gd name="T0" fmla="*/ 1 w 142"/>
                <a:gd name="T1" fmla="*/ 1 h 238"/>
                <a:gd name="T2" fmla="*/ 0 w 142"/>
                <a:gd name="T3" fmla="*/ 0 h 238"/>
                <a:gd name="T4" fmla="*/ 1 w 142"/>
                <a:gd name="T5" fmla="*/ 1 h 238"/>
                <a:gd name="T6" fmla="*/ 1 w 142"/>
                <a:gd name="T7" fmla="*/ 0 h 238"/>
                <a:gd name="T8" fmla="*/ 1 w 142"/>
                <a:gd name="T9" fmla="*/ 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8"/>
                <a:gd name="T17" fmla="*/ 142 w 142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8">
                  <a:moveTo>
                    <a:pt x="71" y="238"/>
                  </a:moveTo>
                  <a:lnTo>
                    <a:pt x="0" y="0"/>
                  </a:lnTo>
                  <a:lnTo>
                    <a:pt x="71" y="48"/>
                  </a:lnTo>
                  <a:lnTo>
                    <a:pt x="142" y="0"/>
                  </a:lnTo>
                  <a:lnTo>
                    <a:pt x="71" y="238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27" name="Freeform 183">
              <a:extLst>
                <a:ext uri="{FF2B5EF4-FFF2-40B4-BE49-F238E27FC236}">
                  <a16:creationId xmlns:a16="http://schemas.microsoft.com/office/drawing/2014/main" id="{80B37CA1-AA73-DB60-DF96-B163E716D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736"/>
              <a:ext cx="53" cy="237"/>
            </a:xfrm>
            <a:custGeom>
              <a:avLst/>
              <a:gdLst>
                <a:gd name="T0" fmla="*/ 4 w 60"/>
                <a:gd name="T1" fmla="*/ 25 h 267"/>
                <a:gd name="T2" fmla="*/ 4 w 60"/>
                <a:gd name="T3" fmla="*/ 24 h 267"/>
                <a:gd name="T4" fmla="*/ 4 w 60"/>
                <a:gd name="T5" fmla="*/ 22 h 267"/>
                <a:gd name="T6" fmla="*/ 4 w 60"/>
                <a:gd name="T7" fmla="*/ 22 h 267"/>
                <a:gd name="T8" fmla="*/ 4 w 60"/>
                <a:gd name="T9" fmla="*/ 22 h 267"/>
                <a:gd name="T10" fmla="*/ 4 w 60"/>
                <a:gd name="T11" fmla="*/ 22 h 267"/>
                <a:gd name="T12" fmla="*/ 4 w 60"/>
                <a:gd name="T13" fmla="*/ 22 h 267"/>
                <a:gd name="T14" fmla="*/ 4 w 60"/>
                <a:gd name="T15" fmla="*/ 20 h 267"/>
                <a:gd name="T16" fmla="*/ 4 w 60"/>
                <a:gd name="T17" fmla="*/ 20 h 267"/>
                <a:gd name="T18" fmla="*/ 4 w 60"/>
                <a:gd name="T19" fmla="*/ 20 h 267"/>
                <a:gd name="T20" fmla="*/ 4 w 60"/>
                <a:gd name="T21" fmla="*/ 20 h 267"/>
                <a:gd name="T22" fmla="*/ 0 w 60"/>
                <a:gd name="T23" fmla="*/ 19 h 267"/>
                <a:gd name="T24" fmla="*/ 0 w 60"/>
                <a:gd name="T25" fmla="*/ 18 h 267"/>
                <a:gd name="T26" fmla="*/ 4 w 60"/>
                <a:gd name="T27" fmla="*/ 18 h 267"/>
                <a:gd name="T28" fmla="*/ 4 w 60"/>
                <a:gd name="T29" fmla="*/ 18 h 267"/>
                <a:gd name="T30" fmla="*/ 4 w 60"/>
                <a:gd name="T31" fmla="*/ 17 h 267"/>
                <a:gd name="T32" fmla="*/ 4 w 60"/>
                <a:gd name="T33" fmla="*/ 16 h 267"/>
                <a:gd name="T34" fmla="*/ 4 w 60"/>
                <a:gd name="T35" fmla="*/ 16 h 267"/>
                <a:gd name="T36" fmla="*/ 4 w 60"/>
                <a:gd name="T37" fmla="*/ 16 h 267"/>
                <a:gd name="T38" fmla="*/ 4 w 60"/>
                <a:gd name="T39" fmla="*/ 14 h 267"/>
                <a:gd name="T40" fmla="*/ 4 w 60"/>
                <a:gd name="T41" fmla="*/ 14 h 267"/>
                <a:gd name="T42" fmla="*/ 4 w 60"/>
                <a:gd name="T43" fmla="*/ 14 h 267"/>
                <a:gd name="T44" fmla="*/ 4 w 60"/>
                <a:gd name="T45" fmla="*/ 13 h 267"/>
                <a:gd name="T46" fmla="*/ 4 w 60"/>
                <a:gd name="T47" fmla="*/ 12 h 267"/>
                <a:gd name="T48" fmla="*/ 4 w 60"/>
                <a:gd name="T49" fmla="*/ 12 h 267"/>
                <a:gd name="T50" fmla="*/ 4 w 60"/>
                <a:gd name="T51" fmla="*/ 11 h 267"/>
                <a:gd name="T52" fmla="*/ 4 w 60"/>
                <a:gd name="T53" fmla="*/ 11 h 267"/>
                <a:gd name="T54" fmla="*/ 0 w 60"/>
                <a:gd name="T55" fmla="*/ 11 h 267"/>
                <a:gd name="T56" fmla="*/ 0 w 60"/>
                <a:gd name="T57" fmla="*/ 10 h 267"/>
                <a:gd name="T58" fmla="*/ 4 w 60"/>
                <a:gd name="T59" fmla="*/ 10 h 267"/>
                <a:gd name="T60" fmla="*/ 4 w 60"/>
                <a:gd name="T61" fmla="*/ 10 h 267"/>
                <a:gd name="T62" fmla="*/ 4 w 60"/>
                <a:gd name="T63" fmla="*/ 9 h 267"/>
                <a:gd name="T64" fmla="*/ 4 w 60"/>
                <a:gd name="T65" fmla="*/ 8 h 267"/>
                <a:gd name="T66" fmla="*/ 4 w 60"/>
                <a:gd name="T67" fmla="*/ 8 h 267"/>
                <a:gd name="T68" fmla="*/ 4 w 60"/>
                <a:gd name="T69" fmla="*/ 7 h 267"/>
                <a:gd name="T70" fmla="*/ 4 w 60"/>
                <a:gd name="T71" fmla="*/ 7 h 267"/>
                <a:gd name="T72" fmla="*/ 4 w 60"/>
                <a:gd name="T73" fmla="*/ 6 h 267"/>
                <a:gd name="T74" fmla="*/ 4 w 60"/>
                <a:gd name="T75" fmla="*/ 5 h 267"/>
                <a:gd name="T76" fmla="*/ 4 w 60"/>
                <a:gd name="T77" fmla="*/ 5 h 267"/>
                <a:gd name="T78" fmla="*/ 4 w 60"/>
                <a:gd name="T79" fmla="*/ 4 h 267"/>
                <a:gd name="T80" fmla="*/ 4 w 60"/>
                <a:gd name="T81" fmla="*/ 4 h 267"/>
                <a:gd name="T82" fmla="*/ 4 w 60"/>
                <a:gd name="T83" fmla="*/ 4 h 267"/>
                <a:gd name="T84" fmla="*/ 4 w 60"/>
                <a:gd name="T85" fmla="*/ 4 h 267"/>
                <a:gd name="T86" fmla="*/ 0 w 60"/>
                <a:gd name="T87" fmla="*/ 4 h 267"/>
                <a:gd name="T88" fmla="*/ 0 w 60"/>
                <a:gd name="T89" fmla="*/ 4 h 267"/>
                <a:gd name="T90" fmla="*/ 4 w 60"/>
                <a:gd name="T91" fmla="*/ 4 h 267"/>
                <a:gd name="T92" fmla="*/ 4 w 60"/>
                <a:gd name="T93" fmla="*/ 4 h 267"/>
                <a:gd name="T94" fmla="*/ 4 w 60"/>
                <a:gd name="T95" fmla="*/ 4 h 2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267"/>
                <a:gd name="T146" fmla="*/ 60 w 60"/>
                <a:gd name="T147" fmla="*/ 267 h 2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267">
                  <a:moveTo>
                    <a:pt x="30" y="267"/>
                  </a:moveTo>
                  <a:lnTo>
                    <a:pt x="37" y="263"/>
                  </a:lnTo>
                  <a:lnTo>
                    <a:pt x="43" y="260"/>
                  </a:lnTo>
                  <a:lnTo>
                    <a:pt x="48" y="257"/>
                  </a:lnTo>
                  <a:lnTo>
                    <a:pt x="52" y="254"/>
                  </a:lnTo>
                  <a:lnTo>
                    <a:pt x="55" y="252"/>
                  </a:lnTo>
                  <a:lnTo>
                    <a:pt x="58" y="249"/>
                  </a:lnTo>
                  <a:lnTo>
                    <a:pt x="59" y="247"/>
                  </a:lnTo>
                  <a:lnTo>
                    <a:pt x="60" y="244"/>
                  </a:lnTo>
                  <a:lnTo>
                    <a:pt x="59" y="242"/>
                  </a:lnTo>
                  <a:lnTo>
                    <a:pt x="58" y="240"/>
                  </a:lnTo>
                  <a:lnTo>
                    <a:pt x="55" y="237"/>
                  </a:lnTo>
                  <a:lnTo>
                    <a:pt x="52" y="235"/>
                  </a:lnTo>
                  <a:lnTo>
                    <a:pt x="48" y="232"/>
                  </a:lnTo>
                  <a:lnTo>
                    <a:pt x="43" y="229"/>
                  </a:lnTo>
                  <a:lnTo>
                    <a:pt x="37" y="226"/>
                  </a:lnTo>
                  <a:lnTo>
                    <a:pt x="30" y="222"/>
                  </a:lnTo>
                  <a:lnTo>
                    <a:pt x="23" y="219"/>
                  </a:lnTo>
                  <a:lnTo>
                    <a:pt x="17" y="215"/>
                  </a:lnTo>
                  <a:lnTo>
                    <a:pt x="11" y="212"/>
                  </a:lnTo>
                  <a:lnTo>
                    <a:pt x="7" y="210"/>
                  </a:lnTo>
                  <a:lnTo>
                    <a:pt x="4" y="207"/>
                  </a:lnTo>
                  <a:lnTo>
                    <a:pt x="2" y="205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8"/>
                  </a:lnTo>
                  <a:lnTo>
                    <a:pt x="2" y="195"/>
                  </a:lnTo>
                  <a:lnTo>
                    <a:pt x="4" y="193"/>
                  </a:lnTo>
                  <a:lnTo>
                    <a:pt x="7" y="190"/>
                  </a:lnTo>
                  <a:lnTo>
                    <a:pt x="11" y="188"/>
                  </a:lnTo>
                  <a:lnTo>
                    <a:pt x="17" y="185"/>
                  </a:lnTo>
                  <a:lnTo>
                    <a:pt x="23" y="181"/>
                  </a:lnTo>
                  <a:lnTo>
                    <a:pt x="30" y="178"/>
                  </a:lnTo>
                  <a:lnTo>
                    <a:pt x="37" y="174"/>
                  </a:lnTo>
                  <a:lnTo>
                    <a:pt x="43" y="171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5" y="163"/>
                  </a:lnTo>
                  <a:lnTo>
                    <a:pt x="58" y="160"/>
                  </a:lnTo>
                  <a:lnTo>
                    <a:pt x="59" y="158"/>
                  </a:lnTo>
                  <a:lnTo>
                    <a:pt x="60" y="156"/>
                  </a:lnTo>
                  <a:lnTo>
                    <a:pt x="59" y="153"/>
                  </a:lnTo>
                  <a:lnTo>
                    <a:pt x="58" y="151"/>
                  </a:lnTo>
                  <a:lnTo>
                    <a:pt x="55" y="148"/>
                  </a:lnTo>
                  <a:lnTo>
                    <a:pt x="52" y="146"/>
                  </a:lnTo>
                  <a:lnTo>
                    <a:pt x="48" y="143"/>
                  </a:lnTo>
                  <a:lnTo>
                    <a:pt x="43" y="140"/>
                  </a:lnTo>
                  <a:lnTo>
                    <a:pt x="37" y="137"/>
                  </a:lnTo>
                  <a:lnTo>
                    <a:pt x="30" y="133"/>
                  </a:lnTo>
                  <a:lnTo>
                    <a:pt x="23" y="130"/>
                  </a:lnTo>
                  <a:lnTo>
                    <a:pt x="17" y="127"/>
                  </a:lnTo>
                  <a:lnTo>
                    <a:pt x="11" y="124"/>
                  </a:lnTo>
                  <a:lnTo>
                    <a:pt x="7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6"/>
                  </a:lnTo>
                  <a:lnTo>
                    <a:pt x="4" y="104"/>
                  </a:lnTo>
                  <a:lnTo>
                    <a:pt x="7" y="101"/>
                  </a:lnTo>
                  <a:lnTo>
                    <a:pt x="11" y="99"/>
                  </a:lnTo>
                  <a:lnTo>
                    <a:pt x="17" y="96"/>
                  </a:lnTo>
                  <a:lnTo>
                    <a:pt x="23" y="92"/>
                  </a:lnTo>
                  <a:lnTo>
                    <a:pt x="30" y="89"/>
                  </a:lnTo>
                  <a:lnTo>
                    <a:pt x="37" y="85"/>
                  </a:lnTo>
                  <a:lnTo>
                    <a:pt x="43" y="82"/>
                  </a:lnTo>
                  <a:lnTo>
                    <a:pt x="48" y="79"/>
                  </a:lnTo>
                  <a:lnTo>
                    <a:pt x="52" y="76"/>
                  </a:lnTo>
                  <a:lnTo>
                    <a:pt x="55" y="74"/>
                  </a:lnTo>
                  <a:lnTo>
                    <a:pt x="58" y="71"/>
                  </a:lnTo>
                  <a:lnTo>
                    <a:pt x="59" y="69"/>
                  </a:lnTo>
                  <a:lnTo>
                    <a:pt x="60" y="67"/>
                  </a:lnTo>
                  <a:lnTo>
                    <a:pt x="59" y="64"/>
                  </a:lnTo>
                  <a:lnTo>
                    <a:pt x="58" y="62"/>
                  </a:lnTo>
                  <a:lnTo>
                    <a:pt x="55" y="60"/>
                  </a:lnTo>
                  <a:lnTo>
                    <a:pt x="52" y="57"/>
                  </a:lnTo>
                  <a:lnTo>
                    <a:pt x="48" y="54"/>
                  </a:lnTo>
                  <a:lnTo>
                    <a:pt x="43" y="51"/>
                  </a:lnTo>
                  <a:lnTo>
                    <a:pt x="37" y="48"/>
                  </a:lnTo>
                  <a:lnTo>
                    <a:pt x="30" y="44"/>
                  </a:lnTo>
                  <a:lnTo>
                    <a:pt x="23" y="41"/>
                  </a:lnTo>
                  <a:lnTo>
                    <a:pt x="17" y="38"/>
                  </a:lnTo>
                  <a:lnTo>
                    <a:pt x="11" y="35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7" y="13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28" name="Rectangle 184">
              <a:extLst>
                <a:ext uri="{FF2B5EF4-FFF2-40B4-BE49-F238E27FC236}">
                  <a16:creationId xmlns:a16="http://schemas.microsoft.com/office/drawing/2014/main" id="{7CB63700-8771-161E-C68A-AE849A24C4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771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29" name="Rectangle 185">
              <a:extLst>
                <a:ext uri="{FF2B5EF4-FFF2-40B4-BE49-F238E27FC236}">
                  <a16:creationId xmlns:a16="http://schemas.microsoft.com/office/drawing/2014/main" id="{65FE5FB3-B775-AB4E-017F-9E445FADC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839"/>
              <a:ext cx="19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heater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30" name="Rectangle 186">
              <a:extLst>
                <a:ext uri="{FF2B5EF4-FFF2-40B4-BE49-F238E27FC236}">
                  <a16:creationId xmlns:a16="http://schemas.microsoft.com/office/drawing/2014/main" id="{98A272DF-414F-C9D5-E353-EE56EEADA7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771"/>
              <a:ext cx="73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= 4500 kJ/min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31" name="Freeform 187">
              <a:extLst>
                <a:ext uri="{FF2B5EF4-FFF2-40B4-BE49-F238E27FC236}">
                  <a16:creationId xmlns:a16="http://schemas.microsoft.com/office/drawing/2014/main" id="{7BBF448B-ABCC-2CB7-BAD8-7232C83AF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9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9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8" y="52"/>
                  </a:lnTo>
                  <a:lnTo>
                    <a:pt x="307" y="76"/>
                  </a:lnTo>
                  <a:lnTo>
                    <a:pt x="320" y="105"/>
                  </a:lnTo>
                  <a:lnTo>
                    <a:pt x="327" y="135"/>
                  </a:lnTo>
                  <a:lnTo>
                    <a:pt x="330" y="167"/>
                  </a:lnTo>
                  <a:lnTo>
                    <a:pt x="327" y="197"/>
                  </a:lnTo>
                  <a:lnTo>
                    <a:pt x="320" y="227"/>
                  </a:lnTo>
                  <a:lnTo>
                    <a:pt x="307" y="258"/>
                  </a:lnTo>
                  <a:lnTo>
                    <a:pt x="288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2" name="Freeform 188">
              <a:extLst>
                <a:ext uri="{FF2B5EF4-FFF2-40B4-BE49-F238E27FC236}">
                  <a16:creationId xmlns:a16="http://schemas.microsoft.com/office/drawing/2014/main" id="{E99DB9CB-1CEE-E43E-4D0C-C78D9657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3" name="Freeform 189">
              <a:extLst>
                <a:ext uri="{FF2B5EF4-FFF2-40B4-BE49-F238E27FC236}">
                  <a16:creationId xmlns:a16="http://schemas.microsoft.com/office/drawing/2014/main" id="{C439392D-05B3-47AD-9113-8887D85DA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729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4" name="Freeform 190">
              <a:extLst>
                <a:ext uri="{FF2B5EF4-FFF2-40B4-BE49-F238E27FC236}">
                  <a16:creationId xmlns:a16="http://schemas.microsoft.com/office/drawing/2014/main" id="{EE310173-4105-1383-50A9-4D1970B2EF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149"/>
              <a:ext cx="166" cy="168"/>
            </a:xfrm>
            <a:custGeom>
              <a:avLst/>
              <a:gdLst>
                <a:gd name="T0" fmla="*/ 1 w 330"/>
                <a:gd name="T1" fmla="*/ 0 h 338"/>
                <a:gd name="T2" fmla="*/ 1 w 330"/>
                <a:gd name="T3" fmla="*/ 0 h 338"/>
                <a:gd name="T4" fmla="*/ 1 w 330"/>
                <a:gd name="T5" fmla="*/ 0 h 338"/>
                <a:gd name="T6" fmla="*/ 1 w 330"/>
                <a:gd name="T7" fmla="*/ 0 h 338"/>
                <a:gd name="T8" fmla="*/ 1 w 330"/>
                <a:gd name="T9" fmla="*/ 0 h 338"/>
                <a:gd name="T10" fmla="*/ 1 w 330"/>
                <a:gd name="T11" fmla="*/ 0 h 338"/>
                <a:gd name="T12" fmla="*/ 1 w 330"/>
                <a:gd name="T13" fmla="*/ 0 h 338"/>
                <a:gd name="T14" fmla="*/ 0 w 330"/>
                <a:gd name="T15" fmla="*/ 0 h 338"/>
                <a:gd name="T16" fmla="*/ 0 w 330"/>
                <a:gd name="T17" fmla="*/ 0 h 338"/>
                <a:gd name="T18" fmla="*/ 0 w 330"/>
                <a:gd name="T19" fmla="*/ 0 h 338"/>
                <a:gd name="T20" fmla="*/ 1 w 330"/>
                <a:gd name="T21" fmla="*/ 0 h 338"/>
                <a:gd name="T22" fmla="*/ 1 w 330"/>
                <a:gd name="T23" fmla="*/ 0 h 338"/>
                <a:gd name="T24" fmla="*/ 1 w 330"/>
                <a:gd name="T25" fmla="*/ 0 h 338"/>
                <a:gd name="T26" fmla="*/ 1 w 330"/>
                <a:gd name="T27" fmla="*/ 0 h 338"/>
                <a:gd name="T28" fmla="*/ 1 w 330"/>
                <a:gd name="T29" fmla="*/ 0 h 338"/>
                <a:gd name="T30" fmla="*/ 1 w 330"/>
                <a:gd name="T31" fmla="*/ 0 h 338"/>
                <a:gd name="T32" fmla="*/ 1 w 330"/>
                <a:gd name="T33" fmla="*/ 0 h 338"/>
                <a:gd name="T34" fmla="*/ 1 w 330"/>
                <a:gd name="T35" fmla="*/ 0 h 338"/>
                <a:gd name="T36" fmla="*/ 1 w 330"/>
                <a:gd name="T37" fmla="*/ 0 h 338"/>
                <a:gd name="T38" fmla="*/ 1 w 330"/>
                <a:gd name="T39" fmla="*/ 0 h 338"/>
                <a:gd name="T40" fmla="*/ 1 w 330"/>
                <a:gd name="T41" fmla="*/ 0 h 338"/>
                <a:gd name="T42" fmla="*/ 1 w 330"/>
                <a:gd name="T43" fmla="*/ 0 h 338"/>
                <a:gd name="T44" fmla="*/ 1 w 330"/>
                <a:gd name="T45" fmla="*/ 0 h 338"/>
                <a:gd name="T46" fmla="*/ 1 w 330"/>
                <a:gd name="T47" fmla="*/ 0 h 338"/>
                <a:gd name="T48" fmla="*/ 1 w 330"/>
                <a:gd name="T49" fmla="*/ 0 h 338"/>
                <a:gd name="T50" fmla="*/ 1 w 330"/>
                <a:gd name="T51" fmla="*/ 0 h 338"/>
                <a:gd name="T52" fmla="*/ 1 w 330"/>
                <a:gd name="T53" fmla="*/ 0 h 338"/>
                <a:gd name="T54" fmla="*/ 1 w 330"/>
                <a:gd name="T55" fmla="*/ 0 h 338"/>
                <a:gd name="T56" fmla="*/ 1 w 330"/>
                <a:gd name="T57" fmla="*/ 0 h 338"/>
                <a:gd name="T58" fmla="*/ 1 w 330"/>
                <a:gd name="T59" fmla="*/ 0 h 338"/>
                <a:gd name="T60" fmla="*/ 1 w 330"/>
                <a:gd name="T61" fmla="*/ 0 h 338"/>
                <a:gd name="T62" fmla="*/ 1 w 330"/>
                <a:gd name="T63" fmla="*/ 0 h 338"/>
                <a:gd name="T64" fmla="*/ 1 w 330"/>
                <a:gd name="T65" fmla="*/ 0 h 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8"/>
                <a:gd name="T101" fmla="*/ 330 w 330"/>
                <a:gd name="T102" fmla="*/ 338 h 3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8">
                  <a:moveTo>
                    <a:pt x="165" y="338"/>
                  </a:moveTo>
                  <a:lnTo>
                    <a:pt x="124" y="333"/>
                  </a:lnTo>
                  <a:lnTo>
                    <a:pt x="92" y="322"/>
                  </a:lnTo>
                  <a:lnTo>
                    <a:pt x="62" y="306"/>
                  </a:lnTo>
                  <a:lnTo>
                    <a:pt x="39" y="285"/>
                  </a:lnTo>
                  <a:lnTo>
                    <a:pt x="21" y="258"/>
                  </a:lnTo>
                  <a:lnTo>
                    <a:pt x="9" y="230"/>
                  </a:lnTo>
                  <a:lnTo>
                    <a:pt x="0" y="199"/>
                  </a:lnTo>
                  <a:lnTo>
                    <a:pt x="0" y="169"/>
                  </a:lnTo>
                  <a:lnTo>
                    <a:pt x="0" y="137"/>
                  </a:lnTo>
                  <a:lnTo>
                    <a:pt x="9" y="105"/>
                  </a:lnTo>
                  <a:lnTo>
                    <a:pt x="21" y="79"/>
                  </a:lnTo>
                  <a:lnTo>
                    <a:pt x="39" y="52"/>
                  </a:lnTo>
                  <a:lnTo>
                    <a:pt x="62" y="31"/>
                  </a:lnTo>
                  <a:lnTo>
                    <a:pt x="92" y="15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5"/>
                  </a:lnTo>
                  <a:lnTo>
                    <a:pt x="263" y="31"/>
                  </a:lnTo>
                  <a:lnTo>
                    <a:pt x="287" y="52"/>
                  </a:lnTo>
                  <a:lnTo>
                    <a:pt x="305" y="79"/>
                  </a:lnTo>
                  <a:lnTo>
                    <a:pt x="318" y="105"/>
                  </a:lnTo>
                  <a:lnTo>
                    <a:pt x="325" y="137"/>
                  </a:lnTo>
                  <a:lnTo>
                    <a:pt x="330" y="169"/>
                  </a:lnTo>
                  <a:lnTo>
                    <a:pt x="325" y="199"/>
                  </a:lnTo>
                  <a:lnTo>
                    <a:pt x="318" y="230"/>
                  </a:lnTo>
                  <a:lnTo>
                    <a:pt x="305" y="258"/>
                  </a:lnTo>
                  <a:lnTo>
                    <a:pt x="287" y="285"/>
                  </a:lnTo>
                  <a:lnTo>
                    <a:pt x="263" y="306"/>
                  </a:lnTo>
                  <a:lnTo>
                    <a:pt x="236" y="322"/>
                  </a:lnTo>
                  <a:lnTo>
                    <a:pt x="202" y="333"/>
                  </a:lnTo>
                  <a:lnTo>
                    <a:pt x="165" y="338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5" name="Freeform 191">
              <a:extLst>
                <a:ext uri="{FF2B5EF4-FFF2-40B4-BE49-F238E27FC236}">
                  <a16:creationId xmlns:a16="http://schemas.microsoft.com/office/drawing/2014/main" id="{64A714C2-3D75-999F-FF9C-CD041994B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149"/>
              <a:ext cx="83" cy="168"/>
            </a:xfrm>
            <a:custGeom>
              <a:avLst/>
              <a:gdLst>
                <a:gd name="T0" fmla="*/ 10 w 93"/>
                <a:gd name="T1" fmla="*/ 17 h 190"/>
                <a:gd name="T2" fmla="*/ 7 w 93"/>
                <a:gd name="T3" fmla="*/ 17 h 190"/>
                <a:gd name="T4" fmla="*/ 5 w 93"/>
                <a:gd name="T5" fmla="*/ 16 h 190"/>
                <a:gd name="T6" fmla="*/ 4 w 93"/>
                <a:gd name="T7" fmla="*/ 15 h 190"/>
                <a:gd name="T8" fmla="*/ 4 w 93"/>
                <a:gd name="T9" fmla="*/ 14 h 190"/>
                <a:gd name="T10" fmla="*/ 4 w 93"/>
                <a:gd name="T11" fmla="*/ 12 h 190"/>
                <a:gd name="T12" fmla="*/ 4 w 93"/>
                <a:gd name="T13" fmla="*/ 11 h 190"/>
                <a:gd name="T14" fmla="*/ 0 w 93"/>
                <a:gd name="T15" fmla="*/ 10 h 190"/>
                <a:gd name="T16" fmla="*/ 0 w 93"/>
                <a:gd name="T17" fmla="*/ 8 h 190"/>
                <a:gd name="T18" fmla="*/ 0 w 93"/>
                <a:gd name="T19" fmla="*/ 7 h 190"/>
                <a:gd name="T20" fmla="*/ 4 w 93"/>
                <a:gd name="T21" fmla="*/ 4 h 190"/>
                <a:gd name="T22" fmla="*/ 4 w 93"/>
                <a:gd name="T23" fmla="*/ 4 h 190"/>
                <a:gd name="T24" fmla="*/ 4 w 93"/>
                <a:gd name="T25" fmla="*/ 4 h 190"/>
                <a:gd name="T26" fmla="*/ 4 w 93"/>
                <a:gd name="T27" fmla="*/ 4 h 190"/>
                <a:gd name="T28" fmla="*/ 5 w 93"/>
                <a:gd name="T29" fmla="*/ 4 h 190"/>
                <a:gd name="T30" fmla="*/ 7 w 93"/>
                <a:gd name="T31" fmla="*/ 1 h 190"/>
                <a:gd name="T32" fmla="*/ 1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2"/>
                  </a:lnTo>
                  <a:lnTo>
                    <a:pt x="22" y="160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7"/>
                  </a:lnTo>
                  <a:lnTo>
                    <a:pt x="5" y="59"/>
                  </a:lnTo>
                  <a:lnTo>
                    <a:pt x="12" y="44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8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6" name="Freeform 192">
              <a:extLst>
                <a:ext uri="{FF2B5EF4-FFF2-40B4-BE49-F238E27FC236}">
                  <a16:creationId xmlns:a16="http://schemas.microsoft.com/office/drawing/2014/main" id="{3E508F05-94DF-C224-88A7-7FD7045CE1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149"/>
              <a:ext cx="83" cy="168"/>
            </a:xfrm>
            <a:custGeom>
              <a:avLst/>
              <a:gdLst>
                <a:gd name="T0" fmla="*/ 0 w 93"/>
                <a:gd name="T1" fmla="*/ 0 h 190"/>
                <a:gd name="T2" fmla="*/ 4 w 93"/>
                <a:gd name="T3" fmla="*/ 1 h 190"/>
                <a:gd name="T4" fmla="*/ 4 w 93"/>
                <a:gd name="T5" fmla="*/ 4 h 190"/>
                <a:gd name="T6" fmla="*/ 5 w 93"/>
                <a:gd name="T7" fmla="*/ 4 h 190"/>
                <a:gd name="T8" fmla="*/ 7 w 93"/>
                <a:gd name="T9" fmla="*/ 4 h 190"/>
                <a:gd name="T10" fmla="*/ 9 w 93"/>
                <a:gd name="T11" fmla="*/ 4 h 190"/>
                <a:gd name="T12" fmla="*/ 9 w 93"/>
                <a:gd name="T13" fmla="*/ 4 h 190"/>
                <a:gd name="T14" fmla="*/ 10 w 93"/>
                <a:gd name="T15" fmla="*/ 7 h 190"/>
                <a:gd name="T16" fmla="*/ 10 w 93"/>
                <a:gd name="T17" fmla="*/ 8 h 190"/>
                <a:gd name="T18" fmla="*/ 10 w 93"/>
                <a:gd name="T19" fmla="*/ 10 h 190"/>
                <a:gd name="T20" fmla="*/ 9 w 93"/>
                <a:gd name="T21" fmla="*/ 11 h 190"/>
                <a:gd name="T22" fmla="*/ 9 w 93"/>
                <a:gd name="T23" fmla="*/ 12 h 190"/>
                <a:gd name="T24" fmla="*/ 7 w 93"/>
                <a:gd name="T25" fmla="*/ 14 h 190"/>
                <a:gd name="T26" fmla="*/ 5 w 93"/>
                <a:gd name="T27" fmla="*/ 15 h 190"/>
                <a:gd name="T28" fmla="*/ 4 w 93"/>
                <a:gd name="T29" fmla="*/ 16 h 190"/>
                <a:gd name="T30" fmla="*/ 4 w 93"/>
                <a:gd name="T31" fmla="*/ 17 h 190"/>
                <a:gd name="T32" fmla="*/ 0 w 93"/>
                <a:gd name="T33" fmla="*/ 17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5" y="17"/>
                  </a:lnTo>
                  <a:lnTo>
                    <a:pt x="69" y="29"/>
                  </a:lnTo>
                  <a:lnTo>
                    <a:pt x="79" y="44"/>
                  </a:lnTo>
                  <a:lnTo>
                    <a:pt x="86" y="59"/>
                  </a:lnTo>
                  <a:lnTo>
                    <a:pt x="90" y="77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60"/>
                  </a:lnTo>
                  <a:lnTo>
                    <a:pt x="55" y="172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7" name="Line 193">
              <a:extLst>
                <a:ext uri="{FF2B5EF4-FFF2-40B4-BE49-F238E27FC236}">
                  <a16:creationId xmlns:a16="http://schemas.microsoft.com/office/drawing/2014/main" id="{688B5CF2-686B-F299-BFC8-FE384655FB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813"/>
              <a:ext cx="13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38" name="Freeform 194">
              <a:extLst>
                <a:ext uri="{FF2B5EF4-FFF2-40B4-BE49-F238E27FC236}">
                  <a16:creationId xmlns:a16="http://schemas.microsoft.com/office/drawing/2014/main" id="{E85D05F8-1DED-4966-8E71-9D7AC74BF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9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9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2"/>
                  </a:lnTo>
                  <a:lnTo>
                    <a:pt x="263" y="30"/>
                  </a:lnTo>
                  <a:lnTo>
                    <a:pt x="288" y="52"/>
                  </a:lnTo>
                  <a:lnTo>
                    <a:pt x="305" y="76"/>
                  </a:lnTo>
                  <a:lnTo>
                    <a:pt x="318" y="105"/>
                  </a:lnTo>
                  <a:lnTo>
                    <a:pt x="325" y="135"/>
                  </a:lnTo>
                  <a:lnTo>
                    <a:pt x="330" y="167"/>
                  </a:lnTo>
                  <a:lnTo>
                    <a:pt x="325" y="197"/>
                  </a:lnTo>
                  <a:lnTo>
                    <a:pt x="318" y="227"/>
                  </a:lnTo>
                  <a:lnTo>
                    <a:pt x="305" y="258"/>
                  </a:lnTo>
                  <a:lnTo>
                    <a:pt x="288" y="282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39" name="Freeform 195">
              <a:extLst>
                <a:ext uri="{FF2B5EF4-FFF2-40B4-BE49-F238E27FC236}">
                  <a16:creationId xmlns:a16="http://schemas.microsoft.com/office/drawing/2014/main" id="{63316587-93CA-B41B-03AC-41E61070A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0" name="Freeform 196">
              <a:extLst>
                <a:ext uri="{FF2B5EF4-FFF2-40B4-BE49-F238E27FC236}">
                  <a16:creationId xmlns:a16="http://schemas.microsoft.com/office/drawing/2014/main" id="{DFF83A64-7C2D-5AFB-AB32-9EE8A6F60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1729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1" name="Line 197">
              <a:extLst>
                <a:ext uri="{FF2B5EF4-FFF2-40B4-BE49-F238E27FC236}">
                  <a16:creationId xmlns:a16="http://schemas.microsoft.com/office/drawing/2014/main" id="{81FFCB2D-7845-739E-038A-B917146E61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5" y="1813"/>
              <a:ext cx="28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2" name="Freeform 198">
              <a:extLst>
                <a:ext uri="{FF2B5EF4-FFF2-40B4-BE49-F238E27FC236}">
                  <a16:creationId xmlns:a16="http://schemas.microsoft.com/office/drawing/2014/main" id="{0D93B132-EAC8-541C-5276-87C6501FF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1777"/>
              <a:ext cx="119" cy="71"/>
            </a:xfrm>
            <a:custGeom>
              <a:avLst/>
              <a:gdLst>
                <a:gd name="T0" fmla="*/ 1 w 238"/>
                <a:gd name="T1" fmla="*/ 1 h 142"/>
                <a:gd name="T2" fmla="*/ 0 w 238"/>
                <a:gd name="T3" fmla="*/ 1 h 142"/>
                <a:gd name="T4" fmla="*/ 1 w 238"/>
                <a:gd name="T5" fmla="*/ 1 h 142"/>
                <a:gd name="T6" fmla="*/ 0 w 238"/>
                <a:gd name="T7" fmla="*/ 0 h 142"/>
                <a:gd name="T8" fmla="*/ 1 w 238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142"/>
                <a:gd name="T17" fmla="*/ 238 w 238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142">
                  <a:moveTo>
                    <a:pt x="238" y="71"/>
                  </a:moveTo>
                  <a:lnTo>
                    <a:pt x="0" y="142"/>
                  </a:lnTo>
                  <a:lnTo>
                    <a:pt x="48" y="71"/>
                  </a:lnTo>
                  <a:lnTo>
                    <a:pt x="0" y="0"/>
                  </a:lnTo>
                  <a:lnTo>
                    <a:pt x="238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3" name="Rectangle 199">
              <a:extLst>
                <a:ext uri="{FF2B5EF4-FFF2-40B4-BE49-F238E27FC236}">
                  <a16:creationId xmlns:a16="http://schemas.microsoft.com/office/drawing/2014/main" id="{C80EF124-F420-3A8A-ABA9-742796BDBB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1748"/>
              <a:ext cx="1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1b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44" name="Line 200">
              <a:extLst>
                <a:ext uri="{FF2B5EF4-FFF2-40B4-BE49-F238E27FC236}">
                  <a16:creationId xmlns:a16="http://schemas.microsoft.com/office/drawing/2014/main" id="{29F154DB-8516-8B09-B6F4-19D86ABF5D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" y="1493"/>
              <a:ext cx="1" cy="15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5" name="Freeform 201">
              <a:extLst>
                <a:ext uri="{FF2B5EF4-FFF2-40B4-BE49-F238E27FC236}">
                  <a16:creationId xmlns:a16="http://schemas.microsoft.com/office/drawing/2014/main" id="{B464FED8-58DA-9746-5EFB-88EFCF4BC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529"/>
              <a:ext cx="71" cy="118"/>
            </a:xfrm>
            <a:custGeom>
              <a:avLst/>
              <a:gdLst>
                <a:gd name="T0" fmla="*/ 1 w 142"/>
                <a:gd name="T1" fmla="*/ 1 h 236"/>
                <a:gd name="T2" fmla="*/ 0 w 142"/>
                <a:gd name="T3" fmla="*/ 0 h 236"/>
                <a:gd name="T4" fmla="*/ 1 w 142"/>
                <a:gd name="T5" fmla="*/ 1 h 236"/>
                <a:gd name="T6" fmla="*/ 1 w 142"/>
                <a:gd name="T7" fmla="*/ 0 h 236"/>
                <a:gd name="T8" fmla="*/ 1 w 142"/>
                <a:gd name="T9" fmla="*/ 1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6"/>
                <a:gd name="T17" fmla="*/ 142 w 14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6">
                  <a:moveTo>
                    <a:pt x="71" y="236"/>
                  </a:moveTo>
                  <a:lnTo>
                    <a:pt x="0" y="0"/>
                  </a:lnTo>
                  <a:lnTo>
                    <a:pt x="71" y="46"/>
                  </a:lnTo>
                  <a:lnTo>
                    <a:pt x="142" y="0"/>
                  </a:lnTo>
                  <a:lnTo>
                    <a:pt x="71" y="236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46" name="Freeform 202">
              <a:extLst>
                <a:ext uri="{FF2B5EF4-FFF2-40B4-BE49-F238E27FC236}">
                  <a16:creationId xmlns:a16="http://schemas.microsoft.com/office/drawing/2014/main" id="{BD65848B-BF88-E56F-121E-0F6F1F818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1222"/>
              <a:ext cx="53" cy="271"/>
            </a:xfrm>
            <a:custGeom>
              <a:avLst/>
              <a:gdLst>
                <a:gd name="T0" fmla="*/ 4 w 60"/>
                <a:gd name="T1" fmla="*/ 27 h 306"/>
                <a:gd name="T2" fmla="*/ 4 w 60"/>
                <a:gd name="T3" fmla="*/ 27 h 306"/>
                <a:gd name="T4" fmla="*/ 4 w 60"/>
                <a:gd name="T5" fmla="*/ 25 h 306"/>
                <a:gd name="T6" fmla="*/ 5 w 60"/>
                <a:gd name="T7" fmla="*/ 24 h 306"/>
                <a:gd name="T8" fmla="*/ 5 w 60"/>
                <a:gd name="T9" fmla="*/ 24 h 306"/>
                <a:gd name="T10" fmla="*/ 4 w 60"/>
                <a:gd name="T11" fmla="*/ 24 h 306"/>
                <a:gd name="T12" fmla="*/ 4 w 60"/>
                <a:gd name="T13" fmla="*/ 24 h 306"/>
                <a:gd name="T14" fmla="*/ 4 w 60"/>
                <a:gd name="T15" fmla="*/ 23 h 306"/>
                <a:gd name="T16" fmla="*/ 4 w 60"/>
                <a:gd name="T17" fmla="*/ 21 h 306"/>
                <a:gd name="T18" fmla="*/ 4 w 60"/>
                <a:gd name="T19" fmla="*/ 21 h 306"/>
                <a:gd name="T20" fmla="*/ 4 w 60"/>
                <a:gd name="T21" fmla="*/ 21 h 306"/>
                <a:gd name="T22" fmla="*/ 0 w 60"/>
                <a:gd name="T23" fmla="*/ 21 h 306"/>
                <a:gd name="T24" fmla="*/ 0 w 60"/>
                <a:gd name="T25" fmla="*/ 19 h 306"/>
                <a:gd name="T26" fmla="*/ 4 w 60"/>
                <a:gd name="T27" fmla="*/ 19 h 306"/>
                <a:gd name="T28" fmla="*/ 4 w 60"/>
                <a:gd name="T29" fmla="*/ 19 h 306"/>
                <a:gd name="T30" fmla="*/ 4 w 60"/>
                <a:gd name="T31" fmla="*/ 19 h 306"/>
                <a:gd name="T32" fmla="*/ 4 w 60"/>
                <a:gd name="T33" fmla="*/ 17 h 306"/>
                <a:gd name="T34" fmla="*/ 4 w 60"/>
                <a:gd name="T35" fmla="*/ 17 h 306"/>
                <a:gd name="T36" fmla="*/ 4 w 60"/>
                <a:gd name="T37" fmla="*/ 17 h 306"/>
                <a:gd name="T38" fmla="*/ 5 w 60"/>
                <a:gd name="T39" fmla="*/ 17 h 306"/>
                <a:gd name="T40" fmla="*/ 5 w 60"/>
                <a:gd name="T41" fmla="*/ 15 h 306"/>
                <a:gd name="T42" fmla="*/ 4 w 60"/>
                <a:gd name="T43" fmla="*/ 15 h 306"/>
                <a:gd name="T44" fmla="*/ 4 w 60"/>
                <a:gd name="T45" fmla="*/ 15 h 306"/>
                <a:gd name="T46" fmla="*/ 4 w 60"/>
                <a:gd name="T47" fmla="*/ 13 h 306"/>
                <a:gd name="T48" fmla="*/ 4 w 60"/>
                <a:gd name="T49" fmla="*/ 13 h 306"/>
                <a:gd name="T50" fmla="*/ 4 w 60"/>
                <a:gd name="T51" fmla="*/ 13 h 306"/>
                <a:gd name="T52" fmla="*/ 4 w 60"/>
                <a:gd name="T53" fmla="*/ 12 h 306"/>
                <a:gd name="T54" fmla="*/ 0 w 60"/>
                <a:gd name="T55" fmla="*/ 12 h 306"/>
                <a:gd name="T56" fmla="*/ 0 w 60"/>
                <a:gd name="T57" fmla="*/ 11 h 306"/>
                <a:gd name="T58" fmla="*/ 4 w 60"/>
                <a:gd name="T59" fmla="*/ 11 h 306"/>
                <a:gd name="T60" fmla="*/ 4 w 60"/>
                <a:gd name="T61" fmla="*/ 11 h 306"/>
                <a:gd name="T62" fmla="*/ 4 w 60"/>
                <a:gd name="T63" fmla="*/ 10 h 306"/>
                <a:gd name="T64" fmla="*/ 4 w 60"/>
                <a:gd name="T65" fmla="*/ 9 h 306"/>
                <a:gd name="T66" fmla="*/ 4 w 60"/>
                <a:gd name="T67" fmla="*/ 9 h 306"/>
                <a:gd name="T68" fmla="*/ 4 w 60"/>
                <a:gd name="T69" fmla="*/ 8 h 306"/>
                <a:gd name="T70" fmla="*/ 5 w 60"/>
                <a:gd name="T71" fmla="*/ 8 h 306"/>
                <a:gd name="T72" fmla="*/ 5 w 60"/>
                <a:gd name="T73" fmla="*/ 7 h 306"/>
                <a:gd name="T74" fmla="*/ 4 w 60"/>
                <a:gd name="T75" fmla="*/ 6 h 306"/>
                <a:gd name="T76" fmla="*/ 4 w 60"/>
                <a:gd name="T77" fmla="*/ 6 h 306"/>
                <a:gd name="T78" fmla="*/ 4 w 60"/>
                <a:gd name="T79" fmla="*/ 5 h 306"/>
                <a:gd name="T80" fmla="*/ 4 w 60"/>
                <a:gd name="T81" fmla="*/ 4 h 306"/>
                <a:gd name="T82" fmla="*/ 4 w 60"/>
                <a:gd name="T83" fmla="*/ 4 h 306"/>
                <a:gd name="T84" fmla="*/ 4 w 60"/>
                <a:gd name="T85" fmla="*/ 4 h 306"/>
                <a:gd name="T86" fmla="*/ 0 w 60"/>
                <a:gd name="T87" fmla="*/ 4 h 306"/>
                <a:gd name="T88" fmla="*/ 0 w 60"/>
                <a:gd name="T89" fmla="*/ 4 h 306"/>
                <a:gd name="T90" fmla="*/ 4 w 60"/>
                <a:gd name="T91" fmla="*/ 4 h 306"/>
                <a:gd name="T92" fmla="*/ 4 w 60"/>
                <a:gd name="T93" fmla="*/ 4 h 306"/>
                <a:gd name="T94" fmla="*/ 4 w 60"/>
                <a:gd name="T95" fmla="*/ 4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7" name="Freeform 203">
              <a:extLst>
                <a:ext uri="{FF2B5EF4-FFF2-40B4-BE49-F238E27FC236}">
                  <a16:creationId xmlns:a16="http://schemas.microsoft.com/office/drawing/2014/main" id="{6C236DE4-31C5-841D-83E1-F98AA3302D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1195"/>
              <a:ext cx="793" cy="53"/>
            </a:xfrm>
            <a:custGeom>
              <a:avLst/>
              <a:gdLst>
                <a:gd name="T0" fmla="*/ 4 w 893"/>
                <a:gd name="T1" fmla="*/ 4 h 60"/>
                <a:gd name="T2" fmla="*/ 4 w 893"/>
                <a:gd name="T3" fmla="*/ 4 h 60"/>
                <a:gd name="T4" fmla="*/ 4 w 893"/>
                <a:gd name="T5" fmla="*/ 4 h 60"/>
                <a:gd name="T6" fmla="*/ 6 w 893"/>
                <a:gd name="T7" fmla="*/ 4 h 60"/>
                <a:gd name="T8" fmla="*/ 7 w 893"/>
                <a:gd name="T9" fmla="*/ 0 h 60"/>
                <a:gd name="T10" fmla="*/ 9 w 893"/>
                <a:gd name="T11" fmla="*/ 4 h 60"/>
                <a:gd name="T12" fmla="*/ 10 w 893"/>
                <a:gd name="T13" fmla="*/ 4 h 60"/>
                <a:gd name="T14" fmla="*/ 11 w 893"/>
                <a:gd name="T15" fmla="*/ 4 h 60"/>
                <a:gd name="T16" fmla="*/ 12 w 893"/>
                <a:gd name="T17" fmla="*/ 4 h 60"/>
                <a:gd name="T18" fmla="*/ 14 w 893"/>
                <a:gd name="T19" fmla="*/ 4 h 60"/>
                <a:gd name="T20" fmla="*/ 16 w 893"/>
                <a:gd name="T21" fmla="*/ 2 h 60"/>
                <a:gd name="T22" fmla="*/ 18 w 893"/>
                <a:gd name="T23" fmla="*/ 4 h 60"/>
                <a:gd name="T24" fmla="*/ 18 w 893"/>
                <a:gd name="T25" fmla="*/ 4 h 60"/>
                <a:gd name="T26" fmla="*/ 20 w 893"/>
                <a:gd name="T27" fmla="*/ 4 h 60"/>
                <a:gd name="T28" fmla="*/ 21 w 893"/>
                <a:gd name="T29" fmla="*/ 4 h 60"/>
                <a:gd name="T30" fmla="*/ 22 w 893"/>
                <a:gd name="T31" fmla="*/ 4 h 60"/>
                <a:gd name="T32" fmla="*/ 25 w 893"/>
                <a:gd name="T33" fmla="*/ 4 h 60"/>
                <a:gd name="T34" fmla="*/ 25 w 893"/>
                <a:gd name="T35" fmla="*/ 0 h 60"/>
                <a:gd name="T36" fmla="*/ 27 w 893"/>
                <a:gd name="T37" fmla="*/ 4 h 60"/>
                <a:gd name="T38" fmla="*/ 28 w 893"/>
                <a:gd name="T39" fmla="*/ 4 h 60"/>
                <a:gd name="T40" fmla="*/ 29 w 893"/>
                <a:gd name="T41" fmla="*/ 5 h 60"/>
                <a:gd name="T42" fmla="*/ 32 w 893"/>
                <a:gd name="T43" fmla="*/ 4 h 60"/>
                <a:gd name="T44" fmla="*/ 32 w 893"/>
                <a:gd name="T45" fmla="*/ 4 h 60"/>
                <a:gd name="T46" fmla="*/ 35 w 893"/>
                <a:gd name="T47" fmla="*/ 0 h 60"/>
                <a:gd name="T48" fmla="*/ 36 w 893"/>
                <a:gd name="T49" fmla="*/ 4 h 60"/>
                <a:gd name="T50" fmla="*/ 36 w 893"/>
                <a:gd name="T51" fmla="*/ 4 h 60"/>
                <a:gd name="T52" fmla="*/ 39 w 893"/>
                <a:gd name="T53" fmla="*/ 4 h 60"/>
                <a:gd name="T54" fmla="*/ 40 w 893"/>
                <a:gd name="T55" fmla="*/ 4 h 60"/>
                <a:gd name="T56" fmla="*/ 41 w 893"/>
                <a:gd name="T57" fmla="*/ 4 h 60"/>
                <a:gd name="T58" fmla="*/ 43 w 893"/>
                <a:gd name="T59" fmla="*/ 4 h 60"/>
                <a:gd name="T60" fmla="*/ 45 w 893"/>
                <a:gd name="T61" fmla="*/ 2 h 60"/>
                <a:gd name="T62" fmla="*/ 46 w 893"/>
                <a:gd name="T63" fmla="*/ 4 h 60"/>
                <a:gd name="T64" fmla="*/ 46 w 893"/>
                <a:gd name="T65" fmla="*/ 4 h 60"/>
                <a:gd name="T66" fmla="*/ 48 w 893"/>
                <a:gd name="T67" fmla="*/ 4 h 60"/>
                <a:gd name="T68" fmla="*/ 51 w 893"/>
                <a:gd name="T69" fmla="*/ 4 h 60"/>
                <a:gd name="T70" fmla="*/ 52 w 893"/>
                <a:gd name="T71" fmla="*/ 4 h 60"/>
                <a:gd name="T72" fmla="*/ 52 w 893"/>
                <a:gd name="T73" fmla="*/ 0 h 60"/>
                <a:gd name="T74" fmla="*/ 53 w 893"/>
                <a:gd name="T75" fmla="*/ 4 h 60"/>
                <a:gd name="T76" fmla="*/ 57 w 893"/>
                <a:gd name="T77" fmla="*/ 4 h 60"/>
                <a:gd name="T78" fmla="*/ 58 w 893"/>
                <a:gd name="T79" fmla="*/ 4 h 60"/>
                <a:gd name="T80" fmla="*/ 59 w 893"/>
                <a:gd name="T81" fmla="*/ 4 h 60"/>
                <a:gd name="T82" fmla="*/ 59 w 893"/>
                <a:gd name="T83" fmla="*/ 4 h 60"/>
                <a:gd name="T84" fmla="*/ 61 w 893"/>
                <a:gd name="T85" fmla="*/ 2 h 60"/>
                <a:gd name="T86" fmla="*/ 64 w 893"/>
                <a:gd name="T87" fmla="*/ 4 h 60"/>
                <a:gd name="T88" fmla="*/ 64 w 893"/>
                <a:gd name="T89" fmla="*/ 4 h 60"/>
                <a:gd name="T90" fmla="*/ 67 w 893"/>
                <a:gd name="T91" fmla="*/ 4 h 60"/>
                <a:gd name="T92" fmla="*/ 67 w 893"/>
                <a:gd name="T93" fmla="*/ 4 h 60"/>
                <a:gd name="T94" fmla="*/ 68 w 893"/>
                <a:gd name="T95" fmla="*/ 4 h 60"/>
                <a:gd name="T96" fmla="*/ 71 w 893"/>
                <a:gd name="T97" fmla="*/ 4 h 60"/>
                <a:gd name="T98" fmla="*/ 72 w 893"/>
                <a:gd name="T99" fmla="*/ 0 h 60"/>
                <a:gd name="T100" fmla="*/ 73 w 893"/>
                <a:gd name="T101" fmla="*/ 4 h 60"/>
                <a:gd name="T102" fmla="*/ 75 w 893"/>
                <a:gd name="T103" fmla="*/ 4 h 60"/>
                <a:gd name="T104" fmla="*/ 76 w 893"/>
                <a:gd name="T105" fmla="*/ 5 h 60"/>
                <a:gd name="T106" fmla="*/ 77 w 893"/>
                <a:gd name="T107" fmla="*/ 4 h 60"/>
                <a:gd name="T108" fmla="*/ 79 w 893"/>
                <a:gd name="T109" fmla="*/ 4 h 60"/>
                <a:gd name="T110" fmla="*/ 81 w 893"/>
                <a:gd name="T111" fmla="*/ 0 h 60"/>
                <a:gd name="T112" fmla="*/ 81 w 893"/>
                <a:gd name="T113" fmla="*/ 4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93"/>
                <a:gd name="T172" fmla="*/ 0 h 60"/>
                <a:gd name="T173" fmla="*/ 893 w 893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93" h="60">
                  <a:moveTo>
                    <a:pt x="0" y="30"/>
                  </a:moveTo>
                  <a:lnTo>
                    <a:pt x="4" y="37"/>
                  </a:lnTo>
                  <a:lnTo>
                    <a:pt x="8" y="43"/>
                  </a:lnTo>
                  <a:lnTo>
                    <a:pt x="11" y="48"/>
                  </a:lnTo>
                  <a:lnTo>
                    <a:pt x="14" y="52"/>
                  </a:lnTo>
                  <a:lnTo>
                    <a:pt x="17" y="55"/>
                  </a:lnTo>
                  <a:lnTo>
                    <a:pt x="20" y="58"/>
                  </a:lnTo>
                  <a:lnTo>
                    <a:pt x="22" y="59"/>
                  </a:lnTo>
                  <a:lnTo>
                    <a:pt x="25" y="60"/>
                  </a:lnTo>
                  <a:lnTo>
                    <a:pt x="27" y="59"/>
                  </a:lnTo>
                  <a:lnTo>
                    <a:pt x="30" y="58"/>
                  </a:lnTo>
                  <a:lnTo>
                    <a:pt x="33" y="55"/>
                  </a:lnTo>
                  <a:lnTo>
                    <a:pt x="36" y="52"/>
                  </a:lnTo>
                  <a:lnTo>
                    <a:pt x="39" y="48"/>
                  </a:lnTo>
                  <a:lnTo>
                    <a:pt x="42" y="43"/>
                  </a:lnTo>
                  <a:lnTo>
                    <a:pt x="46" y="37"/>
                  </a:lnTo>
                  <a:lnTo>
                    <a:pt x="50" y="30"/>
                  </a:lnTo>
                  <a:lnTo>
                    <a:pt x="54" y="23"/>
                  </a:lnTo>
                  <a:lnTo>
                    <a:pt x="57" y="17"/>
                  </a:lnTo>
                  <a:lnTo>
                    <a:pt x="61" y="11"/>
                  </a:lnTo>
                  <a:lnTo>
                    <a:pt x="64" y="7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5" y="7"/>
                  </a:lnTo>
                  <a:lnTo>
                    <a:pt x="88" y="11"/>
                  </a:lnTo>
                  <a:lnTo>
                    <a:pt x="92" y="17"/>
                  </a:lnTo>
                  <a:lnTo>
                    <a:pt x="95" y="23"/>
                  </a:lnTo>
                  <a:lnTo>
                    <a:pt x="99" y="30"/>
                  </a:lnTo>
                  <a:lnTo>
                    <a:pt x="103" y="37"/>
                  </a:lnTo>
                  <a:lnTo>
                    <a:pt x="107" y="43"/>
                  </a:lnTo>
                  <a:lnTo>
                    <a:pt x="110" y="48"/>
                  </a:lnTo>
                  <a:lnTo>
                    <a:pt x="113" y="52"/>
                  </a:lnTo>
                  <a:lnTo>
                    <a:pt x="116" y="55"/>
                  </a:lnTo>
                  <a:lnTo>
                    <a:pt x="119" y="58"/>
                  </a:lnTo>
                  <a:lnTo>
                    <a:pt x="122" y="59"/>
                  </a:lnTo>
                  <a:lnTo>
                    <a:pt x="124" y="60"/>
                  </a:lnTo>
                  <a:lnTo>
                    <a:pt x="127" y="59"/>
                  </a:lnTo>
                  <a:lnTo>
                    <a:pt x="129" y="58"/>
                  </a:lnTo>
                  <a:lnTo>
                    <a:pt x="132" y="55"/>
                  </a:lnTo>
                  <a:lnTo>
                    <a:pt x="135" y="52"/>
                  </a:lnTo>
                  <a:lnTo>
                    <a:pt x="138" y="48"/>
                  </a:lnTo>
                  <a:lnTo>
                    <a:pt x="141" y="43"/>
                  </a:lnTo>
                  <a:lnTo>
                    <a:pt x="145" y="37"/>
                  </a:lnTo>
                  <a:lnTo>
                    <a:pt x="149" y="30"/>
                  </a:lnTo>
                  <a:lnTo>
                    <a:pt x="153" y="23"/>
                  </a:lnTo>
                  <a:lnTo>
                    <a:pt x="157" y="17"/>
                  </a:lnTo>
                  <a:lnTo>
                    <a:pt x="160" y="11"/>
                  </a:lnTo>
                  <a:lnTo>
                    <a:pt x="163" y="7"/>
                  </a:lnTo>
                  <a:lnTo>
                    <a:pt x="166" y="4"/>
                  </a:lnTo>
                  <a:lnTo>
                    <a:pt x="169" y="2"/>
                  </a:lnTo>
                  <a:lnTo>
                    <a:pt x="171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9" y="2"/>
                  </a:lnTo>
                  <a:lnTo>
                    <a:pt x="182" y="4"/>
                  </a:lnTo>
                  <a:lnTo>
                    <a:pt x="184" y="7"/>
                  </a:lnTo>
                  <a:lnTo>
                    <a:pt x="188" y="11"/>
                  </a:lnTo>
                  <a:lnTo>
                    <a:pt x="191" y="17"/>
                  </a:lnTo>
                  <a:lnTo>
                    <a:pt x="195" y="23"/>
                  </a:lnTo>
                  <a:lnTo>
                    <a:pt x="199" y="30"/>
                  </a:lnTo>
                  <a:lnTo>
                    <a:pt x="203" y="37"/>
                  </a:lnTo>
                  <a:lnTo>
                    <a:pt x="206" y="43"/>
                  </a:lnTo>
                  <a:lnTo>
                    <a:pt x="209" y="48"/>
                  </a:lnTo>
                  <a:lnTo>
                    <a:pt x="213" y="52"/>
                  </a:lnTo>
                  <a:lnTo>
                    <a:pt x="215" y="55"/>
                  </a:lnTo>
                  <a:lnTo>
                    <a:pt x="218" y="58"/>
                  </a:lnTo>
                  <a:lnTo>
                    <a:pt x="221" y="59"/>
                  </a:lnTo>
                  <a:lnTo>
                    <a:pt x="223" y="60"/>
                  </a:lnTo>
                  <a:lnTo>
                    <a:pt x="226" y="59"/>
                  </a:lnTo>
                  <a:lnTo>
                    <a:pt x="229" y="58"/>
                  </a:lnTo>
                  <a:lnTo>
                    <a:pt x="231" y="55"/>
                  </a:lnTo>
                  <a:lnTo>
                    <a:pt x="234" y="52"/>
                  </a:lnTo>
                  <a:lnTo>
                    <a:pt x="237" y="48"/>
                  </a:lnTo>
                  <a:lnTo>
                    <a:pt x="241" y="43"/>
                  </a:lnTo>
                  <a:lnTo>
                    <a:pt x="244" y="37"/>
                  </a:lnTo>
                  <a:lnTo>
                    <a:pt x="248" y="30"/>
                  </a:lnTo>
                  <a:lnTo>
                    <a:pt x="252" y="23"/>
                  </a:lnTo>
                  <a:lnTo>
                    <a:pt x="256" y="17"/>
                  </a:lnTo>
                  <a:lnTo>
                    <a:pt x="259" y="11"/>
                  </a:lnTo>
                  <a:lnTo>
                    <a:pt x="262" y="7"/>
                  </a:lnTo>
                  <a:lnTo>
                    <a:pt x="265" y="4"/>
                  </a:lnTo>
                  <a:lnTo>
                    <a:pt x="268" y="2"/>
                  </a:lnTo>
                  <a:lnTo>
                    <a:pt x="270" y="0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78" y="2"/>
                  </a:lnTo>
                  <a:lnTo>
                    <a:pt x="281" y="4"/>
                  </a:lnTo>
                  <a:lnTo>
                    <a:pt x="284" y="7"/>
                  </a:lnTo>
                  <a:lnTo>
                    <a:pt x="287" y="11"/>
                  </a:lnTo>
                  <a:lnTo>
                    <a:pt x="290" y="17"/>
                  </a:lnTo>
                  <a:lnTo>
                    <a:pt x="294" y="23"/>
                  </a:lnTo>
                  <a:lnTo>
                    <a:pt x="298" y="30"/>
                  </a:lnTo>
                  <a:lnTo>
                    <a:pt x="302" y="37"/>
                  </a:lnTo>
                  <a:lnTo>
                    <a:pt x="305" y="43"/>
                  </a:lnTo>
                  <a:lnTo>
                    <a:pt x="309" y="48"/>
                  </a:lnTo>
                  <a:lnTo>
                    <a:pt x="312" y="52"/>
                  </a:lnTo>
                  <a:lnTo>
                    <a:pt x="315" y="55"/>
                  </a:lnTo>
                  <a:lnTo>
                    <a:pt x="317" y="58"/>
                  </a:lnTo>
                  <a:lnTo>
                    <a:pt x="320" y="59"/>
                  </a:lnTo>
                  <a:lnTo>
                    <a:pt x="323" y="60"/>
                  </a:lnTo>
                  <a:lnTo>
                    <a:pt x="325" y="59"/>
                  </a:lnTo>
                  <a:lnTo>
                    <a:pt x="328" y="58"/>
                  </a:lnTo>
                  <a:lnTo>
                    <a:pt x="330" y="55"/>
                  </a:lnTo>
                  <a:lnTo>
                    <a:pt x="333" y="52"/>
                  </a:lnTo>
                  <a:lnTo>
                    <a:pt x="336" y="48"/>
                  </a:lnTo>
                  <a:lnTo>
                    <a:pt x="340" y="43"/>
                  </a:lnTo>
                  <a:lnTo>
                    <a:pt x="343" y="37"/>
                  </a:lnTo>
                  <a:lnTo>
                    <a:pt x="347" y="30"/>
                  </a:lnTo>
                  <a:lnTo>
                    <a:pt x="351" y="23"/>
                  </a:lnTo>
                  <a:lnTo>
                    <a:pt x="355" y="17"/>
                  </a:lnTo>
                  <a:lnTo>
                    <a:pt x="358" y="11"/>
                  </a:lnTo>
                  <a:lnTo>
                    <a:pt x="361" y="7"/>
                  </a:lnTo>
                  <a:lnTo>
                    <a:pt x="364" y="4"/>
                  </a:lnTo>
                  <a:lnTo>
                    <a:pt x="367" y="2"/>
                  </a:lnTo>
                  <a:lnTo>
                    <a:pt x="370" y="0"/>
                  </a:lnTo>
                  <a:lnTo>
                    <a:pt x="372" y="0"/>
                  </a:lnTo>
                  <a:lnTo>
                    <a:pt x="375" y="0"/>
                  </a:lnTo>
                  <a:lnTo>
                    <a:pt x="377" y="2"/>
                  </a:lnTo>
                  <a:lnTo>
                    <a:pt x="380" y="4"/>
                  </a:lnTo>
                  <a:lnTo>
                    <a:pt x="383" y="7"/>
                  </a:lnTo>
                  <a:lnTo>
                    <a:pt x="386" y="11"/>
                  </a:lnTo>
                  <a:lnTo>
                    <a:pt x="389" y="17"/>
                  </a:lnTo>
                  <a:lnTo>
                    <a:pt x="393" y="23"/>
                  </a:lnTo>
                  <a:lnTo>
                    <a:pt x="397" y="30"/>
                  </a:lnTo>
                  <a:lnTo>
                    <a:pt x="401" y="37"/>
                  </a:lnTo>
                  <a:lnTo>
                    <a:pt x="405" y="43"/>
                  </a:lnTo>
                  <a:lnTo>
                    <a:pt x="408" y="48"/>
                  </a:lnTo>
                  <a:lnTo>
                    <a:pt x="411" y="52"/>
                  </a:lnTo>
                  <a:lnTo>
                    <a:pt x="414" y="55"/>
                  </a:lnTo>
                  <a:lnTo>
                    <a:pt x="417" y="58"/>
                  </a:lnTo>
                  <a:lnTo>
                    <a:pt x="419" y="59"/>
                  </a:lnTo>
                  <a:lnTo>
                    <a:pt x="422" y="60"/>
                  </a:lnTo>
                  <a:lnTo>
                    <a:pt x="424" y="59"/>
                  </a:lnTo>
                  <a:lnTo>
                    <a:pt x="427" y="58"/>
                  </a:lnTo>
                  <a:lnTo>
                    <a:pt x="430" y="55"/>
                  </a:lnTo>
                  <a:lnTo>
                    <a:pt x="433" y="52"/>
                  </a:lnTo>
                  <a:lnTo>
                    <a:pt x="436" y="48"/>
                  </a:lnTo>
                  <a:lnTo>
                    <a:pt x="439" y="43"/>
                  </a:lnTo>
                  <a:lnTo>
                    <a:pt x="443" y="37"/>
                  </a:lnTo>
                  <a:lnTo>
                    <a:pt x="447" y="30"/>
                  </a:lnTo>
                  <a:lnTo>
                    <a:pt x="451" y="23"/>
                  </a:lnTo>
                  <a:lnTo>
                    <a:pt x="454" y="17"/>
                  </a:lnTo>
                  <a:lnTo>
                    <a:pt x="458" y="11"/>
                  </a:lnTo>
                  <a:lnTo>
                    <a:pt x="461" y="7"/>
                  </a:lnTo>
                  <a:lnTo>
                    <a:pt x="464" y="4"/>
                  </a:lnTo>
                  <a:lnTo>
                    <a:pt x="466" y="2"/>
                  </a:lnTo>
                  <a:lnTo>
                    <a:pt x="469" y="0"/>
                  </a:lnTo>
                  <a:lnTo>
                    <a:pt x="471" y="0"/>
                  </a:lnTo>
                  <a:lnTo>
                    <a:pt x="474" y="0"/>
                  </a:lnTo>
                  <a:lnTo>
                    <a:pt x="477" y="2"/>
                  </a:lnTo>
                  <a:lnTo>
                    <a:pt x="479" y="4"/>
                  </a:lnTo>
                  <a:lnTo>
                    <a:pt x="482" y="7"/>
                  </a:lnTo>
                  <a:lnTo>
                    <a:pt x="485" y="11"/>
                  </a:lnTo>
                  <a:lnTo>
                    <a:pt x="489" y="17"/>
                  </a:lnTo>
                  <a:lnTo>
                    <a:pt x="492" y="23"/>
                  </a:lnTo>
                  <a:lnTo>
                    <a:pt x="496" y="30"/>
                  </a:lnTo>
                  <a:lnTo>
                    <a:pt x="500" y="37"/>
                  </a:lnTo>
                  <a:lnTo>
                    <a:pt x="504" y="43"/>
                  </a:lnTo>
                  <a:lnTo>
                    <a:pt x="507" y="48"/>
                  </a:lnTo>
                  <a:lnTo>
                    <a:pt x="510" y="52"/>
                  </a:lnTo>
                  <a:lnTo>
                    <a:pt x="513" y="55"/>
                  </a:lnTo>
                  <a:lnTo>
                    <a:pt x="516" y="58"/>
                  </a:lnTo>
                  <a:lnTo>
                    <a:pt x="519" y="59"/>
                  </a:lnTo>
                  <a:lnTo>
                    <a:pt x="521" y="60"/>
                  </a:lnTo>
                  <a:lnTo>
                    <a:pt x="524" y="59"/>
                  </a:lnTo>
                  <a:lnTo>
                    <a:pt x="526" y="58"/>
                  </a:lnTo>
                  <a:lnTo>
                    <a:pt x="529" y="55"/>
                  </a:lnTo>
                  <a:lnTo>
                    <a:pt x="532" y="52"/>
                  </a:lnTo>
                  <a:lnTo>
                    <a:pt x="535" y="48"/>
                  </a:lnTo>
                  <a:lnTo>
                    <a:pt x="538" y="43"/>
                  </a:lnTo>
                  <a:lnTo>
                    <a:pt x="542" y="37"/>
                  </a:lnTo>
                  <a:lnTo>
                    <a:pt x="546" y="30"/>
                  </a:lnTo>
                  <a:lnTo>
                    <a:pt x="550" y="23"/>
                  </a:lnTo>
                  <a:lnTo>
                    <a:pt x="554" y="17"/>
                  </a:lnTo>
                  <a:lnTo>
                    <a:pt x="557" y="11"/>
                  </a:lnTo>
                  <a:lnTo>
                    <a:pt x="560" y="7"/>
                  </a:lnTo>
                  <a:lnTo>
                    <a:pt x="563" y="4"/>
                  </a:lnTo>
                  <a:lnTo>
                    <a:pt x="566" y="2"/>
                  </a:lnTo>
                  <a:lnTo>
                    <a:pt x="568" y="0"/>
                  </a:lnTo>
                  <a:lnTo>
                    <a:pt x="571" y="0"/>
                  </a:lnTo>
                  <a:lnTo>
                    <a:pt x="573" y="0"/>
                  </a:lnTo>
                  <a:lnTo>
                    <a:pt x="576" y="2"/>
                  </a:lnTo>
                  <a:lnTo>
                    <a:pt x="579" y="4"/>
                  </a:lnTo>
                  <a:lnTo>
                    <a:pt x="582" y="7"/>
                  </a:lnTo>
                  <a:lnTo>
                    <a:pt x="585" y="11"/>
                  </a:lnTo>
                  <a:lnTo>
                    <a:pt x="588" y="17"/>
                  </a:lnTo>
                  <a:lnTo>
                    <a:pt x="592" y="23"/>
                  </a:lnTo>
                  <a:lnTo>
                    <a:pt x="596" y="30"/>
                  </a:lnTo>
                  <a:lnTo>
                    <a:pt x="600" y="37"/>
                  </a:lnTo>
                  <a:lnTo>
                    <a:pt x="603" y="43"/>
                  </a:lnTo>
                  <a:lnTo>
                    <a:pt x="607" y="48"/>
                  </a:lnTo>
                  <a:lnTo>
                    <a:pt x="610" y="52"/>
                  </a:lnTo>
                  <a:lnTo>
                    <a:pt x="612" y="55"/>
                  </a:lnTo>
                  <a:lnTo>
                    <a:pt x="615" y="58"/>
                  </a:lnTo>
                  <a:lnTo>
                    <a:pt x="618" y="59"/>
                  </a:lnTo>
                  <a:lnTo>
                    <a:pt x="620" y="60"/>
                  </a:lnTo>
                  <a:lnTo>
                    <a:pt x="623" y="59"/>
                  </a:lnTo>
                  <a:lnTo>
                    <a:pt x="626" y="58"/>
                  </a:lnTo>
                  <a:lnTo>
                    <a:pt x="628" y="55"/>
                  </a:lnTo>
                  <a:lnTo>
                    <a:pt x="631" y="52"/>
                  </a:lnTo>
                  <a:lnTo>
                    <a:pt x="634" y="48"/>
                  </a:lnTo>
                  <a:lnTo>
                    <a:pt x="638" y="43"/>
                  </a:lnTo>
                  <a:lnTo>
                    <a:pt x="641" y="37"/>
                  </a:lnTo>
                  <a:lnTo>
                    <a:pt x="645" y="30"/>
                  </a:lnTo>
                  <a:lnTo>
                    <a:pt x="649" y="23"/>
                  </a:lnTo>
                  <a:lnTo>
                    <a:pt x="653" y="17"/>
                  </a:lnTo>
                  <a:lnTo>
                    <a:pt x="656" y="11"/>
                  </a:lnTo>
                  <a:lnTo>
                    <a:pt x="659" y="7"/>
                  </a:lnTo>
                  <a:lnTo>
                    <a:pt x="662" y="4"/>
                  </a:lnTo>
                  <a:lnTo>
                    <a:pt x="665" y="2"/>
                  </a:lnTo>
                  <a:lnTo>
                    <a:pt x="667" y="0"/>
                  </a:lnTo>
                  <a:lnTo>
                    <a:pt x="670" y="0"/>
                  </a:lnTo>
                  <a:lnTo>
                    <a:pt x="673" y="0"/>
                  </a:lnTo>
                  <a:lnTo>
                    <a:pt x="675" y="2"/>
                  </a:lnTo>
                  <a:lnTo>
                    <a:pt x="678" y="4"/>
                  </a:lnTo>
                  <a:lnTo>
                    <a:pt x="681" y="7"/>
                  </a:lnTo>
                  <a:lnTo>
                    <a:pt x="684" y="11"/>
                  </a:lnTo>
                  <a:lnTo>
                    <a:pt x="687" y="17"/>
                  </a:lnTo>
                  <a:lnTo>
                    <a:pt x="691" y="23"/>
                  </a:lnTo>
                  <a:lnTo>
                    <a:pt x="695" y="30"/>
                  </a:lnTo>
                  <a:lnTo>
                    <a:pt x="699" y="37"/>
                  </a:lnTo>
                  <a:lnTo>
                    <a:pt x="702" y="43"/>
                  </a:lnTo>
                  <a:lnTo>
                    <a:pt x="706" y="48"/>
                  </a:lnTo>
                  <a:lnTo>
                    <a:pt x="709" y="52"/>
                  </a:lnTo>
                  <a:lnTo>
                    <a:pt x="712" y="55"/>
                  </a:lnTo>
                  <a:lnTo>
                    <a:pt x="714" y="58"/>
                  </a:lnTo>
                  <a:lnTo>
                    <a:pt x="717" y="59"/>
                  </a:lnTo>
                  <a:lnTo>
                    <a:pt x="720" y="60"/>
                  </a:lnTo>
                  <a:lnTo>
                    <a:pt x="722" y="59"/>
                  </a:lnTo>
                  <a:lnTo>
                    <a:pt x="725" y="58"/>
                  </a:lnTo>
                  <a:lnTo>
                    <a:pt x="728" y="55"/>
                  </a:lnTo>
                  <a:lnTo>
                    <a:pt x="730" y="52"/>
                  </a:lnTo>
                  <a:lnTo>
                    <a:pt x="733" y="48"/>
                  </a:lnTo>
                  <a:lnTo>
                    <a:pt x="737" y="43"/>
                  </a:lnTo>
                  <a:lnTo>
                    <a:pt x="740" y="37"/>
                  </a:lnTo>
                  <a:lnTo>
                    <a:pt x="744" y="30"/>
                  </a:lnTo>
                  <a:lnTo>
                    <a:pt x="748" y="23"/>
                  </a:lnTo>
                  <a:lnTo>
                    <a:pt x="752" y="17"/>
                  </a:lnTo>
                  <a:lnTo>
                    <a:pt x="755" y="11"/>
                  </a:lnTo>
                  <a:lnTo>
                    <a:pt x="758" y="7"/>
                  </a:lnTo>
                  <a:lnTo>
                    <a:pt x="761" y="4"/>
                  </a:lnTo>
                  <a:lnTo>
                    <a:pt x="764" y="2"/>
                  </a:lnTo>
                  <a:lnTo>
                    <a:pt x="767" y="0"/>
                  </a:lnTo>
                  <a:lnTo>
                    <a:pt x="769" y="0"/>
                  </a:lnTo>
                  <a:lnTo>
                    <a:pt x="772" y="0"/>
                  </a:lnTo>
                  <a:lnTo>
                    <a:pt x="774" y="2"/>
                  </a:lnTo>
                  <a:lnTo>
                    <a:pt x="777" y="4"/>
                  </a:lnTo>
                  <a:lnTo>
                    <a:pt x="780" y="7"/>
                  </a:lnTo>
                  <a:lnTo>
                    <a:pt x="783" y="11"/>
                  </a:lnTo>
                  <a:lnTo>
                    <a:pt x="786" y="17"/>
                  </a:lnTo>
                  <a:lnTo>
                    <a:pt x="790" y="23"/>
                  </a:lnTo>
                  <a:lnTo>
                    <a:pt x="794" y="30"/>
                  </a:lnTo>
                  <a:lnTo>
                    <a:pt x="798" y="37"/>
                  </a:lnTo>
                  <a:lnTo>
                    <a:pt x="802" y="43"/>
                  </a:lnTo>
                  <a:lnTo>
                    <a:pt x="805" y="48"/>
                  </a:lnTo>
                  <a:lnTo>
                    <a:pt x="808" y="52"/>
                  </a:lnTo>
                  <a:lnTo>
                    <a:pt x="811" y="55"/>
                  </a:lnTo>
                  <a:lnTo>
                    <a:pt x="814" y="58"/>
                  </a:lnTo>
                  <a:lnTo>
                    <a:pt x="816" y="59"/>
                  </a:lnTo>
                  <a:lnTo>
                    <a:pt x="819" y="60"/>
                  </a:lnTo>
                  <a:lnTo>
                    <a:pt x="821" y="59"/>
                  </a:lnTo>
                  <a:lnTo>
                    <a:pt x="824" y="58"/>
                  </a:lnTo>
                  <a:lnTo>
                    <a:pt x="827" y="55"/>
                  </a:lnTo>
                  <a:lnTo>
                    <a:pt x="830" y="52"/>
                  </a:lnTo>
                  <a:lnTo>
                    <a:pt x="833" y="48"/>
                  </a:lnTo>
                  <a:lnTo>
                    <a:pt x="836" y="43"/>
                  </a:lnTo>
                  <a:lnTo>
                    <a:pt x="840" y="37"/>
                  </a:lnTo>
                  <a:lnTo>
                    <a:pt x="844" y="30"/>
                  </a:lnTo>
                  <a:lnTo>
                    <a:pt x="848" y="23"/>
                  </a:lnTo>
                  <a:lnTo>
                    <a:pt x="851" y="17"/>
                  </a:lnTo>
                  <a:lnTo>
                    <a:pt x="855" y="11"/>
                  </a:lnTo>
                  <a:lnTo>
                    <a:pt x="858" y="7"/>
                  </a:lnTo>
                  <a:lnTo>
                    <a:pt x="861" y="4"/>
                  </a:lnTo>
                  <a:lnTo>
                    <a:pt x="863" y="2"/>
                  </a:lnTo>
                  <a:lnTo>
                    <a:pt x="866" y="0"/>
                  </a:lnTo>
                  <a:lnTo>
                    <a:pt x="869" y="0"/>
                  </a:lnTo>
                  <a:lnTo>
                    <a:pt x="871" y="0"/>
                  </a:lnTo>
                  <a:lnTo>
                    <a:pt x="874" y="2"/>
                  </a:lnTo>
                  <a:lnTo>
                    <a:pt x="876" y="4"/>
                  </a:lnTo>
                  <a:lnTo>
                    <a:pt x="879" y="7"/>
                  </a:lnTo>
                  <a:lnTo>
                    <a:pt x="882" y="11"/>
                  </a:lnTo>
                  <a:lnTo>
                    <a:pt x="886" y="17"/>
                  </a:lnTo>
                  <a:lnTo>
                    <a:pt x="889" y="23"/>
                  </a:lnTo>
                  <a:lnTo>
                    <a:pt x="893" y="3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48" name="Rectangle 204">
              <a:extLst>
                <a:ext uri="{FF2B5EF4-FFF2-40B4-BE49-F238E27FC236}">
                  <a16:creationId xmlns:a16="http://schemas.microsoft.com/office/drawing/2014/main" id="{7889E3F8-39CF-FBD7-98A3-A55F5BA4D8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2" y="100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49" name="Rectangle 205">
              <a:extLst>
                <a:ext uri="{FF2B5EF4-FFF2-40B4-BE49-F238E27FC236}">
                  <a16:creationId xmlns:a16="http://schemas.microsoft.com/office/drawing/2014/main" id="{146977CB-6C52-F9CE-51E4-B724FBD0FA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104"/>
              <a:ext cx="1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evap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0" name="Rectangle 206">
              <a:extLst>
                <a:ext uri="{FF2B5EF4-FFF2-40B4-BE49-F238E27FC236}">
                  <a16:creationId xmlns:a16="http://schemas.microsoft.com/office/drawing/2014/main" id="{07CDA33F-421D-9CC5-41D3-143A9D3BE9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100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1" name="Rectangle 207">
              <a:extLst>
                <a:ext uri="{FF2B5EF4-FFF2-40B4-BE49-F238E27FC236}">
                  <a16:creationId xmlns:a16="http://schemas.microsoft.com/office/drawing/2014/main" id="{E9FFBB15-5319-E509-3573-FA436EAE85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" y="1104"/>
              <a:ext cx="2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warmer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2" name="Rectangle 208">
              <a:extLst>
                <a:ext uri="{FF2B5EF4-FFF2-40B4-BE49-F238E27FC236}">
                  <a16:creationId xmlns:a16="http://schemas.microsoft.com/office/drawing/2014/main" id="{B82DB81B-8045-0FB4-7309-D8A717DC4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742"/>
              <a:ext cx="37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warmer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3" name="Line 209">
              <a:extLst>
                <a:ext uri="{FF2B5EF4-FFF2-40B4-BE49-F238E27FC236}">
                  <a16:creationId xmlns:a16="http://schemas.microsoft.com/office/drawing/2014/main" id="{9B8F2464-1497-DA15-6426-B54C692F8D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493"/>
              <a:ext cx="1" cy="15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4" name="Freeform 210">
              <a:extLst>
                <a:ext uri="{FF2B5EF4-FFF2-40B4-BE49-F238E27FC236}">
                  <a16:creationId xmlns:a16="http://schemas.microsoft.com/office/drawing/2014/main" id="{70A3F795-59F4-7EFC-392A-7144D608FE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529"/>
              <a:ext cx="71" cy="118"/>
            </a:xfrm>
            <a:custGeom>
              <a:avLst/>
              <a:gdLst>
                <a:gd name="T0" fmla="*/ 1 w 142"/>
                <a:gd name="T1" fmla="*/ 1 h 236"/>
                <a:gd name="T2" fmla="*/ 0 w 142"/>
                <a:gd name="T3" fmla="*/ 0 h 236"/>
                <a:gd name="T4" fmla="*/ 1 w 142"/>
                <a:gd name="T5" fmla="*/ 1 h 236"/>
                <a:gd name="T6" fmla="*/ 1 w 142"/>
                <a:gd name="T7" fmla="*/ 0 h 236"/>
                <a:gd name="T8" fmla="*/ 1 w 142"/>
                <a:gd name="T9" fmla="*/ 1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6"/>
                <a:gd name="T17" fmla="*/ 142 w 14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6">
                  <a:moveTo>
                    <a:pt x="71" y="236"/>
                  </a:moveTo>
                  <a:lnTo>
                    <a:pt x="0" y="0"/>
                  </a:lnTo>
                  <a:lnTo>
                    <a:pt x="71" y="46"/>
                  </a:lnTo>
                  <a:lnTo>
                    <a:pt x="142" y="0"/>
                  </a:lnTo>
                  <a:lnTo>
                    <a:pt x="71" y="236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655" name="Freeform 211">
              <a:extLst>
                <a:ext uri="{FF2B5EF4-FFF2-40B4-BE49-F238E27FC236}">
                  <a16:creationId xmlns:a16="http://schemas.microsoft.com/office/drawing/2014/main" id="{39CD8F7F-68E5-AB1E-3A0D-B5FE76916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222"/>
              <a:ext cx="53" cy="271"/>
            </a:xfrm>
            <a:custGeom>
              <a:avLst/>
              <a:gdLst>
                <a:gd name="T0" fmla="*/ 4 w 60"/>
                <a:gd name="T1" fmla="*/ 27 h 306"/>
                <a:gd name="T2" fmla="*/ 4 w 60"/>
                <a:gd name="T3" fmla="*/ 27 h 306"/>
                <a:gd name="T4" fmla="*/ 4 w 60"/>
                <a:gd name="T5" fmla="*/ 25 h 306"/>
                <a:gd name="T6" fmla="*/ 5 w 60"/>
                <a:gd name="T7" fmla="*/ 24 h 306"/>
                <a:gd name="T8" fmla="*/ 5 w 60"/>
                <a:gd name="T9" fmla="*/ 24 h 306"/>
                <a:gd name="T10" fmla="*/ 4 w 60"/>
                <a:gd name="T11" fmla="*/ 24 h 306"/>
                <a:gd name="T12" fmla="*/ 4 w 60"/>
                <a:gd name="T13" fmla="*/ 24 h 306"/>
                <a:gd name="T14" fmla="*/ 4 w 60"/>
                <a:gd name="T15" fmla="*/ 23 h 306"/>
                <a:gd name="T16" fmla="*/ 4 w 60"/>
                <a:gd name="T17" fmla="*/ 21 h 306"/>
                <a:gd name="T18" fmla="*/ 4 w 60"/>
                <a:gd name="T19" fmla="*/ 21 h 306"/>
                <a:gd name="T20" fmla="*/ 4 w 60"/>
                <a:gd name="T21" fmla="*/ 21 h 306"/>
                <a:gd name="T22" fmla="*/ 0 w 60"/>
                <a:gd name="T23" fmla="*/ 21 h 306"/>
                <a:gd name="T24" fmla="*/ 0 w 60"/>
                <a:gd name="T25" fmla="*/ 19 h 306"/>
                <a:gd name="T26" fmla="*/ 4 w 60"/>
                <a:gd name="T27" fmla="*/ 19 h 306"/>
                <a:gd name="T28" fmla="*/ 4 w 60"/>
                <a:gd name="T29" fmla="*/ 19 h 306"/>
                <a:gd name="T30" fmla="*/ 4 w 60"/>
                <a:gd name="T31" fmla="*/ 19 h 306"/>
                <a:gd name="T32" fmla="*/ 4 w 60"/>
                <a:gd name="T33" fmla="*/ 17 h 306"/>
                <a:gd name="T34" fmla="*/ 4 w 60"/>
                <a:gd name="T35" fmla="*/ 17 h 306"/>
                <a:gd name="T36" fmla="*/ 4 w 60"/>
                <a:gd name="T37" fmla="*/ 17 h 306"/>
                <a:gd name="T38" fmla="*/ 5 w 60"/>
                <a:gd name="T39" fmla="*/ 17 h 306"/>
                <a:gd name="T40" fmla="*/ 5 w 60"/>
                <a:gd name="T41" fmla="*/ 15 h 306"/>
                <a:gd name="T42" fmla="*/ 4 w 60"/>
                <a:gd name="T43" fmla="*/ 15 h 306"/>
                <a:gd name="T44" fmla="*/ 4 w 60"/>
                <a:gd name="T45" fmla="*/ 15 h 306"/>
                <a:gd name="T46" fmla="*/ 4 w 60"/>
                <a:gd name="T47" fmla="*/ 13 h 306"/>
                <a:gd name="T48" fmla="*/ 4 w 60"/>
                <a:gd name="T49" fmla="*/ 13 h 306"/>
                <a:gd name="T50" fmla="*/ 4 w 60"/>
                <a:gd name="T51" fmla="*/ 13 h 306"/>
                <a:gd name="T52" fmla="*/ 4 w 60"/>
                <a:gd name="T53" fmla="*/ 12 h 306"/>
                <a:gd name="T54" fmla="*/ 0 w 60"/>
                <a:gd name="T55" fmla="*/ 12 h 306"/>
                <a:gd name="T56" fmla="*/ 0 w 60"/>
                <a:gd name="T57" fmla="*/ 11 h 306"/>
                <a:gd name="T58" fmla="*/ 4 w 60"/>
                <a:gd name="T59" fmla="*/ 11 h 306"/>
                <a:gd name="T60" fmla="*/ 4 w 60"/>
                <a:gd name="T61" fmla="*/ 11 h 306"/>
                <a:gd name="T62" fmla="*/ 4 w 60"/>
                <a:gd name="T63" fmla="*/ 10 h 306"/>
                <a:gd name="T64" fmla="*/ 4 w 60"/>
                <a:gd name="T65" fmla="*/ 9 h 306"/>
                <a:gd name="T66" fmla="*/ 4 w 60"/>
                <a:gd name="T67" fmla="*/ 9 h 306"/>
                <a:gd name="T68" fmla="*/ 4 w 60"/>
                <a:gd name="T69" fmla="*/ 8 h 306"/>
                <a:gd name="T70" fmla="*/ 5 w 60"/>
                <a:gd name="T71" fmla="*/ 8 h 306"/>
                <a:gd name="T72" fmla="*/ 5 w 60"/>
                <a:gd name="T73" fmla="*/ 7 h 306"/>
                <a:gd name="T74" fmla="*/ 4 w 60"/>
                <a:gd name="T75" fmla="*/ 6 h 306"/>
                <a:gd name="T76" fmla="*/ 4 w 60"/>
                <a:gd name="T77" fmla="*/ 6 h 306"/>
                <a:gd name="T78" fmla="*/ 4 w 60"/>
                <a:gd name="T79" fmla="*/ 5 h 306"/>
                <a:gd name="T80" fmla="*/ 4 w 60"/>
                <a:gd name="T81" fmla="*/ 4 h 306"/>
                <a:gd name="T82" fmla="*/ 4 w 60"/>
                <a:gd name="T83" fmla="*/ 4 h 306"/>
                <a:gd name="T84" fmla="*/ 4 w 60"/>
                <a:gd name="T85" fmla="*/ 4 h 306"/>
                <a:gd name="T86" fmla="*/ 0 w 60"/>
                <a:gd name="T87" fmla="*/ 4 h 306"/>
                <a:gd name="T88" fmla="*/ 0 w 60"/>
                <a:gd name="T89" fmla="*/ 4 h 306"/>
                <a:gd name="T90" fmla="*/ 4 w 60"/>
                <a:gd name="T91" fmla="*/ 4 h 306"/>
                <a:gd name="T92" fmla="*/ 4 w 60"/>
                <a:gd name="T93" fmla="*/ 4 h 306"/>
                <a:gd name="T94" fmla="*/ 4 w 60"/>
                <a:gd name="T95" fmla="*/ 4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6" name="Freeform 212">
              <a:extLst>
                <a:ext uri="{FF2B5EF4-FFF2-40B4-BE49-F238E27FC236}">
                  <a16:creationId xmlns:a16="http://schemas.microsoft.com/office/drawing/2014/main" id="{A251EFEC-2089-3E0B-71CD-6B54A9FCD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1195"/>
              <a:ext cx="876" cy="53"/>
            </a:xfrm>
            <a:custGeom>
              <a:avLst/>
              <a:gdLst>
                <a:gd name="T0" fmla="*/ 90 w 987"/>
                <a:gd name="T1" fmla="*/ 4 h 60"/>
                <a:gd name="T2" fmla="*/ 87 w 987"/>
                <a:gd name="T3" fmla="*/ 4 h 60"/>
                <a:gd name="T4" fmla="*/ 86 w 987"/>
                <a:gd name="T5" fmla="*/ 4 h 60"/>
                <a:gd name="T6" fmla="*/ 84 w 987"/>
                <a:gd name="T7" fmla="*/ 4 h 60"/>
                <a:gd name="T8" fmla="*/ 83 w 987"/>
                <a:gd name="T9" fmla="*/ 4 h 60"/>
                <a:gd name="T10" fmla="*/ 81 w 987"/>
                <a:gd name="T11" fmla="*/ 4 h 60"/>
                <a:gd name="T12" fmla="*/ 80 w 987"/>
                <a:gd name="T13" fmla="*/ 0 h 60"/>
                <a:gd name="T14" fmla="*/ 77 w 987"/>
                <a:gd name="T15" fmla="*/ 4 h 60"/>
                <a:gd name="T16" fmla="*/ 75 w 987"/>
                <a:gd name="T17" fmla="*/ 4 h 60"/>
                <a:gd name="T18" fmla="*/ 75 w 987"/>
                <a:gd name="T19" fmla="*/ 4 h 60"/>
                <a:gd name="T20" fmla="*/ 72 w 987"/>
                <a:gd name="T21" fmla="*/ 4 h 60"/>
                <a:gd name="T22" fmla="*/ 71 w 987"/>
                <a:gd name="T23" fmla="*/ 0 h 60"/>
                <a:gd name="T24" fmla="*/ 68 w 987"/>
                <a:gd name="T25" fmla="*/ 4 h 60"/>
                <a:gd name="T26" fmla="*/ 67 w 987"/>
                <a:gd name="T27" fmla="*/ 4 h 60"/>
                <a:gd name="T28" fmla="*/ 67 w 987"/>
                <a:gd name="T29" fmla="*/ 4 h 60"/>
                <a:gd name="T30" fmla="*/ 64 w 987"/>
                <a:gd name="T31" fmla="*/ 4 h 60"/>
                <a:gd name="T32" fmla="*/ 62 w 987"/>
                <a:gd name="T33" fmla="*/ 4 h 60"/>
                <a:gd name="T34" fmla="*/ 60 w 987"/>
                <a:gd name="T35" fmla="*/ 4 h 60"/>
                <a:gd name="T36" fmla="*/ 59 w 987"/>
                <a:gd name="T37" fmla="*/ 4 h 60"/>
                <a:gd name="T38" fmla="*/ 57 w 987"/>
                <a:gd name="T39" fmla="*/ 4 h 60"/>
                <a:gd name="T40" fmla="*/ 56 w 987"/>
                <a:gd name="T41" fmla="*/ 4 h 60"/>
                <a:gd name="T42" fmla="*/ 52 w 987"/>
                <a:gd name="T43" fmla="*/ 4 h 60"/>
                <a:gd name="T44" fmla="*/ 52 w 987"/>
                <a:gd name="T45" fmla="*/ 0 h 60"/>
                <a:gd name="T46" fmla="*/ 51 w 987"/>
                <a:gd name="T47" fmla="*/ 4 h 60"/>
                <a:gd name="T48" fmla="*/ 47 w 987"/>
                <a:gd name="T49" fmla="*/ 4 h 60"/>
                <a:gd name="T50" fmla="*/ 46 w 987"/>
                <a:gd name="T51" fmla="*/ 4 h 60"/>
                <a:gd name="T52" fmla="*/ 45 w 987"/>
                <a:gd name="T53" fmla="*/ 4 h 60"/>
                <a:gd name="T54" fmla="*/ 44 w 987"/>
                <a:gd name="T55" fmla="*/ 0 h 60"/>
                <a:gd name="T56" fmla="*/ 41 w 987"/>
                <a:gd name="T57" fmla="*/ 4 h 60"/>
                <a:gd name="T58" fmla="*/ 40 w 987"/>
                <a:gd name="T59" fmla="*/ 4 h 60"/>
                <a:gd name="T60" fmla="*/ 38 w 987"/>
                <a:gd name="T61" fmla="*/ 4 h 60"/>
                <a:gd name="T62" fmla="*/ 36 w 987"/>
                <a:gd name="T63" fmla="*/ 4 h 60"/>
                <a:gd name="T64" fmla="*/ 36 w 987"/>
                <a:gd name="T65" fmla="*/ 4 h 60"/>
                <a:gd name="T66" fmla="*/ 33 w 987"/>
                <a:gd name="T67" fmla="*/ 4 h 60"/>
                <a:gd name="T68" fmla="*/ 32 w 987"/>
                <a:gd name="T69" fmla="*/ 4 h 60"/>
                <a:gd name="T70" fmla="*/ 29 w 987"/>
                <a:gd name="T71" fmla="*/ 4 h 60"/>
                <a:gd name="T72" fmla="*/ 28 w 987"/>
                <a:gd name="T73" fmla="*/ 4 h 60"/>
                <a:gd name="T74" fmla="*/ 26 w 987"/>
                <a:gd name="T75" fmla="*/ 4 h 60"/>
                <a:gd name="T76" fmla="*/ 25 w 987"/>
                <a:gd name="T77" fmla="*/ 0 h 60"/>
                <a:gd name="T78" fmla="*/ 22 w 987"/>
                <a:gd name="T79" fmla="*/ 4 h 60"/>
                <a:gd name="T80" fmla="*/ 21 w 987"/>
                <a:gd name="T81" fmla="*/ 4 h 60"/>
                <a:gd name="T82" fmla="*/ 20 w 987"/>
                <a:gd name="T83" fmla="*/ 4 h 60"/>
                <a:gd name="T84" fmla="*/ 18 w 987"/>
                <a:gd name="T85" fmla="*/ 4 h 60"/>
                <a:gd name="T86" fmla="*/ 16 w 987"/>
                <a:gd name="T87" fmla="*/ 0 h 60"/>
                <a:gd name="T88" fmla="*/ 15 w 987"/>
                <a:gd name="T89" fmla="*/ 4 h 60"/>
                <a:gd name="T90" fmla="*/ 12 w 987"/>
                <a:gd name="T91" fmla="*/ 4 h 60"/>
                <a:gd name="T92" fmla="*/ 11 w 987"/>
                <a:gd name="T93" fmla="*/ 4 h 60"/>
                <a:gd name="T94" fmla="*/ 10 w 987"/>
                <a:gd name="T95" fmla="*/ 4 h 60"/>
                <a:gd name="T96" fmla="*/ 8 w 987"/>
                <a:gd name="T97" fmla="*/ 4 h 60"/>
                <a:gd name="T98" fmla="*/ 6 w 987"/>
                <a:gd name="T99" fmla="*/ 4 h 60"/>
                <a:gd name="T100" fmla="*/ 4 w 987"/>
                <a:gd name="T101" fmla="*/ 4 h 60"/>
                <a:gd name="T102" fmla="*/ 4 w 987"/>
                <a:gd name="T103" fmla="*/ 4 h 60"/>
                <a:gd name="T104" fmla="*/ 4 w 987"/>
                <a:gd name="T105" fmla="*/ 4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87"/>
                <a:gd name="T160" fmla="*/ 0 h 60"/>
                <a:gd name="T161" fmla="*/ 987 w 987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87" h="60">
                  <a:moveTo>
                    <a:pt x="987" y="30"/>
                  </a:moveTo>
                  <a:lnTo>
                    <a:pt x="983" y="23"/>
                  </a:lnTo>
                  <a:lnTo>
                    <a:pt x="979" y="17"/>
                  </a:lnTo>
                  <a:lnTo>
                    <a:pt x="976" y="11"/>
                  </a:lnTo>
                  <a:lnTo>
                    <a:pt x="973" y="7"/>
                  </a:lnTo>
                  <a:lnTo>
                    <a:pt x="970" y="4"/>
                  </a:lnTo>
                  <a:lnTo>
                    <a:pt x="967" y="2"/>
                  </a:lnTo>
                  <a:lnTo>
                    <a:pt x="965" y="0"/>
                  </a:lnTo>
                  <a:lnTo>
                    <a:pt x="962" y="0"/>
                  </a:lnTo>
                  <a:lnTo>
                    <a:pt x="960" y="0"/>
                  </a:lnTo>
                  <a:lnTo>
                    <a:pt x="957" y="2"/>
                  </a:lnTo>
                  <a:lnTo>
                    <a:pt x="954" y="4"/>
                  </a:lnTo>
                  <a:lnTo>
                    <a:pt x="952" y="7"/>
                  </a:lnTo>
                  <a:lnTo>
                    <a:pt x="949" y="11"/>
                  </a:lnTo>
                  <a:lnTo>
                    <a:pt x="945" y="17"/>
                  </a:lnTo>
                  <a:lnTo>
                    <a:pt x="942" y="23"/>
                  </a:lnTo>
                  <a:lnTo>
                    <a:pt x="938" y="30"/>
                  </a:lnTo>
                  <a:lnTo>
                    <a:pt x="934" y="37"/>
                  </a:lnTo>
                  <a:lnTo>
                    <a:pt x="930" y="43"/>
                  </a:lnTo>
                  <a:lnTo>
                    <a:pt x="927" y="48"/>
                  </a:lnTo>
                  <a:lnTo>
                    <a:pt x="924" y="52"/>
                  </a:lnTo>
                  <a:lnTo>
                    <a:pt x="921" y="55"/>
                  </a:lnTo>
                  <a:lnTo>
                    <a:pt x="918" y="58"/>
                  </a:lnTo>
                  <a:lnTo>
                    <a:pt x="916" y="59"/>
                  </a:lnTo>
                  <a:lnTo>
                    <a:pt x="913" y="60"/>
                  </a:lnTo>
                  <a:lnTo>
                    <a:pt x="910" y="59"/>
                  </a:lnTo>
                  <a:lnTo>
                    <a:pt x="908" y="58"/>
                  </a:lnTo>
                  <a:lnTo>
                    <a:pt x="905" y="55"/>
                  </a:lnTo>
                  <a:lnTo>
                    <a:pt x="902" y="52"/>
                  </a:lnTo>
                  <a:lnTo>
                    <a:pt x="899" y="48"/>
                  </a:lnTo>
                  <a:lnTo>
                    <a:pt x="896" y="43"/>
                  </a:lnTo>
                  <a:lnTo>
                    <a:pt x="892" y="37"/>
                  </a:lnTo>
                  <a:lnTo>
                    <a:pt x="888" y="30"/>
                  </a:lnTo>
                  <a:lnTo>
                    <a:pt x="884" y="23"/>
                  </a:lnTo>
                  <a:lnTo>
                    <a:pt x="881" y="17"/>
                  </a:lnTo>
                  <a:lnTo>
                    <a:pt x="877" y="11"/>
                  </a:lnTo>
                  <a:lnTo>
                    <a:pt x="874" y="7"/>
                  </a:lnTo>
                  <a:lnTo>
                    <a:pt x="872" y="4"/>
                  </a:lnTo>
                  <a:lnTo>
                    <a:pt x="869" y="2"/>
                  </a:lnTo>
                  <a:lnTo>
                    <a:pt x="866" y="0"/>
                  </a:lnTo>
                  <a:lnTo>
                    <a:pt x="864" y="0"/>
                  </a:lnTo>
                  <a:lnTo>
                    <a:pt x="861" y="0"/>
                  </a:lnTo>
                  <a:lnTo>
                    <a:pt x="859" y="2"/>
                  </a:lnTo>
                  <a:lnTo>
                    <a:pt x="856" y="4"/>
                  </a:lnTo>
                  <a:lnTo>
                    <a:pt x="853" y="7"/>
                  </a:lnTo>
                  <a:lnTo>
                    <a:pt x="850" y="11"/>
                  </a:lnTo>
                  <a:lnTo>
                    <a:pt x="847" y="17"/>
                  </a:lnTo>
                  <a:lnTo>
                    <a:pt x="843" y="23"/>
                  </a:lnTo>
                  <a:lnTo>
                    <a:pt x="839" y="30"/>
                  </a:lnTo>
                  <a:lnTo>
                    <a:pt x="835" y="37"/>
                  </a:lnTo>
                  <a:lnTo>
                    <a:pt x="831" y="43"/>
                  </a:lnTo>
                  <a:lnTo>
                    <a:pt x="828" y="48"/>
                  </a:lnTo>
                  <a:lnTo>
                    <a:pt x="825" y="52"/>
                  </a:lnTo>
                  <a:lnTo>
                    <a:pt x="822" y="55"/>
                  </a:lnTo>
                  <a:lnTo>
                    <a:pt x="819" y="58"/>
                  </a:lnTo>
                  <a:lnTo>
                    <a:pt x="817" y="59"/>
                  </a:lnTo>
                  <a:lnTo>
                    <a:pt x="814" y="60"/>
                  </a:lnTo>
                  <a:lnTo>
                    <a:pt x="812" y="59"/>
                  </a:lnTo>
                  <a:lnTo>
                    <a:pt x="809" y="58"/>
                  </a:lnTo>
                  <a:lnTo>
                    <a:pt x="806" y="55"/>
                  </a:lnTo>
                  <a:lnTo>
                    <a:pt x="804" y="52"/>
                  </a:lnTo>
                  <a:lnTo>
                    <a:pt x="801" y="48"/>
                  </a:lnTo>
                  <a:lnTo>
                    <a:pt x="797" y="43"/>
                  </a:lnTo>
                  <a:lnTo>
                    <a:pt x="794" y="37"/>
                  </a:lnTo>
                  <a:lnTo>
                    <a:pt x="790" y="30"/>
                  </a:lnTo>
                  <a:lnTo>
                    <a:pt x="786" y="23"/>
                  </a:lnTo>
                  <a:lnTo>
                    <a:pt x="782" y="17"/>
                  </a:lnTo>
                  <a:lnTo>
                    <a:pt x="779" y="11"/>
                  </a:lnTo>
                  <a:lnTo>
                    <a:pt x="776" y="7"/>
                  </a:lnTo>
                  <a:lnTo>
                    <a:pt x="773" y="4"/>
                  </a:lnTo>
                  <a:lnTo>
                    <a:pt x="770" y="2"/>
                  </a:lnTo>
                  <a:lnTo>
                    <a:pt x="768" y="0"/>
                  </a:lnTo>
                  <a:lnTo>
                    <a:pt x="765" y="0"/>
                  </a:lnTo>
                  <a:lnTo>
                    <a:pt x="762" y="0"/>
                  </a:lnTo>
                  <a:lnTo>
                    <a:pt x="760" y="2"/>
                  </a:lnTo>
                  <a:lnTo>
                    <a:pt x="757" y="4"/>
                  </a:lnTo>
                  <a:lnTo>
                    <a:pt x="754" y="7"/>
                  </a:lnTo>
                  <a:lnTo>
                    <a:pt x="751" y="11"/>
                  </a:lnTo>
                  <a:lnTo>
                    <a:pt x="748" y="17"/>
                  </a:lnTo>
                  <a:lnTo>
                    <a:pt x="744" y="23"/>
                  </a:lnTo>
                  <a:lnTo>
                    <a:pt x="740" y="30"/>
                  </a:lnTo>
                  <a:lnTo>
                    <a:pt x="736" y="37"/>
                  </a:lnTo>
                  <a:lnTo>
                    <a:pt x="733" y="43"/>
                  </a:lnTo>
                  <a:lnTo>
                    <a:pt x="729" y="48"/>
                  </a:lnTo>
                  <a:lnTo>
                    <a:pt x="726" y="52"/>
                  </a:lnTo>
                  <a:lnTo>
                    <a:pt x="724" y="55"/>
                  </a:lnTo>
                  <a:lnTo>
                    <a:pt x="721" y="58"/>
                  </a:lnTo>
                  <a:lnTo>
                    <a:pt x="718" y="59"/>
                  </a:lnTo>
                  <a:lnTo>
                    <a:pt x="716" y="60"/>
                  </a:lnTo>
                  <a:lnTo>
                    <a:pt x="713" y="59"/>
                  </a:lnTo>
                  <a:lnTo>
                    <a:pt x="711" y="58"/>
                  </a:lnTo>
                  <a:lnTo>
                    <a:pt x="708" y="55"/>
                  </a:lnTo>
                  <a:lnTo>
                    <a:pt x="705" y="52"/>
                  </a:lnTo>
                  <a:lnTo>
                    <a:pt x="702" y="48"/>
                  </a:lnTo>
                  <a:lnTo>
                    <a:pt x="699" y="43"/>
                  </a:lnTo>
                  <a:lnTo>
                    <a:pt x="695" y="37"/>
                  </a:lnTo>
                  <a:lnTo>
                    <a:pt x="691" y="30"/>
                  </a:lnTo>
                  <a:lnTo>
                    <a:pt x="687" y="23"/>
                  </a:lnTo>
                  <a:lnTo>
                    <a:pt x="683" y="17"/>
                  </a:lnTo>
                  <a:lnTo>
                    <a:pt x="680" y="11"/>
                  </a:lnTo>
                  <a:lnTo>
                    <a:pt x="677" y="7"/>
                  </a:lnTo>
                  <a:lnTo>
                    <a:pt x="674" y="4"/>
                  </a:lnTo>
                  <a:lnTo>
                    <a:pt x="671" y="2"/>
                  </a:lnTo>
                  <a:lnTo>
                    <a:pt x="669" y="0"/>
                  </a:lnTo>
                  <a:lnTo>
                    <a:pt x="666" y="0"/>
                  </a:lnTo>
                  <a:lnTo>
                    <a:pt x="664" y="0"/>
                  </a:lnTo>
                  <a:lnTo>
                    <a:pt x="661" y="2"/>
                  </a:lnTo>
                  <a:lnTo>
                    <a:pt x="658" y="4"/>
                  </a:lnTo>
                  <a:lnTo>
                    <a:pt x="656" y="7"/>
                  </a:lnTo>
                  <a:lnTo>
                    <a:pt x="653" y="11"/>
                  </a:lnTo>
                  <a:lnTo>
                    <a:pt x="649" y="17"/>
                  </a:lnTo>
                  <a:lnTo>
                    <a:pt x="646" y="23"/>
                  </a:lnTo>
                  <a:lnTo>
                    <a:pt x="642" y="30"/>
                  </a:lnTo>
                  <a:lnTo>
                    <a:pt x="638" y="37"/>
                  </a:lnTo>
                  <a:lnTo>
                    <a:pt x="634" y="43"/>
                  </a:lnTo>
                  <a:lnTo>
                    <a:pt x="631" y="48"/>
                  </a:lnTo>
                  <a:lnTo>
                    <a:pt x="628" y="52"/>
                  </a:lnTo>
                  <a:lnTo>
                    <a:pt x="625" y="55"/>
                  </a:lnTo>
                  <a:lnTo>
                    <a:pt x="622" y="58"/>
                  </a:lnTo>
                  <a:lnTo>
                    <a:pt x="620" y="59"/>
                  </a:lnTo>
                  <a:lnTo>
                    <a:pt x="617" y="60"/>
                  </a:lnTo>
                  <a:lnTo>
                    <a:pt x="614" y="59"/>
                  </a:lnTo>
                  <a:lnTo>
                    <a:pt x="612" y="58"/>
                  </a:lnTo>
                  <a:lnTo>
                    <a:pt x="609" y="55"/>
                  </a:lnTo>
                  <a:lnTo>
                    <a:pt x="606" y="52"/>
                  </a:lnTo>
                  <a:lnTo>
                    <a:pt x="603" y="48"/>
                  </a:lnTo>
                  <a:lnTo>
                    <a:pt x="600" y="43"/>
                  </a:lnTo>
                  <a:lnTo>
                    <a:pt x="596" y="37"/>
                  </a:lnTo>
                  <a:lnTo>
                    <a:pt x="592" y="30"/>
                  </a:lnTo>
                  <a:lnTo>
                    <a:pt x="588" y="23"/>
                  </a:lnTo>
                  <a:lnTo>
                    <a:pt x="585" y="17"/>
                  </a:lnTo>
                  <a:lnTo>
                    <a:pt x="581" y="11"/>
                  </a:lnTo>
                  <a:lnTo>
                    <a:pt x="578" y="7"/>
                  </a:lnTo>
                  <a:lnTo>
                    <a:pt x="576" y="4"/>
                  </a:lnTo>
                  <a:lnTo>
                    <a:pt x="573" y="2"/>
                  </a:lnTo>
                  <a:lnTo>
                    <a:pt x="570" y="0"/>
                  </a:lnTo>
                  <a:lnTo>
                    <a:pt x="568" y="0"/>
                  </a:lnTo>
                  <a:lnTo>
                    <a:pt x="565" y="0"/>
                  </a:lnTo>
                  <a:lnTo>
                    <a:pt x="563" y="2"/>
                  </a:lnTo>
                  <a:lnTo>
                    <a:pt x="560" y="4"/>
                  </a:lnTo>
                  <a:lnTo>
                    <a:pt x="557" y="7"/>
                  </a:lnTo>
                  <a:lnTo>
                    <a:pt x="554" y="11"/>
                  </a:lnTo>
                  <a:lnTo>
                    <a:pt x="551" y="17"/>
                  </a:lnTo>
                  <a:lnTo>
                    <a:pt x="547" y="23"/>
                  </a:lnTo>
                  <a:lnTo>
                    <a:pt x="543" y="30"/>
                  </a:lnTo>
                  <a:lnTo>
                    <a:pt x="539" y="37"/>
                  </a:lnTo>
                  <a:lnTo>
                    <a:pt x="535" y="43"/>
                  </a:lnTo>
                  <a:lnTo>
                    <a:pt x="532" y="48"/>
                  </a:lnTo>
                  <a:lnTo>
                    <a:pt x="529" y="52"/>
                  </a:lnTo>
                  <a:lnTo>
                    <a:pt x="526" y="55"/>
                  </a:lnTo>
                  <a:lnTo>
                    <a:pt x="523" y="58"/>
                  </a:lnTo>
                  <a:lnTo>
                    <a:pt x="521" y="59"/>
                  </a:lnTo>
                  <a:lnTo>
                    <a:pt x="518" y="60"/>
                  </a:lnTo>
                  <a:lnTo>
                    <a:pt x="516" y="59"/>
                  </a:lnTo>
                  <a:lnTo>
                    <a:pt x="513" y="58"/>
                  </a:lnTo>
                  <a:lnTo>
                    <a:pt x="510" y="55"/>
                  </a:lnTo>
                  <a:lnTo>
                    <a:pt x="508" y="52"/>
                  </a:lnTo>
                  <a:lnTo>
                    <a:pt x="505" y="48"/>
                  </a:lnTo>
                  <a:lnTo>
                    <a:pt x="501" y="43"/>
                  </a:lnTo>
                  <a:lnTo>
                    <a:pt x="498" y="37"/>
                  </a:lnTo>
                  <a:lnTo>
                    <a:pt x="494" y="30"/>
                  </a:lnTo>
                  <a:lnTo>
                    <a:pt x="490" y="23"/>
                  </a:lnTo>
                  <a:lnTo>
                    <a:pt x="486" y="17"/>
                  </a:lnTo>
                  <a:lnTo>
                    <a:pt x="483" y="11"/>
                  </a:lnTo>
                  <a:lnTo>
                    <a:pt x="480" y="7"/>
                  </a:lnTo>
                  <a:lnTo>
                    <a:pt x="477" y="4"/>
                  </a:lnTo>
                  <a:lnTo>
                    <a:pt x="474" y="2"/>
                  </a:lnTo>
                  <a:lnTo>
                    <a:pt x="472" y="0"/>
                  </a:lnTo>
                  <a:lnTo>
                    <a:pt x="469" y="0"/>
                  </a:lnTo>
                  <a:lnTo>
                    <a:pt x="466" y="0"/>
                  </a:lnTo>
                  <a:lnTo>
                    <a:pt x="464" y="2"/>
                  </a:lnTo>
                  <a:lnTo>
                    <a:pt x="461" y="4"/>
                  </a:lnTo>
                  <a:lnTo>
                    <a:pt x="458" y="7"/>
                  </a:lnTo>
                  <a:lnTo>
                    <a:pt x="455" y="11"/>
                  </a:lnTo>
                  <a:lnTo>
                    <a:pt x="452" y="17"/>
                  </a:lnTo>
                  <a:lnTo>
                    <a:pt x="448" y="23"/>
                  </a:lnTo>
                  <a:lnTo>
                    <a:pt x="444" y="30"/>
                  </a:lnTo>
                  <a:lnTo>
                    <a:pt x="440" y="37"/>
                  </a:lnTo>
                  <a:lnTo>
                    <a:pt x="437" y="43"/>
                  </a:lnTo>
                  <a:lnTo>
                    <a:pt x="433" y="48"/>
                  </a:lnTo>
                  <a:lnTo>
                    <a:pt x="430" y="52"/>
                  </a:lnTo>
                  <a:lnTo>
                    <a:pt x="428" y="55"/>
                  </a:lnTo>
                  <a:lnTo>
                    <a:pt x="425" y="58"/>
                  </a:lnTo>
                  <a:lnTo>
                    <a:pt x="422" y="59"/>
                  </a:lnTo>
                  <a:lnTo>
                    <a:pt x="420" y="60"/>
                  </a:lnTo>
                  <a:lnTo>
                    <a:pt x="417" y="59"/>
                  </a:lnTo>
                  <a:lnTo>
                    <a:pt x="415" y="58"/>
                  </a:lnTo>
                  <a:lnTo>
                    <a:pt x="412" y="55"/>
                  </a:lnTo>
                  <a:lnTo>
                    <a:pt x="409" y="52"/>
                  </a:lnTo>
                  <a:lnTo>
                    <a:pt x="406" y="48"/>
                  </a:lnTo>
                  <a:lnTo>
                    <a:pt x="403" y="43"/>
                  </a:lnTo>
                  <a:lnTo>
                    <a:pt x="399" y="37"/>
                  </a:lnTo>
                  <a:lnTo>
                    <a:pt x="395" y="30"/>
                  </a:lnTo>
                  <a:lnTo>
                    <a:pt x="391" y="23"/>
                  </a:lnTo>
                  <a:lnTo>
                    <a:pt x="387" y="17"/>
                  </a:lnTo>
                  <a:lnTo>
                    <a:pt x="384" y="11"/>
                  </a:lnTo>
                  <a:lnTo>
                    <a:pt x="381" y="7"/>
                  </a:lnTo>
                  <a:lnTo>
                    <a:pt x="378" y="4"/>
                  </a:lnTo>
                  <a:lnTo>
                    <a:pt x="375" y="2"/>
                  </a:lnTo>
                  <a:lnTo>
                    <a:pt x="373" y="0"/>
                  </a:lnTo>
                  <a:lnTo>
                    <a:pt x="370" y="0"/>
                  </a:lnTo>
                  <a:lnTo>
                    <a:pt x="368" y="0"/>
                  </a:lnTo>
                  <a:lnTo>
                    <a:pt x="365" y="2"/>
                  </a:lnTo>
                  <a:lnTo>
                    <a:pt x="362" y="4"/>
                  </a:lnTo>
                  <a:lnTo>
                    <a:pt x="360" y="7"/>
                  </a:lnTo>
                  <a:lnTo>
                    <a:pt x="357" y="11"/>
                  </a:lnTo>
                  <a:lnTo>
                    <a:pt x="353" y="17"/>
                  </a:lnTo>
                  <a:lnTo>
                    <a:pt x="350" y="23"/>
                  </a:lnTo>
                  <a:lnTo>
                    <a:pt x="346" y="30"/>
                  </a:lnTo>
                  <a:lnTo>
                    <a:pt x="342" y="37"/>
                  </a:lnTo>
                  <a:lnTo>
                    <a:pt x="338" y="43"/>
                  </a:lnTo>
                  <a:lnTo>
                    <a:pt x="335" y="48"/>
                  </a:lnTo>
                  <a:lnTo>
                    <a:pt x="332" y="52"/>
                  </a:lnTo>
                  <a:lnTo>
                    <a:pt x="329" y="55"/>
                  </a:lnTo>
                  <a:lnTo>
                    <a:pt x="326" y="58"/>
                  </a:lnTo>
                  <a:lnTo>
                    <a:pt x="324" y="59"/>
                  </a:lnTo>
                  <a:lnTo>
                    <a:pt x="321" y="60"/>
                  </a:lnTo>
                  <a:lnTo>
                    <a:pt x="318" y="59"/>
                  </a:lnTo>
                  <a:lnTo>
                    <a:pt x="316" y="58"/>
                  </a:lnTo>
                  <a:lnTo>
                    <a:pt x="313" y="55"/>
                  </a:lnTo>
                  <a:lnTo>
                    <a:pt x="310" y="52"/>
                  </a:lnTo>
                  <a:lnTo>
                    <a:pt x="307" y="48"/>
                  </a:lnTo>
                  <a:lnTo>
                    <a:pt x="304" y="43"/>
                  </a:lnTo>
                  <a:lnTo>
                    <a:pt x="300" y="37"/>
                  </a:lnTo>
                  <a:lnTo>
                    <a:pt x="296" y="30"/>
                  </a:lnTo>
                  <a:lnTo>
                    <a:pt x="292" y="23"/>
                  </a:lnTo>
                  <a:lnTo>
                    <a:pt x="289" y="17"/>
                  </a:lnTo>
                  <a:lnTo>
                    <a:pt x="285" y="11"/>
                  </a:lnTo>
                  <a:lnTo>
                    <a:pt x="282" y="7"/>
                  </a:lnTo>
                  <a:lnTo>
                    <a:pt x="280" y="4"/>
                  </a:lnTo>
                  <a:lnTo>
                    <a:pt x="277" y="2"/>
                  </a:lnTo>
                  <a:lnTo>
                    <a:pt x="274" y="0"/>
                  </a:lnTo>
                  <a:lnTo>
                    <a:pt x="272" y="0"/>
                  </a:lnTo>
                  <a:lnTo>
                    <a:pt x="269" y="0"/>
                  </a:lnTo>
                  <a:lnTo>
                    <a:pt x="267" y="2"/>
                  </a:lnTo>
                  <a:lnTo>
                    <a:pt x="264" y="4"/>
                  </a:lnTo>
                  <a:lnTo>
                    <a:pt x="261" y="7"/>
                  </a:lnTo>
                  <a:lnTo>
                    <a:pt x="258" y="11"/>
                  </a:lnTo>
                  <a:lnTo>
                    <a:pt x="255" y="17"/>
                  </a:lnTo>
                  <a:lnTo>
                    <a:pt x="251" y="23"/>
                  </a:lnTo>
                  <a:lnTo>
                    <a:pt x="247" y="30"/>
                  </a:lnTo>
                  <a:lnTo>
                    <a:pt x="243" y="37"/>
                  </a:lnTo>
                  <a:lnTo>
                    <a:pt x="239" y="43"/>
                  </a:lnTo>
                  <a:lnTo>
                    <a:pt x="236" y="48"/>
                  </a:lnTo>
                  <a:lnTo>
                    <a:pt x="233" y="52"/>
                  </a:lnTo>
                  <a:lnTo>
                    <a:pt x="230" y="55"/>
                  </a:lnTo>
                  <a:lnTo>
                    <a:pt x="227" y="58"/>
                  </a:lnTo>
                  <a:lnTo>
                    <a:pt x="225" y="59"/>
                  </a:lnTo>
                  <a:lnTo>
                    <a:pt x="222" y="60"/>
                  </a:lnTo>
                  <a:lnTo>
                    <a:pt x="220" y="59"/>
                  </a:lnTo>
                  <a:lnTo>
                    <a:pt x="217" y="58"/>
                  </a:lnTo>
                  <a:lnTo>
                    <a:pt x="214" y="55"/>
                  </a:lnTo>
                  <a:lnTo>
                    <a:pt x="212" y="52"/>
                  </a:lnTo>
                  <a:lnTo>
                    <a:pt x="209" y="48"/>
                  </a:lnTo>
                  <a:lnTo>
                    <a:pt x="205" y="43"/>
                  </a:lnTo>
                  <a:lnTo>
                    <a:pt x="202" y="37"/>
                  </a:lnTo>
                  <a:lnTo>
                    <a:pt x="198" y="30"/>
                  </a:lnTo>
                  <a:lnTo>
                    <a:pt x="194" y="23"/>
                  </a:lnTo>
                  <a:lnTo>
                    <a:pt x="190" y="17"/>
                  </a:lnTo>
                  <a:lnTo>
                    <a:pt x="187" y="11"/>
                  </a:lnTo>
                  <a:lnTo>
                    <a:pt x="184" y="7"/>
                  </a:lnTo>
                  <a:lnTo>
                    <a:pt x="181" y="4"/>
                  </a:lnTo>
                  <a:lnTo>
                    <a:pt x="178" y="2"/>
                  </a:lnTo>
                  <a:lnTo>
                    <a:pt x="176" y="0"/>
                  </a:lnTo>
                  <a:lnTo>
                    <a:pt x="173" y="0"/>
                  </a:lnTo>
                  <a:lnTo>
                    <a:pt x="170" y="0"/>
                  </a:lnTo>
                  <a:lnTo>
                    <a:pt x="168" y="2"/>
                  </a:lnTo>
                  <a:lnTo>
                    <a:pt x="165" y="4"/>
                  </a:lnTo>
                  <a:lnTo>
                    <a:pt x="162" y="7"/>
                  </a:lnTo>
                  <a:lnTo>
                    <a:pt x="159" y="11"/>
                  </a:lnTo>
                  <a:lnTo>
                    <a:pt x="156" y="17"/>
                  </a:lnTo>
                  <a:lnTo>
                    <a:pt x="152" y="23"/>
                  </a:lnTo>
                  <a:lnTo>
                    <a:pt x="148" y="30"/>
                  </a:lnTo>
                  <a:lnTo>
                    <a:pt x="144" y="37"/>
                  </a:lnTo>
                  <a:lnTo>
                    <a:pt x="141" y="43"/>
                  </a:lnTo>
                  <a:lnTo>
                    <a:pt x="137" y="48"/>
                  </a:lnTo>
                  <a:lnTo>
                    <a:pt x="134" y="52"/>
                  </a:lnTo>
                  <a:lnTo>
                    <a:pt x="132" y="55"/>
                  </a:lnTo>
                  <a:lnTo>
                    <a:pt x="129" y="58"/>
                  </a:lnTo>
                  <a:lnTo>
                    <a:pt x="126" y="59"/>
                  </a:lnTo>
                  <a:lnTo>
                    <a:pt x="124" y="60"/>
                  </a:lnTo>
                  <a:lnTo>
                    <a:pt x="121" y="59"/>
                  </a:lnTo>
                  <a:lnTo>
                    <a:pt x="119" y="58"/>
                  </a:lnTo>
                  <a:lnTo>
                    <a:pt x="116" y="55"/>
                  </a:lnTo>
                  <a:lnTo>
                    <a:pt x="113" y="52"/>
                  </a:lnTo>
                  <a:lnTo>
                    <a:pt x="110" y="48"/>
                  </a:lnTo>
                  <a:lnTo>
                    <a:pt x="107" y="43"/>
                  </a:lnTo>
                  <a:lnTo>
                    <a:pt x="103" y="37"/>
                  </a:lnTo>
                  <a:lnTo>
                    <a:pt x="99" y="30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88" y="11"/>
                  </a:lnTo>
                  <a:lnTo>
                    <a:pt x="85" y="7"/>
                  </a:lnTo>
                  <a:lnTo>
                    <a:pt x="82" y="4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7"/>
                  </a:lnTo>
                  <a:lnTo>
                    <a:pt x="61" y="11"/>
                  </a:lnTo>
                  <a:lnTo>
                    <a:pt x="57" y="17"/>
                  </a:lnTo>
                  <a:lnTo>
                    <a:pt x="54" y="23"/>
                  </a:lnTo>
                  <a:lnTo>
                    <a:pt x="50" y="30"/>
                  </a:lnTo>
                  <a:lnTo>
                    <a:pt x="46" y="37"/>
                  </a:lnTo>
                  <a:lnTo>
                    <a:pt x="42" y="43"/>
                  </a:lnTo>
                  <a:lnTo>
                    <a:pt x="39" y="48"/>
                  </a:lnTo>
                  <a:lnTo>
                    <a:pt x="36" y="52"/>
                  </a:lnTo>
                  <a:lnTo>
                    <a:pt x="33" y="55"/>
                  </a:lnTo>
                  <a:lnTo>
                    <a:pt x="30" y="58"/>
                  </a:lnTo>
                  <a:lnTo>
                    <a:pt x="28" y="59"/>
                  </a:lnTo>
                  <a:lnTo>
                    <a:pt x="25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7" y="55"/>
                  </a:lnTo>
                  <a:lnTo>
                    <a:pt x="14" y="52"/>
                  </a:lnTo>
                  <a:lnTo>
                    <a:pt x="11" y="48"/>
                  </a:lnTo>
                  <a:lnTo>
                    <a:pt x="8" y="43"/>
                  </a:lnTo>
                  <a:lnTo>
                    <a:pt x="4" y="37"/>
                  </a:lnTo>
                  <a:lnTo>
                    <a:pt x="0" y="3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57" name="Rectangle 213">
              <a:extLst>
                <a:ext uri="{FF2B5EF4-FFF2-40B4-BE49-F238E27FC236}">
                  <a16:creationId xmlns:a16="http://schemas.microsoft.com/office/drawing/2014/main" id="{CC3C0136-6562-FFC8-83DC-A346A23989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401"/>
              <a:ext cx="2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8" name="Rectangle 214">
              <a:extLst>
                <a:ext uri="{FF2B5EF4-FFF2-40B4-BE49-F238E27FC236}">
                  <a16:creationId xmlns:a16="http://schemas.microsoft.com/office/drawing/2014/main" id="{21B7E705-9224-7A45-DA23-D2C333E99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536"/>
              <a:ext cx="34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100.</a:t>
              </a:r>
              <a:r>
                <a:rPr lang="en-US" altLang="en-US" sz="16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9659" name="Rectangle 215">
              <a:extLst>
                <a:ext uri="{FF2B5EF4-FFF2-40B4-BE49-F238E27FC236}">
                  <a16:creationId xmlns:a16="http://schemas.microsoft.com/office/drawing/2014/main" id="{D4F6C7C7-DD0C-8004-1AB4-C15236B8A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2145"/>
              <a:ext cx="8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equivalent boiler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19462" name="Rectangle 186">
            <a:extLst>
              <a:ext uri="{FF2B5EF4-FFF2-40B4-BE49-F238E27FC236}">
                <a16:creationId xmlns:a16="http://schemas.microsoft.com/office/drawing/2014/main" id="{AF1C1A84-8220-7FDE-A334-118095903A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1676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>
                <a:solidFill>
                  <a:srgbClr val="850AFF"/>
                </a:solidFill>
                <a:latin typeface="Times New Roman" panose="02020603050405020304" pitchFamily="18" charset="0"/>
              </a:rPr>
              <a:t>= 1520 kJ/min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19463" name="Rectangle 186">
            <a:extLst>
              <a:ext uri="{FF2B5EF4-FFF2-40B4-BE49-F238E27FC236}">
                <a16:creationId xmlns:a16="http://schemas.microsoft.com/office/drawing/2014/main" id="{6AE9722F-5606-EA44-207F-C2F7F62C2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1676400"/>
            <a:ext cx="1219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50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500">
                <a:solidFill>
                  <a:srgbClr val="850AFF"/>
                </a:solidFill>
                <a:latin typeface="Times New Roman" panose="02020603050405020304" pitchFamily="18" charset="0"/>
              </a:rPr>
              <a:t>= 2980 kJ/min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19464" name="Rectangle 203">
            <a:extLst>
              <a:ext uri="{FF2B5EF4-FFF2-40B4-BE49-F238E27FC236}">
                <a16:creationId xmlns:a16="http://schemas.microsoft.com/office/drawing/2014/main" id="{A0B0EDB9-8C2C-AA88-BD73-A1FAD3923D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2133600"/>
            <a:ext cx="1184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50AFF"/>
                </a:solidFill>
                <a:latin typeface="Times New Roman" panose="02020603050405020304" pitchFamily="18" charset="0"/>
              </a:rPr>
              <a:t>1.3 kg/min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pic>
        <p:nvPicPr>
          <p:cNvPr id="3" name="Rectangle 2">
            <a:extLst>
              <a:ext uri="{FF2B5EF4-FFF2-40B4-BE49-F238E27FC236}">
                <a16:creationId xmlns:a16="http://schemas.microsoft.com/office/drawing/2014/main" id="{BB99F557-0C43-91A5-4EEE-4AFEFD45FF4F}"/>
              </a:ext>
            </a:extLst>
          </p:cNvPr>
          <p:cNvPicPr>
            <a:picLocks noRot="1" noChangeAspect="1" noMove="1" noResize="1" noEditPoints="1" noAdjustHandles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4584700"/>
            <a:ext cx="6261100" cy="195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6" name="Text Box 15">
            <a:extLst>
              <a:ext uri="{FF2B5EF4-FFF2-40B4-BE49-F238E27FC236}">
                <a16:creationId xmlns:a16="http://schemas.microsoft.com/office/drawing/2014/main" id="{ED361377-DD36-3F9A-5A93-F87353BA8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86200"/>
            <a:ext cx="4989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 dirty="0">
                <a:latin typeface="Arial" panose="020B0604020202020204" pitchFamily="34" charset="0"/>
              </a:rPr>
              <a:t>We can use a mass balance on the entire process to get F</a:t>
            </a:r>
            <a:r>
              <a:rPr lang="en-US" altLang="en-US" sz="1800" b="1" baseline="-25000" dirty="0">
                <a:latin typeface="Arial" panose="020B0604020202020204" pitchFamily="34" charset="0"/>
              </a:rPr>
              <a:t>T,3:</a:t>
            </a:r>
          </a:p>
        </p:txBody>
      </p:sp>
      <p:sp>
        <p:nvSpPr>
          <p:cNvPr id="201" name="Rectangle 200">
            <a:extLst>
              <a:ext uri="{FF2B5EF4-FFF2-40B4-BE49-F238E27FC236}">
                <a16:creationId xmlns:a16="http://schemas.microsoft.com/office/drawing/2014/main" id="{6AF3AF5D-F95A-5C7A-8359-FCEC484D056E}"/>
              </a:ext>
            </a:extLst>
          </p:cNvPr>
          <p:cNvSpPr/>
          <p:nvPr/>
        </p:nvSpPr>
        <p:spPr>
          <a:xfrm>
            <a:off x="7556500" y="5891213"/>
            <a:ext cx="1025525" cy="693737"/>
          </a:xfrm>
          <a:prstGeom prst="rect">
            <a:avLst/>
          </a:prstGeom>
          <a:noFill/>
          <a:ln w="28575">
            <a:solidFill>
              <a:srgbClr val="850A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2" name="Rectangle 203">
            <a:extLst>
              <a:ext uri="{FF2B5EF4-FFF2-40B4-BE49-F238E27FC236}">
                <a16:creationId xmlns:a16="http://schemas.microsoft.com/office/drawing/2014/main" id="{46876444-9B0D-DE13-0EDD-274DE6D1A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62900" y="3646488"/>
            <a:ext cx="1184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50AFF"/>
                </a:solidFill>
                <a:latin typeface="Times New Roman" panose="02020603050405020304" pitchFamily="18" charset="0"/>
              </a:rPr>
              <a:t>6.0 kg/min</a:t>
            </a:r>
            <a:endParaRPr lang="en-US" altLang="en-US" sz="1800">
              <a:solidFill>
                <a:srgbClr val="850AFF"/>
              </a:solidFill>
              <a:latin typeface="Arial" panose="020B0604020202020204" pitchFamily="34" charset="0"/>
            </a:endParaRPr>
          </a:p>
        </p:txBody>
      </p:sp>
      <p:sp>
        <p:nvSpPr>
          <p:cNvPr id="19469" name="Title 1">
            <a:extLst>
              <a:ext uri="{FF2B5EF4-FFF2-40B4-BE49-F238E27FC236}">
                <a16:creationId xmlns:a16="http://schemas.microsoft.com/office/drawing/2014/main" id="{974CE161-EA59-0E0A-E772-8CFA2C764B32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Method 2: Find </a:t>
            </a:r>
            <a:r>
              <a:rPr lang="en-US" altLang="en-US" sz="4800" b="1" i="1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4800" b="1" baseline="-25000" dirty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75CD2F-3418-0455-DA8C-E9272C1CDEB3}"/>
              </a:ext>
            </a:extLst>
          </p:cNvPr>
          <p:cNvSpPr/>
          <p:nvPr/>
        </p:nvSpPr>
        <p:spPr>
          <a:xfrm>
            <a:off x="3454400" y="1582738"/>
            <a:ext cx="4354513" cy="2071687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79" grpId="0" animBg="1"/>
      <p:bldP spid="201" grpId="0" animBg="1"/>
      <p:bldP spid="20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4">
            <a:extLst>
              <a:ext uri="{FF2B5EF4-FFF2-40B4-BE49-F238E27FC236}">
                <a16:creationId xmlns:a16="http://schemas.microsoft.com/office/drawing/2014/main" id="{C85D386B-A006-3973-F2B8-6E5B7DF10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52600"/>
            <a:ext cx="4572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0">
            <a:extLst>
              <a:ext uri="{FF2B5EF4-FFF2-40B4-BE49-F238E27FC236}">
                <a16:creationId xmlns:a16="http://schemas.microsoft.com/office/drawing/2014/main" id="{04E14482-6A5A-B162-942F-B7A725588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191000"/>
            <a:ext cx="6324600" cy="2286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>
              <a:defRPr/>
            </a:pPr>
            <a:r>
              <a:rPr lang="en-US" sz="2600" b="1" dirty="0">
                <a:solidFill>
                  <a:schemeClr val="accent5"/>
                </a:solidFill>
                <a:cs typeface="Century Gothic" charset="0"/>
              </a:rPr>
              <a:t>2 unknowns </a:t>
            </a:r>
          </a:p>
          <a:p>
            <a:pPr eaLnBrk="1" hangingPunct="1">
              <a:defRPr/>
            </a:pPr>
            <a:r>
              <a:rPr lang="en-US" sz="2600" b="1" dirty="0">
                <a:cs typeface="Century Gothic" charset="0"/>
              </a:rPr>
              <a:t>	Need </a:t>
            </a:r>
            <a:r>
              <a:rPr lang="en-US" sz="2600" b="1" dirty="0">
                <a:solidFill>
                  <a:schemeClr val="accent5">
                    <a:lumMod val="60000"/>
                    <a:lumOff val="40000"/>
                  </a:schemeClr>
                </a:solidFill>
                <a:cs typeface="Century Gothic" charset="0"/>
              </a:rPr>
              <a:t>2 equations</a:t>
            </a:r>
          </a:p>
          <a:p>
            <a:pPr marL="1714500" lvl="3" indent="-342900" eaLnBrk="1" hangingPunct="1">
              <a:buFont typeface="Arial" charset="0"/>
              <a:buAutoNum type="arabicPeriod"/>
              <a:defRPr/>
            </a:pPr>
            <a:r>
              <a:rPr lang="en-US" sz="2600" b="1" dirty="0">
                <a:cs typeface="Century Gothic" charset="0"/>
              </a:rPr>
              <a:t>Energy Balance</a:t>
            </a:r>
          </a:p>
          <a:p>
            <a:pPr marL="1714500" lvl="3" indent="-342900" eaLnBrk="1" hangingPunct="1">
              <a:buFont typeface="Arial" charset="0"/>
              <a:buAutoNum type="arabicPeriod"/>
              <a:defRPr/>
            </a:pPr>
            <a:r>
              <a:rPr lang="en-US" sz="2600" b="1" dirty="0">
                <a:cs typeface="Century Gothic" charset="0"/>
              </a:rPr>
              <a:t>Mass Balance</a:t>
            </a:r>
          </a:p>
          <a:p>
            <a:pPr eaLnBrk="1" hangingPunct="1">
              <a:defRPr/>
            </a:pPr>
            <a:r>
              <a:rPr lang="en-US" sz="2600" b="1" dirty="0">
                <a:cs typeface="Century Gothic" charset="0"/>
              </a:rPr>
              <a:t>	</a:t>
            </a:r>
            <a:r>
              <a:rPr lang="en-US" sz="2600" b="1" dirty="0">
                <a:cs typeface="Century Gothic" charset="0"/>
                <a:sym typeface="Wingdings" panose="05000000000000000000" pitchFamily="2" charset="2"/>
              </a:rPr>
              <a:t> </a:t>
            </a:r>
            <a:r>
              <a:rPr lang="en-US" sz="2600" b="1" dirty="0">
                <a:solidFill>
                  <a:srgbClr val="4BACC6"/>
                </a:solidFill>
                <a:cs typeface="Century Gothic" charset="0"/>
              </a:rPr>
              <a:t>Solve</a:t>
            </a:r>
          </a:p>
          <a:p>
            <a:pPr eaLnBrk="1" hangingPunct="1">
              <a:defRPr/>
            </a:pPr>
            <a:endParaRPr lang="en-US" dirty="0"/>
          </a:p>
        </p:txBody>
      </p:sp>
      <p:sp>
        <p:nvSpPr>
          <p:cNvPr id="20484" name="Title 1">
            <a:extLst>
              <a:ext uri="{FF2B5EF4-FFF2-40B4-BE49-F238E27FC236}">
                <a16:creationId xmlns:a16="http://schemas.microsoft.com/office/drawing/2014/main" id="{424FF937-D30A-CEDE-44E9-9354837F2895}"/>
              </a:ext>
            </a:extLst>
          </p:cNvPr>
          <p:cNvSpPr txBox="1">
            <a:spLocks/>
          </p:cNvSpPr>
          <p:nvPr/>
        </p:nvSpPr>
        <p:spPr bwMode="auto">
          <a:xfrm>
            <a:off x="381000" y="152400"/>
            <a:ext cx="11506200" cy="762000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Review: Method 1</a:t>
            </a:r>
            <a:endParaRPr lang="en-US" altLang="en-US" sz="4800" b="1" baseline="-25000" dirty="0">
              <a:solidFill>
                <a:schemeClr val="accent3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FDEB007D-39E0-04EA-435D-BC4E0A4DB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97188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1507" name="Rectangle 9">
            <a:extLst>
              <a:ext uri="{FF2B5EF4-FFF2-40B4-BE49-F238E27FC236}">
                <a16:creationId xmlns:a16="http://schemas.microsoft.com/office/drawing/2014/main" id="{38933BF9-CC12-2170-6660-8F4EDC8F2C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280670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2" name="Group 205">
            <a:extLst>
              <a:ext uri="{FF2B5EF4-FFF2-40B4-BE49-F238E27FC236}">
                <a16:creationId xmlns:a16="http://schemas.microsoft.com/office/drawing/2014/main" id="{780CFE3A-DF49-B363-DCBA-DA8671B1F4E7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1255713"/>
            <a:ext cx="8480425" cy="2706687"/>
            <a:chOff x="304800" y="3276600"/>
            <a:chExt cx="7697788" cy="2706687"/>
          </a:xfrm>
        </p:grpSpPr>
        <p:grpSp>
          <p:nvGrpSpPr>
            <p:cNvPr id="21518" name="Group 204">
              <a:extLst>
                <a:ext uri="{FF2B5EF4-FFF2-40B4-BE49-F238E27FC236}">
                  <a16:creationId xmlns:a16="http://schemas.microsoft.com/office/drawing/2014/main" id="{AC29B3A9-1E3A-C394-500D-E421D091EB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3276600"/>
              <a:ext cx="7697788" cy="2706687"/>
              <a:chOff x="762000" y="1027113"/>
              <a:chExt cx="7697788" cy="2706687"/>
            </a:xfrm>
          </p:grpSpPr>
          <p:grpSp>
            <p:nvGrpSpPr>
              <p:cNvPr id="21520" name="Group 27">
                <a:extLst>
                  <a:ext uri="{FF2B5EF4-FFF2-40B4-BE49-F238E27FC236}">
                    <a16:creationId xmlns:a16="http://schemas.microsoft.com/office/drawing/2014/main" id="{80DB929E-F48C-E155-3890-E07BF5CC31F1}"/>
                  </a:ext>
                </a:extLst>
              </p:cNvPr>
              <p:cNvGrpSpPr>
                <a:grpSpLocks noChangeAspect="1"/>
              </p:cNvGrpSpPr>
              <p:nvPr/>
            </p:nvGrpSpPr>
            <p:grpSpPr bwMode="auto">
              <a:xfrm>
                <a:off x="762000" y="1027113"/>
                <a:ext cx="7697788" cy="2706687"/>
                <a:chOff x="480" y="647"/>
                <a:chExt cx="4849" cy="1705"/>
              </a:xfrm>
            </p:grpSpPr>
            <p:sp>
              <p:nvSpPr>
                <p:cNvPr id="21522" name="AutoShape 26">
                  <a:extLst>
                    <a:ext uri="{FF2B5EF4-FFF2-40B4-BE49-F238E27FC236}">
                      <a16:creationId xmlns:a16="http://schemas.microsoft.com/office/drawing/2014/main" id="{5AD25A6C-D4A2-BAA1-0C67-1339A5B2CA4A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80" y="647"/>
                  <a:ext cx="4368" cy="17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3" name="AutoShape 28">
                  <a:extLst>
                    <a:ext uri="{FF2B5EF4-FFF2-40B4-BE49-F238E27FC236}">
                      <a16:creationId xmlns:a16="http://schemas.microsoft.com/office/drawing/2014/main" id="{02F0649A-2490-9A33-AB62-2FF77804A4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85" y="1659"/>
                  <a:ext cx="560" cy="320"/>
                </a:xfrm>
                <a:prstGeom prst="roundRect">
                  <a:avLst>
                    <a:gd name="adj" fmla="val 0"/>
                  </a:avLst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24" name="AutoShape 29">
                  <a:extLst>
                    <a:ext uri="{FF2B5EF4-FFF2-40B4-BE49-F238E27FC236}">
                      <a16:creationId xmlns:a16="http://schemas.microsoft.com/office/drawing/2014/main" id="{32E377EF-1B3D-EC0A-4429-2ED2330495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0" y="1659"/>
                  <a:ext cx="550" cy="320"/>
                </a:xfrm>
                <a:prstGeom prst="roundRect">
                  <a:avLst>
                    <a:gd name="adj" fmla="val 0"/>
                  </a:avLst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25" name="Freeform 30">
                  <a:extLst>
                    <a:ext uri="{FF2B5EF4-FFF2-40B4-BE49-F238E27FC236}">
                      <a16:creationId xmlns:a16="http://schemas.microsoft.com/office/drawing/2014/main" id="{2278F9DF-D3E8-7AE5-1311-BFAEC9BF8B6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1729"/>
                  <a:ext cx="165" cy="168"/>
                </a:xfrm>
                <a:custGeom>
                  <a:avLst/>
                  <a:gdLst>
                    <a:gd name="T0" fmla="*/ 1 w 330"/>
                    <a:gd name="T1" fmla="*/ 1 h 336"/>
                    <a:gd name="T2" fmla="*/ 1 w 330"/>
                    <a:gd name="T3" fmla="*/ 1 h 336"/>
                    <a:gd name="T4" fmla="*/ 1 w 330"/>
                    <a:gd name="T5" fmla="*/ 1 h 336"/>
                    <a:gd name="T6" fmla="*/ 1 w 330"/>
                    <a:gd name="T7" fmla="*/ 1 h 336"/>
                    <a:gd name="T8" fmla="*/ 1 w 330"/>
                    <a:gd name="T9" fmla="*/ 1 h 336"/>
                    <a:gd name="T10" fmla="*/ 1 w 330"/>
                    <a:gd name="T11" fmla="*/ 1 h 336"/>
                    <a:gd name="T12" fmla="*/ 1 w 330"/>
                    <a:gd name="T13" fmla="*/ 1 h 336"/>
                    <a:gd name="T14" fmla="*/ 0 w 330"/>
                    <a:gd name="T15" fmla="*/ 1 h 336"/>
                    <a:gd name="T16" fmla="*/ 0 w 330"/>
                    <a:gd name="T17" fmla="*/ 1 h 336"/>
                    <a:gd name="T18" fmla="*/ 0 w 330"/>
                    <a:gd name="T19" fmla="*/ 1 h 336"/>
                    <a:gd name="T20" fmla="*/ 1 w 330"/>
                    <a:gd name="T21" fmla="*/ 1 h 336"/>
                    <a:gd name="T22" fmla="*/ 1 w 330"/>
                    <a:gd name="T23" fmla="*/ 1 h 336"/>
                    <a:gd name="T24" fmla="*/ 1 w 330"/>
                    <a:gd name="T25" fmla="*/ 1 h 336"/>
                    <a:gd name="T26" fmla="*/ 1 w 330"/>
                    <a:gd name="T27" fmla="*/ 1 h 336"/>
                    <a:gd name="T28" fmla="*/ 1 w 330"/>
                    <a:gd name="T29" fmla="*/ 1 h 336"/>
                    <a:gd name="T30" fmla="*/ 1 w 330"/>
                    <a:gd name="T31" fmla="*/ 1 h 336"/>
                    <a:gd name="T32" fmla="*/ 1 w 330"/>
                    <a:gd name="T33" fmla="*/ 0 h 336"/>
                    <a:gd name="T34" fmla="*/ 1 w 330"/>
                    <a:gd name="T35" fmla="*/ 1 h 336"/>
                    <a:gd name="T36" fmla="*/ 1 w 330"/>
                    <a:gd name="T37" fmla="*/ 1 h 336"/>
                    <a:gd name="T38" fmla="*/ 1 w 330"/>
                    <a:gd name="T39" fmla="*/ 1 h 336"/>
                    <a:gd name="T40" fmla="*/ 1 w 330"/>
                    <a:gd name="T41" fmla="*/ 1 h 336"/>
                    <a:gd name="T42" fmla="*/ 1 w 330"/>
                    <a:gd name="T43" fmla="*/ 1 h 336"/>
                    <a:gd name="T44" fmla="*/ 1 w 330"/>
                    <a:gd name="T45" fmla="*/ 1 h 336"/>
                    <a:gd name="T46" fmla="*/ 1 w 330"/>
                    <a:gd name="T47" fmla="*/ 1 h 336"/>
                    <a:gd name="T48" fmla="*/ 1 w 330"/>
                    <a:gd name="T49" fmla="*/ 1 h 336"/>
                    <a:gd name="T50" fmla="*/ 1 w 330"/>
                    <a:gd name="T51" fmla="*/ 1 h 336"/>
                    <a:gd name="T52" fmla="*/ 1 w 330"/>
                    <a:gd name="T53" fmla="*/ 1 h 336"/>
                    <a:gd name="T54" fmla="*/ 1 w 330"/>
                    <a:gd name="T55" fmla="*/ 1 h 336"/>
                    <a:gd name="T56" fmla="*/ 1 w 330"/>
                    <a:gd name="T57" fmla="*/ 1 h 336"/>
                    <a:gd name="T58" fmla="*/ 1 w 330"/>
                    <a:gd name="T59" fmla="*/ 1 h 336"/>
                    <a:gd name="T60" fmla="*/ 1 w 330"/>
                    <a:gd name="T61" fmla="*/ 1 h 336"/>
                    <a:gd name="T62" fmla="*/ 1 w 330"/>
                    <a:gd name="T63" fmla="*/ 1 h 336"/>
                    <a:gd name="T64" fmla="*/ 1 w 330"/>
                    <a:gd name="T65" fmla="*/ 1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6"/>
                    <a:gd name="T101" fmla="*/ 330 w 330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6">
                      <a:moveTo>
                        <a:pt x="165" y="336"/>
                      </a:moveTo>
                      <a:lnTo>
                        <a:pt x="124" y="330"/>
                      </a:lnTo>
                      <a:lnTo>
                        <a:pt x="92" y="320"/>
                      </a:lnTo>
                      <a:lnTo>
                        <a:pt x="62" y="304"/>
                      </a:lnTo>
                      <a:lnTo>
                        <a:pt x="39" y="282"/>
                      </a:lnTo>
                      <a:lnTo>
                        <a:pt x="21" y="258"/>
                      </a:lnTo>
                      <a:lnTo>
                        <a:pt x="8" y="227"/>
                      </a:lnTo>
                      <a:lnTo>
                        <a:pt x="0" y="197"/>
                      </a:lnTo>
                      <a:lnTo>
                        <a:pt x="0" y="167"/>
                      </a:lnTo>
                      <a:lnTo>
                        <a:pt x="0" y="135"/>
                      </a:lnTo>
                      <a:lnTo>
                        <a:pt x="8" y="105"/>
                      </a:lnTo>
                      <a:lnTo>
                        <a:pt x="21" y="76"/>
                      </a:lnTo>
                      <a:lnTo>
                        <a:pt x="39" y="52"/>
                      </a:lnTo>
                      <a:lnTo>
                        <a:pt x="62" y="30"/>
                      </a:lnTo>
                      <a:lnTo>
                        <a:pt x="92" y="12"/>
                      </a:lnTo>
                      <a:lnTo>
                        <a:pt x="124" y="2"/>
                      </a:lnTo>
                      <a:lnTo>
                        <a:pt x="165" y="0"/>
                      </a:lnTo>
                      <a:lnTo>
                        <a:pt x="202" y="2"/>
                      </a:lnTo>
                      <a:lnTo>
                        <a:pt x="236" y="12"/>
                      </a:lnTo>
                      <a:lnTo>
                        <a:pt x="264" y="30"/>
                      </a:lnTo>
                      <a:lnTo>
                        <a:pt x="287" y="52"/>
                      </a:lnTo>
                      <a:lnTo>
                        <a:pt x="305" y="76"/>
                      </a:lnTo>
                      <a:lnTo>
                        <a:pt x="317" y="105"/>
                      </a:lnTo>
                      <a:lnTo>
                        <a:pt x="324" y="135"/>
                      </a:lnTo>
                      <a:lnTo>
                        <a:pt x="330" y="167"/>
                      </a:lnTo>
                      <a:lnTo>
                        <a:pt x="324" y="197"/>
                      </a:lnTo>
                      <a:lnTo>
                        <a:pt x="317" y="227"/>
                      </a:lnTo>
                      <a:lnTo>
                        <a:pt x="305" y="258"/>
                      </a:lnTo>
                      <a:lnTo>
                        <a:pt x="287" y="282"/>
                      </a:lnTo>
                      <a:lnTo>
                        <a:pt x="264" y="304"/>
                      </a:lnTo>
                      <a:lnTo>
                        <a:pt x="236" y="320"/>
                      </a:lnTo>
                      <a:lnTo>
                        <a:pt x="202" y="330"/>
                      </a:lnTo>
                      <a:lnTo>
                        <a:pt x="165" y="3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6" name="Freeform 31">
                  <a:extLst>
                    <a:ext uri="{FF2B5EF4-FFF2-40B4-BE49-F238E27FC236}">
                      <a16:creationId xmlns:a16="http://schemas.microsoft.com/office/drawing/2014/main" id="{AE4457A3-5059-2F26-777D-EC522B234A5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120" y="1729"/>
                  <a:ext cx="82" cy="168"/>
                </a:xfrm>
                <a:custGeom>
                  <a:avLst/>
                  <a:gdLst>
                    <a:gd name="T0" fmla="*/ 7 w 93"/>
                    <a:gd name="T1" fmla="*/ 16 h 189"/>
                    <a:gd name="T2" fmla="*/ 5 w 93"/>
                    <a:gd name="T3" fmla="*/ 16 h 189"/>
                    <a:gd name="T4" fmla="*/ 4 w 93"/>
                    <a:gd name="T5" fmla="*/ 16 h 189"/>
                    <a:gd name="T6" fmla="*/ 4 w 93"/>
                    <a:gd name="T7" fmla="*/ 14 h 189"/>
                    <a:gd name="T8" fmla="*/ 4 w 93"/>
                    <a:gd name="T9" fmla="*/ 13 h 189"/>
                    <a:gd name="T10" fmla="*/ 4 w 93"/>
                    <a:gd name="T11" fmla="*/ 12 h 189"/>
                    <a:gd name="T12" fmla="*/ 4 w 93"/>
                    <a:gd name="T13" fmla="*/ 11 h 189"/>
                    <a:gd name="T14" fmla="*/ 0 w 93"/>
                    <a:gd name="T15" fmla="*/ 10 h 189"/>
                    <a:gd name="T16" fmla="*/ 0 w 93"/>
                    <a:gd name="T17" fmla="*/ 8 h 189"/>
                    <a:gd name="T18" fmla="*/ 0 w 93"/>
                    <a:gd name="T19" fmla="*/ 6 h 189"/>
                    <a:gd name="T20" fmla="*/ 4 w 93"/>
                    <a:gd name="T21" fmla="*/ 4 h 189"/>
                    <a:gd name="T22" fmla="*/ 4 w 93"/>
                    <a:gd name="T23" fmla="*/ 4 h 189"/>
                    <a:gd name="T24" fmla="*/ 4 w 93"/>
                    <a:gd name="T25" fmla="*/ 4 h 189"/>
                    <a:gd name="T26" fmla="*/ 4 w 93"/>
                    <a:gd name="T27" fmla="*/ 4 h 189"/>
                    <a:gd name="T28" fmla="*/ 4 w 93"/>
                    <a:gd name="T29" fmla="*/ 4 h 189"/>
                    <a:gd name="T30" fmla="*/ 5 w 93"/>
                    <a:gd name="T31" fmla="*/ 1 h 189"/>
                    <a:gd name="T32" fmla="*/ 7 w 93"/>
                    <a:gd name="T33" fmla="*/ 0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93" y="189"/>
                      </a:moveTo>
                      <a:lnTo>
                        <a:pt x="70" y="186"/>
                      </a:lnTo>
                      <a:lnTo>
                        <a:pt x="52" y="180"/>
                      </a:lnTo>
                      <a:lnTo>
                        <a:pt x="35" y="171"/>
                      </a:lnTo>
                      <a:lnTo>
                        <a:pt x="22" y="159"/>
                      </a:lnTo>
                      <a:lnTo>
                        <a:pt x="12" y="145"/>
                      </a:lnTo>
                      <a:lnTo>
                        <a:pt x="5" y="128"/>
                      </a:lnTo>
                      <a:lnTo>
                        <a:pt x="0" y="111"/>
                      </a:lnTo>
                      <a:lnTo>
                        <a:pt x="0" y="94"/>
                      </a:lnTo>
                      <a:lnTo>
                        <a:pt x="0" y="76"/>
                      </a:lnTo>
                      <a:lnTo>
                        <a:pt x="5" y="59"/>
                      </a:lnTo>
                      <a:lnTo>
                        <a:pt x="12" y="43"/>
                      </a:lnTo>
                      <a:lnTo>
                        <a:pt x="22" y="29"/>
                      </a:lnTo>
                      <a:lnTo>
                        <a:pt x="35" y="17"/>
                      </a:lnTo>
                      <a:lnTo>
                        <a:pt x="52" y="7"/>
                      </a:lnTo>
                      <a:lnTo>
                        <a:pt x="70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7" name="Freeform 32">
                  <a:extLst>
                    <a:ext uri="{FF2B5EF4-FFF2-40B4-BE49-F238E27FC236}">
                      <a16:creationId xmlns:a16="http://schemas.microsoft.com/office/drawing/2014/main" id="{E2902B27-EB94-76E1-881E-78A9996D754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202" y="1729"/>
                  <a:ext cx="83" cy="168"/>
                </a:xfrm>
                <a:custGeom>
                  <a:avLst/>
                  <a:gdLst>
                    <a:gd name="T0" fmla="*/ 0 w 93"/>
                    <a:gd name="T1" fmla="*/ 0 h 189"/>
                    <a:gd name="T2" fmla="*/ 4 w 93"/>
                    <a:gd name="T3" fmla="*/ 1 h 189"/>
                    <a:gd name="T4" fmla="*/ 4 w 93"/>
                    <a:gd name="T5" fmla="*/ 4 h 189"/>
                    <a:gd name="T6" fmla="*/ 5 w 93"/>
                    <a:gd name="T7" fmla="*/ 4 h 189"/>
                    <a:gd name="T8" fmla="*/ 6 w 93"/>
                    <a:gd name="T9" fmla="*/ 4 h 189"/>
                    <a:gd name="T10" fmla="*/ 8 w 93"/>
                    <a:gd name="T11" fmla="*/ 4 h 189"/>
                    <a:gd name="T12" fmla="*/ 8 w 93"/>
                    <a:gd name="T13" fmla="*/ 4 h 189"/>
                    <a:gd name="T14" fmla="*/ 9 w 93"/>
                    <a:gd name="T15" fmla="*/ 6 h 189"/>
                    <a:gd name="T16" fmla="*/ 9 w 93"/>
                    <a:gd name="T17" fmla="*/ 8 h 189"/>
                    <a:gd name="T18" fmla="*/ 9 w 93"/>
                    <a:gd name="T19" fmla="*/ 10 h 189"/>
                    <a:gd name="T20" fmla="*/ 8 w 93"/>
                    <a:gd name="T21" fmla="*/ 11 h 189"/>
                    <a:gd name="T22" fmla="*/ 8 w 93"/>
                    <a:gd name="T23" fmla="*/ 12 h 189"/>
                    <a:gd name="T24" fmla="*/ 6 w 93"/>
                    <a:gd name="T25" fmla="*/ 13 h 189"/>
                    <a:gd name="T26" fmla="*/ 5 w 93"/>
                    <a:gd name="T27" fmla="*/ 14 h 189"/>
                    <a:gd name="T28" fmla="*/ 4 w 93"/>
                    <a:gd name="T29" fmla="*/ 16 h 189"/>
                    <a:gd name="T30" fmla="*/ 4 w 93"/>
                    <a:gd name="T31" fmla="*/ 16 h 189"/>
                    <a:gd name="T32" fmla="*/ 0 w 93"/>
                    <a:gd name="T33" fmla="*/ 16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0" y="0"/>
                      </a:moveTo>
                      <a:lnTo>
                        <a:pt x="21" y="1"/>
                      </a:lnTo>
                      <a:lnTo>
                        <a:pt x="40" y="7"/>
                      </a:lnTo>
                      <a:lnTo>
                        <a:pt x="56" y="17"/>
                      </a:lnTo>
                      <a:lnTo>
                        <a:pt x="69" y="29"/>
                      </a:lnTo>
                      <a:lnTo>
                        <a:pt x="79" y="43"/>
                      </a:lnTo>
                      <a:lnTo>
                        <a:pt x="86" y="59"/>
                      </a:lnTo>
                      <a:lnTo>
                        <a:pt x="90" y="76"/>
                      </a:lnTo>
                      <a:lnTo>
                        <a:pt x="93" y="94"/>
                      </a:lnTo>
                      <a:lnTo>
                        <a:pt x="90" y="111"/>
                      </a:lnTo>
                      <a:lnTo>
                        <a:pt x="86" y="128"/>
                      </a:lnTo>
                      <a:lnTo>
                        <a:pt x="79" y="145"/>
                      </a:lnTo>
                      <a:lnTo>
                        <a:pt x="69" y="159"/>
                      </a:lnTo>
                      <a:lnTo>
                        <a:pt x="56" y="171"/>
                      </a:lnTo>
                      <a:lnTo>
                        <a:pt x="40" y="180"/>
                      </a:lnTo>
                      <a:lnTo>
                        <a:pt x="21" y="186"/>
                      </a:lnTo>
                      <a:lnTo>
                        <a:pt x="0" y="189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28" name="Rectangle 33">
                  <a:extLst>
                    <a:ext uri="{FF2B5EF4-FFF2-40B4-BE49-F238E27FC236}">
                      <a16:creationId xmlns:a16="http://schemas.microsoft.com/office/drawing/2014/main" id="{8E1D5D52-CA18-03C3-FF14-C9AD6CF07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140" y="1748"/>
                  <a:ext cx="10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1a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29" name="Freeform 34">
                  <a:extLst>
                    <a:ext uri="{FF2B5EF4-FFF2-40B4-BE49-F238E27FC236}">
                      <a16:creationId xmlns:a16="http://schemas.microsoft.com/office/drawing/2014/main" id="{1A819A15-A43F-9E1F-F92F-ED14B05036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8" y="1729"/>
                  <a:ext cx="166" cy="168"/>
                </a:xfrm>
                <a:custGeom>
                  <a:avLst/>
                  <a:gdLst>
                    <a:gd name="T0" fmla="*/ 1 w 330"/>
                    <a:gd name="T1" fmla="*/ 1 h 336"/>
                    <a:gd name="T2" fmla="*/ 1 w 330"/>
                    <a:gd name="T3" fmla="*/ 1 h 336"/>
                    <a:gd name="T4" fmla="*/ 1 w 330"/>
                    <a:gd name="T5" fmla="*/ 1 h 336"/>
                    <a:gd name="T6" fmla="*/ 1 w 330"/>
                    <a:gd name="T7" fmla="*/ 1 h 336"/>
                    <a:gd name="T8" fmla="*/ 1 w 330"/>
                    <a:gd name="T9" fmla="*/ 1 h 336"/>
                    <a:gd name="T10" fmla="*/ 1 w 330"/>
                    <a:gd name="T11" fmla="*/ 1 h 336"/>
                    <a:gd name="T12" fmla="*/ 1 w 330"/>
                    <a:gd name="T13" fmla="*/ 1 h 336"/>
                    <a:gd name="T14" fmla="*/ 0 w 330"/>
                    <a:gd name="T15" fmla="*/ 1 h 336"/>
                    <a:gd name="T16" fmla="*/ 0 w 330"/>
                    <a:gd name="T17" fmla="*/ 1 h 336"/>
                    <a:gd name="T18" fmla="*/ 0 w 330"/>
                    <a:gd name="T19" fmla="*/ 1 h 336"/>
                    <a:gd name="T20" fmla="*/ 1 w 330"/>
                    <a:gd name="T21" fmla="*/ 1 h 336"/>
                    <a:gd name="T22" fmla="*/ 1 w 330"/>
                    <a:gd name="T23" fmla="*/ 1 h 336"/>
                    <a:gd name="T24" fmla="*/ 1 w 330"/>
                    <a:gd name="T25" fmla="*/ 1 h 336"/>
                    <a:gd name="T26" fmla="*/ 1 w 330"/>
                    <a:gd name="T27" fmla="*/ 1 h 336"/>
                    <a:gd name="T28" fmla="*/ 1 w 330"/>
                    <a:gd name="T29" fmla="*/ 1 h 336"/>
                    <a:gd name="T30" fmla="*/ 1 w 330"/>
                    <a:gd name="T31" fmla="*/ 1 h 336"/>
                    <a:gd name="T32" fmla="*/ 1 w 330"/>
                    <a:gd name="T33" fmla="*/ 0 h 336"/>
                    <a:gd name="T34" fmla="*/ 1 w 330"/>
                    <a:gd name="T35" fmla="*/ 1 h 336"/>
                    <a:gd name="T36" fmla="*/ 1 w 330"/>
                    <a:gd name="T37" fmla="*/ 1 h 336"/>
                    <a:gd name="T38" fmla="*/ 1 w 330"/>
                    <a:gd name="T39" fmla="*/ 1 h 336"/>
                    <a:gd name="T40" fmla="*/ 1 w 330"/>
                    <a:gd name="T41" fmla="*/ 1 h 336"/>
                    <a:gd name="T42" fmla="*/ 1 w 330"/>
                    <a:gd name="T43" fmla="*/ 1 h 336"/>
                    <a:gd name="T44" fmla="*/ 1 w 330"/>
                    <a:gd name="T45" fmla="*/ 1 h 336"/>
                    <a:gd name="T46" fmla="*/ 1 w 330"/>
                    <a:gd name="T47" fmla="*/ 1 h 336"/>
                    <a:gd name="T48" fmla="*/ 1 w 330"/>
                    <a:gd name="T49" fmla="*/ 1 h 336"/>
                    <a:gd name="T50" fmla="*/ 1 w 330"/>
                    <a:gd name="T51" fmla="*/ 1 h 336"/>
                    <a:gd name="T52" fmla="*/ 1 w 330"/>
                    <a:gd name="T53" fmla="*/ 1 h 336"/>
                    <a:gd name="T54" fmla="*/ 1 w 330"/>
                    <a:gd name="T55" fmla="*/ 1 h 336"/>
                    <a:gd name="T56" fmla="*/ 1 w 330"/>
                    <a:gd name="T57" fmla="*/ 1 h 336"/>
                    <a:gd name="T58" fmla="*/ 1 w 330"/>
                    <a:gd name="T59" fmla="*/ 1 h 336"/>
                    <a:gd name="T60" fmla="*/ 1 w 330"/>
                    <a:gd name="T61" fmla="*/ 1 h 336"/>
                    <a:gd name="T62" fmla="*/ 1 w 330"/>
                    <a:gd name="T63" fmla="*/ 1 h 336"/>
                    <a:gd name="T64" fmla="*/ 1 w 330"/>
                    <a:gd name="T65" fmla="*/ 1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6"/>
                    <a:gd name="T101" fmla="*/ 330 w 330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6">
                      <a:moveTo>
                        <a:pt x="165" y="336"/>
                      </a:moveTo>
                      <a:lnTo>
                        <a:pt x="122" y="330"/>
                      </a:lnTo>
                      <a:lnTo>
                        <a:pt x="90" y="320"/>
                      </a:lnTo>
                      <a:lnTo>
                        <a:pt x="62" y="304"/>
                      </a:lnTo>
                      <a:lnTo>
                        <a:pt x="39" y="282"/>
                      </a:lnTo>
                      <a:lnTo>
                        <a:pt x="21" y="258"/>
                      </a:lnTo>
                      <a:lnTo>
                        <a:pt x="7" y="227"/>
                      </a:lnTo>
                      <a:lnTo>
                        <a:pt x="0" y="197"/>
                      </a:lnTo>
                      <a:lnTo>
                        <a:pt x="0" y="167"/>
                      </a:lnTo>
                      <a:lnTo>
                        <a:pt x="0" y="135"/>
                      </a:lnTo>
                      <a:lnTo>
                        <a:pt x="7" y="105"/>
                      </a:lnTo>
                      <a:lnTo>
                        <a:pt x="21" y="76"/>
                      </a:lnTo>
                      <a:lnTo>
                        <a:pt x="39" y="52"/>
                      </a:lnTo>
                      <a:lnTo>
                        <a:pt x="62" y="30"/>
                      </a:lnTo>
                      <a:lnTo>
                        <a:pt x="90" y="12"/>
                      </a:lnTo>
                      <a:lnTo>
                        <a:pt x="122" y="2"/>
                      </a:lnTo>
                      <a:lnTo>
                        <a:pt x="165" y="0"/>
                      </a:lnTo>
                      <a:lnTo>
                        <a:pt x="201" y="2"/>
                      </a:lnTo>
                      <a:lnTo>
                        <a:pt x="236" y="12"/>
                      </a:lnTo>
                      <a:lnTo>
                        <a:pt x="263" y="30"/>
                      </a:lnTo>
                      <a:lnTo>
                        <a:pt x="286" y="52"/>
                      </a:lnTo>
                      <a:lnTo>
                        <a:pt x="305" y="76"/>
                      </a:lnTo>
                      <a:lnTo>
                        <a:pt x="318" y="105"/>
                      </a:lnTo>
                      <a:lnTo>
                        <a:pt x="325" y="135"/>
                      </a:lnTo>
                      <a:lnTo>
                        <a:pt x="330" y="167"/>
                      </a:lnTo>
                      <a:lnTo>
                        <a:pt x="325" y="197"/>
                      </a:lnTo>
                      <a:lnTo>
                        <a:pt x="318" y="227"/>
                      </a:lnTo>
                      <a:lnTo>
                        <a:pt x="305" y="258"/>
                      </a:lnTo>
                      <a:lnTo>
                        <a:pt x="286" y="282"/>
                      </a:lnTo>
                      <a:lnTo>
                        <a:pt x="263" y="304"/>
                      </a:lnTo>
                      <a:lnTo>
                        <a:pt x="236" y="320"/>
                      </a:lnTo>
                      <a:lnTo>
                        <a:pt x="201" y="330"/>
                      </a:lnTo>
                      <a:lnTo>
                        <a:pt x="165" y="3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0" name="Freeform 35">
                  <a:extLst>
                    <a:ext uri="{FF2B5EF4-FFF2-40B4-BE49-F238E27FC236}">
                      <a16:creationId xmlns:a16="http://schemas.microsoft.com/office/drawing/2014/main" id="{7A78F7E1-8FB5-1CDD-B8D5-1D2756384A4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08" y="1729"/>
                  <a:ext cx="83" cy="168"/>
                </a:xfrm>
                <a:custGeom>
                  <a:avLst/>
                  <a:gdLst>
                    <a:gd name="T0" fmla="*/ 9 w 93"/>
                    <a:gd name="T1" fmla="*/ 16 h 189"/>
                    <a:gd name="T2" fmla="*/ 6 w 93"/>
                    <a:gd name="T3" fmla="*/ 16 h 189"/>
                    <a:gd name="T4" fmla="*/ 4 w 93"/>
                    <a:gd name="T5" fmla="*/ 16 h 189"/>
                    <a:gd name="T6" fmla="*/ 4 w 93"/>
                    <a:gd name="T7" fmla="*/ 14 h 189"/>
                    <a:gd name="T8" fmla="*/ 4 w 93"/>
                    <a:gd name="T9" fmla="*/ 13 h 189"/>
                    <a:gd name="T10" fmla="*/ 4 w 93"/>
                    <a:gd name="T11" fmla="*/ 12 h 189"/>
                    <a:gd name="T12" fmla="*/ 4 w 93"/>
                    <a:gd name="T13" fmla="*/ 11 h 189"/>
                    <a:gd name="T14" fmla="*/ 0 w 93"/>
                    <a:gd name="T15" fmla="*/ 10 h 189"/>
                    <a:gd name="T16" fmla="*/ 0 w 93"/>
                    <a:gd name="T17" fmla="*/ 8 h 189"/>
                    <a:gd name="T18" fmla="*/ 0 w 93"/>
                    <a:gd name="T19" fmla="*/ 6 h 189"/>
                    <a:gd name="T20" fmla="*/ 4 w 93"/>
                    <a:gd name="T21" fmla="*/ 4 h 189"/>
                    <a:gd name="T22" fmla="*/ 4 w 93"/>
                    <a:gd name="T23" fmla="*/ 4 h 189"/>
                    <a:gd name="T24" fmla="*/ 4 w 93"/>
                    <a:gd name="T25" fmla="*/ 4 h 189"/>
                    <a:gd name="T26" fmla="*/ 4 w 93"/>
                    <a:gd name="T27" fmla="*/ 4 h 189"/>
                    <a:gd name="T28" fmla="*/ 4 w 93"/>
                    <a:gd name="T29" fmla="*/ 4 h 189"/>
                    <a:gd name="T30" fmla="*/ 6 w 93"/>
                    <a:gd name="T31" fmla="*/ 1 h 189"/>
                    <a:gd name="T32" fmla="*/ 9 w 93"/>
                    <a:gd name="T33" fmla="*/ 0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93" y="189"/>
                      </a:moveTo>
                      <a:lnTo>
                        <a:pt x="69" y="186"/>
                      </a:lnTo>
                      <a:lnTo>
                        <a:pt x="51" y="180"/>
                      </a:lnTo>
                      <a:lnTo>
                        <a:pt x="35" y="171"/>
                      </a:lnTo>
                      <a:lnTo>
                        <a:pt x="22" y="159"/>
                      </a:lnTo>
                      <a:lnTo>
                        <a:pt x="12" y="145"/>
                      </a:lnTo>
                      <a:lnTo>
                        <a:pt x="4" y="128"/>
                      </a:lnTo>
                      <a:lnTo>
                        <a:pt x="0" y="111"/>
                      </a:lnTo>
                      <a:lnTo>
                        <a:pt x="0" y="94"/>
                      </a:lnTo>
                      <a:lnTo>
                        <a:pt x="0" y="76"/>
                      </a:lnTo>
                      <a:lnTo>
                        <a:pt x="4" y="59"/>
                      </a:lnTo>
                      <a:lnTo>
                        <a:pt x="12" y="43"/>
                      </a:lnTo>
                      <a:lnTo>
                        <a:pt x="22" y="29"/>
                      </a:lnTo>
                      <a:lnTo>
                        <a:pt x="35" y="17"/>
                      </a:lnTo>
                      <a:lnTo>
                        <a:pt x="51" y="7"/>
                      </a:lnTo>
                      <a:lnTo>
                        <a:pt x="69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1" name="Freeform 36">
                  <a:extLst>
                    <a:ext uri="{FF2B5EF4-FFF2-40B4-BE49-F238E27FC236}">
                      <a16:creationId xmlns:a16="http://schemas.microsoft.com/office/drawing/2014/main" id="{E9FFE64D-9F94-4514-A085-8BBB5A0D13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91" y="1729"/>
                  <a:ext cx="83" cy="168"/>
                </a:xfrm>
                <a:custGeom>
                  <a:avLst/>
                  <a:gdLst>
                    <a:gd name="T0" fmla="*/ 0 w 93"/>
                    <a:gd name="T1" fmla="*/ 0 h 189"/>
                    <a:gd name="T2" fmla="*/ 4 w 93"/>
                    <a:gd name="T3" fmla="*/ 1 h 189"/>
                    <a:gd name="T4" fmla="*/ 4 w 93"/>
                    <a:gd name="T5" fmla="*/ 4 h 189"/>
                    <a:gd name="T6" fmla="*/ 4 w 93"/>
                    <a:gd name="T7" fmla="*/ 4 h 189"/>
                    <a:gd name="T8" fmla="*/ 6 w 93"/>
                    <a:gd name="T9" fmla="*/ 4 h 189"/>
                    <a:gd name="T10" fmla="*/ 8 w 93"/>
                    <a:gd name="T11" fmla="*/ 4 h 189"/>
                    <a:gd name="T12" fmla="*/ 8 w 93"/>
                    <a:gd name="T13" fmla="*/ 4 h 189"/>
                    <a:gd name="T14" fmla="*/ 9 w 93"/>
                    <a:gd name="T15" fmla="*/ 6 h 189"/>
                    <a:gd name="T16" fmla="*/ 9 w 93"/>
                    <a:gd name="T17" fmla="*/ 8 h 189"/>
                    <a:gd name="T18" fmla="*/ 9 w 93"/>
                    <a:gd name="T19" fmla="*/ 10 h 189"/>
                    <a:gd name="T20" fmla="*/ 8 w 93"/>
                    <a:gd name="T21" fmla="*/ 11 h 189"/>
                    <a:gd name="T22" fmla="*/ 8 w 93"/>
                    <a:gd name="T23" fmla="*/ 12 h 189"/>
                    <a:gd name="T24" fmla="*/ 6 w 93"/>
                    <a:gd name="T25" fmla="*/ 13 h 189"/>
                    <a:gd name="T26" fmla="*/ 4 w 93"/>
                    <a:gd name="T27" fmla="*/ 14 h 189"/>
                    <a:gd name="T28" fmla="*/ 4 w 93"/>
                    <a:gd name="T29" fmla="*/ 16 h 189"/>
                    <a:gd name="T30" fmla="*/ 4 w 93"/>
                    <a:gd name="T31" fmla="*/ 16 h 189"/>
                    <a:gd name="T32" fmla="*/ 0 w 93"/>
                    <a:gd name="T33" fmla="*/ 16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0" y="0"/>
                      </a:moveTo>
                      <a:lnTo>
                        <a:pt x="20" y="1"/>
                      </a:lnTo>
                      <a:lnTo>
                        <a:pt x="40" y="7"/>
                      </a:lnTo>
                      <a:lnTo>
                        <a:pt x="55" y="17"/>
                      </a:lnTo>
                      <a:lnTo>
                        <a:pt x="68" y="29"/>
                      </a:lnTo>
                      <a:lnTo>
                        <a:pt x="79" y="43"/>
                      </a:lnTo>
                      <a:lnTo>
                        <a:pt x="86" y="59"/>
                      </a:lnTo>
                      <a:lnTo>
                        <a:pt x="90" y="76"/>
                      </a:lnTo>
                      <a:lnTo>
                        <a:pt x="93" y="94"/>
                      </a:lnTo>
                      <a:lnTo>
                        <a:pt x="90" y="111"/>
                      </a:lnTo>
                      <a:lnTo>
                        <a:pt x="86" y="128"/>
                      </a:lnTo>
                      <a:lnTo>
                        <a:pt x="79" y="145"/>
                      </a:lnTo>
                      <a:lnTo>
                        <a:pt x="68" y="159"/>
                      </a:lnTo>
                      <a:lnTo>
                        <a:pt x="55" y="171"/>
                      </a:lnTo>
                      <a:lnTo>
                        <a:pt x="40" y="180"/>
                      </a:lnTo>
                      <a:lnTo>
                        <a:pt x="20" y="186"/>
                      </a:lnTo>
                      <a:lnTo>
                        <a:pt x="0" y="189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2" name="Freeform 37">
                  <a:extLst>
                    <a:ext uri="{FF2B5EF4-FFF2-40B4-BE49-F238E27FC236}">
                      <a16:creationId xmlns:a16="http://schemas.microsoft.com/office/drawing/2014/main" id="{8ED4F669-041E-BDA0-EA82-D8FD35638F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0" y="2120"/>
                  <a:ext cx="165" cy="168"/>
                </a:xfrm>
                <a:custGeom>
                  <a:avLst/>
                  <a:gdLst>
                    <a:gd name="T0" fmla="*/ 1 w 330"/>
                    <a:gd name="T1" fmla="*/ 1 h 336"/>
                    <a:gd name="T2" fmla="*/ 1 w 330"/>
                    <a:gd name="T3" fmla="*/ 1 h 336"/>
                    <a:gd name="T4" fmla="*/ 1 w 330"/>
                    <a:gd name="T5" fmla="*/ 1 h 336"/>
                    <a:gd name="T6" fmla="*/ 1 w 330"/>
                    <a:gd name="T7" fmla="*/ 1 h 336"/>
                    <a:gd name="T8" fmla="*/ 1 w 330"/>
                    <a:gd name="T9" fmla="*/ 1 h 336"/>
                    <a:gd name="T10" fmla="*/ 1 w 330"/>
                    <a:gd name="T11" fmla="*/ 1 h 336"/>
                    <a:gd name="T12" fmla="*/ 1 w 330"/>
                    <a:gd name="T13" fmla="*/ 1 h 336"/>
                    <a:gd name="T14" fmla="*/ 0 w 330"/>
                    <a:gd name="T15" fmla="*/ 1 h 336"/>
                    <a:gd name="T16" fmla="*/ 0 w 330"/>
                    <a:gd name="T17" fmla="*/ 1 h 336"/>
                    <a:gd name="T18" fmla="*/ 0 w 330"/>
                    <a:gd name="T19" fmla="*/ 1 h 336"/>
                    <a:gd name="T20" fmla="*/ 1 w 330"/>
                    <a:gd name="T21" fmla="*/ 1 h 336"/>
                    <a:gd name="T22" fmla="*/ 1 w 330"/>
                    <a:gd name="T23" fmla="*/ 1 h 336"/>
                    <a:gd name="T24" fmla="*/ 1 w 330"/>
                    <a:gd name="T25" fmla="*/ 1 h 336"/>
                    <a:gd name="T26" fmla="*/ 1 w 330"/>
                    <a:gd name="T27" fmla="*/ 1 h 336"/>
                    <a:gd name="T28" fmla="*/ 1 w 330"/>
                    <a:gd name="T29" fmla="*/ 1 h 336"/>
                    <a:gd name="T30" fmla="*/ 1 w 330"/>
                    <a:gd name="T31" fmla="*/ 1 h 336"/>
                    <a:gd name="T32" fmla="*/ 1 w 330"/>
                    <a:gd name="T33" fmla="*/ 0 h 336"/>
                    <a:gd name="T34" fmla="*/ 1 w 330"/>
                    <a:gd name="T35" fmla="*/ 1 h 336"/>
                    <a:gd name="T36" fmla="*/ 1 w 330"/>
                    <a:gd name="T37" fmla="*/ 1 h 336"/>
                    <a:gd name="T38" fmla="*/ 1 w 330"/>
                    <a:gd name="T39" fmla="*/ 1 h 336"/>
                    <a:gd name="T40" fmla="*/ 1 w 330"/>
                    <a:gd name="T41" fmla="*/ 1 h 336"/>
                    <a:gd name="T42" fmla="*/ 1 w 330"/>
                    <a:gd name="T43" fmla="*/ 1 h 336"/>
                    <a:gd name="T44" fmla="*/ 1 w 330"/>
                    <a:gd name="T45" fmla="*/ 1 h 336"/>
                    <a:gd name="T46" fmla="*/ 1 w 330"/>
                    <a:gd name="T47" fmla="*/ 1 h 336"/>
                    <a:gd name="T48" fmla="*/ 1 w 330"/>
                    <a:gd name="T49" fmla="*/ 1 h 336"/>
                    <a:gd name="T50" fmla="*/ 1 w 330"/>
                    <a:gd name="T51" fmla="*/ 1 h 336"/>
                    <a:gd name="T52" fmla="*/ 1 w 330"/>
                    <a:gd name="T53" fmla="*/ 1 h 336"/>
                    <a:gd name="T54" fmla="*/ 1 w 330"/>
                    <a:gd name="T55" fmla="*/ 1 h 336"/>
                    <a:gd name="T56" fmla="*/ 1 w 330"/>
                    <a:gd name="T57" fmla="*/ 1 h 336"/>
                    <a:gd name="T58" fmla="*/ 1 w 330"/>
                    <a:gd name="T59" fmla="*/ 1 h 336"/>
                    <a:gd name="T60" fmla="*/ 1 w 330"/>
                    <a:gd name="T61" fmla="*/ 1 h 336"/>
                    <a:gd name="T62" fmla="*/ 1 w 330"/>
                    <a:gd name="T63" fmla="*/ 1 h 336"/>
                    <a:gd name="T64" fmla="*/ 1 w 330"/>
                    <a:gd name="T65" fmla="*/ 1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6"/>
                    <a:gd name="T101" fmla="*/ 330 w 330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6">
                      <a:moveTo>
                        <a:pt x="165" y="336"/>
                      </a:moveTo>
                      <a:lnTo>
                        <a:pt x="123" y="331"/>
                      </a:lnTo>
                      <a:lnTo>
                        <a:pt x="91" y="320"/>
                      </a:lnTo>
                      <a:lnTo>
                        <a:pt x="62" y="304"/>
                      </a:lnTo>
                      <a:lnTo>
                        <a:pt x="39" y="283"/>
                      </a:lnTo>
                      <a:lnTo>
                        <a:pt x="21" y="256"/>
                      </a:lnTo>
                      <a:lnTo>
                        <a:pt x="7" y="228"/>
                      </a:lnTo>
                      <a:lnTo>
                        <a:pt x="0" y="198"/>
                      </a:lnTo>
                      <a:lnTo>
                        <a:pt x="0" y="167"/>
                      </a:lnTo>
                      <a:lnTo>
                        <a:pt x="0" y="135"/>
                      </a:lnTo>
                      <a:lnTo>
                        <a:pt x="7" y="105"/>
                      </a:lnTo>
                      <a:lnTo>
                        <a:pt x="21" y="77"/>
                      </a:lnTo>
                      <a:lnTo>
                        <a:pt x="39" y="52"/>
                      </a:lnTo>
                      <a:lnTo>
                        <a:pt x="62" y="29"/>
                      </a:lnTo>
                      <a:lnTo>
                        <a:pt x="91" y="13"/>
                      </a:lnTo>
                      <a:lnTo>
                        <a:pt x="123" y="2"/>
                      </a:lnTo>
                      <a:lnTo>
                        <a:pt x="165" y="0"/>
                      </a:lnTo>
                      <a:lnTo>
                        <a:pt x="201" y="2"/>
                      </a:lnTo>
                      <a:lnTo>
                        <a:pt x="236" y="13"/>
                      </a:lnTo>
                      <a:lnTo>
                        <a:pt x="263" y="29"/>
                      </a:lnTo>
                      <a:lnTo>
                        <a:pt x="288" y="52"/>
                      </a:lnTo>
                      <a:lnTo>
                        <a:pt x="307" y="77"/>
                      </a:lnTo>
                      <a:lnTo>
                        <a:pt x="320" y="105"/>
                      </a:lnTo>
                      <a:lnTo>
                        <a:pt x="327" y="135"/>
                      </a:lnTo>
                      <a:lnTo>
                        <a:pt x="330" y="167"/>
                      </a:lnTo>
                      <a:lnTo>
                        <a:pt x="327" y="198"/>
                      </a:lnTo>
                      <a:lnTo>
                        <a:pt x="320" y="228"/>
                      </a:lnTo>
                      <a:lnTo>
                        <a:pt x="307" y="256"/>
                      </a:lnTo>
                      <a:lnTo>
                        <a:pt x="288" y="283"/>
                      </a:lnTo>
                      <a:lnTo>
                        <a:pt x="263" y="304"/>
                      </a:lnTo>
                      <a:lnTo>
                        <a:pt x="236" y="320"/>
                      </a:lnTo>
                      <a:lnTo>
                        <a:pt x="201" y="331"/>
                      </a:lnTo>
                      <a:lnTo>
                        <a:pt x="165" y="3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3" name="Freeform 38">
                  <a:extLst>
                    <a:ext uri="{FF2B5EF4-FFF2-40B4-BE49-F238E27FC236}">
                      <a16:creationId xmlns:a16="http://schemas.microsoft.com/office/drawing/2014/main" id="{37A3265C-D17C-FBAE-A635-D3FF053CD1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20" y="2120"/>
                  <a:ext cx="83" cy="168"/>
                </a:xfrm>
                <a:custGeom>
                  <a:avLst/>
                  <a:gdLst>
                    <a:gd name="T0" fmla="*/ 9 w 93"/>
                    <a:gd name="T1" fmla="*/ 16 h 189"/>
                    <a:gd name="T2" fmla="*/ 6 w 93"/>
                    <a:gd name="T3" fmla="*/ 16 h 189"/>
                    <a:gd name="T4" fmla="*/ 4 w 93"/>
                    <a:gd name="T5" fmla="*/ 16 h 189"/>
                    <a:gd name="T6" fmla="*/ 4 w 93"/>
                    <a:gd name="T7" fmla="*/ 14 h 189"/>
                    <a:gd name="T8" fmla="*/ 4 w 93"/>
                    <a:gd name="T9" fmla="*/ 13 h 189"/>
                    <a:gd name="T10" fmla="*/ 4 w 93"/>
                    <a:gd name="T11" fmla="*/ 12 h 189"/>
                    <a:gd name="T12" fmla="*/ 4 w 93"/>
                    <a:gd name="T13" fmla="*/ 11 h 189"/>
                    <a:gd name="T14" fmla="*/ 0 w 93"/>
                    <a:gd name="T15" fmla="*/ 10 h 189"/>
                    <a:gd name="T16" fmla="*/ 0 w 93"/>
                    <a:gd name="T17" fmla="*/ 8 h 189"/>
                    <a:gd name="T18" fmla="*/ 0 w 93"/>
                    <a:gd name="T19" fmla="*/ 6 h 189"/>
                    <a:gd name="T20" fmla="*/ 4 w 93"/>
                    <a:gd name="T21" fmla="*/ 4 h 189"/>
                    <a:gd name="T22" fmla="*/ 4 w 93"/>
                    <a:gd name="T23" fmla="*/ 4 h 189"/>
                    <a:gd name="T24" fmla="*/ 4 w 93"/>
                    <a:gd name="T25" fmla="*/ 4 h 189"/>
                    <a:gd name="T26" fmla="*/ 4 w 93"/>
                    <a:gd name="T27" fmla="*/ 4 h 189"/>
                    <a:gd name="T28" fmla="*/ 4 w 93"/>
                    <a:gd name="T29" fmla="*/ 4 h 189"/>
                    <a:gd name="T30" fmla="*/ 6 w 93"/>
                    <a:gd name="T31" fmla="*/ 1 h 189"/>
                    <a:gd name="T32" fmla="*/ 9 w 93"/>
                    <a:gd name="T33" fmla="*/ 0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93" y="189"/>
                      </a:moveTo>
                      <a:lnTo>
                        <a:pt x="69" y="186"/>
                      </a:lnTo>
                      <a:lnTo>
                        <a:pt x="51" y="180"/>
                      </a:lnTo>
                      <a:lnTo>
                        <a:pt x="35" y="171"/>
                      </a:lnTo>
                      <a:lnTo>
                        <a:pt x="22" y="159"/>
                      </a:lnTo>
                      <a:lnTo>
                        <a:pt x="12" y="144"/>
                      </a:lnTo>
                      <a:lnTo>
                        <a:pt x="4" y="128"/>
                      </a:lnTo>
                      <a:lnTo>
                        <a:pt x="0" y="111"/>
                      </a:lnTo>
                      <a:lnTo>
                        <a:pt x="0" y="94"/>
                      </a:lnTo>
                      <a:lnTo>
                        <a:pt x="0" y="76"/>
                      </a:lnTo>
                      <a:lnTo>
                        <a:pt x="4" y="59"/>
                      </a:lnTo>
                      <a:lnTo>
                        <a:pt x="12" y="43"/>
                      </a:lnTo>
                      <a:lnTo>
                        <a:pt x="22" y="29"/>
                      </a:lnTo>
                      <a:lnTo>
                        <a:pt x="35" y="16"/>
                      </a:lnTo>
                      <a:lnTo>
                        <a:pt x="51" y="7"/>
                      </a:lnTo>
                      <a:lnTo>
                        <a:pt x="69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4" name="Freeform 39">
                  <a:extLst>
                    <a:ext uri="{FF2B5EF4-FFF2-40B4-BE49-F238E27FC236}">
                      <a16:creationId xmlns:a16="http://schemas.microsoft.com/office/drawing/2014/main" id="{134A09BC-2D15-8F12-C5D7-69A7339C5D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03" y="2120"/>
                  <a:ext cx="82" cy="168"/>
                </a:xfrm>
                <a:custGeom>
                  <a:avLst/>
                  <a:gdLst>
                    <a:gd name="T0" fmla="*/ 0 w 93"/>
                    <a:gd name="T1" fmla="*/ 0 h 189"/>
                    <a:gd name="T2" fmla="*/ 4 w 93"/>
                    <a:gd name="T3" fmla="*/ 1 h 189"/>
                    <a:gd name="T4" fmla="*/ 4 w 93"/>
                    <a:gd name="T5" fmla="*/ 4 h 189"/>
                    <a:gd name="T6" fmla="*/ 4 w 93"/>
                    <a:gd name="T7" fmla="*/ 4 h 189"/>
                    <a:gd name="T8" fmla="*/ 5 w 93"/>
                    <a:gd name="T9" fmla="*/ 4 h 189"/>
                    <a:gd name="T10" fmla="*/ 6 w 93"/>
                    <a:gd name="T11" fmla="*/ 4 h 189"/>
                    <a:gd name="T12" fmla="*/ 6 w 93"/>
                    <a:gd name="T13" fmla="*/ 4 h 189"/>
                    <a:gd name="T14" fmla="*/ 7 w 93"/>
                    <a:gd name="T15" fmla="*/ 6 h 189"/>
                    <a:gd name="T16" fmla="*/ 7 w 93"/>
                    <a:gd name="T17" fmla="*/ 8 h 189"/>
                    <a:gd name="T18" fmla="*/ 7 w 93"/>
                    <a:gd name="T19" fmla="*/ 10 h 189"/>
                    <a:gd name="T20" fmla="*/ 6 w 93"/>
                    <a:gd name="T21" fmla="*/ 11 h 189"/>
                    <a:gd name="T22" fmla="*/ 6 w 93"/>
                    <a:gd name="T23" fmla="*/ 12 h 189"/>
                    <a:gd name="T24" fmla="*/ 5 w 93"/>
                    <a:gd name="T25" fmla="*/ 13 h 189"/>
                    <a:gd name="T26" fmla="*/ 4 w 93"/>
                    <a:gd name="T27" fmla="*/ 14 h 189"/>
                    <a:gd name="T28" fmla="*/ 4 w 93"/>
                    <a:gd name="T29" fmla="*/ 16 h 189"/>
                    <a:gd name="T30" fmla="*/ 4 w 93"/>
                    <a:gd name="T31" fmla="*/ 16 h 189"/>
                    <a:gd name="T32" fmla="*/ 0 w 93"/>
                    <a:gd name="T33" fmla="*/ 16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0" y="0"/>
                      </a:moveTo>
                      <a:lnTo>
                        <a:pt x="20" y="1"/>
                      </a:lnTo>
                      <a:lnTo>
                        <a:pt x="40" y="7"/>
                      </a:lnTo>
                      <a:lnTo>
                        <a:pt x="55" y="16"/>
                      </a:lnTo>
                      <a:lnTo>
                        <a:pt x="69" y="29"/>
                      </a:lnTo>
                      <a:lnTo>
                        <a:pt x="80" y="43"/>
                      </a:lnTo>
                      <a:lnTo>
                        <a:pt x="87" y="59"/>
                      </a:lnTo>
                      <a:lnTo>
                        <a:pt x="91" y="76"/>
                      </a:lnTo>
                      <a:lnTo>
                        <a:pt x="93" y="94"/>
                      </a:lnTo>
                      <a:lnTo>
                        <a:pt x="91" y="111"/>
                      </a:lnTo>
                      <a:lnTo>
                        <a:pt x="87" y="128"/>
                      </a:lnTo>
                      <a:lnTo>
                        <a:pt x="80" y="144"/>
                      </a:lnTo>
                      <a:lnTo>
                        <a:pt x="69" y="159"/>
                      </a:lnTo>
                      <a:lnTo>
                        <a:pt x="55" y="171"/>
                      </a:lnTo>
                      <a:lnTo>
                        <a:pt x="40" y="180"/>
                      </a:lnTo>
                      <a:lnTo>
                        <a:pt x="20" y="186"/>
                      </a:lnTo>
                      <a:lnTo>
                        <a:pt x="0" y="189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5" name="Freeform 40">
                  <a:extLst>
                    <a:ext uri="{FF2B5EF4-FFF2-40B4-BE49-F238E27FC236}">
                      <a16:creationId xmlns:a16="http://schemas.microsoft.com/office/drawing/2014/main" id="{661DFA20-CDA3-680A-39C5-73B09A8BEB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" y="1729"/>
                  <a:ext cx="165" cy="168"/>
                </a:xfrm>
                <a:custGeom>
                  <a:avLst/>
                  <a:gdLst>
                    <a:gd name="T0" fmla="*/ 1 w 330"/>
                    <a:gd name="T1" fmla="*/ 1 h 336"/>
                    <a:gd name="T2" fmla="*/ 1 w 330"/>
                    <a:gd name="T3" fmla="*/ 1 h 336"/>
                    <a:gd name="T4" fmla="*/ 1 w 330"/>
                    <a:gd name="T5" fmla="*/ 1 h 336"/>
                    <a:gd name="T6" fmla="*/ 1 w 330"/>
                    <a:gd name="T7" fmla="*/ 1 h 336"/>
                    <a:gd name="T8" fmla="*/ 1 w 330"/>
                    <a:gd name="T9" fmla="*/ 1 h 336"/>
                    <a:gd name="T10" fmla="*/ 1 w 330"/>
                    <a:gd name="T11" fmla="*/ 1 h 336"/>
                    <a:gd name="T12" fmla="*/ 1 w 330"/>
                    <a:gd name="T13" fmla="*/ 1 h 336"/>
                    <a:gd name="T14" fmla="*/ 1 w 330"/>
                    <a:gd name="T15" fmla="*/ 1 h 336"/>
                    <a:gd name="T16" fmla="*/ 0 w 330"/>
                    <a:gd name="T17" fmla="*/ 1 h 336"/>
                    <a:gd name="T18" fmla="*/ 1 w 330"/>
                    <a:gd name="T19" fmla="*/ 1 h 336"/>
                    <a:gd name="T20" fmla="*/ 1 w 330"/>
                    <a:gd name="T21" fmla="*/ 1 h 336"/>
                    <a:gd name="T22" fmla="*/ 1 w 330"/>
                    <a:gd name="T23" fmla="*/ 1 h 336"/>
                    <a:gd name="T24" fmla="*/ 1 w 330"/>
                    <a:gd name="T25" fmla="*/ 1 h 336"/>
                    <a:gd name="T26" fmla="*/ 1 w 330"/>
                    <a:gd name="T27" fmla="*/ 1 h 336"/>
                    <a:gd name="T28" fmla="*/ 1 w 330"/>
                    <a:gd name="T29" fmla="*/ 1 h 336"/>
                    <a:gd name="T30" fmla="*/ 1 w 330"/>
                    <a:gd name="T31" fmla="*/ 1 h 336"/>
                    <a:gd name="T32" fmla="*/ 1 w 330"/>
                    <a:gd name="T33" fmla="*/ 0 h 336"/>
                    <a:gd name="T34" fmla="*/ 1 w 330"/>
                    <a:gd name="T35" fmla="*/ 1 h 336"/>
                    <a:gd name="T36" fmla="*/ 1 w 330"/>
                    <a:gd name="T37" fmla="*/ 1 h 336"/>
                    <a:gd name="T38" fmla="*/ 1 w 330"/>
                    <a:gd name="T39" fmla="*/ 1 h 336"/>
                    <a:gd name="T40" fmla="*/ 1 w 330"/>
                    <a:gd name="T41" fmla="*/ 1 h 336"/>
                    <a:gd name="T42" fmla="*/ 1 w 330"/>
                    <a:gd name="T43" fmla="*/ 1 h 336"/>
                    <a:gd name="T44" fmla="*/ 1 w 330"/>
                    <a:gd name="T45" fmla="*/ 1 h 336"/>
                    <a:gd name="T46" fmla="*/ 1 w 330"/>
                    <a:gd name="T47" fmla="*/ 1 h 336"/>
                    <a:gd name="T48" fmla="*/ 1 w 330"/>
                    <a:gd name="T49" fmla="*/ 1 h 336"/>
                    <a:gd name="T50" fmla="*/ 1 w 330"/>
                    <a:gd name="T51" fmla="*/ 1 h 336"/>
                    <a:gd name="T52" fmla="*/ 1 w 330"/>
                    <a:gd name="T53" fmla="*/ 1 h 336"/>
                    <a:gd name="T54" fmla="*/ 1 w 330"/>
                    <a:gd name="T55" fmla="*/ 1 h 336"/>
                    <a:gd name="T56" fmla="*/ 1 w 330"/>
                    <a:gd name="T57" fmla="*/ 1 h 336"/>
                    <a:gd name="T58" fmla="*/ 1 w 330"/>
                    <a:gd name="T59" fmla="*/ 1 h 336"/>
                    <a:gd name="T60" fmla="*/ 1 w 330"/>
                    <a:gd name="T61" fmla="*/ 1 h 336"/>
                    <a:gd name="T62" fmla="*/ 1 w 330"/>
                    <a:gd name="T63" fmla="*/ 1 h 336"/>
                    <a:gd name="T64" fmla="*/ 1 w 330"/>
                    <a:gd name="T65" fmla="*/ 1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6"/>
                    <a:gd name="T101" fmla="*/ 330 w 330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6">
                      <a:moveTo>
                        <a:pt x="165" y="336"/>
                      </a:moveTo>
                      <a:lnTo>
                        <a:pt x="126" y="330"/>
                      </a:lnTo>
                      <a:lnTo>
                        <a:pt x="92" y="320"/>
                      </a:lnTo>
                      <a:lnTo>
                        <a:pt x="64" y="304"/>
                      </a:lnTo>
                      <a:lnTo>
                        <a:pt x="41" y="282"/>
                      </a:lnTo>
                      <a:lnTo>
                        <a:pt x="23" y="258"/>
                      </a:lnTo>
                      <a:lnTo>
                        <a:pt x="9" y="227"/>
                      </a:lnTo>
                      <a:lnTo>
                        <a:pt x="1" y="197"/>
                      </a:lnTo>
                      <a:lnTo>
                        <a:pt x="0" y="167"/>
                      </a:lnTo>
                      <a:lnTo>
                        <a:pt x="1" y="135"/>
                      </a:lnTo>
                      <a:lnTo>
                        <a:pt x="9" y="105"/>
                      </a:lnTo>
                      <a:lnTo>
                        <a:pt x="23" y="76"/>
                      </a:lnTo>
                      <a:lnTo>
                        <a:pt x="41" y="52"/>
                      </a:lnTo>
                      <a:lnTo>
                        <a:pt x="64" y="30"/>
                      </a:lnTo>
                      <a:lnTo>
                        <a:pt x="92" y="12"/>
                      </a:lnTo>
                      <a:lnTo>
                        <a:pt x="126" y="2"/>
                      </a:lnTo>
                      <a:lnTo>
                        <a:pt x="165" y="0"/>
                      </a:lnTo>
                      <a:lnTo>
                        <a:pt x="202" y="2"/>
                      </a:lnTo>
                      <a:lnTo>
                        <a:pt x="236" y="12"/>
                      </a:lnTo>
                      <a:lnTo>
                        <a:pt x="264" y="30"/>
                      </a:lnTo>
                      <a:lnTo>
                        <a:pt x="289" y="52"/>
                      </a:lnTo>
                      <a:lnTo>
                        <a:pt x="307" y="76"/>
                      </a:lnTo>
                      <a:lnTo>
                        <a:pt x="319" y="105"/>
                      </a:lnTo>
                      <a:lnTo>
                        <a:pt x="328" y="135"/>
                      </a:lnTo>
                      <a:lnTo>
                        <a:pt x="330" y="167"/>
                      </a:lnTo>
                      <a:lnTo>
                        <a:pt x="328" y="197"/>
                      </a:lnTo>
                      <a:lnTo>
                        <a:pt x="319" y="227"/>
                      </a:lnTo>
                      <a:lnTo>
                        <a:pt x="307" y="258"/>
                      </a:lnTo>
                      <a:lnTo>
                        <a:pt x="289" y="282"/>
                      </a:lnTo>
                      <a:lnTo>
                        <a:pt x="264" y="304"/>
                      </a:lnTo>
                      <a:lnTo>
                        <a:pt x="236" y="320"/>
                      </a:lnTo>
                      <a:lnTo>
                        <a:pt x="202" y="330"/>
                      </a:lnTo>
                      <a:lnTo>
                        <a:pt x="165" y="3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6" name="Freeform 41">
                  <a:extLst>
                    <a:ext uri="{FF2B5EF4-FFF2-40B4-BE49-F238E27FC236}">
                      <a16:creationId xmlns:a16="http://schemas.microsoft.com/office/drawing/2014/main" id="{08721D0E-ABA5-A0DB-CF4A-A5AD13831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82" y="1729"/>
                  <a:ext cx="82" cy="168"/>
                </a:xfrm>
                <a:custGeom>
                  <a:avLst/>
                  <a:gdLst>
                    <a:gd name="T0" fmla="*/ 7 w 93"/>
                    <a:gd name="T1" fmla="*/ 16 h 189"/>
                    <a:gd name="T2" fmla="*/ 5 w 93"/>
                    <a:gd name="T3" fmla="*/ 16 h 189"/>
                    <a:gd name="T4" fmla="*/ 4 w 93"/>
                    <a:gd name="T5" fmla="*/ 16 h 189"/>
                    <a:gd name="T6" fmla="*/ 4 w 93"/>
                    <a:gd name="T7" fmla="*/ 14 h 189"/>
                    <a:gd name="T8" fmla="*/ 4 w 93"/>
                    <a:gd name="T9" fmla="*/ 13 h 189"/>
                    <a:gd name="T10" fmla="*/ 4 w 93"/>
                    <a:gd name="T11" fmla="*/ 12 h 189"/>
                    <a:gd name="T12" fmla="*/ 4 w 93"/>
                    <a:gd name="T13" fmla="*/ 11 h 189"/>
                    <a:gd name="T14" fmla="*/ 1 w 93"/>
                    <a:gd name="T15" fmla="*/ 10 h 189"/>
                    <a:gd name="T16" fmla="*/ 0 w 93"/>
                    <a:gd name="T17" fmla="*/ 8 h 189"/>
                    <a:gd name="T18" fmla="*/ 1 w 93"/>
                    <a:gd name="T19" fmla="*/ 6 h 189"/>
                    <a:gd name="T20" fmla="*/ 4 w 93"/>
                    <a:gd name="T21" fmla="*/ 4 h 189"/>
                    <a:gd name="T22" fmla="*/ 4 w 93"/>
                    <a:gd name="T23" fmla="*/ 4 h 189"/>
                    <a:gd name="T24" fmla="*/ 4 w 93"/>
                    <a:gd name="T25" fmla="*/ 4 h 189"/>
                    <a:gd name="T26" fmla="*/ 4 w 93"/>
                    <a:gd name="T27" fmla="*/ 4 h 189"/>
                    <a:gd name="T28" fmla="*/ 4 w 93"/>
                    <a:gd name="T29" fmla="*/ 4 h 189"/>
                    <a:gd name="T30" fmla="*/ 5 w 93"/>
                    <a:gd name="T31" fmla="*/ 1 h 189"/>
                    <a:gd name="T32" fmla="*/ 7 w 93"/>
                    <a:gd name="T33" fmla="*/ 0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93" y="189"/>
                      </a:moveTo>
                      <a:lnTo>
                        <a:pt x="71" y="186"/>
                      </a:lnTo>
                      <a:lnTo>
                        <a:pt x="52" y="180"/>
                      </a:lnTo>
                      <a:lnTo>
                        <a:pt x="36" y="171"/>
                      </a:lnTo>
                      <a:lnTo>
                        <a:pt x="23" y="159"/>
                      </a:lnTo>
                      <a:lnTo>
                        <a:pt x="13" y="145"/>
                      </a:lnTo>
                      <a:lnTo>
                        <a:pt x="5" y="128"/>
                      </a:lnTo>
                      <a:lnTo>
                        <a:pt x="1" y="111"/>
                      </a:lnTo>
                      <a:lnTo>
                        <a:pt x="0" y="94"/>
                      </a:lnTo>
                      <a:lnTo>
                        <a:pt x="1" y="76"/>
                      </a:lnTo>
                      <a:lnTo>
                        <a:pt x="5" y="59"/>
                      </a:lnTo>
                      <a:lnTo>
                        <a:pt x="13" y="43"/>
                      </a:lnTo>
                      <a:lnTo>
                        <a:pt x="23" y="29"/>
                      </a:lnTo>
                      <a:lnTo>
                        <a:pt x="36" y="17"/>
                      </a:lnTo>
                      <a:lnTo>
                        <a:pt x="52" y="7"/>
                      </a:lnTo>
                      <a:lnTo>
                        <a:pt x="71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7" name="Freeform 42">
                  <a:extLst>
                    <a:ext uri="{FF2B5EF4-FFF2-40B4-BE49-F238E27FC236}">
                      <a16:creationId xmlns:a16="http://schemas.microsoft.com/office/drawing/2014/main" id="{219F9092-1C9D-871F-A51C-0F00318FFF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4" y="1729"/>
                  <a:ext cx="83" cy="168"/>
                </a:xfrm>
                <a:custGeom>
                  <a:avLst/>
                  <a:gdLst>
                    <a:gd name="T0" fmla="*/ 0 w 93"/>
                    <a:gd name="T1" fmla="*/ 0 h 189"/>
                    <a:gd name="T2" fmla="*/ 4 w 93"/>
                    <a:gd name="T3" fmla="*/ 1 h 189"/>
                    <a:gd name="T4" fmla="*/ 4 w 93"/>
                    <a:gd name="T5" fmla="*/ 4 h 189"/>
                    <a:gd name="T6" fmla="*/ 5 w 93"/>
                    <a:gd name="T7" fmla="*/ 4 h 189"/>
                    <a:gd name="T8" fmla="*/ 6 w 93"/>
                    <a:gd name="T9" fmla="*/ 4 h 189"/>
                    <a:gd name="T10" fmla="*/ 8 w 93"/>
                    <a:gd name="T11" fmla="*/ 4 h 189"/>
                    <a:gd name="T12" fmla="*/ 8 w 93"/>
                    <a:gd name="T13" fmla="*/ 4 h 189"/>
                    <a:gd name="T14" fmla="*/ 9 w 93"/>
                    <a:gd name="T15" fmla="*/ 6 h 189"/>
                    <a:gd name="T16" fmla="*/ 9 w 93"/>
                    <a:gd name="T17" fmla="*/ 8 h 189"/>
                    <a:gd name="T18" fmla="*/ 9 w 93"/>
                    <a:gd name="T19" fmla="*/ 10 h 189"/>
                    <a:gd name="T20" fmla="*/ 8 w 93"/>
                    <a:gd name="T21" fmla="*/ 11 h 189"/>
                    <a:gd name="T22" fmla="*/ 8 w 93"/>
                    <a:gd name="T23" fmla="*/ 12 h 189"/>
                    <a:gd name="T24" fmla="*/ 6 w 93"/>
                    <a:gd name="T25" fmla="*/ 13 h 189"/>
                    <a:gd name="T26" fmla="*/ 5 w 93"/>
                    <a:gd name="T27" fmla="*/ 14 h 189"/>
                    <a:gd name="T28" fmla="*/ 4 w 93"/>
                    <a:gd name="T29" fmla="*/ 16 h 189"/>
                    <a:gd name="T30" fmla="*/ 4 w 93"/>
                    <a:gd name="T31" fmla="*/ 16 h 189"/>
                    <a:gd name="T32" fmla="*/ 0 w 93"/>
                    <a:gd name="T33" fmla="*/ 16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0" y="0"/>
                      </a:moveTo>
                      <a:lnTo>
                        <a:pt x="21" y="1"/>
                      </a:lnTo>
                      <a:lnTo>
                        <a:pt x="40" y="7"/>
                      </a:lnTo>
                      <a:lnTo>
                        <a:pt x="56" y="17"/>
                      </a:lnTo>
                      <a:lnTo>
                        <a:pt x="70" y="29"/>
                      </a:lnTo>
                      <a:lnTo>
                        <a:pt x="80" y="43"/>
                      </a:lnTo>
                      <a:lnTo>
                        <a:pt x="87" y="59"/>
                      </a:lnTo>
                      <a:lnTo>
                        <a:pt x="92" y="76"/>
                      </a:lnTo>
                      <a:lnTo>
                        <a:pt x="93" y="94"/>
                      </a:lnTo>
                      <a:lnTo>
                        <a:pt x="92" y="111"/>
                      </a:lnTo>
                      <a:lnTo>
                        <a:pt x="87" y="128"/>
                      </a:lnTo>
                      <a:lnTo>
                        <a:pt x="80" y="145"/>
                      </a:lnTo>
                      <a:lnTo>
                        <a:pt x="70" y="159"/>
                      </a:lnTo>
                      <a:lnTo>
                        <a:pt x="56" y="171"/>
                      </a:lnTo>
                      <a:lnTo>
                        <a:pt x="40" y="180"/>
                      </a:lnTo>
                      <a:lnTo>
                        <a:pt x="21" y="186"/>
                      </a:lnTo>
                      <a:lnTo>
                        <a:pt x="0" y="189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38" name="Rectangle 43">
                  <a:extLst>
                    <a:ext uri="{FF2B5EF4-FFF2-40B4-BE49-F238E27FC236}">
                      <a16:creationId xmlns:a16="http://schemas.microsoft.com/office/drawing/2014/main" id="{8A093C9E-AE3C-C105-E02A-7C2A1A43A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64" y="1748"/>
                  <a:ext cx="5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2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39" name="Rectangle 44">
                  <a:extLst>
                    <a:ext uri="{FF2B5EF4-FFF2-40B4-BE49-F238E27FC236}">
                      <a16:creationId xmlns:a16="http://schemas.microsoft.com/office/drawing/2014/main" id="{7E8126F3-F373-CCCB-969C-0D3FF81E43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73" y="2139"/>
                  <a:ext cx="5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3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40" name="Line 45">
                  <a:extLst>
                    <a:ext uri="{FF2B5EF4-FFF2-40B4-BE49-F238E27FC236}">
                      <a16:creationId xmlns:a16="http://schemas.microsoft.com/office/drawing/2014/main" id="{B5014BAD-8FA0-F68E-4314-984E33BDCE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86" y="2192"/>
                  <a:ext cx="473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1" name="Freeform 46">
                  <a:extLst>
                    <a:ext uri="{FF2B5EF4-FFF2-40B4-BE49-F238E27FC236}">
                      <a16:creationId xmlns:a16="http://schemas.microsoft.com/office/drawing/2014/main" id="{635CF884-3FE3-45FB-25E6-346657B83B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0" y="2157"/>
                  <a:ext cx="119" cy="71"/>
                </a:xfrm>
                <a:custGeom>
                  <a:avLst/>
                  <a:gdLst>
                    <a:gd name="T0" fmla="*/ 1 w 237"/>
                    <a:gd name="T1" fmla="*/ 1 h 142"/>
                    <a:gd name="T2" fmla="*/ 0 w 237"/>
                    <a:gd name="T3" fmla="*/ 1 h 142"/>
                    <a:gd name="T4" fmla="*/ 1 w 237"/>
                    <a:gd name="T5" fmla="*/ 1 h 142"/>
                    <a:gd name="T6" fmla="*/ 0 w 237"/>
                    <a:gd name="T7" fmla="*/ 0 h 142"/>
                    <a:gd name="T8" fmla="*/ 1 w 237"/>
                    <a:gd name="T9" fmla="*/ 1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7"/>
                    <a:gd name="T16" fmla="*/ 0 h 142"/>
                    <a:gd name="T17" fmla="*/ 237 w 237"/>
                    <a:gd name="T18" fmla="*/ 142 h 1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7" h="142">
                      <a:moveTo>
                        <a:pt x="237" y="71"/>
                      </a:moveTo>
                      <a:lnTo>
                        <a:pt x="0" y="142"/>
                      </a:lnTo>
                      <a:lnTo>
                        <a:pt x="47" y="71"/>
                      </a:lnTo>
                      <a:lnTo>
                        <a:pt x="0" y="0"/>
                      </a:lnTo>
                      <a:lnTo>
                        <a:pt x="237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2" name="Line 47">
                  <a:extLst>
                    <a:ext uri="{FF2B5EF4-FFF2-40B4-BE49-F238E27FC236}">
                      <a16:creationId xmlns:a16="http://schemas.microsoft.com/office/drawing/2014/main" id="{37FE2A19-3948-E158-591A-54318624845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56" y="1813"/>
                  <a:ext cx="249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3" name="Line 48">
                  <a:extLst>
                    <a:ext uri="{FF2B5EF4-FFF2-40B4-BE49-F238E27FC236}">
                      <a16:creationId xmlns:a16="http://schemas.microsoft.com/office/drawing/2014/main" id="{915FAD8E-A59D-A7D4-519D-A78559465A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05" y="2191"/>
                  <a:ext cx="1509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4" name="Line 49">
                  <a:extLst>
                    <a:ext uri="{FF2B5EF4-FFF2-40B4-BE49-F238E27FC236}">
                      <a16:creationId xmlns:a16="http://schemas.microsoft.com/office/drawing/2014/main" id="{F7B537FD-0E5E-C0DD-A933-3B45A7D8D6B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05" y="1899"/>
                  <a:ext cx="1" cy="293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5" name="Line 50">
                  <a:extLst>
                    <a:ext uri="{FF2B5EF4-FFF2-40B4-BE49-F238E27FC236}">
                      <a16:creationId xmlns:a16="http://schemas.microsoft.com/office/drawing/2014/main" id="{1CB24121-A22D-1DDA-6099-94547F8BE6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274" y="1813"/>
                  <a:ext cx="474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6" name="Freeform 51">
                  <a:extLst>
                    <a:ext uri="{FF2B5EF4-FFF2-40B4-BE49-F238E27FC236}">
                      <a16:creationId xmlns:a16="http://schemas.microsoft.com/office/drawing/2014/main" id="{4AD0CE6E-ABD9-22CD-D05D-869E65E6C6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9" y="1777"/>
                  <a:ext cx="118" cy="71"/>
                </a:xfrm>
                <a:custGeom>
                  <a:avLst/>
                  <a:gdLst>
                    <a:gd name="T0" fmla="*/ 0 w 237"/>
                    <a:gd name="T1" fmla="*/ 1 h 142"/>
                    <a:gd name="T2" fmla="*/ 0 w 237"/>
                    <a:gd name="T3" fmla="*/ 1 h 142"/>
                    <a:gd name="T4" fmla="*/ 0 w 237"/>
                    <a:gd name="T5" fmla="*/ 1 h 142"/>
                    <a:gd name="T6" fmla="*/ 0 w 237"/>
                    <a:gd name="T7" fmla="*/ 0 h 142"/>
                    <a:gd name="T8" fmla="*/ 0 w 237"/>
                    <a:gd name="T9" fmla="*/ 1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7"/>
                    <a:gd name="T16" fmla="*/ 0 h 142"/>
                    <a:gd name="T17" fmla="*/ 237 w 237"/>
                    <a:gd name="T18" fmla="*/ 142 h 1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7" h="142">
                      <a:moveTo>
                        <a:pt x="237" y="71"/>
                      </a:moveTo>
                      <a:lnTo>
                        <a:pt x="0" y="142"/>
                      </a:lnTo>
                      <a:lnTo>
                        <a:pt x="47" y="71"/>
                      </a:lnTo>
                      <a:lnTo>
                        <a:pt x="0" y="0"/>
                      </a:lnTo>
                      <a:lnTo>
                        <a:pt x="237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7" name="Rectangle 52">
                  <a:extLst>
                    <a:ext uri="{FF2B5EF4-FFF2-40B4-BE49-F238E27FC236}">
                      <a16:creationId xmlns:a16="http://schemas.microsoft.com/office/drawing/2014/main" id="{0B5AE4A1-1A6E-B6E9-0716-708E9780FD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" y="1748"/>
                  <a:ext cx="5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48" name="Line 53">
                  <a:extLst>
                    <a:ext uri="{FF2B5EF4-FFF2-40B4-BE49-F238E27FC236}">
                      <a16:creationId xmlns:a16="http://schemas.microsoft.com/office/drawing/2014/main" id="{2D0BF782-FBDE-C1A8-9E89-37B4F7DF03B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533" y="1813"/>
                  <a:ext cx="237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49" name="Rectangle 54">
                  <a:extLst>
                    <a:ext uri="{FF2B5EF4-FFF2-40B4-BE49-F238E27FC236}">
                      <a16:creationId xmlns:a16="http://schemas.microsoft.com/office/drawing/2014/main" id="{1668EB9F-BDF4-CEE8-075A-4335A425F57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5" y="1970"/>
                  <a:ext cx="128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water at 100.°C, </a:t>
                  </a:r>
                  <a:r>
                    <a:rPr lang="en-US" altLang="en-US" sz="1500">
                      <a:solidFill>
                        <a:srgbClr val="850AFF"/>
                      </a:solidFill>
                      <a:latin typeface="Times New Roman" panose="02020603050405020304" pitchFamily="18" charset="0"/>
                    </a:rPr>
                    <a:t>6.0 kg/min</a:t>
                  </a:r>
                  <a:endParaRPr lang="en-US" altLang="en-US" sz="1800">
                    <a:solidFill>
                      <a:srgbClr val="850A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0" name="Rectangle 55">
                  <a:extLst>
                    <a:ext uri="{FF2B5EF4-FFF2-40B4-BE49-F238E27FC236}">
                      <a16:creationId xmlns:a16="http://schemas.microsoft.com/office/drawing/2014/main" id="{A7F8BAFA-0E4A-DCBF-0215-FF17E67B47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5" y="1544"/>
                  <a:ext cx="132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steam at 100. °C, </a:t>
                  </a:r>
                  <a:r>
                    <a:rPr lang="en-US" altLang="en-US" sz="1500">
                      <a:solidFill>
                        <a:srgbClr val="850AFF"/>
                      </a:solidFill>
                      <a:latin typeface="Times New Roman" panose="02020603050405020304" pitchFamily="18" charset="0"/>
                    </a:rPr>
                    <a:t>1.3 kg/min</a:t>
                  </a:r>
                  <a:endParaRPr lang="en-US" altLang="en-US" sz="1800">
                    <a:solidFill>
                      <a:srgbClr val="850AFF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1" name="Rectangle 56">
                  <a:extLst>
                    <a:ext uri="{FF2B5EF4-FFF2-40B4-BE49-F238E27FC236}">
                      <a16:creationId xmlns:a16="http://schemas.microsoft.com/office/drawing/2014/main" id="{B33679B0-7A36-3586-F66E-B5029261621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1961"/>
                  <a:ext cx="476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7.3 kg/min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2" name="Rectangle 57">
                  <a:extLst>
                    <a:ext uri="{FF2B5EF4-FFF2-40B4-BE49-F238E27FC236}">
                      <a16:creationId xmlns:a16="http://schemas.microsoft.com/office/drawing/2014/main" id="{8C5DFA2E-2BA6-9CAA-A288-7FA2F0019B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7" y="1410"/>
                  <a:ext cx="24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water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3" name="Rectangle 58">
                  <a:extLst>
                    <a:ext uri="{FF2B5EF4-FFF2-40B4-BE49-F238E27FC236}">
                      <a16:creationId xmlns:a16="http://schemas.microsoft.com/office/drawing/2014/main" id="{DBF2A6D4-86C7-9489-8954-D606FD5660E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7" y="1544"/>
                  <a:ext cx="321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50.°C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4" name="Rectangle 59">
                  <a:extLst>
                    <a:ext uri="{FF2B5EF4-FFF2-40B4-BE49-F238E27FC236}">
                      <a16:creationId xmlns:a16="http://schemas.microsoft.com/office/drawing/2014/main" id="{5CA0C0CA-80C1-3F69-8C61-412174CE52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315" y="1742"/>
                  <a:ext cx="469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evaporator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555" name="Line 60">
                  <a:extLst>
                    <a:ext uri="{FF2B5EF4-FFF2-40B4-BE49-F238E27FC236}">
                      <a16:creationId xmlns:a16="http://schemas.microsoft.com/office/drawing/2014/main" id="{99791325-0296-6DF7-A892-87974F53E0E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948" y="1813"/>
                  <a:ext cx="462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6" name="Freeform 61">
                  <a:extLst>
                    <a:ext uri="{FF2B5EF4-FFF2-40B4-BE49-F238E27FC236}">
                      <a16:creationId xmlns:a16="http://schemas.microsoft.com/office/drawing/2014/main" id="{E8D85B26-B8C1-5985-1827-AC3D44D49D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291" y="1777"/>
                  <a:ext cx="118" cy="71"/>
                </a:xfrm>
                <a:custGeom>
                  <a:avLst/>
                  <a:gdLst>
                    <a:gd name="T0" fmla="*/ 1 w 236"/>
                    <a:gd name="T1" fmla="*/ 1 h 142"/>
                    <a:gd name="T2" fmla="*/ 0 w 236"/>
                    <a:gd name="T3" fmla="*/ 1 h 142"/>
                    <a:gd name="T4" fmla="*/ 1 w 236"/>
                    <a:gd name="T5" fmla="*/ 1 h 142"/>
                    <a:gd name="T6" fmla="*/ 0 w 236"/>
                    <a:gd name="T7" fmla="*/ 0 h 142"/>
                    <a:gd name="T8" fmla="*/ 1 w 236"/>
                    <a:gd name="T9" fmla="*/ 1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42"/>
                    <a:gd name="T17" fmla="*/ 236 w 236"/>
                    <a:gd name="T18" fmla="*/ 142 h 1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42">
                      <a:moveTo>
                        <a:pt x="236" y="71"/>
                      </a:moveTo>
                      <a:lnTo>
                        <a:pt x="0" y="142"/>
                      </a:lnTo>
                      <a:lnTo>
                        <a:pt x="46" y="71"/>
                      </a:lnTo>
                      <a:lnTo>
                        <a:pt x="0" y="0"/>
                      </a:lnTo>
                      <a:lnTo>
                        <a:pt x="236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7" name="Line 62">
                  <a:extLst>
                    <a:ext uri="{FF2B5EF4-FFF2-40B4-BE49-F238E27FC236}">
                      <a16:creationId xmlns:a16="http://schemas.microsoft.com/office/drawing/2014/main" id="{D85BA0CE-12C5-58F3-5822-091C2E1030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85" y="1813"/>
                  <a:ext cx="22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8" name="Freeform 63">
                  <a:extLst>
                    <a:ext uri="{FF2B5EF4-FFF2-40B4-BE49-F238E27FC236}">
                      <a16:creationId xmlns:a16="http://schemas.microsoft.com/office/drawing/2014/main" id="{DEDDD0DD-DA9E-9545-1823-31B5593033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391" y="1777"/>
                  <a:ext cx="119" cy="71"/>
                </a:xfrm>
                <a:custGeom>
                  <a:avLst/>
                  <a:gdLst>
                    <a:gd name="T0" fmla="*/ 1 w 236"/>
                    <a:gd name="T1" fmla="*/ 1 h 142"/>
                    <a:gd name="T2" fmla="*/ 0 w 236"/>
                    <a:gd name="T3" fmla="*/ 1 h 142"/>
                    <a:gd name="T4" fmla="*/ 1 w 236"/>
                    <a:gd name="T5" fmla="*/ 1 h 142"/>
                    <a:gd name="T6" fmla="*/ 0 w 236"/>
                    <a:gd name="T7" fmla="*/ 0 h 142"/>
                    <a:gd name="T8" fmla="*/ 1 w 236"/>
                    <a:gd name="T9" fmla="*/ 1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6"/>
                    <a:gd name="T16" fmla="*/ 0 h 142"/>
                    <a:gd name="T17" fmla="*/ 236 w 236"/>
                    <a:gd name="T18" fmla="*/ 142 h 1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6" h="142">
                      <a:moveTo>
                        <a:pt x="236" y="71"/>
                      </a:moveTo>
                      <a:lnTo>
                        <a:pt x="0" y="142"/>
                      </a:lnTo>
                      <a:lnTo>
                        <a:pt x="46" y="71"/>
                      </a:lnTo>
                      <a:lnTo>
                        <a:pt x="0" y="0"/>
                      </a:lnTo>
                      <a:lnTo>
                        <a:pt x="236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59" name="Line 64">
                  <a:extLst>
                    <a:ext uri="{FF2B5EF4-FFF2-40B4-BE49-F238E27FC236}">
                      <a16:creationId xmlns:a16="http://schemas.microsoft.com/office/drawing/2014/main" id="{09120544-130E-3ED2-0C11-8AAF772BC34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72" y="1813"/>
                  <a:ext cx="1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0" name="Line 65">
                  <a:extLst>
                    <a:ext uri="{FF2B5EF4-FFF2-40B4-BE49-F238E27FC236}">
                      <a16:creationId xmlns:a16="http://schemas.microsoft.com/office/drawing/2014/main" id="{9737B82A-F265-7E80-89C8-37494987377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984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1" name="Line 66">
                  <a:extLst>
                    <a:ext uri="{FF2B5EF4-FFF2-40B4-BE49-F238E27FC236}">
                      <a16:creationId xmlns:a16="http://schemas.microsoft.com/office/drawing/2014/main" id="{E503B253-2036-67BB-F38C-7EFB0C4C8D7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055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2" name="Line 67">
                  <a:extLst>
                    <a:ext uri="{FF2B5EF4-FFF2-40B4-BE49-F238E27FC236}">
                      <a16:creationId xmlns:a16="http://schemas.microsoft.com/office/drawing/2014/main" id="{BF1EBBB9-1B7D-7BB9-6F81-39E4A630AE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127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3" name="Line 68">
                  <a:extLst>
                    <a:ext uri="{FF2B5EF4-FFF2-40B4-BE49-F238E27FC236}">
                      <a16:creationId xmlns:a16="http://schemas.microsoft.com/office/drawing/2014/main" id="{D7315B83-EC2B-1F2C-A80E-57AA7E4820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198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4" name="Line 69">
                  <a:extLst>
                    <a:ext uri="{FF2B5EF4-FFF2-40B4-BE49-F238E27FC236}">
                      <a16:creationId xmlns:a16="http://schemas.microsoft.com/office/drawing/2014/main" id="{E703046C-10C4-210F-7CB2-C1ABC00BBD5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269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5" name="Line 70">
                  <a:extLst>
                    <a:ext uri="{FF2B5EF4-FFF2-40B4-BE49-F238E27FC236}">
                      <a16:creationId xmlns:a16="http://schemas.microsoft.com/office/drawing/2014/main" id="{76DC6FEB-C2DC-5C67-0A6F-1F2D7FDCB44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340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6" name="Line 71">
                  <a:extLst>
                    <a:ext uri="{FF2B5EF4-FFF2-40B4-BE49-F238E27FC236}">
                      <a16:creationId xmlns:a16="http://schemas.microsoft.com/office/drawing/2014/main" id="{1640E071-E501-2586-FC1C-44B5681823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411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7" name="Line 72">
                  <a:extLst>
                    <a:ext uri="{FF2B5EF4-FFF2-40B4-BE49-F238E27FC236}">
                      <a16:creationId xmlns:a16="http://schemas.microsoft.com/office/drawing/2014/main" id="{35899BC2-C08E-290C-CB51-DA6AF9E134B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482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8" name="Line 73">
                  <a:extLst>
                    <a:ext uri="{FF2B5EF4-FFF2-40B4-BE49-F238E27FC236}">
                      <a16:creationId xmlns:a16="http://schemas.microsoft.com/office/drawing/2014/main" id="{9371C89B-74DB-10C0-D577-B2AC8995F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553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69" name="Line 74">
                  <a:extLst>
                    <a:ext uri="{FF2B5EF4-FFF2-40B4-BE49-F238E27FC236}">
                      <a16:creationId xmlns:a16="http://schemas.microsoft.com/office/drawing/2014/main" id="{191173D7-0649-4B7D-3645-AA37498867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624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0" name="Line 75">
                  <a:extLst>
                    <a:ext uri="{FF2B5EF4-FFF2-40B4-BE49-F238E27FC236}">
                      <a16:creationId xmlns:a16="http://schemas.microsoft.com/office/drawing/2014/main" id="{8B33A6DC-D152-02D7-1130-1D9707E29B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695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1" name="Line 76">
                  <a:extLst>
                    <a:ext uri="{FF2B5EF4-FFF2-40B4-BE49-F238E27FC236}">
                      <a16:creationId xmlns:a16="http://schemas.microsoft.com/office/drawing/2014/main" id="{4C67D6C5-CCCE-5B4A-8B83-820CA4A620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766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2" name="Line 77">
                  <a:extLst>
                    <a:ext uri="{FF2B5EF4-FFF2-40B4-BE49-F238E27FC236}">
                      <a16:creationId xmlns:a16="http://schemas.microsoft.com/office/drawing/2014/main" id="{3BAEB2D0-B61F-2AA2-9774-567C2B9EBDC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837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3" name="Line 78">
                  <a:extLst>
                    <a:ext uri="{FF2B5EF4-FFF2-40B4-BE49-F238E27FC236}">
                      <a16:creationId xmlns:a16="http://schemas.microsoft.com/office/drawing/2014/main" id="{6D20E14A-5B80-FBAF-514B-00D96274AB0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908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4" name="Line 79">
                  <a:extLst>
                    <a:ext uri="{FF2B5EF4-FFF2-40B4-BE49-F238E27FC236}">
                      <a16:creationId xmlns:a16="http://schemas.microsoft.com/office/drawing/2014/main" id="{E0AE9E05-A3BB-026F-FDD0-B2EB5A60C6D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1979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5" name="Line 80">
                  <a:extLst>
                    <a:ext uri="{FF2B5EF4-FFF2-40B4-BE49-F238E27FC236}">
                      <a16:creationId xmlns:a16="http://schemas.microsoft.com/office/drawing/2014/main" id="{0BDAAFF9-A29E-1429-C510-DC34B866FCF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2050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6" name="Line 81">
                  <a:extLst>
                    <a:ext uri="{FF2B5EF4-FFF2-40B4-BE49-F238E27FC236}">
                      <a16:creationId xmlns:a16="http://schemas.microsoft.com/office/drawing/2014/main" id="{457EFAC5-56FA-0F3D-9888-CC3CC49C367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2121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7" name="Line 82">
                  <a:extLst>
                    <a:ext uri="{FF2B5EF4-FFF2-40B4-BE49-F238E27FC236}">
                      <a16:creationId xmlns:a16="http://schemas.microsoft.com/office/drawing/2014/main" id="{273783DE-CE4C-EE91-4010-41D33F4CE6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2192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8" name="Line 83">
                  <a:extLst>
                    <a:ext uri="{FF2B5EF4-FFF2-40B4-BE49-F238E27FC236}">
                      <a16:creationId xmlns:a16="http://schemas.microsoft.com/office/drawing/2014/main" id="{45867064-F496-4A4F-54FF-2D99E02383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2263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79" name="Line 84">
                  <a:extLst>
                    <a:ext uri="{FF2B5EF4-FFF2-40B4-BE49-F238E27FC236}">
                      <a16:creationId xmlns:a16="http://schemas.microsoft.com/office/drawing/2014/main" id="{8BA5A8A7-F491-1C03-1E8E-55D76FAD92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08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0" name="Line 85">
                  <a:extLst>
                    <a:ext uri="{FF2B5EF4-FFF2-40B4-BE49-F238E27FC236}">
                      <a16:creationId xmlns:a16="http://schemas.microsoft.com/office/drawing/2014/main" id="{109EB724-B472-A676-2E79-FC1F933E0D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79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1" name="Line 86">
                  <a:extLst>
                    <a:ext uri="{FF2B5EF4-FFF2-40B4-BE49-F238E27FC236}">
                      <a16:creationId xmlns:a16="http://schemas.microsoft.com/office/drawing/2014/main" id="{242BDCB9-049F-630F-F0BA-DE069AEF25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350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2" name="Line 87">
                  <a:extLst>
                    <a:ext uri="{FF2B5EF4-FFF2-40B4-BE49-F238E27FC236}">
                      <a16:creationId xmlns:a16="http://schemas.microsoft.com/office/drawing/2014/main" id="{8B375F21-393B-2587-A321-0CC868CCFD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21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3" name="Line 88">
                  <a:extLst>
                    <a:ext uri="{FF2B5EF4-FFF2-40B4-BE49-F238E27FC236}">
                      <a16:creationId xmlns:a16="http://schemas.microsoft.com/office/drawing/2014/main" id="{3637E1D0-0F7A-DC57-D8D2-182EE404CF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492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4" name="Line 89">
                  <a:extLst>
                    <a:ext uri="{FF2B5EF4-FFF2-40B4-BE49-F238E27FC236}">
                      <a16:creationId xmlns:a16="http://schemas.microsoft.com/office/drawing/2014/main" id="{C6861917-7CBE-E09C-D646-8662504DC56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563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5" name="Line 90">
                  <a:extLst>
                    <a:ext uri="{FF2B5EF4-FFF2-40B4-BE49-F238E27FC236}">
                      <a16:creationId xmlns:a16="http://schemas.microsoft.com/office/drawing/2014/main" id="{6A97CB92-0F40-9B56-A576-4193CFD2F92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634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6" name="Line 91">
                  <a:extLst>
                    <a:ext uri="{FF2B5EF4-FFF2-40B4-BE49-F238E27FC236}">
                      <a16:creationId xmlns:a16="http://schemas.microsoft.com/office/drawing/2014/main" id="{1005A097-0D92-97AE-91AD-88003C642D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5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7" name="Line 92">
                  <a:extLst>
                    <a:ext uri="{FF2B5EF4-FFF2-40B4-BE49-F238E27FC236}">
                      <a16:creationId xmlns:a16="http://schemas.microsoft.com/office/drawing/2014/main" id="{EF33B1E7-1A4F-940B-653D-59927B1BF80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76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8" name="Line 93">
                  <a:extLst>
                    <a:ext uri="{FF2B5EF4-FFF2-40B4-BE49-F238E27FC236}">
                      <a16:creationId xmlns:a16="http://schemas.microsoft.com/office/drawing/2014/main" id="{6F7B6975-9046-D13B-8A71-624DF6D356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47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89" name="Line 94">
                  <a:extLst>
                    <a:ext uri="{FF2B5EF4-FFF2-40B4-BE49-F238E27FC236}">
                      <a16:creationId xmlns:a16="http://schemas.microsoft.com/office/drawing/2014/main" id="{75A7A5C6-0AB2-D410-C7E0-ACEAE8C00EE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18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0" name="Line 95">
                  <a:extLst>
                    <a:ext uri="{FF2B5EF4-FFF2-40B4-BE49-F238E27FC236}">
                      <a16:creationId xmlns:a16="http://schemas.microsoft.com/office/drawing/2014/main" id="{65C8B5C5-1E07-2AE3-7FD9-1ABEA3D2A66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989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1" name="Line 96">
                  <a:extLst>
                    <a:ext uri="{FF2B5EF4-FFF2-40B4-BE49-F238E27FC236}">
                      <a16:creationId xmlns:a16="http://schemas.microsoft.com/office/drawing/2014/main" id="{2ECBDD12-0F16-1402-BE4E-F76EAB40DA1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060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2" name="Line 97">
                  <a:extLst>
                    <a:ext uri="{FF2B5EF4-FFF2-40B4-BE49-F238E27FC236}">
                      <a16:creationId xmlns:a16="http://schemas.microsoft.com/office/drawing/2014/main" id="{72042F34-AAC4-D8A6-3BA1-5B003F9592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131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3" name="Line 98">
                  <a:extLst>
                    <a:ext uri="{FF2B5EF4-FFF2-40B4-BE49-F238E27FC236}">
                      <a16:creationId xmlns:a16="http://schemas.microsoft.com/office/drawing/2014/main" id="{FC4D6EE0-D591-CD39-5019-90C38E41F6D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2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4" name="Line 99">
                  <a:extLst>
                    <a:ext uri="{FF2B5EF4-FFF2-40B4-BE49-F238E27FC236}">
                      <a16:creationId xmlns:a16="http://schemas.microsoft.com/office/drawing/2014/main" id="{88F62917-8259-A8C3-BBEE-4D8DBE2DCD9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73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5" name="Line 100">
                  <a:extLst>
                    <a:ext uri="{FF2B5EF4-FFF2-40B4-BE49-F238E27FC236}">
                      <a16:creationId xmlns:a16="http://schemas.microsoft.com/office/drawing/2014/main" id="{52A2EBB5-2763-6281-528D-134CD74D17E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344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6" name="Line 101">
                  <a:extLst>
                    <a:ext uri="{FF2B5EF4-FFF2-40B4-BE49-F238E27FC236}">
                      <a16:creationId xmlns:a16="http://schemas.microsoft.com/office/drawing/2014/main" id="{0C8360C6-EBE9-5607-9551-ED9115AF875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15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7" name="Line 102">
                  <a:extLst>
                    <a:ext uri="{FF2B5EF4-FFF2-40B4-BE49-F238E27FC236}">
                      <a16:creationId xmlns:a16="http://schemas.microsoft.com/office/drawing/2014/main" id="{07BEDB99-E415-1059-9EA4-BF1683361E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486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8" name="Line 103">
                  <a:extLst>
                    <a:ext uri="{FF2B5EF4-FFF2-40B4-BE49-F238E27FC236}">
                      <a16:creationId xmlns:a16="http://schemas.microsoft.com/office/drawing/2014/main" id="{60BB0923-6A16-BF5C-7BB0-3112C22AD55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57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99" name="Line 104">
                  <a:extLst>
                    <a:ext uri="{FF2B5EF4-FFF2-40B4-BE49-F238E27FC236}">
                      <a16:creationId xmlns:a16="http://schemas.microsoft.com/office/drawing/2014/main" id="{0F5DD3AF-A65A-D763-C29D-96649171ACF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28" y="2299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0" name="Line 105">
                  <a:extLst>
                    <a:ext uri="{FF2B5EF4-FFF2-40B4-BE49-F238E27FC236}">
                      <a16:creationId xmlns:a16="http://schemas.microsoft.com/office/drawing/2014/main" id="{A98DF79B-3CFB-694A-1F54-A1D8CD93AC7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00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1" name="Line 106">
                  <a:extLst>
                    <a:ext uri="{FF2B5EF4-FFF2-40B4-BE49-F238E27FC236}">
                      <a16:creationId xmlns:a16="http://schemas.microsoft.com/office/drawing/2014/main" id="{21F69C16-8FAE-44AD-B49C-F09BD2C618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771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2" name="Line 107">
                  <a:extLst>
                    <a:ext uri="{FF2B5EF4-FFF2-40B4-BE49-F238E27FC236}">
                      <a16:creationId xmlns:a16="http://schemas.microsoft.com/office/drawing/2014/main" id="{E4B21346-D749-CA0B-2563-D61365144AE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842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3" name="Line 108">
                  <a:extLst>
                    <a:ext uri="{FF2B5EF4-FFF2-40B4-BE49-F238E27FC236}">
                      <a16:creationId xmlns:a16="http://schemas.microsoft.com/office/drawing/2014/main" id="{9BE049EF-3F49-7359-CA45-98154A487EF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13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4" name="Line 109">
                  <a:extLst>
                    <a:ext uri="{FF2B5EF4-FFF2-40B4-BE49-F238E27FC236}">
                      <a16:creationId xmlns:a16="http://schemas.microsoft.com/office/drawing/2014/main" id="{5A3949DF-7539-979F-E05F-0AFC8E1286F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984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5" name="Line 110">
                  <a:extLst>
                    <a:ext uri="{FF2B5EF4-FFF2-40B4-BE49-F238E27FC236}">
                      <a16:creationId xmlns:a16="http://schemas.microsoft.com/office/drawing/2014/main" id="{1E7DD86B-8B87-7538-5543-72F08F84850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55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6" name="Line 111">
                  <a:extLst>
                    <a:ext uri="{FF2B5EF4-FFF2-40B4-BE49-F238E27FC236}">
                      <a16:creationId xmlns:a16="http://schemas.microsoft.com/office/drawing/2014/main" id="{520BF2DA-8C37-399C-6BFE-7AC777AF3FF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26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7" name="Line 112">
                  <a:extLst>
                    <a:ext uri="{FF2B5EF4-FFF2-40B4-BE49-F238E27FC236}">
                      <a16:creationId xmlns:a16="http://schemas.microsoft.com/office/drawing/2014/main" id="{A1862251-BA7B-B201-3B04-963387D43E9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197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8" name="Line 113">
                  <a:extLst>
                    <a:ext uri="{FF2B5EF4-FFF2-40B4-BE49-F238E27FC236}">
                      <a16:creationId xmlns:a16="http://schemas.microsoft.com/office/drawing/2014/main" id="{172EB00D-3919-2138-5299-583F9D7C68F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268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09" name="Line 114">
                  <a:extLst>
                    <a:ext uri="{FF2B5EF4-FFF2-40B4-BE49-F238E27FC236}">
                      <a16:creationId xmlns:a16="http://schemas.microsoft.com/office/drawing/2014/main" id="{F4C400C0-45EF-5022-4C2B-853BC3D669A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339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0" name="Line 115">
                  <a:extLst>
                    <a:ext uri="{FF2B5EF4-FFF2-40B4-BE49-F238E27FC236}">
                      <a16:creationId xmlns:a16="http://schemas.microsoft.com/office/drawing/2014/main" id="{A15D12F0-B0E0-187F-A120-3D9C15B1CC1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10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1" name="Line 116">
                  <a:extLst>
                    <a:ext uri="{FF2B5EF4-FFF2-40B4-BE49-F238E27FC236}">
                      <a16:creationId xmlns:a16="http://schemas.microsoft.com/office/drawing/2014/main" id="{72AF8F4C-4513-D6A6-3607-6BEF5BB3DC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81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2" name="Line 117">
                  <a:extLst>
                    <a:ext uri="{FF2B5EF4-FFF2-40B4-BE49-F238E27FC236}">
                      <a16:creationId xmlns:a16="http://schemas.microsoft.com/office/drawing/2014/main" id="{9217F86E-86AE-7944-643D-2CEC277D473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2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3" name="Line 118">
                  <a:extLst>
                    <a:ext uri="{FF2B5EF4-FFF2-40B4-BE49-F238E27FC236}">
                      <a16:creationId xmlns:a16="http://schemas.microsoft.com/office/drawing/2014/main" id="{77B0550A-6AB7-7FE5-CCCF-6A3189F296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23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4" name="Line 119">
                  <a:extLst>
                    <a:ext uri="{FF2B5EF4-FFF2-40B4-BE49-F238E27FC236}">
                      <a16:creationId xmlns:a16="http://schemas.microsoft.com/office/drawing/2014/main" id="{D6D8FD86-AB82-815B-56CB-C7F896EC2B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694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5" name="Line 120">
                  <a:extLst>
                    <a:ext uri="{FF2B5EF4-FFF2-40B4-BE49-F238E27FC236}">
                      <a16:creationId xmlns:a16="http://schemas.microsoft.com/office/drawing/2014/main" id="{6D2A8874-8968-93F5-D047-917A014BBF6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765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6" name="Line 121">
                  <a:extLst>
                    <a:ext uri="{FF2B5EF4-FFF2-40B4-BE49-F238E27FC236}">
                      <a16:creationId xmlns:a16="http://schemas.microsoft.com/office/drawing/2014/main" id="{EFBCD80F-35E2-E9EC-A4CD-B9EFA74C64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836" y="2299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7" name="Line 122">
                  <a:extLst>
                    <a:ext uri="{FF2B5EF4-FFF2-40B4-BE49-F238E27FC236}">
                      <a16:creationId xmlns:a16="http://schemas.microsoft.com/office/drawing/2014/main" id="{026D7EF7-3207-3FD9-9344-CF3BE106442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07" y="2299"/>
                  <a:ext cx="47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8" name="Line 123">
                  <a:extLst>
                    <a:ext uri="{FF2B5EF4-FFF2-40B4-BE49-F238E27FC236}">
                      <a16:creationId xmlns:a16="http://schemas.microsoft.com/office/drawing/2014/main" id="{367BFF6B-9923-04DB-FA39-A704086A5A1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2263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19" name="Line 124">
                  <a:extLst>
                    <a:ext uri="{FF2B5EF4-FFF2-40B4-BE49-F238E27FC236}">
                      <a16:creationId xmlns:a16="http://schemas.microsoft.com/office/drawing/2014/main" id="{77EC487C-BCAC-58E5-1C7C-69D3E8021E4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2192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0" name="Line 125">
                  <a:extLst>
                    <a:ext uri="{FF2B5EF4-FFF2-40B4-BE49-F238E27FC236}">
                      <a16:creationId xmlns:a16="http://schemas.microsoft.com/office/drawing/2014/main" id="{9FE7B6D0-D3BF-A8F1-8EA2-27D8C03DBB1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2121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1" name="Line 126">
                  <a:extLst>
                    <a:ext uri="{FF2B5EF4-FFF2-40B4-BE49-F238E27FC236}">
                      <a16:creationId xmlns:a16="http://schemas.microsoft.com/office/drawing/2014/main" id="{999018BB-8F74-1162-5A92-B55CF31A5D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2050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2" name="Line 127">
                  <a:extLst>
                    <a:ext uri="{FF2B5EF4-FFF2-40B4-BE49-F238E27FC236}">
                      <a16:creationId xmlns:a16="http://schemas.microsoft.com/office/drawing/2014/main" id="{B85C2BA3-408B-4D13-580A-F8D2B2A41EE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979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3" name="Line 128">
                  <a:extLst>
                    <a:ext uri="{FF2B5EF4-FFF2-40B4-BE49-F238E27FC236}">
                      <a16:creationId xmlns:a16="http://schemas.microsoft.com/office/drawing/2014/main" id="{D0E72A56-F6CC-171C-F8CA-E8FD4BC1D0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908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4" name="Line 129">
                  <a:extLst>
                    <a:ext uri="{FF2B5EF4-FFF2-40B4-BE49-F238E27FC236}">
                      <a16:creationId xmlns:a16="http://schemas.microsoft.com/office/drawing/2014/main" id="{89D77F1D-8EAD-3967-96F2-E4E47FA216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837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5" name="Line 130">
                  <a:extLst>
                    <a:ext uri="{FF2B5EF4-FFF2-40B4-BE49-F238E27FC236}">
                      <a16:creationId xmlns:a16="http://schemas.microsoft.com/office/drawing/2014/main" id="{9C2A2C7B-E6F9-40FB-0348-29AC27F40B6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766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6" name="Line 131">
                  <a:extLst>
                    <a:ext uri="{FF2B5EF4-FFF2-40B4-BE49-F238E27FC236}">
                      <a16:creationId xmlns:a16="http://schemas.microsoft.com/office/drawing/2014/main" id="{21A730C7-AFF0-B604-0950-27611516B3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695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7" name="Line 132">
                  <a:extLst>
                    <a:ext uri="{FF2B5EF4-FFF2-40B4-BE49-F238E27FC236}">
                      <a16:creationId xmlns:a16="http://schemas.microsoft.com/office/drawing/2014/main" id="{1FC8EBFF-5C24-AC4A-1551-B9A9BAED47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624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8" name="Line 133">
                  <a:extLst>
                    <a:ext uri="{FF2B5EF4-FFF2-40B4-BE49-F238E27FC236}">
                      <a16:creationId xmlns:a16="http://schemas.microsoft.com/office/drawing/2014/main" id="{DC0BEB2B-85EC-735A-F313-1EB78A73CD0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553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29" name="Line 134">
                  <a:extLst>
                    <a:ext uri="{FF2B5EF4-FFF2-40B4-BE49-F238E27FC236}">
                      <a16:creationId xmlns:a16="http://schemas.microsoft.com/office/drawing/2014/main" id="{F2107401-9B4D-D393-7FF4-35CBDE4E7FB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482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0" name="Line 135">
                  <a:extLst>
                    <a:ext uri="{FF2B5EF4-FFF2-40B4-BE49-F238E27FC236}">
                      <a16:creationId xmlns:a16="http://schemas.microsoft.com/office/drawing/2014/main" id="{DF5CB2DA-6760-FBB4-0104-79493A674DD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411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1" name="Line 136">
                  <a:extLst>
                    <a:ext uri="{FF2B5EF4-FFF2-40B4-BE49-F238E27FC236}">
                      <a16:creationId xmlns:a16="http://schemas.microsoft.com/office/drawing/2014/main" id="{C3656369-B16C-481B-13A5-578C7D8A1C0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340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2" name="Line 137">
                  <a:extLst>
                    <a:ext uri="{FF2B5EF4-FFF2-40B4-BE49-F238E27FC236}">
                      <a16:creationId xmlns:a16="http://schemas.microsoft.com/office/drawing/2014/main" id="{D84D3B15-5ED2-2E8F-9801-5E3C284E90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269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3" name="Line 138">
                  <a:extLst>
                    <a:ext uri="{FF2B5EF4-FFF2-40B4-BE49-F238E27FC236}">
                      <a16:creationId xmlns:a16="http://schemas.microsoft.com/office/drawing/2014/main" id="{3BCF3F10-0674-EDA8-DA00-D725978017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198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4" name="Line 139">
                  <a:extLst>
                    <a:ext uri="{FF2B5EF4-FFF2-40B4-BE49-F238E27FC236}">
                      <a16:creationId xmlns:a16="http://schemas.microsoft.com/office/drawing/2014/main" id="{3DD911B9-2BE2-3A46-273E-D40C2AF03D6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127"/>
                  <a:ext cx="1" cy="3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5" name="Line 140">
                  <a:extLst>
                    <a:ext uri="{FF2B5EF4-FFF2-40B4-BE49-F238E27FC236}">
                      <a16:creationId xmlns:a16="http://schemas.microsoft.com/office/drawing/2014/main" id="{912D9921-64ED-E87B-91A2-D6E142690C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1055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6" name="Line 141">
                  <a:extLst>
                    <a:ext uri="{FF2B5EF4-FFF2-40B4-BE49-F238E27FC236}">
                      <a16:creationId xmlns:a16="http://schemas.microsoft.com/office/drawing/2014/main" id="{D8BDF976-19F1-3082-435E-2AEBF45D828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954" y="984"/>
                  <a:ext cx="1" cy="36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7" name="Line 142">
                  <a:extLst>
                    <a:ext uri="{FF2B5EF4-FFF2-40B4-BE49-F238E27FC236}">
                      <a16:creationId xmlns:a16="http://schemas.microsoft.com/office/drawing/2014/main" id="{5A2A4776-B8CE-3BDA-7531-25491042A8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918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8" name="Line 143">
                  <a:extLst>
                    <a:ext uri="{FF2B5EF4-FFF2-40B4-BE49-F238E27FC236}">
                      <a16:creationId xmlns:a16="http://schemas.microsoft.com/office/drawing/2014/main" id="{96B6CB6B-FAFA-7821-44EC-63B60E531AE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847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39" name="Line 144">
                  <a:extLst>
                    <a:ext uri="{FF2B5EF4-FFF2-40B4-BE49-F238E27FC236}">
                      <a16:creationId xmlns:a16="http://schemas.microsoft.com/office/drawing/2014/main" id="{832E8D84-B050-8BBF-80C3-909C70EE456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76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0" name="Line 145">
                  <a:extLst>
                    <a:ext uri="{FF2B5EF4-FFF2-40B4-BE49-F238E27FC236}">
                      <a16:creationId xmlns:a16="http://schemas.microsoft.com/office/drawing/2014/main" id="{BC999777-96E1-C87E-2E3E-D9E6DDCF924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705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1" name="Line 146">
                  <a:extLst>
                    <a:ext uri="{FF2B5EF4-FFF2-40B4-BE49-F238E27FC236}">
                      <a16:creationId xmlns:a16="http://schemas.microsoft.com/office/drawing/2014/main" id="{55327AFF-D75A-50FB-0188-4DDB91B87E6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634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2" name="Line 147">
                  <a:extLst>
                    <a:ext uri="{FF2B5EF4-FFF2-40B4-BE49-F238E27FC236}">
                      <a16:creationId xmlns:a16="http://schemas.microsoft.com/office/drawing/2014/main" id="{E85AEE48-A468-9FC9-1F79-E8335F15B25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563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3" name="Line 148">
                  <a:extLst>
                    <a:ext uri="{FF2B5EF4-FFF2-40B4-BE49-F238E27FC236}">
                      <a16:creationId xmlns:a16="http://schemas.microsoft.com/office/drawing/2014/main" id="{57C72FC0-5BCB-6F44-9F93-3935A58ED9F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92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4" name="Line 149">
                  <a:extLst>
                    <a:ext uri="{FF2B5EF4-FFF2-40B4-BE49-F238E27FC236}">
                      <a16:creationId xmlns:a16="http://schemas.microsoft.com/office/drawing/2014/main" id="{DCCEDB00-4C65-6B55-0B4A-4FD82EAD9ED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421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5" name="Line 150">
                  <a:extLst>
                    <a:ext uri="{FF2B5EF4-FFF2-40B4-BE49-F238E27FC236}">
                      <a16:creationId xmlns:a16="http://schemas.microsoft.com/office/drawing/2014/main" id="{3E9B1F1A-F390-112A-02D8-4DBDFAECD34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350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6" name="Line 151">
                  <a:extLst>
                    <a:ext uri="{FF2B5EF4-FFF2-40B4-BE49-F238E27FC236}">
                      <a16:creationId xmlns:a16="http://schemas.microsoft.com/office/drawing/2014/main" id="{E7CD1011-DE63-5849-0BF9-9EE7D9E1A3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79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7" name="Line 152">
                  <a:extLst>
                    <a:ext uri="{FF2B5EF4-FFF2-40B4-BE49-F238E27FC236}">
                      <a16:creationId xmlns:a16="http://schemas.microsoft.com/office/drawing/2014/main" id="{3DEC727B-E206-F782-A938-9D1A392BD9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208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8" name="Line 153">
                  <a:extLst>
                    <a:ext uri="{FF2B5EF4-FFF2-40B4-BE49-F238E27FC236}">
                      <a16:creationId xmlns:a16="http://schemas.microsoft.com/office/drawing/2014/main" id="{91911AF3-23DA-5D1D-2F7C-D5733D064DE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137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49" name="Line 154">
                  <a:extLst>
                    <a:ext uri="{FF2B5EF4-FFF2-40B4-BE49-F238E27FC236}">
                      <a16:creationId xmlns:a16="http://schemas.microsoft.com/office/drawing/2014/main" id="{91B80E46-647C-5D05-DA16-BCB1BEF5A60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3066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0" name="Line 155">
                  <a:extLst>
                    <a:ext uri="{FF2B5EF4-FFF2-40B4-BE49-F238E27FC236}">
                      <a16:creationId xmlns:a16="http://schemas.microsoft.com/office/drawing/2014/main" id="{C6B47868-B45C-2906-1B7F-14FD6A834D2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95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1" name="Line 156">
                  <a:extLst>
                    <a:ext uri="{FF2B5EF4-FFF2-40B4-BE49-F238E27FC236}">
                      <a16:creationId xmlns:a16="http://schemas.microsoft.com/office/drawing/2014/main" id="{74F9447A-83D3-8831-FC11-CEBEF01D805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24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2" name="Line 157">
                  <a:extLst>
                    <a:ext uri="{FF2B5EF4-FFF2-40B4-BE49-F238E27FC236}">
                      <a16:creationId xmlns:a16="http://schemas.microsoft.com/office/drawing/2014/main" id="{51C94E3C-89E7-3515-2AE7-6713BF99F89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853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3" name="Line 158">
                  <a:extLst>
                    <a:ext uri="{FF2B5EF4-FFF2-40B4-BE49-F238E27FC236}">
                      <a16:creationId xmlns:a16="http://schemas.microsoft.com/office/drawing/2014/main" id="{6DE02B34-0C76-CFB9-CCFD-B6C691827A6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82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4" name="Line 159">
                  <a:extLst>
                    <a:ext uri="{FF2B5EF4-FFF2-40B4-BE49-F238E27FC236}">
                      <a16:creationId xmlns:a16="http://schemas.microsoft.com/office/drawing/2014/main" id="{8EDF2EB4-BEA5-9EB8-B42C-F9D161188EA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711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5" name="Line 160">
                  <a:extLst>
                    <a:ext uri="{FF2B5EF4-FFF2-40B4-BE49-F238E27FC236}">
                      <a16:creationId xmlns:a16="http://schemas.microsoft.com/office/drawing/2014/main" id="{A9EA9A97-10F4-8210-DFCA-55E7B383CC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640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6" name="Line 161">
                  <a:extLst>
                    <a:ext uri="{FF2B5EF4-FFF2-40B4-BE49-F238E27FC236}">
                      <a16:creationId xmlns:a16="http://schemas.microsoft.com/office/drawing/2014/main" id="{9F9CD81C-9F25-B51D-FD45-012F30CB98C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569" y="984"/>
                  <a:ext cx="36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7" name="Line 162">
                  <a:extLst>
                    <a:ext uri="{FF2B5EF4-FFF2-40B4-BE49-F238E27FC236}">
                      <a16:creationId xmlns:a16="http://schemas.microsoft.com/office/drawing/2014/main" id="{8AAD8C4E-47E8-5162-8808-42A87A083D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98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8" name="Line 163">
                  <a:extLst>
                    <a:ext uri="{FF2B5EF4-FFF2-40B4-BE49-F238E27FC236}">
                      <a16:creationId xmlns:a16="http://schemas.microsoft.com/office/drawing/2014/main" id="{FB1C4AFD-20F6-FAF7-8CB2-B2A19E3FD87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427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59" name="Line 164">
                  <a:extLst>
                    <a:ext uri="{FF2B5EF4-FFF2-40B4-BE49-F238E27FC236}">
                      <a16:creationId xmlns:a16="http://schemas.microsoft.com/office/drawing/2014/main" id="{A1A86FD8-125F-B13F-BDE3-F8085CA17034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356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0" name="Line 165">
                  <a:extLst>
                    <a:ext uri="{FF2B5EF4-FFF2-40B4-BE49-F238E27FC236}">
                      <a16:creationId xmlns:a16="http://schemas.microsoft.com/office/drawing/2014/main" id="{B9E77E15-B8F3-868D-CA4B-C67A7D4628C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85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1" name="Line 166">
                  <a:extLst>
                    <a:ext uri="{FF2B5EF4-FFF2-40B4-BE49-F238E27FC236}">
                      <a16:creationId xmlns:a16="http://schemas.microsoft.com/office/drawing/2014/main" id="{1349796D-88D9-7AA8-047B-94006381343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214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2" name="Line 167">
                  <a:extLst>
                    <a:ext uri="{FF2B5EF4-FFF2-40B4-BE49-F238E27FC236}">
                      <a16:creationId xmlns:a16="http://schemas.microsoft.com/office/drawing/2014/main" id="{922F8BF8-6E88-8E0E-7FA5-730F0157E1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143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3" name="Line 168">
                  <a:extLst>
                    <a:ext uri="{FF2B5EF4-FFF2-40B4-BE49-F238E27FC236}">
                      <a16:creationId xmlns:a16="http://schemas.microsoft.com/office/drawing/2014/main" id="{EBADFF92-CF3F-D22A-0545-0BE79BA1AC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72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4" name="Line 169">
                  <a:extLst>
                    <a:ext uri="{FF2B5EF4-FFF2-40B4-BE49-F238E27FC236}">
                      <a16:creationId xmlns:a16="http://schemas.microsoft.com/office/drawing/2014/main" id="{63DCEA3F-586F-6E98-429E-E8F6CD76F5D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001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5" name="Line 170">
                  <a:extLst>
                    <a:ext uri="{FF2B5EF4-FFF2-40B4-BE49-F238E27FC236}">
                      <a16:creationId xmlns:a16="http://schemas.microsoft.com/office/drawing/2014/main" id="{45E765A6-7567-30B9-AFDD-754E38B2481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930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6" name="Line 171">
                  <a:extLst>
                    <a:ext uri="{FF2B5EF4-FFF2-40B4-BE49-F238E27FC236}">
                      <a16:creationId xmlns:a16="http://schemas.microsoft.com/office/drawing/2014/main" id="{507126CE-3829-C41F-3F4C-21878B7BE31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859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7" name="Line 172">
                  <a:extLst>
                    <a:ext uri="{FF2B5EF4-FFF2-40B4-BE49-F238E27FC236}">
                      <a16:creationId xmlns:a16="http://schemas.microsoft.com/office/drawing/2014/main" id="{B3714314-5122-B56D-DAA8-A4B9F17EBC3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88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8" name="Line 173">
                  <a:extLst>
                    <a:ext uri="{FF2B5EF4-FFF2-40B4-BE49-F238E27FC236}">
                      <a16:creationId xmlns:a16="http://schemas.microsoft.com/office/drawing/2014/main" id="{E48AAEAC-5B2C-1717-9678-9663968A73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717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69" name="Line 174">
                  <a:extLst>
                    <a:ext uri="{FF2B5EF4-FFF2-40B4-BE49-F238E27FC236}">
                      <a16:creationId xmlns:a16="http://schemas.microsoft.com/office/drawing/2014/main" id="{90C1C770-8F1D-5A1E-6DE4-4D6DC676E88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646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0" name="Line 175">
                  <a:extLst>
                    <a:ext uri="{FF2B5EF4-FFF2-40B4-BE49-F238E27FC236}">
                      <a16:creationId xmlns:a16="http://schemas.microsoft.com/office/drawing/2014/main" id="{34C8C22D-1398-6BCB-2649-79E08481A63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75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1" name="Line 176">
                  <a:extLst>
                    <a:ext uri="{FF2B5EF4-FFF2-40B4-BE49-F238E27FC236}">
                      <a16:creationId xmlns:a16="http://schemas.microsoft.com/office/drawing/2014/main" id="{03DA6F0D-AEBC-0488-2FC6-A93733076D9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504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2" name="Line 177">
                  <a:extLst>
                    <a:ext uri="{FF2B5EF4-FFF2-40B4-BE49-F238E27FC236}">
                      <a16:creationId xmlns:a16="http://schemas.microsoft.com/office/drawing/2014/main" id="{CF5B03AB-4149-F466-46D2-B8D78D99BF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433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3" name="Line 178">
                  <a:extLst>
                    <a:ext uri="{FF2B5EF4-FFF2-40B4-BE49-F238E27FC236}">
                      <a16:creationId xmlns:a16="http://schemas.microsoft.com/office/drawing/2014/main" id="{DB5CA49B-AE6A-5F19-C8E1-75349479812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362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4" name="Line 179">
                  <a:extLst>
                    <a:ext uri="{FF2B5EF4-FFF2-40B4-BE49-F238E27FC236}">
                      <a16:creationId xmlns:a16="http://schemas.microsoft.com/office/drawing/2014/main" id="{0CC7550A-02F4-E93F-BB01-27A615BC9E6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91" y="984"/>
                  <a:ext cx="35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5" name="Line 180">
                  <a:extLst>
                    <a:ext uri="{FF2B5EF4-FFF2-40B4-BE49-F238E27FC236}">
                      <a16:creationId xmlns:a16="http://schemas.microsoft.com/office/drawing/2014/main" id="{C6C2E5DF-11FE-F6E4-F15F-14C10B38753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208" y="984"/>
                  <a:ext cx="47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6" name="Line 181">
                  <a:extLst>
                    <a:ext uri="{FF2B5EF4-FFF2-40B4-BE49-F238E27FC236}">
                      <a16:creationId xmlns:a16="http://schemas.microsoft.com/office/drawing/2014/main" id="{C905D7B4-F477-6B2F-BE67-6C2D915C8DA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581" y="973"/>
                  <a:ext cx="1" cy="16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7" name="Freeform 182">
                  <a:extLst>
                    <a:ext uri="{FF2B5EF4-FFF2-40B4-BE49-F238E27FC236}">
                      <a16:creationId xmlns:a16="http://schemas.microsoft.com/office/drawing/2014/main" id="{A1A2DC90-0D92-A10F-BEDE-C0E7753414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45" y="1019"/>
                  <a:ext cx="71" cy="119"/>
                </a:xfrm>
                <a:custGeom>
                  <a:avLst/>
                  <a:gdLst>
                    <a:gd name="T0" fmla="*/ 1 w 142"/>
                    <a:gd name="T1" fmla="*/ 1 h 238"/>
                    <a:gd name="T2" fmla="*/ 0 w 142"/>
                    <a:gd name="T3" fmla="*/ 0 h 238"/>
                    <a:gd name="T4" fmla="*/ 1 w 142"/>
                    <a:gd name="T5" fmla="*/ 1 h 238"/>
                    <a:gd name="T6" fmla="*/ 1 w 142"/>
                    <a:gd name="T7" fmla="*/ 0 h 238"/>
                    <a:gd name="T8" fmla="*/ 1 w 142"/>
                    <a:gd name="T9" fmla="*/ 1 h 2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38"/>
                    <a:gd name="T17" fmla="*/ 142 w 142"/>
                    <a:gd name="T18" fmla="*/ 238 h 2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38">
                      <a:moveTo>
                        <a:pt x="71" y="238"/>
                      </a:moveTo>
                      <a:lnTo>
                        <a:pt x="0" y="0"/>
                      </a:lnTo>
                      <a:lnTo>
                        <a:pt x="71" y="48"/>
                      </a:lnTo>
                      <a:lnTo>
                        <a:pt x="142" y="0"/>
                      </a:lnTo>
                      <a:lnTo>
                        <a:pt x="71" y="23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8" name="Freeform 183">
                  <a:extLst>
                    <a:ext uri="{FF2B5EF4-FFF2-40B4-BE49-F238E27FC236}">
                      <a16:creationId xmlns:a16="http://schemas.microsoft.com/office/drawing/2014/main" id="{66764CCB-95F5-8D4F-55D6-51CCA855FA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55" y="736"/>
                  <a:ext cx="53" cy="237"/>
                </a:xfrm>
                <a:custGeom>
                  <a:avLst/>
                  <a:gdLst>
                    <a:gd name="T0" fmla="*/ 4 w 60"/>
                    <a:gd name="T1" fmla="*/ 22 h 267"/>
                    <a:gd name="T2" fmla="*/ 4 w 60"/>
                    <a:gd name="T3" fmla="*/ 21 h 267"/>
                    <a:gd name="T4" fmla="*/ 4 w 60"/>
                    <a:gd name="T5" fmla="*/ 20 h 267"/>
                    <a:gd name="T6" fmla="*/ 4 w 60"/>
                    <a:gd name="T7" fmla="*/ 20 h 267"/>
                    <a:gd name="T8" fmla="*/ 4 w 60"/>
                    <a:gd name="T9" fmla="*/ 20 h 267"/>
                    <a:gd name="T10" fmla="*/ 4 w 60"/>
                    <a:gd name="T11" fmla="*/ 20 h 267"/>
                    <a:gd name="T12" fmla="*/ 4 w 60"/>
                    <a:gd name="T13" fmla="*/ 20 h 267"/>
                    <a:gd name="T14" fmla="*/ 4 w 60"/>
                    <a:gd name="T15" fmla="*/ 18 h 267"/>
                    <a:gd name="T16" fmla="*/ 4 w 60"/>
                    <a:gd name="T17" fmla="*/ 18 h 267"/>
                    <a:gd name="T18" fmla="*/ 4 w 60"/>
                    <a:gd name="T19" fmla="*/ 18 h 267"/>
                    <a:gd name="T20" fmla="*/ 4 w 60"/>
                    <a:gd name="T21" fmla="*/ 18 h 267"/>
                    <a:gd name="T22" fmla="*/ 0 w 60"/>
                    <a:gd name="T23" fmla="*/ 17 h 267"/>
                    <a:gd name="T24" fmla="*/ 0 w 60"/>
                    <a:gd name="T25" fmla="*/ 16 h 267"/>
                    <a:gd name="T26" fmla="*/ 4 w 60"/>
                    <a:gd name="T27" fmla="*/ 16 h 267"/>
                    <a:gd name="T28" fmla="*/ 4 w 60"/>
                    <a:gd name="T29" fmla="*/ 16 h 267"/>
                    <a:gd name="T30" fmla="*/ 4 w 60"/>
                    <a:gd name="T31" fmla="*/ 15 h 267"/>
                    <a:gd name="T32" fmla="*/ 4 w 60"/>
                    <a:gd name="T33" fmla="*/ 14 h 267"/>
                    <a:gd name="T34" fmla="*/ 4 w 60"/>
                    <a:gd name="T35" fmla="*/ 14 h 267"/>
                    <a:gd name="T36" fmla="*/ 4 w 60"/>
                    <a:gd name="T37" fmla="*/ 14 h 267"/>
                    <a:gd name="T38" fmla="*/ 4 w 60"/>
                    <a:gd name="T39" fmla="*/ 12 h 267"/>
                    <a:gd name="T40" fmla="*/ 4 w 60"/>
                    <a:gd name="T41" fmla="*/ 12 h 267"/>
                    <a:gd name="T42" fmla="*/ 4 w 60"/>
                    <a:gd name="T43" fmla="*/ 12 h 267"/>
                    <a:gd name="T44" fmla="*/ 4 w 60"/>
                    <a:gd name="T45" fmla="*/ 12 h 267"/>
                    <a:gd name="T46" fmla="*/ 4 w 60"/>
                    <a:gd name="T47" fmla="*/ 11 h 267"/>
                    <a:gd name="T48" fmla="*/ 4 w 60"/>
                    <a:gd name="T49" fmla="*/ 11 h 267"/>
                    <a:gd name="T50" fmla="*/ 4 w 60"/>
                    <a:gd name="T51" fmla="*/ 10 h 267"/>
                    <a:gd name="T52" fmla="*/ 4 w 60"/>
                    <a:gd name="T53" fmla="*/ 10 h 267"/>
                    <a:gd name="T54" fmla="*/ 0 w 60"/>
                    <a:gd name="T55" fmla="*/ 10 h 267"/>
                    <a:gd name="T56" fmla="*/ 0 w 60"/>
                    <a:gd name="T57" fmla="*/ 9 h 267"/>
                    <a:gd name="T58" fmla="*/ 4 w 60"/>
                    <a:gd name="T59" fmla="*/ 9 h 267"/>
                    <a:gd name="T60" fmla="*/ 4 w 60"/>
                    <a:gd name="T61" fmla="*/ 9 h 267"/>
                    <a:gd name="T62" fmla="*/ 4 w 60"/>
                    <a:gd name="T63" fmla="*/ 8 h 267"/>
                    <a:gd name="T64" fmla="*/ 4 w 60"/>
                    <a:gd name="T65" fmla="*/ 7 h 267"/>
                    <a:gd name="T66" fmla="*/ 4 w 60"/>
                    <a:gd name="T67" fmla="*/ 7 h 267"/>
                    <a:gd name="T68" fmla="*/ 4 w 60"/>
                    <a:gd name="T69" fmla="*/ 6 h 267"/>
                    <a:gd name="T70" fmla="*/ 4 w 60"/>
                    <a:gd name="T71" fmla="*/ 6 h 267"/>
                    <a:gd name="T72" fmla="*/ 4 w 60"/>
                    <a:gd name="T73" fmla="*/ 5 h 267"/>
                    <a:gd name="T74" fmla="*/ 4 w 60"/>
                    <a:gd name="T75" fmla="*/ 4 h 267"/>
                    <a:gd name="T76" fmla="*/ 4 w 60"/>
                    <a:gd name="T77" fmla="*/ 4 h 267"/>
                    <a:gd name="T78" fmla="*/ 4 w 60"/>
                    <a:gd name="T79" fmla="*/ 4 h 267"/>
                    <a:gd name="T80" fmla="*/ 4 w 60"/>
                    <a:gd name="T81" fmla="*/ 4 h 267"/>
                    <a:gd name="T82" fmla="*/ 4 w 60"/>
                    <a:gd name="T83" fmla="*/ 4 h 267"/>
                    <a:gd name="T84" fmla="*/ 4 w 60"/>
                    <a:gd name="T85" fmla="*/ 4 h 267"/>
                    <a:gd name="T86" fmla="*/ 0 w 60"/>
                    <a:gd name="T87" fmla="*/ 4 h 267"/>
                    <a:gd name="T88" fmla="*/ 0 w 60"/>
                    <a:gd name="T89" fmla="*/ 4 h 267"/>
                    <a:gd name="T90" fmla="*/ 4 w 60"/>
                    <a:gd name="T91" fmla="*/ 4 h 267"/>
                    <a:gd name="T92" fmla="*/ 4 w 60"/>
                    <a:gd name="T93" fmla="*/ 4 h 267"/>
                    <a:gd name="T94" fmla="*/ 4 w 60"/>
                    <a:gd name="T95" fmla="*/ 4 h 267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"/>
                    <a:gd name="T145" fmla="*/ 0 h 267"/>
                    <a:gd name="T146" fmla="*/ 60 w 60"/>
                    <a:gd name="T147" fmla="*/ 267 h 267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" h="267">
                      <a:moveTo>
                        <a:pt x="30" y="267"/>
                      </a:moveTo>
                      <a:lnTo>
                        <a:pt x="37" y="263"/>
                      </a:lnTo>
                      <a:lnTo>
                        <a:pt x="43" y="260"/>
                      </a:lnTo>
                      <a:lnTo>
                        <a:pt x="48" y="257"/>
                      </a:lnTo>
                      <a:lnTo>
                        <a:pt x="52" y="254"/>
                      </a:lnTo>
                      <a:lnTo>
                        <a:pt x="55" y="252"/>
                      </a:lnTo>
                      <a:lnTo>
                        <a:pt x="58" y="249"/>
                      </a:lnTo>
                      <a:lnTo>
                        <a:pt x="59" y="247"/>
                      </a:lnTo>
                      <a:lnTo>
                        <a:pt x="60" y="244"/>
                      </a:lnTo>
                      <a:lnTo>
                        <a:pt x="59" y="242"/>
                      </a:lnTo>
                      <a:lnTo>
                        <a:pt x="58" y="240"/>
                      </a:lnTo>
                      <a:lnTo>
                        <a:pt x="55" y="237"/>
                      </a:lnTo>
                      <a:lnTo>
                        <a:pt x="52" y="235"/>
                      </a:lnTo>
                      <a:lnTo>
                        <a:pt x="48" y="232"/>
                      </a:lnTo>
                      <a:lnTo>
                        <a:pt x="43" y="229"/>
                      </a:lnTo>
                      <a:lnTo>
                        <a:pt x="37" y="226"/>
                      </a:lnTo>
                      <a:lnTo>
                        <a:pt x="30" y="222"/>
                      </a:lnTo>
                      <a:lnTo>
                        <a:pt x="23" y="219"/>
                      </a:lnTo>
                      <a:lnTo>
                        <a:pt x="17" y="215"/>
                      </a:lnTo>
                      <a:lnTo>
                        <a:pt x="11" y="212"/>
                      </a:lnTo>
                      <a:lnTo>
                        <a:pt x="7" y="210"/>
                      </a:lnTo>
                      <a:lnTo>
                        <a:pt x="4" y="207"/>
                      </a:lnTo>
                      <a:lnTo>
                        <a:pt x="2" y="205"/>
                      </a:lnTo>
                      <a:lnTo>
                        <a:pt x="0" y="202"/>
                      </a:lnTo>
                      <a:lnTo>
                        <a:pt x="0" y="200"/>
                      </a:lnTo>
                      <a:lnTo>
                        <a:pt x="0" y="198"/>
                      </a:lnTo>
                      <a:lnTo>
                        <a:pt x="2" y="195"/>
                      </a:lnTo>
                      <a:lnTo>
                        <a:pt x="4" y="193"/>
                      </a:lnTo>
                      <a:lnTo>
                        <a:pt x="7" y="190"/>
                      </a:lnTo>
                      <a:lnTo>
                        <a:pt x="11" y="188"/>
                      </a:lnTo>
                      <a:lnTo>
                        <a:pt x="17" y="185"/>
                      </a:lnTo>
                      <a:lnTo>
                        <a:pt x="23" y="181"/>
                      </a:lnTo>
                      <a:lnTo>
                        <a:pt x="30" y="178"/>
                      </a:lnTo>
                      <a:lnTo>
                        <a:pt x="37" y="174"/>
                      </a:lnTo>
                      <a:lnTo>
                        <a:pt x="43" y="171"/>
                      </a:lnTo>
                      <a:lnTo>
                        <a:pt x="48" y="168"/>
                      </a:lnTo>
                      <a:lnTo>
                        <a:pt x="52" y="165"/>
                      </a:lnTo>
                      <a:lnTo>
                        <a:pt x="55" y="163"/>
                      </a:lnTo>
                      <a:lnTo>
                        <a:pt x="58" y="160"/>
                      </a:lnTo>
                      <a:lnTo>
                        <a:pt x="59" y="158"/>
                      </a:lnTo>
                      <a:lnTo>
                        <a:pt x="60" y="156"/>
                      </a:lnTo>
                      <a:lnTo>
                        <a:pt x="59" y="153"/>
                      </a:lnTo>
                      <a:lnTo>
                        <a:pt x="58" y="151"/>
                      </a:lnTo>
                      <a:lnTo>
                        <a:pt x="55" y="148"/>
                      </a:lnTo>
                      <a:lnTo>
                        <a:pt x="52" y="146"/>
                      </a:lnTo>
                      <a:lnTo>
                        <a:pt x="48" y="143"/>
                      </a:lnTo>
                      <a:lnTo>
                        <a:pt x="43" y="140"/>
                      </a:lnTo>
                      <a:lnTo>
                        <a:pt x="37" y="137"/>
                      </a:lnTo>
                      <a:lnTo>
                        <a:pt x="30" y="133"/>
                      </a:lnTo>
                      <a:lnTo>
                        <a:pt x="23" y="130"/>
                      </a:lnTo>
                      <a:lnTo>
                        <a:pt x="17" y="127"/>
                      </a:lnTo>
                      <a:lnTo>
                        <a:pt x="11" y="124"/>
                      </a:lnTo>
                      <a:lnTo>
                        <a:pt x="7" y="121"/>
                      </a:lnTo>
                      <a:lnTo>
                        <a:pt x="4" y="118"/>
                      </a:lnTo>
                      <a:lnTo>
                        <a:pt x="2" y="116"/>
                      </a:lnTo>
                      <a:lnTo>
                        <a:pt x="0" y="113"/>
                      </a:lnTo>
                      <a:lnTo>
                        <a:pt x="0" y="111"/>
                      </a:lnTo>
                      <a:lnTo>
                        <a:pt x="0" y="109"/>
                      </a:lnTo>
                      <a:lnTo>
                        <a:pt x="2" y="106"/>
                      </a:lnTo>
                      <a:lnTo>
                        <a:pt x="4" y="104"/>
                      </a:lnTo>
                      <a:lnTo>
                        <a:pt x="7" y="101"/>
                      </a:lnTo>
                      <a:lnTo>
                        <a:pt x="11" y="99"/>
                      </a:lnTo>
                      <a:lnTo>
                        <a:pt x="17" y="96"/>
                      </a:lnTo>
                      <a:lnTo>
                        <a:pt x="23" y="92"/>
                      </a:lnTo>
                      <a:lnTo>
                        <a:pt x="30" y="89"/>
                      </a:lnTo>
                      <a:lnTo>
                        <a:pt x="37" y="85"/>
                      </a:lnTo>
                      <a:lnTo>
                        <a:pt x="43" y="82"/>
                      </a:lnTo>
                      <a:lnTo>
                        <a:pt x="48" y="79"/>
                      </a:lnTo>
                      <a:lnTo>
                        <a:pt x="52" y="76"/>
                      </a:lnTo>
                      <a:lnTo>
                        <a:pt x="55" y="74"/>
                      </a:lnTo>
                      <a:lnTo>
                        <a:pt x="58" y="71"/>
                      </a:lnTo>
                      <a:lnTo>
                        <a:pt x="59" y="69"/>
                      </a:lnTo>
                      <a:lnTo>
                        <a:pt x="60" y="67"/>
                      </a:lnTo>
                      <a:lnTo>
                        <a:pt x="59" y="64"/>
                      </a:lnTo>
                      <a:lnTo>
                        <a:pt x="58" y="62"/>
                      </a:lnTo>
                      <a:lnTo>
                        <a:pt x="55" y="60"/>
                      </a:lnTo>
                      <a:lnTo>
                        <a:pt x="52" y="57"/>
                      </a:lnTo>
                      <a:lnTo>
                        <a:pt x="48" y="54"/>
                      </a:lnTo>
                      <a:lnTo>
                        <a:pt x="43" y="51"/>
                      </a:lnTo>
                      <a:lnTo>
                        <a:pt x="37" y="48"/>
                      </a:lnTo>
                      <a:lnTo>
                        <a:pt x="30" y="44"/>
                      </a:lnTo>
                      <a:lnTo>
                        <a:pt x="23" y="41"/>
                      </a:lnTo>
                      <a:lnTo>
                        <a:pt x="17" y="38"/>
                      </a:lnTo>
                      <a:lnTo>
                        <a:pt x="11" y="35"/>
                      </a:lnTo>
                      <a:lnTo>
                        <a:pt x="7" y="32"/>
                      </a:lnTo>
                      <a:lnTo>
                        <a:pt x="4" y="29"/>
                      </a:lnTo>
                      <a:lnTo>
                        <a:pt x="2" y="27"/>
                      </a:lnTo>
                      <a:lnTo>
                        <a:pt x="0" y="25"/>
                      </a:lnTo>
                      <a:lnTo>
                        <a:pt x="0" y="22"/>
                      </a:lnTo>
                      <a:lnTo>
                        <a:pt x="0" y="20"/>
                      </a:lnTo>
                      <a:lnTo>
                        <a:pt x="2" y="18"/>
                      </a:lnTo>
                      <a:lnTo>
                        <a:pt x="4" y="15"/>
                      </a:lnTo>
                      <a:lnTo>
                        <a:pt x="7" y="13"/>
                      </a:lnTo>
                      <a:lnTo>
                        <a:pt x="11" y="10"/>
                      </a:lnTo>
                      <a:lnTo>
                        <a:pt x="17" y="7"/>
                      </a:lnTo>
                      <a:lnTo>
                        <a:pt x="23" y="4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79" name="Rectangle 184">
                  <a:extLst>
                    <a:ext uri="{FF2B5EF4-FFF2-40B4-BE49-F238E27FC236}">
                      <a16:creationId xmlns:a16="http://schemas.microsoft.com/office/drawing/2014/main" id="{FDC8B1BA-B950-82A8-00D2-64CAC8A223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673" y="771"/>
                  <a:ext cx="5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q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80" name="Rectangle 185">
                  <a:extLst>
                    <a:ext uri="{FF2B5EF4-FFF2-40B4-BE49-F238E27FC236}">
                      <a16:creationId xmlns:a16="http://schemas.microsoft.com/office/drawing/2014/main" id="{36C1D0FB-148D-1972-9EDD-CEB4AD7515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732" y="839"/>
                  <a:ext cx="181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heater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81" name="Rectangle 186">
                  <a:extLst>
                    <a:ext uri="{FF2B5EF4-FFF2-40B4-BE49-F238E27FC236}">
                      <a16:creationId xmlns:a16="http://schemas.microsoft.com/office/drawing/2014/main" id="{5DE63007-8B8B-26CB-FC58-DA38466230F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934" y="771"/>
                  <a:ext cx="66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 = 4500 kJ/min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82" name="Freeform 187">
                  <a:extLst>
                    <a:ext uri="{FF2B5EF4-FFF2-40B4-BE49-F238E27FC236}">
                      <a16:creationId xmlns:a16="http://schemas.microsoft.com/office/drawing/2014/main" id="{341DF954-9532-4F83-EAC8-429E2F3AAE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2" y="1729"/>
                  <a:ext cx="165" cy="168"/>
                </a:xfrm>
                <a:custGeom>
                  <a:avLst/>
                  <a:gdLst>
                    <a:gd name="T0" fmla="*/ 1 w 330"/>
                    <a:gd name="T1" fmla="*/ 1 h 336"/>
                    <a:gd name="T2" fmla="*/ 1 w 330"/>
                    <a:gd name="T3" fmla="*/ 1 h 336"/>
                    <a:gd name="T4" fmla="*/ 1 w 330"/>
                    <a:gd name="T5" fmla="*/ 1 h 336"/>
                    <a:gd name="T6" fmla="*/ 1 w 330"/>
                    <a:gd name="T7" fmla="*/ 1 h 336"/>
                    <a:gd name="T8" fmla="*/ 1 w 330"/>
                    <a:gd name="T9" fmla="*/ 1 h 336"/>
                    <a:gd name="T10" fmla="*/ 1 w 330"/>
                    <a:gd name="T11" fmla="*/ 1 h 336"/>
                    <a:gd name="T12" fmla="*/ 1 w 330"/>
                    <a:gd name="T13" fmla="*/ 1 h 336"/>
                    <a:gd name="T14" fmla="*/ 0 w 330"/>
                    <a:gd name="T15" fmla="*/ 1 h 336"/>
                    <a:gd name="T16" fmla="*/ 0 w 330"/>
                    <a:gd name="T17" fmla="*/ 1 h 336"/>
                    <a:gd name="T18" fmla="*/ 0 w 330"/>
                    <a:gd name="T19" fmla="*/ 1 h 336"/>
                    <a:gd name="T20" fmla="*/ 1 w 330"/>
                    <a:gd name="T21" fmla="*/ 1 h 336"/>
                    <a:gd name="T22" fmla="*/ 1 w 330"/>
                    <a:gd name="T23" fmla="*/ 1 h 336"/>
                    <a:gd name="T24" fmla="*/ 1 w 330"/>
                    <a:gd name="T25" fmla="*/ 1 h 336"/>
                    <a:gd name="T26" fmla="*/ 1 w 330"/>
                    <a:gd name="T27" fmla="*/ 1 h 336"/>
                    <a:gd name="T28" fmla="*/ 1 w 330"/>
                    <a:gd name="T29" fmla="*/ 1 h 336"/>
                    <a:gd name="T30" fmla="*/ 1 w 330"/>
                    <a:gd name="T31" fmla="*/ 1 h 336"/>
                    <a:gd name="T32" fmla="*/ 1 w 330"/>
                    <a:gd name="T33" fmla="*/ 0 h 336"/>
                    <a:gd name="T34" fmla="*/ 1 w 330"/>
                    <a:gd name="T35" fmla="*/ 1 h 336"/>
                    <a:gd name="T36" fmla="*/ 1 w 330"/>
                    <a:gd name="T37" fmla="*/ 1 h 336"/>
                    <a:gd name="T38" fmla="*/ 1 w 330"/>
                    <a:gd name="T39" fmla="*/ 1 h 336"/>
                    <a:gd name="T40" fmla="*/ 1 w 330"/>
                    <a:gd name="T41" fmla="*/ 1 h 336"/>
                    <a:gd name="T42" fmla="*/ 1 w 330"/>
                    <a:gd name="T43" fmla="*/ 1 h 336"/>
                    <a:gd name="T44" fmla="*/ 1 w 330"/>
                    <a:gd name="T45" fmla="*/ 1 h 336"/>
                    <a:gd name="T46" fmla="*/ 1 w 330"/>
                    <a:gd name="T47" fmla="*/ 1 h 336"/>
                    <a:gd name="T48" fmla="*/ 1 w 330"/>
                    <a:gd name="T49" fmla="*/ 1 h 336"/>
                    <a:gd name="T50" fmla="*/ 1 w 330"/>
                    <a:gd name="T51" fmla="*/ 1 h 336"/>
                    <a:gd name="T52" fmla="*/ 1 w 330"/>
                    <a:gd name="T53" fmla="*/ 1 h 336"/>
                    <a:gd name="T54" fmla="*/ 1 w 330"/>
                    <a:gd name="T55" fmla="*/ 1 h 336"/>
                    <a:gd name="T56" fmla="*/ 1 w 330"/>
                    <a:gd name="T57" fmla="*/ 1 h 336"/>
                    <a:gd name="T58" fmla="*/ 1 w 330"/>
                    <a:gd name="T59" fmla="*/ 1 h 336"/>
                    <a:gd name="T60" fmla="*/ 1 w 330"/>
                    <a:gd name="T61" fmla="*/ 1 h 336"/>
                    <a:gd name="T62" fmla="*/ 1 w 330"/>
                    <a:gd name="T63" fmla="*/ 1 h 336"/>
                    <a:gd name="T64" fmla="*/ 1 w 330"/>
                    <a:gd name="T65" fmla="*/ 1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6"/>
                    <a:gd name="T101" fmla="*/ 330 w 330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6">
                      <a:moveTo>
                        <a:pt x="165" y="336"/>
                      </a:moveTo>
                      <a:lnTo>
                        <a:pt x="124" y="330"/>
                      </a:lnTo>
                      <a:lnTo>
                        <a:pt x="92" y="320"/>
                      </a:lnTo>
                      <a:lnTo>
                        <a:pt x="62" y="304"/>
                      </a:lnTo>
                      <a:lnTo>
                        <a:pt x="39" y="282"/>
                      </a:lnTo>
                      <a:lnTo>
                        <a:pt x="21" y="258"/>
                      </a:lnTo>
                      <a:lnTo>
                        <a:pt x="9" y="227"/>
                      </a:lnTo>
                      <a:lnTo>
                        <a:pt x="0" y="197"/>
                      </a:lnTo>
                      <a:lnTo>
                        <a:pt x="0" y="167"/>
                      </a:lnTo>
                      <a:lnTo>
                        <a:pt x="0" y="135"/>
                      </a:lnTo>
                      <a:lnTo>
                        <a:pt x="9" y="105"/>
                      </a:lnTo>
                      <a:lnTo>
                        <a:pt x="21" y="76"/>
                      </a:lnTo>
                      <a:lnTo>
                        <a:pt x="39" y="52"/>
                      </a:lnTo>
                      <a:lnTo>
                        <a:pt x="62" y="30"/>
                      </a:lnTo>
                      <a:lnTo>
                        <a:pt x="92" y="12"/>
                      </a:lnTo>
                      <a:lnTo>
                        <a:pt x="124" y="2"/>
                      </a:lnTo>
                      <a:lnTo>
                        <a:pt x="165" y="0"/>
                      </a:lnTo>
                      <a:lnTo>
                        <a:pt x="202" y="2"/>
                      </a:lnTo>
                      <a:lnTo>
                        <a:pt x="236" y="12"/>
                      </a:lnTo>
                      <a:lnTo>
                        <a:pt x="264" y="30"/>
                      </a:lnTo>
                      <a:lnTo>
                        <a:pt x="288" y="52"/>
                      </a:lnTo>
                      <a:lnTo>
                        <a:pt x="307" y="76"/>
                      </a:lnTo>
                      <a:lnTo>
                        <a:pt x="320" y="105"/>
                      </a:lnTo>
                      <a:lnTo>
                        <a:pt x="327" y="135"/>
                      </a:lnTo>
                      <a:lnTo>
                        <a:pt x="330" y="167"/>
                      </a:lnTo>
                      <a:lnTo>
                        <a:pt x="327" y="197"/>
                      </a:lnTo>
                      <a:lnTo>
                        <a:pt x="320" y="227"/>
                      </a:lnTo>
                      <a:lnTo>
                        <a:pt x="307" y="258"/>
                      </a:lnTo>
                      <a:lnTo>
                        <a:pt x="288" y="282"/>
                      </a:lnTo>
                      <a:lnTo>
                        <a:pt x="264" y="304"/>
                      </a:lnTo>
                      <a:lnTo>
                        <a:pt x="236" y="320"/>
                      </a:lnTo>
                      <a:lnTo>
                        <a:pt x="202" y="330"/>
                      </a:lnTo>
                      <a:lnTo>
                        <a:pt x="165" y="3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3" name="Freeform 188">
                  <a:extLst>
                    <a:ext uri="{FF2B5EF4-FFF2-40B4-BE49-F238E27FC236}">
                      <a16:creationId xmlns:a16="http://schemas.microsoft.com/office/drawing/2014/main" id="{A55C7C62-21C1-2743-9B6D-C83CA046AF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22" y="1729"/>
                  <a:ext cx="83" cy="168"/>
                </a:xfrm>
                <a:custGeom>
                  <a:avLst/>
                  <a:gdLst>
                    <a:gd name="T0" fmla="*/ 9 w 93"/>
                    <a:gd name="T1" fmla="*/ 16 h 189"/>
                    <a:gd name="T2" fmla="*/ 6 w 93"/>
                    <a:gd name="T3" fmla="*/ 16 h 189"/>
                    <a:gd name="T4" fmla="*/ 4 w 93"/>
                    <a:gd name="T5" fmla="*/ 16 h 189"/>
                    <a:gd name="T6" fmla="*/ 4 w 93"/>
                    <a:gd name="T7" fmla="*/ 14 h 189"/>
                    <a:gd name="T8" fmla="*/ 4 w 93"/>
                    <a:gd name="T9" fmla="*/ 13 h 189"/>
                    <a:gd name="T10" fmla="*/ 4 w 93"/>
                    <a:gd name="T11" fmla="*/ 12 h 189"/>
                    <a:gd name="T12" fmla="*/ 4 w 93"/>
                    <a:gd name="T13" fmla="*/ 11 h 189"/>
                    <a:gd name="T14" fmla="*/ 0 w 93"/>
                    <a:gd name="T15" fmla="*/ 10 h 189"/>
                    <a:gd name="T16" fmla="*/ 0 w 93"/>
                    <a:gd name="T17" fmla="*/ 8 h 189"/>
                    <a:gd name="T18" fmla="*/ 0 w 93"/>
                    <a:gd name="T19" fmla="*/ 6 h 189"/>
                    <a:gd name="T20" fmla="*/ 4 w 93"/>
                    <a:gd name="T21" fmla="*/ 4 h 189"/>
                    <a:gd name="T22" fmla="*/ 4 w 93"/>
                    <a:gd name="T23" fmla="*/ 4 h 189"/>
                    <a:gd name="T24" fmla="*/ 4 w 93"/>
                    <a:gd name="T25" fmla="*/ 4 h 189"/>
                    <a:gd name="T26" fmla="*/ 4 w 93"/>
                    <a:gd name="T27" fmla="*/ 4 h 189"/>
                    <a:gd name="T28" fmla="*/ 4 w 93"/>
                    <a:gd name="T29" fmla="*/ 4 h 189"/>
                    <a:gd name="T30" fmla="*/ 6 w 93"/>
                    <a:gd name="T31" fmla="*/ 1 h 189"/>
                    <a:gd name="T32" fmla="*/ 9 w 93"/>
                    <a:gd name="T33" fmla="*/ 0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93" y="189"/>
                      </a:moveTo>
                      <a:lnTo>
                        <a:pt x="70" y="186"/>
                      </a:lnTo>
                      <a:lnTo>
                        <a:pt x="52" y="180"/>
                      </a:lnTo>
                      <a:lnTo>
                        <a:pt x="35" y="171"/>
                      </a:lnTo>
                      <a:lnTo>
                        <a:pt x="22" y="159"/>
                      </a:lnTo>
                      <a:lnTo>
                        <a:pt x="12" y="145"/>
                      </a:lnTo>
                      <a:lnTo>
                        <a:pt x="5" y="128"/>
                      </a:lnTo>
                      <a:lnTo>
                        <a:pt x="0" y="111"/>
                      </a:lnTo>
                      <a:lnTo>
                        <a:pt x="0" y="94"/>
                      </a:lnTo>
                      <a:lnTo>
                        <a:pt x="0" y="76"/>
                      </a:lnTo>
                      <a:lnTo>
                        <a:pt x="5" y="59"/>
                      </a:lnTo>
                      <a:lnTo>
                        <a:pt x="12" y="43"/>
                      </a:lnTo>
                      <a:lnTo>
                        <a:pt x="22" y="29"/>
                      </a:lnTo>
                      <a:lnTo>
                        <a:pt x="35" y="17"/>
                      </a:lnTo>
                      <a:lnTo>
                        <a:pt x="52" y="7"/>
                      </a:lnTo>
                      <a:lnTo>
                        <a:pt x="70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4" name="Freeform 189">
                  <a:extLst>
                    <a:ext uri="{FF2B5EF4-FFF2-40B4-BE49-F238E27FC236}">
                      <a16:creationId xmlns:a16="http://schemas.microsoft.com/office/drawing/2014/main" id="{991125B6-1DB7-7623-E5C8-6A697E4075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05" y="1729"/>
                  <a:ext cx="82" cy="168"/>
                </a:xfrm>
                <a:custGeom>
                  <a:avLst/>
                  <a:gdLst>
                    <a:gd name="T0" fmla="*/ 0 w 93"/>
                    <a:gd name="T1" fmla="*/ 0 h 189"/>
                    <a:gd name="T2" fmla="*/ 4 w 93"/>
                    <a:gd name="T3" fmla="*/ 1 h 189"/>
                    <a:gd name="T4" fmla="*/ 4 w 93"/>
                    <a:gd name="T5" fmla="*/ 4 h 189"/>
                    <a:gd name="T6" fmla="*/ 4 w 93"/>
                    <a:gd name="T7" fmla="*/ 4 h 189"/>
                    <a:gd name="T8" fmla="*/ 5 w 93"/>
                    <a:gd name="T9" fmla="*/ 4 h 189"/>
                    <a:gd name="T10" fmla="*/ 6 w 93"/>
                    <a:gd name="T11" fmla="*/ 4 h 189"/>
                    <a:gd name="T12" fmla="*/ 6 w 93"/>
                    <a:gd name="T13" fmla="*/ 4 h 189"/>
                    <a:gd name="T14" fmla="*/ 7 w 93"/>
                    <a:gd name="T15" fmla="*/ 6 h 189"/>
                    <a:gd name="T16" fmla="*/ 7 w 93"/>
                    <a:gd name="T17" fmla="*/ 8 h 189"/>
                    <a:gd name="T18" fmla="*/ 7 w 93"/>
                    <a:gd name="T19" fmla="*/ 10 h 189"/>
                    <a:gd name="T20" fmla="*/ 6 w 93"/>
                    <a:gd name="T21" fmla="*/ 11 h 189"/>
                    <a:gd name="T22" fmla="*/ 6 w 93"/>
                    <a:gd name="T23" fmla="*/ 12 h 189"/>
                    <a:gd name="T24" fmla="*/ 5 w 93"/>
                    <a:gd name="T25" fmla="*/ 13 h 189"/>
                    <a:gd name="T26" fmla="*/ 4 w 93"/>
                    <a:gd name="T27" fmla="*/ 14 h 189"/>
                    <a:gd name="T28" fmla="*/ 4 w 93"/>
                    <a:gd name="T29" fmla="*/ 16 h 189"/>
                    <a:gd name="T30" fmla="*/ 4 w 93"/>
                    <a:gd name="T31" fmla="*/ 16 h 189"/>
                    <a:gd name="T32" fmla="*/ 0 w 93"/>
                    <a:gd name="T33" fmla="*/ 16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0" y="0"/>
                      </a:moveTo>
                      <a:lnTo>
                        <a:pt x="21" y="1"/>
                      </a:lnTo>
                      <a:lnTo>
                        <a:pt x="40" y="7"/>
                      </a:lnTo>
                      <a:lnTo>
                        <a:pt x="56" y="17"/>
                      </a:lnTo>
                      <a:lnTo>
                        <a:pt x="69" y="29"/>
                      </a:lnTo>
                      <a:lnTo>
                        <a:pt x="80" y="43"/>
                      </a:lnTo>
                      <a:lnTo>
                        <a:pt x="87" y="59"/>
                      </a:lnTo>
                      <a:lnTo>
                        <a:pt x="91" y="76"/>
                      </a:lnTo>
                      <a:lnTo>
                        <a:pt x="93" y="94"/>
                      </a:lnTo>
                      <a:lnTo>
                        <a:pt x="91" y="111"/>
                      </a:lnTo>
                      <a:lnTo>
                        <a:pt x="87" y="128"/>
                      </a:lnTo>
                      <a:lnTo>
                        <a:pt x="80" y="145"/>
                      </a:lnTo>
                      <a:lnTo>
                        <a:pt x="69" y="159"/>
                      </a:lnTo>
                      <a:lnTo>
                        <a:pt x="56" y="171"/>
                      </a:lnTo>
                      <a:lnTo>
                        <a:pt x="40" y="180"/>
                      </a:lnTo>
                      <a:lnTo>
                        <a:pt x="21" y="186"/>
                      </a:lnTo>
                      <a:lnTo>
                        <a:pt x="0" y="189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5" name="Freeform 190">
                  <a:extLst>
                    <a:ext uri="{FF2B5EF4-FFF2-40B4-BE49-F238E27FC236}">
                      <a16:creationId xmlns:a16="http://schemas.microsoft.com/office/drawing/2014/main" id="{1D4B0FB8-D442-7395-C091-E7A13780D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0" y="1149"/>
                  <a:ext cx="166" cy="168"/>
                </a:xfrm>
                <a:custGeom>
                  <a:avLst/>
                  <a:gdLst>
                    <a:gd name="T0" fmla="*/ 1 w 330"/>
                    <a:gd name="T1" fmla="*/ 0 h 338"/>
                    <a:gd name="T2" fmla="*/ 1 w 330"/>
                    <a:gd name="T3" fmla="*/ 0 h 338"/>
                    <a:gd name="T4" fmla="*/ 1 w 330"/>
                    <a:gd name="T5" fmla="*/ 0 h 338"/>
                    <a:gd name="T6" fmla="*/ 1 w 330"/>
                    <a:gd name="T7" fmla="*/ 0 h 338"/>
                    <a:gd name="T8" fmla="*/ 1 w 330"/>
                    <a:gd name="T9" fmla="*/ 0 h 338"/>
                    <a:gd name="T10" fmla="*/ 1 w 330"/>
                    <a:gd name="T11" fmla="*/ 0 h 338"/>
                    <a:gd name="T12" fmla="*/ 1 w 330"/>
                    <a:gd name="T13" fmla="*/ 0 h 338"/>
                    <a:gd name="T14" fmla="*/ 0 w 330"/>
                    <a:gd name="T15" fmla="*/ 0 h 338"/>
                    <a:gd name="T16" fmla="*/ 0 w 330"/>
                    <a:gd name="T17" fmla="*/ 0 h 338"/>
                    <a:gd name="T18" fmla="*/ 0 w 330"/>
                    <a:gd name="T19" fmla="*/ 0 h 338"/>
                    <a:gd name="T20" fmla="*/ 1 w 330"/>
                    <a:gd name="T21" fmla="*/ 0 h 338"/>
                    <a:gd name="T22" fmla="*/ 1 w 330"/>
                    <a:gd name="T23" fmla="*/ 0 h 338"/>
                    <a:gd name="T24" fmla="*/ 1 w 330"/>
                    <a:gd name="T25" fmla="*/ 0 h 338"/>
                    <a:gd name="T26" fmla="*/ 1 w 330"/>
                    <a:gd name="T27" fmla="*/ 0 h 338"/>
                    <a:gd name="T28" fmla="*/ 1 w 330"/>
                    <a:gd name="T29" fmla="*/ 0 h 338"/>
                    <a:gd name="T30" fmla="*/ 1 w 330"/>
                    <a:gd name="T31" fmla="*/ 0 h 338"/>
                    <a:gd name="T32" fmla="*/ 1 w 330"/>
                    <a:gd name="T33" fmla="*/ 0 h 338"/>
                    <a:gd name="T34" fmla="*/ 1 w 330"/>
                    <a:gd name="T35" fmla="*/ 0 h 338"/>
                    <a:gd name="T36" fmla="*/ 1 w 330"/>
                    <a:gd name="T37" fmla="*/ 0 h 338"/>
                    <a:gd name="T38" fmla="*/ 1 w 330"/>
                    <a:gd name="T39" fmla="*/ 0 h 338"/>
                    <a:gd name="T40" fmla="*/ 1 w 330"/>
                    <a:gd name="T41" fmla="*/ 0 h 338"/>
                    <a:gd name="T42" fmla="*/ 1 w 330"/>
                    <a:gd name="T43" fmla="*/ 0 h 338"/>
                    <a:gd name="T44" fmla="*/ 1 w 330"/>
                    <a:gd name="T45" fmla="*/ 0 h 338"/>
                    <a:gd name="T46" fmla="*/ 1 w 330"/>
                    <a:gd name="T47" fmla="*/ 0 h 338"/>
                    <a:gd name="T48" fmla="*/ 1 w 330"/>
                    <a:gd name="T49" fmla="*/ 0 h 338"/>
                    <a:gd name="T50" fmla="*/ 1 w 330"/>
                    <a:gd name="T51" fmla="*/ 0 h 338"/>
                    <a:gd name="T52" fmla="*/ 1 w 330"/>
                    <a:gd name="T53" fmla="*/ 0 h 338"/>
                    <a:gd name="T54" fmla="*/ 1 w 330"/>
                    <a:gd name="T55" fmla="*/ 0 h 338"/>
                    <a:gd name="T56" fmla="*/ 1 w 330"/>
                    <a:gd name="T57" fmla="*/ 0 h 338"/>
                    <a:gd name="T58" fmla="*/ 1 w 330"/>
                    <a:gd name="T59" fmla="*/ 0 h 338"/>
                    <a:gd name="T60" fmla="*/ 1 w 330"/>
                    <a:gd name="T61" fmla="*/ 0 h 338"/>
                    <a:gd name="T62" fmla="*/ 1 w 330"/>
                    <a:gd name="T63" fmla="*/ 0 h 338"/>
                    <a:gd name="T64" fmla="*/ 1 w 330"/>
                    <a:gd name="T65" fmla="*/ 0 h 33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8"/>
                    <a:gd name="T101" fmla="*/ 330 w 330"/>
                    <a:gd name="T102" fmla="*/ 338 h 33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8">
                      <a:moveTo>
                        <a:pt x="165" y="338"/>
                      </a:moveTo>
                      <a:lnTo>
                        <a:pt x="124" y="333"/>
                      </a:lnTo>
                      <a:lnTo>
                        <a:pt x="92" y="322"/>
                      </a:lnTo>
                      <a:lnTo>
                        <a:pt x="62" y="306"/>
                      </a:lnTo>
                      <a:lnTo>
                        <a:pt x="39" y="285"/>
                      </a:lnTo>
                      <a:lnTo>
                        <a:pt x="21" y="258"/>
                      </a:lnTo>
                      <a:lnTo>
                        <a:pt x="9" y="230"/>
                      </a:lnTo>
                      <a:lnTo>
                        <a:pt x="0" y="199"/>
                      </a:lnTo>
                      <a:lnTo>
                        <a:pt x="0" y="169"/>
                      </a:lnTo>
                      <a:lnTo>
                        <a:pt x="0" y="137"/>
                      </a:lnTo>
                      <a:lnTo>
                        <a:pt x="9" y="105"/>
                      </a:lnTo>
                      <a:lnTo>
                        <a:pt x="21" y="79"/>
                      </a:lnTo>
                      <a:lnTo>
                        <a:pt x="39" y="52"/>
                      </a:lnTo>
                      <a:lnTo>
                        <a:pt x="62" y="31"/>
                      </a:lnTo>
                      <a:lnTo>
                        <a:pt x="92" y="15"/>
                      </a:lnTo>
                      <a:lnTo>
                        <a:pt x="124" y="2"/>
                      </a:lnTo>
                      <a:lnTo>
                        <a:pt x="165" y="0"/>
                      </a:lnTo>
                      <a:lnTo>
                        <a:pt x="202" y="2"/>
                      </a:lnTo>
                      <a:lnTo>
                        <a:pt x="236" y="15"/>
                      </a:lnTo>
                      <a:lnTo>
                        <a:pt x="263" y="31"/>
                      </a:lnTo>
                      <a:lnTo>
                        <a:pt x="287" y="52"/>
                      </a:lnTo>
                      <a:lnTo>
                        <a:pt x="305" y="79"/>
                      </a:lnTo>
                      <a:lnTo>
                        <a:pt x="318" y="105"/>
                      </a:lnTo>
                      <a:lnTo>
                        <a:pt x="325" y="137"/>
                      </a:lnTo>
                      <a:lnTo>
                        <a:pt x="330" y="169"/>
                      </a:lnTo>
                      <a:lnTo>
                        <a:pt x="325" y="199"/>
                      </a:lnTo>
                      <a:lnTo>
                        <a:pt x="318" y="230"/>
                      </a:lnTo>
                      <a:lnTo>
                        <a:pt x="305" y="258"/>
                      </a:lnTo>
                      <a:lnTo>
                        <a:pt x="287" y="285"/>
                      </a:lnTo>
                      <a:lnTo>
                        <a:pt x="263" y="306"/>
                      </a:lnTo>
                      <a:lnTo>
                        <a:pt x="236" y="322"/>
                      </a:lnTo>
                      <a:lnTo>
                        <a:pt x="202" y="333"/>
                      </a:lnTo>
                      <a:lnTo>
                        <a:pt x="165" y="33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6" name="Freeform 191">
                  <a:extLst>
                    <a:ext uri="{FF2B5EF4-FFF2-40B4-BE49-F238E27FC236}">
                      <a16:creationId xmlns:a16="http://schemas.microsoft.com/office/drawing/2014/main" id="{8EFA37FE-06A7-3079-A803-C32B558385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10" y="1149"/>
                  <a:ext cx="83" cy="168"/>
                </a:xfrm>
                <a:custGeom>
                  <a:avLst/>
                  <a:gdLst>
                    <a:gd name="T0" fmla="*/ 9 w 93"/>
                    <a:gd name="T1" fmla="*/ 15 h 190"/>
                    <a:gd name="T2" fmla="*/ 6 w 93"/>
                    <a:gd name="T3" fmla="*/ 15 h 190"/>
                    <a:gd name="T4" fmla="*/ 4 w 93"/>
                    <a:gd name="T5" fmla="*/ 14 h 190"/>
                    <a:gd name="T6" fmla="*/ 4 w 93"/>
                    <a:gd name="T7" fmla="*/ 13 h 190"/>
                    <a:gd name="T8" fmla="*/ 4 w 93"/>
                    <a:gd name="T9" fmla="*/ 12 h 190"/>
                    <a:gd name="T10" fmla="*/ 4 w 93"/>
                    <a:gd name="T11" fmla="*/ 11 h 190"/>
                    <a:gd name="T12" fmla="*/ 4 w 93"/>
                    <a:gd name="T13" fmla="*/ 10 h 190"/>
                    <a:gd name="T14" fmla="*/ 0 w 93"/>
                    <a:gd name="T15" fmla="*/ 9 h 190"/>
                    <a:gd name="T16" fmla="*/ 0 w 93"/>
                    <a:gd name="T17" fmla="*/ 7 h 190"/>
                    <a:gd name="T18" fmla="*/ 0 w 93"/>
                    <a:gd name="T19" fmla="*/ 6 h 190"/>
                    <a:gd name="T20" fmla="*/ 4 w 93"/>
                    <a:gd name="T21" fmla="*/ 4 h 190"/>
                    <a:gd name="T22" fmla="*/ 4 w 93"/>
                    <a:gd name="T23" fmla="*/ 4 h 190"/>
                    <a:gd name="T24" fmla="*/ 4 w 93"/>
                    <a:gd name="T25" fmla="*/ 4 h 190"/>
                    <a:gd name="T26" fmla="*/ 4 w 93"/>
                    <a:gd name="T27" fmla="*/ 4 h 190"/>
                    <a:gd name="T28" fmla="*/ 4 w 93"/>
                    <a:gd name="T29" fmla="*/ 4 h 190"/>
                    <a:gd name="T30" fmla="*/ 6 w 93"/>
                    <a:gd name="T31" fmla="*/ 1 h 190"/>
                    <a:gd name="T32" fmla="*/ 9 w 93"/>
                    <a:gd name="T33" fmla="*/ 0 h 1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90"/>
                    <a:gd name="T53" fmla="*/ 93 w 93"/>
                    <a:gd name="T54" fmla="*/ 190 h 1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90">
                      <a:moveTo>
                        <a:pt x="93" y="190"/>
                      </a:moveTo>
                      <a:lnTo>
                        <a:pt x="70" y="187"/>
                      </a:lnTo>
                      <a:lnTo>
                        <a:pt x="52" y="181"/>
                      </a:lnTo>
                      <a:lnTo>
                        <a:pt x="35" y="172"/>
                      </a:lnTo>
                      <a:lnTo>
                        <a:pt x="22" y="160"/>
                      </a:lnTo>
                      <a:lnTo>
                        <a:pt x="12" y="145"/>
                      </a:lnTo>
                      <a:lnTo>
                        <a:pt x="5" y="129"/>
                      </a:lnTo>
                      <a:lnTo>
                        <a:pt x="0" y="112"/>
                      </a:lnTo>
                      <a:lnTo>
                        <a:pt x="0" y="95"/>
                      </a:lnTo>
                      <a:lnTo>
                        <a:pt x="0" y="77"/>
                      </a:lnTo>
                      <a:lnTo>
                        <a:pt x="5" y="59"/>
                      </a:lnTo>
                      <a:lnTo>
                        <a:pt x="12" y="44"/>
                      </a:lnTo>
                      <a:lnTo>
                        <a:pt x="22" y="29"/>
                      </a:lnTo>
                      <a:lnTo>
                        <a:pt x="35" y="17"/>
                      </a:lnTo>
                      <a:lnTo>
                        <a:pt x="52" y="8"/>
                      </a:lnTo>
                      <a:lnTo>
                        <a:pt x="70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7" name="Freeform 192">
                  <a:extLst>
                    <a:ext uri="{FF2B5EF4-FFF2-40B4-BE49-F238E27FC236}">
                      <a16:creationId xmlns:a16="http://schemas.microsoft.com/office/drawing/2014/main" id="{22815CE8-D73A-176B-4D6D-83198A3D58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593" y="1149"/>
                  <a:ext cx="83" cy="168"/>
                </a:xfrm>
                <a:custGeom>
                  <a:avLst/>
                  <a:gdLst>
                    <a:gd name="T0" fmla="*/ 0 w 93"/>
                    <a:gd name="T1" fmla="*/ 0 h 190"/>
                    <a:gd name="T2" fmla="*/ 4 w 93"/>
                    <a:gd name="T3" fmla="*/ 1 h 190"/>
                    <a:gd name="T4" fmla="*/ 4 w 93"/>
                    <a:gd name="T5" fmla="*/ 4 h 190"/>
                    <a:gd name="T6" fmla="*/ 4 w 93"/>
                    <a:gd name="T7" fmla="*/ 4 h 190"/>
                    <a:gd name="T8" fmla="*/ 6 w 93"/>
                    <a:gd name="T9" fmla="*/ 4 h 190"/>
                    <a:gd name="T10" fmla="*/ 8 w 93"/>
                    <a:gd name="T11" fmla="*/ 4 h 190"/>
                    <a:gd name="T12" fmla="*/ 8 w 93"/>
                    <a:gd name="T13" fmla="*/ 4 h 190"/>
                    <a:gd name="T14" fmla="*/ 9 w 93"/>
                    <a:gd name="T15" fmla="*/ 6 h 190"/>
                    <a:gd name="T16" fmla="*/ 9 w 93"/>
                    <a:gd name="T17" fmla="*/ 7 h 190"/>
                    <a:gd name="T18" fmla="*/ 9 w 93"/>
                    <a:gd name="T19" fmla="*/ 9 h 190"/>
                    <a:gd name="T20" fmla="*/ 8 w 93"/>
                    <a:gd name="T21" fmla="*/ 10 h 190"/>
                    <a:gd name="T22" fmla="*/ 8 w 93"/>
                    <a:gd name="T23" fmla="*/ 11 h 190"/>
                    <a:gd name="T24" fmla="*/ 6 w 93"/>
                    <a:gd name="T25" fmla="*/ 12 h 190"/>
                    <a:gd name="T26" fmla="*/ 4 w 93"/>
                    <a:gd name="T27" fmla="*/ 13 h 190"/>
                    <a:gd name="T28" fmla="*/ 4 w 93"/>
                    <a:gd name="T29" fmla="*/ 14 h 190"/>
                    <a:gd name="T30" fmla="*/ 4 w 93"/>
                    <a:gd name="T31" fmla="*/ 15 h 190"/>
                    <a:gd name="T32" fmla="*/ 0 w 93"/>
                    <a:gd name="T33" fmla="*/ 15 h 19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90"/>
                    <a:gd name="T53" fmla="*/ 93 w 93"/>
                    <a:gd name="T54" fmla="*/ 190 h 19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90">
                      <a:moveTo>
                        <a:pt x="0" y="0"/>
                      </a:moveTo>
                      <a:lnTo>
                        <a:pt x="21" y="1"/>
                      </a:lnTo>
                      <a:lnTo>
                        <a:pt x="40" y="8"/>
                      </a:lnTo>
                      <a:lnTo>
                        <a:pt x="55" y="17"/>
                      </a:lnTo>
                      <a:lnTo>
                        <a:pt x="69" y="29"/>
                      </a:lnTo>
                      <a:lnTo>
                        <a:pt x="79" y="44"/>
                      </a:lnTo>
                      <a:lnTo>
                        <a:pt x="86" y="59"/>
                      </a:lnTo>
                      <a:lnTo>
                        <a:pt x="90" y="77"/>
                      </a:lnTo>
                      <a:lnTo>
                        <a:pt x="93" y="95"/>
                      </a:lnTo>
                      <a:lnTo>
                        <a:pt x="90" y="112"/>
                      </a:lnTo>
                      <a:lnTo>
                        <a:pt x="86" y="129"/>
                      </a:lnTo>
                      <a:lnTo>
                        <a:pt x="79" y="145"/>
                      </a:lnTo>
                      <a:lnTo>
                        <a:pt x="69" y="160"/>
                      </a:lnTo>
                      <a:lnTo>
                        <a:pt x="55" y="172"/>
                      </a:lnTo>
                      <a:lnTo>
                        <a:pt x="40" y="181"/>
                      </a:lnTo>
                      <a:lnTo>
                        <a:pt x="21" y="187"/>
                      </a:lnTo>
                      <a:lnTo>
                        <a:pt x="0" y="19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8" name="Line 193">
                  <a:extLst>
                    <a:ext uri="{FF2B5EF4-FFF2-40B4-BE49-F238E27FC236}">
                      <a16:creationId xmlns:a16="http://schemas.microsoft.com/office/drawing/2014/main" id="{A2F53930-8466-22D2-7ED8-EBF7896A2E9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688" y="1813"/>
                  <a:ext cx="138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89" name="Freeform 194">
                  <a:extLst>
                    <a:ext uri="{FF2B5EF4-FFF2-40B4-BE49-F238E27FC236}">
                      <a16:creationId xmlns:a16="http://schemas.microsoft.com/office/drawing/2014/main" id="{3D2564CC-6262-C859-9FB0-3428B80905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0" y="1729"/>
                  <a:ext cx="165" cy="168"/>
                </a:xfrm>
                <a:custGeom>
                  <a:avLst/>
                  <a:gdLst>
                    <a:gd name="T0" fmla="*/ 1 w 330"/>
                    <a:gd name="T1" fmla="*/ 1 h 336"/>
                    <a:gd name="T2" fmla="*/ 1 w 330"/>
                    <a:gd name="T3" fmla="*/ 1 h 336"/>
                    <a:gd name="T4" fmla="*/ 1 w 330"/>
                    <a:gd name="T5" fmla="*/ 1 h 336"/>
                    <a:gd name="T6" fmla="*/ 1 w 330"/>
                    <a:gd name="T7" fmla="*/ 1 h 336"/>
                    <a:gd name="T8" fmla="*/ 1 w 330"/>
                    <a:gd name="T9" fmla="*/ 1 h 336"/>
                    <a:gd name="T10" fmla="*/ 1 w 330"/>
                    <a:gd name="T11" fmla="*/ 1 h 336"/>
                    <a:gd name="T12" fmla="*/ 1 w 330"/>
                    <a:gd name="T13" fmla="*/ 1 h 336"/>
                    <a:gd name="T14" fmla="*/ 0 w 330"/>
                    <a:gd name="T15" fmla="*/ 1 h 336"/>
                    <a:gd name="T16" fmla="*/ 0 w 330"/>
                    <a:gd name="T17" fmla="*/ 1 h 336"/>
                    <a:gd name="T18" fmla="*/ 0 w 330"/>
                    <a:gd name="T19" fmla="*/ 1 h 336"/>
                    <a:gd name="T20" fmla="*/ 1 w 330"/>
                    <a:gd name="T21" fmla="*/ 1 h 336"/>
                    <a:gd name="T22" fmla="*/ 1 w 330"/>
                    <a:gd name="T23" fmla="*/ 1 h 336"/>
                    <a:gd name="T24" fmla="*/ 1 w 330"/>
                    <a:gd name="T25" fmla="*/ 1 h 336"/>
                    <a:gd name="T26" fmla="*/ 1 w 330"/>
                    <a:gd name="T27" fmla="*/ 1 h 336"/>
                    <a:gd name="T28" fmla="*/ 1 w 330"/>
                    <a:gd name="T29" fmla="*/ 1 h 336"/>
                    <a:gd name="T30" fmla="*/ 1 w 330"/>
                    <a:gd name="T31" fmla="*/ 1 h 336"/>
                    <a:gd name="T32" fmla="*/ 1 w 330"/>
                    <a:gd name="T33" fmla="*/ 0 h 336"/>
                    <a:gd name="T34" fmla="*/ 1 w 330"/>
                    <a:gd name="T35" fmla="*/ 1 h 336"/>
                    <a:gd name="T36" fmla="*/ 1 w 330"/>
                    <a:gd name="T37" fmla="*/ 1 h 336"/>
                    <a:gd name="T38" fmla="*/ 1 w 330"/>
                    <a:gd name="T39" fmla="*/ 1 h 336"/>
                    <a:gd name="T40" fmla="*/ 1 w 330"/>
                    <a:gd name="T41" fmla="*/ 1 h 336"/>
                    <a:gd name="T42" fmla="*/ 1 w 330"/>
                    <a:gd name="T43" fmla="*/ 1 h 336"/>
                    <a:gd name="T44" fmla="*/ 1 w 330"/>
                    <a:gd name="T45" fmla="*/ 1 h 336"/>
                    <a:gd name="T46" fmla="*/ 1 w 330"/>
                    <a:gd name="T47" fmla="*/ 1 h 336"/>
                    <a:gd name="T48" fmla="*/ 1 w 330"/>
                    <a:gd name="T49" fmla="*/ 1 h 336"/>
                    <a:gd name="T50" fmla="*/ 1 w 330"/>
                    <a:gd name="T51" fmla="*/ 1 h 336"/>
                    <a:gd name="T52" fmla="*/ 1 w 330"/>
                    <a:gd name="T53" fmla="*/ 1 h 336"/>
                    <a:gd name="T54" fmla="*/ 1 w 330"/>
                    <a:gd name="T55" fmla="*/ 1 h 336"/>
                    <a:gd name="T56" fmla="*/ 1 w 330"/>
                    <a:gd name="T57" fmla="*/ 1 h 336"/>
                    <a:gd name="T58" fmla="*/ 1 w 330"/>
                    <a:gd name="T59" fmla="*/ 1 h 336"/>
                    <a:gd name="T60" fmla="*/ 1 w 330"/>
                    <a:gd name="T61" fmla="*/ 1 h 336"/>
                    <a:gd name="T62" fmla="*/ 1 w 330"/>
                    <a:gd name="T63" fmla="*/ 1 h 336"/>
                    <a:gd name="T64" fmla="*/ 1 w 330"/>
                    <a:gd name="T65" fmla="*/ 1 h 3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330"/>
                    <a:gd name="T100" fmla="*/ 0 h 336"/>
                    <a:gd name="T101" fmla="*/ 330 w 330"/>
                    <a:gd name="T102" fmla="*/ 336 h 3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330" h="336">
                      <a:moveTo>
                        <a:pt x="165" y="336"/>
                      </a:moveTo>
                      <a:lnTo>
                        <a:pt x="124" y="330"/>
                      </a:lnTo>
                      <a:lnTo>
                        <a:pt x="92" y="320"/>
                      </a:lnTo>
                      <a:lnTo>
                        <a:pt x="62" y="304"/>
                      </a:lnTo>
                      <a:lnTo>
                        <a:pt x="39" y="282"/>
                      </a:lnTo>
                      <a:lnTo>
                        <a:pt x="21" y="258"/>
                      </a:lnTo>
                      <a:lnTo>
                        <a:pt x="9" y="227"/>
                      </a:lnTo>
                      <a:lnTo>
                        <a:pt x="0" y="197"/>
                      </a:lnTo>
                      <a:lnTo>
                        <a:pt x="0" y="167"/>
                      </a:lnTo>
                      <a:lnTo>
                        <a:pt x="0" y="135"/>
                      </a:lnTo>
                      <a:lnTo>
                        <a:pt x="9" y="105"/>
                      </a:lnTo>
                      <a:lnTo>
                        <a:pt x="21" y="76"/>
                      </a:lnTo>
                      <a:lnTo>
                        <a:pt x="39" y="52"/>
                      </a:lnTo>
                      <a:lnTo>
                        <a:pt x="62" y="30"/>
                      </a:lnTo>
                      <a:lnTo>
                        <a:pt x="92" y="12"/>
                      </a:lnTo>
                      <a:lnTo>
                        <a:pt x="124" y="2"/>
                      </a:lnTo>
                      <a:lnTo>
                        <a:pt x="165" y="0"/>
                      </a:lnTo>
                      <a:lnTo>
                        <a:pt x="201" y="2"/>
                      </a:lnTo>
                      <a:lnTo>
                        <a:pt x="236" y="12"/>
                      </a:lnTo>
                      <a:lnTo>
                        <a:pt x="263" y="30"/>
                      </a:lnTo>
                      <a:lnTo>
                        <a:pt x="288" y="52"/>
                      </a:lnTo>
                      <a:lnTo>
                        <a:pt x="305" y="76"/>
                      </a:lnTo>
                      <a:lnTo>
                        <a:pt x="318" y="105"/>
                      </a:lnTo>
                      <a:lnTo>
                        <a:pt x="325" y="135"/>
                      </a:lnTo>
                      <a:lnTo>
                        <a:pt x="330" y="167"/>
                      </a:lnTo>
                      <a:lnTo>
                        <a:pt x="325" y="197"/>
                      </a:lnTo>
                      <a:lnTo>
                        <a:pt x="318" y="227"/>
                      </a:lnTo>
                      <a:lnTo>
                        <a:pt x="305" y="258"/>
                      </a:lnTo>
                      <a:lnTo>
                        <a:pt x="288" y="282"/>
                      </a:lnTo>
                      <a:lnTo>
                        <a:pt x="263" y="304"/>
                      </a:lnTo>
                      <a:lnTo>
                        <a:pt x="236" y="320"/>
                      </a:lnTo>
                      <a:lnTo>
                        <a:pt x="201" y="330"/>
                      </a:lnTo>
                      <a:lnTo>
                        <a:pt x="165" y="3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0" name="Freeform 195">
                  <a:extLst>
                    <a:ext uri="{FF2B5EF4-FFF2-40B4-BE49-F238E27FC236}">
                      <a16:creationId xmlns:a16="http://schemas.microsoft.com/office/drawing/2014/main" id="{444F1259-2C97-05B7-B6AD-B0D8F8E944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830" y="1729"/>
                  <a:ext cx="83" cy="168"/>
                </a:xfrm>
                <a:custGeom>
                  <a:avLst/>
                  <a:gdLst>
                    <a:gd name="T0" fmla="*/ 9 w 93"/>
                    <a:gd name="T1" fmla="*/ 16 h 189"/>
                    <a:gd name="T2" fmla="*/ 6 w 93"/>
                    <a:gd name="T3" fmla="*/ 16 h 189"/>
                    <a:gd name="T4" fmla="*/ 4 w 93"/>
                    <a:gd name="T5" fmla="*/ 16 h 189"/>
                    <a:gd name="T6" fmla="*/ 4 w 93"/>
                    <a:gd name="T7" fmla="*/ 14 h 189"/>
                    <a:gd name="T8" fmla="*/ 4 w 93"/>
                    <a:gd name="T9" fmla="*/ 13 h 189"/>
                    <a:gd name="T10" fmla="*/ 4 w 93"/>
                    <a:gd name="T11" fmla="*/ 12 h 189"/>
                    <a:gd name="T12" fmla="*/ 4 w 93"/>
                    <a:gd name="T13" fmla="*/ 11 h 189"/>
                    <a:gd name="T14" fmla="*/ 0 w 93"/>
                    <a:gd name="T15" fmla="*/ 10 h 189"/>
                    <a:gd name="T16" fmla="*/ 0 w 93"/>
                    <a:gd name="T17" fmla="*/ 8 h 189"/>
                    <a:gd name="T18" fmla="*/ 0 w 93"/>
                    <a:gd name="T19" fmla="*/ 6 h 189"/>
                    <a:gd name="T20" fmla="*/ 4 w 93"/>
                    <a:gd name="T21" fmla="*/ 4 h 189"/>
                    <a:gd name="T22" fmla="*/ 4 w 93"/>
                    <a:gd name="T23" fmla="*/ 4 h 189"/>
                    <a:gd name="T24" fmla="*/ 4 w 93"/>
                    <a:gd name="T25" fmla="*/ 4 h 189"/>
                    <a:gd name="T26" fmla="*/ 4 w 93"/>
                    <a:gd name="T27" fmla="*/ 4 h 189"/>
                    <a:gd name="T28" fmla="*/ 4 w 93"/>
                    <a:gd name="T29" fmla="*/ 4 h 189"/>
                    <a:gd name="T30" fmla="*/ 6 w 93"/>
                    <a:gd name="T31" fmla="*/ 1 h 189"/>
                    <a:gd name="T32" fmla="*/ 9 w 93"/>
                    <a:gd name="T33" fmla="*/ 0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93" y="189"/>
                      </a:moveTo>
                      <a:lnTo>
                        <a:pt x="70" y="186"/>
                      </a:lnTo>
                      <a:lnTo>
                        <a:pt x="52" y="180"/>
                      </a:lnTo>
                      <a:lnTo>
                        <a:pt x="35" y="171"/>
                      </a:lnTo>
                      <a:lnTo>
                        <a:pt x="22" y="159"/>
                      </a:lnTo>
                      <a:lnTo>
                        <a:pt x="12" y="145"/>
                      </a:lnTo>
                      <a:lnTo>
                        <a:pt x="5" y="128"/>
                      </a:lnTo>
                      <a:lnTo>
                        <a:pt x="0" y="111"/>
                      </a:lnTo>
                      <a:lnTo>
                        <a:pt x="0" y="94"/>
                      </a:lnTo>
                      <a:lnTo>
                        <a:pt x="0" y="76"/>
                      </a:lnTo>
                      <a:lnTo>
                        <a:pt x="5" y="59"/>
                      </a:lnTo>
                      <a:lnTo>
                        <a:pt x="12" y="43"/>
                      </a:lnTo>
                      <a:lnTo>
                        <a:pt x="22" y="29"/>
                      </a:lnTo>
                      <a:lnTo>
                        <a:pt x="35" y="17"/>
                      </a:lnTo>
                      <a:lnTo>
                        <a:pt x="52" y="7"/>
                      </a:lnTo>
                      <a:lnTo>
                        <a:pt x="70" y="1"/>
                      </a:lnTo>
                      <a:lnTo>
                        <a:pt x="93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1" name="Freeform 196">
                  <a:extLst>
                    <a:ext uri="{FF2B5EF4-FFF2-40B4-BE49-F238E27FC236}">
                      <a16:creationId xmlns:a16="http://schemas.microsoft.com/office/drawing/2014/main" id="{0D684F18-5954-E879-D0FC-558D7236C5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913" y="1729"/>
                  <a:ext cx="82" cy="168"/>
                </a:xfrm>
                <a:custGeom>
                  <a:avLst/>
                  <a:gdLst>
                    <a:gd name="T0" fmla="*/ 0 w 93"/>
                    <a:gd name="T1" fmla="*/ 0 h 189"/>
                    <a:gd name="T2" fmla="*/ 4 w 93"/>
                    <a:gd name="T3" fmla="*/ 1 h 189"/>
                    <a:gd name="T4" fmla="*/ 4 w 93"/>
                    <a:gd name="T5" fmla="*/ 4 h 189"/>
                    <a:gd name="T6" fmla="*/ 4 w 93"/>
                    <a:gd name="T7" fmla="*/ 4 h 189"/>
                    <a:gd name="T8" fmla="*/ 5 w 93"/>
                    <a:gd name="T9" fmla="*/ 4 h 189"/>
                    <a:gd name="T10" fmla="*/ 6 w 93"/>
                    <a:gd name="T11" fmla="*/ 4 h 189"/>
                    <a:gd name="T12" fmla="*/ 6 w 93"/>
                    <a:gd name="T13" fmla="*/ 4 h 189"/>
                    <a:gd name="T14" fmla="*/ 7 w 93"/>
                    <a:gd name="T15" fmla="*/ 6 h 189"/>
                    <a:gd name="T16" fmla="*/ 7 w 93"/>
                    <a:gd name="T17" fmla="*/ 8 h 189"/>
                    <a:gd name="T18" fmla="*/ 7 w 93"/>
                    <a:gd name="T19" fmla="*/ 10 h 189"/>
                    <a:gd name="T20" fmla="*/ 6 w 93"/>
                    <a:gd name="T21" fmla="*/ 11 h 189"/>
                    <a:gd name="T22" fmla="*/ 6 w 93"/>
                    <a:gd name="T23" fmla="*/ 12 h 189"/>
                    <a:gd name="T24" fmla="*/ 5 w 93"/>
                    <a:gd name="T25" fmla="*/ 13 h 189"/>
                    <a:gd name="T26" fmla="*/ 4 w 93"/>
                    <a:gd name="T27" fmla="*/ 14 h 189"/>
                    <a:gd name="T28" fmla="*/ 4 w 93"/>
                    <a:gd name="T29" fmla="*/ 16 h 189"/>
                    <a:gd name="T30" fmla="*/ 4 w 93"/>
                    <a:gd name="T31" fmla="*/ 16 h 189"/>
                    <a:gd name="T32" fmla="*/ 0 w 93"/>
                    <a:gd name="T33" fmla="*/ 16 h 189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3"/>
                    <a:gd name="T52" fmla="*/ 0 h 189"/>
                    <a:gd name="T53" fmla="*/ 93 w 93"/>
                    <a:gd name="T54" fmla="*/ 189 h 189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3" h="189">
                      <a:moveTo>
                        <a:pt x="0" y="0"/>
                      </a:moveTo>
                      <a:lnTo>
                        <a:pt x="20" y="1"/>
                      </a:lnTo>
                      <a:lnTo>
                        <a:pt x="40" y="7"/>
                      </a:lnTo>
                      <a:lnTo>
                        <a:pt x="55" y="17"/>
                      </a:lnTo>
                      <a:lnTo>
                        <a:pt x="69" y="29"/>
                      </a:lnTo>
                      <a:lnTo>
                        <a:pt x="79" y="43"/>
                      </a:lnTo>
                      <a:lnTo>
                        <a:pt x="86" y="59"/>
                      </a:lnTo>
                      <a:lnTo>
                        <a:pt x="90" y="76"/>
                      </a:lnTo>
                      <a:lnTo>
                        <a:pt x="93" y="94"/>
                      </a:lnTo>
                      <a:lnTo>
                        <a:pt x="90" y="111"/>
                      </a:lnTo>
                      <a:lnTo>
                        <a:pt x="86" y="128"/>
                      </a:lnTo>
                      <a:lnTo>
                        <a:pt x="79" y="145"/>
                      </a:lnTo>
                      <a:lnTo>
                        <a:pt x="69" y="159"/>
                      </a:lnTo>
                      <a:lnTo>
                        <a:pt x="55" y="171"/>
                      </a:lnTo>
                      <a:lnTo>
                        <a:pt x="40" y="180"/>
                      </a:lnTo>
                      <a:lnTo>
                        <a:pt x="20" y="186"/>
                      </a:lnTo>
                      <a:lnTo>
                        <a:pt x="0" y="189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2" name="Line 197">
                  <a:extLst>
                    <a:ext uri="{FF2B5EF4-FFF2-40B4-BE49-F238E27FC236}">
                      <a16:creationId xmlns:a16="http://schemas.microsoft.com/office/drawing/2014/main" id="{887568B1-FB6A-0BAD-44EE-F9C71879091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2995" y="1813"/>
                  <a:ext cx="282" cy="1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3" name="Freeform 198">
                  <a:extLst>
                    <a:ext uri="{FF2B5EF4-FFF2-40B4-BE49-F238E27FC236}">
                      <a16:creationId xmlns:a16="http://schemas.microsoft.com/office/drawing/2014/main" id="{3DFD2A5E-9C09-08C1-B9C0-E15EE87852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158" y="1777"/>
                  <a:ext cx="119" cy="71"/>
                </a:xfrm>
                <a:custGeom>
                  <a:avLst/>
                  <a:gdLst>
                    <a:gd name="T0" fmla="*/ 1 w 238"/>
                    <a:gd name="T1" fmla="*/ 1 h 142"/>
                    <a:gd name="T2" fmla="*/ 0 w 238"/>
                    <a:gd name="T3" fmla="*/ 1 h 142"/>
                    <a:gd name="T4" fmla="*/ 1 w 238"/>
                    <a:gd name="T5" fmla="*/ 1 h 142"/>
                    <a:gd name="T6" fmla="*/ 0 w 238"/>
                    <a:gd name="T7" fmla="*/ 0 h 142"/>
                    <a:gd name="T8" fmla="*/ 1 w 238"/>
                    <a:gd name="T9" fmla="*/ 1 h 1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38"/>
                    <a:gd name="T16" fmla="*/ 0 h 142"/>
                    <a:gd name="T17" fmla="*/ 238 w 238"/>
                    <a:gd name="T18" fmla="*/ 142 h 1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38" h="142">
                      <a:moveTo>
                        <a:pt x="238" y="71"/>
                      </a:moveTo>
                      <a:lnTo>
                        <a:pt x="0" y="142"/>
                      </a:lnTo>
                      <a:lnTo>
                        <a:pt x="48" y="71"/>
                      </a:lnTo>
                      <a:lnTo>
                        <a:pt x="0" y="0"/>
                      </a:lnTo>
                      <a:lnTo>
                        <a:pt x="238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4" name="Rectangle 199">
                  <a:extLst>
                    <a:ext uri="{FF2B5EF4-FFF2-40B4-BE49-F238E27FC236}">
                      <a16:creationId xmlns:a16="http://schemas.microsoft.com/office/drawing/2014/main" id="{647F99BD-43A3-9B29-C60D-2E7088C5CC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50" y="1748"/>
                  <a:ext cx="110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1b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695" name="Line 200">
                  <a:extLst>
                    <a:ext uri="{FF2B5EF4-FFF2-40B4-BE49-F238E27FC236}">
                      <a16:creationId xmlns:a16="http://schemas.microsoft.com/office/drawing/2014/main" id="{A74549DF-1481-8120-C0EF-D6750542269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705" y="1493"/>
                  <a:ext cx="1" cy="15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6" name="Freeform 201">
                  <a:extLst>
                    <a:ext uri="{FF2B5EF4-FFF2-40B4-BE49-F238E27FC236}">
                      <a16:creationId xmlns:a16="http://schemas.microsoft.com/office/drawing/2014/main" id="{5686BCA4-AA16-B8FB-54DD-470BD95A895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0" y="1529"/>
                  <a:ext cx="71" cy="118"/>
                </a:xfrm>
                <a:custGeom>
                  <a:avLst/>
                  <a:gdLst>
                    <a:gd name="T0" fmla="*/ 1 w 142"/>
                    <a:gd name="T1" fmla="*/ 1 h 236"/>
                    <a:gd name="T2" fmla="*/ 0 w 142"/>
                    <a:gd name="T3" fmla="*/ 0 h 236"/>
                    <a:gd name="T4" fmla="*/ 1 w 142"/>
                    <a:gd name="T5" fmla="*/ 1 h 236"/>
                    <a:gd name="T6" fmla="*/ 1 w 142"/>
                    <a:gd name="T7" fmla="*/ 0 h 236"/>
                    <a:gd name="T8" fmla="*/ 1 w 142"/>
                    <a:gd name="T9" fmla="*/ 1 h 2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36"/>
                    <a:gd name="T17" fmla="*/ 142 w 142"/>
                    <a:gd name="T18" fmla="*/ 236 h 2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36">
                      <a:moveTo>
                        <a:pt x="71" y="236"/>
                      </a:moveTo>
                      <a:lnTo>
                        <a:pt x="0" y="0"/>
                      </a:lnTo>
                      <a:lnTo>
                        <a:pt x="71" y="46"/>
                      </a:lnTo>
                      <a:lnTo>
                        <a:pt x="142" y="0"/>
                      </a:lnTo>
                      <a:lnTo>
                        <a:pt x="71" y="2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7" name="Freeform 202">
                  <a:extLst>
                    <a:ext uri="{FF2B5EF4-FFF2-40B4-BE49-F238E27FC236}">
                      <a16:creationId xmlns:a16="http://schemas.microsoft.com/office/drawing/2014/main" id="{AA6C82A4-0B0B-F5F9-7DD8-86370827EC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79" y="1222"/>
                  <a:ext cx="53" cy="271"/>
                </a:xfrm>
                <a:custGeom>
                  <a:avLst/>
                  <a:gdLst>
                    <a:gd name="T0" fmla="*/ 4 w 60"/>
                    <a:gd name="T1" fmla="*/ 24 h 306"/>
                    <a:gd name="T2" fmla="*/ 4 w 60"/>
                    <a:gd name="T3" fmla="*/ 24 h 306"/>
                    <a:gd name="T4" fmla="*/ 4 w 60"/>
                    <a:gd name="T5" fmla="*/ 22 h 306"/>
                    <a:gd name="T6" fmla="*/ 4 w 60"/>
                    <a:gd name="T7" fmla="*/ 21 h 306"/>
                    <a:gd name="T8" fmla="*/ 4 w 60"/>
                    <a:gd name="T9" fmla="*/ 21 h 306"/>
                    <a:gd name="T10" fmla="*/ 4 w 60"/>
                    <a:gd name="T11" fmla="*/ 21 h 306"/>
                    <a:gd name="T12" fmla="*/ 4 w 60"/>
                    <a:gd name="T13" fmla="*/ 21 h 306"/>
                    <a:gd name="T14" fmla="*/ 4 w 60"/>
                    <a:gd name="T15" fmla="*/ 20 h 306"/>
                    <a:gd name="T16" fmla="*/ 4 w 60"/>
                    <a:gd name="T17" fmla="*/ 19 h 306"/>
                    <a:gd name="T18" fmla="*/ 4 w 60"/>
                    <a:gd name="T19" fmla="*/ 19 h 306"/>
                    <a:gd name="T20" fmla="*/ 4 w 60"/>
                    <a:gd name="T21" fmla="*/ 19 h 306"/>
                    <a:gd name="T22" fmla="*/ 0 w 60"/>
                    <a:gd name="T23" fmla="*/ 19 h 306"/>
                    <a:gd name="T24" fmla="*/ 0 w 60"/>
                    <a:gd name="T25" fmla="*/ 17 h 306"/>
                    <a:gd name="T26" fmla="*/ 4 w 60"/>
                    <a:gd name="T27" fmla="*/ 17 h 306"/>
                    <a:gd name="T28" fmla="*/ 4 w 60"/>
                    <a:gd name="T29" fmla="*/ 17 h 306"/>
                    <a:gd name="T30" fmla="*/ 4 w 60"/>
                    <a:gd name="T31" fmla="*/ 17 h 306"/>
                    <a:gd name="T32" fmla="*/ 4 w 60"/>
                    <a:gd name="T33" fmla="*/ 15 h 306"/>
                    <a:gd name="T34" fmla="*/ 4 w 60"/>
                    <a:gd name="T35" fmla="*/ 15 h 306"/>
                    <a:gd name="T36" fmla="*/ 4 w 60"/>
                    <a:gd name="T37" fmla="*/ 15 h 306"/>
                    <a:gd name="T38" fmla="*/ 4 w 60"/>
                    <a:gd name="T39" fmla="*/ 15 h 306"/>
                    <a:gd name="T40" fmla="*/ 4 w 60"/>
                    <a:gd name="T41" fmla="*/ 13 h 306"/>
                    <a:gd name="T42" fmla="*/ 4 w 60"/>
                    <a:gd name="T43" fmla="*/ 13 h 306"/>
                    <a:gd name="T44" fmla="*/ 4 w 60"/>
                    <a:gd name="T45" fmla="*/ 13 h 306"/>
                    <a:gd name="T46" fmla="*/ 4 w 60"/>
                    <a:gd name="T47" fmla="*/ 12 h 306"/>
                    <a:gd name="T48" fmla="*/ 4 w 60"/>
                    <a:gd name="T49" fmla="*/ 12 h 306"/>
                    <a:gd name="T50" fmla="*/ 4 w 60"/>
                    <a:gd name="T51" fmla="*/ 12 h 306"/>
                    <a:gd name="T52" fmla="*/ 4 w 60"/>
                    <a:gd name="T53" fmla="*/ 11 h 306"/>
                    <a:gd name="T54" fmla="*/ 0 w 60"/>
                    <a:gd name="T55" fmla="*/ 11 h 306"/>
                    <a:gd name="T56" fmla="*/ 0 w 60"/>
                    <a:gd name="T57" fmla="*/ 10 h 306"/>
                    <a:gd name="T58" fmla="*/ 4 w 60"/>
                    <a:gd name="T59" fmla="*/ 10 h 306"/>
                    <a:gd name="T60" fmla="*/ 4 w 60"/>
                    <a:gd name="T61" fmla="*/ 10 h 306"/>
                    <a:gd name="T62" fmla="*/ 4 w 60"/>
                    <a:gd name="T63" fmla="*/ 9 h 306"/>
                    <a:gd name="T64" fmla="*/ 4 w 60"/>
                    <a:gd name="T65" fmla="*/ 8 h 306"/>
                    <a:gd name="T66" fmla="*/ 4 w 60"/>
                    <a:gd name="T67" fmla="*/ 8 h 306"/>
                    <a:gd name="T68" fmla="*/ 4 w 60"/>
                    <a:gd name="T69" fmla="*/ 7 h 306"/>
                    <a:gd name="T70" fmla="*/ 4 w 60"/>
                    <a:gd name="T71" fmla="*/ 7 h 306"/>
                    <a:gd name="T72" fmla="*/ 4 w 60"/>
                    <a:gd name="T73" fmla="*/ 6 h 306"/>
                    <a:gd name="T74" fmla="*/ 4 w 60"/>
                    <a:gd name="T75" fmla="*/ 5 h 306"/>
                    <a:gd name="T76" fmla="*/ 4 w 60"/>
                    <a:gd name="T77" fmla="*/ 5 h 306"/>
                    <a:gd name="T78" fmla="*/ 4 w 60"/>
                    <a:gd name="T79" fmla="*/ 4 h 306"/>
                    <a:gd name="T80" fmla="*/ 4 w 60"/>
                    <a:gd name="T81" fmla="*/ 4 h 306"/>
                    <a:gd name="T82" fmla="*/ 4 w 60"/>
                    <a:gd name="T83" fmla="*/ 4 h 306"/>
                    <a:gd name="T84" fmla="*/ 4 w 60"/>
                    <a:gd name="T85" fmla="*/ 4 h 306"/>
                    <a:gd name="T86" fmla="*/ 0 w 60"/>
                    <a:gd name="T87" fmla="*/ 4 h 306"/>
                    <a:gd name="T88" fmla="*/ 0 w 60"/>
                    <a:gd name="T89" fmla="*/ 4 h 306"/>
                    <a:gd name="T90" fmla="*/ 4 w 60"/>
                    <a:gd name="T91" fmla="*/ 4 h 306"/>
                    <a:gd name="T92" fmla="*/ 4 w 60"/>
                    <a:gd name="T93" fmla="*/ 4 h 306"/>
                    <a:gd name="T94" fmla="*/ 4 w 60"/>
                    <a:gd name="T95" fmla="*/ 4 h 30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"/>
                    <a:gd name="T145" fmla="*/ 0 h 306"/>
                    <a:gd name="T146" fmla="*/ 60 w 60"/>
                    <a:gd name="T147" fmla="*/ 306 h 30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" h="306">
                      <a:moveTo>
                        <a:pt x="30" y="306"/>
                      </a:moveTo>
                      <a:lnTo>
                        <a:pt x="37" y="302"/>
                      </a:lnTo>
                      <a:lnTo>
                        <a:pt x="43" y="298"/>
                      </a:lnTo>
                      <a:lnTo>
                        <a:pt x="48" y="295"/>
                      </a:lnTo>
                      <a:lnTo>
                        <a:pt x="53" y="292"/>
                      </a:lnTo>
                      <a:lnTo>
                        <a:pt x="56" y="289"/>
                      </a:lnTo>
                      <a:lnTo>
                        <a:pt x="58" y="286"/>
                      </a:lnTo>
                      <a:lnTo>
                        <a:pt x="60" y="283"/>
                      </a:lnTo>
                      <a:lnTo>
                        <a:pt x="60" y="281"/>
                      </a:lnTo>
                      <a:lnTo>
                        <a:pt x="60" y="278"/>
                      </a:lnTo>
                      <a:lnTo>
                        <a:pt x="58" y="275"/>
                      </a:lnTo>
                      <a:lnTo>
                        <a:pt x="56" y="273"/>
                      </a:lnTo>
                      <a:lnTo>
                        <a:pt x="53" y="270"/>
                      </a:lnTo>
                      <a:lnTo>
                        <a:pt x="48" y="267"/>
                      </a:lnTo>
                      <a:lnTo>
                        <a:pt x="43" y="263"/>
                      </a:lnTo>
                      <a:lnTo>
                        <a:pt x="37" y="259"/>
                      </a:lnTo>
                      <a:lnTo>
                        <a:pt x="30" y="255"/>
                      </a:lnTo>
                      <a:lnTo>
                        <a:pt x="23" y="251"/>
                      </a:lnTo>
                      <a:lnTo>
                        <a:pt x="17" y="247"/>
                      </a:lnTo>
                      <a:lnTo>
                        <a:pt x="12" y="244"/>
                      </a:lnTo>
                      <a:lnTo>
                        <a:pt x="8" y="241"/>
                      </a:lnTo>
                      <a:lnTo>
                        <a:pt x="4" y="238"/>
                      </a:lnTo>
                      <a:lnTo>
                        <a:pt x="2" y="235"/>
                      </a:lnTo>
                      <a:lnTo>
                        <a:pt x="0" y="232"/>
                      </a:lnTo>
                      <a:lnTo>
                        <a:pt x="0" y="230"/>
                      </a:lnTo>
                      <a:lnTo>
                        <a:pt x="0" y="227"/>
                      </a:lnTo>
                      <a:lnTo>
                        <a:pt x="2" y="224"/>
                      </a:lnTo>
                      <a:lnTo>
                        <a:pt x="4" y="222"/>
                      </a:lnTo>
                      <a:lnTo>
                        <a:pt x="8" y="219"/>
                      </a:lnTo>
                      <a:lnTo>
                        <a:pt x="12" y="215"/>
                      </a:lnTo>
                      <a:lnTo>
                        <a:pt x="17" y="212"/>
                      </a:lnTo>
                      <a:lnTo>
                        <a:pt x="23" y="208"/>
                      </a:lnTo>
                      <a:lnTo>
                        <a:pt x="30" y="204"/>
                      </a:lnTo>
                      <a:lnTo>
                        <a:pt x="37" y="200"/>
                      </a:lnTo>
                      <a:lnTo>
                        <a:pt x="43" y="196"/>
                      </a:lnTo>
                      <a:lnTo>
                        <a:pt x="48" y="193"/>
                      </a:lnTo>
                      <a:lnTo>
                        <a:pt x="53" y="190"/>
                      </a:lnTo>
                      <a:lnTo>
                        <a:pt x="56" y="187"/>
                      </a:lnTo>
                      <a:lnTo>
                        <a:pt x="58" y="184"/>
                      </a:lnTo>
                      <a:lnTo>
                        <a:pt x="60" y="181"/>
                      </a:lnTo>
                      <a:lnTo>
                        <a:pt x="60" y="179"/>
                      </a:lnTo>
                      <a:lnTo>
                        <a:pt x="60" y="176"/>
                      </a:lnTo>
                      <a:lnTo>
                        <a:pt x="58" y="173"/>
                      </a:lnTo>
                      <a:lnTo>
                        <a:pt x="56" y="170"/>
                      </a:lnTo>
                      <a:lnTo>
                        <a:pt x="53" y="167"/>
                      </a:lnTo>
                      <a:lnTo>
                        <a:pt x="48" y="164"/>
                      </a:lnTo>
                      <a:lnTo>
                        <a:pt x="43" y="161"/>
                      </a:lnTo>
                      <a:lnTo>
                        <a:pt x="37" y="157"/>
                      </a:lnTo>
                      <a:lnTo>
                        <a:pt x="30" y="153"/>
                      </a:lnTo>
                      <a:lnTo>
                        <a:pt x="23" y="149"/>
                      </a:lnTo>
                      <a:lnTo>
                        <a:pt x="17" y="145"/>
                      </a:lnTo>
                      <a:lnTo>
                        <a:pt x="12" y="142"/>
                      </a:lnTo>
                      <a:lnTo>
                        <a:pt x="8" y="139"/>
                      </a:lnTo>
                      <a:lnTo>
                        <a:pt x="4" y="136"/>
                      </a:lnTo>
                      <a:lnTo>
                        <a:pt x="2" y="133"/>
                      </a:lnTo>
                      <a:lnTo>
                        <a:pt x="0" y="130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2" y="122"/>
                      </a:lnTo>
                      <a:lnTo>
                        <a:pt x="4" y="119"/>
                      </a:lnTo>
                      <a:lnTo>
                        <a:pt x="8" y="116"/>
                      </a:lnTo>
                      <a:lnTo>
                        <a:pt x="12" y="113"/>
                      </a:lnTo>
                      <a:lnTo>
                        <a:pt x="17" y="110"/>
                      </a:lnTo>
                      <a:lnTo>
                        <a:pt x="23" y="106"/>
                      </a:lnTo>
                      <a:lnTo>
                        <a:pt x="30" y="102"/>
                      </a:lnTo>
                      <a:lnTo>
                        <a:pt x="37" y="98"/>
                      </a:lnTo>
                      <a:lnTo>
                        <a:pt x="43" y="94"/>
                      </a:lnTo>
                      <a:lnTo>
                        <a:pt x="48" y="91"/>
                      </a:lnTo>
                      <a:lnTo>
                        <a:pt x="53" y="87"/>
                      </a:lnTo>
                      <a:lnTo>
                        <a:pt x="56" y="84"/>
                      </a:lnTo>
                      <a:lnTo>
                        <a:pt x="58" y="82"/>
                      </a:lnTo>
                      <a:lnTo>
                        <a:pt x="60" y="79"/>
                      </a:lnTo>
                      <a:lnTo>
                        <a:pt x="60" y="76"/>
                      </a:lnTo>
                      <a:lnTo>
                        <a:pt x="60" y="74"/>
                      </a:lnTo>
                      <a:lnTo>
                        <a:pt x="58" y="71"/>
                      </a:lnTo>
                      <a:lnTo>
                        <a:pt x="56" y="68"/>
                      </a:lnTo>
                      <a:lnTo>
                        <a:pt x="53" y="65"/>
                      </a:lnTo>
                      <a:lnTo>
                        <a:pt x="48" y="62"/>
                      </a:lnTo>
                      <a:lnTo>
                        <a:pt x="43" y="59"/>
                      </a:lnTo>
                      <a:lnTo>
                        <a:pt x="37" y="55"/>
                      </a:lnTo>
                      <a:lnTo>
                        <a:pt x="30" y="51"/>
                      </a:lnTo>
                      <a:lnTo>
                        <a:pt x="23" y="47"/>
                      </a:lnTo>
                      <a:lnTo>
                        <a:pt x="17" y="43"/>
                      </a:lnTo>
                      <a:lnTo>
                        <a:pt x="12" y="39"/>
                      </a:lnTo>
                      <a:lnTo>
                        <a:pt x="8" y="36"/>
                      </a:lnTo>
                      <a:lnTo>
                        <a:pt x="4" y="33"/>
                      </a:lnTo>
                      <a:lnTo>
                        <a:pt x="2" y="31"/>
                      </a:lnTo>
                      <a:lnTo>
                        <a:pt x="0" y="28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2" y="20"/>
                      </a:lnTo>
                      <a:lnTo>
                        <a:pt x="4" y="17"/>
                      </a:lnTo>
                      <a:lnTo>
                        <a:pt x="8" y="14"/>
                      </a:lnTo>
                      <a:lnTo>
                        <a:pt x="12" y="11"/>
                      </a:lnTo>
                      <a:lnTo>
                        <a:pt x="17" y="8"/>
                      </a:lnTo>
                      <a:lnTo>
                        <a:pt x="23" y="4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8" name="Freeform 203">
                  <a:extLst>
                    <a:ext uri="{FF2B5EF4-FFF2-40B4-BE49-F238E27FC236}">
                      <a16:creationId xmlns:a16="http://schemas.microsoft.com/office/drawing/2014/main" id="{93A2D86D-1A9A-80EB-1959-D0BF86FBD9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05" y="1195"/>
                  <a:ext cx="793" cy="53"/>
                </a:xfrm>
                <a:custGeom>
                  <a:avLst/>
                  <a:gdLst>
                    <a:gd name="T0" fmla="*/ 4 w 893"/>
                    <a:gd name="T1" fmla="*/ 4 h 60"/>
                    <a:gd name="T2" fmla="*/ 4 w 893"/>
                    <a:gd name="T3" fmla="*/ 4 h 60"/>
                    <a:gd name="T4" fmla="*/ 4 w 893"/>
                    <a:gd name="T5" fmla="*/ 4 h 60"/>
                    <a:gd name="T6" fmla="*/ 5 w 893"/>
                    <a:gd name="T7" fmla="*/ 4 h 60"/>
                    <a:gd name="T8" fmla="*/ 6 w 893"/>
                    <a:gd name="T9" fmla="*/ 0 h 60"/>
                    <a:gd name="T10" fmla="*/ 8 w 893"/>
                    <a:gd name="T11" fmla="*/ 4 h 60"/>
                    <a:gd name="T12" fmla="*/ 9 w 893"/>
                    <a:gd name="T13" fmla="*/ 4 h 60"/>
                    <a:gd name="T14" fmla="*/ 10 w 893"/>
                    <a:gd name="T15" fmla="*/ 4 h 60"/>
                    <a:gd name="T16" fmla="*/ 11 w 893"/>
                    <a:gd name="T17" fmla="*/ 4 h 60"/>
                    <a:gd name="T18" fmla="*/ 12 w 893"/>
                    <a:gd name="T19" fmla="*/ 4 h 60"/>
                    <a:gd name="T20" fmla="*/ 14 w 893"/>
                    <a:gd name="T21" fmla="*/ 2 h 60"/>
                    <a:gd name="T22" fmla="*/ 16 w 893"/>
                    <a:gd name="T23" fmla="*/ 4 h 60"/>
                    <a:gd name="T24" fmla="*/ 16 w 893"/>
                    <a:gd name="T25" fmla="*/ 4 h 60"/>
                    <a:gd name="T26" fmla="*/ 18 w 893"/>
                    <a:gd name="T27" fmla="*/ 4 h 60"/>
                    <a:gd name="T28" fmla="*/ 19 w 893"/>
                    <a:gd name="T29" fmla="*/ 4 h 60"/>
                    <a:gd name="T30" fmla="*/ 20 w 893"/>
                    <a:gd name="T31" fmla="*/ 4 h 60"/>
                    <a:gd name="T32" fmla="*/ 22 w 893"/>
                    <a:gd name="T33" fmla="*/ 4 h 60"/>
                    <a:gd name="T34" fmla="*/ 22 w 893"/>
                    <a:gd name="T35" fmla="*/ 0 h 60"/>
                    <a:gd name="T36" fmla="*/ 24 w 893"/>
                    <a:gd name="T37" fmla="*/ 4 h 60"/>
                    <a:gd name="T38" fmla="*/ 25 w 893"/>
                    <a:gd name="T39" fmla="*/ 4 h 60"/>
                    <a:gd name="T40" fmla="*/ 26 w 893"/>
                    <a:gd name="T41" fmla="*/ 4 h 60"/>
                    <a:gd name="T42" fmla="*/ 28 w 893"/>
                    <a:gd name="T43" fmla="*/ 4 h 60"/>
                    <a:gd name="T44" fmla="*/ 28 w 893"/>
                    <a:gd name="T45" fmla="*/ 4 h 60"/>
                    <a:gd name="T46" fmla="*/ 31 w 893"/>
                    <a:gd name="T47" fmla="*/ 0 h 60"/>
                    <a:gd name="T48" fmla="*/ 32 w 893"/>
                    <a:gd name="T49" fmla="*/ 4 h 60"/>
                    <a:gd name="T50" fmla="*/ 32 w 893"/>
                    <a:gd name="T51" fmla="*/ 4 h 60"/>
                    <a:gd name="T52" fmla="*/ 35 w 893"/>
                    <a:gd name="T53" fmla="*/ 4 h 60"/>
                    <a:gd name="T54" fmla="*/ 36 w 893"/>
                    <a:gd name="T55" fmla="*/ 4 h 60"/>
                    <a:gd name="T56" fmla="*/ 36 w 893"/>
                    <a:gd name="T57" fmla="*/ 4 h 60"/>
                    <a:gd name="T58" fmla="*/ 38 w 893"/>
                    <a:gd name="T59" fmla="*/ 4 h 60"/>
                    <a:gd name="T60" fmla="*/ 40 w 893"/>
                    <a:gd name="T61" fmla="*/ 2 h 60"/>
                    <a:gd name="T62" fmla="*/ 41 w 893"/>
                    <a:gd name="T63" fmla="*/ 4 h 60"/>
                    <a:gd name="T64" fmla="*/ 41 w 893"/>
                    <a:gd name="T65" fmla="*/ 4 h 60"/>
                    <a:gd name="T66" fmla="*/ 43 w 893"/>
                    <a:gd name="T67" fmla="*/ 4 h 60"/>
                    <a:gd name="T68" fmla="*/ 45 w 893"/>
                    <a:gd name="T69" fmla="*/ 4 h 60"/>
                    <a:gd name="T70" fmla="*/ 46 w 893"/>
                    <a:gd name="T71" fmla="*/ 4 h 60"/>
                    <a:gd name="T72" fmla="*/ 46 w 893"/>
                    <a:gd name="T73" fmla="*/ 0 h 60"/>
                    <a:gd name="T74" fmla="*/ 47 w 893"/>
                    <a:gd name="T75" fmla="*/ 4 h 60"/>
                    <a:gd name="T76" fmla="*/ 51 w 893"/>
                    <a:gd name="T77" fmla="*/ 4 h 60"/>
                    <a:gd name="T78" fmla="*/ 52 w 893"/>
                    <a:gd name="T79" fmla="*/ 4 h 60"/>
                    <a:gd name="T80" fmla="*/ 52 w 893"/>
                    <a:gd name="T81" fmla="*/ 4 h 60"/>
                    <a:gd name="T82" fmla="*/ 52 w 893"/>
                    <a:gd name="T83" fmla="*/ 4 h 60"/>
                    <a:gd name="T84" fmla="*/ 54 w 893"/>
                    <a:gd name="T85" fmla="*/ 2 h 60"/>
                    <a:gd name="T86" fmla="*/ 57 w 893"/>
                    <a:gd name="T87" fmla="*/ 4 h 60"/>
                    <a:gd name="T88" fmla="*/ 57 w 893"/>
                    <a:gd name="T89" fmla="*/ 4 h 60"/>
                    <a:gd name="T90" fmla="*/ 59 w 893"/>
                    <a:gd name="T91" fmla="*/ 4 h 60"/>
                    <a:gd name="T92" fmla="*/ 59 w 893"/>
                    <a:gd name="T93" fmla="*/ 4 h 60"/>
                    <a:gd name="T94" fmla="*/ 60 w 893"/>
                    <a:gd name="T95" fmla="*/ 4 h 60"/>
                    <a:gd name="T96" fmla="*/ 63 w 893"/>
                    <a:gd name="T97" fmla="*/ 4 h 60"/>
                    <a:gd name="T98" fmla="*/ 64 w 893"/>
                    <a:gd name="T99" fmla="*/ 0 h 60"/>
                    <a:gd name="T100" fmla="*/ 65 w 893"/>
                    <a:gd name="T101" fmla="*/ 4 h 60"/>
                    <a:gd name="T102" fmla="*/ 67 w 893"/>
                    <a:gd name="T103" fmla="*/ 4 h 60"/>
                    <a:gd name="T104" fmla="*/ 67 w 893"/>
                    <a:gd name="T105" fmla="*/ 4 h 60"/>
                    <a:gd name="T106" fmla="*/ 68 w 893"/>
                    <a:gd name="T107" fmla="*/ 4 h 60"/>
                    <a:gd name="T108" fmla="*/ 70 w 893"/>
                    <a:gd name="T109" fmla="*/ 4 h 60"/>
                    <a:gd name="T110" fmla="*/ 72 w 893"/>
                    <a:gd name="T111" fmla="*/ 0 h 60"/>
                    <a:gd name="T112" fmla="*/ 72 w 893"/>
                    <a:gd name="T113" fmla="*/ 4 h 6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893"/>
                    <a:gd name="T172" fmla="*/ 0 h 60"/>
                    <a:gd name="T173" fmla="*/ 893 w 893"/>
                    <a:gd name="T174" fmla="*/ 60 h 60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893" h="60">
                      <a:moveTo>
                        <a:pt x="0" y="30"/>
                      </a:moveTo>
                      <a:lnTo>
                        <a:pt x="4" y="37"/>
                      </a:lnTo>
                      <a:lnTo>
                        <a:pt x="8" y="43"/>
                      </a:lnTo>
                      <a:lnTo>
                        <a:pt x="11" y="48"/>
                      </a:lnTo>
                      <a:lnTo>
                        <a:pt x="14" y="52"/>
                      </a:lnTo>
                      <a:lnTo>
                        <a:pt x="17" y="55"/>
                      </a:lnTo>
                      <a:lnTo>
                        <a:pt x="20" y="58"/>
                      </a:lnTo>
                      <a:lnTo>
                        <a:pt x="22" y="59"/>
                      </a:lnTo>
                      <a:lnTo>
                        <a:pt x="25" y="60"/>
                      </a:lnTo>
                      <a:lnTo>
                        <a:pt x="27" y="59"/>
                      </a:lnTo>
                      <a:lnTo>
                        <a:pt x="30" y="58"/>
                      </a:lnTo>
                      <a:lnTo>
                        <a:pt x="33" y="55"/>
                      </a:lnTo>
                      <a:lnTo>
                        <a:pt x="36" y="52"/>
                      </a:lnTo>
                      <a:lnTo>
                        <a:pt x="39" y="48"/>
                      </a:lnTo>
                      <a:lnTo>
                        <a:pt x="42" y="43"/>
                      </a:lnTo>
                      <a:lnTo>
                        <a:pt x="46" y="37"/>
                      </a:lnTo>
                      <a:lnTo>
                        <a:pt x="50" y="30"/>
                      </a:lnTo>
                      <a:lnTo>
                        <a:pt x="54" y="23"/>
                      </a:lnTo>
                      <a:lnTo>
                        <a:pt x="57" y="17"/>
                      </a:lnTo>
                      <a:lnTo>
                        <a:pt x="61" y="11"/>
                      </a:lnTo>
                      <a:lnTo>
                        <a:pt x="64" y="7"/>
                      </a:lnTo>
                      <a:lnTo>
                        <a:pt x="67" y="4"/>
                      </a:lnTo>
                      <a:lnTo>
                        <a:pt x="69" y="2"/>
                      </a:lnTo>
                      <a:lnTo>
                        <a:pt x="72" y="0"/>
                      </a:lnTo>
                      <a:lnTo>
                        <a:pt x="74" y="0"/>
                      </a:lnTo>
                      <a:lnTo>
                        <a:pt x="77" y="0"/>
                      </a:lnTo>
                      <a:lnTo>
                        <a:pt x="80" y="2"/>
                      </a:lnTo>
                      <a:lnTo>
                        <a:pt x="82" y="4"/>
                      </a:lnTo>
                      <a:lnTo>
                        <a:pt x="85" y="7"/>
                      </a:lnTo>
                      <a:lnTo>
                        <a:pt x="88" y="11"/>
                      </a:lnTo>
                      <a:lnTo>
                        <a:pt x="92" y="17"/>
                      </a:lnTo>
                      <a:lnTo>
                        <a:pt x="95" y="23"/>
                      </a:lnTo>
                      <a:lnTo>
                        <a:pt x="99" y="30"/>
                      </a:lnTo>
                      <a:lnTo>
                        <a:pt x="103" y="37"/>
                      </a:lnTo>
                      <a:lnTo>
                        <a:pt x="107" y="43"/>
                      </a:lnTo>
                      <a:lnTo>
                        <a:pt x="110" y="48"/>
                      </a:lnTo>
                      <a:lnTo>
                        <a:pt x="113" y="52"/>
                      </a:lnTo>
                      <a:lnTo>
                        <a:pt x="116" y="55"/>
                      </a:lnTo>
                      <a:lnTo>
                        <a:pt x="119" y="58"/>
                      </a:lnTo>
                      <a:lnTo>
                        <a:pt x="122" y="59"/>
                      </a:lnTo>
                      <a:lnTo>
                        <a:pt x="124" y="60"/>
                      </a:lnTo>
                      <a:lnTo>
                        <a:pt x="127" y="59"/>
                      </a:lnTo>
                      <a:lnTo>
                        <a:pt x="129" y="58"/>
                      </a:lnTo>
                      <a:lnTo>
                        <a:pt x="132" y="55"/>
                      </a:lnTo>
                      <a:lnTo>
                        <a:pt x="135" y="52"/>
                      </a:lnTo>
                      <a:lnTo>
                        <a:pt x="138" y="48"/>
                      </a:lnTo>
                      <a:lnTo>
                        <a:pt x="141" y="43"/>
                      </a:lnTo>
                      <a:lnTo>
                        <a:pt x="145" y="37"/>
                      </a:lnTo>
                      <a:lnTo>
                        <a:pt x="149" y="30"/>
                      </a:lnTo>
                      <a:lnTo>
                        <a:pt x="153" y="23"/>
                      </a:lnTo>
                      <a:lnTo>
                        <a:pt x="157" y="17"/>
                      </a:lnTo>
                      <a:lnTo>
                        <a:pt x="160" y="11"/>
                      </a:lnTo>
                      <a:lnTo>
                        <a:pt x="163" y="7"/>
                      </a:lnTo>
                      <a:lnTo>
                        <a:pt x="166" y="4"/>
                      </a:lnTo>
                      <a:lnTo>
                        <a:pt x="169" y="2"/>
                      </a:lnTo>
                      <a:lnTo>
                        <a:pt x="171" y="0"/>
                      </a:lnTo>
                      <a:lnTo>
                        <a:pt x="174" y="0"/>
                      </a:lnTo>
                      <a:lnTo>
                        <a:pt x="176" y="0"/>
                      </a:lnTo>
                      <a:lnTo>
                        <a:pt x="179" y="2"/>
                      </a:lnTo>
                      <a:lnTo>
                        <a:pt x="182" y="4"/>
                      </a:lnTo>
                      <a:lnTo>
                        <a:pt x="184" y="7"/>
                      </a:lnTo>
                      <a:lnTo>
                        <a:pt x="188" y="11"/>
                      </a:lnTo>
                      <a:lnTo>
                        <a:pt x="191" y="17"/>
                      </a:lnTo>
                      <a:lnTo>
                        <a:pt x="195" y="23"/>
                      </a:lnTo>
                      <a:lnTo>
                        <a:pt x="199" y="30"/>
                      </a:lnTo>
                      <a:lnTo>
                        <a:pt x="203" y="37"/>
                      </a:lnTo>
                      <a:lnTo>
                        <a:pt x="206" y="43"/>
                      </a:lnTo>
                      <a:lnTo>
                        <a:pt x="209" y="48"/>
                      </a:lnTo>
                      <a:lnTo>
                        <a:pt x="213" y="52"/>
                      </a:lnTo>
                      <a:lnTo>
                        <a:pt x="215" y="55"/>
                      </a:lnTo>
                      <a:lnTo>
                        <a:pt x="218" y="58"/>
                      </a:lnTo>
                      <a:lnTo>
                        <a:pt x="221" y="59"/>
                      </a:lnTo>
                      <a:lnTo>
                        <a:pt x="223" y="60"/>
                      </a:lnTo>
                      <a:lnTo>
                        <a:pt x="226" y="59"/>
                      </a:lnTo>
                      <a:lnTo>
                        <a:pt x="229" y="58"/>
                      </a:lnTo>
                      <a:lnTo>
                        <a:pt x="231" y="55"/>
                      </a:lnTo>
                      <a:lnTo>
                        <a:pt x="234" y="52"/>
                      </a:lnTo>
                      <a:lnTo>
                        <a:pt x="237" y="48"/>
                      </a:lnTo>
                      <a:lnTo>
                        <a:pt x="241" y="43"/>
                      </a:lnTo>
                      <a:lnTo>
                        <a:pt x="244" y="37"/>
                      </a:lnTo>
                      <a:lnTo>
                        <a:pt x="248" y="30"/>
                      </a:lnTo>
                      <a:lnTo>
                        <a:pt x="252" y="23"/>
                      </a:lnTo>
                      <a:lnTo>
                        <a:pt x="256" y="17"/>
                      </a:lnTo>
                      <a:lnTo>
                        <a:pt x="259" y="11"/>
                      </a:lnTo>
                      <a:lnTo>
                        <a:pt x="262" y="7"/>
                      </a:lnTo>
                      <a:lnTo>
                        <a:pt x="265" y="4"/>
                      </a:lnTo>
                      <a:lnTo>
                        <a:pt x="268" y="2"/>
                      </a:lnTo>
                      <a:lnTo>
                        <a:pt x="270" y="0"/>
                      </a:lnTo>
                      <a:lnTo>
                        <a:pt x="273" y="0"/>
                      </a:lnTo>
                      <a:lnTo>
                        <a:pt x="276" y="0"/>
                      </a:lnTo>
                      <a:lnTo>
                        <a:pt x="278" y="2"/>
                      </a:lnTo>
                      <a:lnTo>
                        <a:pt x="281" y="4"/>
                      </a:lnTo>
                      <a:lnTo>
                        <a:pt x="284" y="7"/>
                      </a:lnTo>
                      <a:lnTo>
                        <a:pt x="287" y="11"/>
                      </a:lnTo>
                      <a:lnTo>
                        <a:pt x="290" y="17"/>
                      </a:lnTo>
                      <a:lnTo>
                        <a:pt x="294" y="23"/>
                      </a:lnTo>
                      <a:lnTo>
                        <a:pt x="298" y="30"/>
                      </a:lnTo>
                      <a:lnTo>
                        <a:pt x="302" y="37"/>
                      </a:lnTo>
                      <a:lnTo>
                        <a:pt x="305" y="43"/>
                      </a:lnTo>
                      <a:lnTo>
                        <a:pt x="309" y="48"/>
                      </a:lnTo>
                      <a:lnTo>
                        <a:pt x="312" y="52"/>
                      </a:lnTo>
                      <a:lnTo>
                        <a:pt x="315" y="55"/>
                      </a:lnTo>
                      <a:lnTo>
                        <a:pt x="317" y="58"/>
                      </a:lnTo>
                      <a:lnTo>
                        <a:pt x="320" y="59"/>
                      </a:lnTo>
                      <a:lnTo>
                        <a:pt x="323" y="60"/>
                      </a:lnTo>
                      <a:lnTo>
                        <a:pt x="325" y="59"/>
                      </a:lnTo>
                      <a:lnTo>
                        <a:pt x="328" y="58"/>
                      </a:lnTo>
                      <a:lnTo>
                        <a:pt x="330" y="55"/>
                      </a:lnTo>
                      <a:lnTo>
                        <a:pt x="333" y="52"/>
                      </a:lnTo>
                      <a:lnTo>
                        <a:pt x="336" y="48"/>
                      </a:lnTo>
                      <a:lnTo>
                        <a:pt x="340" y="43"/>
                      </a:lnTo>
                      <a:lnTo>
                        <a:pt x="343" y="37"/>
                      </a:lnTo>
                      <a:lnTo>
                        <a:pt x="347" y="30"/>
                      </a:lnTo>
                      <a:lnTo>
                        <a:pt x="351" y="23"/>
                      </a:lnTo>
                      <a:lnTo>
                        <a:pt x="355" y="17"/>
                      </a:lnTo>
                      <a:lnTo>
                        <a:pt x="358" y="11"/>
                      </a:lnTo>
                      <a:lnTo>
                        <a:pt x="361" y="7"/>
                      </a:lnTo>
                      <a:lnTo>
                        <a:pt x="364" y="4"/>
                      </a:lnTo>
                      <a:lnTo>
                        <a:pt x="367" y="2"/>
                      </a:lnTo>
                      <a:lnTo>
                        <a:pt x="370" y="0"/>
                      </a:lnTo>
                      <a:lnTo>
                        <a:pt x="372" y="0"/>
                      </a:lnTo>
                      <a:lnTo>
                        <a:pt x="375" y="0"/>
                      </a:lnTo>
                      <a:lnTo>
                        <a:pt x="377" y="2"/>
                      </a:lnTo>
                      <a:lnTo>
                        <a:pt x="380" y="4"/>
                      </a:lnTo>
                      <a:lnTo>
                        <a:pt x="383" y="7"/>
                      </a:lnTo>
                      <a:lnTo>
                        <a:pt x="386" y="11"/>
                      </a:lnTo>
                      <a:lnTo>
                        <a:pt x="389" y="17"/>
                      </a:lnTo>
                      <a:lnTo>
                        <a:pt x="393" y="23"/>
                      </a:lnTo>
                      <a:lnTo>
                        <a:pt x="397" y="30"/>
                      </a:lnTo>
                      <a:lnTo>
                        <a:pt x="401" y="37"/>
                      </a:lnTo>
                      <a:lnTo>
                        <a:pt x="405" y="43"/>
                      </a:lnTo>
                      <a:lnTo>
                        <a:pt x="408" y="48"/>
                      </a:lnTo>
                      <a:lnTo>
                        <a:pt x="411" y="52"/>
                      </a:lnTo>
                      <a:lnTo>
                        <a:pt x="414" y="55"/>
                      </a:lnTo>
                      <a:lnTo>
                        <a:pt x="417" y="58"/>
                      </a:lnTo>
                      <a:lnTo>
                        <a:pt x="419" y="59"/>
                      </a:lnTo>
                      <a:lnTo>
                        <a:pt x="422" y="60"/>
                      </a:lnTo>
                      <a:lnTo>
                        <a:pt x="424" y="59"/>
                      </a:lnTo>
                      <a:lnTo>
                        <a:pt x="427" y="58"/>
                      </a:lnTo>
                      <a:lnTo>
                        <a:pt x="430" y="55"/>
                      </a:lnTo>
                      <a:lnTo>
                        <a:pt x="433" y="52"/>
                      </a:lnTo>
                      <a:lnTo>
                        <a:pt x="436" y="48"/>
                      </a:lnTo>
                      <a:lnTo>
                        <a:pt x="439" y="43"/>
                      </a:lnTo>
                      <a:lnTo>
                        <a:pt x="443" y="37"/>
                      </a:lnTo>
                      <a:lnTo>
                        <a:pt x="447" y="30"/>
                      </a:lnTo>
                      <a:lnTo>
                        <a:pt x="451" y="23"/>
                      </a:lnTo>
                      <a:lnTo>
                        <a:pt x="454" y="17"/>
                      </a:lnTo>
                      <a:lnTo>
                        <a:pt x="458" y="11"/>
                      </a:lnTo>
                      <a:lnTo>
                        <a:pt x="461" y="7"/>
                      </a:lnTo>
                      <a:lnTo>
                        <a:pt x="464" y="4"/>
                      </a:lnTo>
                      <a:lnTo>
                        <a:pt x="466" y="2"/>
                      </a:lnTo>
                      <a:lnTo>
                        <a:pt x="469" y="0"/>
                      </a:lnTo>
                      <a:lnTo>
                        <a:pt x="471" y="0"/>
                      </a:lnTo>
                      <a:lnTo>
                        <a:pt x="474" y="0"/>
                      </a:lnTo>
                      <a:lnTo>
                        <a:pt x="477" y="2"/>
                      </a:lnTo>
                      <a:lnTo>
                        <a:pt x="479" y="4"/>
                      </a:lnTo>
                      <a:lnTo>
                        <a:pt x="482" y="7"/>
                      </a:lnTo>
                      <a:lnTo>
                        <a:pt x="485" y="11"/>
                      </a:lnTo>
                      <a:lnTo>
                        <a:pt x="489" y="17"/>
                      </a:lnTo>
                      <a:lnTo>
                        <a:pt x="492" y="23"/>
                      </a:lnTo>
                      <a:lnTo>
                        <a:pt x="496" y="30"/>
                      </a:lnTo>
                      <a:lnTo>
                        <a:pt x="500" y="37"/>
                      </a:lnTo>
                      <a:lnTo>
                        <a:pt x="504" y="43"/>
                      </a:lnTo>
                      <a:lnTo>
                        <a:pt x="507" y="48"/>
                      </a:lnTo>
                      <a:lnTo>
                        <a:pt x="510" y="52"/>
                      </a:lnTo>
                      <a:lnTo>
                        <a:pt x="513" y="55"/>
                      </a:lnTo>
                      <a:lnTo>
                        <a:pt x="516" y="58"/>
                      </a:lnTo>
                      <a:lnTo>
                        <a:pt x="519" y="59"/>
                      </a:lnTo>
                      <a:lnTo>
                        <a:pt x="521" y="60"/>
                      </a:lnTo>
                      <a:lnTo>
                        <a:pt x="524" y="59"/>
                      </a:lnTo>
                      <a:lnTo>
                        <a:pt x="526" y="58"/>
                      </a:lnTo>
                      <a:lnTo>
                        <a:pt x="529" y="55"/>
                      </a:lnTo>
                      <a:lnTo>
                        <a:pt x="532" y="52"/>
                      </a:lnTo>
                      <a:lnTo>
                        <a:pt x="535" y="48"/>
                      </a:lnTo>
                      <a:lnTo>
                        <a:pt x="538" y="43"/>
                      </a:lnTo>
                      <a:lnTo>
                        <a:pt x="542" y="37"/>
                      </a:lnTo>
                      <a:lnTo>
                        <a:pt x="546" y="30"/>
                      </a:lnTo>
                      <a:lnTo>
                        <a:pt x="550" y="23"/>
                      </a:lnTo>
                      <a:lnTo>
                        <a:pt x="554" y="17"/>
                      </a:lnTo>
                      <a:lnTo>
                        <a:pt x="557" y="11"/>
                      </a:lnTo>
                      <a:lnTo>
                        <a:pt x="560" y="7"/>
                      </a:lnTo>
                      <a:lnTo>
                        <a:pt x="563" y="4"/>
                      </a:lnTo>
                      <a:lnTo>
                        <a:pt x="566" y="2"/>
                      </a:lnTo>
                      <a:lnTo>
                        <a:pt x="568" y="0"/>
                      </a:lnTo>
                      <a:lnTo>
                        <a:pt x="571" y="0"/>
                      </a:lnTo>
                      <a:lnTo>
                        <a:pt x="573" y="0"/>
                      </a:lnTo>
                      <a:lnTo>
                        <a:pt x="576" y="2"/>
                      </a:lnTo>
                      <a:lnTo>
                        <a:pt x="579" y="4"/>
                      </a:lnTo>
                      <a:lnTo>
                        <a:pt x="582" y="7"/>
                      </a:lnTo>
                      <a:lnTo>
                        <a:pt x="585" y="11"/>
                      </a:lnTo>
                      <a:lnTo>
                        <a:pt x="588" y="17"/>
                      </a:lnTo>
                      <a:lnTo>
                        <a:pt x="592" y="23"/>
                      </a:lnTo>
                      <a:lnTo>
                        <a:pt x="596" y="30"/>
                      </a:lnTo>
                      <a:lnTo>
                        <a:pt x="600" y="37"/>
                      </a:lnTo>
                      <a:lnTo>
                        <a:pt x="603" y="43"/>
                      </a:lnTo>
                      <a:lnTo>
                        <a:pt x="607" y="48"/>
                      </a:lnTo>
                      <a:lnTo>
                        <a:pt x="610" y="52"/>
                      </a:lnTo>
                      <a:lnTo>
                        <a:pt x="612" y="55"/>
                      </a:lnTo>
                      <a:lnTo>
                        <a:pt x="615" y="58"/>
                      </a:lnTo>
                      <a:lnTo>
                        <a:pt x="618" y="59"/>
                      </a:lnTo>
                      <a:lnTo>
                        <a:pt x="620" y="60"/>
                      </a:lnTo>
                      <a:lnTo>
                        <a:pt x="623" y="59"/>
                      </a:lnTo>
                      <a:lnTo>
                        <a:pt x="626" y="58"/>
                      </a:lnTo>
                      <a:lnTo>
                        <a:pt x="628" y="55"/>
                      </a:lnTo>
                      <a:lnTo>
                        <a:pt x="631" y="52"/>
                      </a:lnTo>
                      <a:lnTo>
                        <a:pt x="634" y="48"/>
                      </a:lnTo>
                      <a:lnTo>
                        <a:pt x="638" y="43"/>
                      </a:lnTo>
                      <a:lnTo>
                        <a:pt x="641" y="37"/>
                      </a:lnTo>
                      <a:lnTo>
                        <a:pt x="645" y="30"/>
                      </a:lnTo>
                      <a:lnTo>
                        <a:pt x="649" y="23"/>
                      </a:lnTo>
                      <a:lnTo>
                        <a:pt x="653" y="17"/>
                      </a:lnTo>
                      <a:lnTo>
                        <a:pt x="656" y="11"/>
                      </a:lnTo>
                      <a:lnTo>
                        <a:pt x="659" y="7"/>
                      </a:lnTo>
                      <a:lnTo>
                        <a:pt x="662" y="4"/>
                      </a:lnTo>
                      <a:lnTo>
                        <a:pt x="665" y="2"/>
                      </a:lnTo>
                      <a:lnTo>
                        <a:pt x="667" y="0"/>
                      </a:lnTo>
                      <a:lnTo>
                        <a:pt x="670" y="0"/>
                      </a:lnTo>
                      <a:lnTo>
                        <a:pt x="673" y="0"/>
                      </a:lnTo>
                      <a:lnTo>
                        <a:pt x="675" y="2"/>
                      </a:lnTo>
                      <a:lnTo>
                        <a:pt x="678" y="4"/>
                      </a:lnTo>
                      <a:lnTo>
                        <a:pt x="681" y="7"/>
                      </a:lnTo>
                      <a:lnTo>
                        <a:pt x="684" y="11"/>
                      </a:lnTo>
                      <a:lnTo>
                        <a:pt x="687" y="17"/>
                      </a:lnTo>
                      <a:lnTo>
                        <a:pt x="691" y="23"/>
                      </a:lnTo>
                      <a:lnTo>
                        <a:pt x="695" y="30"/>
                      </a:lnTo>
                      <a:lnTo>
                        <a:pt x="699" y="37"/>
                      </a:lnTo>
                      <a:lnTo>
                        <a:pt x="702" y="43"/>
                      </a:lnTo>
                      <a:lnTo>
                        <a:pt x="706" y="48"/>
                      </a:lnTo>
                      <a:lnTo>
                        <a:pt x="709" y="52"/>
                      </a:lnTo>
                      <a:lnTo>
                        <a:pt x="712" y="55"/>
                      </a:lnTo>
                      <a:lnTo>
                        <a:pt x="714" y="58"/>
                      </a:lnTo>
                      <a:lnTo>
                        <a:pt x="717" y="59"/>
                      </a:lnTo>
                      <a:lnTo>
                        <a:pt x="720" y="60"/>
                      </a:lnTo>
                      <a:lnTo>
                        <a:pt x="722" y="59"/>
                      </a:lnTo>
                      <a:lnTo>
                        <a:pt x="725" y="58"/>
                      </a:lnTo>
                      <a:lnTo>
                        <a:pt x="728" y="55"/>
                      </a:lnTo>
                      <a:lnTo>
                        <a:pt x="730" y="52"/>
                      </a:lnTo>
                      <a:lnTo>
                        <a:pt x="733" y="48"/>
                      </a:lnTo>
                      <a:lnTo>
                        <a:pt x="737" y="43"/>
                      </a:lnTo>
                      <a:lnTo>
                        <a:pt x="740" y="37"/>
                      </a:lnTo>
                      <a:lnTo>
                        <a:pt x="744" y="30"/>
                      </a:lnTo>
                      <a:lnTo>
                        <a:pt x="748" y="23"/>
                      </a:lnTo>
                      <a:lnTo>
                        <a:pt x="752" y="17"/>
                      </a:lnTo>
                      <a:lnTo>
                        <a:pt x="755" y="11"/>
                      </a:lnTo>
                      <a:lnTo>
                        <a:pt x="758" y="7"/>
                      </a:lnTo>
                      <a:lnTo>
                        <a:pt x="761" y="4"/>
                      </a:lnTo>
                      <a:lnTo>
                        <a:pt x="764" y="2"/>
                      </a:lnTo>
                      <a:lnTo>
                        <a:pt x="767" y="0"/>
                      </a:lnTo>
                      <a:lnTo>
                        <a:pt x="769" y="0"/>
                      </a:lnTo>
                      <a:lnTo>
                        <a:pt x="772" y="0"/>
                      </a:lnTo>
                      <a:lnTo>
                        <a:pt x="774" y="2"/>
                      </a:lnTo>
                      <a:lnTo>
                        <a:pt x="777" y="4"/>
                      </a:lnTo>
                      <a:lnTo>
                        <a:pt x="780" y="7"/>
                      </a:lnTo>
                      <a:lnTo>
                        <a:pt x="783" y="11"/>
                      </a:lnTo>
                      <a:lnTo>
                        <a:pt x="786" y="17"/>
                      </a:lnTo>
                      <a:lnTo>
                        <a:pt x="790" y="23"/>
                      </a:lnTo>
                      <a:lnTo>
                        <a:pt x="794" y="30"/>
                      </a:lnTo>
                      <a:lnTo>
                        <a:pt x="798" y="37"/>
                      </a:lnTo>
                      <a:lnTo>
                        <a:pt x="802" y="43"/>
                      </a:lnTo>
                      <a:lnTo>
                        <a:pt x="805" y="48"/>
                      </a:lnTo>
                      <a:lnTo>
                        <a:pt x="808" y="52"/>
                      </a:lnTo>
                      <a:lnTo>
                        <a:pt x="811" y="55"/>
                      </a:lnTo>
                      <a:lnTo>
                        <a:pt x="814" y="58"/>
                      </a:lnTo>
                      <a:lnTo>
                        <a:pt x="816" y="59"/>
                      </a:lnTo>
                      <a:lnTo>
                        <a:pt x="819" y="60"/>
                      </a:lnTo>
                      <a:lnTo>
                        <a:pt x="821" y="59"/>
                      </a:lnTo>
                      <a:lnTo>
                        <a:pt x="824" y="58"/>
                      </a:lnTo>
                      <a:lnTo>
                        <a:pt x="827" y="55"/>
                      </a:lnTo>
                      <a:lnTo>
                        <a:pt x="830" y="52"/>
                      </a:lnTo>
                      <a:lnTo>
                        <a:pt x="833" y="48"/>
                      </a:lnTo>
                      <a:lnTo>
                        <a:pt x="836" y="43"/>
                      </a:lnTo>
                      <a:lnTo>
                        <a:pt x="840" y="37"/>
                      </a:lnTo>
                      <a:lnTo>
                        <a:pt x="844" y="30"/>
                      </a:lnTo>
                      <a:lnTo>
                        <a:pt x="848" y="23"/>
                      </a:lnTo>
                      <a:lnTo>
                        <a:pt x="851" y="17"/>
                      </a:lnTo>
                      <a:lnTo>
                        <a:pt x="855" y="11"/>
                      </a:lnTo>
                      <a:lnTo>
                        <a:pt x="858" y="7"/>
                      </a:lnTo>
                      <a:lnTo>
                        <a:pt x="861" y="4"/>
                      </a:lnTo>
                      <a:lnTo>
                        <a:pt x="863" y="2"/>
                      </a:lnTo>
                      <a:lnTo>
                        <a:pt x="866" y="0"/>
                      </a:lnTo>
                      <a:lnTo>
                        <a:pt x="869" y="0"/>
                      </a:lnTo>
                      <a:lnTo>
                        <a:pt x="871" y="0"/>
                      </a:lnTo>
                      <a:lnTo>
                        <a:pt x="874" y="2"/>
                      </a:lnTo>
                      <a:lnTo>
                        <a:pt x="876" y="4"/>
                      </a:lnTo>
                      <a:lnTo>
                        <a:pt x="879" y="7"/>
                      </a:lnTo>
                      <a:lnTo>
                        <a:pt x="882" y="11"/>
                      </a:lnTo>
                      <a:lnTo>
                        <a:pt x="886" y="17"/>
                      </a:lnTo>
                      <a:lnTo>
                        <a:pt x="889" y="23"/>
                      </a:lnTo>
                      <a:lnTo>
                        <a:pt x="893" y="3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99" name="Rectangle 204">
                  <a:extLst>
                    <a:ext uri="{FF2B5EF4-FFF2-40B4-BE49-F238E27FC236}">
                      <a16:creationId xmlns:a16="http://schemas.microsoft.com/office/drawing/2014/main" id="{D8E48F69-56DF-EC94-1D88-57D84B2782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12" y="1008"/>
                  <a:ext cx="5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q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00" name="Rectangle 205">
                  <a:extLst>
                    <a:ext uri="{FF2B5EF4-FFF2-40B4-BE49-F238E27FC236}">
                      <a16:creationId xmlns:a16="http://schemas.microsoft.com/office/drawing/2014/main" id="{5873885F-F6D1-691D-AC72-AA4C9E877FA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072" y="1104"/>
                  <a:ext cx="139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evap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01" name="Rectangle 206">
                  <a:extLst>
                    <a:ext uri="{FF2B5EF4-FFF2-40B4-BE49-F238E27FC236}">
                      <a16:creationId xmlns:a16="http://schemas.microsoft.com/office/drawing/2014/main" id="{B12E988F-BF5C-6F7A-E060-8D94F0A82A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88" y="1008"/>
                  <a:ext cx="5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 i="1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q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02" name="Rectangle 207">
                  <a:extLst>
                    <a:ext uri="{FF2B5EF4-FFF2-40B4-BE49-F238E27FC236}">
                      <a16:creationId xmlns:a16="http://schemas.microsoft.com/office/drawing/2014/main" id="{081455FB-AEFF-ACEF-9C81-E7D6E67846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47" y="1104"/>
                  <a:ext cx="225" cy="9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0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warmer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03" name="Rectangle 208">
                  <a:extLst>
                    <a:ext uri="{FF2B5EF4-FFF2-40B4-BE49-F238E27FC236}">
                      <a16:creationId xmlns:a16="http://schemas.microsoft.com/office/drawing/2014/main" id="{554FF843-BD0F-13AB-89E7-12ED7C9E74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16" y="1742"/>
                  <a:ext cx="335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warmer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04" name="Line 209">
                  <a:extLst>
                    <a:ext uri="{FF2B5EF4-FFF2-40B4-BE49-F238E27FC236}">
                      <a16:creationId xmlns:a16="http://schemas.microsoft.com/office/drawing/2014/main" id="{2F7891EF-2466-E22B-3A91-71776D66D52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552" y="1493"/>
                  <a:ext cx="1" cy="155"/>
                </a:xfrm>
                <a:prstGeom prst="line">
                  <a:avLst/>
                </a:pr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5" name="Freeform 210">
                  <a:extLst>
                    <a:ext uri="{FF2B5EF4-FFF2-40B4-BE49-F238E27FC236}">
                      <a16:creationId xmlns:a16="http://schemas.microsoft.com/office/drawing/2014/main" id="{BD8AF30F-506E-AC2B-6FB1-F72465815B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6" y="1529"/>
                  <a:ext cx="71" cy="118"/>
                </a:xfrm>
                <a:custGeom>
                  <a:avLst/>
                  <a:gdLst>
                    <a:gd name="T0" fmla="*/ 1 w 142"/>
                    <a:gd name="T1" fmla="*/ 1 h 236"/>
                    <a:gd name="T2" fmla="*/ 0 w 142"/>
                    <a:gd name="T3" fmla="*/ 0 h 236"/>
                    <a:gd name="T4" fmla="*/ 1 w 142"/>
                    <a:gd name="T5" fmla="*/ 1 h 236"/>
                    <a:gd name="T6" fmla="*/ 1 w 142"/>
                    <a:gd name="T7" fmla="*/ 0 h 236"/>
                    <a:gd name="T8" fmla="*/ 1 w 142"/>
                    <a:gd name="T9" fmla="*/ 1 h 23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42"/>
                    <a:gd name="T16" fmla="*/ 0 h 236"/>
                    <a:gd name="T17" fmla="*/ 142 w 142"/>
                    <a:gd name="T18" fmla="*/ 236 h 2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42" h="236">
                      <a:moveTo>
                        <a:pt x="71" y="236"/>
                      </a:moveTo>
                      <a:lnTo>
                        <a:pt x="0" y="0"/>
                      </a:lnTo>
                      <a:lnTo>
                        <a:pt x="71" y="46"/>
                      </a:lnTo>
                      <a:lnTo>
                        <a:pt x="142" y="0"/>
                      </a:lnTo>
                      <a:lnTo>
                        <a:pt x="71" y="2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4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6" name="Freeform 211">
                  <a:extLst>
                    <a:ext uri="{FF2B5EF4-FFF2-40B4-BE49-F238E27FC236}">
                      <a16:creationId xmlns:a16="http://schemas.microsoft.com/office/drawing/2014/main" id="{374D31D6-AF26-3EB1-1542-5AB487E69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25" y="1222"/>
                  <a:ext cx="53" cy="271"/>
                </a:xfrm>
                <a:custGeom>
                  <a:avLst/>
                  <a:gdLst>
                    <a:gd name="T0" fmla="*/ 4 w 60"/>
                    <a:gd name="T1" fmla="*/ 24 h 306"/>
                    <a:gd name="T2" fmla="*/ 4 w 60"/>
                    <a:gd name="T3" fmla="*/ 24 h 306"/>
                    <a:gd name="T4" fmla="*/ 4 w 60"/>
                    <a:gd name="T5" fmla="*/ 22 h 306"/>
                    <a:gd name="T6" fmla="*/ 4 w 60"/>
                    <a:gd name="T7" fmla="*/ 21 h 306"/>
                    <a:gd name="T8" fmla="*/ 4 w 60"/>
                    <a:gd name="T9" fmla="*/ 21 h 306"/>
                    <a:gd name="T10" fmla="*/ 4 w 60"/>
                    <a:gd name="T11" fmla="*/ 21 h 306"/>
                    <a:gd name="T12" fmla="*/ 4 w 60"/>
                    <a:gd name="T13" fmla="*/ 21 h 306"/>
                    <a:gd name="T14" fmla="*/ 4 w 60"/>
                    <a:gd name="T15" fmla="*/ 20 h 306"/>
                    <a:gd name="T16" fmla="*/ 4 w 60"/>
                    <a:gd name="T17" fmla="*/ 19 h 306"/>
                    <a:gd name="T18" fmla="*/ 4 w 60"/>
                    <a:gd name="T19" fmla="*/ 19 h 306"/>
                    <a:gd name="T20" fmla="*/ 4 w 60"/>
                    <a:gd name="T21" fmla="*/ 19 h 306"/>
                    <a:gd name="T22" fmla="*/ 0 w 60"/>
                    <a:gd name="T23" fmla="*/ 19 h 306"/>
                    <a:gd name="T24" fmla="*/ 0 w 60"/>
                    <a:gd name="T25" fmla="*/ 17 h 306"/>
                    <a:gd name="T26" fmla="*/ 4 w 60"/>
                    <a:gd name="T27" fmla="*/ 17 h 306"/>
                    <a:gd name="T28" fmla="*/ 4 w 60"/>
                    <a:gd name="T29" fmla="*/ 17 h 306"/>
                    <a:gd name="T30" fmla="*/ 4 w 60"/>
                    <a:gd name="T31" fmla="*/ 17 h 306"/>
                    <a:gd name="T32" fmla="*/ 4 w 60"/>
                    <a:gd name="T33" fmla="*/ 15 h 306"/>
                    <a:gd name="T34" fmla="*/ 4 w 60"/>
                    <a:gd name="T35" fmla="*/ 15 h 306"/>
                    <a:gd name="T36" fmla="*/ 4 w 60"/>
                    <a:gd name="T37" fmla="*/ 15 h 306"/>
                    <a:gd name="T38" fmla="*/ 4 w 60"/>
                    <a:gd name="T39" fmla="*/ 15 h 306"/>
                    <a:gd name="T40" fmla="*/ 4 w 60"/>
                    <a:gd name="T41" fmla="*/ 13 h 306"/>
                    <a:gd name="T42" fmla="*/ 4 w 60"/>
                    <a:gd name="T43" fmla="*/ 13 h 306"/>
                    <a:gd name="T44" fmla="*/ 4 w 60"/>
                    <a:gd name="T45" fmla="*/ 13 h 306"/>
                    <a:gd name="T46" fmla="*/ 4 w 60"/>
                    <a:gd name="T47" fmla="*/ 12 h 306"/>
                    <a:gd name="T48" fmla="*/ 4 w 60"/>
                    <a:gd name="T49" fmla="*/ 12 h 306"/>
                    <a:gd name="T50" fmla="*/ 4 w 60"/>
                    <a:gd name="T51" fmla="*/ 12 h 306"/>
                    <a:gd name="T52" fmla="*/ 4 w 60"/>
                    <a:gd name="T53" fmla="*/ 11 h 306"/>
                    <a:gd name="T54" fmla="*/ 0 w 60"/>
                    <a:gd name="T55" fmla="*/ 11 h 306"/>
                    <a:gd name="T56" fmla="*/ 0 w 60"/>
                    <a:gd name="T57" fmla="*/ 10 h 306"/>
                    <a:gd name="T58" fmla="*/ 4 w 60"/>
                    <a:gd name="T59" fmla="*/ 10 h 306"/>
                    <a:gd name="T60" fmla="*/ 4 w 60"/>
                    <a:gd name="T61" fmla="*/ 10 h 306"/>
                    <a:gd name="T62" fmla="*/ 4 w 60"/>
                    <a:gd name="T63" fmla="*/ 9 h 306"/>
                    <a:gd name="T64" fmla="*/ 4 w 60"/>
                    <a:gd name="T65" fmla="*/ 8 h 306"/>
                    <a:gd name="T66" fmla="*/ 4 w 60"/>
                    <a:gd name="T67" fmla="*/ 8 h 306"/>
                    <a:gd name="T68" fmla="*/ 4 w 60"/>
                    <a:gd name="T69" fmla="*/ 7 h 306"/>
                    <a:gd name="T70" fmla="*/ 4 w 60"/>
                    <a:gd name="T71" fmla="*/ 7 h 306"/>
                    <a:gd name="T72" fmla="*/ 4 w 60"/>
                    <a:gd name="T73" fmla="*/ 6 h 306"/>
                    <a:gd name="T74" fmla="*/ 4 w 60"/>
                    <a:gd name="T75" fmla="*/ 5 h 306"/>
                    <a:gd name="T76" fmla="*/ 4 w 60"/>
                    <a:gd name="T77" fmla="*/ 5 h 306"/>
                    <a:gd name="T78" fmla="*/ 4 w 60"/>
                    <a:gd name="T79" fmla="*/ 4 h 306"/>
                    <a:gd name="T80" fmla="*/ 4 w 60"/>
                    <a:gd name="T81" fmla="*/ 4 h 306"/>
                    <a:gd name="T82" fmla="*/ 4 w 60"/>
                    <a:gd name="T83" fmla="*/ 4 h 306"/>
                    <a:gd name="T84" fmla="*/ 4 w 60"/>
                    <a:gd name="T85" fmla="*/ 4 h 306"/>
                    <a:gd name="T86" fmla="*/ 0 w 60"/>
                    <a:gd name="T87" fmla="*/ 4 h 306"/>
                    <a:gd name="T88" fmla="*/ 0 w 60"/>
                    <a:gd name="T89" fmla="*/ 4 h 306"/>
                    <a:gd name="T90" fmla="*/ 4 w 60"/>
                    <a:gd name="T91" fmla="*/ 4 h 306"/>
                    <a:gd name="T92" fmla="*/ 4 w 60"/>
                    <a:gd name="T93" fmla="*/ 4 h 306"/>
                    <a:gd name="T94" fmla="*/ 4 w 60"/>
                    <a:gd name="T95" fmla="*/ 4 h 30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0"/>
                    <a:gd name="T145" fmla="*/ 0 h 306"/>
                    <a:gd name="T146" fmla="*/ 60 w 60"/>
                    <a:gd name="T147" fmla="*/ 306 h 306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0" h="306">
                      <a:moveTo>
                        <a:pt x="30" y="306"/>
                      </a:moveTo>
                      <a:lnTo>
                        <a:pt x="37" y="302"/>
                      </a:lnTo>
                      <a:lnTo>
                        <a:pt x="43" y="298"/>
                      </a:lnTo>
                      <a:lnTo>
                        <a:pt x="48" y="295"/>
                      </a:lnTo>
                      <a:lnTo>
                        <a:pt x="53" y="292"/>
                      </a:lnTo>
                      <a:lnTo>
                        <a:pt x="56" y="289"/>
                      </a:lnTo>
                      <a:lnTo>
                        <a:pt x="58" y="286"/>
                      </a:lnTo>
                      <a:lnTo>
                        <a:pt x="60" y="283"/>
                      </a:lnTo>
                      <a:lnTo>
                        <a:pt x="60" y="281"/>
                      </a:lnTo>
                      <a:lnTo>
                        <a:pt x="60" y="278"/>
                      </a:lnTo>
                      <a:lnTo>
                        <a:pt x="58" y="275"/>
                      </a:lnTo>
                      <a:lnTo>
                        <a:pt x="56" y="273"/>
                      </a:lnTo>
                      <a:lnTo>
                        <a:pt x="53" y="270"/>
                      </a:lnTo>
                      <a:lnTo>
                        <a:pt x="48" y="267"/>
                      </a:lnTo>
                      <a:lnTo>
                        <a:pt x="43" y="263"/>
                      </a:lnTo>
                      <a:lnTo>
                        <a:pt x="37" y="259"/>
                      </a:lnTo>
                      <a:lnTo>
                        <a:pt x="30" y="255"/>
                      </a:lnTo>
                      <a:lnTo>
                        <a:pt x="23" y="251"/>
                      </a:lnTo>
                      <a:lnTo>
                        <a:pt x="17" y="247"/>
                      </a:lnTo>
                      <a:lnTo>
                        <a:pt x="12" y="244"/>
                      </a:lnTo>
                      <a:lnTo>
                        <a:pt x="8" y="241"/>
                      </a:lnTo>
                      <a:lnTo>
                        <a:pt x="4" y="238"/>
                      </a:lnTo>
                      <a:lnTo>
                        <a:pt x="2" y="235"/>
                      </a:lnTo>
                      <a:lnTo>
                        <a:pt x="0" y="232"/>
                      </a:lnTo>
                      <a:lnTo>
                        <a:pt x="0" y="230"/>
                      </a:lnTo>
                      <a:lnTo>
                        <a:pt x="0" y="227"/>
                      </a:lnTo>
                      <a:lnTo>
                        <a:pt x="2" y="224"/>
                      </a:lnTo>
                      <a:lnTo>
                        <a:pt x="4" y="222"/>
                      </a:lnTo>
                      <a:lnTo>
                        <a:pt x="8" y="219"/>
                      </a:lnTo>
                      <a:lnTo>
                        <a:pt x="12" y="215"/>
                      </a:lnTo>
                      <a:lnTo>
                        <a:pt x="17" y="212"/>
                      </a:lnTo>
                      <a:lnTo>
                        <a:pt x="23" y="208"/>
                      </a:lnTo>
                      <a:lnTo>
                        <a:pt x="30" y="204"/>
                      </a:lnTo>
                      <a:lnTo>
                        <a:pt x="37" y="200"/>
                      </a:lnTo>
                      <a:lnTo>
                        <a:pt x="43" y="196"/>
                      </a:lnTo>
                      <a:lnTo>
                        <a:pt x="48" y="193"/>
                      </a:lnTo>
                      <a:lnTo>
                        <a:pt x="53" y="190"/>
                      </a:lnTo>
                      <a:lnTo>
                        <a:pt x="56" y="187"/>
                      </a:lnTo>
                      <a:lnTo>
                        <a:pt x="58" y="184"/>
                      </a:lnTo>
                      <a:lnTo>
                        <a:pt x="60" y="181"/>
                      </a:lnTo>
                      <a:lnTo>
                        <a:pt x="60" y="179"/>
                      </a:lnTo>
                      <a:lnTo>
                        <a:pt x="60" y="176"/>
                      </a:lnTo>
                      <a:lnTo>
                        <a:pt x="58" y="173"/>
                      </a:lnTo>
                      <a:lnTo>
                        <a:pt x="56" y="170"/>
                      </a:lnTo>
                      <a:lnTo>
                        <a:pt x="53" y="167"/>
                      </a:lnTo>
                      <a:lnTo>
                        <a:pt x="48" y="164"/>
                      </a:lnTo>
                      <a:lnTo>
                        <a:pt x="43" y="161"/>
                      </a:lnTo>
                      <a:lnTo>
                        <a:pt x="37" y="157"/>
                      </a:lnTo>
                      <a:lnTo>
                        <a:pt x="30" y="153"/>
                      </a:lnTo>
                      <a:lnTo>
                        <a:pt x="23" y="149"/>
                      </a:lnTo>
                      <a:lnTo>
                        <a:pt x="17" y="145"/>
                      </a:lnTo>
                      <a:lnTo>
                        <a:pt x="12" y="142"/>
                      </a:lnTo>
                      <a:lnTo>
                        <a:pt x="8" y="139"/>
                      </a:lnTo>
                      <a:lnTo>
                        <a:pt x="4" y="136"/>
                      </a:lnTo>
                      <a:lnTo>
                        <a:pt x="2" y="133"/>
                      </a:lnTo>
                      <a:lnTo>
                        <a:pt x="0" y="130"/>
                      </a:lnTo>
                      <a:lnTo>
                        <a:pt x="0" y="127"/>
                      </a:lnTo>
                      <a:lnTo>
                        <a:pt x="0" y="125"/>
                      </a:lnTo>
                      <a:lnTo>
                        <a:pt x="2" y="122"/>
                      </a:lnTo>
                      <a:lnTo>
                        <a:pt x="4" y="119"/>
                      </a:lnTo>
                      <a:lnTo>
                        <a:pt x="8" y="116"/>
                      </a:lnTo>
                      <a:lnTo>
                        <a:pt x="12" y="113"/>
                      </a:lnTo>
                      <a:lnTo>
                        <a:pt x="17" y="110"/>
                      </a:lnTo>
                      <a:lnTo>
                        <a:pt x="23" y="106"/>
                      </a:lnTo>
                      <a:lnTo>
                        <a:pt x="30" y="102"/>
                      </a:lnTo>
                      <a:lnTo>
                        <a:pt x="37" y="98"/>
                      </a:lnTo>
                      <a:lnTo>
                        <a:pt x="43" y="94"/>
                      </a:lnTo>
                      <a:lnTo>
                        <a:pt x="48" y="91"/>
                      </a:lnTo>
                      <a:lnTo>
                        <a:pt x="53" y="87"/>
                      </a:lnTo>
                      <a:lnTo>
                        <a:pt x="56" y="84"/>
                      </a:lnTo>
                      <a:lnTo>
                        <a:pt x="58" y="82"/>
                      </a:lnTo>
                      <a:lnTo>
                        <a:pt x="60" y="79"/>
                      </a:lnTo>
                      <a:lnTo>
                        <a:pt x="60" y="76"/>
                      </a:lnTo>
                      <a:lnTo>
                        <a:pt x="60" y="74"/>
                      </a:lnTo>
                      <a:lnTo>
                        <a:pt x="58" y="71"/>
                      </a:lnTo>
                      <a:lnTo>
                        <a:pt x="56" y="68"/>
                      </a:lnTo>
                      <a:lnTo>
                        <a:pt x="53" y="65"/>
                      </a:lnTo>
                      <a:lnTo>
                        <a:pt x="48" y="62"/>
                      </a:lnTo>
                      <a:lnTo>
                        <a:pt x="43" y="59"/>
                      </a:lnTo>
                      <a:lnTo>
                        <a:pt x="37" y="55"/>
                      </a:lnTo>
                      <a:lnTo>
                        <a:pt x="30" y="51"/>
                      </a:lnTo>
                      <a:lnTo>
                        <a:pt x="23" y="47"/>
                      </a:lnTo>
                      <a:lnTo>
                        <a:pt x="17" y="43"/>
                      </a:lnTo>
                      <a:lnTo>
                        <a:pt x="12" y="39"/>
                      </a:lnTo>
                      <a:lnTo>
                        <a:pt x="8" y="36"/>
                      </a:lnTo>
                      <a:lnTo>
                        <a:pt x="4" y="33"/>
                      </a:lnTo>
                      <a:lnTo>
                        <a:pt x="2" y="31"/>
                      </a:lnTo>
                      <a:lnTo>
                        <a:pt x="0" y="28"/>
                      </a:lnTo>
                      <a:lnTo>
                        <a:pt x="0" y="25"/>
                      </a:lnTo>
                      <a:lnTo>
                        <a:pt x="0" y="23"/>
                      </a:lnTo>
                      <a:lnTo>
                        <a:pt x="2" y="20"/>
                      </a:lnTo>
                      <a:lnTo>
                        <a:pt x="4" y="17"/>
                      </a:lnTo>
                      <a:lnTo>
                        <a:pt x="8" y="14"/>
                      </a:lnTo>
                      <a:lnTo>
                        <a:pt x="12" y="11"/>
                      </a:lnTo>
                      <a:lnTo>
                        <a:pt x="17" y="8"/>
                      </a:lnTo>
                      <a:lnTo>
                        <a:pt x="23" y="4"/>
                      </a:lnTo>
                      <a:lnTo>
                        <a:pt x="30" y="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7" name="Freeform 212">
                  <a:extLst>
                    <a:ext uri="{FF2B5EF4-FFF2-40B4-BE49-F238E27FC236}">
                      <a16:creationId xmlns:a16="http://schemas.microsoft.com/office/drawing/2014/main" id="{2A767BB6-DFEA-4790-B244-38CE682BC6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2676" y="1195"/>
                  <a:ext cx="876" cy="53"/>
                </a:xfrm>
                <a:custGeom>
                  <a:avLst/>
                  <a:gdLst>
                    <a:gd name="T0" fmla="*/ 80 w 987"/>
                    <a:gd name="T1" fmla="*/ 4 h 60"/>
                    <a:gd name="T2" fmla="*/ 77 w 987"/>
                    <a:gd name="T3" fmla="*/ 4 h 60"/>
                    <a:gd name="T4" fmla="*/ 76 w 987"/>
                    <a:gd name="T5" fmla="*/ 4 h 60"/>
                    <a:gd name="T6" fmla="*/ 75 w 987"/>
                    <a:gd name="T7" fmla="*/ 4 h 60"/>
                    <a:gd name="T8" fmla="*/ 74 w 987"/>
                    <a:gd name="T9" fmla="*/ 4 h 60"/>
                    <a:gd name="T10" fmla="*/ 72 w 987"/>
                    <a:gd name="T11" fmla="*/ 4 h 60"/>
                    <a:gd name="T12" fmla="*/ 71 w 987"/>
                    <a:gd name="T13" fmla="*/ 0 h 60"/>
                    <a:gd name="T14" fmla="*/ 68 w 987"/>
                    <a:gd name="T15" fmla="*/ 4 h 60"/>
                    <a:gd name="T16" fmla="*/ 67 w 987"/>
                    <a:gd name="T17" fmla="*/ 4 h 60"/>
                    <a:gd name="T18" fmla="*/ 67 w 987"/>
                    <a:gd name="T19" fmla="*/ 4 h 60"/>
                    <a:gd name="T20" fmla="*/ 64 w 987"/>
                    <a:gd name="T21" fmla="*/ 4 h 60"/>
                    <a:gd name="T22" fmla="*/ 63 w 987"/>
                    <a:gd name="T23" fmla="*/ 0 h 60"/>
                    <a:gd name="T24" fmla="*/ 60 w 987"/>
                    <a:gd name="T25" fmla="*/ 4 h 60"/>
                    <a:gd name="T26" fmla="*/ 59 w 987"/>
                    <a:gd name="T27" fmla="*/ 4 h 60"/>
                    <a:gd name="T28" fmla="*/ 59 w 987"/>
                    <a:gd name="T29" fmla="*/ 4 h 60"/>
                    <a:gd name="T30" fmla="*/ 57 w 987"/>
                    <a:gd name="T31" fmla="*/ 4 h 60"/>
                    <a:gd name="T32" fmla="*/ 55 w 987"/>
                    <a:gd name="T33" fmla="*/ 4 h 60"/>
                    <a:gd name="T34" fmla="*/ 53 w 987"/>
                    <a:gd name="T35" fmla="*/ 4 h 60"/>
                    <a:gd name="T36" fmla="*/ 52 w 987"/>
                    <a:gd name="T37" fmla="*/ 4 h 60"/>
                    <a:gd name="T38" fmla="*/ 51 w 987"/>
                    <a:gd name="T39" fmla="*/ 4 h 60"/>
                    <a:gd name="T40" fmla="*/ 50 w 987"/>
                    <a:gd name="T41" fmla="*/ 4 h 60"/>
                    <a:gd name="T42" fmla="*/ 46 w 987"/>
                    <a:gd name="T43" fmla="*/ 4 h 60"/>
                    <a:gd name="T44" fmla="*/ 46 w 987"/>
                    <a:gd name="T45" fmla="*/ 0 h 60"/>
                    <a:gd name="T46" fmla="*/ 45 w 987"/>
                    <a:gd name="T47" fmla="*/ 4 h 60"/>
                    <a:gd name="T48" fmla="*/ 42 w 987"/>
                    <a:gd name="T49" fmla="*/ 4 h 60"/>
                    <a:gd name="T50" fmla="*/ 41 w 987"/>
                    <a:gd name="T51" fmla="*/ 4 h 60"/>
                    <a:gd name="T52" fmla="*/ 40 w 987"/>
                    <a:gd name="T53" fmla="*/ 4 h 60"/>
                    <a:gd name="T54" fmla="*/ 39 w 987"/>
                    <a:gd name="T55" fmla="*/ 0 h 60"/>
                    <a:gd name="T56" fmla="*/ 36 w 987"/>
                    <a:gd name="T57" fmla="*/ 4 h 60"/>
                    <a:gd name="T58" fmla="*/ 36 w 987"/>
                    <a:gd name="T59" fmla="*/ 4 h 60"/>
                    <a:gd name="T60" fmla="*/ 34 w 987"/>
                    <a:gd name="T61" fmla="*/ 4 h 60"/>
                    <a:gd name="T62" fmla="*/ 32 w 987"/>
                    <a:gd name="T63" fmla="*/ 4 h 60"/>
                    <a:gd name="T64" fmla="*/ 32 w 987"/>
                    <a:gd name="T65" fmla="*/ 4 h 60"/>
                    <a:gd name="T66" fmla="*/ 29 w 987"/>
                    <a:gd name="T67" fmla="*/ 4 h 60"/>
                    <a:gd name="T68" fmla="*/ 28 w 987"/>
                    <a:gd name="T69" fmla="*/ 4 h 60"/>
                    <a:gd name="T70" fmla="*/ 26 w 987"/>
                    <a:gd name="T71" fmla="*/ 4 h 60"/>
                    <a:gd name="T72" fmla="*/ 25 w 987"/>
                    <a:gd name="T73" fmla="*/ 4 h 60"/>
                    <a:gd name="T74" fmla="*/ 23 w 987"/>
                    <a:gd name="T75" fmla="*/ 4 h 60"/>
                    <a:gd name="T76" fmla="*/ 22 w 987"/>
                    <a:gd name="T77" fmla="*/ 0 h 60"/>
                    <a:gd name="T78" fmla="*/ 20 w 987"/>
                    <a:gd name="T79" fmla="*/ 4 h 60"/>
                    <a:gd name="T80" fmla="*/ 19 w 987"/>
                    <a:gd name="T81" fmla="*/ 4 h 60"/>
                    <a:gd name="T82" fmla="*/ 18 w 987"/>
                    <a:gd name="T83" fmla="*/ 4 h 60"/>
                    <a:gd name="T84" fmla="*/ 16 w 987"/>
                    <a:gd name="T85" fmla="*/ 4 h 60"/>
                    <a:gd name="T86" fmla="*/ 14 w 987"/>
                    <a:gd name="T87" fmla="*/ 0 h 60"/>
                    <a:gd name="T88" fmla="*/ 13 w 987"/>
                    <a:gd name="T89" fmla="*/ 4 h 60"/>
                    <a:gd name="T90" fmla="*/ 11 w 987"/>
                    <a:gd name="T91" fmla="*/ 4 h 60"/>
                    <a:gd name="T92" fmla="*/ 10 w 987"/>
                    <a:gd name="T93" fmla="*/ 4 h 60"/>
                    <a:gd name="T94" fmla="*/ 9 w 987"/>
                    <a:gd name="T95" fmla="*/ 4 h 60"/>
                    <a:gd name="T96" fmla="*/ 7 w 987"/>
                    <a:gd name="T97" fmla="*/ 4 h 60"/>
                    <a:gd name="T98" fmla="*/ 5 w 987"/>
                    <a:gd name="T99" fmla="*/ 4 h 60"/>
                    <a:gd name="T100" fmla="*/ 4 w 987"/>
                    <a:gd name="T101" fmla="*/ 4 h 60"/>
                    <a:gd name="T102" fmla="*/ 4 w 987"/>
                    <a:gd name="T103" fmla="*/ 4 h 60"/>
                    <a:gd name="T104" fmla="*/ 4 w 987"/>
                    <a:gd name="T105" fmla="*/ 4 h 60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w 987"/>
                    <a:gd name="T160" fmla="*/ 0 h 60"/>
                    <a:gd name="T161" fmla="*/ 987 w 987"/>
                    <a:gd name="T162" fmla="*/ 60 h 60"/>
                  </a:gdLst>
                  <a:ahLst/>
                  <a:cxnLst>
                    <a:cxn ang="T106">
                      <a:pos x="T0" y="T1"/>
                    </a:cxn>
                    <a:cxn ang="T107">
                      <a:pos x="T2" y="T3"/>
                    </a:cxn>
                    <a:cxn ang="T108">
                      <a:pos x="T4" y="T5"/>
                    </a:cxn>
                    <a:cxn ang="T109">
                      <a:pos x="T6" y="T7"/>
                    </a:cxn>
                    <a:cxn ang="T110">
                      <a:pos x="T8" y="T9"/>
                    </a:cxn>
                    <a:cxn ang="T111">
                      <a:pos x="T10" y="T11"/>
                    </a:cxn>
                    <a:cxn ang="T112">
                      <a:pos x="T12" y="T13"/>
                    </a:cxn>
                    <a:cxn ang="T113">
                      <a:pos x="T14" y="T15"/>
                    </a:cxn>
                    <a:cxn ang="T114">
                      <a:pos x="T16" y="T17"/>
                    </a:cxn>
                    <a:cxn ang="T115">
                      <a:pos x="T18" y="T19"/>
                    </a:cxn>
                    <a:cxn ang="T116">
                      <a:pos x="T20" y="T21"/>
                    </a:cxn>
                    <a:cxn ang="T117">
                      <a:pos x="T22" y="T23"/>
                    </a:cxn>
                    <a:cxn ang="T118">
                      <a:pos x="T24" y="T25"/>
                    </a:cxn>
                    <a:cxn ang="T119">
                      <a:pos x="T26" y="T27"/>
                    </a:cxn>
                    <a:cxn ang="T120">
                      <a:pos x="T28" y="T29"/>
                    </a:cxn>
                    <a:cxn ang="T121">
                      <a:pos x="T30" y="T31"/>
                    </a:cxn>
                    <a:cxn ang="T122">
                      <a:pos x="T32" y="T33"/>
                    </a:cxn>
                    <a:cxn ang="T123">
                      <a:pos x="T34" y="T35"/>
                    </a:cxn>
                    <a:cxn ang="T124">
                      <a:pos x="T36" y="T37"/>
                    </a:cxn>
                    <a:cxn ang="T125">
                      <a:pos x="T38" y="T39"/>
                    </a:cxn>
                    <a:cxn ang="T126">
                      <a:pos x="T40" y="T41"/>
                    </a:cxn>
                    <a:cxn ang="T127">
                      <a:pos x="T42" y="T43"/>
                    </a:cxn>
                    <a:cxn ang="T128">
                      <a:pos x="T44" y="T45"/>
                    </a:cxn>
                    <a:cxn ang="T129">
                      <a:pos x="T46" y="T47"/>
                    </a:cxn>
                    <a:cxn ang="T130">
                      <a:pos x="T48" y="T49"/>
                    </a:cxn>
                    <a:cxn ang="T131">
                      <a:pos x="T50" y="T51"/>
                    </a:cxn>
                    <a:cxn ang="T132">
                      <a:pos x="T52" y="T53"/>
                    </a:cxn>
                    <a:cxn ang="T133">
                      <a:pos x="T54" y="T55"/>
                    </a:cxn>
                    <a:cxn ang="T134">
                      <a:pos x="T56" y="T57"/>
                    </a:cxn>
                    <a:cxn ang="T135">
                      <a:pos x="T58" y="T59"/>
                    </a:cxn>
                    <a:cxn ang="T136">
                      <a:pos x="T60" y="T61"/>
                    </a:cxn>
                    <a:cxn ang="T137">
                      <a:pos x="T62" y="T63"/>
                    </a:cxn>
                    <a:cxn ang="T138">
                      <a:pos x="T64" y="T65"/>
                    </a:cxn>
                    <a:cxn ang="T139">
                      <a:pos x="T66" y="T67"/>
                    </a:cxn>
                    <a:cxn ang="T140">
                      <a:pos x="T68" y="T69"/>
                    </a:cxn>
                    <a:cxn ang="T141">
                      <a:pos x="T70" y="T71"/>
                    </a:cxn>
                    <a:cxn ang="T142">
                      <a:pos x="T72" y="T73"/>
                    </a:cxn>
                    <a:cxn ang="T143">
                      <a:pos x="T74" y="T75"/>
                    </a:cxn>
                    <a:cxn ang="T144">
                      <a:pos x="T76" y="T77"/>
                    </a:cxn>
                    <a:cxn ang="T145">
                      <a:pos x="T78" y="T79"/>
                    </a:cxn>
                    <a:cxn ang="T146">
                      <a:pos x="T80" y="T81"/>
                    </a:cxn>
                    <a:cxn ang="T147">
                      <a:pos x="T82" y="T83"/>
                    </a:cxn>
                    <a:cxn ang="T148">
                      <a:pos x="T84" y="T85"/>
                    </a:cxn>
                    <a:cxn ang="T149">
                      <a:pos x="T86" y="T87"/>
                    </a:cxn>
                    <a:cxn ang="T150">
                      <a:pos x="T88" y="T89"/>
                    </a:cxn>
                    <a:cxn ang="T151">
                      <a:pos x="T90" y="T91"/>
                    </a:cxn>
                    <a:cxn ang="T152">
                      <a:pos x="T92" y="T93"/>
                    </a:cxn>
                    <a:cxn ang="T153">
                      <a:pos x="T94" y="T95"/>
                    </a:cxn>
                    <a:cxn ang="T154">
                      <a:pos x="T96" y="T97"/>
                    </a:cxn>
                    <a:cxn ang="T155">
                      <a:pos x="T98" y="T99"/>
                    </a:cxn>
                    <a:cxn ang="T156">
                      <a:pos x="T100" y="T101"/>
                    </a:cxn>
                    <a:cxn ang="T157">
                      <a:pos x="T102" y="T103"/>
                    </a:cxn>
                    <a:cxn ang="T158">
                      <a:pos x="T104" y="T105"/>
                    </a:cxn>
                  </a:cxnLst>
                  <a:rect l="T159" t="T160" r="T161" b="T162"/>
                  <a:pathLst>
                    <a:path w="987" h="60">
                      <a:moveTo>
                        <a:pt x="987" y="30"/>
                      </a:moveTo>
                      <a:lnTo>
                        <a:pt x="983" y="23"/>
                      </a:lnTo>
                      <a:lnTo>
                        <a:pt x="979" y="17"/>
                      </a:lnTo>
                      <a:lnTo>
                        <a:pt x="976" y="11"/>
                      </a:lnTo>
                      <a:lnTo>
                        <a:pt x="973" y="7"/>
                      </a:lnTo>
                      <a:lnTo>
                        <a:pt x="970" y="4"/>
                      </a:lnTo>
                      <a:lnTo>
                        <a:pt x="967" y="2"/>
                      </a:lnTo>
                      <a:lnTo>
                        <a:pt x="965" y="0"/>
                      </a:lnTo>
                      <a:lnTo>
                        <a:pt x="962" y="0"/>
                      </a:lnTo>
                      <a:lnTo>
                        <a:pt x="960" y="0"/>
                      </a:lnTo>
                      <a:lnTo>
                        <a:pt x="957" y="2"/>
                      </a:lnTo>
                      <a:lnTo>
                        <a:pt x="954" y="4"/>
                      </a:lnTo>
                      <a:lnTo>
                        <a:pt x="952" y="7"/>
                      </a:lnTo>
                      <a:lnTo>
                        <a:pt x="949" y="11"/>
                      </a:lnTo>
                      <a:lnTo>
                        <a:pt x="945" y="17"/>
                      </a:lnTo>
                      <a:lnTo>
                        <a:pt x="942" y="23"/>
                      </a:lnTo>
                      <a:lnTo>
                        <a:pt x="938" y="30"/>
                      </a:lnTo>
                      <a:lnTo>
                        <a:pt x="934" y="37"/>
                      </a:lnTo>
                      <a:lnTo>
                        <a:pt x="930" y="43"/>
                      </a:lnTo>
                      <a:lnTo>
                        <a:pt x="927" y="48"/>
                      </a:lnTo>
                      <a:lnTo>
                        <a:pt x="924" y="52"/>
                      </a:lnTo>
                      <a:lnTo>
                        <a:pt x="921" y="55"/>
                      </a:lnTo>
                      <a:lnTo>
                        <a:pt x="918" y="58"/>
                      </a:lnTo>
                      <a:lnTo>
                        <a:pt x="916" y="59"/>
                      </a:lnTo>
                      <a:lnTo>
                        <a:pt x="913" y="60"/>
                      </a:lnTo>
                      <a:lnTo>
                        <a:pt x="910" y="59"/>
                      </a:lnTo>
                      <a:lnTo>
                        <a:pt x="908" y="58"/>
                      </a:lnTo>
                      <a:lnTo>
                        <a:pt x="905" y="55"/>
                      </a:lnTo>
                      <a:lnTo>
                        <a:pt x="902" y="52"/>
                      </a:lnTo>
                      <a:lnTo>
                        <a:pt x="899" y="48"/>
                      </a:lnTo>
                      <a:lnTo>
                        <a:pt x="896" y="43"/>
                      </a:lnTo>
                      <a:lnTo>
                        <a:pt x="892" y="37"/>
                      </a:lnTo>
                      <a:lnTo>
                        <a:pt x="888" y="30"/>
                      </a:lnTo>
                      <a:lnTo>
                        <a:pt x="884" y="23"/>
                      </a:lnTo>
                      <a:lnTo>
                        <a:pt x="881" y="17"/>
                      </a:lnTo>
                      <a:lnTo>
                        <a:pt x="877" y="11"/>
                      </a:lnTo>
                      <a:lnTo>
                        <a:pt x="874" y="7"/>
                      </a:lnTo>
                      <a:lnTo>
                        <a:pt x="872" y="4"/>
                      </a:lnTo>
                      <a:lnTo>
                        <a:pt x="869" y="2"/>
                      </a:lnTo>
                      <a:lnTo>
                        <a:pt x="866" y="0"/>
                      </a:lnTo>
                      <a:lnTo>
                        <a:pt x="864" y="0"/>
                      </a:lnTo>
                      <a:lnTo>
                        <a:pt x="861" y="0"/>
                      </a:lnTo>
                      <a:lnTo>
                        <a:pt x="859" y="2"/>
                      </a:lnTo>
                      <a:lnTo>
                        <a:pt x="856" y="4"/>
                      </a:lnTo>
                      <a:lnTo>
                        <a:pt x="853" y="7"/>
                      </a:lnTo>
                      <a:lnTo>
                        <a:pt x="850" y="11"/>
                      </a:lnTo>
                      <a:lnTo>
                        <a:pt x="847" y="17"/>
                      </a:lnTo>
                      <a:lnTo>
                        <a:pt x="843" y="23"/>
                      </a:lnTo>
                      <a:lnTo>
                        <a:pt x="839" y="30"/>
                      </a:lnTo>
                      <a:lnTo>
                        <a:pt x="835" y="37"/>
                      </a:lnTo>
                      <a:lnTo>
                        <a:pt x="831" y="43"/>
                      </a:lnTo>
                      <a:lnTo>
                        <a:pt x="828" y="48"/>
                      </a:lnTo>
                      <a:lnTo>
                        <a:pt x="825" y="52"/>
                      </a:lnTo>
                      <a:lnTo>
                        <a:pt x="822" y="55"/>
                      </a:lnTo>
                      <a:lnTo>
                        <a:pt x="819" y="58"/>
                      </a:lnTo>
                      <a:lnTo>
                        <a:pt x="817" y="59"/>
                      </a:lnTo>
                      <a:lnTo>
                        <a:pt x="814" y="60"/>
                      </a:lnTo>
                      <a:lnTo>
                        <a:pt x="812" y="59"/>
                      </a:lnTo>
                      <a:lnTo>
                        <a:pt x="809" y="58"/>
                      </a:lnTo>
                      <a:lnTo>
                        <a:pt x="806" y="55"/>
                      </a:lnTo>
                      <a:lnTo>
                        <a:pt x="804" y="52"/>
                      </a:lnTo>
                      <a:lnTo>
                        <a:pt x="801" y="48"/>
                      </a:lnTo>
                      <a:lnTo>
                        <a:pt x="797" y="43"/>
                      </a:lnTo>
                      <a:lnTo>
                        <a:pt x="794" y="37"/>
                      </a:lnTo>
                      <a:lnTo>
                        <a:pt x="790" y="30"/>
                      </a:lnTo>
                      <a:lnTo>
                        <a:pt x="786" y="23"/>
                      </a:lnTo>
                      <a:lnTo>
                        <a:pt x="782" y="17"/>
                      </a:lnTo>
                      <a:lnTo>
                        <a:pt x="779" y="11"/>
                      </a:lnTo>
                      <a:lnTo>
                        <a:pt x="776" y="7"/>
                      </a:lnTo>
                      <a:lnTo>
                        <a:pt x="773" y="4"/>
                      </a:lnTo>
                      <a:lnTo>
                        <a:pt x="770" y="2"/>
                      </a:lnTo>
                      <a:lnTo>
                        <a:pt x="768" y="0"/>
                      </a:lnTo>
                      <a:lnTo>
                        <a:pt x="765" y="0"/>
                      </a:lnTo>
                      <a:lnTo>
                        <a:pt x="762" y="0"/>
                      </a:lnTo>
                      <a:lnTo>
                        <a:pt x="760" y="2"/>
                      </a:lnTo>
                      <a:lnTo>
                        <a:pt x="757" y="4"/>
                      </a:lnTo>
                      <a:lnTo>
                        <a:pt x="754" y="7"/>
                      </a:lnTo>
                      <a:lnTo>
                        <a:pt x="751" y="11"/>
                      </a:lnTo>
                      <a:lnTo>
                        <a:pt x="748" y="17"/>
                      </a:lnTo>
                      <a:lnTo>
                        <a:pt x="744" y="23"/>
                      </a:lnTo>
                      <a:lnTo>
                        <a:pt x="740" y="30"/>
                      </a:lnTo>
                      <a:lnTo>
                        <a:pt x="736" y="37"/>
                      </a:lnTo>
                      <a:lnTo>
                        <a:pt x="733" y="43"/>
                      </a:lnTo>
                      <a:lnTo>
                        <a:pt x="729" y="48"/>
                      </a:lnTo>
                      <a:lnTo>
                        <a:pt x="726" y="52"/>
                      </a:lnTo>
                      <a:lnTo>
                        <a:pt x="724" y="55"/>
                      </a:lnTo>
                      <a:lnTo>
                        <a:pt x="721" y="58"/>
                      </a:lnTo>
                      <a:lnTo>
                        <a:pt x="718" y="59"/>
                      </a:lnTo>
                      <a:lnTo>
                        <a:pt x="716" y="60"/>
                      </a:lnTo>
                      <a:lnTo>
                        <a:pt x="713" y="59"/>
                      </a:lnTo>
                      <a:lnTo>
                        <a:pt x="711" y="58"/>
                      </a:lnTo>
                      <a:lnTo>
                        <a:pt x="708" y="55"/>
                      </a:lnTo>
                      <a:lnTo>
                        <a:pt x="705" y="52"/>
                      </a:lnTo>
                      <a:lnTo>
                        <a:pt x="702" y="48"/>
                      </a:lnTo>
                      <a:lnTo>
                        <a:pt x="699" y="43"/>
                      </a:lnTo>
                      <a:lnTo>
                        <a:pt x="695" y="37"/>
                      </a:lnTo>
                      <a:lnTo>
                        <a:pt x="691" y="30"/>
                      </a:lnTo>
                      <a:lnTo>
                        <a:pt x="687" y="23"/>
                      </a:lnTo>
                      <a:lnTo>
                        <a:pt x="683" y="17"/>
                      </a:lnTo>
                      <a:lnTo>
                        <a:pt x="680" y="11"/>
                      </a:lnTo>
                      <a:lnTo>
                        <a:pt x="677" y="7"/>
                      </a:lnTo>
                      <a:lnTo>
                        <a:pt x="674" y="4"/>
                      </a:lnTo>
                      <a:lnTo>
                        <a:pt x="671" y="2"/>
                      </a:lnTo>
                      <a:lnTo>
                        <a:pt x="669" y="0"/>
                      </a:lnTo>
                      <a:lnTo>
                        <a:pt x="666" y="0"/>
                      </a:lnTo>
                      <a:lnTo>
                        <a:pt x="664" y="0"/>
                      </a:lnTo>
                      <a:lnTo>
                        <a:pt x="661" y="2"/>
                      </a:lnTo>
                      <a:lnTo>
                        <a:pt x="658" y="4"/>
                      </a:lnTo>
                      <a:lnTo>
                        <a:pt x="656" y="7"/>
                      </a:lnTo>
                      <a:lnTo>
                        <a:pt x="653" y="11"/>
                      </a:lnTo>
                      <a:lnTo>
                        <a:pt x="649" y="17"/>
                      </a:lnTo>
                      <a:lnTo>
                        <a:pt x="646" y="23"/>
                      </a:lnTo>
                      <a:lnTo>
                        <a:pt x="642" y="30"/>
                      </a:lnTo>
                      <a:lnTo>
                        <a:pt x="638" y="37"/>
                      </a:lnTo>
                      <a:lnTo>
                        <a:pt x="634" y="43"/>
                      </a:lnTo>
                      <a:lnTo>
                        <a:pt x="631" y="48"/>
                      </a:lnTo>
                      <a:lnTo>
                        <a:pt x="628" y="52"/>
                      </a:lnTo>
                      <a:lnTo>
                        <a:pt x="625" y="55"/>
                      </a:lnTo>
                      <a:lnTo>
                        <a:pt x="622" y="58"/>
                      </a:lnTo>
                      <a:lnTo>
                        <a:pt x="620" y="59"/>
                      </a:lnTo>
                      <a:lnTo>
                        <a:pt x="617" y="60"/>
                      </a:lnTo>
                      <a:lnTo>
                        <a:pt x="614" y="59"/>
                      </a:lnTo>
                      <a:lnTo>
                        <a:pt x="612" y="58"/>
                      </a:lnTo>
                      <a:lnTo>
                        <a:pt x="609" y="55"/>
                      </a:lnTo>
                      <a:lnTo>
                        <a:pt x="606" y="52"/>
                      </a:lnTo>
                      <a:lnTo>
                        <a:pt x="603" y="48"/>
                      </a:lnTo>
                      <a:lnTo>
                        <a:pt x="600" y="43"/>
                      </a:lnTo>
                      <a:lnTo>
                        <a:pt x="596" y="37"/>
                      </a:lnTo>
                      <a:lnTo>
                        <a:pt x="592" y="30"/>
                      </a:lnTo>
                      <a:lnTo>
                        <a:pt x="588" y="23"/>
                      </a:lnTo>
                      <a:lnTo>
                        <a:pt x="585" y="17"/>
                      </a:lnTo>
                      <a:lnTo>
                        <a:pt x="581" y="11"/>
                      </a:lnTo>
                      <a:lnTo>
                        <a:pt x="578" y="7"/>
                      </a:lnTo>
                      <a:lnTo>
                        <a:pt x="576" y="4"/>
                      </a:lnTo>
                      <a:lnTo>
                        <a:pt x="573" y="2"/>
                      </a:lnTo>
                      <a:lnTo>
                        <a:pt x="570" y="0"/>
                      </a:lnTo>
                      <a:lnTo>
                        <a:pt x="568" y="0"/>
                      </a:lnTo>
                      <a:lnTo>
                        <a:pt x="565" y="0"/>
                      </a:lnTo>
                      <a:lnTo>
                        <a:pt x="563" y="2"/>
                      </a:lnTo>
                      <a:lnTo>
                        <a:pt x="560" y="4"/>
                      </a:lnTo>
                      <a:lnTo>
                        <a:pt x="557" y="7"/>
                      </a:lnTo>
                      <a:lnTo>
                        <a:pt x="554" y="11"/>
                      </a:lnTo>
                      <a:lnTo>
                        <a:pt x="551" y="17"/>
                      </a:lnTo>
                      <a:lnTo>
                        <a:pt x="547" y="23"/>
                      </a:lnTo>
                      <a:lnTo>
                        <a:pt x="543" y="30"/>
                      </a:lnTo>
                      <a:lnTo>
                        <a:pt x="539" y="37"/>
                      </a:lnTo>
                      <a:lnTo>
                        <a:pt x="535" y="43"/>
                      </a:lnTo>
                      <a:lnTo>
                        <a:pt x="532" y="48"/>
                      </a:lnTo>
                      <a:lnTo>
                        <a:pt x="529" y="52"/>
                      </a:lnTo>
                      <a:lnTo>
                        <a:pt x="526" y="55"/>
                      </a:lnTo>
                      <a:lnTo>
                        <a:pt x="523" y="58"/>
                      </a:lnTo>
                      <a:lnTo>
                        <a:pt x="521" y="59"/>
                      </a:lnTo>
                      <a:lnTo>
                        <a:pt x="518" y="60"/>
                      </a:lnTo>
                      <a:lnTo>
                        <a:pt x="516" y="59"/>
                      </a:lnTo>
                      <a:lnTo>
                        <a:pt x="513" y="58"/>
                      </a:lnTo>
                      <a:lnTo>
                        <a:pt x="510" y="55"/>
                      </a:lnTo>
                      <a:lnTo>
                        <a:pt x="508" y="52"/>
                      </a:lnTo>
                      <a:lnTo>
                        <a:pt x="505" y="48"/>
                      </a:lnTo>
                      <a:lnTo>
                        <a:pt x="501" y="43"/>
                      </a:lnTo>
                      <a:lnTo>
                        <a:pt x="498" y="37"/>
                      </a:lnTo>
                      <a:lnTo>
                        <a:pt x="494" y="30"/>
                      </a:lnTo>
                      <a:lnTo>
                        <a:pt x="490" y="23"/>
                      </a:lnTo>
                      <a:lnTo>
                        <a:pt x="486" y="17"/>
                      </a:lnTo>
                      <a:lnTo>
                        <a:pt x="483" y="11"/>
                      </a:lnTo>
                      <a:lnTo>
                        <a:pt x="480" y="7"/>
                      </a:lnTo>
                      <a:lnTo>
                        <a:pt x="477" y="4"/>
                      </a:lnTo>
                      <a:lnTo>
                        <a:pt x="474" y="2"/>
                      </a:lnTo>
                      <a:lnTo>
                        <a:pt x="472" y="0"/>
                      </a:lnTo>
                      <a:lnTo>
                        <a:pt x="469" y="0"/>
                      </a:lnTo>
                      <a:lnTo>
                        <a:pt x="466" y="0"/>
                      </a:lnTo>
                      <a:lnTo>
                        <a:pt x="464" y="2"/>
                      </a:lnTo>
                      <a:lnTo>
                        <a:pt x="461" y="4"/>
                      </a:lnTo>
                      <a:lnTo>
                        <a:pt x="458" y="7"/>
                      </a:lnTo>
                      <a:lnTo>
                        <a:pt x="455" y="11"/>
                      </a:lnTo>
                      <a:lnTo>
                        <a:pt x="452" y="17"/>
                      </a:lnTo>
                      <a:lnTo>
                        <a:pt x="448" y="23"/>
                      </a:lnTo>
                      <a:lnTo>
                        <a:pt x="444" y="30"/>
                      </a:lnTo>
                      <a:lnTo>
                        <a:pt x="440" y="37"/>
                      </a:lnTo>
                      <a:lnTo>
                        <a:pt x="437" y="43"/>
                      </a:lnTo>
                      <a:lnTo>
                        <a:pt x="433" y="48"/>
                      </a:lnTo>
                      <a:lnTo>
                        <a:pt x="430" y="52"/>
                      </a:lnTo>
                      <a:lnTo>
                        <a:pt x="428" y="55"/>
                      </a:lnTo>
                      <a:lnTo>
                        <a:pt x="425" y="58"/>
                      </a:lnTo>
                      <a:lnTo>
                        <a:pt x="422" y="59"/>
                      </a:lnTo>
                      <a:lnTo>
                        <a:pt x="420" y="60"/>
                      </a:lnTo>
                      <a:lnTo>
                        <a:pt x="417" y="59"/>
                      </a:lnTo>
                      <a:lnTo>
                        <a:pt x="415" y="58"/>
                      </a:lnTo>
                      <a:lnTo>
                        <a:pt x="412" y="55"/>
                      </a:lnTo>
                      <a:lnTo>
                        <a:pt x="409" y="52"/>
                      </a:lnTo>
                      <a:lnTo>
                        <a:pt x="406" y="48"/>
                      </a:lnTo>
                      <a:lnTo>
                        <a:pt x="403" y="43"/>
                      </a:lnTo>
                      <a:lnTo>
                        <a:pt x="399" y="37"/>
                      </a:lnTo>
                      <a:lnTo>
                        <a:pt x="395" y="30"/>
                      </a:lnTo>
                      <a:lnTo>
                        <a:pt x="391" y="23"/>
                      </a:lnTo>
                      <a:lnTo>
                        <a:pt x="387" y="17"/>
                      </a:lnTo>
                      <a:lnTo>
                        <a:pt x="384" y="11"/>
                      </a:lnTo>
                      <a:lnTo>
                        <a:pt x="381" y="7"/>
                      </a:lnTo>
                      <a:lnTo>
                        <a:pt x="378" y="4"/>
                      </a:lnTo>
                      <a:lnTo>
                        <a:pt x="375" y="2"/>
                      </a:lnTo>
                      <a:lnTo>
                        <a:pt x="373" y="0"/>
                      </a:lnTo>
                      <a:lnTo>
                        <a:pt x="370" y="0"/>
                      </a:lnTo>
                      <a:lnTo>
                        <a:pt x="368" y="0"/>
                      </a:lnTo>
                      <a:lnTo>
                        <a:pt x="365" y="2"/>
                      </a:lnTo>
                      <a:lnTo>
                        <a:pt x="362" y="4"/>
                      </a:lnTo>
                      <a:lnTo>
                        <a:pt x="360" y="7"/>
                      </a:lnTo>
                      <a:lnTo>
                        <a:pt x="357" y="11"/>
                      </a:lnTo>
                      <a:lnTo>
                        <a:pt x="353" y="17"/>
                      </a:lnTo>
                      <a:lnTo>
                        <a:pt x="350" y="23"/>
                      </a:lnTo>
                      <a:lnTo>
                        <a:pt x="346" y="30"/>
                      </a:lnTo>
                      <a:lnTo>
                        <a:pt x="342" y="37"/>
                      </a:lnTo>
                      <a:lnTo>
                        <a:pt x="338" y="43"/>
                      </a:lnTo>
                      <a:lnTo>
                        <a:pt x="335" y="48"/>
                      </a:lnTo>
                      <a:lnTo>
                        <a:pt x="332" y="52"/>
                      </a:lnTo>
                      <a:lnTo>
                        <a:pt x="329" y="55"/>
                      </a:lnTo>
                      <a:lnTo>
                        <a:pt x="326" y="58"/>
                      </a:lnTo>
                      <a:lnTo>
                        <a:pt x="324" y="59"/>
                      </a:lnTo>
                      <a:lnTo>
                        <a:pt x="321" y="60"/>
                      </a:lnTo>
                      <a:lnTo>
                        <a:pt x="318" y="59"/>
                      </a:lnTo>
                      <a:lnTo>
                        <a:pt x="316" y="58"/>
                      </a:lnTo>
                      <a:lnTo>
                        <a:pt x="313" y="55"/>
                      </a:lnTo>
                      <a:lnTo>
                        <a:pt x="310" y="52"/>
                      </a:lnTo>
                      <a:lnTo>
                        <a:pt x="307" y="48"/>
                      </a:lnTo>
                      <a:lnTo>
                        <a:pt x="304" y="43"/>
                      </a:lnTo>
                      <a:lnTo>
                        <a:pt x="300" y="37"/>
                      </a:lnTo>
                      <a:lnTo>
                        <a:pt x="296" y="30"/>
                      </a:lnTo>
                      <a:lnTo>
                        <a:pt x="292" y="23"/>
                      </a:lnTo>
                      <a:lnTo>
                        <a:pt x="289" y="17"/>
                      </a:lnTo>
                      <a:lnTo>
                        <a:pt x="285" y="11"/>
                      </a:lnTo>
                      <a:lnTo>
                        <a:pt x="282" y="7"/>
                      </a:lnTo>
                      <a:lnTo>
                        <a:pt x="280" y="4"/>
                      </a:lnTo>
                      <a:lnTo>
                        <a:pt x="277" y="2"/>
                      </a:lnTo>
                      <a:lnTo>
                        <a:pt x="274" y="0"/>
                      </a:lnTo>
                      <a:lnTo>
                        <a:pt x="272" y="0"/>
                      </a:lnTo>
                      <a:lnTo>
                        <a:pt x="269" y="0"/>
                      </a:lnTo>
                      <a:lnTo>
                        <a:pt x="267" y="2"/>
                      </a:lnTo>
                      <a:lnTo>
                        <a:pt x="264" y="4"/>
                      </a:lnTo>
                      <a:lnTo>
                        <a:pt x="261" y="7"/>
                      </a:lnTo>
                      <a:lnTo>
                        <a:pt x="258" y="11"/>
                      </a:lnTo>
                      <a:lnTo>
                        <a:pt x="255" y="17"/>
                      </a:lnTo>
                      <a:lnTo>
                        <a:pt x="251" y="23"/>
                      </a:lnTo>
                      <a:lnTo>
                        <a:pt x="247" y="30"/>
                      </a:lnTo>
                      <a:lnTo>
                        <a:pt x="243" y="37"/>
                      </a:lnTo>
                      <a:lnTo>
                        <a:pt x="239" y="43"/>
                      </a:lnTo>
                      <a:lnTo>
                        <a:pt x="236" y="48"/>
                      </a:lnTo>
                      <a:lnTo>
                        <a:pt x="233" y="52"/>
                      </a:lnTo>
                      <a:lnTo>
                        <a:pt x="230" y="55"/>
                      </a:lnTo>
                      <a:lnTo>
                        <a:pt x="227" y="58"/>
                      </a:lnTo>
                      <a:lnTo>
                        <a:pt x="225" y="59"/>
                      </a:lnTo>
                      <a:lnTo>
                        <a:pt x="222" y="60"/>
                      </a:lnTo>
                      <a:lnTo>
                        <a:pt x="220" y="59"/>
                      </a:lnTo>
                      <a:lnTo>
                        <a:pt x="217" y="58"/>
                      </a:lnTo>
                      <a:lnTo>
                        <a:pt x="214" y="55"/>
                      </a:lnTo>
                      <a:lnTo>
                        <a:pt x="212" y="52"/>
                      </a:lnTo>
                      <a:lnTo>
                        <a:pt x="209" y="48"/>
                      </a:lnTo>
                      <a:lnTo>
                        <a:pt x="205" y="43"/>
                      </a:lnTo>
                      <a:lnTo>
                        <a:pt x="202" y="37"/>
                      </a:lnTo>
                      <a:lnTo>
                        <a:pt x="198" y="30"/>
                      </a:lnTo>
                      <a:lnTo>
                        <a:pt x="194" y="23"/>
                      </a:lnTo>
                      <a:lnTo>
                        <a:pt x="190" y="17"/>
                      </a:lnTo>
                      <a:lnTo>
                        <a:pt x="187" y="11"/>
                      </a:lnTo>
                      <a:lnTo>
                        <a:pt x="184" y="7"/>
                      </a:lnTo>
                      <a:lnTo>
                        <a:pt x="181" y="4"/>
                      </a:lnTo>
                      <a:lnTo>
                        <a:pt x="178" y="2"/>
                      </a:lnTo>
                      <a:lnTo>
                        <a:pt x="176" y="0"/>
                      </a:lnTo>
                      <a:lnTo>
                        <a:pt x="173" y="0"/>
                      </a:lnTo>
                      <a:lnTo>
                        <a:pt x="170" y="0"/>
                      </a:lnTo>
                      <a:lnTo>
                        <a:pt x="168" y="2"/>
                      </a:lnTo>
                      <a:lnTo>
                        <a:pt x="165" y="4"/>
                      </a:lnTo>
                      <a:lnTo>
                        <a:pt x="162" y="7"/>
                      </a:lnTo>
                      <a:lnTo>
                        <a:pt x="159" y="11"/>
                      </a:lnTo>
                      <a:lnTo>
                        <a:pt x="156" y="17"/>
                      </a:lnTo>
                      <a:lnTo>
                        <a:pt x="152" y="23"/>
                      </a:lnTo>
                      <a:lnTo>
                        <a:pt x="148" y="30"/>
                      </a:lnTo>
                      <a:lnTo>
                        <a:pt x="144" y="37"/>
                      </a:lnTo>
                      <a:lnTo>
                        <a:pt x="141" y="43"/>
                      </a:lnTo>
                      <a:lnTo>
                        <a:pt x="137" y="48"/>
                      </a:lnTo>
                      <a:lnTo>
                        <a:pt x="134" y="52"/>
                      </a:lnTo>
                      <a:lnTo>
                        <a:pt x="132" y="55"/>
                      </a:lnTo>
                      <a:lnTo>
                        <a:pt x="129" y="58"/>
                      </a:lnTo>
                      <a:lnTo>
                        <a:pt x="126" y="59"/>
                      </a:lnTo>
                      <a:lnTo>
                        <a:pt x="124" y="60"/>
                      </a:lnTo>
                      <a:lnTo>
                        <a:pt x="121" y="59"/>
                      </a:lnTo>
                      <a:lnTo>
                        <a:pt x="119" y="58"/>
                      </a:lnTo>
                      <a:lnTo>
                        <a:pt x="116" y="55"/>
                      </a:lnTo>
                      <a:lnTo>
                        <a:pt x="113" y="52"/>
                      </a:lnTo>
                      <a:lnTo>
                        <a:pt x="110" y="48"/>
                      </a:lnTo>
                      <a:lnTo>
                        <a:pt x="107" y="43"/>
                      </a:lnTo>
                      <a:lnTo>
                        <a:pt x="103" y="37"/>
                      </a:lnTo>
                      <a:lnTo>
                        <a:pt x="99" y="30"/>
                      </a:lnTo>
                      <a:lnTo>
                        <a:pt x="95" y="23"/>
                      </a:lnTo>
                      <a:lnTo>
                        <a:pt x="91" y="17"/>
                      </a:lnTo>
                      <a:lnTo>
                        <a:pt x="88" y="11"/>
                      </a:lnTo>
                      <a:lnTo>
                        <a:pt x="85" y="7"/>
                      </a:lnTo>
                      <a:lnTo>
                        <a:pt x="82" y="4"/>
                      </a:lnTo>
                      <a:lnTo>
                        <a:pt x="79" y="2"/>
                      </a:lnTo>
                      <a:lnTo>
                        <a:pt x="77" y="0"/>
                      </a:lnTo>
                      <a:lnTo>
                        <a:pt x="74" y="0"/>
                      </a:lnTo>
                      <a:lnTo>
                        <a:pt x="72" y="0"/>
                      </a:lnTo>
                      <a:lnTo>
                        <a:pt x="69" y="2"/>
                      </a:lnTo>
                      <a:lnTo>
                        <a:pt x="66" y="4"/>
                      </a:lnTo>
                      <a:lnTo>
                        <a:pt x="64" y="7"/>
                      </a:lnTo>
                      <a:lnTo>
                        <a:pt x="61" y="11"/>
                      </a:lnTo>
                      <a:lnTo>
                        <a:pt x="57" y="17"/>
                      </a:lnTo>
                      <a:lnTo>
                        <a:pt x="54" y="23"/>
                      </a:lnTo>
                      <a:lnTo>
                        <a:pt x="50" y="30"/>
                      </a:lnTo>
                      <a:lnTo>
                        <a:pt x="46" y="37"/>
                      </a:lnTo>
                      <a:lnTo>
                        <a:pt x="42" y="43"/>
                      </a:lnTo>
                      <a:lnTo>
                        <a:pt x="39" y="48"/>
                      </a:lnTo>
                      <a:lnTo>
                        <a:pt x="36" y="52"/>
                      </a:lnTo>
                      <a:lnTo>
                        <a:pt x="33" y="55"/>
                      </a:lnTo>
                      <a:lnTo>
                        <a:pt x="30" y="58"/>
                      </a:lnTo>
                      <a:lnTo>
                        <a:pt x="28" y="59"/>
                      </a:lnTo>
                      <a:lnTo>
                        <a:pt x="25" y="60"/>
                      </a:lnTo>
                      <a:lnTo>
                        <a:pt x="22" y="59"/>
                      </a:lnTo>
                      <a:lnTo>
                        <a:pt x="20" y="58"/>
                      </a:lnTo>
                      <a:lnTo>
                        <a:pt x="17" y="55"/>
                      </a:lnTo>
                      <a:lnTo>
                        <a:pt x="14" y="52"/>
                      </a:lnTo>
                      <a:lnTo>
                        <a:pt x="11" y="48"/>
                      </a:lnTo>
                      <a:lnTo>
                        <a:pt x="8" y="43"/>
                      </a:lnTo>
                      <a:lnTo>
                        <a:pt x="4" y="37"/>
                      </a:lnTo>
                      <a:lnTo>
                        <a:pt x="0" y="30"/>
                      </a:lnTo>
                    </a:path>
                  </a:pathLst>
                </a:custGeom>
                <a:noFill/>
                <a:ln w="4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08" name="Rectangle 213">
                  <a:extLst>
                    <a:ext uri="{FF2B5EF4-FFF2-40B4-BE49-F238E27FC236}">
                      <a16:creationId xmlns:a16="http://schemas.microsoft.com/office/drawing/2014/main" id="{43E562CF-66E9-A9C7-E3B5-1E694A15B95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4" y="1401"/>
                  <a:ext cx="244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water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09" name="Rectangle 214">
                  <a:extLst>
                    <a:ext uri="{FF2B5EF4-FFF2-40B4-BE49-F238E27FC236}">
                      <a16:creationId xmlns:a16="http://schemas.microsoft.com/office/drawing/2014/main" id="{5F98317F-2FE2-A166-1CD0-322ED50866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034" y="1536"/>
                  <a:ext cx="376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100.°C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21710" name="Rectangle 215">
                  <a:extLst>
                    <a:ext uri="{FF2B5EF4-FFF2-40B4-BE49-F238E27FC236}">
                      <a16:creationId xmlns:a16="http://schemas.microsoft.com/office/drawing/2014/main" id="{A8A62870-C0CA-C7E1-0417-E5C8B27DD1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267" y="2145"/>
                  <a:ext cx="740" cy="14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en-US" sz="1500">
                      <a:solidFill>
                        <a:srgbClr val="000000"/>
                      </a:solidFill>
                      <a:latin typeface="Times New Roman" panose="02020603050405020304" pitchFamily="18" charset="0"/>
                    </a:rPr>
                    <a:t>equivalent boiler</a:t>
                  </a:r>
                  <a:endParaRPr lang="en-US" altLang="en-US" sz="180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21521" name="Rectangle 186">
                <a:extLst>
                  <a:ext uri="{FF2B5EF4-FFF2-40B4-BE49-F238E27FC236}">
                    <a16:creationId xmlns:a16="http://schemas.microsoft.com/office/drawing/2014/main" id="{81612BFF-5D78-FA9B-D38E-43675AB84D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14600" y="1676400"/>
                <a:ext cx="1219200" cy="228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50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</a:t>
                </a:r>
                <a:r>
                  <a:rPr lang="en-US" altLang="en-US" sz="1500">
                    <a:solidFill>
                      <a:srgbClr val="850AFF"/>
                    </a:solidFill>
                    <a:latin typeface="Times New Roman" panose="02020603050405020304" pitchFamily="18" charset="0"/>
                  </a:rPr>
                  <a:t>= 1520 kJ/min</a:t>
                </a:r>
                <a:endParaRPr lang="en-US" altLang="en-US" sz="1800">
                  <a:solidFill>
                    <a:srgbClr val="850AFF"/>
                  </a:solidFill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1519" name="Rectangle 186">
              <a:extLst>
                <a:ext uri="{FF2B5EF4-FFF2-40B4-BE49-F238E27FC236}">
                  <a16:creationId xmlns:a16="http://schemas.microsoft.com/office/drawing/2014/main" id="{F5B72518-9FCE-D204-0B82-F88DBEBF52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3886200"/>
              <a:ext cx="1219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1500">
                  <a:solidFill>
                    <a:srgbClr val="850AFF"/>
                  </a:solidFill>
                  <a:latin typeface="Times New Roman" panose="02020603050405020304" pitchFamily="18" charset="0"/>
                </a:rPr>
                <a:t>= 2980 kJ/min</a:t>
              </a:r>
              <a:endParaRPr lang="en-US" altLang="en-US" sz="1800">
                <a:solidFill>
                  <a:srgbClr val="850A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98E2DE5-4461-7CEC-D5C9-9D5EEFFAA168}"/>
              </a:ext>
            </a:extLst>
          </p:cNvPr>
          <p:cNvGrpSpPr>
            <a:grpSpLocks/>
          </p:cNvGrpSpPr>
          <p:nvPr/>
        </p:nvGrpSpPr>
        <p:grpSpPr bwMode="auto">
          <a:xfrm>
            <a:off x="2819400" y="4343400"/>
            <a:ext cx="6324600" cy="2286000"/>
            <a:chOff x="1295400" y="4191002"/>
            <a:chExt cx="6324600" cy="2286001"/>
          </a:xfrm>
        </p:grpSpPr>
        <p:sp>
          <p:nvSpPr>
            <p:cNvPr id="27655" name="AutoShape 10">
              <a:extLst>
                <a:ext uri="{FF2B5EF4-FFF2-40B4-BE49-F238E27FC236}">
                  <a16:creationId xmlns:a16="http://schemas.microsoft.com/office/drawing/2014/main" id="{C1BA7174-F963-C6AE-383E-B5328BA0CD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5400" y="4191002"/>
              <a:ext cx="6324600" cy="2286001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1513" name="Text Box 5">
              <a:extLst>
                <a:ext uri="{FF2B5EF4-FFF2-40B4-BE49-F238E27FC236}">
                  <a16:creationId xmlns:a16="http://schemas.microsoft.com/office/drawing/2014/main" id="{3E3E48BC-0461-8CC8-158D-62080A7E39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4000" y="4267202"/>
              <a:ext cx="25146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Steps</a:t>
              </a:r>
            </a:p>
          </p:txBody>
        </p:sp>
        <p:sp>
          <p:nvSpPr>
            <p:cNvPr id="21514" name="Text Box 6">
              <a:extLst>
                <a:ext uri="{FF2B5EF4-FFF2-40B4-BE49-F238E27FC236}">
                  <a16:creationId xmlns:a16="http://schemas.microsoft.com/office/drawing/2014/main" id="{3A9FC74E-50E8-8571-EB1F-10604C1C8A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026" y="4648202"/>
              <a:ext cx="2847974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1. Calculate </a:t>
              </a:r>
              <a:r>
                <a:rPr lang="en-US" alt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altLang="en-US" sz="1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warmer</a:t>
              </a:r>
            </a:p>
          </p:txBody>
        </p:sp>
        <p:sp>
          <p:nvSpPr>
            <p:cNvPr id="21515" name="Text Box 7">
              <a:extLst>
                <a:ext uri="{FF2B5EF4-FFF2-40B4-BE49-F238E27FC236}">
                  <a16:creationId xmlns:a16="http://schemas.microsoft.com/office/drawing/2014/main" id="{DE57E441-B746-582F-BD77-ECE281039E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026" y="5029202"/>
              <a:ext cx="4067174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2. Use </a:t>
              </a:r>
              <a:r>
                <a:rPr lang="en-US" alt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altLang="en-US" sz="1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warmer</a:t>
              </a:r>
              <a:r>
                <a:rPr lang="en-US" altLang="en-US" sz="1800" b="1">
                  <a:latin typeface="Arial" panose="020B0604020202020204" pitchFamily="34" charset="0"/>
                </a:rPr>
                <a:t> to calculate </a:t>
              </a:r>
              <a:r>
                <a:rPr lang="en-US" alt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altLang="en-US" sz="1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evap</a:t>
              </a:r>
            </a:p>
          </p:txBody>
        </p:sp>
        <p:sp>
          <p:nvSpPr>
            <p:cNvPr id="21516" name="Text Box 8">
              <a:extLst>
                <a:ext uri="{FF2B5EF4-FFF2-40B4-BE49-F238E27FC236}">
                  <a16:creationId xmlns:a16="http://schemas.microsoft.com/office/drawing/2014/main" id="{9600D8E1-940F-311E-3D0A-7F1EB33316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026" y="5410203"/>
              <a:ext cx="5438774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3. Determine how much water can be converted into steam (at 100.°C) by </a:t>
              </a:r>
              <a:r>
                <a:rPr lang="en-US" alt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altLang="en-US" sz="1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evap</a:t>
              </a:r>
              <a:r>
                <a:rPr lang="en-US" altLang="en-US" sz="1800" b="1">
                  <a:latin typeface="Arial" panose="020B0604020202020204" pitchFamily="34" charset="0"/>
                </a:rPr>
                <a:t> </a:t>
              </a:r>
              <a:r>
                <a:rPr lang="en-US" altLang="en-US" sz="1800" b="1">
                  <a:latin typeface="Arial" panose="020B0604020202020204" pitchFamily="34" charset="0"/>
                  <a:sym typeface="Wingdings" pitchFamily="2" charset="2"/>
                </a:rPr>
                <a:t> </a:t>
              </a:r>
              <a:r>
                <a:rPr lang="en-US" alt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en-US" sz="1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T,2</a:t>
              </a:r>
            </a:p>
          </p:txBody>
        </p:sp>
        <p:sp>
          <p:nvSpPr>
            <p:cNvPr id="21517" name="Text Box 9">
              <a:extLst>
                <a:ext uri="{FF2B5EF4-FFF2-40B4-BE49-F238E27FC236}">
                  <a16:creationId xmlns:a16="http://schemas.microsoft.com/office/drawing/2014/main" id="{421353E2-53AE-3F61-D7A7-D10B36BF15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5026" y="6034090"/>
              <a:ext cx="3990974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1800" b="1">
                  <a:latin typeface="Arial" panose="020B0604020202020204" pitchFamily="34" charset="0"/>
                </a:rPr>
                <a:t>4. Calculate </a:t>
              </a:r>
              <a:r>
                <a:rPr lang="en-US" altLang="en-US" sz="18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r>
                <a:rPr lang="en-US" altLang="en-US" sz="1800" b="1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T,3</a:t>
              </a:r>
              <a:r>
                <a:rPr lang="en-US" altLang="en-US" sz="18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b="1">
                  <a:latin typeface="Arial" panose="020B0604020202020204" pitchFamily="34" charset="0"/>
                </a:rPr>
                <a:t>by mass balance</a:t>
              </a:r>
            </a:p>
          </p:txBody>
        </p:sp>
      </p:grpSp>
      <p:sp>
        <p:nvSpPr>
          <p:cNvPr id="21510" name="TextBox 3">
            <a:extLst>
              <a:ext uri="{FF2B5EF4-FFF2-40B4-BE49-F238E27FC236}">
                <a16:creationId xmlns:a16="http://schemas.microsoft.com/office/drawing/2014/main" id="{1AEC069F-CF6C-4A2A-09B3-5C7518FD5B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9906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B0F0"/>
                </a:solidFill>
                <a:latin typeface="Arial" panose="020B0604020202020204" pitchFamily="34" charset="0"/>
              </a:rPr>
              <a:t>Simple mass units can be complex energy units – break it up</a:t>
            </a:r>
          </a:p>
        </p:txBody>
      </p:sp>
      <p:sp>
        <p:nvSpPr>
          <p:cNvPr id="21511" name="Title 1">
            <a:extLst>
              <a:ext uri="{FF2B5EF4-FFF2-40B4-BE49-F238E27FC236}">
                <a16:creationId xmlns:a16="http://schemas.microsoft.com/office/drawing/2014/main" id="{7DC8B2FA-8AE8-F9AF-463A-FCF75F4EC37A}"/>
              </a:ext>
            </a:extLst>
          </p:cNvPr>
          <p:cNvSpPr txBox="1">
            <a:spLocks/>
          </p:cNvSpPr>
          <p:nvPr/>
        </p:nvSpPr>
        <p:spPr bwMode="auto">
          <a:xfrm>
            <a:off x="381000" y="152400"/>
            <a:ext cx="11506200" cy="762000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</a:schemeClr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Review: Method 2</a:t>
            </a:r>
            <a:endParaRPr lang="en-US" altLang="en-US" sz="4800" b="1" baseline="-250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>
            <a:extLst>
              <a:ext uri="{FF2B5EF4-FFF2-40B4-BE49-F238E27FC236}">
                <a16:creationId xmlns:a16="http://schemas.microsoft.com/office/drawing/2014/main" id="{5466CA34-A6E2-DD85-DCC3-EA9499E367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663" y="1447800"/>
            <a:ext cx="10371137" cy="255454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US" altLang="en-US" dirty="0">
                <a:latin typeface="+mn-lt"/>
              </a:rPr>
              <a:t>There are </a:t>
            </a:r>
            <a:r>
              <a:rPr lang="en-US" altLang="en-US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multiple valid approaches </a:t>
            </a:r>
            <a:r>
              <a:rPr lang="en-US" altLang="en-US" dirty="0">
                <a:latin typeface="+mn-lt"/>
              </a:rPr>
              <a:t>to solving a problem while getting the same answer.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dirty="0">
              <a:latin typeface="+mn-lt"/>
            </a:endParaRPr>
          </a:p>
          <a:p>
            <a:pPr>
              <a:spcBef>
                <a:spcPct val="0"/>
              </a:spcBef>
              <a:defRPr/>
            </a:pPr>
            <a:r>
              <a:rPr lang="en-US" altLang="en-US" dirty="0">
                <a:latin typeface="+mn-lt"/>
              </a:rPr>
              <a:t>We can use the method of </a:t>
            </a:r>
            <a:r>
              <a:rPr lang="en-US" altLang="en-US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equivalent energy units</a:t>
            </a:r>
            <a:r>
              <a:rPr lang="en-US" altLang="en-US" dirty="0">
                <a:solidFill>
                  <a:schemeClr val="accent4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altLang="en-US" dirty="0">
                <a:latin typeface="+mn-lt"/>
              </a:rPr>
              <a:t>to organize our calculations.</a:t>
            </a:r>
          </a:p>
        </p:txBody>
      </p:sp>
      <p:pic>
        <p:nvPicPr>
          <p:cNvPr id="22531" name="Picture 4">
            <a:extLst>
              <a:ext uri="{FF2B5EF4-FFF2-40B4-BE49-F238E27FC236}">
                <a16:creationId xmlns:a16="http://schemas.microsoft.com/office/drawing/2014/main" id="{CAC4E4DB-563F-BB5E-C524-4410CF68BC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365814"/>
            <a:ext cx="4724400" cy="208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Title 1">
            <a:extLst>
              <a:ext uri="{FF2B5EF4-FFF2-40B4-BE49-F238E27FC236}">
                <a16:creationId xmlns:a16="http://schemas.microsoft.com/office/drawing/2014/main" id="{7BE70E21-A580-73F7-D161-FCD244F56E88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3.64: Key Takeaways</a:t>
            </a:r>
            <a:endParaRPr lang="en-US" altLang="en-US" sz="4800" b="1" baseline="-25000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F9BECB73-3F7B-BE6A-EC9E-A7BA29FFADD8}"/>
              </a:ext>
            </a:extLst>
          </p:cNvPr>
          <p:cNvSpPr/>
          <p:nvPr/>
        </p:nvSpPr>
        <p:spPr>
          <a:xfrm>
            <a:off x="2133600" y="5867400"/>
            <a:ext cx="609600" cy="587186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9C8ECF6F-5359-7EA2-CA6D-98E74207A26C}"/>
              </a:ext>
            </a:extLst>
          </p:cNvPr>
          <p:cNvSpPr/>
          <p:nvPr/>
        </p:nvSpPr>
        <p:spPr>
          <a:xfrm>
            <a:off x="8943474" y="4191000"/>
            <a:ext cx="609600" cy="587186"/>
          </a:xfrm>
          <a:prstGeom prst="star5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E09B9999-F745-672F-4A43-23ABAD157D56}"/>
              </a:ext>
            </a:extLst>
          </p:cNvPr>
          <p:cNvSpPr/>
          <p:nvPr/>
        </p:nvSpPr>
        <p:spPr>
          <a:xfrm>
            <a:off x="8710863" y="5116607"/>
            <a:ext cx="433137" cy="369793"/>
          </a:xfrm>
          <a:prstGeom prst="star5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>
            <a:extLst>
              <a:ext uri="{FF2B5EF4-FFF2-40B4-BE49-F238E27FC236}">
                <a16:creationId xmlns:a16="http://schemas.microsoft.com/office/drawing/2014/main" id="{48729873-3453-67E4-DD61-FA0642EC690A}"/>
              </a:ext>
            </a:extLst>
          </p:cNvPr>
          <p:cNvSpPr/>
          <p:nvPr/>
        </p:nvSpPr>
        <p:spPr>
          <a:xfrm>
            <a:off x="3060032" y="5225303"/>
            <a:ext cx="433137" cy="369793"/>
          </a:xfrm>
          <a:prstGeom prst="star5">
            <a:avLst>
              <a:gd name="adj" fmla="val 14715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>
            <a:extLst>
              <a:ext uri="{FF2B5EF4-FFF2-40B4-BE49-F238E27FC236}">
                <a16:creationId xmlns:a16="http://schemas.microsoft.com/office/drawing/2014/main" id="{9B2C9155-481D-1439-E8F2-93D8B84D0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8" y="1882775"/>
            <a:ext cx="8194675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Box 4">
            <a:extLst>
              <a:ext uri="{FF2B5EF4-FFF2-40B4-BE49-F238E27FC236}">
                <a16:creationId xmlns:a16="http://schemas.microsoft.com/office/drawing/2014/main" id="{B0F5C6E4-27BE-624B-14E8-9125670F43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4350" y="4791075"/>
            <a:ext cx="1093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850AFF"/>
                </a:solidFill>
                <a:latin typeface="Arial" panose="020B0604020202020204" pitchFamily="34" charset="0"/>
              </a:rPr>
              <a:t>Heated</a:t>
            </a:r>
          </a:p>
        </p:txBody>
      </p:sp>
      <p:sp>
        <p:nvSpPr>
          <p:cNvPr id="10244" name="Rectangle 5">
            <a:extLst>
              <a:ext uri="{FF2B5EF4-FFF2-40B4-BE49-F238E27FC236}">
                <a16:creationId xmlns:a16="http://schemas.microsoft.com/office/drawing/2014/main" id="{FAED5B6F-A49E-CCC6-22A5-F6E8EB9CCC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0700" y="3341688"/>
            <a:ext cx="1606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50AFF"/>
                </a:solidFill>
                <a:latin typeface="Arial" panose="020B0604020202020204" pitchFamily="34" charset="0"/>
              </a:rPr>
              <a:t>Evaporated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E18655-B23A-BD11-C09E-2F5686822B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2850" y="2911475"/>
            <a:ext cx="2667000" cy="2557463"/>
          </a:xfrm>
          <a:prstGeom prst="rect">
            <a:avLst/>
          </a:prstGeom>
          <a:noFill/>
          <a:ln w="50800">
            <a:solidFill>
              <a:srgbClr val="953735"/>
            </a:solidFill>
            <a:prstDash val="dash"/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0F04A7-2241-837C-6650-21CFC3B20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7375" y="2547938"/>
            <a:ext cx="170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2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7F4D84-3D85-7B04-431C-DB5A38703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800" y="5257800"/>
            <a:ext cx="1703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2800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T, 3 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8FB461-B20E-158E-6FEC-CA1329F091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450" y="1417638"/>
            <a:ext cx="20574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4,500 kJ/min</a:t>
            </a:r>
          </a:p>
        </p:txBody>
      </p:sp>
      <p:sp>
        <p:nvSpPr>
          <p:cNvPr id="6153" name="Title 1">
            <a:extLst>
              <a:ext uri="{FF2B5EF4-FFF2-40B4-BE49-F238E27FC236}">
                <a16:creationId xmlns:a16="http://schemas.microsoft.com/office/drawing/2014/main" id="{71F3C390-CC62-F343-E7D9-E5909434CCFC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097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Getting Started</a:t>
            </a: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EE60414A-8332-D19A-6715-76B2AF7DB276}"/>
              </a:ext>
            </a:extLst>
          </p:cNvPr>
          <p:cNvSpPr/>
          <p:nvPr/>
        </p:nvSpPr>
        <p:spPr>
          <a:xfrm>
            <a:off x="4476750" y="325721"/>
            <a:ext cx="400050" cy="360079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5-Point Star 3">
            <a:extLst>
              <a:ext uri="{FF2B5EF4-FFF2-40B4-BE49-F238E27FC236}">
                <a16:creationId xmlns:a16="http://schemas.microsoft.com/office/drawing/2014/main" id="{6DA42232-4CB7-4F4C-33C3-F8B3DA4E0753}"/>
              </a:ext>
            </a:extLst>
          </p:cNvPr>
          <p:cNvSpPr/>
          <p:nvPr/>
        </p:nvSpPr>
        <p:spPr>
          <a:xfrm>
            <a:off x="5006139" y="562070"/>
            <a:ext cx="433137" cy="369793"/>
          </a:xfrm>
          <a:prstGeom prst="star5">
            <a:avLst>
              <a:gd name="adj" fmla="val 14715"/>
              <a:gd name="hf" fmla="val 105146"/>
              <a:gd name="vf" fmla="val 11055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7" grpId="0" animBg="1"/>
      <p:bldP spid="2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9CAE8684-F01C-A7F7-6165-18E097C6B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10972800" cy="762000"/>
          </a:xfrm>
        </p:spPr>
        <p:txBody>
          <a:bodyPr/>
          <a:lstStyle/>
          <a:p>
            <a:pPr algn="l"/>
            <a:r>
              <a:rPr lang="en-US" alt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Rules for Energy Balances</a:t>
            </a:r>
          </a:p>
        </p:txBody>
      </p:sp>
      <p:sp>
        <p:nvSpPr>
          <p:cNvPr id="8195" name="TextBox 2">
            <a:extLst>
              <a:ext uri="{FF2B5EF4-FFF2-40B4-BE49-F238E27FC236}">
                <a16:creationId xmlns:a16="http://schemas.microsoft.com/office/drawing/2014/main" id="{74ED6193-1D37-6ADB-C784-1EBA7C3773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323975"/>
            <a:ext cx="11430000" cy="403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dirty="0">
                <a:latin typeface="Arial" panose="020B0604020202020204" pitchFamily="34" charset="0"/>
              </a:rPr>
              <a:t>We </a:t>
            </a:r>
            <a:r>
              <a:rPr lang="en-US" altLang="en-US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cannot</a:t>
            </a:r>
            <a:r>
              <a:rPr lang="en-US" altLang="en-US" dirty="0">
                <a:latin typeface="Arial" panose="020B0604020202020204" pitchFamily="34" charset="0"/>
              </a:rPr>
              <a:t> calculate the absolute energy of a mass stream (do NOT state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100 kJ/min</a:t>
            </a:r>
            <a:r>
              <a:rPr lang="en-US" altLang="en-US" dirty="0">
                <a:latin typeface="Arial" panose="020B0604020202020204" pitchFamily="34" charset="0"/>
              </a:rPr>
              <a:t>). We </a:t>
            </a:r>
            <a:r>
              <a:rPr lang="en-US" altLang="en-US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must</a:t>
            </a:r>
            <a:r>
              <a:rPr lang="en-US" altLang="en-US" dirty="0">
                <a:latin typeface="Arial" panose="020B0604020202020204" pitchFamily="34" charset="0"/>
              </a:rPr>
              <a:t> calculate the change 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altLang="en-US" dirty="0">
                <a:latin typeface="Arial" panose="020B0604020202020204" pitchFamily="34" charset="0"/>
              </a:rPr>
              <a:t>) instead. </a:t>
            </a:r>
          </a:p>
          <a:p>
            <a:pPr>
              <a:spcBef>
                <a:spcPct val="0"/>
              </a:spcBef>
              <a:buFontTx/>
              <a:buAutoNum type="arabicPeriod"/>
            </a:pPr>
            <a:endParaRPr lang="en-US" altLang="en-US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</a:pPr>
            <a:r>
              <a:rPr lang="en-US" altLang="en-US" dirty="0">
                <a:latin typeface="Arial" panose="020B0604020202020204" pitchFamily="34" charset="0"/>
              </a:rPr>
              <a:t>We </a:t>
            </a:r>
            <a:r>
              <a:rPr lang="en-US" altLang="en-US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cannot</a:t>
            </a:r>
            <a:r>
              <a:rPr lang="en-US" altLang="en-US" dirty="0">
                <a:latin typeface="Arial" panose="020B0604020202020204" pitchFamily="34" charset="0"/>
              </a:rPr>
              <a:t> measure energy (</a:t>
            </a:r>
            <a:r>
              <a:rPr lang="en-US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dirty="0">
                <a:latin typeface="Arial" panose="020B0604020202020204" pitchFamily="34" charset="0"/>
              </a:rPr>
              <a:t>). 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We </a:t>
            </a:r>
            <a:r>
              <a:rPr lang="en-US" altLang="en-US" u="sng" dirty="0">
                <a:solidFill>
                  <a:schemeClr val="accent3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must </a:t>
            </a:r>
            <a:r>
              <a:rPr lang="en-US" altLang="en-US" dirty="0">
                <a:latin typeface="Arial" panose="020B0604020202020204" pitchFamily="34" charset="0"/>
              </a:rPr>
              <a:t>measure a change in 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temperature, phase, etc. and use </a:t>
            </a:r>
            <a:br>
              <a:rPr lang="en-US" altLang="en-US" dirty="0">
                <a:latin typeface="Arial" panose="020B0604020202020204" pitchFamily="34" charset="0"/>
              </a:rPr>
            </a:br>
            <a:r>
              <a:rPr lang="en-US" altLang="en-US" dirty="0">
                <a:latin typeface="Arial" panose="020B0604020202020204" pitchFamily="34" charset="0"/>
              </a:rPr>
              <a:t>thermodynamics to calculate energy.</a:t>
            </a:r>
          </a:p>
        </p:txBody>
      </p:sp>
      <p:pic>
        <p:nvPicPr>
          <p:cNvPr id="8196" name="Picture 1">
            <a:extLst>
              <a:ext uri="{FF2B5EF4-FFF2-40B4-BE49-F238E27FC236}">
                <a16:creationId xmlns:a16="http://schemas.microsoft.com/office/drawing/2014/main" id="{52ED17E5-475B-6739-3BBF-DC6DA088F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3048000"/>
            <a:ext cx="4087812" cy="310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2">
            <a:extLst>
              <a:ext uri="{FF2B5EF4-FFF2-40B4-BE49-F238E27FC236}">
                <a16:creationId xmlns:a16="http://schemas.microsoft.com/office/drawing/2014/main" id="{54B3F05C-4A97-53E0-9323-247FA7AFC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008188"/>
            <a:ext cx="7010400" cy="284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5143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48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Complete Energy Balance</a:t>
            </a:r>
          </a:p>
          <a:p>
            <a:pPr>
              <a:lnSpc>
                <a:spcPct val="200000"/>
              </a:lnSpc>
              <a:spcBef>
                <a:spcPct val="0"/>
              </a:spcBef>
              <a:buFont typeface="Calibri" panose="020F0502020204030204" pitchFamily="34" charset="0"/>
              <a:buAutoNum type="arabicPeriod"/>
            </a:pPr>
            <a:r>
              <a:rPr lang="en-US" altLang="en-US" sz="4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Equivalent Units</a:t>
            </a:r>
          </a:p>
        </p:txBody>
      </p:sp>
      <p:sp>
        <p:nvSpPr>
          <p:cNvPr id="9219" name="Title 1">
            <a:extLst>
              <a:ext uri="{FF2B5EF4-FFF2-40B4-BE49-F238E27FC236}">
                <a16:creationId xmlns:a16="http://schemas.microsoft.com/office/drawing/2014/main" id="{F1598F2C-7FEE-7D0D-B9C4-625DF21B3598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097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Two Solution Methods</a:t>
            </a:r>
          </a:p>
        </p:txBody>
      </p:sp>
      <p:sp>
        <p:nvSpPr>
          <p:cNvPr id="2" name="5-Point Star 1">
            <a:extLst>
              <a:ext uri="{FF2B5EF4-FFF2-40B4-BE49-F238E27FC236}">
                <a16:creationId xmlns:a16="http://schemas.microsoft.com/office/drawing/2014/main" id="{FD11D490-21EE-1B01-C633-A14DD1DA75A6}"/>
              </a:ext>
            </a:extLst>
          </p:cNvPr>
          <p:cNvSpPr/>
          <p:nvPr/>
        </p:nvSpPr>
        <p:spPr>
          <a:xfrm>
            <a:off x="1905000" y="2590800"/>
            <a:ext cx="609600" cy="587186"/>
          </a:xfrm>
          <a:prstGeom prst="star5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5-Point Star 2">
            <a:extLst>
              <a:ext uri="{FF2B5EF4-FFF2-40B4-BE49-F238E27FC236}">
                <a16:creationId xmlns:a16="http://schemas.microsoft.com/office/drawing/2014/main" id="{DBE88109-39FF-CBC4-149B-81C7E13987DD}"/>
              </a:ext>
            </a:extLst>
          </p:cNvPr>
          <p:cNvSpPr/>
          <p:nvPr/>
        </p:nvSpPr>
        <p:spPr>
          <a:xfrm>
            <a:off x="1892968" y="4038600"/>
            <a:ext cx="609600" cy="587186"/>
          </a:xfrm>
          <a:prstGeom prst="star5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40A69BFF-C368-CB01-714B-3A842D75DB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371600"/>
            <a:ext cx="9144000" cy="4411663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Energy Balance on Entire Process: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charset="0"/>
                <a:ea typeface="+mn-ea"/>
              </a:rPr>
              <a:t>Rate of energy in = Rate of energy out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aseline="-25000" dirty="0">
              <a:latin typeface="Arial" charset="0"/>
              <a:ea typeface="+mn-ea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aseline="-25000" dirty="0">
              <a:latin typeface="Arial" charset="0"/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Arial" charset="0"/>
              <a:ea typeface="+mn-ea"/>
            </a:endParaRPr>
          </a:p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dirty="0">
              <a:latin typeface="Arial" charset="0"/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 charset="0"/>
                <a:ea typeface="+mn-ea"/>
              </a:rPr>
              <a:t>Mass Balance on Entire Process: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2400" dirty="0">
                <a:latin typeface="Arial" charset="0"/>
                <a:ea typeface="+mn-ea"/>
              </a:rPr>
              <a:t>Flow rate of mass in = Flow rate of mass out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2400" baseline="-25000" dirty="0">
              <a:latin typeface="Arial" charset="0"/>
              <a:ea typeface="+mn-ea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EF27EF1-EF6F-0C5F-6969-4A2426C394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7175" y="3081338"/>
          <a:ext cx="89916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911600" imgH="228600" progId="Equation.DSMT4">
                  <p:embed/>
                </p:oleObj>
              </mc:Choice>
              <mc:Fallback>
                <p:oleObj name="Equation" r:id="rId2" imgW="39116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3081338"/>
                        <a:ext cx="899160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23A99CBA-AE87-9BD1-A86F-474D605AD9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48200" y="2438400"/>
          <a:ext cx="26289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68400" imgH="203200" progId="Equation.DSMT4">
                  <p:embed/>
                </p:oleObj>
              </mc:Choice>
              <mc:Fallback>
                <p:oleObj name="Equation" r:id="rId4" imgW="1168400" imgH="203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438400"/>
                        <a:ext cx="26289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8793198-33C1-B6F2-F9CD-8D7701F320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5367338"/>
          <a:ext cx="2133600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900" imgH="215900" progId="Equation.DSMT4">
                  <p:embed/>
                </p:oleObj>
              </mc:Choice>
              <mc:Fallback>
                <p:oleObj name="Equation" r:id="rId6" imgW="977900" imgH="2159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5367338"/>
                        <a:ext cx="2133600" cy="471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58711662-858B-8C48-4479-AF83CE0019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16438" y="2971800"/>
            <a:ext cx="685800" cy="685800"/>
          </a:xfrm>
          <a:prstGeom prst="ellips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78E2EEA-07C7-278C-FACE-C060696B4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971800"/>
            <a:ext cx="685800" cy="685800"/>
          </a:xfrm>
          <a:prstGeom prst="ellips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416F97-8A0A-554F-680E-CC980759D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229225"/>
            <a:ext cx="685800" cy="685800"/>
          </a:xfrm>
          <a:prstGeom prst="ellipse">
            <a:avLst/>
          </a:prstGeom>
          <a:noFill/>
          <a:ln w="28575">
            <a:solidFill>
              <a:srgbClr val="7030A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7FAA728-985F-FB56-117A-83C8508D4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3313" y="2971800"/>
            <a:ext cx="6858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DEE9BC-C667-CFFC-AD7D-3A4C16E92B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229225"/>
            <a:ext cx="685800" cy="6858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4A76E3-16B6-0C71-0B79-F90440834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969000"/>
            <a:ext cx="5791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Arial" panose="020B0604020202020204" pitchFamily="34" charset="0"/>
              </a:rPr>
              <a:t>Two equations, two unknowns!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F59A772-46C4-1D13-2162-A3C3347F8317}"/>
              </a:ext>
            </a:extLst>
          </p:cNvPr>
          <p:cNvGrpSpPr>
            <a:grpSpLocks/>
          </p:cNvGrpSpPr>
          <p:nvPr/>
        </p:nvGrpSpPr>
        <p:grpSpPr bwMode="auto">
          <a:xfrm>
            <a:off x="7791450" y="3779838"/>
            <a:ext cx="4779963" cy="4165600"/>
            <a:chOff x="7791617" y="3780631"/>
            <a:chExt cx="4779963" cy="4164807"/>
          </a:xfrm>
        </p:grpSpPr>
        <p:pic>
          <p:nvPicPr>
            <p:cNvPr id="10255" name="Picture 4" descr="A lego person wearing a red shirt and blue pants&#10;&#10;Description automatically generated">
              <a:extLst>
                <a:ext uri="{FF2B5EF4-FFF2-40B4-BE49-F238E27FC236}">
                  <a16:creationId xmlns:a16="http://schemas.microsoft.com/office/drawing/2014/main" id="{D78674EC-D222-1BBA-3C15-689B6CD82A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42680" y="5316538"/>
              <a:ext cx="2628900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id="{2B321F26-EEE9-531F-E5D9-06A9A68FA17E}"/>
                </a:ext>
              </a:extLst>
            </p:cNvPr>
            <p:cNvSpPr/>
            <p:nvPr/>
          </p:nvSpPr>
          <p:spPr>
            <a:xfrm>
              <a:off x="7791617" y="3780631"/>
              <a:ext cx="2743200" cy="1828452"/>
            </a:xfrm>
            <a:prstGeom prst="wedgeRoundRectCallout">
              <a:avLst>
                <a:gd name="adj1" fmla="val 60308"/>
                <a:gd name="adj2" fmla="val 66447"/>
                <a:gd name="adj3" fmla="val 16667"/>
              </a:avLst>
            </a:prstGeom>
            <a:solidFill>
              <a:schemeClr val="bg1"/>
            </a:solidFill>
            <a:ln w="28575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chemeClr val="tx1"/>
                  </a:solidFill>
                </a:rPr>
                <a:t>Wait! I thought you said we couldn’t calculate absolute </a:t>
              </a:r>
              <a:r>
                <a:rPr lang="en-US" sz="2400" i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sz="2400" dirty="0">
                  <a:solidFill>
                    <a:schemeClr val="tx1"/>
                  </a:solidFill>
                </a:rPr>
                <a:t>’s!</a:t>
              </a:r>
            </a:p>
          </p:txBody>
        </p:sp>
      </p:grpSp>
      <p:sp>
        <p:nvSpPr>
          <p:cNvPr id="10253" name="Title 1">
            <a:extLst>
              <a:ext uri="{FF2B5EF4-FFF2-40B4-BE49-F238E27FC236}">
                <a16:creationId xmlns:a16="http://schemas.microsoft.com/office/drawing/2014/main" id="{5E5BD3FF-2FF7-A38D-5F68-124EFE246943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Method 1: Balances on Entire Process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A014A8-2FA0-9CB1-37BC-0864349E2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61550" y="1577975"/>
            <a:ext cx="30130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Arial" panose="020B0604020202020204" pitchFamily="34" charset="0"/>
              </a:rPr>
              <a:t>We need another equation…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utoUpdateAnimBg="0"/>
      <p:bldP spid="8" grpId="0" animBg="1" autoUpdateAnimBg="0"/>
      <p:bldP spid="10" grpId="0" animBg="1" autoUpdateAnimBg="0"/>
      <p:bldP spid="11" grpId="0" animBg="1" autoUpdateAnimBg="0"/>
      <p:bldP spid="12" grpId="0" animBg="1" autoUpdateAnimBg="0"/>
      <p:bldP spid="13" grpId="0" animBg="1" autoUpdateAnimBg="0"/>
      <p:bldP spid="14" grpId="0" autoUpdateAnimBg="0"/>
      <p:bldP spid="4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841F72-B711-3AF5-ADD8-294A55670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333500"/>
            <a:ext cx="6172200" cy="25527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Our energy balance appears to violate our rule that “we cannot calculate the energy of a mass stream”</a:t>
            </a:r>
          </a:p>
          <a:p>
            <a:pPr eaLnBrk="1" hangingPunct="1"/>
            <a:r>
              <a:rPr lang="en-US" altLang="en-US" sz="2800" dirty="0"/>
              <a:t>But, with some rearrangement, we are calculating differences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5FA20208-0F2E-56BA-792C-A53B92FFEF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7175" y="4198938"/>
          <a:ext cx="8991600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911600" imgH="228600" progId="Equation.DSMT4">
                  <p:embed/>
                </p:oleObj>
              </mc:Choice>
              <mc:Fallback>
                <p:oleObj name="Equation" r:id="rId3" imgW="39116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4198938"/>
                        <a:ext cx="8991600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6">
            <a:extLst>
              <a:ext uri="{FF2B5EF4-FFF2-40B4-BE49-F238E27FC236}">
                <a16:creationId xmlns:a16="http://schemas.microsoft.com/office/drawing/2014/main" id="{65F0C5CA-5BF3-C291-6EC8-C79B23F3A1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-184150"/>
            <a:ext cx="184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18441" name="Picture 9">
            <a:extLst>
              <a:ext uri="{FF2B5EF4-FFF2-40B4-BE49-F238E27FC236}">
                <a16:creationId xmlns:a16="http://schemas.microsoft.com/office/drawing/2014/main" id="{80FAEF48-37A4-4ED1-328A-DFCC09EB8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60" t="35095" r="27760" b="54167"/>
          <a:stretch>
            <a:fillRect/>
          </a:stretch>
        </p:blipFill>
        <p:spPr bwMode="auto">
          <a:xfrm>
            <a:off x="1600200" y="4648200"/>
            <a:ext cx="88614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1">
            <a:extLst>
              <a:ext uri="{FF2B5EF4-FFF2-40B4-BE49-F238E27FC236}">
                <a16:creationId xmlns:a16="http://schemas.microsoft.com/office/drawing/2014/main" id="{4BE1FBFC-C744-1873-06C9-93761A89B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5943600"/>
            <a:ext cx="3352800" cy="703263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/>
              <a:t>Stream 2 Flow Rate = 1.3 kg/min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/>
              <a:t>Stream 3 Flow Rate = 6.0 kg/min</a:t>
            </a:r>
          </a:p>
        </p:txBody>
      </p:sp>
      <p:pic>
        <p:nvPicPr>
          <p:cNvPr id="11271" name="Picture 8" descr="Image result for well yes but actually no">
            <a:extLst>
              <a:ext uri="{FF2B5EF4-FFF2-40B4-BE49-F238E27FC236}">
                <a16:creationId xmlns:a16="http://schemas.microsoft.com/office/drawing/2014/main" id="{E8FCC0CE-4FE6-B42F-ABA2-7F8477A19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74738"/>
            <a:ext cx="44196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itle 1">
            <a:extLst>
              <a:ext uri="{FF2B5EF4-FFF2-40B4-BE49-F238E27FC236}">
                <a16:creationId xmlns:a16="http://schemas.microsoft.com/office/drawing/2014/main" id="{D7E2C7C0-F1C5-DACC-548E-616AD274C87B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Method 1: Balances on Entire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D1A566-2B73-6ECE-D9DA-16504E9A61E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2223" y="6064398"/>
            <a:ext cx="5641975" cy="461665"/>
          </a:xfrm>
          <a:prstGeom prst="rect">
            <a:avLst/>
          </a:prstGeom>
          <a:blipFill>
            <a:blip r:embed="rId7"/>
            <a:stretch>
              <a:fillRect b="-15789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  <p:bldP spid="8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>
            <a:extLst>
              <a:ext uri="{FF2B5EF4-FFF2-40B4-BE49-F238E27FC236}">
                <a16:creationId xmlns:a16="http://schemas.microsoft.com/office/drawing/2014/main" id="{F68B2120-1AC2-9E18-688F-9CC004A40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588" y="2808288"/>
            <a:ext cx="58674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>
            <a:extLst>
              <a:ext uri="{FF2B5EF4-FFF2-40B4-BE49-F238E27FC236}">
                <a16:creationId xmlns:a16="http://schemas.microsoft.com/office/drawing/2014/main" id="{A408F887-B170-3AE7-7EE7-3D51743B8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04900"/>
            <a:ext cx="45720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Box 3">
            <a:extLst>
              <a:ext uri="{FF2B5EF4-FFF2-40B4-BE49-F238E27FC236}">
                <a16:creationId xmlns:a16="http://schemas.microsoft.com/office/drawing/2014/main" id="{586DF2A0-0BD5-D6EE-27B9-05442BCB9C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643063"/>
            <a:ext cx="42672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Note: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 All water is heated to 100ºC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- Some water is then evaporated to steam, but still is at 100ºC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D8601FC-C29D-FA8B-C134-D2F05F1EB2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3" y="3860800"/>
            <a:ext cx="381000" cy="381000"/>
          </a:xfrm>
          <a:prstGeom prst="ellipse">
            <a:avLst/>
          </a:prstGeom>
          <a:solidFill>
            <a:srgbClr val="B7DEE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3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2EB4768-07E2-6422-D6A8-B64DABAE4D5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999163" y="4214813"/>
            <a:ext cx="382587" cy="658812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arrow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59D9CC-B62F-C431-CF37-6E91D7D7427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67500" y="4051300"/>
            <a:ext cx="1023938" cy="0"/>
          </a:xfrm>
          <a:prstGeom prst="straightConnector1">
            <a:avLst/>
          </a:prstGeom>
          <a:noFill/>
          <a:ln w="50800">
            <a:solidFill>
              <a:schemeClr val="accent1"/>
            </a:solidFill>
            <a:round/>
            <a:headEnd/>
            <a:tailEnd type="arrow" w="med" len="med"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</p:cxnSp>
      <p:sp>
        <p:nvSpPr>
          <p:cNvPr id="13320" name="Title 1">
            <a:extLst>
              <a:ext uri="{FF2B5EF4-FFF2-40B4-BE49-F238E27FC236}">
                <a16:creationId xmlns:a16="http://schemas.microsoft.com/office/drawing/2014/main" id="{62F67E35-B0B4-E244-93D8-B891458D63F9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Method 2: Equivalent Units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8071BB0-2CD1-EE0E-88B6-10C137DE2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1438" y="3860800"/>
            <a:ext cx="381000" cy="381000"/>
          </a:xfrm>
          <a:prstGeom prst="ellipse">
            <a:avLst/>
          </a:prstGeom>
          <a:solidFill>
            <a:srgbClr val="B7DEE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67229B-EFEE-726C-887B-20574BCB6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4822825"/>
            <a:ext cx="381000" cy="381000"/>
          </a:xfrm>
          <a:prstGeom prst="ellipse">
            <a:avLst/>
          </a:prstGeom>
          <a:solidFill>
            <a:srgbClr val="B7DEE8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dk1"/>
                </a:solidFill>
                <a:latin typeface="+mn-lt"/>
                <a:ea typeface="+mn-ea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>
            <a:extLst>
              <a:ext uri="{FF2B5EF4-FFF2-40B4-BE49-F238E27FC236}">
                <a16:creationId xmlns:a16="http://schemas.microsoft.com/office/drawing/2014/main" id="{51119F66-B215-C6E7-8520-7A3B60505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576388"/>
            <a:ext cx="9496425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Box 1">
            <a:extLst>
              <a:ext uri="{FF2B5EF4-FFF2-40B4-BE49-F238E27FC236}">
                <a16:creationId xmlns:a16="http://schemas.microsoft.com/office/drawing/2014/main" id="{44D1378C-9EAC-D431-E56E-157933724A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109663"/>
            <a:ext cx="79248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7030A0"/>
                </a:solidFill>
                <a:latin typeface="Arial" panose="020B0604020202020204" pitchFamily="34" charset="0"/>
              </a:rPr>
              <a:t>Elementary Energy Units!</a:t>
            </a:r>
          </a:p>
        </p:txBody>
      </p:sp>
      <p:sp>
        <p:nvSpPr>
          <p:cNvPr id="22532" name="TextBox 4">
            <a:extLst>
              <a:ext uri="{FF2B5EF4-FFF2-40B4-BE49-F238E27FC236}">
                <a16:creationId xmlns:a16="http://schemas.microsoft.com/office/drawing/2014/main" id="{49D77DF1-57DC-B21F-9C9D-8C53193F4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486400"/>
            <a:ext cx="7924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What is an </a:t>
            </a:r>
            <a:r>
              <a:rPr lang="en-US" altLang="en-US" sz="1800" b="1">
                <a:solidFill>
                  <a:srgbClr val="7030A0"/>
                </a:solidFill>
                <a:latin typeface="Arial" panose="020B0604020202020204" pitchFamily="34" charset="0"/>
              </a:rPr>
              <a:t>elementary energy unit</a:t>
            </a:r>
            <a:r>
              <a:rPr lang="en-US" altLang="en-US" sz="1800">
                <a:latin typeface="Arial" panose="020B0604020202020204" pitchFamily="34" charset="0"/>
              </a:rPr>
              <a:t>?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1 mass stream in, 1 mass stream out; 1 energy change.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All mass passing through the units is heated or changes phase. </a:t>
            </a:r>
          </a:p>
        </p:txBody>
      </p:sp>
      <p:sp>
        <p:nvSpPr>
          <p:cNvPr id="14341" name="Title 1">
            <a:extLst>
              <a:ext uri="{FF2B5EF4-FFF2-40B4-BE49-F238E27FC236}">
                <a16:creationId xmlns:a16="http://schemas.microsoft.com/office/drawing/2014/main" id="{A227748D-0E62-DE5B-0621-C4FE16251751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Method 2: How to show steps in diagram?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/>
      <p:bldP spid="225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>
            <a:extLst>
              <a:ext uri="{FF2B5EF4-FFF2-40B4-BE49-F238E27FC236}">
                <a16:creationId xmlns:a16="http://schemas.microsoft.com/office/drawing/2014/main" id="{5B9233A1-6957-E036-E7B9-D9F8877F270D}"/>
              </a:ext>
            </a:extLst>
          </p:cNvPr>
          <p:cNvGrpSpPr>
            <a:grpSpLocks/>
          </p:cNvGrpSpPr>
          <p:nvPr/>
        </p:nvGrpSpPr>
        <p:grpSpPr bwMode="auto">
          <a:xfrm>
            <a:off x="996950" y="4470400"/>
            <a:ext cx="10226675" cy="1774825"/>
            <a:chOff x="120" y="597"/>
            <a:chExt cx="5597" cy="802"/>
          </a:xfrm>
        </p:grpSpPr>
        <p:graphicFrame>
          <p:nvGraphicFramePr>
            <p:cNvPr id="15556" name="Object 4">
              <a:extLst>
                <a:ext uri="{FF2B5EF4-FFF2-40B4-BE49-F238E27FC236}">
                  <a16:creationId xmlns:a16="http://schemas.microsoft.com/office/drawing/2014/main" id="{0C77F44D-8807-17DF-59CD-8C8E5DABDE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58" y="857"/>
            <a:ext cx="5559" cy="5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6019800" imgH="711200" progId="Equation.DSMT4">
                    <p:embed/>
                  </p:oleObj>
                </mc:Choice>
                <mc:Fallback>
                  <p:oleObj name="Equation" r:id="rId2" imgW="6019800" imgH="711200" progId="Equation.DSMT4">
                    <p:embed/>
                    <p:pic>
                      <p:nvPicPr>
                        <p:cNvPr id="0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8" y="857"/>
                          <a:ext cx="5559" cy="5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557" name="Rectangle 12">
              <a:extLst>
                <a:ext uri="{FF2B5EF4-FFF2-40B4-BE49-F238E27FC236}">
                  <a16:creationId xmlns:a16="http://schemas.microsoft.com/office/drawing/2014/main" id="{5249F2CD-6FEE-8B87-D773-F8ADBC1A0F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" y="597"/>
              <a:ext cx="1019" cy="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latin typeface="Arial" panose="020B0604020202020204" pitchFamily="34" charset="0"/>
                </a:rPr>
                <a:t>Calculate </a:t>
              </a:r>
              <a:r>
                <a:rPr lang="en-US" altLang="en-US" sz="1800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altLang="en-US" sz="1800" baseline="-25000">
                  <a:latin typeface="Times New Roman" panose="02020603050405020304" pitchFamily="18" charset="0"/>
                  <a:cs typeface="Times New Roman" panose="02020603050405020304" pitchFamily="18" charset="0"/>
                </a:rPr>
                <a:t>warmer</a:t>
              </a:r>
              <a:r>
                <a:rPr lang="en-US" altLang="en-US" sz="180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1800" baseline="-25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363" name="Group 27">
            <a:extLst>
              <a:ext uri="{FF2B5EF4-FFF2-40B4-BE49-F238E27FC236}">
                <a16:creationId xmlns:a16="http://schemas.microsoft.com/office/drawing/2014/main" id="{B05D712B-FDAB-0712-8059-985D1BDA3AB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28900" y="1235075"/>
            <a:ext cx="6934200" cy="2706688"/>
            <a:chOff x="480" y="647"/>
            <a:chExt cx="4368" cy="1705"/>
          </a:xfrm>
        </p:grpSpPr>
        <p:sp>
          <p:nvSpPr>
            <p:cNvPr id="15367" name="AutoShape 26">
              <a:extLst>
                <a:ext uri="{FF2B5EF4-FFF2-40B4-BE49-F238E27FC236}">
                  <a16:creationId xmlns:a16="http://schemas.microsoft.com/office/drawing/2014/main" id="{3FDE4D81-1C70-F443-90AD-61D1621E057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0" y="647"/>
              <a:ext cx="4368" cy="17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AutoShape 28">
              <a:extLst>
                <a:ext uri="{FF2B5EF4-FFF2-40B4-BE49-F238E27FC236}">
                  <a16:creationId xmlns:a16="http://schemas.microsoft.com/office/drawing/2014/main" id="{6D3ABC1B-AF6E-CFC5-B496-4196CF156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5" y="1659"/>
              <a:ext cx="560" cy="320"/>
            </a:xfrm>
            <a:prstGeom prst="roundRect">
              <a:avLst>
                <a:gd name="adj" fmla="val 0"/>
              </a:avLst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69" name="AutoShape 29">
              <a:extLst>
                <a:ext uri="{FF2B5EF4-FFF2-40B4-BE49-F238E27FC236}">
                  <a16:creationId xmlns:a16="http://schemas.microsoft.com/office/drawing/2014/main" id="{FB591175-C78F-9D57-E422-DEE74C6D68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0" y="1659"/>
              <a:ext cx="550" cy="320"/>
            </a:xfrm>
            <a:prstGeom prst="roundRect">
              <a:avLst>
                <a:gd name="adj" fmla="val 0"/>
              </a:avLst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70" name="Freeform 30">
              <a:extLst>
                <a:ext uri="{FF2B5EF4-FFF2-40B4-BE49-F238E27FC236}">
                  <a16:creationId xmlns:a16="http://schemas.microsoft.com/office/drawing/2014/main" id="{0DB5F2BA-1607-B9CD-F824-1A61EB97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8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8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7" y="52"/>
                  </a:lnTo>
                  <a:lnTo>
                    <a:pt x="305" y="76"/>
                  </a:lnTo>
                  <a:lnTo>
                    <a:pt x="317" y="105"/>
                  </a:lnTo>
                  <a:lnTo>
                    <a:pt x="324" y="135"/>
                  </a:lnTo>
                  <a:lnTo>
                    <a:pt x="330" y="167"/>
                  </a:lnTo>
                  <a:lnTo>
                    <a:pt x="324" y="197"/>
                  </a:lnTo>
                  <a:lnTo>
                    <a:pt x="317" y="227"/>
                  </a:lnTo>
                  <a:lnTo>
                    <a:pt x="305" y="258"/>
                  </a:lnTo>
                  <a:lnTo>
                    <a:pt x="287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1" name="Freeform 31">
              <a:extLst>
                <a:ext uri="{FF2B5EF4-FFF2-40B4-BE49-F238E27FC236}">
                  <a16:creationId xmlns:a16="http://schemas.microsoft.com/office/drawing/2014/main" id="{C4206F4E-432A-FF5B-5AFD-18F45355B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0" y="1729"/>
              <a:ext cx="82" cy="168"/>
            </a:xfrm>
            <a:custGeom>
              <a:avLst/>
              <a:gdLst>
                <a:gd name="T0" fmla="*/ 8 w 93"/>
                <a:gd name="T1" fmla="*/ 18 h 189"/>
                <a:gd name="T2" fmla="*/ 6 w 93"/>
                <a:gd name="T3" fmla="*/ 18 h 189"/>
                <a:gd name="T4" fmla="*/ 4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4 w 93"/>
                <a:gd name="T29" fmla="*/ 4 h 189"/>
                <a:gd name="T30" fmla="*/ 6 w 93"/>
                <a:gd name="T31" fmla="*/ 1 h 189"/>
                <a:gd name="T32" fmla="*/ 8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2" name="Freeform 32">
              <a:extLst>
                <a:ext uri="{FF2B5EF4-FFF2-40B4-BE49-F238E27FC236}">
                  <a16:creationId xmlns:a16="http://schemas.microsoft.com/office/drawing/2014/main" id="{AA1905BD-C200-B553-03D4-CCBA5259FB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6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6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3" name="Rectangle 33">
              <a:extLst>
                <a:ext uri="{FF2B5EF4-FFF2-40B4-BE49-F238E27FC236}">
                  <a16:creationId xmlns:a16="http://schemas.microsoft.com/office/drawing/2014/main" id="{A51376C7-A315-5468-D5D6-FE0B74A50E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0" y="1748"/>
              <a:ext cx="11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1a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74" name="Freeform 34">
              <a:extLst>
                <a:ext uri="{FF2B5EF4-FFF2-40B4-BE49-F238E27FC236}">
                  <a16:creationId xmlns:a16="http://schemas.microsoft.com/office/drawing/2014/main" id="{830DBA59-352D-D344-8DB7-55B776C04F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729"/>
              <a:ext cx="166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2" y="330"/>
                  </a:lnTo>
                  <a:lnTo>
                    <a:pt x="90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7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7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0" y="12"/>
                  </a:lnTo>
                  <a:lnTo>
                    <a:pt x="122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2"/>
                  </a:lnTo>
                  <a:lnTo>
                    <a:pt x="263" y="30"/>
                  </a:lnTo>
                  <a:lnTo>
                    <a:pt x="286" y="52"/>
                  </a:lnTo>
                  <a:lnTo>
                    <a:pt x="305" y="76"/>
                  </a:lnTo>
                  <a:lnTo>
                    <a:pt x="318" y="105"/>
                  </a:lnTo>
                  <a:lnTo>
                    <a:pt x="325" y="135"/>
                  </a:lnTo>
                  <a:lnTo>
                    <a:pt x="330" y="167"/>
                  </a:lnTo>
                  <a:lnTo>
                    <a:pt x="325" y="197"/>
                  </a:lnTo>
                  <a:lnTo>
                    <a:pt x="318" y="227"/>
                  </a:lnTo>
                  <a:lnTo>
                    <a:pt x="305" y="258"/>
                  </a:lnTo>
                  <a:lnTo>
                    <a:pt x="286" y="282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35">
              <a:extLst>
                <a:ext uri="{FF2B5EF4-FFF2-40B4-BE49-F238E27FC236}">
                  <a16:creationId xmlns:a16="http://schemas.microsoft.com/office/drawing/2014/main" id="{0DAA0562-BC24-39E8-F411-1A144892A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8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69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4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4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1" y="7"/>
                  </a:lnTo>
                  <a:lnTo>
                    <a:pt x="69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36">
              <a:extLst>
                <a:ext uri="{FF2B5EF4-FFF2-40B4-BE49-F238E27FC236}">
                  <a16:creationId xmlns:a16="http://schemas.microsoft.com/office/drawing/2014/main" id="{53FBF7E6-2030-7C93-6341-444F9A225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5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5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7"/>
                  </a:lnTo>
                  <a:lnTo>
                    <a:pt x="68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8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37">
              <a:extLst>
                <a:ext uri="{FF2B5EF4-FFF2-40B4-BE49-F238E27FC236}">
                  <a16:creationId xmlns:a16="http://schemas.microsoft.com/office/drawing/2014/main" id="{5E037772-FD0F-0B78-70CA-4F5DBCFF02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120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3" y="331"/>
                  </a:lnTo>
                  <a:lnTo>
                    <a:pt x="91" y="320"/>
                  </a:lnTo>
                  <a:lnTo>
                    <a:pt x="62" y="304"/>
                  </a:lnTo>
                  <a:lnTo>
                    <a:pt x="39" y="283"/>
                  </a:lnTo>
                  <a:lnTo>
                    <a:pt x="21" y="256"/>
                  </a:lnTo>
                  <a:lnTo>
                    <a:pt x="7" y="228"/>
                  </a:lnTo>
                  <a:lnTo>
                    <a:pt x="0" y="198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7" y="105"/>
                  </a:lnTo>
                  <a:lnTo>
                    <a:pt x="21" y="77"/>
                  </a:lnTo>
                  <a:lnTo>
                    <a:pt x="39" y="52"/>
                  </a:lnTo>
                  <a:lnTo>
                    <a:pt x="62" y="29"/>
                  </a:lnTo>
                  <a:lnTo>
                    <a:pt x="91" y="13"/>
                  </a:lnTo>
                  <a:lnTo>
                    <a:pt x="123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3"/>
                  </a:lnTo>
                  <a:lnTo>
                    <a:pt x="263" y="29"/>
                  </a:lnTo>
                  <a:lnTo>
                    <a:pt x="288" y="52"/>
                  </a:lnTo>
                  <a:lnTo>
                    <a:pt x="307" y="77"/>
                  </a:lnTo>
                  <a:lnTo>
                    <a:pt x="320" y="105"/>
                  </a:lnTo>
                  <a:lnTo>
                    <a:pt x="327" y="135"/>
                  </a:lnTo>
                  <a:lnTo>
                    <a:pt x="330" y="167"/>
                  </a:lnTo>
                  <a:lnTo>
                    <a:pt x="327" y="198"/>
                  </a:lnTo>
                  <a:lnTo>
                    <a:pt x="320" y="228"/>
                  </a:lnTo>
                  <a:lnTo>
                    <a:pt x="307" y="256"/>
                  </a:lnTo>
                  <a:lnTo>
                    <a:pt x="288" y="283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1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38">
              <a:extLst>
                <a:ext uri="{FF2B5EF4-FFF2-40B4-BE49-F238E27FC236}">
                  <a16:creationId xmlns:a16="http://schemas.microsoft.com/office/drawing/2014/main" id="{2652848B-8096-1196-E774-86AC2A5A8D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0" y="2120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69" y="186"/>
                  </a:lnTo>
                  <a:lnTo>
                    <a:pt x="51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4"/>
                  </a:lnTo>
                  <a:lnTo>
                    <a:pt x="4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4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6"/>
                  </a:lnTo>
                  <a:lnTo>
                    <a:pt x="51" y="7"/>
                  </a:lnTo>
                  <a:lnTo>
                    <a:pt x="69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39">
              <a:extLst>
                <a:ext uri="{FF2B5EF4-FFF2-40B4-BE49-F238E27FC236}">
                  <a16:creationId xmlns:a16="http://schemas.microsoft.com/office/drawing/2014/main" id="{7D0A6F9E-9FAC-5EF3-2944-27FADFCC73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" y="2120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6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4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0" name="Freeform 40">
              <a:extLst>
                <a:ext uri="{FF2B5EF4-FFF2-40B4-BE49-F238E27FC236}">
                  <a16:creationId xmlns:a16="http://schemas.microsoft.com/office/drawing/2014/main" id="{5980F66D-433B-F7F2-F4E0-F65EA43471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1 w 330"/>
                <a:gd name="T15" fmla="*/ 1 h 336"/>
                <a:gd name="T16" fmla="*/ 0 w 330"/>
                <a:gd name="T17" fmla="*/ 1 h 336"/>
                <a:gd name="T18" fmla="*/ 1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6" y="330"/>
                  </a:lnTo>
                  <a:lnTo>
                    <a:pt x="92" y="320"/>
                  </a:lnTo>
                  <a:lnTo>
                    <a:pt x="64" y="304"/>
                  </a:lnTo>
                  <a:lnTo>
                    <a:pt x="41" y="282"/>
                  </a:lnTo>
                  <a:lnTo>
                    <a:pt x="23" y="258"/>
                  </a:lnTo>
                  <a:lnTo>
                    <a:pt x="9" y="227"/>
                  </a:lnTo>
                  <a:lnTo>
                    <a:pt x="1" y="197"/>
                  </a:lnTo>
                  <a:lnTo>
                    <a:pt x="0" y="167"/>
                  </a:lnTo>
                  <a:lnTo>
                    <a:pt x="1" y="135"/>
                  </a:lnTo>
                  <a:lnTo>
                    <a:pt x="9" y="105"/>
                  </a:lnTo>
                  <a:lnTo>
                    <a:pt x="23" y="76"/>
                  </a:lnTo>
                  <a:lnTo>
                    <a:pt x="41" y="52"/>
                  </a:lnTo>
                  <a:lnTo>
                    <a:pt x="64" y="30"/>
                  </a:lnTo>
                  <a:lnTo>
                    <a:pt x="92" y="12"/>
                  </a:lnTo>
                  <a:lnTo>
                    <a:pt x="126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9" y="52"/>
                  </a:lnTo>
                  <a:lnTo>
                    <a:pt x="307" y="76"/>
                  </a:lnTo>
                  <a:lnTo>
                    <a:pt x="319" y="105"/>
                  </a:lnTo>
                  <a:lnTo>
                    <a:pt x="328" y="135"/>
                  </a:lnTo>
                  <a:lnTo>
                    <a:pt x="330" y="167"/>
                  </a:lnTo>
                  <a:lnTo>
                    <a:pt x="328" y="197"/>
                  </a:lnTo>
                  <a:lnTo>
                    <a:pt x="319" y="227"/>
                  </a:lnTo>
                  <a:lnTo>
                    <a:pt x="307" y="258"/>
                  </a:lnTo>
                  <a:lnTo>
                    <a:pt x="289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1" name="Freeform 41">
              <a:extLst>
                <a:ext uri="{FF2B5EF4-FFF2-40B4-BE49-F238E27FC236}">
                  <a16:creationId xmlns:a16="http://schemas.microsoft.com/office/drawing/2014/main" id="{C1FED619-82CB-3F75-5958-3139841E63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" y="1729"/>
              <a:ext cx="82" cy="168"/>
            </a:xfrm>
            <a:custGeom>
              <a:avLst/>
              <a:gdLst>
                <a:gd name="T0" fmla="*/ 8 w 93"/>
                <a:gd name="T1" fmla="*/ 18 h 189"/>
                <a:gd name="T2" fmla="*/ 6 w 93"/>
                <a:gd name="T3" fmla="*/ 18 h 189"/>
                <a:gd name="T4" fmla="*/ 4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1 w 93"/>
                <a:gd name="T15" fmla="*/ 11 h 189"/>
                <a:gd name="T16" fmla="*/ 0 w 93"/>
                <a:gd name="T17" fmla="*/ 9 h 189"/>
                <a:gd name="T18" fmla="*/ 1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4 w 93"/>
                <a:gd name="T29" fmla="*/ 4 h 189"/>
                <a:gd name="T30" fmla="*/ 6 w 93"/>
                <a:gd name="T31" fmla="*/ 1 h 189"/>
                <a:gd name="T32" fmla="*/ 8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1" y="186"/>
                  </a:lnTo>
                  <a:lnTo>
                    <a:pt x="52" y="180"/>
                  </a:lnTo>
                  <a:lnTo>
                    <a:pt x="36" y="171"/>
                  </a:lnTo>
                  <a:lnTo>
                    <a:pt x="23" y="159"/>
                  </a:lnTo>
                  <a:lnTo>
                    <a:pt x="13" y="145"/>
                  </a:lnTo>
                  <a:lnTo>
                    <a:pt x="5" y="128"/>
                  </a:lnTo>
                  <a:lnTo>
                    <a:pt x="1" y="111"/>
                  </a:lnTo>
                  <a:lnTo>
                    <a:pt x="0" y="94"/>
                  </a:lnTo>
                  <a:lnTo>
                    <a:pt x="1" y="76"/>
                  </a:lnTo>
                  <a:lnTo>
                    <a:pt x="5" y="59"/>
                  </a:lnTo>
                  <a:lnTo>
                    <a:pt x="13" y="43"/>
                  </a:lnTo>
                  <a:lnTo>
                    <a:pt x="23" y="29"/>
                  </a:lnTo>
                  <a:lnTo>
                    <a:pt x="36" y="17"/>
                  </a:lnTo>
                  <a:lnTo>
                    <a:pt x="52" y="7"/>
                  </a:lnTo>
                  <a:lnTo>
                    <a:pt x="71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2" name="Freeform 42">
              <a:extLst>
                <a:ext uri="{FF2B5EF4-FFF2-40B4-BE49-F238E27FC236}">
                  <a16:creationId xmlns:a16="http://schemas.microsoft.com/office/drawing/2014/main" id="{6E6345AD-DA3E-0C48-6458-EADDD04CB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729"/>
              <a:ext cx="83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6 w 93"/>
                <a:gd name="T7" fmla="*/ 4 h 189"/>
                <a:gd name="T8" fmla="*/ 7 w 93"/>
                <a:gd name="T9" fmla="*/ 4 h 189"/>
                <a:gd name="T10" fmla="*/ 9 w 93"/>
                <a:gd name="T11" fmla="*/ 4 h 189"/>
                <a:gd name="T12" fmla="*/ 9 w 93"/>
                <a:gd name="T13" fmla="*/ 5 h 189"/>
                <a:gd name="T14" fmla="*/ 10 w 93"/>
                <a:gd name="T15" fmla="*/ 7 h 189"/>
                <a:gd name="T16" fmla="*/ 10 w 93"/>
                <a:gd name="T17" fmla="*/ 9 h 189"/>
                <a:gd name="T18" fmla="*/ 10 w 93"/>
                <a:gd name="T19" fmla="*/ 11 h 189"/>
                <a:gd name="T20" fmla="*/ 9 w 93"/>
                <a:gd name="T21" fmla="*/ 12 h 189"/>
                <a:gd name="T22" fmla="*/ 9 w 93"/>
                <a:gd name="T23" fmla="*/ 14 h 189"/>
                <a:gd name="T24" fmla="*/ 7 w 93"/>
                <a:gd name="T25" fmla="*/ 15 h 189"/>
                <a:gd name="T26" fmla="*/ 6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70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2" y="76"/>
                  </a:lnTo>
                  <a:lnTo>
                    <a:pt x="93" y="94"/>
                  </a:lnTo>
                  <a:lnTo>
                    <a:pt x="92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70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3" name="Rectangle 43">
              <a:extLst>
                <a:ext uri="{FF2B5EF4-FFF2-40B4-BE49-F238E27FC236}">
                  <a16:creationId xmlns:a16="http://schemas.microsoft.com/office/drawing/2014/main" id="{B960873E-7253-4CA4-4163-C0EE8D003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174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84" name="Rectangle 44">
              <a:extLst>
                <a:ext uri="{FF2B5EF4-FFF2-40B4-BE49-F238E27FC236}">
                  <a16:creationId xmlns:a16="http://schemas.microsoft.com/office/drawing/2014/main" id="{B1210044-DFAF-01D4-B23B-588D7B269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3" y="2139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85" name="Line 45">
              <a:extLst>
                <a:ext uri="{FF2B5EF4-FFF2-40B4-BE49-F238E27FC236}">
                  <a16:creationId xmlns:a16="http://schemas.microsoft.com/office/drawing/2014/main" id="{E80390C3-1F0E-ADA7-C730-75D702F0CD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86" y="2192"/>
              <a:ext cx="473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Freeform 46">
              <a:extLst>
                <a:ext uri="{FF2B5EF4-FFF2-40B4-BE49-F238E27FC236}">
                  <a16:creationId xmlns:a16="http://schemas.microsoft.com/office/drawing/2014/main" id="{54D4058D-D4ED-1ABA-AFDC-EB6F2E088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" y="2157"/>
              <a:ext cx="119" cy="71"/>
            </a:xfrm>
            <a:custGeom>
              <a:avLst/>
              <a:gdLst>
                <a:gd name="T0" fmla="*/ 1 w 237"/>
                <a:gd name="T1" fmla="*/ 1 h 142"/>
                <a:gd name="T2" fmla="*/ 0 w 237"/>
                <a:gd name="T3" fmla="*/ 1 h 142"/>
                <a:gd name="T4" fmla="*/ 1 w 237"/>
                <a:gd name="T5" fmla="*/ 1 h 142"/>
                <a:gd name="T6" fmla="*/ 0 w 237"/>
                <a:gd name="T7" fmla="*/ 0 h 142"/>
                <a:gd name="T8" fmla="*/ 1 w 237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42"/>
                <a:gd name="T17" fmla="*/ 237 w 23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42">
                  <a:moveTo>
                    <a:pt x="237" y="71"/>
                  </a:moveTo>
                  <a:lnTo>
                    <a:pt x="0" y="142"/>
                  </a:lnTo>
                  <a:lnTo>
                    <a:pt x="47" y="71"/>
                  </a:lnTo>
                  <a:lnTo>
                    <a:pt x="0" y="0"/>
                  </a:lnTo>
                  <a:lnTo>
                    <a:pt x="237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47">
              <a:extLst>
                <a:ext uri="{FF2B5EF4-FFF2-40B4-BE49-F238E27FC236}">
                  <a16:creationId xmlns:a16="http://schemas.microsoft.com/office/drawing/2014/main" id="{7F8DABF7-9A18-EE00-35EE-C44C535CC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56" y="1813"/>
              <a:ext cx="24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48">
              <a:extLst>
                <a:ext uri="{FF2B5EF4-FFF2-40B4-BE49-F238E27FC236}">
                  <a16:creationId xmlns:a16="http://schemas.microsoft.com/office/drawing/2014/main" id="{82ACBE15-7325-4D18-2794-D69ED3997A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05" y="2191"/>
              <a:ext cx="1509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9" name="Line 49">
              <a:extLst>
                <a:ext uri="{FF2B5EF4-FFF2-40B4-BE49-F238E27FC236}">
                  <a16:creationId xmlns:a16="http://schemas.microsoft.com/office/drawing/2014/main" id="{7CE20622-CC03-DA24-9F07-DD4390649D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05" y="1899"/>
              <a:ext cx="1" cy="293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50">
              <a:extLst>
                <a:ext uri="{FF2B5EF4-FFF2-40B4-BE49-F238E27FC236}">
                  <a16:creationId xmlns:a16="http://schemas.microsoft.com/office/drawing/2014/main" id="{B839569A-9699-90ED-DE34-944434B1C1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74" y="1813"/>
              <a:ext cx="474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Freeform 51">
              <a:extLst>
                <a:ext uri="{FF2B5EF4-FFF2-40B4-BE49-F238E27FC236}">
                  <a16:creationId xmlns:a16="http://schemas.microsoft.com/office/drawing/2014/main" id="{2A31D8AF-8E04-7888-536C-29F416D63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29" y="1777"/>
              <a:ext cx="118" cy="71"/>
            </a:xfrm>
            <a:custGeom>
              <a:avLst/>
              <a:gdLst>
                <a:gd name="T0" fmla="*/ 0 w 237"/>
                <a:gd name="T1" fmla="*/ 1 h 142"/>
                <a:gd name="T2" fmla="*/ 0 w 237"/>
                <a:gd name="T3" fmla="*/ 1 h 142"/>
                <a:gd name="T4" fmla="*/ 0 w 237"/>
                <a:gd name="T5" fmla="*/ 1 h 142"/>
                <a:gd name="T6" fmla="*/ 0 w 237"/>
                <a:gd name="T7" fmla="*/ 0 h 142"/>
                <a:gd name="T8" fmla="*/ 0 w 237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7"/>
                <a:gd name="T16" fmla="*/ 0 h 142"/>
                <a:gd name="T17" fmla="*/ 237 w 237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7" h="142">
                  <a:moveTo>
                    <a:pt x="237" y="71"/>
                  </a:moveTo>
                  <a:lnTo>
                    <a:pt x="0" y="142"/>
                  </a:lnTo>
                  <a:lnTo>
                    <a:pt x="47" y="71"/>
                  </a:lnTo>
                  <a:lnTo>
                    <a:pt x="0" y="0"/>
                  </a:lnTo>
                  <a:lnTo>
                    <a:pt x="237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Rectangle 52">
              <a:extLst>
                <a:ext uri="{FF2B5EF4-FFF2-40B4-BE49-F238E27FC236}">
                  <a16:creationId xmlns:a16="http://schemas.microsoft.com/office/drawing/2014/main" id="{CDEE1CE3-8FB5-5BDC-25AF-B02200641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5" y="174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3" name="Line 53">
              <a:extLst>
                <a:ext uri="{FF2B5EF4-FFF2-40B4-BE49-F238E27FC236}">
                  <a16:creationId xmlns:a16="http://schemas.microsoft.com/office/drawing/2014/main" id="{3549F65D-E6C3-8CDE-6D37-29CF48FD24D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33" y="1813"/>
              <a:ext cx="23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Rectangle 54">
              <a:extLst>
                <a:ext uri="{FF2B5EF4-FFF2-40B4-BE49-F238E27FC236}">
                  <a16:creationId xmlns:a16="http://schemas.microsoft.com/office/drawing/2014/main" id="{8E61DFE8-9AF4-2074-3895-B4E59F3C87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970"/>
              <a:ext cx="756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 at 100.</a:t>
              </a:r>
              <a:r>
                <a:rPr lang="en-US" altLang="en-US" sz="16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5" name="Rectangle 55">
              <a:extLst>
                <a:ext uri="{FF2B5EF4-FFF2-40B4-BE49-F238E27FC236}">
                  <a16:creationId xmlns:a16="http://schemas.microsoft.com/office/drawing/2014/main" id="{445E24B8-B064-DCB5-983F-727E26F8E6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5" y="1544"/>
              <a:ext cx="769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steam at 100.</a:t>
              </a:r>
              <a:r>
                <a:rPr lang="en-US" altLang="en-US" sz="16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6" name="Rectangle 56">
              <a:extLst>
                <a:ext uri="{FF2B5EF4-FFF2-40B4-BE49-F238E27FC236}">
                  <a16:creationId xmlns:a16="http://schemas.microsoft.com/office/drawing/2014/main" id="{CE9192BF-6EEB-7397-4F00-A3E2B5CD5C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1" y="1961"/>
              <a:ext cx="524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7.3 kg/min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7" name="Rectangle 57">
              <a:extLst>
                <a:ext uri="{FF2B5EF4-FFF2-40B4-BE49-F238E27FC236}">
                  <a16:creationId xmlns:a16="http://schemas.microsoft.com/office/drawing/2014/main" id="{2DACFBEC-DC3D-AF5B-59AA-34FA638078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410"/>
              <a:ext cx="2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8" name="Rectangle 58">
              <a:extLst>
                <a:ext uri="{FF2B5EF4-FFF2-40B4-BE49-F238E27FC236}">
                  <a16:creationId xmlns:a16="http://schemas.microsoft.com/office/drawing/2014/main" id="{C3D16BC1-E834-C92A-8907-83271118AD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" y="1544"/>
              <a:ext cx="28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50.</a:t>
              </a:r>
              <a:r>
                <a:rPr lang="en-US" altLang="en-US" sz="16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399" name="Rectangle 59">
              <a:extLst>
                <a:ext uri="{FF2B5EF4-FFF2-40B4-BE49-F238E27FC236}">
                  <a16:creationId xmlns:a16="http://schemas.microsoft.com/office/drawing/2014/main" id="{18F8DFBC-7EE0-B879-8F29-73DE509BC6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5" y="1742"/>
              <a:ext cx="517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evaporator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400" name="Line 60">
              <a:extLst>
                <a:ext uri="{FF2B5EF4-FFF2-40B4-BE49-F238E27FC236}">
                  <a16:creationId xmlns:a16="http://schemas.microsoft.com/office/drawing/2014/main" id="{475A7BB7-594A-F750-165F-70C94DFCDC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948" y="1813"/>
              <a:ext cx="46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1" name="Freeform 61">
              <a:extLst>
                <a:ext uri="{FF2B5EF4-FFF2-40B4-BE49-F238E27FC236}">
                  <a16:creationId xmlns:a16="http://schemas.microsoft.com/office/drawing/2014/main" id="{575E6BA0-9C81-07EB-D7BA-C93001DC2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91" y="1777"/>
              <a:ext cx="118" cy="71"/>
            </a:xfrm>
            <a:custGeom>
              <a:avLst/>
              <a:gdLst>
                <a:gd name="T0" fmla="*/ 1 w 236"/>
                <a:gd name="T1" fmla="*/ 1 h 142"/>
                <a:gd name="T2" fmla="*/ 0 w 236"/>
                <a:gd name="T3" fmla="*/ 1 h 142"/>
                <a:gd name="T4" fmla="*/ 1 w 236"/>
                <a:gd name="T5" fmla="*/ 1 h 142"/>
                <a:gd name="T6" fmla="*/ 0 w 236"/>
                <a:gd name="T7" fmla="*/ 0 h 142"/>
                <a:gd name="T8" fmla="*/ 1 w 236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42"/>
                <a:gd name="T17" fmla="*/ 236 w 23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42">
                  <a:moveTo>
                    <a:pt x="236" y="71"/>
                  </a:moveTo>
                  <a:lnTo>
                    <a:pt x="0" y="142"/>
                  </a:lnTo>
                  <a:lnTo>
                    <a:pt x="46" y="71"/>
                  </a:lnTo>
                  <a:lnTo>
                    <a:pt x="0" y="0"/>
                  </a:lnTo>
                  <a:lnTo>
                    <a:pt x="236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2" name="Line 62">
              <a:extLst>
                <a:ext uri="{FF2B5EF4-FFF2-40B4-BE49-F238E27FC236}">
                  <a16:creationId xmlns:a16="http://schemas.microsoft.com/office/drawing/2014/main" id="{3D00517B-A9F8-451B-C46D-B2A96CF186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" y="1813"/>
              <a:ext cx="22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3" name="Freeform 63">
              <a:extLst>
                <a:ext uri="{FF2B5EF4-FFF2-40B4-BE49-F238E27FC236}">
                  <a16:creationId xmlns:a16="http://schemas.microsoft.com/office/drawing/2014/main" id="{EB39344C-849B-F0CF-0A7F-7786AE6CA1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91" y="1777"/>
              <a:ext cx="119" cy="71"/>
            </a:xfrm>
            <a:custGeom>
              <a:avLst/>
              <a:gdLst>
                <a:gd name="T0" fmla="*/ 1 w 236"/>
                <a:gd name="T1" fmla="*/ 1 h 142"/>
                <a:gd name="T2" fmla="*/ 0 w 236"/>
                <a:gd name="T3" fmla="*/ 1 h 142"/>
                <a:gd name="T4" fmla="*/ 1 w 236"/>
                <a:gd name="T5" fmla="*/ 1 h 142"/>
                <a:gd name="T6" fmla="*/ 0 w 236"/>
                <a:gd name="T7" fmla="*/ 0 h 142"/>
                <a:gd name="T8" fmla="*/ 1 w 236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6"/>
                <a:gd name="T16" fmla="*/ 0 h 142"/>
                <a:gd name="T17" fmla="*/ 236 w 236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6" h="142">
                  <a:moveTo>
                    <a:pt x="236" y="71"/>
                  </a:moveTo>
                  <a:lnTo>
                    <a:pt x="0" y="142"/>
                  </a:lnTo>
                  <a:lnTo>
                    <a:pt x="46" y="71"/>
                  </a:lnTo>
                  <a:lnTo>
                    <a:pt x="0" y="0"/>
                  </a:lnTo>
                  <a:lnTo>
                    <a:pt x="236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4" name="Line 64">
              <a:extLst>
                <a:ext uri="{FF2B5EF4-FFF2-40B4-BE49-F238E27FC236}">
                  <a16:creationId xmlns:a16="http://schemas.microsoft.com/office/drawing/2014/main" id="{47BAA165-66DA-12F2-2AA9-E98C6558EC2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72" y="1813"/>
              <a:ext cx="1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5" name="Line 65">
              <a:extLst>
                <a:ext uri="{FF2B5EF4-FFF2-40B4-BE49-F238E27FC236}">
                  <a16:creationId xmlns:a16="http://schemas.microsoft.com/office/drawing/2014/main" id="{FF02F074-8090-2AE0-4089-EE30D7BF7DD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984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6" name="Line 66">
              <a:extLst>
                <a:ext uri="{FF2B5EF4-FFF2-40B4-BE49-F238E27FC236}">
                  <a16:creationId xmlns:a16="http://schemas.microsoft.com/office/drawing/2014/main" id="{2C3361CD-9EA6-4713-0B78-5660F2AB17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055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7" name="Line 67">
              <a:extLst>
                <a:ext uri="{FF2B5EF4-FFF2-40B4-BE49-F238E27FC236}">
                  <a16:creationId xmlns:a16="http://schemas.microsoft.com/office/drawing/2014/main" id="{00FA638C-96EA-9514-2F6A-95FB2142B5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12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68">
              <a:extLst>
                <a:ext uri="{FF2B5EF4-FFF2-40B4-BE49-F238E27FC236}">
                  <a16:creationId xmlns:a16="http://schemas.microsoft.com/office/drawing/2014/main" id="{FB8C7852-3FE2-8EA4-6F9C-4A3388BC8A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198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Line 69">
              <a:extLst>
                <a:ext uri="{FF2B5EF4-FFF2-40B4-BE49-F238E27FC236}">
                  <a16:creationId xmlns:a16="http://schemas.microsoft.com/office/drawing/2014/main" id="{652999D0-686D-4517-D8A8-FE80C1341A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269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70">
              <a:extLst>
                <a:ext uri="{FF2B5EF4-FFF2-40B4-BE49-F238E27FC236}">
                  <a16:creationId xmlns:a16="http://schemas.microsoft.com/office/drawing/2014/main" id="{11AF685A-3E63-C589-A6B8-D7AC8D6742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340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Line 71">
              <a:extLst>
                <a:ext uri="{FF2B5EF4-FFF2-40B4-BE49-F238E27FC236}">
                  <a16:creationId xmlns:a16="http://schemas.microsoft.com/office/drawing/2014/main" id="{0C485FA6-6718-58C9-F4BA-0BB315340B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411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2" name="Line 72">
              <a:extLst>
                <a:ext uri="{FF2B5EF4-FFF2-40B4-BE49-F238E27FC236}">
                  <a16:creationId xmlns:a16="http://schemas.microsoft.com/office/drawing/2014/main" id="{E6A215FF-006D-B636-3B8D-29A6130B3F1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482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3" name="Line 73">
              <a:extLst>
                <a:ext uri="{FF2B5EF4-FFF2-40B4-BE49-F238E27FC236}">
                  <a16:creationId xmlns:a16="http://schemas.microsoft.com/office/drawing/2014/main" id="{2D9164E4-D439-DE5B-D06A-84C08E77DB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553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4" name="Line 74">
              <a:extLst>
                <a:ext uri="{FF2B5EF4-FFF2-40B4-BE49-F238E27FC236}">
                  <a16:creationId xmlns:a16="http://schemas.microsoft.com/office/drawing/2014/main" id="{FCD718D1-AC9E-7D87-A84A-2C24BA2B20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624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5" name="Line 75">
              <a:extLst>
                <a:ext uri="{FF2B5EF4-FFF2-40B4-BE49-F238E27FC236}">
                  <a16:creationId xmlns:a16="http://schemas.microsoft.com/office/drawing/2014/main" id="{7455FB7E-0696-F549-875A-A3D6BFD4DF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695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6" name="Line 76">
              <a:extLst>
                <a:ext uri="{FF2B5EF4-FFF2-40B4-BE49-F238E27FC236}">
                  <a16:creationId xmlns:a16="http://schemas.microsoft.com/office/drawing/2014/main" id="{FF3BB2BA-01A8-1CE6-240B-FEEBAF3CBD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766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7" name="Line 77">
              <a:extLst>
                <a:ext uri="{FF2B5EF4-FFF2-40B4-BE49-F238E27FC236}">
                  <a16:creationId xmlns:a16="http://schemas.microsoft.com/office/drawing/2014/main" id="{5725A153-195D-B9DA-1493-8FB09F24B7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83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8" name="Line 78">
              <a:extLst>
                <a:ext uri="{FF2B5EF4-FFF2-40B4-BE49-F238E27FC236}">
                  <a16:creationId xmlns:a16="http://schemas.microsoft.com/office/drawing/2014/main" id="{A8B1EAF0-4501-9324-AE07-34E2E6D5E1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908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9" name="Line 79">
              <a:extLst>
                <a:ext uri="{FF2B5EF4-FFF2-40B4-BE49-F238E27FC236}">
                  <a16:creationId xmlns:a16="http://schemas.microsoft.com/office/drawing/2014/main" id="{DBF8285C-CAD8-489F-D183-F02E8153469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1979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0" name="Line 80">
              <a:extLst>
                <a:ext uri="{FF2B5EF4-FFF2-40B4-BE49-F238E27FC236}">
                  <a16:creationId xmlns:a16="http://schemas.microsoft.com/office/drawing/2014/main" id="{47914D63-382E-DBC1-0FBE-B78F0ADC6D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050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1" name="Line 81">
              <a:extLst>
                <a:ext uri="{FF2B5EF4-FFF2-40B4-BE49-F238E27FC236}">
                  <a16:creationId xmlns:a16="http://schemas.microsoft.com/office/drawing/2014/main" id="{F5946FA6-7331-561A-2ACB-DCDF78DAA7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121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2" name="Line 82">
              <a:extLst>
                <a:ext uri="{FF2B5EF4-FFF2-40B4-BE49-F238E27FC236}">
                  <a16:creationId xmlns:a16="http://schemas.microsoft.com/office/drawing/2014/main" id="{0F6B72CB-16B1-8209-38A8-E8A6A09BD45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192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3" name="Line 83">
              <a:extLst>
                <a:ext uri="{FF2B5EF4-FFF2-40B4-BE49-F238E27FC236}">
                  <a16:creationId xmlns:a16="http://schemas.microsoft.com/office/drawing/2014/main" id="{F9A06234-BA01-191E-D1C7-38CE406753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263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4" name="Line 84">
              <a:extLst>
                <a:ext uri="{FF2B5EF4-FFF2-40B4-BE49-F238E27FC236}">
                  <a16:creationId xmlns:a16="http://schemas.microsoft.com/office/drawing/2014/main" id="{6B312D19-BDBC-3253-E45B-5FD4CE9DC9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0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5" name="Line 85">
              <a:extLst>
                <a:ext uri="{FF2B5EF4-FFF2-40B4-BE49-F238E27FC236}">
                  <a16:creationId xmlns:a16="http://schemas.microsoft.com/office/drawing/2014/main" id="{8A430F8C-0431-6375-317A-7FCD7CBF61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79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6" name="Line 86">
              <a:extLst>
                <a:ext uri="{FF2B5EF4-FFF2-40B4-BE49-F238E27FC236}">
                  <a16:creationId xmlns:a16="http://schemas.microsoft.com/office/drawing/2014/main" id="{A306D271-87A9-2221-04B8-D87C664654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50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7" name="Line 87">
              <a:extLst>
                <a:ext uri="{FF2B5EF4-FFF2-40B4-BE49-F238E27FC236}">
                  <a16:creationId xmlns:a16="http://schemas.microsoft.com/office/drawing/2014/main" id="{B826B2FC-21C8-AC37-E89C-0440F02A8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21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8" name="Line 88">
              <a:extLst>
                <a:ext uri="{FF2B5EF4-FFF2-40B4-BE49-F238E27FC236}">
                  <a16:creationId xmlns:a16="http://schemas.microsoft.com/office/drawing/2014/main" id="{A801B99A-AA55-CD3B-BFA7-049B827CE1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92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29" name="Line 89">
              <a:extLst>
                <a:ext uri="{FF2B5EF4-FFF2-40B4-BE49-F238E27FC236}">
                  <a16:creationId xmlns:a16="http://schemas.microsoft.com/office/drawing/2014/main" id="{21539B5F-3F42-98FB-CA00-66540EC070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63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0" name="Line 90">
              <a:extLst>
                <a:ext uri="{FF2B5EF4-FFF2-40B4-BE49-F238E27FC236}">
                  <a16:creationId xmlns:a16="http://schemas.microsoft.com/office/drawing/2014/main" id="{728E168B-93C9-AF2B-89F8-7DF8360FD1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4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1" name="Line 91">
              <a:extLst>
                <a:ext uri="{FF2B5EF4-FFF2-40B4-BE49-F238E27FC236}">
                  <a16:creationId xmlns:a16="http://schemas.microsoft.com/office/drawing/2014/main" id="{DE2A5485-4C80-3AA8-5BEC-3DEA791789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2" name="Line 92">
              <a:extLst>
                <a:ext uri="{FF2B5EF4-FFF2-40B4-BE49-F238E27FC236}">
                  <a16:creationId xmlns:a16="http://schemas.microsoft.com/office/drawing/2014/main" id="{0CFC46DF-7936-A214-2758-0091D452A4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76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3" name="Line 93">
              <a:extLst>
                <a:ext uri="{FF2B5EF4-FFF2-40B4-BE49-F238E27FC236}">
                  <a16:creationId xmlns:a16="http://schemas.microsoft.com/office/drawing/2014/main" id="{11815A36-F5F2-EFBB-F52A-18B79F16D7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47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Line 94">
              <a:extLst>
                <a:ext uri="{FF2B5EF4-FFF2-40B4-BE49-F238E27FC236}">
                  <a16:creationId xmlns:a16="http://schemas.microsoft.com/office/drawing/2014/main" id="{84A84746-0EEB-F3E7-E5A8-4A081BE526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95">
              <a:extLst>
                <a:ext uri="{FF2B5EF4-FFF2-40B4-BE49-F238E27FC236}">
                  <a16:creationId xmlns:a16="http://schemas.microsoft.com/office/drawing/2014/main" id="{74E23F61-6866-42B4-F7BE-E9692A9819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Line 96">
              <a:extLst>
                <a:ext uri="{FF2B5EF4-FFF2-40B4-BE49-F238E27FC236}">
                  <a16:creationId xmlns:a16="http://schemas.microsoft.com/office/drawing/2014/main" id="{046B30F2-31C7-86C2-1212-D8EC5E7D3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0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97">
              <a:extLst>
                <a:ext uri="{FF2B5EF4-FFF2-40B4-BE49-F238E27FC236}">
                  <a16:creationId xmlns:a16="http://schemas.microsoft.com/office/drawing/2014/main" id="{4AF00E7F-C18B-6F1F-D972-11476E49F5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1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Line 98">
              <a:extLst>
                <a:ext uri="{FF2B5EF4-FFF2-40B4-BE49-F238E27FC236}">
                  <a16:creationId xmlns:a16="http://schemas.microsoft.com/office/drawing/2014/main" id="{B03316EF-7EE7-6453-DE3A-B9ADC6D774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02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Line 99">
              <a:extLst>
                <a:ext uri="{FF2B5EF4-FFF2-40B4-BE49-F238E27FC236}">
                  <a16:creationId xmlns:a16="http://schemas.microsoft.com/office/drawing/2014/main" id="{54F947CE-E65D-BE1B-E5B3-0D9D489B84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73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Line 100">
              <a:extLst>
                <a:ext uri="{FF2B5EF4-FFF2-40B4-BE49-F238E27FC236}">
                  <a16:creationId xmlns:a16="http://schemas.microsoft.com/office/drawing/2014/main" id="{414FDAB5-524A-B55F-03FC-48A346AD9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44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Line 101">
              <a:extLst>
                <a:ext uri="{FF2B5EF4-FFF2-40B4-BE49-F238E27FC236}">
                  <a16:creationId xmlns:a16="http://schemas.microsoft.com/office/drawing/2014/main" id="{C87A0854-BE66-0CCE-1C33-40484B381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15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Line 102">
              <a:extLst>
                <a:ext uri="{FF2B5EF4-FFF2-40B4-BE49-F238E27FC236}">
                  <a16:creationId xmlns:a16="http://schemas.microsoft.com/office/drawing/2014/main" id="{71DE5760-7364-1575-3FDD-BBFDF3AC0C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86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Line 103">
              <a:extLst>
                <a:ext uri="{FF2B5EF4-FFF2-40B4-BE49-F238E27FC236}">
                  <a16:creationId xmlns:a16="http://schemas.microsoft.com/office/drawing/2014/main" id="{8A67FD12-A6BD-95AB-8B5E-B94C1A0F8A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57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Line 104">
              <a:extLst>
                <a:ext uri="{FF2B5EF4-FFF2-40B4-BE49-F238E27FC236}">
                  <a16:creationId xmlns:a16="http://schemas.microsoft.com/office/drawing/2014/main" id="{CAC679B5-CACC-5E52-4E5E-957903F865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8" y="2299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Line 105">
              <a:extLst>
                <a:ext uri="{FF2B5EF4-FFF2-40B4-BE49-F238E27FC236}">
                  <a16:creationId xmlns:a16="http://schemas.microsoft.com/office/drawing/2014/main" id="{83DBA6CF-2FA0-7080-50BF-61776B4CF8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00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Line 106">
              <a:extLst>
                <a:ext uri="{FF2B5EF4-FFF2-40B4-BE49-F238E27FC236}">
                  <a16:creationId xmlns:a16="http://schemas.microsoft.com/office/drawing/2014/main" id="{B442A639-A516-9986-317C-981EBBDFF4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71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107">
              <a:extLst>
                <a:ext uri="{FF2B5EF4-FFF2-40B4-BE49-F238E27FC236}">
                  <a16:creationId xmlns:a16="http://schemas.microsoft.com/office/drawing/2014/main" id="{870E2D5E-9F61-56BB-79E4-CC86794105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42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108">
              <a:extLst>
                <a:ext uri="{FF2B5EF4-FFF2-40B4-BE49-F238E27FC236}">
                  <a16:creationId xmlns:a16="http://schemas.microsoft.com/office/drawing/2014/main" id="{FC868513-E9FF-BB53-71ED-825DD5A9DD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13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Line 109">
              <a:extLst>
                <a:ext uri="{FF2B5EF4-FFF2-40B4-BE49-F238E27FC236}">
                  <a16:creationId xmlns:a16="http://schemas.microsoft.com/office/drawing/2014/main" id="{447BC478-AC82-0A10-F1B9-D238CCB9D6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4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Line 110">
              <a:extLst>
                <a:ext uri="{FF2B5EF4-FFF2-40B4-BE49-F238E27FC236}">
                  <a16:creationId xmlns:a16="http://schemas.microsoft.com/office/drawing/2014/main" id="{3E2D5780-3081-EEB4-97A9-96F08196B8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Line 111">
              <a:extLst>
                <a:ext uri="{FF2B5EF4-FFF2-40B4-BE49-F238E27FC236}">
                  <a16:creationId xmlns:a16="http://schemas.microsoft.com/office/drawing/2014/main" id="{41CB4345-CC2C-899B-10A2-35FC7A317C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26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Line 112">
              <a:extLst>
                <a:ext uri="{FF2B5EF4-FFF2-40B4-BE49-F238E27FC236}">
                  <a16:creationId xmlns:a16="http://schemas.microsoft.com/office/drawing/2014/main" id="{3351BD77-10CD-6DE8-2AFB-AC92F59052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97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113">
              <a:extLst>
                <a:ext uri="{FF2B5EF4-FFF2-40B4-BE49-F238E27FC236}">
                  <a16:creationId xmlns:a16="http://schemas.microsoft.com/office/drawing/2014/main" id="{09137FE9-3627-EC6F-C27C-D95F0242A5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68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4" name="Line 114">
              <a:extLst>
                <a:ext uri="{FF2B5EF4-FFF2-40B4-BE49-F238E27FC236}">
                  <a16:creationId xmlns:a16="http://schemas.microsoft.com/office/drawing/2014/main" id="{1C8FACF2-2B8A-463E-5C56-9F866CE4B0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39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5" name="Line 115">
              <a:extLst>
                <a:ext uri="{FF2B5EF4-FFF2-40B4-BE49-F238E27FC236}">
                  <a16:creationId xmlns:a16="http://schemas.microsoft.com/office/drawing/2014/main" id="{0A0EB8DC-E6C3-22F7-B806-AFE2129003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10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6" name="Line 116">
              <a:extLst>
                <a:ext uri="{FF2B5EF4-FFF2-40B4-BE49-F238E27FC236}">
                  <a16:creationId xmlns:a16="http://schemas.microsoft.com/office/drawing/2014/main" id="{89E0DBB7-9E0E-CA02-FAF8-3FD386FB0D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1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7" name="Line 117">
              <a:extLst>
                <a:ext uri="{FF2B5EF4-FFF2-40B4-BE49-F238E27FC236}">
                  <a16:creationId xmlns:a16="http://schemas.microsoft.com/office/drawing/2014/main" id="{EAE244CF-BC24-EDEC-60C9-F5FF15880D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8" name="Line 118">
              <a:extLst>
                <a:ext uri="{FF2B5EF4-FFF2-40B4-BE49-F238E27FC236}">
                  <a16:creationId xmlns:a16="http://schemas.microsoft.com/office/drawing/2014/main" id="{98A54CD9-3472-3F20-7C9A-CAC01E40C2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23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59" name="Line 119">
              <a:extLst>
                <a:ext uri="{FF2B5EF4-FFF2-40B4-BE49-F238E27FC236}">
                  <a16:creationId xmlns:a16="http://schemas.microsoft.com/office/drawing/2014/main" id="{80DC9CF8-9A36-F185-7742-F270B41887E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94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0" name="Line 120">
              <a:extLst>
                <a:ext uri="{FF2B5EF4-FFF2-40B4-BE49-F238E27FC236}">
                  <a16:creationId xmlns:a16="http://schemas.microsoft.com/office/drawing/2014/main" id="{35BF6EF2-714E-FAEC-53B7-52F63BA458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65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1" name="Line 121">
              <a:extLst>
                <a:ext uri="{FF2B5EF4-FFF2-40B4-BE49-F238E27FC236}">
                  <a16:creationId xmlns:a16="http://schemas.microsoft.com/office/drawing/2014/main" id="{7B3E8F5D-1969-CA6C-3702-2F6D106703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36" y="2299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2" name="Line 122">
              <a:extLst>
                <a:ext uri="{FF2B5EF4-FFF2-40B4-BE49-F238E27FC236}">
                  <a16:creationId xmlns:a16="http://schemas.microsoft.com/office/drawing/2014/main" id="{83A7AE89-ACC9-8682-3B3B-614F96C000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07" y="2299"/>
              <a:ext cx="4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3" name="Line 123">
              <a:extLst>
                <a:ext uri="{FF2B5EF4-FFF2-40B4-BE49-F238E27FC236}">
                  <a16:creationId xmlns:a16="http://schemas.microsoft.com/office/drawing/2014/main" id="{24CAD245-2A08-D1F2-8075-1F82870696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263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4" name="Line 124">
              <a:extLst>
                <a:ext uri="{FF2B5EF4-FFF2-40B4-BE49-F238E27FC236}">
                  <a16:creationId xmlns:a16="http://schemas.microsoft.com/office/drawing/2014/main" id="{0D0DF570-E447-6C3C-9CD8-DB79A0A08E6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192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5" name="Line 125">
              <a:extLst>
                <a:ext uri="{FF2B5EF4-FFF2-40B4-BE49-F238E27FC236}">
                  <a16:creationId xmlns:a16="http://schemas.microsoft.com/office/drawing/2014/main" id="{3D4CF4AA-D591-810C-6DBD-53CC5DEAF1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121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6" name="Line 126">
              <a:extLst>
                <a:ext uri="{FF2B5EF4-FFF2-40B4-BE49-F238E27FC236}">
                  <a16:creationId xmlns:a16="http://schemas.microsoft.com/office/drawing/2014/main" id="{3B6F4856-103F-9E05-A59D-45858F4DA92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2050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7" name="Line 127">
              <a:extLst>
                <a:ext uri="{FF2B5EF4-FFF2-40B4-BE49-F238E27FC236}">
                  <a16:creationId xmlns:a16="http://schemas.microsoft.com/office/drawing/2014/main" id="{E70FE799-5AE9-8A47-3FC3-BC56A974C2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979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8" name="Line 128">
              <a:extLst>
                <a:ext uri="{FF2B5EF4-FFF2-40B4-BE49-F238E27FC236}">
                  <a16:creationId xmlns:a16="http://schemas.microsoft.com/office/drawing/2014/main" id="{61C0EBE7-E283-E466-8D7C-2BE308333A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908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69" name="Line 129">
              <a:extLst>
                <a:ext uri="{FF2B5EF4-FFF2-40B4-BE49-F238E27FC236}">
                  <a16:creationId xmlns:a16="http://schemas.microsoft.com/office/drawing/2014/main" id="{3E09C825-C912-D12A-95FB-2CE2A7C254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83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0" name="Line 130">
              <a:extLst>
                <a:ext uri="{FF2B5EF4-FFF2-40B4-BE49-F238E27FC236}">
                  <a16:creationId xmlns:a16="http://schemas.microsoft.com/office/drawing/2014/main" id="{FE9DE6DE-8C0C-FB3F-11B5-396BA889C9D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766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1" name="Line 131">
              <a:extLst>
                <a:ext uri="{FF2B5EF4-FFF2-40B4-BE49-F238E27FC236}">
                  <a16:creationId xmlns:a16="http://schemas.microsoft.com/office/drawing/2014/main" id="{AC5FA6DC-9367-ECB2-824F-CB45189B74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695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2" name="Line 132">
              <a:extLst>
                <a:ext uri="{FF2B5EF4-FFF2-40B4-BE49-F238E27FC236}">
                  <a16:creationId xmlns:a16="http://schemas.microsoft.com/office/drawing/2014/main" id="{6AACB1F9-A929-4B1E-CED6-A2D6745FA8A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624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3" name="Line 133">
              <a:extLst>
                <a:ext uri="{FF2B5EF4-FFF2-40B4-BE49-F238E27FC236}">
                  <a16:creationId xmlns:a16="http://schemas.microsoft.com/office/drawing/2014/main" id="{40195DEE-4858-C3F4-4092-AEE325DBF1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553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4" name="Line 134">
              <a:extLst>
                <a:ext uri="{FF2B5EF4-FFF2-40B4-BE49-F238E27FC236}">
                  <a16:creationId xmlns:a16="http://schemas.microsoft.com/office/drawing/2014/main" id="{CB1A2EBF-6D58-2930-0311-5DA4C3B4422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482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5" name="Line 135">
              <a:extLst>
                <a:ext uri="{FF2B5EF4-FFF2-40B4-BE49-F238E27FC236}">
                  <a16:creationId xmlns:a16="http://schemas.microsoft.com/office/drawing/2014/main" id="{941B07B4-71C7-4BCC-2D40-40F8BF59FDC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411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6" name="Line 136">
              <a:extLst>
                <a:ext uri="{FF2B5EF4-FFF2-40B4-BE49-F238E27FC236}">
                  <a16:creationId xmlns:a16="http://schemas.microsoft.com/office/drawing/2014/main" id="{858B4C7E-A9E9-BC2E-BAA4-82CAB5410F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340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7" name="Line 137">
              <a:extLst>
                <a:ext uri="{FF2B5EF4-FFF2-40B4-BE49-F238E27FC236}">
                  <a16:creationId xmlns:a16="http://schemas.microsoft.com/office/drawing/2014/main" id="{6FF3E0BE-6A0F-BE72-9B26-F1ECF61B15B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269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8" name="Line 138">
              <a:extLst>
                <a:ext uri="{FF2B5EF4-FFF2-40B4-BE49-F238E27FC236}">
                  <a16:creationId xmlns:a16="http://schemas.microsoft.com/office/drawing/2014/main" id="{F9918E64-3829-B971-18E6-DF212619364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198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79" name="Line 139">
              <a:extLst>
                <a:ext uri="{FF2B5EF4-FFF2-40B4-BE49-F238E27FC236}">
                  <a16:creationId xmlns:a16="http://schemas.microsoft.com/office/drawing/2014/main" id="{BFC2748E-DDD7-F7B6-4FFD-E778B0CC482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127"/>
              <a:ext cx="1" cy="3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0" name="Line 140">
              <a:extLst>
                <a:ext uri="{FF2B5EF4-FFF2-40B4-BE49-F238E27FC236}">
                  <a16:creationId xmlns:a16="http://schemas.microsoft.com/office/drawing/2014/main" id="{4B2DC6F1-D5F8-A701-C9F6-2E51DFF992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1055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1" name="Line 141">
              <a:extLst>
                <a:ext uri="{FF2B5EF4-FFF2-40B4-BE49-F238E27FC236}">
                  <a16:creationId xmlns:a16="http://schemas.microsoft.com/office/drawing/2014/main" id="{8CB1A142-AC46-F84E-7774-675B176FD25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954" y="984"/>
              <a:ext cx="1" cy="36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2" name="Line 142">
              <a:extLst>
                <a:ext uri="{FF2B5EF4-FFF2-40B4-BE49-F238E27FC236}">
                  <a16:creationId xmlns:a16="http://schemas.microsoft.com/office/drawing/2014/main" id="{474B9C9F-EE2E-7643-FD6C-4C353CFCC64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918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3" name="Line 143">
              <a:extLst>
                <a:ext uri="{FF2B5EF4-FFF2-40B4-BE49-F238E27FC236}">
                  <a16:creationId xmlns:a16="http://schemas.microsoft.com/office/drawing/2014/main" id="{B5F0332A-E387-1CF5-AB4A-C94059C894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47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4" name="Line 144">
              <a:extLst>
                <a:ext uri="{FF2B5EF4-FFF2-40B4-BE49-F238E27FC236}">
                  <a16:creationId xmlns:a16="http://schemas.microsoft.com/office/drawing/2014/main" id="{AB57CA32-9CC3-6C87-28E5-5A7834DCA1D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76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5" name="Line 145">
              <a:extLst>
                <a:ext uri="{FF2B5EF4-FFF2-40B4-BE49-F238E27FC236}">
                  <a16:creationId xmlns:a16="http://schemas.microsoft.com/office/drawing/2014/main" id="{511E9239-70AD-F6CA-38F7-6C284DD9BE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05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6" name="Line 146">
              <a:extLst>
                <a:ext uri="{FF2B5EF4-FFF2-40B4-BE49-F238E27FC236}">
                  <a16:creationId xmlns:a16="http://schemas.microsoft.com/office/drawing/2014/main" id="{201B8DF1-B30A-E1BF-F367-D20544C97C5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34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7" name="Line 147">
              <a:extLst>
                <a:ext uri="{FF2B5EF4-FFF2-40B4-BE49-F238E27FC236}">
                  <a16:creationId xmlns:a16="http://schemas.microsoft.com/office/drawing/2014/main" id="{262674A0-451C-AE4E-0DAF-8004EDB879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563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8" name="Line 148">
              <a:extLst>
                <a:ext uri="{FF2B5EF4-FFF2-40B4-BE49-F238E27FC236}">
                  <a16:creationId xmlns:a16="http://schemas.microsoft.com/office/drawing/2014/main" id="{BA7706A2-2457-C06E-6D71-24E2D17FEE9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92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89" name="Line 149">
              <a:extLst>
                <a:ext uri="{FF2B5EF4-FFF2-40B4-BE49-F238E27FC236}">
                  <a16:creationId xmlns:a16="http://schemas.microsoft.com/office/drawing/2014/main" id="{09BEDCB3-B126-6F92-2915-4372A88C55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421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0" name="Line 150">
              <a:extLst>
                <a:ext uri="{FF2B5EF4-FFF2-40B4-BE49-F238E27FC236}">
                  <a16:creationId xmlns:a16="http://schemas.microsoft.com/office/drawing/2014/main" id="{FBCF653F-7576-C67F-8369-23F36C5AC5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350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1" name="Line 151">
              <a:extLst>
                <a:ext uri="{FF2B5EF4-FFF2-40B4-BE49-F238E27FC236}">
                  <a16:creationId xmlns:a16="http://schemas.microsoft.com/office/drawing/2014/main" id="{2C649349-3F9E-D63D-DEAE-285B4A79856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79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2" name="Line 152">
              <a:extLst>
                <a:ext uri="{FF2B5EF4-FFF2-40B4-BE49-F238E27FC236}">
                  <a16:creationId xmlns:a16="http://schemas.microsoft.com/office/drawing/2014/main" id="{04AE7797-D17A-AAB0-7274-2C3A01B73C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08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3" name="Line 153">
              <a:extLst>
                <a:ext uri="{FF2B5EF4-FFF2-40B4-BE49-F238E27FC236}">
                  <a16:creationId xmlns:a16="http://schemas.microsoft.com/office/drawing/2014/main" id="{0245DBCA-3660-C72A-77EB-37F954ABF5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137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4" name="Line 154">
              <a:extLst>
                <a:ext uri="{FF2B5EF4-FFF2-40B4-BE49-F238E27FC236}">
                  <a16:creationId xmlns:a16="http://schemas.microsoft.com/office/drawing/2014/main" id="{1F6E0EAE-6CC8-CE0D-F8AC-46E9F3F3FB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66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5" name="Line 155">
              <a:extLst>
                <a:ext uri="{FF2B5EF4-FFF2-40B4-BE49-F238E27FC236}">
                  <a16:creationId xmlns:a16="http://schemas.microsoft.com/office/drawing/2014/main" id="{D175BAFF-BE5C-37A4-AB36-64FB3458913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5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6" name="Line 156">
              <a:extLst>
                <a:ext uri="{FF2B5EF4-FFF2-40B4-BE49-F238E27FC236}">
                  <a16:creationId xmlns:a16="http://schemas.microsoft.com/office/drawing/2014/main" id="{CB795120-1C07-A4EB-46A1-4B23FB119B3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24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7" name="Line 157">
              <a:extLst>
                <a:ext uri="{FF2B5EF4-FFF2-40B4-BE49-F238E27FC236}">
                  <a16:creationId xmlns:a16="http://schemas.microsoft.com/office/drawing/2014/main" id="{EAAF84EE-B0DE-9010-6DEA-96A1B7415E8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3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8" name="Line 158">
              <a:extLst>
                <a:ext uri="{FF2B5EF4-FFF2-40B4-BE49-F238E27FC236}">
                  <a16:creationId xmlns:a16="http://schemas.microsoft.com/office/drawing/2014/main" id="{090D6979-4E91-D0E0-809F-954A8E2DCF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82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99" name="Line 159">
              <a:extLst>
                <a:ext uri="{FF2B5EF4-FFF2-40B4-BE49-F238E27FC236}">
                  <a16:creationId xmlns:a16="http://schemas.microsoft.com/office/drawing/2014/main" id="{6FE788E8-3B07-C4CD-0F51-CCD211F34CA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711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0" name="Line 160">
              <a:extLst>
                <a:ext uri="{FF2B5EF4-FFF2-40B4-BE49-F238E27FC236}">
                  <a16:creationId xmlns:a16="http://schemas.microsoft.com/office/drawing/2014/main" id="{F21A8D95-2C96-467B-27AD-E7AE1FEEA4D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640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1" name="Line 161">
              <a:extLst>
                <a:ext uri="{FF2B5EF4-FFF2-40B4-BE49-F238E27FC236}">
                  <a16:creationId xmlns:a16="http://schemas.microsoft.com/office/drawing/2014/main" id="{1C526C95-7672-B796-FC64-F67A908F76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69" y="984"/>
              <a:ext cx="36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2" name="Line 162">
              <a:extLst>
                <a:ext uri="{FF2B5EF4-FFF2-40B4-BE49-F238E27FC236}">
                  <a16:creationId xmlns:a16="http://schemas.microsoft.com/office/drawing/2014/main" id="{C95D6759-B71D-5491-E962-D955BEEF34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98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3" name="Line 163">
              <a:extLst>
                <a:ext uri="{FF2B5EF4-FFF2-40B4-BE49-F238E27FC236}">
                  <a16:creationId xmlns:a16="http://schemas.microsoft.com/office/drawing/2014/main" id="{814D3B46-9D6F-266C-1EB0-8AFB8DAB334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27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4" name="Line 164">
              <a:extLst>
                <a:ext uri="{FF2B5EF4-FFF2-40B4-BE49-F238E27FC236}">
                  <a16:creationId xmlns:a16="http://schemas.microsoft.com/office/drawing/2014/main" id="{51502670-5BDB-E2EA-F48D-52971E8416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56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5" name="Line 165">
              <a:extLst>
                <a:ext uri="{FF2B5EF4-FFF2-40B4-BE49-F238E27FC236}">
                  <a16:creationId xmlns:a16="http://schemas.microsoft.com/office/drawing/2014/main" id="{395ADD65-97EB-6F44-BCBD-FAA78D724F2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85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6" name="Line 166">
              <a:extLst>
                <a:ext uri="{FF2B5EF4-FFF2-40B4-BE49-F238E27FC236}">
                  <a16:creationId xmlns:a16="http://schemas.microsoft.com/office/drawing/2014/main" id="{C6DD50EB-3897-02CD-CD8B-877C99028B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214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7" name="Line 167">
              <a:extLst>
                <a:ext uri="{FF2B5EF4-FFF2-40B4-BE49-F238E27FC236}">
                  <a16:creationId xmlns:a16="http://schemas.microsoft.com/office/drawing/2014/main" id="{0D466569-6B77-5760-F61E-27635DE4CD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43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8" name="Line 168">
              <a:extLst>
                <a:ext uri="{FF2B5EF4-FFF2-40B4-BE49-F238E27FC236}">
                  <a16:creationId xmlns:a16="http://schemas.microsoft.com/office/drawing/2014/main" id="{12903556-7BB6-66CD-2C40-3A342E70CDB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72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09" name="Line 169">
              <a:extLst>
                <a:ext uri="{FF2B5EF4-FFF2-40B4-BE49-F238E27FC236}">
                  <a16:creationId xmlns:a16="http://schemas.microsoft.com/office/drawing/2014/main" id="{6FA17EA3-AE50-B408-355C-D86BB02141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01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0" name="Line 170">
              <a:extLst>
                <a:ext uri="{FF2B5EF4-FFF2-40B4-BE49-F238E27FC236}">
                  <a16:creationId xmlns:a16="http://schemas.microsoft.com/office/drawing/2014/main" id="{2258A9A0-D9BD-0FFF-4F28-3FD3A458A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930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1" name="Line 171">
              <a:extLst>
                <a:ext uri="{FF2B5EF4-FFF2-40B4-BE49-F238E27FC236}">
                  <a16:creationId xmlns:a16="http://schemas.microsoft.com/office/drawing/2014/main" id="{28C92389-CDF2-5BC0-865C-E0AF1888716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59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2" name="Line 172">
              <a:extLst>
                <a:ext uri="{FF2B5EF4-FFF2-40B4-BE49-F238E27FC236}">
                  <a16:creationId xmlns:a16="http://schemas.microsoft.com/office/drawing/2014/main" id="{8D329898-9E19-B710-ADB5-6F8D77C54D5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88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3" name="Line 173">
              <a:extLst>
                <a:ext uri="{FF2B5EF4-FFF2-40B4-BE49-F238E27FC236}">
                  <a16:creationId xmlns:a16="http://schemas.microsoft.com/office/drawing/2014/main" id="{F7C1C9EC-CFAB-F127-FD51-6C30D39922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17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4" name="Line 174">
              <a:extLst>
                <a:ext uri="{FF2B5EF4-FFF2-40B4-BE49-F238E27FC236}">
                  <a16:creationId xmlns:a16="http://schemas.microsoft.com/office/drawing/2014/main" id="{579FABBA-B92E-A98E-CF47-D0941412FF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646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5" name="Line 175">
              <a:extLst>
                <a:ext uri="{FF2B5EF4-FFF2-40B4-BE49-F238E27FC236}">
                  <a16:creationId xmlns:a16="http://schemas.microsoft.com/office/drawing/2014/main" id="{55F40FFA-E68D-1B16-D031-BB037942E6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75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6" name="Line 176">
              <a:extLst>
                <a:ext uri="{FF2B5EF4-FFF2-40B4-BE49-F238E27FC236}">
                  <a16:creationId xmlns:a16="http://schemas.microsoft.com/office/drawing/2014/main" id="{A7A71026-1AD9-E8BD-C362-D8BB5C69A6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04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7" name="Line 177">
              <a:extLst>
                <a:ext uri="{FF2B5EF4-FFF2-40B4-BE49-F238E27FC236}">
                  <a16:creationId xmlns:a16="http://schemas.microsoft.com/office/drawing/2014/main" id="{1CAA84DF-8DD2-3AB3-780B-880AC4CF94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33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8" name="Line 178">
              <a:extLst>
                <a:ext uri="{FF2B5EF4-FFF2-40B4-BE49-F238E27FC236}">
                  <a16:creationId xmlns:a16="http://schemas.microsoft.com/office/drawing/2014/main" id="{CA7D3FD8-5903-554C-7BCF-99755C8567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62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19" name="Line 179">
              <a:extLst>
                <a:ext uri="{FF2B5EF4-FFF2-40B4-BE49-F238E27FC236}">
                  <a16:creationId xmlns:a16="http://schemas.microsoft.com/office/drawing/2014/main" id="{570CEB79-F726-39B6-2DB8-3DC2CDEA2B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1" y="984"/>
              <a:ext cx="35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0" name="Line 180">
              <a:extLst>
                <a:ext uri="{FF2B5EF4-FFF2-40B4-BE49-F238E27FC236}">
                  <a16:creationId xmlns:a16="http://schemas.microsoft.com/office/drawing/2014/main" id="{6D141E1B-575B-EF03-DB06-400AAF91C6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08" y="984"/>
              <a:ext cx="47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1" name="Line 181">
              <a:extLst>
                <a:ext uri="{FF2B5EF4-FFF2-40B4-BE49-F238E27FC236}">
                  <a16:creationId xmlns:a16="http://schemas.microsoft.com/office/drawing/2014/main" id="{FDD387D3-34DA-D022-47B7-9944D8C3C4E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1" y="973"/>
              <a:ext cx="1" cy="16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2" name="Freeform 182">
              <a:extLst>
                <a:ext uri="{FF2B5EF4-FFF2-40B4-BE49-F238E27FC236}">
                  <a16:creationId xmlns:a16="http://schemas.microsoft.com/office/drawing/2014/main" id="{4FF9741D-FD2F-BBFF-DFC1-E5B71229B2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5" y="1019"/>
              <a:ext cx="71" cy="119"/>
            </a:xfrm>
            <a:custGeom>
              <a:avLst/>
              <a:gdLst>
                <a:gd name="T0" fmla="*/ 1 w 142"/>
                <a:gd name="T1" fmla="*/ 1 h 238"/>
                <a:gd name="T2" fmla="*/ 0 w 142"/>
                <a:gd name="T3" fmla="*/ 0 h 238"/>
                <a:gd name="T4" fmla="*/ 1 w 142"/>
                <a:gd name="T5" fmla="*/ 1 h 238"/>
                <a:gd name="T6" fmla="*/ 1 w 142"/>
                <a:gd name="T7" fmla="*/ 0 h 238"/>
                <a:gd name="T8" fmla="*/ 1 w 142"/>
                <a:gd name="T9" fmla="*/ 1 h 2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8"/>
                <a:gd name="T17" fmla="*/ 142 w 142"/>
                <a:gd name="T18" fmla="*/ 238 h 2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8">
                  <a:moveTo>
                    <a:pt x="71" y="238"/>
                  </a:moveTo>
                  <a:lnTo>
                    <a:pt x="0" y="0"/>
                  </a:lnTo>
                  <a:lnTo>
                    <a:pt x="71" y="48"/>
                  </a:lnTo>
                  <a:lnTo>
                    <a:pt x="142" y="0"/>
                  </a:lnTo>
                  <a:lnTo>
                    <a:pt x="71" y="238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3" name="Freeform 183">
              <a:extLst>
                <a:ext uri="{FF2B5EF4-FFF2-40B4-BE49-F238E27FC236}">
                  <a16:creationId xmlns:a16="http://schemas.microsoft.com/office/drawing/2014/main" id="{E54A9E4D-3B51-774C-E258-F6EE427E1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55" y="736"/>
              <a:ext cx="53" cy="237"/>
            </a:xfrm>
            <a:custGeom>
              <a:avLst/>
              <a:gdLst>
                <a:gd name="T0" fmla="*/ 4 w 60"/>
                <a:gd name="T1" fmla="*/ 25 h 267"/>
                <a:gd name="T2" fmla="*/ 4 w 60"/>
                <a:gd name="T3" fmla="*/ 24 h 267"/>
                <a:gd name="T4" fmla="*/ 4 w 60"/>
                <a:gd name="T5" fmla="*/ 22 h 267"/>
                <a:gd name="T6" fmla="*/ 4 w 60"/>
                <a:gd name="T7" fmla="*/ 22 h 267"/>
                <a:gd name="T8" fmla="*/ 4 w 60"/>
                <a:gd name="T9" fmla="*/ 22 h 267"/>
                <a:gd name="T10" fmla="*/ 4 w 60"/>
                <a:gd name="T11" fmla="*/ 22 h 267"/>
                <a:gd name="T12" fmla="*/ 4 w 60"/>
                <a:gd name="T13" fmla="*/ 22 h 267"/>
                <a:gd name="T14" fmla="*/ 4 w 60"/>
                <a:gd name="T15" fmla="*/ 20 h 267"/>
                <a:gd name="T16" fmla="*/ 4 w 60"/>
                <a:gd name="T17" fmla="*/ 20 h 267"/>
                <a:gd name="T18" fmla="*/ 4 w 60"/>
                <a:gd name="T19" fmla="*/ 20 h 267"/>
                <a:gd name="T20" fmla="*/ 4 w 60"/>
                <a:gd name="T21" fmla="*/ 20 h 267"/>
                <a:gd name="T22" fmla="*/ 0 w 60"/>
                <a:gd name="T23" fmla="*/ 19 h 267"/>
                <a:gd name="T24" fmla="*/ 0 w 60"/>
                <a:gd name="T25" fmla="*/ 18 h 267"/>
                <a:gd name="T26" fmla="*/ 4 w 60"/>
                <a:gd name="T27" fmla="*/ 18 h 267"/>
                <a:gd name="T28" fmla="*/ 4 w 60"/>
                <a:gd name="T29" fmla="*/ 18 h 267"/>
                <a:gd name="T30" fmla="*/ 4 w 60"/>
                <a:gd name="T31" fmla="*/ 17 h 267"/>
                <a:gd name="T32" fmla="*/ 4 w 60"/>
                <a:gd name="T33" fmla="*/ 16 h 267"/>
                <a:gd name="T34" fmla="*/ 4 w 60"/>
                <a:gd name="T35" fmla="*/ 16 h 267"/>
                <a:gd name="T36" fmla="*/ 4 w 60"/>
                <a:gd name="T37" fmla="*/ 16 h 267"/>
                <a:gd name="T38" fmla="*/ 4 w 60"/>
                <a:gd name="T39" fmla="*/ 14 h 267"/>
                <a:gd name="T40" fmla="*/ 4 w 60"/>
                <a:gd name="T41" fmla="*/ 14 h 267"/>
                <a:gd name="T42" fmla="*/ 4 w 60"/>
                <a:gd name="T43" fmla="*/ 14 h 267"/>
                <a:gd name="T44" fmla="*/ 4 w 60"/>
                <a:gd name="T45" fmla="*/ 13 h 267"/>
                <a:gd name="T46" fmla="*/ 4 w 60"/>
                <a:gd name="T47" fmla="*/ 12 h 267"/>
                <a:gd name="T48" fmla="*/ 4 w 60"/>
                <a:gd name="T49" fmla="*/ 12 h 267"/>
                <a:gd name="T50" fmla="*/ 4 w 60"/>
                <a:gd name="T51" fmla="*/ 11 h 267"/>
                <a:gd name="T52" fmla="*/ 4 w 60"/>
                <a:gd name="T53" fmla="*/ 11 h 267"/>
                <a:gd name="T54" fmla="*/ 0 w 60"/>
                <a:gd name="T55" fmla="*/ 11 h 267"/>
                <a:gd name="T56" fmla="*/ 0 w 60"/>
                <a:gd name="T57" fmla="*/ 10 h 267"/>
                <a:gd name="T58" fmla="*/ 4 w 60"/>
                <a:gd name="T59" fmla="*/ 10 h 267"/>
                <a:gd name="T60" fmla="*/ 4 w 60"/>
                <a:gd name="T61" fmla="*/ 10 h 267"/>
                <a:gd name="T62" fmla="*/ 4 w 60"/>
                <a:gd name="T63" fmla="*/ 9 h 267"/>
                <a:gd name="T64" fmla="*/ 4 w 60"/>
                <a:gd name="T65" fmla="*/ 8 h 267"/>
                <a:gd name="T66" fmla="*/ 4 w 60"/>
                <a:gd name="T67" fmla="*/ 8 h 267"/>
                <a:gd name="T68" fmla="*/ 4 w 60"/>
                <a:gd name="T69" fmla="*/ 7 h 267"/>
                <a:gd name="T70" fmla="*/ 4 w 60"/>
                <a:gd name="T71" fmla="*/ 7 h 267"/>
                <a:gd name="T72" fmla="*/ 4 w 60"/>
                <a:gd name="T73" fmla="*/ 6 h 267"/>
                <a:gd name="T74" fmla="*/ 4 w 60"/>
                <a:gd name="T75" fmla="*/ 5 h 267"/>
                <a:gd name="T76" fmla="*/ 4 w 60"/>
                <a:gd name="T77" fmla="*/ 5 h 267"/>
                <a:gd name="T78" fmla="*/ 4 w 60"/>
                <a:gd name="T79" fmla="*/ 4 h 267"/>
                <a:gd name="T80" fmla="*/ 4 w 60"/>
                <a:gd name="T81" fmla="*/ 4 h 267"/>
                <a:gd name="T82" fmla="*/ 4 w 60"/>
                <a:gd name="T83" fmla="*/ 4 h 267"/>
                <a:gd name="T84" fmla="*/ 4 w 60"/>
                <a:gd name="T85" fmla="*/ 4 h 267"/>
                <a:gd name="T86" fmla="*/ 0 w 60"/>
                <a:gd name="T87" fmla="*/ 4 h 267"/>
                <a:gd name="T88" fmla="*/ 0 w 60"/>
                <a:gd name="T89" fmla="*/ 4 h 267"/>
                <a:gd name="T90" fmla="*/ 4 w 60"/>
                <a:gd name="T91" fmla="*/ 4 h 267"/>
                <a:gd name="T92" fmla="*/ 4 w 60"/>
                <a:gd name="T93" fmla="*/ 4 h 267"/>
                <a:gd name="T94" fmla="*/ 4 w 60"/>
                <a:gd name="T95" fmla="*/ 4 h 26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267"/>
                <a:gd name="T146" fmla="*/ 60 w 60"/>
                <a:gd name="T147" fmla="*/ 267 h 26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267">
                  <a:moveTo>
                    <a:pt x="30" y="267"/>
                  </a:moveTo>
                  <a:lnTo>
                    <a:pt x="37" y="263"/>
                  </a:lnTo>
                  <a:lnTo>
                    <a:pt x="43" y="260"/>
                  </a:lnTo>
                  <a:lnTo>
                    <a:pt x="48" y="257"/>
                  </a:lnTo>
                  <a:lnTo>
                    <a:pt x="52" y="254"/>
                  </a:lnTo>
                  <a:lnTo>
                    <a:pt x="55" y="252"/>
                  </a:lnTo>
                  <a:lnTo>
                    <a:pt x="58" y="249"/>
                  </a:lnTo>
                  <a:lnTo>
                    <a:pt x="59" y="247"/>
                  </a:lnTo>
                  <a:lnTo>
                    <a:pt x="60" y="244"/>
                  </a:lnTo>
                  <a:lnTo>
                    <a:pt x="59" y="242"/>
                  </a:lnTo>
                  <a:lnTo>
                    <a:pt x="58" y="240"/>
                  </a:lnTo>
                  <a:lnTo>
                    <a:pt x="55" y="237"/>
                  </a:lnTo>
                  <a:lnTo>
                    <a:pt x="52" y="235"/>
                  </a:lnTo>
                  <a:lnTo>
                    <a:pt x="48" y="232"/>
                  </a:lnTo>
                  <a:lnTo>
                    <a:pt x="43" y="229"/>
                  </a:lnTo>
                  <a:lnTo>
                    <a:pt x="37" y="226"/>
                  </a:lnTo>
                  <a:lnTo>
                    <a:pt x="30" y="222"/>
                  </a:lnTo>
                  <a:lnTo>
                    <a:pt x="23" y="219"/>
                  </a:lnTo>
                  <a:lnTo>
                    <a:pt x="17" y="215"/>
                  </a:lnTo>
                  <a:lnTo>
                    <a:pt x="11" y="212"/>
                  </a:lnTo>
                  <a:lnTo>
                    <a:pt x="7" y="210"/>
                  </a:lnTo>
                  <a:lnTo>
                    <a:pt x="4" y="207"/>
                  </a:lnTo>
                  <a:lnTo>
                    <a:pt x="2" y="205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8"/>
                  </a:lnTo>
                  <a:lnTo>
                    <a:pt x="2" y="195"/>
                  </a:lnTo>
                  <a:lnTo>
                    <a:pt x="4" y="193"/>
                  </a:lnTo>
                  <a:lnTo>
                    <a:pt x="7" y="190"/>
                  </a:lnTo>
                  <a:lnTo>
                    <a:pt x="11" y="188"/>
                  </a:lnTo>
                  <a:lnTo>
                    <a:pt x="17" y="185"/>
                  </a:lnTo>
                  <a:lnTo>
                    <a:pt x="23" y="181"/>
                  </a:lnTo>
                  <a:lnTo>
                    <a:pt x="30" y="178"/>
                  </a:lnTo>
                  <a:lnTo>
                    <a:pt x="37" y="174"/>
                  </a:lnTo>
                  <a:lnTo>
                    <a:pt x="43" y="171"/>
                  </a:lnTo>
                  <a:lnTo>
                    <a:pt x="48" y="168"/>
                  </a:lnTo>
                  <a:lnTo>
                    <a:pt x="52" y="165"/>
                  </a:lnTo>
                  <a:lnTo>
                    <a:pt x="55" y="163"/>
                  </a:lnTo>
                  <a:lnTo>
                    <a:pt x="58" y="160"/>
                  </a:lnTo>
                  <a:lnTo>
                    <a:pt x="59" y="158"/>
                  </a:lnTo>
                  <a:lnTo>
                    <a:pt x="60" y="156"/>
                  </a:lnTo>
                  <a:lnTo>
                    <a:pt x="59" y="153"/>
                  </a:lnTo>
                  <a:lnTo>
                    <a:pt x="58" y="151"/>
                  </a:lnTo>
                  <a:lnTo>
                    <a:pt x="55" y="148"/>
                  </a:lnTo>
                  <a:lnTo>
                    <a:pt x="52" y="146"/>
                  </a:lnTo>
                  <a:lnTo>
                    <a:pt x="48" y="143"/>
                  </a:lnTo>
                  <a:lnTo>
                    <a:pt x="43" y="140"/>
                  </a:lnTo>
                  <a:lnTo>
                    <a:pt x="37" y="137"/>
                  </a:lnTo>
                  <a:lnTo>
                    <a:pt x="30" y="133"/>
                  </a:lnTo>
                  <a:lnTo>
                    <a:pt x="23" y="130"/>
                  </a:lnTo>
                  <a:lnTo>
                    <a:pt x="17" y="127"/>
                  </a:lnTo>
                  <a:lnTo>
                    <a:pt x="11" y="124"/>
                  </a:lnTo>
                  <a:lnTo>
                    <a:pt x="7" y="121"/>
                  </a:lnTo>
                  <a:lnTo>
                    <a:pt x="4" y="118"/>
                  </a:lnTo>
                  <a:lnTo>
                    <a:pt x="2" y="116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0" y="109"/>
                  </a:lnTo>
                  <a:lnTo>
                    <a:pt x="2" y="106"/>
                  </a:lnTo>
                  <a:lnTo>
                    <a:pt x="4" y="104"/>
                  </a:lnTo>
                  <a:lnTo>
                    <a:pt x="7" y="101"/>
                  </a:lnTo>
                  <a:lnTo>
                    <a:pt x="11" y="99"/>
                  </a:lnTo>
                  <a:lnTo>
                    <a:pt x="17" y="96"/>
                  </a:lnTo>
                  <a:lnTo>
                    <a:pt x="23" y="92"/>
                  </a:lnTo>
                  <a:lnTo>
                    <a:pt x="30" y="89"/>
                  </a:lnTo>
                  <a:lnTo>
                    <a:pt x="37" y="85"/>
                  </a:lnTo>
                  <a:lnTo>
                    <a:pt x="43" y="82"/>
                  </a:lnTo>
                  <a:lnTo>
                    <a:pt x="48" y="79"/>
                  </a:lnTo>
                  <a:lnTo>
                    <a:pt x="52" y="76"/>
                  </a:lnTo>
                  <a:lnTo>
                    <a:pt x="55" y="74"/>
                  </a:lnTo>
                  <a:lnTo>
                    <a:pt x="58" y="71"/>
                  </a:lnTo>
                  <a:lnTo>
                    <a:pt x="59" y="69"/>
                  </a:lnTo>
                  <a:lnTo>
                    <a:pt x="60" y="67"/>
                  </a:lnTo>
                  <a:lnTo>
                    <a:pt x="59" y="64"/>
                  </a:lnTo>
                  <a:lnTo>
                    <a:pt x="58" y="62"/>
                  </a:lnTo>
                  <a:lnTo>
                    <a:pt x="55" y="60"/>
                  </a:lnTo>
                  <a:lnTo>
                    <a:pt x="52" y="57"/>
                  </a:lnTo>
                  <a:lnTo>
                    <a:pt x="48" y="54"/>
                  </a:lnTo>
                  <a:lnTo>
                    <a:pt x="43" y="51"/>
                  </a:lnTo>
                  <a:lnTo>
                    <a:pt x="37" y="48"/>
                  </a:lnTo>
                  <a:lnTo>
                    <a:pt x="30" y="44"/>
                  </a:lnTo>
                  <a:lnTo>
                    <a:pt x="23" y="41"/>
                  </a:lnTo>
                  <a:lnTo>
                    <a:pt x="17" y="38"/>
                  </a:lnTo>
                  <a:lnTo>
                    <a:pt x="11" y="35"/>
                  </a:lnTo>
                  <a:lnTo>
                    <a:pt x="7" y="32"/>
                  </a:lnTo>
                  <a:lnTo>
                    <a:pt x="4" y="29"/>
                  </a:lnTo>
                  <a:lnTo>
                    <a:pt x="2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18"/>
                  </a:lnTo>
                  <a:lnTo>
                    <a:pt x="4" y="15"/>
                  </a:lnTo>
                  <a:lnTo>
                    <a:pt x="7" y="13"/>
                  </a:lnTo>
                  <a:lnTo>
                    <a:pt x="11" y="10"/>
                  </a:lnTo>
                  <a:lnTo>
                    <a:pt x="17" y="7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4" name="Rectangle 184">
              <a:extLst>
                <a:ext uri="{FF2B5EF4-FFF2-40B4-BE49-F238E27FC236}">
                  <a16:creationId xmlns:a16="http://schemas.microsoft.com/office/drawing/2014/main" id="{BF381C71-B7FA-C667-DC38-97AC47640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73" y="771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25" name="Rectangle 185">
              <a:extLst>
                <a:ext uri="{FF2B5EF4-FFF2-40B4-BE49-F238E27FC236}">
                  <a16:creationId xmlns:a16="http://schemas.microsoft.com/office/drawing/2014/main" id="{E333791F-DDC9-3367-1AAB-656C8AAB5E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2" y="839"/>
              <a:ext cx="199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heater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26" name="Rectangle 186">
              <a:extLst>
                <a:ext uri="{FF2B5EF4-FFF2-40B4-BE49-F238E27FC236}">
                  <a16:creationId xmlns:a16="http://schemas.microsoft.com/office/drawing/2014/main" id="{BD44AB1A-F131-D402-74EC-413BBEB4C8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4" y="771"/>
              <a:ext cx="73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 = 4500 kJ/min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27" name="Freeform 187">
              <a:extLst>
                <a:ext uri="{FF2B5EF4-FFF2-40B4-BE49-F238E27FC236}">
                  <a16:creationId xmlns:a16="http://schemas.microsoft.com/office/drawing/2014/main" id="{837C2B40-0A29-2909-B2C1-47228B4C6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9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9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2"/>
                  </a:lnTo>
                  <a:lnTo>
                    <a:pt x="264" y="30"/>
                  </a:lnTo>
                  <a:lnTo>
                    <a:pt x="288" y="52"/>
                  </a:lnTo>
                  <a:lnTo>
                    <a:pt x="307" y="76"/>
                  </a:lnTo>
                  <a:lnTo>
                    <a:pt x="320" y="105"/>
                  </a:lnTo>
                  <a:lnTo>
                    <a:pt x="327" y="135"/>
                  </a:lnTo>
                  <a:lnTo>
                    <a:pt x="330" y="167"/>
                  </a:lnTo>
                  <a:lnTo>
                    <a:pt x="327" y="197"/>
                  </a:lnTo>
                  <a:lnTo>
                    <a:pt x="320" y="227"/>
                  </a:lnTo>
                  <a:lnTo>
                    <a:pt x="307" y="258"/>
                  </a:lnTo>
                  <a:lnTo>
                    <a:pt x="288" y="282"/>
                  </a:lnTo>
                  <a:lnTo>
                    <a:pt x="264" y="304"/>
                  </a:lnTo>
                  <a:lnTo>
                    <a:pt x="236" y="320"/>
                  </a:lnTo>
                  <a:lnTo>
                    <a:pt x="202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28" name="Freeform 188">
              <a:extLst>
                <a:ext uri="{FF2B5EF4-FFF2-40B4-BE49-F238E27FC236}">
                  <a16:creationId xmlns:a16="http://schemas.microsoft.com/office/drawing/2014/main" id="{E729960E-28A2-BA00-F8D9-F1ECA55D2B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2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29" name="Freeform 189">
              <a:extLst>
                <a:ext uri="{FF2B5EF4-FFF2-40B4-BE49-F238E27FC236}">
                  <a16:creationId xmlns:a16="http://schemas.microsoft.com/office/drawing/2014/main" id="{687A173D-B228-362C-3670-D75E1FA74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5" y="1729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1" y="1"/>
                  </a:lnTo>
                  <a:lnTo>
                    <a:pt x="40" y="7"/>
                  </a:lnTo>
                  <a:lnTo>
                    <a:pt x="56" y="17"/>
                  </a:lnTo>
                  <a:lnTo>
                    <a:pt x="69" y="29"/>
                  </a:lnTo>
                  <a:lnTo>
                    <a:pt x="80" y="43"/>
                  </a:lnTo>
                  <a:lnTo>
                    <a:pt x="87" y="59"/>
                  </a:lnTo>
                  <a:lnTo>
                    <a:pt x="91" y="76"/>
                  </a:lnTo>
                  <a:lnTo>
                    <a:pt x="93" y="94"/>
                  </a:lnTo>
                  <a:lnTo>
                    <a:pt x="91" y="111"/>
                  </a:lnTo>
                  <a:lnTo>
                    <a:pt x="87" y="128"/>
                  </a:lnTo>
                  <a:lnTo>
                    <a:pt x="80" y="145"/>
                  </a:lnTo>
                  <a:lnTo>
                    <a:pt x="69" y="159"/>
                  </a:lnTo>
                  <a:lnTo>
                    <a:pt x="56" y="171"/>
                  </a:lnTo>
                  <a:lnTo>
                    <a:pt x="40" y="180"/>
                  </a:lnTo>
                  <a:lnTo>
                    <a:pt x="21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0" name="Freeform 190">
              <a:extLst>
                <a:ext uri="{FF2B5EF4-FFF2-40B4-BE49-F238E27FC236}">
                  <a16:creationId xmlns:a16="http://schemas.microsoft.com/office/drawing/2014/main" id="{6D3813C7-8315-2EA6-C039-3EB94A7A4C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149"/>
              <a:ext cx="166" cy="168"/>
            </a:xfrm>
            <a:custGeom>
              <a:avLst/>
              <a:gdLst>
                <a:gd name="T0" fmla="*/ 1 w 330"/>
                <a:gd name="T1" fmla="*/ 0 h 338"/>
                <a:gd name="T2" fmla="*/ 1 w 330"/>
                <a:gd name="T3" fmla="*/ 0 h 338"/>
                <a:gd name="T4" fmla="*/ 1 w 330"/>
                <a:gd name="T5" fmla="*/ 0 h 338"/>
                <a:gd name="T6" fmla="*/ 1 w 330"/>
                <a:gd name="T7" fmla="*/ 0 h 338"/>
                <a:gd name="T8" fmla="*/ 1 w 330"/>
                <a:gd name="T9" fmla="*/ 0 h 338"/>
                <a:gd name="T10" fmla="*/ 1 w 330"/>
                <a:gd name="T11" fmla="*/ 0 h 338"/>
                <a:gd name="T12" fmla="*/ 1 w 330"/>
                <a:gd name="T13" fmla="*/ 0 h 338"/>
                <a:gd name="T14" fmla="*/ 0 w 330"/>
                <a:gd name="T15" fmla="*/ 0 h 338"/>
                <a:gd name="T16" fmla="*/ 0 w 330"/>
                <a:gd name="T17" fmla="*/ 0 h 338"/>
                <a:gd name="T18" fmla="*/ 0 w 330"/>
                <a:gd name="T19" fmla="*/ 0 h 338"/>
                <a:gd name="T20" fmla="*/ 1 w 330"/>
                <a:gd name="T21" fmla="*/ 0 h 338"/>
                <a:gd name="T22" fmla="*/ 1 w 330"/>
                <a:gd name="T23" fmla="*/ 0 h 338"/>
                <a:gd name="T24" fmla="*/ 1 w 330"/>
                <a:gd name="T25" fmla="*/ 0 h 338"/>
                <a:gd name="T26" fmla="*/ 1 w 330"/>
                <a:gd name="T27" fmla="*/ 0 h 338"/>
                <a:gd name="T28" fmla="*/ 1 w 330"/>
                <a:gd name="T29" fmla="*/ 0 h 338"/>
                <a:gd name="T30" fmla="*/ 1 w 330"/>
                <a:gd name="T31" fmla="*/ 0 h 338"/>
                <a:gd name="T32" fmla="*/ 1 w 330"/>
                <a:gd name="T33" fmla="*/ 0 h 338"/>
                <a:gd name="T34" fmla="*/ 1 w 330"/>
                <a:gd name="T35" fmla="*/ 0 h 338"/>
                <a:gd name="T36" fmla="*/ 1 w 330"/>
                <a:gd name="T37" fmla="*/ 0 h 338"/>
                <a:gd name="T38" fmla="*/ 1 w 330"/>
                <a:gd name="T39" fmla="*/ 0 h 338"/>
                <a:gd name="T40" fmla="*/ 1 w 330"/>
                <a:gd name="T41" fmla="*/ 0 h 338"/>
                <a:gd name="T42" fmla="*/ 1 w 330"/>
                <a:gd name="T43" fmla="*/ 0 h 338"/>
                <a:gd name="T44" fmla="*/ 1 w 330"/>
                <a:gd name="T45" fmla="*/ 0 h 338"/>
                <a:gd name="T46" fmla="*/ 1 w 330"/>
                <a:gd name="T47" fmla="*/ 0 h 338"/>
                <a:gd name="T48" fmla="*/ 1 w 330"/>
                <a:gd name="T49" fmla="*/ 0 h 338"/>
                <a:gd name="T50" fmla="*/ 1 w 330"/>
                <a:gd name="T51" fmla="*/ 0 h 338"/>
                <a:gd name="T52" fmla="*/ 1 w 330"/>
                <a:gd name="T53" fmla="*/ 0 h 338"/>
                <a:gd name="T54" fmla="*/ 1 w 330"/>
                <a:gd name="T55" fmla="*/ 0 h 338"/>
                <a:gd name="T56" fmla="*/ 1 w 330"/>
                <a:gd name="T57" fmla="*/ 0 h 338"/>
                <a:gd name="T58" fmla="*/ 1 w 330"/>
                <a:gd name="T59" fmla="*/ 0 h 338"/>
                <a:gd name="T60" fmla="*/ 1 w 330"/>
                <a:gd name="T61" fmla="*/ 0 h 338"/>
                <a:gd name="T62" fmla="*/ 1 w 330"/>
                <a:gd name="T63" fmla="*/ 0 h 338"/>
                <a:gd name="T64" fmla="*/ 1 w 330"/>
                <a:gd name="T65" fmla="*/ 0 h 3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8"/>
                <a:gd name="T101" fmla="*/ 330 w 330"/>
                <a:gd name="T102" fmla="*/ 338 h 3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8">
                  <a:moveTo>
                    <a:pt x="165" y="338"/>
                  </a:moveTo>
                  <a:lnTo>
                    <a:pt x="124" y="333"/>
                  </a:lnTo>
                  <a:lnTo>
                    <a:pt x="92" y="322"/>
                  </a:lnTo>
                  <a:lnTo>
                    <a:pt x="62" y="306"/>
                  </a:lnTo>
                  <a:lnTo>
                    <a:pt x="39" y="285"/>
                  </a:lnTo>
                  <a:lnTo>
                    <a:pt x="21" y="258"/>
                  </a:lnTo>
                  <a:lnTo>
                    <a:pt x="9" y="230"/>
                  </a:lnTo>
                  <a:lnTo>
                    <a:pt x="0" y="199"/>
                  </a:lnTo>
                  <a:lnTo>
                    <a:pt x="0" y="169"/>
                  </a:lnTo>
                  <a:lnTo>
                    <a:pt x="0" y="137"/>
                  </a:lnTo>
                  <a:lnTo>
                    <a:pt x="9" y="105"/>
                  </a:lnTo>
                  <a:lnTo>
                    <a:pt x="21" y="79"/>
                  </a:lnTo>
                  <a:lnTo>
                    <a:pt x="39" y="52"/>
                  </a:lnTo>
                  <a:lnTo>
                    <a:pt x="62" y="31"/>
                  </a:lnTo>
                  <a:lnTo>
                    <a:pt x="92" y="15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2" y="2"/>
                  </a:lnTo>
                  <a:lnTo>
                    <a:pt x="236" y="15"/>
                  </a:lnTo>
                  <a:lnTo>
                    <a:pt x="263" y="31"/>
                  </a:lnTo>
                  <a:lnTo>
                    <a:pt x="287" y="52"/>
                  </a:lnTo>
                  <a:lnTo>
                    <a:pt x="305" y="79"/>
                  </a:lnTo>
                  <a:lnTo>
                    <a:pt x="318" y="105"/>
                  </a:lnTo>
                  <a:lnTo>
                    <a:pt x="325" y="137"/>
                  </a:lnTo>
                  <a:lnTo>
                    <a:pt x="330" y="169"/>
                  </a:lnTo>
                  <a:lnTo>
                    <a:pt x="325" y="199"/>
                  </a:lnTo>
                  <a:lnTo>
                    <a:pt x="318" y="230"/>
                  </a:lnTo>
                  <a:lnTo>
                    <a:pt x="305" y="258"/>
                  </a:lnTo>
                  <a:lnTo>
                    <a:pt x="287" y="285"/>
                  </a:lnTo>
                  <a:lnTo>
                    <a:pt x="263" y="306"/>
                  </a:lnTo>
                  <a:lnTo>
                    <a:pt x="236" y="322"/>
                  </a:lnTo>
                  <a:lnTo>
                    <a:pt x="202" y="333"/>
                  </a:lnTo>
                  <a:lnTo>
                    <a:pt x="165" y="338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1" name="Freeform 191">
              <a:extLst>
                <a:ext uri="{FF2B5EF4-FFF2-40B4-BE49-F238E27FC236}">
                  <a16:creationId xmlns:a16="http://schemas.microsoft.com/office/drawing/2014/main" id="{55156894-2EA9-9CB8-55B3-6F84729BAC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" y="1149"/>
              <a:ext cx="83" cy="168"/>
            </a:xfrm>
            <a:custGeom>
              <a:avLst/>
              <a:gdLst>
                <a:gd name="T0" fmla="*/ 10 w 93"/>
                <a:gd name="T1" fmla="*/ 17 h 190"/>
                <a:gd name="T2" fmla="*/ 7 w 93"/>
                <a:gd name="T3" fmla="*/ 17 h 190"/>
                <a:gd name="T4" fmla="*/ 5 w 93"/>
                <a:gd name="T5" fmla="*/ 16 h 190"/>
                <a:gd name="T6" fmla="*/ 4 w 93"/>
                <a:gd name="T7" fmla="*/ 15 h 190"/>
                <a:gd name="T8" fmla="*/ 4 w 93"/>
                <a:gd name="T9" fmla="*/ 14 h 190"/>
                <a:gd name="T10" fmla="*/ 4 w 93"/>
                <a:gd name="T11" fmla="*/ 12 h 190"/>
                <a:gd name="T12" fmla="*/ 4 w 93"/>
                <a:gd name="T13" fmla="*/ 11 h 190"/>
                <a:gd name="T14" fmla="*/ 0 w 93"/>
                <a:gd name="T15" fmla="*/ 10 h 190"/>
                <a:gd name="T16" fmla="*/ 0 w 93"/>
                <a:gd name="T17" fmla="*/ 8 h 190"/>
                <a:gd name="T18" fmla="*/ 0 w 93"/>
                <a:gd name="T19" fmla="*/ 7 h 190"/>
                <a:gd name="T20" fmla="*/ 4 w 93"/>
                <a:gd name="T21" fmla="*/ 4 h 190"/>
                <a:gd name="T22" fmla="*/ 4 w 93"/>
                <a:gd name="T23" fmla="*/ 4 h 190"/>
                <a:gd name="T24" fmla="*/ 4 w 93"/>
                <a:gd name="T25" fmla="*/ 4 h 190"/>
                <a:gd name="T26" fmla="*/ 4 w 93"/>
                <a:gd name="T27" fmla="*/ 4 h 190"/>
                <a:gd name="T28" fmla="*/ 5 w 93"/>
                <a:gd name="T29" fmla="*/ 4 h 190"/>
                <a:gd name="T30" fmla="*/ 7 w 93"/>
                <a:gd name="T31" fmla="*/ 1 h 190"/>
                <a:gd name="T32" fmla="*/ 10 w 93"/>
                <a:gd name="T33" fmla="*/ 0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93" y="190"/>
                  </a:moveTo>
                  <a:lnTo>
                    <a:pt x="70" y="187"/>
                  </a:lnTo>
                  <a:lnTo>
                    <a:pt x="52" y="181"/>
                  </a:lnTo>
                  <a:lnTo>
                    <a:pt x="35" y="172"/>
                  </a:lnTo>
                  <a:lnTo>
                    <a:pt x="22" y="160"/>
                  </a:lnTo>
                  <a:lnTo>
                    <a:pt x="12" y="145"/>
                  </a:lnTo>
                  <a:lnTo>
                    <a:pt x="5" y="129"/>
                  </a:lnTo>
                  <a:lnTo>
                    <a:pt x="0" y="112"/>
                  </a:lnTo>
                  <a:lnTo>
                    <a:pt x="0" y="95"/>
                  </a:lnTo>
                  <a:lnTo>
                    <a:pt x="0" y="77"/>
                  </a:lnTo>
                  <a:lnTo>
                    <a:pt x="5" y="59"/>
                  </a:lnTo>
                  <a:lnTo>
                    <a:pt x="12" y="44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8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2" name="Freeform 192">
              <a:extLst>
                <a:ext uri="{FF2B5EF4-FFF2-40B4-BE49-F238E27FC236}">
                  <a16:creationId xmlns:a16="http://schemas.microsoft.com/office/drawing/2014/main" id="{C5771AEE-FAC9-54EC-8324-84D94BA8B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149"/>
              <a:ext cx="83" cy="168"/>
            </a:xfrm>
            <a:custGeom>
              <a:avLst/>
              <a:gdLst>
                <a:gd name="T0" fmla="*/ 0 w 93"/>
                <a:gd name="T1" fmla="*/ 0 h 190"/>
                <a:gd name="T2" fmla="*/ 4 w 93"/>
                <a:gd name="T3" fmla="*/ 1 h 190"/>
                <a:gd name="T4" fmla="*/ 4 w 93"/>
                <a:gd name="T5" fmla="*/ 4 h 190"/>
                <a:gd name="T6" fmla="*/ 5 w 93"/>
                <a:gd name="T7" fmla="*/ 4 h 190"/>
                <a:gd name="T8" fmla="*/ 7 w 93"/>
                <a:gd name="T9" fmla="*/ 4 h 190"/>
                <a:gd name="T10" fmla="*/ 9 w 93"/>
                <a:gd name="T11" fmla="*/ 4 h 190"/>
                <a:gd name="T12" fmla="*/ 9 w 93"/>
                <a:gd name="T13" fmla="*/ 4 h 190"/>
                <a:gd name="T14" fmla="*/ 10 w 93"/>
                <a:gd name="T15" fmla="*/ 7 h 190"/>
                <a:gd name="T16" fmla="*/ 10 w 93"/>
                <a:gd name="T17" fmla="*/ 8 h 190"/>
                <a:gd name="T18" fmla="*/ 10 w 93"/>
                <a:gd name="T19" fmla="*/ 10 h 190"/>
                <a:gd name="T20" fmla="*/ 9 w 93"/>
                <a:gd name="T21" fmla="*/ 11 h 190"/>
                <a:gd name="T22" fmla="*/ 9 w 93"/>
                <a:gd name="T23" fmla="*/ 12 h 190"/>
                <a:gd name="T24" fmla="*/ 7 w 93"/>
                <a:gd name="T25" fmla="*/ 14 h 190"/>
                <a:gd name="T26" fmla="*/ 5 w 93"/>
                <a:gd name="T27" fmla="*/ 15 h 190"/>
                <a:gd name="T28" fmla="*/ 4 w 93"/>
                <a:gd name="T29" fmla="*/ 16 h 190"/>
                <a:gd name="T30" fmla="*/ 4 w 93"/>
                <a:gd name="T31" fmla="*/ 17 h 190"/>
                <a:gd name="T32" fmla="*/ 0 w 93"/>
                <a:gd name="T33" fmla="*/ 17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90"/>
                <a:gd name="T53" fmla="*/ 93 w 93"/>
                <a:gd name="T54" fmla="*/ 190 h 19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90">
                  <a:moveTo>
                    <a:pt x="0" y="0"/>
                  </a:moveTo>
                  <a:lnTo>
                    <a:pt x="21" y="1"/>
                  </a:lnTo>
                  <a:lnTo>
                    <a:pt x="40" y="8"/>
                  </a:lnTo>
                  <a:lnTo>
                    <a:pt x="55" y="17"/>
                  </a:lnTo>
                  <a:lnTo>
                    <a:pt x="69" y="29"/>
                  </a:lnTo>
                  <a:lnTo>
                    <a:pt x="79" y="44"/>
                  </a:lnTo>
                  <a:lnTo>
                    <a:pt x="86" y="59"/>
                  </a:lnTo>
                  <a:lnTo>
                    <a:pt x="90" y="77"/>
                  </a:lnTo>
                  <a:lnTo>
                    <a:pt x="93" y="95"/>
                  </a:lnTo>
                  <a:lnTo>
                    <a:pt x="90" y="112"/>
                  </a:lnTo>
                  <a:lnTo>
                    <a:pt x="86" y="129"/>
                  </a:lnTo>
                  <a:lnTo>
                    <a:pt x="79" y="145"/>
                  </a:lnTo>
                  <a:lnTo>
                    <a:pt x="69" y="160"/>
                  </a:lnTo>
                  <a:lnTo>
                    <a:pt x="55" y="172"/>
                  </a:lnTo>
                  <a:lnTo>
                    <a:pt x="40" y="181"/>
                  </a:lnTo>
                  <a:lnTo>
                    <a:pt x="21" y="187"/>
                  </a:lnTo>
                  <a:lnTo>
                    <a:pt x="0" y="19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3" name="Line 193">
              <a:extLst>
                <a:ext uri="{FF2B5EF4-FFF2-40B4-BE49-F238E27FC236}">
                  <a16:creationId xmlns:a16="http://schemas.microsoft.com/office/drawing/2014/main" id="{16CD3FFA-B42C-6737-339E-6494C40E25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88" y="1813"/>
              <a:ext cx="138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4" name="Freeform 194">
              <a:extLst>
                <a:ext uri="{FF2B5EF4-FFF2-40B4-BE49-F238E27FC236}">
                  <a16:creationId xmlns:a16="http://schemas.microsoft.com/office/drawing/2014/main" id="{70978A37-CA04-A4BE-FBCE-F8CC435AB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729"/>
              <a:ext cx="165" cy="168"/>
            </a:xfrm>
            <a:custGeom>
              <a:avLst/>
              <a:gdLst>
                <a:gd name="T0" fmla="*/ 1 w 330"/>
                <a:gd name="T1" fmla="*/ 1 h 336"/>
                <a:gd name="T2" fmla="*/ 1 w 330"/>
                <a:gd name="T3" fmla="*/ 1 h 336"/>
                <a:gd name="T4" fmla="*/ 1 w 330"/>
                <a:gd name="T5" fmla="*/ 1 h 336"/>
                <a:gd name="T6" fmla="*/ 1 w 330"/>
                <a:gd name="T7" fmla="*/ 1 h 336"/>
                <a:gd name="T8" fmla="*/ 1 w 330"/>
                <a:gd name="T9" fmla="*/ 1 h 336"/>
                <a:gd name="T10" fmla="*/ 1 w 330"/>
                <a:gd name="T11" fmla="*/ 1 h 336"/>
                <a:gd name="T12" fmla="*/ 1 w 330"/>
                <a:gd name="T13" fmla="*/ 1 h 336"/>
                <a:gd name="T14" fmla="*/ 0 w 330"/>
                <a:gd name="T15" fmla="*/ 1 h 336"/>
                <a:gd name="T16" fmla="*/ 0 w 330"/>
                <a:gd name="T17" fmla="*/ 1 h 336"/>
                <a:gd name="T18" fmla="*/ 0 w 330"/>
                <a:gd name="T19" fmla="*/ 1 h 336"/>
                <a:gd name="T20" fmla="*/ 1 w 330"/>
                <a:gd name="T21" fmla="*/ 1 h 336"/>
                <a:gd name="T22" fmla="*/ 1 w 330"/>
                <a:gd name="T23" fmla="*/ 1 h 336"/>
                <a:gd name="T24" fmla="*/ 1 w 330"/>
                <a:gd name="T25" fmla="*/ 1 h 336"/>
                <a:gd name="T26" fmla="*/ 1 w 330"/>
                <a:gd name="T27" fmla="*/ 1 h 336"/>
                <a:gd name="T28" fmla="*/ 1 w 330"/>
                <a:gd name="T29" fmla="*/ 1 h 336"/>
                <a:gd name="T30" fmla="*/ 1 w 330"/>
                <a:gd name="T31" fmla="*/ 1 h 336"/>
                <a:gd name="T32" fmla="*/ 1 w 330"/>
                <a:gd name="T33" fmla="*/ 0 h 336"/>
                <a:gd name="T34" fmla="*/ 1 w 330"/>
                <a:gd name="T35" fmla="*/ 1 h 336"/>
                <a:gd name="T36" fmla="*/ 1 w 330"/>
                <a:gd name="T37" fmla="*/ 1 h 336"/>
                <a:gd name="T38" fmla="*/ 1 w 330"/>
                <a:gd name="T39" fmla="*/ 1 h 336"/>
                <a:gd name="T40" fmla="*/ 1 w 330"/>
                <a:gd name="T41" fmla="*/ 1 h 336"/>
                <a:gd name="T42" fmla="*/ 1 w 330"/>
                <a:gd name="T43" fmla="*/ 1 h 336"/>
                <a:gd name="T44" fmla="*/ 1 w 330"/>
                <a:gd name="T45" fmla="*/ 1 h 336"/>
                <a:gd name="T46" fmla="*/ 1 w 330"/>
                <a:gd name="T47" fmla="*/ 1 h 336"/>
                <a:gd name="T48" fmla="*/ 1 w 330"/>
                <a:gd name="T49" fmla="*/ 1 h 336"/>
                <a:gd name="T50" fmla="*/ 1 w 330"/>
                <a:gd name="T51" fmla="*/ 1 h 336"/>
                <a:gd name="T52" fmla="*/ 1 w 330"/>
                <a:gd name="T53" fmla="*/ 1 h 336"/>
                <a:gd name="T54" fmla="*/ 1 w 330"/>
                <a:gd name="T55" fmla="*/ 1 h 336"/>
                <a:gd name="T56" fmla="*/ 1 w 330"/>
                <a:gd name="T57" fmla="*/ 1 h 336"/>
                <a:gd name="T58" fmla="*/ 1 w 330"/>
                <a:gd name="T59" fmla="*/ 1 h 336"/>
                <a:gd name="T60" fmla="*/ 1 w 330"/>
                <a:gd name="T61" fmla="*/ 1 h 336"/>
                <a:gd name="T62" fmla="*/ 1 w 330"/>
                <a:gd name="T63" fmla="*/ 1 h 336"/>
                <a:gd name="T64" fmla="*/ 1 w 330"/>
                <a:gd name="T65" fmla="*/ 1 h 3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0"/>
                <a:gd name="T100" fmla="*/ 0 h 336"/>
                <a:gd name="T101" fmla="*/ 330 w 330"/>
                <a:gd name="T102" fmla="*/ 336 h 3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0" h="336">
                  <a:moveTo>
                    <a:pt x="165" y="336"/>
                  </a:moveTo>
                  <a:lnTo>
                    <a:pt x="124" y="330"/>
                  </a:lnTo>
                  <a:lnTo>
                    <a:pt x="92" y="320"/>
                  </a:lnTo>
                  <a:lnTo>
                    <a:pt x="62" y="304"/>
                  </a:lnTo>
                  <a:lnTo>
                    <a:pt x="39" y="282"/>
                  </a:lnTo>
                  <a:lnTo>
                    <a:pt x="21" y="258"/>
                  </a:lnTo>
                  <a:lnTo>
                    <a:pt x="9" y="227"/>
                  </a:lnTo>
                  <a:lnTo>
                    <a:pt x="0" y="197"/>
                  </a:lnTo>
                  <a:lnTo>
                    <a:pt x="0" y="167"/>
                  </a:lnTo>
                  <a:lnTo>
                    <a:pt x="0" y="135"/>
                  </a:lnTo>
                  <a:lnTo>
                    <a:pt x="9" y="105"/>
                  </a:lnTo>
                  <a:lnTo>
                    <a:pt x="21" y="76"/>
                  </a:lnTo>
                  <a:lnTo>
                    <a:pt x="39" y="52"/>
                  </a:lnTo>
                  <a:lnTo>
                    <a:pt x="62" y="30"/>
                  </a:lnTo>
                  <a:lnTo>
                    <a:pt x="92" y="12"/>
                  </a:lnTo>
                  <a:lnTo>
                    <a:pt x="124" y="2"/>
                  </a:lnTo>
                  <a:lnTo>
                    <a:pt x="165" y="0"/>
                  </a:lnTo>
                  <a:lnTo>
                    <a:pt x="201" y="2"/>
                  </a:lnTo>
                  <a:lnTo>
                    <a:pt x="236" y="12"/>
                  </a:lnTo>
                  <a:lnTo>
                    <a:pt x="263" y="30"/>
                  </a:lnTo>
                  <a:lnTo>
                    <a:pt x="288" y="52"/>
                  </a:lnTo>
                  <a:lnTo>
                    <a:pt x="305" y="76"/>
                  </a:lnTo>
                  <a:lnTo>
                    <a:pt x="318" y="105"/>
                  </a:lnTo>
                  <a:lnTo>
                    <a:pt x="325" y="135"/>
                  </a:lnTo>
                  <a:lnTo>
                    <a:pt x="330" y="167"/>
                  </a:lnTo>
                  <a:lnTo>
                    <a:pt x="325" y="197"/>
                  </a:lnTo>
                  <a:lnTo>
                    <a:pt x="318" y="227"/>
                  </a:lnTo>
                  <a:lnTo>
                    <a:pt x="305" y="258"/>
                  </a:lnTo>
                  <a:lnTo>
                    <a:pt x="288" y="282"/>
                  </a:lnTo>
                  <a:lnTo>
                    <a:pt x="263" y="304"/>
                  </a:lnTo>
                  <a:lnTo>
                    <a:pt x="236" y="320"/>
                  </a:lnTo>
                  <a:lnTo>
                    <a:pt x="201" y="330"/>
                  </a:lnTo>
                  <a:lnTo>
                    <a:pt x="165" y="336"/>
                  </a:lnTo>
                  <a:close/>
                </a:path>
              </a:pathLst>
            </a:custGeom>
            <a:solidFill>
              <a:srgbClr val="FFFFFF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5" name="Freeform 195">
              <a:extLst>
                <a:ext uri="{FF2B5EF4-FFF2-40B4-BE49-F238E27FC236}">
                  <a16:creationId xmlns:a16="http://schemas.microsoft.com/office/drawing/2014/main" id="{A0660CB8-2C1A-31EB-2FE2-EDF79D658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" y="1729"/>
              <a:ext cx="83" cy="168"/>
            </a:xfrm>
            <a:custGeom>
              <a:avLst/>
              <a:gdLst>
                <a:gd name="T0" fmla="*/ 10 w 93"/>
                <a:gd name="T1" fmla="*/ 18 h 189"/>
                <a:gd name="T2" fmla="*/ 7 w 93"/>
                <a:gd name="T3" fmla="*/ 18 h 189"/>
                <a:gd name="T4" fmla="*/ 5 w 93"/>
                <a:gd name="T5" fmla="*/ 18 h 189"/>
                <a:gd name="T6" fmla="*/ 4 w 93"/>
                <a:gd name="T7" fmla="*/ 16 h 189"/>
                <a:gd name="T8" fmla="*/ 4 w 93"/>
                <a:gd name="T9" fmla="*/ 15 h 189"/>
                <a:gd name="T10" fmla="*/ 4 w 93"/>
                <a:gd name="T11" fmla="*/ 14 h 189"/>
                <a:gd name="T12" fmla="*/ 4 w 93"/>
                <a:gd name="T13" fmla="*/ 12 h 189"/>
                <a:gd name="T14" fmla="*/ 0 w 93"/>
                <a:gd name="T15" fmla="*/ 11 h 189"/>
                <a:gd name="T16" fmla="*/ 0 w 93"/>
                <a:gd name="T17" fmla="*/ 9 h 189"/>
                <a:gd name="T18" fmla="*/ 0 w 93"/>
                <a:gd name="T19" fmla="*/ 7 h 189"/>
                <a:gd name="T20" fmla="*/ 4 w 93"/>
                <a:gd name="T21" fmla="*/ 5 h 189"/>
                <a:gd name="T22" fmla="*/ 4 w 93"/>
                <a:gd name="T23" fmla="*/ 4 h 189"/>
                <a:gd name="T24" fmla="*/ 4 w 93"/>
                <a:gd name="T25" fmla="*/ 4 h 189"/>
                <a:gd name="T26" fmla="*/ 4 w 93"/>
                <a:gd name="T27" fmla="*/ 4 h 189"/>
                <a:gd name="T28" fmla="*/ 5 w 93"/>
                <a:gd name="T29" fmla="*/ 4 h 189"/>
                <a:gd name="T30" fmla="*/ 7 w 93"/>
                <a:gd name="T31" fmla="*/ 1 h 189"/>
                <a:gd name="T32" fmla="*/ 10 w 93"/>
                <a:gd name="T33" fmla="*/ 0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93" y="189"/>
                  </a:moveTo>
                  <a:lnTo>
                    <a:pt x="70" y="186"/>
                  </a:lnTo>
                  <a:lnTo>
                    <a:pt x="52" y="180"/>
                  </a:lnTo>
                  <a:lnTo>
                    <a:pt x="35" y="171"/>
                  </a:lnTo>
                  <a:lnTo>
                    <a:pt x="22" y="159"/>
                  </a:lnTo>
                  <a:lnTo>
                    <a:pt x="12" y="145"/>
                  </a:lnTo>
                  <a:lnTo>
                    <a:pt x="5" y="128"/>
                  </a:lnTo>
                  <a:lnTo>
                    <a:pt x="0" y="111"/>
                  </a:lnTo>
                  <a:lnTo>
                    <a:pt x="0" y="94"/>
                  </a:lnTo>
                  <a:lnTo>
                    <a:pt x="0" y="76"/>
                  </a:lnTo>
                  <a:lnTo>
                    <a:pt x="5" y="59"/>
                  </a:lnTo>
                  <a:lnTo>
                    <a:pt x="12" y="43"/>
                  </a:lnTo>
                  <a:lnTo>
                    <a:pt x="22" y="29"/>
                  </a:lnTo>
                  <a:lnTo>
                    <a:pt x="35" y="17"/>
                  </a:lnTo>
                  <a:lnTo>
                    <a:pt x="52" y="7"/>
                  </a:lnTo>
                  <a:lnTo>
                    <a:pt x="70" y="1"/>
                  </a:lnTo>
                  <a:lnTo>
                    <a:pt x="93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6" name="Freeform 196">
              <a:extLst>
                <a:ext uri="{FF2B5EF4-FFF2-40B4-BE49-F238E27FC236}">
                  <a16:creationId xmlns:a16="http://schemas.microsoft.com/office/drawing/2014/main" id="{413BC4B8-A118-AE47-591C-5D3A72ECE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" y="1729"/>
              <a:ext cx="82" cy="168"/>
            </a:xfrm>
            <a:custGeom>
              <a:avLst/>
              <a:gdLst>
                <a:gd name="T0" fmla="*/ 0 w 93"/>
                <a:gd name="T1" fmla="*/ 0 h 189"/>
                <a:gd name="T2" fmla="*/ 4 w 93"/>
                <a:gd name="T3" fmla="*/ 1 h 189"/>
                <a:gd name="T4" fmla="*/ 4 w 93"/>
                <a:gd name="T5" fmla="*/ 4 h 189"/>
                <a:gd name="T6" fmla="*/ 4 w 93"/>
                <a:gd name="T7" fmla="*/ 4 h 189"/>
                <a:gd name="T8" fmla="*/ 6 w 93"/>
                <a:gd name="T9" fmla="*/ 4 h 189"/>
                <a:gd name="T10" fmla="*/ 7 w 93"/>
                <a:gd name="T11" fmla="*/ 4 h 189"/>
                <a:gd name="T12" fmla="*/ 7 w 93"/>
                <a:gd name="T13" fmla="*/ 5 h 189"/>
                <a:gd name="T14" fmla="*/ 8 w 93"/>
                <a:gd name="T15" fmla="*/ 7 h 189"/>
                <a:gd name="T16" fmla="*/ 8 w 93"/>
                <a:gd name="T17" fmla="*/ 9 h 189"/>
                <a:gd name="T18" fmla="*/ 8 w 93"/>
                <a:gd name="T19" fmla="*/ 11 h 189"/>
                <a:gd name="T20" fmla="*/ 7 w 93"/>
                <a:gd name="T21" fmla="*/ 12 h 189"/>
                <a:gd name="T22" fmla="*/ 7 w 93"/>
                <a:gd name="T23" fmla="*/ 14 h 189"/>
                <a:gd name="T24" fmla="*/ 6 w 93"/>
                <a:gd name="T25" fmla="*/ 15 h 189"/>
                <a:gd name="T26" fmla="*/ 4 w 93"/>
                <a:gd name="T27" fmla="*/ 16 h 189"/>
                <a:gd name="T28" fmla="*/ 4 w 93"/>
                <a:gd name="T29" fmla="*/ 18 h 189"/>
                <a:gd name="T30" fmla="*/ 4 w 93"/>
                <a:gd name="T31" fmla="*/ 18 h 189"/>
                <a:gd name="T32" fmla="*/ 0 w 93"/>
                <a:gd name="T33" fmla="*/ 18 h 18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3"/>
                <a:gd name="T52" fmla="*/ 0 h 189"/>
                <a:gd name="T53" fmla="*/ 93 w 93"/>
                <a:gd name="T54" fmla="*/ 189 h 18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3" h="189">
                  <a:moveTo>
                    <a:pt x="0" y="0"/>
                  </a:moveTo>
                  <a:lnTo>
                    <a:pt x="20" y="1"/>
                  </a:lnTo>
                  <a:lnTo>
                    <a:pt x="40" y="7"/>
                  </a:lnTo>
                  <a:lnTo>
                    <a:pt x="55" y="17"/>
                  </a:lnTo>
                  <a:lnTo>
                    <a:pt x="69" y="29"/>
                  </a:lnTo>
                  <a:lnTo>
                    <a:pt x="79" y="43"/>
                  </a:lnTo>
                  <a:lnTo>
                    <a:pt x="86" y="59"/>
                  </a:lnTo>
                  <a:lnTo>
                    <a:pt x="90" y="76"/>
                  </a:lnTo>
                  <a:lnTo>
                    <a:pt x="93" y="94"/>
                  </a:lnTo>
                  <a:lnTo>
                    <a:pt x="90" y="111"/>
                  </a:lnTo>
                  <a:lnTo>
                    <a:pt x="86" y="128"/>
                  </a:lnTo>
                  <a:lnTo>
                    <a:pt x="79" y="145"/>
                  </a:lnTo>
                  <a:lnTo>
                    <a:pt x="69" y="159"/>
                  </a:lnTo>
                  <a:lnTo>
                    <a:pt x="55" y="171"/>
                  </a:lnTo>
                  <a:lnTo>
                    <a:pt x="40" y="180"/>
                  </a:lnTo>
                  <a:lnTo>
                    <a:pt x="20" y="186"/>
                  </a:lnTo>
                  <a:lnTo>
                    <a:pt x="0" y="189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7" name="Line 197">
              <a:extLst>
                <a:ext uri="{FF2B5EF4-FFF2-40B4-BE49-F238E27FC236}">
                  <a16:creationId xmlns:a16="http://schemas.microsoft.com/office/drawing/2014/main" id="{14626DA6-C24D-FC24-6B22-CD27358E5B9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995" y="1813"/>
              <a:ext cx="282" cy="1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38" name="Freeform 198">
              <a:extLst>
                <a:ext uri="{FF2B5EF4-FFF2-40B4-BE49-F238E27FC236}">
                  <a16:creationId xmlns:a16="http://schemas.microsoft.com/office/drawing/2014/main" id="{78A87BD8-77F3-6236-6793-9E5F6BFEE9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8" y="1777"/>
              <a:ext cx="119" cy="71"/>
            </a:xfrm>
            <a:custGeom>
              <a:avLst/>
              <a:gdLst>
                <a:gd name="T0" fmla="*/ 1 w 238"/>
                <a:gd name="T1" fmla="*/ 1 h 142"/>
                <a:gd name="T2" fmla="*/ 0 w 238"/>
                <a:gd name="T3" fmla="*/ 1 h 142"/>
                <a:gd name="T4" fmla="*/ 1 w 238"/>
                <a:gd name="T5" fmla="*/ 1 h 142"/>
                <a:gd name="T6" fmla="*/ 0 w 238"/>
                <a:gd name="T7" fmla="*/ 0 h 142"/>
                <a:gd name="T8" fmla="*/ 1 w 238"/>
                <a:gd name="T9" fmla="*/ 1 h 1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8"/>
                <a:gd name="T16" fmla="*/ 0 h 142"/>
                <a:gd name="T17" fmla="*/ 238 w 238"/>
                <a:gd name="T18" fmla="*/ 142 h 1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8" h="142">
                  <a:moveTo>
                    <a:pt x="238" y="71"/>
                  </a:moveTo>
                  <a:lnTo>
                    <a:pt x="0" y="142"/>
                  </a:lnTo>
                  <a:lnTo>
                    <a:pt x="48" y="71"/>
                  </a:lnTo>
                  <a:lnTo>
                    <a:pt x="0" y="0"/>
                  </a:lnTo>
                  <a:lnTo>
                    <a:pt x="238" y="71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39" name="Rectangle 199">
              <a:extLst>
                <a:ext uri="{FF2B5EF4-FFF2-40B4-BE49-F238E27FC236}">
                  <a16:creationId xmlns:a16="http://schemas.microsoft.com/office/drawing/2014/main" id="{C818E473-E778-6AFA-7673-D618560E7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0" y="1748"/>
              <a:ext cx="12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1b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40" name="Line 200">
              <a:extLst>
                <a:ext uri="{FF2B5EF4-FFF2-40B4-BE49-F238E27FC236}">
                  <a16:creationId xmlns:a16="http://schemas.microsoft.com/office/drawing/2014/main" id="{A5328CA1-93D3-6217-269F-F312AD4E92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5" y="1493"/>
              <a:ext cx="1" cy="15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1" name="Freeform 201">
              <a:extLst>
                <a:ext uri="{FF2B5EF4-FFF2-40B4-BE49-F238E27FC236}">
                  <a16:creationId xmlns:a16="http://schemas.microsoft.com/office/drawing/2014/main" id="{DD9B9CBC-7DED-DB42-A06E-4695FEF77E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0" y="1529"/>
              <a:ext cx="71" cy="118"/>
            </a:xfrm>
            <a:custGeom>
              <a:avLst/>
              <a:gdLst>
                <a:gd name="T0" fmla="*/ 1 w 142"/>
                <a:gd name="T1" fmla="*/ 1 h 236"/>
                <a:gd name="T2" fmla="*/ 0 w 142"/>
                <a:gd name="T3" fmla="*/ 0 h 236"/>
                <a:gd name="T4" fmla="*/ 1 w 142"/>
                <a:gd name="T5" fmla="*/ 1 h 236"/>
                <a:gd name="T6" fmla="*/ 1 w 142"/>
                <a:gd name="T7" fmla="*/ 0 h 236"/>
                <a:gd name="T8" fmla="*/ 1 w 142"/>
                <a:gd name="T9" fmla="*/ 1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6"/>
                <a:gd name="T17" fmla="*/ 142 w 14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6">
                  <a:moveTo>
                    <a:pt x="71" y="236"/>
                  </a:moveTo>
                  <a:lnTo>
                    <a:pt x="0" y="0"/>
                  </a:lnTo>
                  <a:lnTo>
                    <a:pt x="71" y="46"/>
                  </a:lnTo>
                  <a:lnTo>
                    <a:pt x="142" y="0"/>
                  </a:lnTo>
                  <a:lnTo>
                    <a:pt x="71" y="236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42" name="Freeform 202">
              <a:extLst>
                <a:ext uri="{FF2B5EF4-FFF2-40B4-BE49-F238E27FC236}">
                  <a16:creationId xmlns:a16="http://schemas.microsoft.com/office/drawing/2014/main" id="{65E94D2E-14E8-0A91-98DC-07A265249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9" y="1222"/>
              <a:ext cx="53" cy="271"/>
            </a:xfrm>
            <a:custGeom>
              <a:avLst/>
              <a:gdLst>
                <a:gd name="T0" fmla="*/ 4 w 60"/>
                <a:gd name="T1" fmla="*/ 27 h 306"/>
                <a:gd name="T2" fmla="*/ 4 w 60"/>
                <a:gd name="T3" fmla="*/ 27 h 306"/>
                <a:gd name="T4" fmla="*/ 4 w 60"/>
                <a:gd name="T5" fmla="*/ 25 h 306"/>
                <a:gd name="T6" fmla="*/ 5 w 60"/>
                <a:gd name="T7" fmla="*/ 24 h 306"/>
                <a:gd name="T8" fmla="*/ 5 w 60"/>
                <a:gd name="T9" fmla="*/ 24 h 306"/>
                <a:gd name="T10" fmla="*/ 4 w 60"/>
                <a:gd name="T11" fmla="*/ 24 h 306"/>
                <a:gd name="T12" fmla="*/ 4 w 60"/>
                <a:gd name="T13" fmla="*/ 24 h 306"/>
                <a:gd name="T14" fmla="*/ 4 w 60"/>
                <a:gd name="T15" fmla="*/ 23 h 306"/>
                <a:gd name="T16" fmla="*/ 4 w 60"/>
                <a:gd name="T17" fmla="*/ 21 h 306"/>
                <a:gd name="T18" fmla="*/ 4 w 60"/>
                <a:gd name="T19" fmla="*/ 21 h 306"/>
                <a:gd name="T20" fmla="*/ 4 w 60"/>
                <a:gd name="T21" fmla="*/ 21 h 306"/>
                <a:gd name="T22" fmla="*/ 0 w 60"/>
                <a:gd name="T23" fmla="*/ 21 h 306"/>
                <a:gd name="T24" fmla="*/ 0 w 60"/>
                <a:gd name="T25" fmla="*/ 19 h 306"/>
                <a:gd name="T26" fmla="*/ 4 w 60"/>
                <a:gd name="T27" fmla="*/ 19 h 306"/>
                <a:gd name="T28" fmla="*/ 4 w 60"/>
                <a:gd name="T29" fmla="*/ 19 h 306"/>
                <a:gd name="T30" fmla="*/ 4 w 60"/>
                <a:gd name="T31" fmla="*/ 19 h 306"/>
                <a:gd name="T32" fmla="*/ 4 w 60"/>
                <a:gd name="T33" fmla="*/ 17 h 306"/>
                <a:gd name="T34" fmla="*/ 4 w 60"/>
                <a:gd name="T35" fmla="*/ 17 h 306"/>
                <a:gd name="T36" fmla="*/ 4 w 60"/>
                <a:gd name="T37" fmla="*/ 17 h 306"/>
                <a:gd name="T38" fmla="*/ 5 w 60"/>
                <a:gd name="T39" fmla="*/ 17 h 306"/>
                <a:gd name="T40" fmla="*/ 5 w 60"/>
                <a:gd name="T41" fmla="*/ 15 h 306"/>
                <a:gd name="T42" fmla="*/ 4 w 60"/>
                <a:gd name="T43" fmla="*/ 15 h 306"/>
                <a:gd name="T44" fmla="*/ 4 w 60"/>
                <a:gd name="T45" fmla="*/ 15 h 306"/>
                <a:gd name="T46" fmla="*/ 4 w 60"/>
                <a:gd name="T47" fmla="*/ 13 h 306"/>
                <a:gd name="T48" fmla="*/ 4 w 60"/>
                <a:gd name="T49" fmla="*/ 13 h 306"/>
                <a:gd name="T50" fmla="*/ 4 w 60"/>
                <a:gd name="T51" fmla="*/ 13 h 306"/>
                <a:gd name="T52" fmla="*/ 4 w 60"/>
                <a:gd name="T53" fmla="*/ 12 h 306"/>
                <a:gd name="T54" fmla="*/ 0 w 60"/>
                <a:gd name="T55" fmla="*/ 12 h 306"/>
                <a:gd name="T56" fmla="*/ 0 w 60"/>
                <a:gd name="T57" fmla="*/ 11 h 306"/>
                <a:gd name="T58" fmla="*/ 4 w 60"/>
                <a:gd name="T59" fmla="*/ 11 h 306"/>
                <a:gd name="T60" fmla="*/ 4 w 60"/>
                <a:gd name="T61" fmla="*/ 11 h 306"/>
                <a:gd name="T62" fmla="*/ 4 w 60"/>
                <a:gd name="T63" fmla="*/ 10 h 306"/>
                <a:gd name="T64" fmla="*/ 4 w 60"/>
                <a:gd name="T65" fmla="*/ 9 h 306"/>
                <a:gd name="T66" fmla="*/ 4 w 60"/>
                <a:gd name="T67" fmla="*/ 9 h 306"/>
                <a:gd name="T68" fmla="*/ 4 w 60"/>
                <a:gd name="T69" fmla="*/ 8 h 306"/>
                <a:gd name="T70" fmla="*/ 5 w 60"/>
                <a:gd name="T71" fmla="*/ 8 h 306"/>
                <a:gd name="T72" fmla="*/ 5 w 60"/>
                <a:gd name="T73" fmla="*/ 7 h 306"/>
                <a:gd name="T74" fmla="*/ 4 w 60"/>
                <a:gd name="T75" fmla="*/ 6 h 306"/>
                <a:gd name="T76" fmla="*/ 4 w 60"/>
                <a:gd name="T77" fmla="*/ 6 h 306"/>
                <a:gd name="T78" fmla="*/ 4 w 60"/>
                <a:gd name="T79" fmla="*/ 5 h 306"/>
                <a:gd name="T80" fmla="*/ 4 w 60"/>
                <a:gd name="T81" fmla="*/ 4 h 306"/>
                <a:gd name="T82" fmla="*/ 4 w 60"/>
                <a:gd name="T83" fmla="*/ 4 h 306"/>
                <a:gd name="T84" fmla="*/ 4 w 60"/>
                <a:gd name="T85" fmla="*/ 4 h 306"/>
                <a:gd name="T86" fmla="*/ 0 w 60"/>
                <a:gd name="T87" fmla="*/ 4 h 306"/>
                <a:gd name="T88" fmla="*/ 0 w 60"/>
                <a:gd name="T89" fmla="*/ 4 h 306"/>
                <a:gd name="T90" fmla="*/ 4 w 60"/>
                <a:gd name="T91" fmla="*/ 4 h 306"/>
                <a:gd name="T92" fmla="*/ 4 w 60"/>
                <a:gd name="T93" fmla="*/ 4 h 306"/>
                <a:gd name="T94" fmla="*/ 4 w 60"/>
                <a:gd name="T95" fmla="*/ 4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3" name="Freeform 203">
              <a:extLst>
                <a:ext uri="{FF2B5EF4-FFF2-40B4-BE49-F238E27FC236}">
                  <a16:creationId xmlns:a16="http://schemas.microsoft.com/office/drawing/2014/main" id="{78D91911-F167-66D5-24DC-33409D63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1195"/>
              <a:ext cx="793" cy="53"/>
            </a:xfrm>
            <a:custGeom>
              <a:avLst/>
              <a:gdLst>
                <a:gd name="T0" fmla="*/ 4 w 893"/>
                <a:gd name="T1" fmla="*/ 4 h 60"/>
                <a:gd name="T2" fmla="*/ 4 w 893"/>
                <a:gd name="T3" fmla="*/ 4 h 60"/>
                <a:gd name="T4" fmla="*/ 4 w 893"/>
                <a:gd name="T5" fmla="*/ 4 h 60"/>
                <a:gd name="T6" fmla="*/ 6 w 893"/>
                <a:gd name="T7" fmla="*/ 4 h 60"/>
                <a:gd name="T8" fmla="*/ 7 w 893"/>
                <a:gd name="T9" fmla="*/ 0 h 60"/>
                <a:gd name="T10" fmla="*/ 9 w 893"/>
                <a:gd name="T11" fmla="*/ 4 h 60"/>
                <a:gd name="T12" fmla="*/ 10 w 893"/>
                <a:gd name="T13" fmla="*/ 4 h 60"/>
                <a:gd name="T14" fmla="*/ 11 w 893"/>
                <a:gd name="T15" fmla="*/ 4 h 60"/>
                <a:gd name="T16" fmla="*/ 12 w 893"/>
                <a:gd name="T17" fmla="*/ 4 h 60"/>
                <a:gd name="T18" fmla="*/ 14 w 893"/>
                <a:gd name="T19" fmla="*/ 4 h 60"/>
                <a:gd name="T20" fmla="*/ 16 w 893"/>
                <a:gd name="T21" fmla="*/ 2 h 60"/>
                <a:gd name="T22" fmla="*/ 18 w 893"/>
                <a:gd name="T23" fmla="*/ 4 h 60"/>
                <a:gd name="T24" fmla="*/ 18 w 893"/>
                <a:gd name="T25" fmla="*/ 4 h 60"/>
                <a:gd name="T26" fmla="*/ 20 w 893"/>
                <a:gd name="T27" fmla="*/ 4 h 60"/>
                <a:gd name="T28" fmla="*/ 21 w 893"/>
                <a:gd name="T29" fmla="*/ 4 h 60"/>
                <a:gd name="T30" fmla="*/ 22 w 893"/>
                <a:gd name="T31" fmla="*/ 4 h 60"/>
                <a:gd name="T32" fmla="*/ 25 w 893"/>
                <a:gd name="T33" fmla="*/ 4 h 60"/>
                <a:gd name="T34" fmla="*/ 25 w 893"/>
                <a:gd name="T35" fmla="*/ 0 h 60"/>
                <a:gd name="T36" fmla="*/ 27 w 893"/>
                <a:gd name="T37" fmla="*/ 4 h 60"/>
                <a:gd name="T38" fmla="*/ 28 w 893"/>
                <a:gd name="T39" fmla="*/ 4 h 60"/>
                <a:gd name="T40" fmla="*/ 29 w 893"/>
                <a:gd name="T41" fmla="*/ 5 h 60"/>
                <a:gd name="T42" fmla="*/ 32 w 893"/>
                <a:gd name="T43" fmla="*/ 4 h 60"/>
                <a:gd name="T44" fmla="*/ 32 w 893"/>
                <a:gd name="T45" fmla="*/ 4 h 60"/>
                <a:gd name="T46" fmla="*/ 35 w 893"/>
                <a:gd name="T47" fmla="*/ 0 h 60"/>
                <a:gd name="T48" fmla="*/ 36 w 893"/>
                <a:gd name="T49" fmla="*/ 4 h 60"/>
                <a:gd name="T50" fmla="*/ 36 w 893"/>
                <a:gd name="T51" fmla="*/ 4 h 60"/>
                <a:gd name="T52" fmla="*/ 39 w 893"/>
                <a:gd name="T53" fmla="*/ 4 h 60"/>
                <a:gd name="T54" fmla="*/ 40 w 893"/>
                <a:gd name="T55" fmla="*/ 4 h 60"/>
                <a:gd name="T56" fmla="*/ 41 w 893"/>
                <a:gd name="T57" fmla="*/ 4 h 60"/>
                <a:gd name="T58" fmla="*/ 43 w 893"/>
                <a:gd name="T59" fmla="*/ 4 h 60"/>
                <a:gd name="T60" fmla="*/ 45 w 893"/>
                <a:gd name="T61" fmla="*/ 2 h 60"/>
                <a:gd name="T62" fmla="*/ 46 w 893"/>
                <a:gd name="T63" fmla="*/ 4 h 60"/>
                <a:gd name="T64" fmla="*/ 46 w 893"/>
                <a:gd name="T65" fmla="*/ 4 h 60"/>
                <a:gd name="T66" fmla="*/ 48 w 893"/>
                <a:gd name="T67" fmla="*/ 4 h 60"/>
                <a:gd name="T68" fmla="*/ 51 w 893"/>
                <a:gd name="T69" fmla="*/ 4 h 60"/>
                <a:gd name="T70" fmla="*/ 52 w 893"/>
                <a:gd name="T71" fmla="*/ 4 h 60"/>
                <a:gd name="T72" fmla="*/ 52 w 893"/>
                <a:gd name="T73" fmla="*/ 0 h 60"/>
                <a:gd name="T74" fmla="*/ 53 w 893"/>
                <a:gd name="T75" fmla="*/ 4 h 60"/>
                <a:gd name="T76" fmla="*/ 57 w 893"/>
                <a:gd name="T77" fmla="*/ 4 h 60"/>
                <a:gd name="T78" fmla="*/ 58 w 893"/>
                <a:gd name="T79" fmla="*/ 4 h 60"/>
                <a:gd name="T80" fmla="*/ 59 w 893"/>
                <a:gd name="T81" fmla="*/ 4 h 60"/>
                <a:gd name="T82" fmla="*/ 59 w 893"/>
                <a:gd name="T83" fmla="*/ 4 h 60"/>
                <a:gd name="T84" fmla="*/ 61 w 893"/>
                <a:gd name="T85" fmla="*/ 2 h 60"/>
                <a:gd name="T86" fmla="*/ 64 w 893"/>
                <a:gd name="T87" fmla="*/ 4 h 60"/>
                <a:gd name="T88" fmla="*/ 64 w 893"/>
                <a:gd name="T89" fmla="*/ 4 h 60"/>
                <a:gd name="T90" fmla="*/ 67 w 893"/>
                <a:gd name="T91" fmla="*/ 4 h 60"/>
                <a:gd name="T92" fmla="*/ 67 w 893"/>
                <a:gd name="T93" fmla="*/ 4 h 60"/>
                <a:gd name="T94" fmla="*/ 68 w 893"/>
                <a:gd name="T95" fmla="*/ 4 h 60"/>
                <a:gd name="T96" fmla="*/ 71 w 893"/>
                <a:gd name="T97" fmla="*/ 4 h 60"/>
                <a:gd name="T98" fmla="*/ 72 w 893"/>
                <a:gd name="T99" fmla="*/ 0 h 60"/>
                <a:gd name="T100" fmla="*/ 73 w 893"/>
                <a:gd name="T101" fmla="*/ 4 h 60"/>
                <a:gd name="T102" fmla="*/ 75 w 893"/>
                <a:gd name="T103" fmla="*/ 4 h 60"/>
                <a:gd name="T104" fmla="*/ 76 w 893"/>
                <a:gd name="T105" fmla="*/ 5 h 60"/>
                <a:gd name="T106" fmla="*/ 77 w 893"/>
                <a:gd name="T107" fmla="*/ 4 h 60"/>
                <a:gd name="T108" fmla="*/ 79 w 893"/>
                <a:gd name="T109" fmla="*/ 4 h 60"/>
                <a:gd name="T110" fmla="*/ 81 w 893"/>
                <a:gd name="T111" fmla="*/ 0 h 60"/>
                <a:gd name="T112" fmla="*/ 81 w 893"/>
                <a:gd name="T113" fmla="*/ 4 h 6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93"/>
                <a:gd name="T172" fmla="*/ 0 h 60"/>
                <a:gd name="T173" fmla="*/ 893 w 893"/>
                <a:gd name="T174" fmla="*/ 60 h 6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93" h="60">
                  <a:moveTo>
                    <a:pt x="0" y="30"/>
                  </a:moveTo>
                  <a:lnTo>
                    <a:pt x="4" y="37"/>
                  </a:lnTo>
                  <a:lnTo>
                    <a:pt x="8" y="43"/>
                  </a:lnTo>
                  <a:lnTo>
                    <a:pt x="11" y="48"/>
                  </a:lnTo>
                  <a:lnTo>
                    <a:pt x="14" y="52"/>
                  </a:lnTo>
                  <a:lnTo>
                    <a:pt x="17" y="55"/>
                  </a:lnTo>
                  <a:lnTo>
                    <a:pt x="20" y="58"/>
                  </a:lnTo>
                  <a:lnTo>
                    <a:pt x="22" y="59"/>
                  </a:lnTo>
                  <a:lnTo>
                    <a:pt x="25" y="60"/>
                  </a:lnTo>
                  <a:lnTo>
                    <a:pt x="27" y="59"/>
                  </a:lnTo>
                  <a:lnTo>
                    <a:pt x="30" y="58"/>
                  </a:lnTo>
                  <a:lnTo>
                    <a:pt x="33" y="55"/>
                  </a:lnTo>
                  <a:lnTo>
                    <a:pt x="36" y="52"/>
                  </a:lnTo>
                  <a:lnTo>
                    <a:pt x="39" y="48"/>
                  </a:lnTo>
                  <a:lnTo>
                    <a:pt x="42" y="43"/>
                  </a:lnTo>
                  <a:lnTo>
                    <a:pt x="46" y="37"/>
                  </a:lnTo>
                  <a:lnTo>
                    <a:pt x="50" y="30"/>
                  </a:lnTo>
                  <a:lnTo>
                    <a:pt x="54" y="23"/>
                  </a:lnTo>
                  <a:lnTo>
                    <a:pt x="57" y="17"/>
                  </a:lnTo>
                  <a:lnTo>
                    <a:pt x="61" y="11"/>
                  </a:lnTo>
                  <a:lnTo>
                    <a:pt x="64" y="7"/>
                  </a:lnTo>
                  <a:lnTo>
                    <a:pt x="67" y="4"/>
                  </a:lnTo>
                  <a:lnTo>
                    <a:pt x="69" y="2"/>
                  </a:lnTo>
                  <a:lnTo>
                    <a:pt x="72" y="0"/>
                  </a:lnTo>
                  <a:lnTo>
                    <a:pt x="74" y="0"/>
                  </a:lnTo>
                  <a:lnTo>
                    <a:pt x="77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5" y="7"/>
                  </a:lnTo>
                  <a:lnTo>
                    <a:pt x="88" y="11"/>
                  </a:lnTo>
                  <a:lnTo>
                    <a:pt x="92" y="17"/>
                  </a:lnTo>
                  <a:lnTo>
                    <a:pt x="95" y="23"/>
                  </a:lnTo>
                  <a:lnTo>
                    <a:pt x="99" y="30"/>
                  </a:lnTo>
                  <a:lnTo>
                    <a:pt x="103" y="37"/>
                  </a:lnTo>
                  <a:lnTo>
                    <a:pt x="107" y="43"/>
                  </a:lnTo>
                  <a:lnTo>
                    <a:pt x="110" y="48"/>
                  </a:lnTo>
                  <a:lnTo>
                    <a:pt x="113" y="52"/>
                  </a:lnTo>
                  <a:lnTo>
                    <a:pt x="116" y="55"/>
                  </a:lnTo>
                  <a:lnTo>
                    <a:pt x="119" y="58"/>
                  </a:lnTo>
                  <a:lnTo>
                    <a:pt x="122" y="59"/>
                  </a:lnTo>
                  <a:lnTo>
                    <a:pt x="124" y="60"/>
                  </a:lnTo>
                  <a:lnTo>
                    <a:pt x="127" y="59"/>
                  </a:lnTo>
                  <a:lnTo>
                    <a:pt x="129" y="58"/>
                  </a:lnTo>
                  <a:lnTo>
                    <a:pt x="132" y="55"/>
                  </a:lnTo>
                  <a:lnTo>
                    <a:pt x="135" y="52"/>
                  </a:lnTo>
                  <a:lnTo>
                    <a:pt x="138" y="48"/>
                  </a:lnTo>
                  <a:lnTo>
                    <a:pt x="141" y="43"/>
                  </a:lnTo>
                  <a:lnTo>
                    <a:pt x="145" y="37"/>
                  </a:lnTo>
                  <a:lnTo>
                    <a:pt x="149" y="30"/>
                  </a:lnTo>
                  <a:lnTo>
                    <a:pt x="153" y="23"/>
                  </a:lnTo>
                  <a:lnTo>
                    <a:pt x="157" y="17"/>
                  </a:lnTo>
                  <a:lnTo>
                    <a:pt x="160" y="11"/>
                  </a:lnTo>
                  <a:lnTo>
                    <a:pt x="163" y="7"/>
                  </a:lnTo>
                  <a:lnTo>
                    <a:pt x="166" y="4"/>
                  </a:lnTo>
                  <a:lnTo>
                    <a:pt x="169" y="2"/>
                  </a:lnTo>
                  <a:lnTo>
                    <a:pt x="171" y="0"/>
                  </a:lnTo>
                  <a:lnTo>
                    <a:pt x="174" y="0"/>
                  </a:lnTo>
                  <a:lnTo>
                    <a:pt x="176" y="0"/>
                  </a:lnTo>
                  <a:lnTo>
                    <a:pt x="179" y="2"/>
                  </a:lnTo>
                  <a:lnTo>
                    <a:pt x="182" y="4"/>
                  </a:lnTo>
                  <a:lnTo>
                    <a:pt x="184" y="7"/>
                  </a:lnTo>
                  <a:lnTo>
                    <a:pt x="188" y="11"/>
                  </a:lnTo>
                  <a:lnTo>
                    <a:pt x="191" y="17"/>
                  </a:lnTo>
                  <a:lnTo>
                    <a:pt x="195" y="23"/>
                  </a:lnTo>
                  <a:lnTo>
                    <a:pt x="199" y="30"/>
                  </a:lnTo>
                  <a:lnTo>
                    <a:pt x="203" y="37"/>
                  </a:lnTo>
                  <a:lnTo>
                    <a:pt x="206" y="43"/>
                  </a:lnTo>
                  <a:lnTo>
                    <a:pt x="209" y="48"/>
                  </a:lnTo>
                  <a:lnTo>
                    <a:pt x="213" y="52"/>
                  </a:lnTo>
                  <a:lnTo>
                    <a:pt x="215" y="55"/>
                  </a:lnTo>
                  <a:lnTo>
                    <a:pt x="218" y="58"/>
                  </a:lnTo>
                  <a:lnTo>
                    <a:pt x="221" y="59"/>
                  </a:lnTo>
                  <a:lnTo>
                    <a:pt x="223" y="60"/>
                  </a:lnTo>
                  <a:lnTo>
                    <a:pt x="226" y="59"/>
                  </a:lnTo>
                  <a:lnTo>
                    <a:pt x="229" y="58"/>
                  </a:lnTo>
                  <a:lnTo>
                    <a:pt x="231" y="55"/>
                  </a:lnTo>
                  <a:lnTo>
                    <a:pt x="234" y="52"/>
                  </a:lnTo>
                  <a:lnTo>
                    <a:pt x="237" y="48"/>
                  </a:lnTo>
                  <a:lnTo>
                    <a:pt x="241" y="43"/>
                  </a:lnTo>
                  <a:lnTo>
                    <a:pt x="244" y="37"/>
                  </a:lnTo>
                  <a:lnTo>
                    <a:pt x="248" y="30"/>
                  </a:lnTo>
                  <a:lnTo>
                    <a:pt x="252" y="23"/>
                  </a:lnTo>
                  <a:lnTo>
                    <a:pt x="256" y="17"/>
                  </a:lnTo>
                  <a:lnTo>
                    <a:pt x="259" y="11"/>
                  </a:lnTo>
                  <a:lnTo>
                    <a:pt x="262" y="7"/>
                  </a:lnTo>
                  <a:lnTo>
                    <a:pt x="265" y="4"/>
                  </a:lnTo>
                  <a:lnTo>
                    <a:pt x="268" y="2"/>
                  </a:lnTo>
                  <a:lnTo>
                    <a:pt x="270" y="0"/>
                  </a:lnTo>
                  <a:lnTo>
                    <a:pt x="273" y="0"/>
                  </a:lnTo>
                  <a:lnTo>
                    <a:pt x="276" y="0"/>
                  </a:lnTo>
                  <a:lnTo>
                    <a:pt x="278" y="2"/>
                  </a:lnTo>
                  <a:lnTo>
                    <a:pt x="281" y="4"/>
                  </a:lnTo>
                  <a:lnTo>
                    <a:pt x="284" y="7"/>
                  </a:lnTo>
                  <a:lnTo>
                    <a:pt x="287" y="11"/>
                  </a:lnTo>
                  <a:lnTo>
                    <a:pt x="290" y="17"/>
                  </a:lnTo>
                  <a:lnTo>
                    <a:pt x="294" y="23"/>
                  </a:lnTo>
                  <a:lnTo>
                    <a:pt x="298" y="30"/>
                  </a:lnTo>
                  <a:lnTo>
                    <a:pt x="302" y="37"/>
                  </a:lnTo>
                  <a:lnTo>
                    <a:pt x="305" y="43"/>
                  </a:lnTo>
                  <a:lnTo>
                    <a:pt x="309" y="48"/>
                  </a:lnTo>
                  <a:lnTo>
                    <a:pt x="312" y="52"/>
                  </a:lnTo>
                  <a:lnTo>
                    <a:pt x="315" y="55"/>
                  </a:lnTo>
                  <a:lnTo>
                    <a:pt x="317" y="58"/>
                  </a:lnTo>
                  <a:lnTo>
                    <a:pt x="320" y="59"/>
                  </a:lnTo>
                  <a:lnTo>
                    <a:pt x="323" y="60"/>
                  </a:lnTo>
                  <a:lnTo>
                    <a:pt x="325" y="59"/>
                  </a:lnTo>
                  <a:lnTo>
                    <a:pt x="328" y="58"/>
                  </a:lnTo>
                  <a:lnTo>
                    <a:pt x="330" y="55"/>
                  </a:lnTo>
                  <a:lnTo>
                    <a:pt x="333" y="52"/>
                  </a:lnTo>
                  <a:lnTo>
                    <a:pt x="336" y="48"/>
                  </a:lnTo>
                  <a:lnTo>
                    <a:pt x="340" y="43"/>
                  </a:lnTo>
                  <a:lnTo>
                    <a:pt x="343" y="37"/>
                  </a:lnTo>
                  <a:lnTo>
                    <a:pt x="347" y="30"/>
                  </a:lnTo>
                  <a:lnTo>
                    <a:pt x="351" y="23"/>
                  </a:lnTo>
                  <a:lnTo>
                    <a:pt x="355" y="17"/>
                  </a:lnTo>
                  <a:lnTo>
                    <a:pt x="358" y="11"/>
                  </a:lnTo>
                  <a:lnTo>
                    <a:pt x="361" y="7"/>
                  </a:lnTo>
                  <a:lnTo>
                    <a:pt x="364" y="4"/>
                  </a:lnTo>
                  <a:lnTo>
                    <a:pt x="367" y="2"/>
                  </a:lnTo>
                  <a:lnTo>
                    <a:pt x="370" y="0"/>
                  </a:lnTo>
                  <a:lnTo>
                    <a:pt x="372" y="0"/>
                  </a:lnTo>
                  <a:lnTo>
                    <a:pt x="375" y="0"/>
                  </a:lnTo>
                  <a:lnTo>
                    <a:pt x="377" y="2"/>
                  </a:lnTo>
                  <a:lnTo>
                    <a:pt x="380" y="4"/>
                  </a:lnTo>
                  <a:lnTo>
                    <a:pt x="383" y="7"/>
                  </a:lnTo>
                  <a:lnTo>
                    <a:pt x="386" y="11"/>
                  </a:lnTo>
                  <a:lnTo>
                    <a:pt x="389" y="17"/>
                  </a:lnTo>
                  <a:lnTo>
                    <a:pt x="393" y="23"/>
                  </a:lnTo>
                  <a:lnTo>
                    <a:pt x="397" y="30"/>
                  </a:lnTo>
                  <a:lnTo>
                    <a:pt x="401" y="37"/>
                  </a:lnTo>
                  <a:lnTo>
                    <a:pt x="405" y="43"/>
                  </a:lnTo>
                  <a:lnTo>
                    <a:pt x="408" y="48"/>
                  </a:lnTo>
                  <a:lnTo>
                    <a:pt x="411" y="52"/>
                  </a:lnTo>
                  <a:lnTo>
                    <a:pt x="414" y="55"/>
                  </a:lnTo>
                  <a:lnTo>
                    <a:pt x="417" y="58"/>
                  </a:lnTo>
                  <a:lnTo>
                    <a:pt x="419" y="59"/>
                  </a:lnTo>
                  <a:lnTo>
                    <a:pt x="422" y="60"/>
                  </a:lnTo>
                  <a:lnTo>
                    <a:pt x="424" y="59"/>
                  </a:lnTo>
                  <a:lnTo>
                    <a:pt x="427" y="58"/>
                  </a:lnTo>
                  <a:lnTo>
                    <a:pt x="430" y="55"/>
                  </a:lnTo>
                  <a:lnTo>
                    <a:pt x="433" y="52"/>
                  </a:lnTo>
                  <a:lnTo>
                    <a:pt x="436" y="48"/>
                  </a:lnTo>
                  <a:lnTo>
                    <a:pt x="439" y="43"/>
                  </a:lnTo>
                  <a:lnTo>
                    <a:pt x="443" y="37"/>
                  </a:lnTo>
                  <a:lnTo>
                    <a:pt x="447" y="30"/>
                  </a:lnTo>
                  <a:lnTo>
                    <a:pt x="451" y="23"/>
                  </a:lnTo>
                  <a:lnTo>
                    <a:pt x="454" y="17"/>
                  </a:lnTo>
                  <a:lnTo>
                    <a:pt x="458" y="11"/>
                  </a:lnTo>
                  <a:lnTo>
                    <a:pt x="461" y="7"/>
                  </a:lnTo>
                  <a:lnTo>
                    <a:pt x="464" y="4"/>
                  </a:lnTo>
                  <a:lnTo>
                    <a:pt x="466" y="2"/>
                  </a:lnTo>
                  <a:lnTo>
                    <a:pt x="469" y="0"/>
                  </a:lnTo>
                  <a:lnTo>
                    <a:pt x="471" y="0"/>
                  </a:lnTo>
                  <a:lnTo>
                    <a:pt x="474" y="0"/>
                  </a:lnTo>
                  <a:lnTo>
                    <a:pt x="477" y="2"/>
                  </a:lnTo>
                  <a:lnTo>
                    <a:pt x="479" y="4"/>
                  </a:lnTo>
                  <a:lnTo>
                    <a:pt x="482" y="7"/>
                  </a:lnTo>
                  <a:lnTo>
                    <a:pt x="485" y="11"/>
                  </a:lnTo>
                  <a:lnTo>
                    <a:pt x="489" y="17"/>
                  </a:lnTo>
                  <a:lnTo>
                    <a:pt x="492" y="23"/>
                  </a:lnTo>
                  <a:lnTo>
                    <a:pt x="496" y="30"/>
                  </a:lnTo>
                  <a:lnTo>
                    <a:pt x="500" y="37"/>
                  </a:lnTo>
                  <a:lnTo>
                    <a:pt x="504" y="43"/>
                  </a:lnTo>
                  <a:lnTo>
                    <a:pt x="507" y="48"/>
                  </a:lnTo>
                  <a:lnTo>
                    <a:pt x="510" y="52"/>
                  </a:lnTo>
                  <a:lnTo>
                    <a:pt x="513" y="55"/>
                  </a:lnTo>
                  <a:lnTo>
                    <a:pt x="516" y="58"/>
                  </a:lnTo>
                  <a:lnTo>
                    <a:pt x="519" y="59"/>
                  </a:lnTo>
                  <a:lnTo>
                    <a:pt x="521" y="60"/>
                  </a:lnTo>
                  <a:lnTo>
                    <a:pt x="524" y="59"/>
                  </a:lnTo>
                  <a:lnTo>
                    <a:pt x="526" y="58"/>
                  </a:lnTo>
                  <a:lnTo>
                    <a:pt x="529" y="55"/>
                  </a:lnTo>
                  <a:lnTo>
                    <a:pt x="532" y="52"/>
                  </a:lnTo>
                  <a:lnTo>
                    <a:pt x="535" y="48"/>
                  </a:lnTo>
                  <a:lnTo>
                    <a:pt x="538" y="43"/>
                  </a:lnTo>
                  <a:lnTo>
                    <a:pt x="542" y="37"/>
                  </a:lnTo>
                  <a:lnTo>
                    <a:pt x="546" y="30"/>
                  </a:lnTo>
                  <a:lnTo>
                    <a:pt x="550" y="23"/>
                  </a:lnTo>
                  <a:lnTo>
                    <a:pt x="554" y="17"/>
                  </a:lnTo>
                  <a:lnTo>
                    <a:pt x="557" y="11"/>
                  </a:lnTo>
                  <a:lnTo>
                    <a:pt x="560" y="7"/>
                  </a:lnTo>
                  <a:lnTo>
                    <a:pt x="563" y="4"/>
                  </a:lnTo>
                  <a:lnTo>
                    <a:pt x="566" y="2"/>
                  </a:lnTo>
                  <a:lnTo>
                    <a:pt x="568" y="0"/>
                  </a:lnTo>
                  <a:lnTo>
                    <a:pt x="571" y="0"/>
                  </a:lnTo>
                  <a:lnTo>
                    <a:pt x="573" y="0"/>
                  </a:lnTo>
                  <a:lnTo>
                    <a:pt x="576" y="2"/>
                  </a:lnTo>
                  <a:lnTo>
                    <a:pt x="579" y="4"/>
                  </a:lnTo>
                  <a:lnTo>
                    <a:pt x="582" y="7"/>
                  </a:lnTo>
                  <a:lnTo>
                    <a:pt x="585" y="11"/>
                  </a:lnTo>
                  <a:lnTo>
                    <a:pt x="588" y="17"/>
                  </a:lnTo>
                  <a:lnTo>
                    <a:pt x="592" y="23"/>
                  </a:lnTo>
                  <a:lnTo>
                    <a:pt x="596" y="30"/>
                  </a:lnTo>
                  <a:lnTo>
                    <a:pt x="600" y="37"/>
                  </a:lnTo>
                  <a:lnTo>
                    <a:pt x="603" y="43"/>
                  </a:lnTo>
                  <a:lnTo>
                    <a:pt x="607" y="48"/>
                  </a:lnTo>
                  <a:lnTo>
                    <a:pt x="610" y="52"/>
                  </a:lnTo>
                  <a:lnTo>
                    <a:pt x="612" y="55"/>
                  </a:lnTo>
                  <a:lnTo>
                    <a:pt x="615" y="58"/>
                  </a:lnTo>
                  <a:lnTo>
                    <a:pt x="618" y="59"/>
                  </a:lnTo>
                  <a:lnTo>
                    <a:pt x="620" y="60"/>
                  </a:lnTo>
                  <a:lnTo>
                    <a:pt x="623" y="59"/>
                  </a:lnTo>
                  <a:lnTo>
                    <a:pt x="626" y="58"/>
                  </a:lnTo>
                  <a:lnTo>
                    <a:pt x="628" y="55"/>
                  </a:lnTo>
                  <a:lnTo>
                    <a:pt x="631" y="52"/>
                  </a:lnTo>
                  <a:lnTo>
                    <a:pt x="634" y="48"/>
                  </a:lnTo>
                  <a:lnTo>
                    <a:pt x="638" y="43"/>
                  </a:lnTo>
                  <a:lnTo>
                    <a:pt x="641" y="37"/>
                  </a:lnTo>
                  <a:lnTo>
                    <a:pt x="645" y="30"/>
                  </a:lnTo>
                  <a:lnTo>
                    <a:pt x="649" y="23"/>
                  </a:lnTo>
                  <a:lnTo>
                    <a:pt x="653" y="17"/>
                  </a:lnTo>
                  <a:lnTo>
                    <a:pt x="656" y="11"/>
                  </a:lnTo>
                  <a:lnTo>
                    <a:pt x="659" y="7"/>
                  </a:lnTo>
                  <a:lnTo>
                    <a:pt x="662" y="4"/>
                  </a:lnTo>
                  <a:lnTo>
                    <a:pt x="665" y="2"/>
                  </a:lnTo>
                  <a:lnTo>
                    <a:pt x="667" y="0"/>
                  </a:lnTo>
                  <a:lnTo>
                    <a:pt x="670" y="0"/>
                  </a:lnTo>
                  <a:lnTo>
                    <a:pt x="673" y="0"/>
                  </a:lnTo>
                  <a:lnTo>
                    <a:pt x="675" y="2"/>
                  </a:lnTo>
                  <a:lnTo>
                    <a:pt x="678" y="4"/>
                  </a:lnTo>
                  <a:lnTo>
                    <a:pt x="681" y="7"/>
                  </a:lnTo>
                  <a:lnTo>
                    <a:pt x="684" y="11"/>
                  </a:lnTo>
                  <a:lnTo>
                    <a:pt x="687" y="17"/>
                  </a:lnTo>
                  <a:lnTo>
                    <a:pt x="691" y="23"/>
                  </a:lnTo>
                  <a:lnTo>
                    <a:pt x="695" y="30"/>
                  </a:lnTo>
                  <a:lnTo>
                    <a:pt x="699" y="37"/>
                  </a:lnTo>
                  <a:lnTo>
                    <a:pt x="702" y="43"/>
                  </a:lnTo>
                  <a:lnTo>
                    <a:pt x="706" y="48"/>
                  </a:lnTo>
                  <a:lnTo>
                    <a:pt x="709" y="52"/>
                  </a:lnTo>
                  <a:lnTo>
                    <a:pt x="712" y="55"/>
                  </a:lnTo>
                  <a:lnTo>
                    <a:pt x="714" y="58"/>
                  </a:lnTo>
                  <a:lnTo>
                    <a:pt x="717" y="59"/>
                  </a:lnTo>
                  <a:lnTo>
                    <a:pt x="720" y="60"/>
                  </a:lnTo>
                  <a:lnTo>
                    <a:pt x="722" y="59"/>
                  </a:lnTo>
                  <a:lnTo>
                    <a:pt x="725" y="58"/>
                  </a:lnTo>
                  <a:lnTo>
                    <a:pt x="728" y="55"/>
                  </a:lnTo>
                  <a:lnTo>
                    <a:pt x="730" y="52"/>
                  </a:lnTo>
                  <a:lnTo>
                    <a:pt x="733" y="48"/>
                  </a:lnTo>
                  <a:lnTo>
                    <a:pt x="737" y="43"/>
                  </a:lnTo>
                  <a:lnTo>
                    <a:pt x="740" y="37"/>
                  </a:lnTo>
                  <a:lnTo>
                    <a:pt x="744" y="30"/>
                  </a:lnTo>
                  <a:lnTo>
                    <a:pt x="748" y="23"/>
                  </a:lnTo>
                  <a:lnTo>
                    <a:pt x="752" y="17"/>
                  </a:lnTo>
                  <a:lnTo>
                    <a:pt x="755" y="11"/>
                  </a:lnTo>
                  <a:lnTo>
                    <a:pt x="758" y="7"/>
                  </a:lnTo>
                  <a:lnTo>
                    <a:pt x="761" y="4"/>
                  </a:lnTo>
                  <a:lnTo>
                    <a:pt x="764" y="2"/>
                  </a:lnTo>
                  <a:lnTo>
                    <a:pt x="767" y="0"/>
                  </a:lnTo>
                  <a:lnTo>
                    <a:pt x="769" y="0"/>
                  </a:lnTo>
                  <a:lnTo>
                    <a:pt x="772" y="0"/>
                  </a:lnTo>
                  <a:lnTo>
                    <a:pt x="774" y="2"/>
                  </a:lnTo>
                  <a:lnTo>
                    <a:pt x="777" y="4"/>
                  </a:lnTo>
                  <a:lnTo>
                    <a:pt x="780" y="7"/>
                  </a:lnTo>
                  <a:lnTo>
                    <a:pt x="783" y="11"/>
                  </a:lnTo>
                  <a:lnTo>
                    <a:pt x="786" y="17"/>
                  </a:lnTo>
                  <a:lnTo>
                    <a:pt x="790" y="23"/>
                  </a:lnTo>
                  <a:lnTo>
                    <a:pt x="794" y="30"/>
                  </a:lnTo>
                  <a:lnTo>
                    <a:pt x="798" y="37"/>
                  </a:lnTo>
                  <a:lnTo>
                    <a:pt x="802" y="43"/>
                  </a:lnTo>
                  <a:lnTo>
                    <a:pt x="805" y="48"/>
                  </a:lnTo>
                  <a:lnTo>
                    <a:pt x="808" y="52"/>
                  </a:lnTo>
                  <a:lnTo>
                    <a:pt x="811" y="55"/>
                  </a:lnTo>
                  <a:lnTo>
                    <a:pt x="814" y="58"/>
                  </a:lnTo>
                  <a:lnTo>
                    <a:pt x="816" y="59"/>
                  </a:lnTo>
                  <a:lnTo>
                    <a:pt x="819" y="60"/>
                  </a:lnTo>
                  <a:lnTo>
                    <a:pt x="821" y="59"/>
                  </a:lnTo>
                  <a:lnTo>
                    <a:pt x="824" y="58"/>
                  </a:lnTo>
                  <a:lnTo>
                    <a:pt x="827" y="55"/>
                  </a:lnTo>
                  <a:lnTo>
                    <a:pt x="830" y="52"/>
                  </a:lnTo>
                  <a:lnTo>
                    <a:pt x="833" y="48"/>
                  </a:lnTo>
                  <a:lnTo>
                    <a:pt x="836" y="43"/>
                  </a:lnTo>
                  <a:lnTo>
                    <a:pt x="840" y="37"/>
                  </a:lnTo>
                  <a:lnTo>
                    <a:pt x="844" y="30"/>
                  </a:lnTo>
                  <a:lnTo>
                    <a:pt x="848" y="23"/>
                  </a:lnTo>
                  <a:lnTo>
                    <a:pt x="851" y="17"/>
                  </a:lnTo>
                  <a:lnTo>
                    <a:pt x="855" y="11"/>
                  </a:lnTo>
                  <a:lnTo>
                    <a:pt x="858" y="7"/>
                  </a:lnTo>
                  <a:lnTo>
                    <a:pt x="861" y="4"/>
                  </a:lnTo>
                  <a:lnTo>
                    <a:pt x="863" y="2"/>
                  </a:lnTo>
                  <a:lnTo>
                    <a:pt x="866" y="0"/>
                  </a:lnTo>
                  <a:lnTo>
                    <a:pt x="869" y="0"/>
                  </a:lnTo>
                  <a:lnTo>
                    <a:pt x="871" y="0"/>
                  </a:lnTo>
                  <a:lnTo>
                    <a:pt x="874" y="2"/>
                  </a:lnTo>
                  <a:lnTo>
                    <a:pt x="876" y="4"/>
                  </a:lnTo>
                  <a:lnTo>
                    <a:pt x="879" y="7"/>
                  </a:lnTo>
                  <a:lnTo>
                    <a:pt x="882" y="11"/>
                  </a:lnTo>
                  <a:lnTo>
                    <a:pt x="886" y="17"/>
                  </a:lnTo>
                  <a:lnTo>
                    <a:pt x="889" y="23"/>
                  </a:lnTo>
                  <a:lnTo>
                    <a:pt x="893" y="3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44" name="Rectangle 204">
              <a:extLst>
                <a:ext uri="{FF2B5EF4-FFF2-40B4-BE49-F238E27FC236}">
                  <a16:creationId xmlns:a16="http://schemas.microsoft.com/office/drawing/2014/main" id="{1FF0D891-1176-8907-0E9B-1A84DBC096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88" y="1401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45" name="Rectangle 205">
              <a:extLst>
                <a:ext uri="{FF2B5EF4-FFF2-40B4-BE49-F238E27FC236}">
                  <a16:creationId xmlns:a16="http://schemas.microsoft.com/office/drawing/2014/main" id="{4C8A022E-D778-0733-E896-BAFE9A9538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7" y="1469"/>
              <a:ext cx="153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evap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46" name="Rectangle 206">
              <a:extLst>
                <a:ext uri="{FF2B5EF4-FFF2-40B4-BE49-F238E27FC236}">
                  <a16:creationId xmlns:a16="http://schemas.microsoft.com/office/drawing/2014/main" id="{8BC651E3-A41B-5485-0122-0D6E7CC566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88" y="1008"/>
              <a:ext cx="61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 i="1">
                  <a:solidFill>
                    <a:srgbClr val="000000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47" name="Rectangle 207">
              <a:extLst>
                <a:ext uri="{FF2B5EF4-FFF2-40B4-BE49-F238E27FC236}">
                  <a16:creationId xmlns:a16="http://schemas.microsoft.com/office/drawing/2014/main" id="{4FE5E854-57FA-4D92-45B7-135FF6CFED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7" y="1104"/>
              <a:ext cx="248" cy="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000">
                  <a:solidFill>
                    <a:srgbClr val="000000"/>
                  </a:solidFill>
                  <a:latin typeface="Times New Roman" panose="02020603050405020304" pitchFamily="18" charset="0"/>
                </a:rPr>
                <a:t>warmer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48" name="Rectangle 208">
              <a:extLst>
                <a:ext uri="{FF2B5EF4-FFF2-40B4-BE49-F238E27FC236}">
                  <a16:creationId xmlns:a16="http://schemas.microsoft.com/office/drawing/2014/main" id="{3B5323F8-BEAA-E190-4303-3293622247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" y="1742"/>
              <a:ext cx="370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warmer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49" name="Line 209">
              <a:extLst>
                <a:ext uri="{FF2B5EF4-FFF2-40B4-BE49-F238E27FC236}">
                  <a16:creationId xmlns:a16="http://schemas.microsoft.com/office/drawing/2014/main" id="{2E303261-66FF-B5F0-C667-5D5990D2303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493"/>
              <a:ext cx="1" cy="155"/>
            </a:xfrm>
            <a:prstGeom prst="line">
              <a:avLst/>
            </a:pr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0" name="Freeform 210">
              <a:extLst>
                <a:ext uri="{FF2B5EF4-FFF2-40B4-BE49-F238E27FC236}">
                  <a16:creationId xmlns:a16="http://schemas.microsoft.com/office/drawing/2014/main" id="{24132F1A-ECC9-F624-6B2E-0A2D37B33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16" y="1529"/>
              <a:ext cx="71" cy="118"/>
            </a:xfrm>
            <a:custGeom>
              <a:avLst/>
              <a:gdLst>
                <a:gd name="T0" fmla="*/ 1 w 142"/>
                <a:gd name="T1" fmla="*/ 1 h 236"/>
                <a:gd name="T2" fmla="*/ 0 w 142"/>
                <a:gd name="T3" fmla="*/ 0 h 236"/>
                <a:gd name="T4" fmla="*/ 1 w 142"/>
                <a:gd name="T5" fmla="*/ 1 h 236"/>
                <a:gd name="T6" fmla="*/ 1 w 142"/>
                <a:gd name="T7" fmla="*/ 0 h 236"/>
                <a:gd name="T8" fmla="*/ 1 w 142"/>
                <a:gd name="T9" fmla="*/ 1 h 2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42"/>
                <a:gd name="T16" fmla="*/ 0 h 236"/>
                <a:gd name="T17" fmla="*/ 142 w 142"/>
                <a:gd name="T18" fmla="*/ 236 h 2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42" h="236">
                  <a:moveTo>
                    <a:pt x="71" y="236"/>
                  </a:moveTo>
                  <a:lnTo>
                    <a:pt x="0" y="0"/>
                  </a:lnTo>
                  <a:lnTo>
                    <a:pt x="71" y="46"/>
                  </a:lnTo>
                  <a:lnTo>
                    <a:pt x="142" y="0"/>
                  </a:lnTo>
                  <a:lnTo>
                    <a:pt x="71" y="236"/>
                  </a:lnTo>
                  <a:close/>
                </a:path>
              </a:pathLst>
            </a:custGeom>
            <a:solidFill>
              <a:srgbClr val="000000"/>
            </a:solidFill>
            <a:ln w="4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551" name="Freeform 211">
              <a:extLst>
                <a:ext uri="{FF2B5EF4-FFF2-40B4-BE49-F238E27FC236}">
                  <a16:creationId xmlns:a16="http://schemas.microsoft.com/office/drawing/2014/main" id="{28EC034B-8B9C-3C5E-745C-715C21C7DA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" y="1222"/>
              <a:ext cx="53" cy="271"/>
            </a:xfrm>
            <a:custGeom>
              <a:avLst/>
              <a:gdLst>
                <a:gd name="T0" fmla="*/ 4 w 60"/>
                <a:gd name="T1" fmla="*/ 27 h 306"/>
                <a:gd name="T2" fmla="*/ 4 w 60"/>
                <a:gd name="T3" fmla="*/ 27 h 306"/>
                <a:gd name="T4" fmla="*/ 4 w 60"/>
                <a:gd name="T5" fmla="*/ 25 h 306"/>
                <a:gd name="T6" fmla="*/ 5 w 60"/>
                <a:gd name="T7" fmla="*/ 24 h 306"/>
                <a:gd name="T8" fmla="*/ 5 w 60"/>
                <a:gd name="T9" fmla="*/ 24 h 306"/>
                <a:gd name="T10" fmla="*/ 4 w 60"/>
                <a:gd name="T11" fmla="*/ 24 h 306"/>
                <a:gd name="T12" fmla="*/ 4 w 60"/>
                <a:gd name="T13" fmla="*/ 24 h 306"/>
                <a:gd name="T14" fmla="*/ 4 w 60"/>
                <a:gd name="T15" fmla="*/ 23 h 306"/>
                <a:gd name="T16" fmla="*/ 4 w 60"/>
                <a:gd name="T17" fmla="*/ 21 h 306"/>
                <a:gd name="T18" fmla="*/ 4 w 60"/>
                <a:gd name="T19" fmla="*/ 21 h 306"/>
                <a:gd name="T20" fmla="*/ 4 w 60"/>
                <a:gd name="T21" fmla="*/ 21 h 306"/>
                <a:gd name="T22" fmla="*/ 0 w 60"/>
                <a:gd name="T23" fmla="*/ 21 h 306"/>
                <a:gd name="T24" fmla="*/ 0 w 60"/>
                <a:gd name="T25" fmla="*/ 19 h 306"/>
                <a:gd name="T26" fmla="*/ 4 w 60"/>
                <a:gd name="T27" fmla="*/ 19 h 306"/>
                <a:gd name="T28" fmla="*/ 4 w 60"/>
                <a:gd name="T29" fmla="*/ 19 h 306"/>
                <a:gd name="T30" fmla="*/ 4 w 60"/>
                <a:gd name="T31" fmla="*/ 19 h 306"/>
                <a:gd name="T32" fmla="*/ 4 w 60"/>
                <a:gd name="T33" fmla="*/ 17 h 306"/>
                <a:gd name="T34" fmla="*/ 4 w 60"/>
                <a:gd name="T35" fmla="*/ 17 h 306"/>
                <a:gd name="T36" fmla="*/ 4 w 60"/>
                <a:gd name="T37" fmla="*/ 17 h 306"/>
                <a:gd name="T38" fmla="*/ 5 w 60"/>
                <a:gd name="T39" fmla="*/ 17 h 306"/>
                <a:gd name="T40" fmla="*/ 5 w 60"/>
                <a:gd name="T41" fmla="*/ 15 h 306"/>
                <a:gd name="T42" fmla="*/ 4 w 60"/>
                <a:gd name="T43" fmla="*/ 15 h 306"/>
                <a:gd name="T44" fmla="*/ 4 w 60"/>
                <a:gd name="T45" fmla="*/ 15 h 306"/>
                <a:gd name="T46" fmla="*/ 4 w 60"/>
                <a:gd name="T47" fmla="*/ 13 h 306"/>
                <a:gd name="T48" fmla="*/ 4 w 60"/>
                <a:gd name="T49" fmla="*/ 13 h 306"/>
                <a:gd name="T50" fmla="*/ 4 w 60"/>
                <a:gd name="T51" fmla="*/ 13 h 306"/>
                <a:gd name="T52" fmla="*/ 4 w 60"/>
                <a:gd name="T53" fmla="*/ 12 h 306"/>
                <a:gd name="T54" fmla="*/ 0 w 60"/>
                <a:gd name="T55" fmla="*/ 12 h 306"/>
                <a:gd name="T56" fmla="*/ 0 w 60"/>
                <a:gd name="T57" fmla="*/ 11 h 306"/>
                <a:gd name="T58" fmla="*/ 4 w 60"/>
                <a:gd name="T59" fmla="*/ 11 h 306"/>
                <a:gd name="T60" fmla="*/ 4 w 60"/>
                <a:gd name="T61" fmla="*/ 11 h 306"/>
                <a:gd name="T62" fmla="*/ 4 w 60"/>
                <a:gd name="T63" fmla="*/ 10 h 306"/>
                <a:gd name="T64" fmla="*/ 4 w 60"/>
                <a:gd name="T65" fmla="*/ 9 h 306"/>
                <a:gd name="T66" fmla="*/ 4 w 60"/>
                <a:gd name="T67" fmla="*/ 9 h 306"/>
                <a:gd name="T68" fmla="*/ 4 w 60"/>
                <a:gd name="T69" fmla="*/ 8 h 306"/>
                <a:gd name="T70" fmla="*/ 5 w 60"/>
                <a:gd name="T71" fmla="*/ 8 h 306"/>
                <a:gd name="T72" fmla="*/ 5 w 60"/>
                <a:gd name="T73" fmla="*/ 7 h 306"/>
                <a:gd name="T74" fmla="*/ 4 w 60"/>
                <a:gd name="T75" fmla="*/ 6 h 306"/>
                <a:gd name="T76" fmla="*/ 4 w 60"/>
                <a:gd name="T77" fmla="*/ 6 h 306"/>
                <a:gd name="T78" fmla="*/ 4 w 60"/>
                <a:gd name="T79" fmla="*/ 5 h 306"/>
                <a:gd name="T80" fmla="*/ 4 w 60"/>
                <a:gd name="T81" fmla="*/ 4 h 306"/>
                <a:gd name="T82" fmla="*/ 4 w 60"/>
                <a:gd name="T83" fmla="*/ 4 h 306"/>
                <a:gd name="T84" fmla="*/ 4 w 60"/>
                <a:gd name="T85" fmla="*/ 4 h 306"/>
                <a:gd name="T86" fmla="*/ 0 w 60"/>
                <a:gd name="T87" fmla="*/ 4 h 306"/>
                <a:gd name="T88" fmla="*/ 0 w 60"/>
                <a:gd name="T89" fmla="*/ 4 h 306"/>
                <a:gd name="T90" fmla="*/ 4 w 60"/>
                <a:gd name="T91" fmla="*/ 4 h 306"/>
                <a:gd name="T92" fmla="*/ 4 w 60"/>
                <a:gd name="T93" fmla="*/ 4 h 306"/>
                <a:gd name="T94" fmla="*/ 4 w 60"/>
                <a:gd name="T95" fmla="*/ 4 h 30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0"/>
                <a:gd name="T145" fmla="*/ 0 h 306"/>
                <a:gd name="T146" fmla="*/ 60 w 60"/>
                <a:gd name="T147" fmla="*/ 306 h 30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0" h="306">
                  <a:moveTo>
                    <a:pt x="30" y="306"/>
                  </a:moveTo>
                  <a:lnTo>
                    <a:pt x="37" y="302"/>
                  </a:lnTo>
                  <a:lnTo>
                    <a:pt x="43" y="298"/>
                  </a:lnTo>
                  <a:lnTo>
                    <a:pt x="48" y="295"/>
                  </a:lnTo>
                  <a:lnTo>
                    <a:pt x="53" y="292"/>
                  </a:lnTo>
                  <a:lnTo>
                    <a:pt x="56" y="289"/>
                  </a:lnTo>
                  <a:lnTo>
                    <a:pt x="58" y="286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8"/>
                  </a:lnTo>
                  <a:lnTo>
                    <a:pt x="58" y="275"/>
                  </a:lnTo>
                  <a:lnTo>
                    <a:pt x="56" y="273"/>
                  </a:lnTo>
                  <a:lnTo>
                    <a:pt x="53" y="270"/>
                  </a:lnTo>
                  <a:lnTo>
                    <a:pt x="48" y="267"/>
                  </a:lnTo>
                  <a:lnTo>
                    <a:pt x="43" y="263"/>
                  </a:lnTo>
                  <a:lnTo>
                    <a:pt x="37" y="259"/>
                  </a:lnTo>
                  <a:lnTo>
                    <a:pt x="30" y="255"/>
                  </a:lnTo>
                  <a:lnTo>
                    <a:pt x="23" y="251"/>
                  </a:lnTo>
                  <a:lnTo>
                    <a:pt x="17" y="247"/>
                  </a:lnTo>
                  <a:lnTo>
                    <a:pt x="12" y="244"/>
                  </a:lnTo>
                  <a:lnTo>
                    <a:pt x="8" y="241"/>
                  </a:lnTo>
                  <a:lnTo>
                    <a:pt x="4" y="238"/>
                  </a:lnTo>
                  <a:lnTo>
                    <a:pt x="2" y="235"/>
                  </a:lnTo>
                  <a:lnTo>
                    <a:pt x="0" y="232"/>
                  </a:lnTo>
                  <a:lnTo>
                    <a:pt x="0" y="230"/>
                  </a:lnTo>
                  <a:lnTo>
                    <a:pt x="0" y="227"/>
                  </a:lnTo>
                  <a:lnTo>
                    <a:pt x="2" y="224"/>
                  </a:lnTo>
                  <a:lnTo>
                    <a:pt x="4" y="222"/>
                  </a:lnTo>
                  <a:lnTo>
                    <a:pt x="8" y="219"/>
                  </a:lnTo>
                  <a:lnTo>
                    <a:pt x="12" y="215"/>
                  </a:lnTo>
                  <a:lnTo>
                    <a:pt x="17" y="212"/>
                  </a:lnTo>
                  <a:lnTo>
                    <a:pt x="23" y="208"/>
                  </a:lnTo>
                  <a:lnTo>
                    <a:pt x="30" y="204"/>
                  </a:lnTo>
                  <a:lnTo>
                    <a:pt x="37" y="200"/>
                  </a:lnTo>
                  <a:lnTo>
                    <a:pt x="43" y="196"/>
                  </a:lnTo>
                  <a:lnTo>
                    <a:pt x="48" y="193"/>
                  </a:lnTo>
                  <a:lnTo>
                    <a:pt x="53" y="190"/>
                  </a:lnTo>
                  <a:lnTo>
                    <a:pt x="56" y="187"/>
                  </a:lnTo>
                  <a:lnTo>
                    <a:pt x="58" y="184"/>
                  </a:lnTo>
                  <a:lnTo>
                    <a:pt x="60" y="181"/>
                  </a:lnTo>
                  <a:lnTo>
                    <a:pt x="60" y="179"/>
                  </a:lnTo>
                  <a:lnTo>
                    <a:pt x="60" y="176"/>
                  </a:lnTo>
                  <a:lnTo>
                    <a:pt x="58" y="173"/>
                  </a:lnTo>
                  <a:lnTo>
                    <a:pt x="56" y="170"/>
                  </a:lnTo>
                  <a:lnTo>
                    <a:pt x="53" y="167"/>
                  </a:lnTo>
                  <a:lnTo>
                    <a:pt x="48" y="164"/>
                  </a:lnTo>
                  <a:lnTo>
                    <a:pt x="43" y="161"/>
                  </a:lnTo>
                  <a:lnTo>
                    <a:pt x="37" y="157"/>
                  </a:lnTo>
                  <a:lnTo>
                    <a:pt x="30" y="153"/>
                  </a:lnTo>
                  <a:lnTo>
                    <a:pt x="23" y="149"/>
                  </a:lnTo>
                  <a:lnTo>
                    <a:pt x="17" y="145"/>
                  </a:lnTo>
                  <a:lnTo>
                    <a:pt x="12" y="142"/>
                  </a:lnTo>
                  <a:lnTo>
                    <a:pt x="8" y="139"/>
                  </a:lnTo>
                  <a:lnTo>
                    <a:pt x="4" y="136"/>
                  </a:lnTo>
                  <a:lnTo>
                    <a:pt x="2" y="133"/>
                  </a:lnTo>
                  <a:lnTo>
                    <a:pt x="0" y="130"/>
                  </a:lnTo>
                  <a:lnTo>
                    <a:pt x="0" y="127"/>
                  </a:lnTo>
                  <a:lnTo>
                    <a:pt x="0" y="125"/>
                  </a:lnTo>
                  <a:lnTo>
                    <a:pt x="2" y="122"/>
                  </a:lnTo>
                  <a:lnTo>
                    <a:pt x="4" y="119"/>
                  </a:lnTo>
                  <a:lnTo>
                    <a:pt x="8" y="116"/>
                  </a:lnTo>
                  <a:lnTo>
                    <a:pt x="12" y="113"/>
                  </a:lnTo>
                  <a:lnTo>
                    <a:pt x="17" y="110"/>
                  </a:lnTo>
                  <a:lnTo>
                    <a:pt x="23" y="106"/>
                  </a:lnTo>
                  <a:lnTo>
                    <a:pt x="30" y="102"/>
                  </a:lnTo>
                  <a:lnTo>
                    <a:pt x="37" y="98"/>
                  </a:lnTo>
                  <a:lnTo>
                    <a:pt x="43" y="94"/>
                  </a:lnTo>
                  <a:lnTo>
                    <a:pt x="48" y="91"/>
                  </a:lnTo>
                  <a:lnTo>
                    <a:pt x="53" y="87"/>
                  </a:lnTo>
                  <a:lnTo>
                    <a:pt x="56" y="84"/>
                  </a:lnTo>
                  <a:lnTo>
                    <a:pt x="58" y="82"/>
                  </a:lnTo>
                  <a:lnTo>
                    <a:pt x="60" y="79"/>
                  </a:lnTo>
                  <a:lnTo>
                    <a:pt x="60" y="76"/>
                  </a:lnTo>
                  <a:lnTo>
                    <a:pt x="60" y="74"/>
                  </a:lnTo>
                  <a:lnTo>
                    <a:pt x="58" y="71"/>
                  </a:lnTo>
                  <a:lnTo>
                    <a:pt x="56" y="68"/>
                  </a:lnTo>
                  <a:lnTo>
                    <a:pt x="53" y="65"/>
                  </a:lnTo>
                  <a:lnTo>
                    <a:pt x="48" y="62"/>
                  </a:lnTo>
                  <a:lnTo>
                    <a:pt x="43" y="59"/>
                  </a:lnTo>
                  <a:lnTo>
                    <a:pt x="37" y="55"/>
                  </a:lnTo>
                  <a:lnTo>
                    <a:pt x="30" y="51"/>
                  </a:lnTo>
                  <a:lnTo>
                    <a:pt x="23" y="47"/>
                  </a:lnTo>
                  <a:lnTo>
                    <a:pt x="17" y="43"/>
                  </a:lnTo>
                  <a:lnTo>
                    <a:pt x="12" y="39"/>
                  </a:lnTo>
                  <a:lnTo>
                    <a:pt x="8" y="36"/>
                  </a:lnTo>
                  <a:lnTo>
                    <a:pt x="4" y="33"/>
                  </a:lnTo>
                  <a:lnTo>
                    <a:pt x="2" y="31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2" y="20"/>
                  </a:lnTo>
                  <a:lnTo>
                    <a:pt x="4" y="17"/>
                  </a:lnTo>
                  <a:lnTo>
                    <a:pt x="8" y="14"/>
                  </a:lnTo>
                  <a:lnTo>
                    <a:pt x="12" y="11"/>
                  </a:lnTo>
                  <a:lnTo>
                    <a:pt x="17" y="8"/>
                  </a:lnTo>
                  <a:lnTo>
                    <a:pt x="23" y="4"/>
                  </a:lnTo>
                  <a:lnTo>
                    <a:pt x="30" y="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2" name="Freeform 212">
              <a:extLst>
                <a:ext uri="{FF2B5EF4-FFF2-40B4-BE49-F238E27FC236}">
                  <a16:creationId xmlns:a16="http://schemas.microsoft.com/office/drawing/2014/main" id="{E6D2991E-B22C-07F2-BFFA-F78D5EDC1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6" y="1195"/>
              <a:ext cx="876" cy="53"/>
            </a:xfrm>
            <a:custGeom>
              <a:avLst/>
              <a:gdLst>
                <a:gd name="T0" fmla="*/ 90 w 987"/>
                <a:gd name="T1" fmla="*/ 4 h 60"/>
                <a:gd name="T2" fmla="*/ 87 w 987"/>
                <a:gd name="T3" fmla="*/ 4 h 60"/>
                <a:gd name="T4" fmla="*/ 86 w 987"/>
                <a:gd name="T5" fmla="*/ 4 h 60"/>
                <a:gd name="T6" fmla="*/ 84 w 987"/>
                <a:gd name="T7" fmla="*/ 4 h 60"/>
                <a:gd name="T8" fmla="*/ 83 w 987"/>
                <a:gd name="T9" fmla="*/ 4 h 60"/>
                <a:gd name="T10" fmla="*/ 81 w 987"/>
                <a:gd name="T11" fmla="*/ 4 h 60"/>
                <a:gd name="T12" fmla="*/ 80 w 987"/>
                <a:gd name="T13" fmla="*/ 0 h 60"/>
                <a:gd name="T14" fmla="*/ 77 w 987"/>
                <a:gd name="T15" fmla="*/ 4 h 60"/>
                <a:gd name="T16" fmla="*/ 75 w 987"/>
                <a:gd name="T17" fmla="*/ 4 h 60"/>
                <a:gd name="T18" fmla="*/ 75 w 987"/>
                <a:gd name="T19" fmla="*/ 4 h 60"/>
                <a:gd name="T20" fmla="*/ 72 w 987"/>
                <a:gd name="T21" fmla="*/ 4 h 60"/>
                <a:gd name="T22" fmla="*/ 71 w 987"/>
                <a:gd name="T23" fmla="*/ 0 h 60"/>
                <a:gd name="T24" fmla="*/ 68 w 987"/>
                <a:gd name="T25" fmla="*/ 4 h 60"/>
                <a:gd name="T26" fmla="*/ 67 w 987"/>
                <a:gd name="T27" fmla="*/ 4 h 60"/>
                <a:gd name="T28" fmla="*/ 67 w 987"/>
                <a:gd name="T29" fmla="*/ 4 h 60"/>
                <a:gd name="T30" fmla="*/ 64 w 987"/>
                <a:gd name="T31" fmla="*/ 4 h 60"/>
                <a:gd name="T32" fmla="*/ 62 w 987"/>
                <a:gd name="T33" fmla="*/ 4 h 60"/>
                <a:gd name="T34" fmla="*/ 60 w 987"/>
                <a:gd name="T35" fmla="*/ 4 h 60"/>
                <a:gd name="T36" fmla="*/ 59 w 987"/>
                <a:gd name="T37" fmla="*/ 4 h 60"/>
                <a:gd name="T38" fmla="*/ 57 w 987"/>
                <a:gd name="T39" fmla="*/ 4 h 60"/>
                <a:gd name="T40" fmla="*/ 56 w 987"/>
                <a:gd name="T41" fmla="*/ 4 h 60"/>
                <a:gd name="T42" fmla="*/ 52 w 987"/>
                <a:gd name="T43" fmla="*/ 4 h 60"/>
                <a:gd name="T44" fmla="*/ 52 w 987"/>
                <a:gd name="T45" fmla="*/ 0 h 60"/>
                <a:gd name="T46" fmla="*/ 51 w 987"/>
                <a:gd name="T47" fmla="*/ 4 h 60"/>
                <a:gd name="T48" fmla="*/ 47 w 987"/>
                <a:gd name="T49" fmla="*/ 4 h 60"/>
                <a:gd name="T50" fmla="*/ 46 w 987"/>
                <a:gd name="T51" fmla="*/ 4 h 60"/>
                <a:gd name="T52" fmla="*/ 45 w 987"/>
                <a:gd name="T53" fmla="*/ 4 h 60"/>
                <a:gd name="T54" fmla="*/ 44 w 987"/>
                <a:gd name="T55" fmla="*/ 0 h 60"/>
                <a:gd name="T56" fmla="*/ 41 w 987"/>
                <a:gd name="T57" fmla="*/ 4 h 60"/>
                <a:gd name="T58" fmla="*/ 40 w 987"/>
                <a:gd name="T59" fmla="*/ 4 h 60"/>
                <a:gd name="T60" fmla="*/ 38 w 987"/>
                <a:gd name="T61" fmla="*/ 4 h 60"/>
                <a:gd name="T62" fmla="*/ 36 w 987"/>
                <a:gd name="T63" fmla="*/ 4 h 60"/>
                <a:gd name="T64" fmla="*/ 36 w 987"/>
                <a:gd name="T65" fmla="*/ 4 h 60"/>
                <a:gd name="T66" fmla="*/ 33 w 987"/>
                <a:gd name="T67" fmla="*/ 4 h 60"/>
                <a:gd name="T68" fmla="*/ 32 w 987"/>
                <a:gd name="T69" fmla="*/ 4 h 60"/>
                <a:gd name="T70" fmla="*/ 29 w 987"/>
                <a:gd name="T71" fmla="*/ 4 h 60"/>
                <a:gd name="T72" fmla="*/ 28 w 987"/>
                <a:gd name="T73" fmla="*/ 4 h 60"/>
                <a:gd name="T74" fmla="*/ 26 w 987"/>
                <a:gd name="T75" fmla="*/ 4 h 60"/>
                <a:gd name="T76" fmla="*/ 25 w 987"/>
                <a:gd name="T77" fmla="*/ 0 h 60"/>
                <a:gd name="T78" fmla="*/ 22 w 987"/>
                <a:gd name="T79" fmla="*/ 4 h 60"/>
                <a:gd name="T80" fmla="*/ 21 w 987"/>
                <a:gd name="T81" fmla="*/ 4 h 60"/>
                <a:gd name="T82" fmla="*/ 20 w 987"/>
                <a:gd name="T83" fmla="*/ 4 h 60"/>
                <a:gd name="T84" fmla="*/ 18 w 987"/>
                <a:gd name="T85" fmla="*/ 4 h 60"/>
                <a:gd name="T86" fmla="*/ 16 w 987"/>
                <a:gd name="T87" fmla="*/ 0 h 60"/>
                <a:gd name="T88" fmla="*/ 15 w 987"/>
                <a:gd name="T89" fmla="*/ 4 h 60"/>
                <a:gd name="T90" fmla="*/ 12 w 987"/>
                <a:gd name="T91" fmla="*/ 4 h 60"/>
                <a:gd name="T92" fmla="*/ 11 w 987"/>
                <a:gd name="T93" fmla="*/ 4 h 60"/>
                <a:gd name="T94" fmla="*/ 10 w 987"/>
                <a:gd name="T95" fmla="*/ 4 h 60"/>
                <a:gd name="T96" fmla="*/ 8 w 987"/>
                <a:gd name="T97" fmla="*/ 4 h 60"/>
                <a:gd name="T98" fmla="*/ 6 w 987"/>
                <a:gd name="T99" fmla="*/ 4 h 60"/>
                <a:gd name="T100" fmla="*/ 4 w 987"/>
                <a:gd name="T101" fmla="*/ 4 h 60"/>
                <a:gd name="T102" fmla="*/ 4 w 987"/>
                <a:gd name="T103" fmla="*/ 4 h 60"/>
                <a:gd name="T104" fmla="*/ 4 w 987"/>
                <a:gd name="T105" fmla="*/ 4 h 6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987"/>
                <a:gd name="T160" fmla="*/ 0 h 60"/>
                <a:gd name="T161" fmla="*/ 987 w 987"/>
                <a:gd name="T162" fmla="*/ 60 h 6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987" h="60">
                  <a:moveTo>
                    <a:pt x="987" y="30"/>
                  </a:moveTo>
                  <a:lnTo>
                    <a:pt x="983" y="23"/>
                  </a:lnTo>
                  <a:lnTo>
                    <a:pt x="979" y="17"/>
                  </a:lnTo>
                  <a:lnTo>
                    <a:pt x="976" y="11"/>
                  </a:lnTo>
                  <a:lnTo>
                    <a:pt x="973" y="7"/>
                  </a:lnTo>
                  <a:lnTo>
                    <a:pt x="970" y="4"/>
                  </a:lnTo>
                  <a:lnTo>
                    <a:pt x="967" y="2"/>
                  </a:lnTo>
                  <a:lnTo>
                    <a:pt x="965" y="0"/>
                  </a:lnTo>
                  <a:lnTo>
                    <a:pt x="962" y="0"/>
                  </a:lnTo>
                  <a:lnTo>
                    <a:pt x="960" y="0"/>
                  </a:lnTo>
                  <a:lnTo>
                    <a:pt x="957" y="2"/>
                  </a:lnTo>
                  <a:lnTo>
                    <a:pt x="954" y="4"/>
                  </a:lnTo>
                  <a:lnTo>
                    <a:pt x="952" y="7"/>
                  </a:lnTo>
                  <a:lnTo>
                    <a:pt x="949" y="11"/>
                  </a:lnTo>
                  <a:lnTo>
                    <a:pt x="945" y="17"/>
                  </a:lnTo>
                  <a:lnTo>
                    <a:pt x="942" y="23"/>
                  </a:lnTo>
                  <a:lnTo>
                    <a:pt x="938" y="30"/>
                  </a:lnTo>
                  <a:lnTo>
                    <a:pt x="934" y="37"/>
                  </a:lnTo>
                  <a:lnTo>
                    <a:pt x="930" y="43"/>
                  </a:lnTo>
                  <a:lnTo>
                    <a:pt x="927" y="48"/>
                  </a:lnTo>
                  <a:lnTo>
                    <a:pt x="924" y="52"/>
                  </a:lnTo>
                  <a:lnTo>
                    <a:pt x="921" y="55"/>
                  </a:lnTo>
                  <a:lnTo>
                    <a:pt x="918" y="58"/>
                  </a:lnTo>
                  <a:lnTo>
                    <a:pt x="916" y="59"/>
                  </a:lnTo>
                  <a:lnTo>
                    <a:pt x="913" y="60"/>
                  </a:lnTo>
                  <a:lnTo>
                    <a:pt x="910" y="59"/>
                  </a:lnTo>
                  <a:lnTo>
                    <a:pt x="908" y="58"/>
                  </a:lnTo>
                  <a:lnTo>
                    <a:pt x="905" y="55"/>
                  </a:lnTo>
                  <a:lnTo>
                    <a:pt x="902" y="52"/>
                  </a:lnTo>
                  <a:lnTo>
                    <a:pt x="899" y="48"/>
                  </a:lnTo>
                  <a:lnTo>
                    <a:pt x="896" y="43"/>
                  </a:lnTo>
                  <a:lnTo>
                    <a:pt x="892" y="37"/>
                  </a:lnTo>
                  <a:lnTo>
                    <a:pt x="888" y="30"/>
                  </a:lnTo>
                  <a:lnTo>
                    <a:pt x="884" y="23"/>
                  </a:lnTo>
                  <a:lnTo>
                    <a:pt x="881" y="17"/>
                  </a:lnTo>
                  <a:lnTo>
                    <a:pt x="877" y="11"/>
                  </a:lnTo>
                  <a:lnTo>
                    <a:pt x="874" y="7"/>
                  </a:lnTo>
                  <a:lnTo>
                    <a:pt x="872" y="4"/>
                  </a:lnTo>
                  <a:lnTo>
                    <a:pt x="869" y="2"/>
                  </a:lnTo>
                  <a:lnTo>
                    <a:pt x="866" y="0"/>
                  </a:lnTo>
                  <a:lnTo>
                    <a:pt x="864" y="0"/>
                  </a:lnTo>
                  <a:lnTo>
                    <a:pt x="861" y="0"/>
                  </a:lnTo>
                  <a:lnTo>
                    <a:pt x="859" y="2"/>
                  </a:lnTo>
                  <a:lnTo>
                    <a:pt x="856" y="4"/>
                  </a:lnTo>
                  <a:lnTo>
                    <a:pt x="853" y="7"/>
                  </a:lnTo>
                  <a:lnTo>
                    <a:pt x="850" y="11"/>
                  </a:lnTo>
                  <a:lnTo>
                    <a:pt x="847" y="17"/>
                  </a:lnTo>
                  <a:lnTo>
                    <a:pt x="843" y="23"/>
                  </a:lnTo>
                  <a:lnTo>
                    <a:pt x="839" y="30"/>
                  </a:lnTo>
                  <a:lnTo>
                    <a:pt x="835" y="37"/>
                  </a:lnTo>
                  <a:lnTo>
                    <a:pt x="831" y="43"/>
                  </a:lnTo>
                  <a:lnTo>
                    <a:pt x="828" y="48"/>
                  </a:lnTo>
                  <a:lnTo>
                    <a:pt x="825" y="52"/>
                  </a:lnTo>
                  <a:lnTo>
                    <a:pt x="822" y="55"/>
                  </a:lnTo>
                  <a:lnTo>
                    <a:pt x="819" y="58"/>
                  </a:lnTo>
                  <a:lnTo>
                    <a:pt x="817" y="59"/>
                  </a:lnTo>
                  <a:lnTo>
                    <a:pt x="814" y="60"/>
                  </a:lnTo>
                  <a:lnTo>
                    <a:pt x="812" y="59"/>
                  </a:lnTo>
                  <a:lnTo>
                    <a:pt x="809" y="58"/>
                  </a:lnTo>
                  <a:lnTo>
                    <a:pt x="806" y="55"/>
                  </a:lnTo>
                  <a:lnTo>
                    <a:pt x="804" y="52"/>
                  </a:lnTo>
                  <a:lnTo>
                    <a:pt x="801" y="48"/>
                  </a:lnTo>
                  <a:lnTo>
                    <a:pt x="797" y="43"/>
                  </a:lnTo>
                  <a:lnTo>
                    <a:pt x="794" y="37"/>
                  </a:lnTo>
                  <a:lnTo>
                    <a:pt x="790" y="30"/>
                  </a:lnTo>
                  <a:lnTo>
                    <a:pt x="786" y="23"/>
                  </a:lnTo>
                  <a:lnTo>
                    <a:pt x="782" y="17"/>
                  </a:lnTo>
                  <a:lnTo>
                    <a:pt x="779" y="11"/>
                  </a:lnTo>
                  <a:lnTo>
                    <a:pt x="776" y="7"/>
                  </a:lnTo>
                  <a:lnTo>
                    <a:pt x="773" y="4"/>
                  </a:lnTo>
                  <a:lnTo>
                    <a:pt x="770" y="2"/>
                  </a:lnTo>
                  <a:lnTo>
                    <a:pt x="768" y="0"/>
                  </a:lnTo>
                  <a:lnTo>
                    <a:pt x="765" y="0"/>
                  </a:lnTo>
                  <a:lnTo>
                    <a:pt x="762" y="0"/>
                  </a:lnTo>
                  <a:lnTo>
                    <a:pt x="760" y="2"/>
                  </a:lnTo>
                  <a:lnTo>
                    <a:pt x="757" y="4"/>
                  </a:lnTo>
                  <a:lnTo>
                    <a:pt x="754" y="7"/>
                  </a:lnTo>
                  <a:lnTo>
                    <a:pt x="751" y="11"/>
                  </a:lnTo>
                  <a:lnTo>
                    <a:pt x="748" y="17"/>
                  </a:lnTo>
                  <a:lnTo>
                    <a:pt x="744" y="23"/>
                  </a:lnTo>
                  <a:lnTo>
                    <a:pt x="740" y="30"/>
                  </a:lnTo>
                  <a:lnTo>
                    <a:pt x="736" y="37"/>
                  </a:lnTo>
                  <a:lnTo>
                    <a:pt x="733" y="43"/>
                  </a:lnTo>
                  <a:lnTo>
                    <a:pt x="729" y="48"/>
                  </a:lnTo>
                  <a:lnTo>
                    <a:pt x="726" y="52"/>
                  </a:lnTo>
                  <a:lnTo>
                    <a:pt x="724" y="55"/>
                  </a:lnTo>
                  <a:lnTo>
                    <a:pt x="721" y="58"/>
                  </a:lnTo>
                  <a:lnTo>
                    <a:pt x="718" y="59"/>
                  </a:lnTo>
                  <a:lnTo>
                    <a:pt x="716" y="60"/>
                  </a:lnTo>
                  <a:lnTo>
                    <a:pt x="713" y="59"/>
                  </a:lnTo>
                  <a:lnTo>
                    <a:pt x="711" y="58"/>
                  </a:lnTo>
                  <a:lnTo>
                    <a:pt x="708" y="55"/>
                  </a:lnTo>
                  <a:lnTo>
                    <a:pt x="705" y="52"/>
                  </a:lnTo>
                  <a:lnTo>
                    <a:pt x="702" y="48"/>
                  </a:lnTo>
                  <a:lnTo>
                    <a:pt x="699" y="43"/>
                  </a:lnTo>
                  <a:lnTo>
                    <a:pt x="695" y="37"/>
                  </a:lnTo>
                  <a:lnTo>
                    <a:pt x="691" y="30"/>
                  </a:lnTo>
                  <a:lnTo>
                    <a:pt x="687" y="23"/>
                  </a:lnTo>
                  <a:lnTo>
                    <a:pt x="683" y="17"/>
                  </a:lnTo>
                  <a:lnTo>
                    <a:pt x="680" y="11"/>
                  </a:lnTo>
                  <a:lnTo>
                    <a:pt x="677" y="7"/>
                  </a:lnTo>
                  <a:lnTo>
                    <a:pt x="674" y="4"/>
                  </a:lnTo>
                  <a:lnTo>
                    <a:pt x="671" y="2"/>
                  </a:lnTo>
                  <a:lnTo>
                    <a:pt x="669" y="0"/>
                  </a:lnTo>
                  <a:lnTo>
                    <a:pt x="666" y="0"/>
                  </a:lnTo>
                  <a:lnTo>
                    <a:pt x="664" y="0"/>
                  </a:lnTo>
                  <a:lnTo>
                    <a:pt x="661" y="2"/>
                  </a:lnTo>
                  <a:lnTo>
                    <a:pt x="658" y="4"/>
                  </a:lnTo>
                  <a:lnTo>
                    <a:pt x="656" y="7"/>
                  </a:lnTo>
                  <a:lnTo>
                    <a:pt x="653" y="11"/>
                  </a:lnTo>
                  <a:lnTo>
                    <a:pt x="649" y="17"/>
                  </a:lnTo>
                  <a:lnTo>
                    <a:pt x="646" y="23"/>
                  </a:lnTo>
                  <a:lnTo>
                    <a:pt x="642" y="30"/>
                  </a:lnTo>
                  <a:lnTo>
                    <a:pt x="638" y="37"/>
                  </a:lnTo>
                  <a:lnTo>
                    <a:pt x="634" y="43"/>
                  </a:lnTo>
                  <a:lnTo>
                    <a:pt x="631" y="48"/>
                  </a:lnTo>
                  <a:lnTo>
                    <a:pt x="628" y="52"/>
                  </a:lnTo>
                  <a:lnTo>
                    <a:pt x="625" y="55"/>
                  </a:lnTo>
                  <a:lnTo>
                    <a:pt x="622" y="58"/>
                  </a:lnTo>
                  <a:lnTo>
                    <a:pt x="620" y="59"/>
                  </a:lnTo>
                  <a:lnTo>
                    <a:pt x="617" y="60"/>
                  </a:lnTo>
                  <a:lnTo>
                    <a:pt x="614" y="59"/>
                  </a:lnTo>
                  <a:lnTo>
                    <a:pt x="612" y="58"/>
                  </a:lnTo>
                  <a:lnTo>
                    <a:pt x="609" y="55"/>
                  </a:lnTo>
                  <a:lnTo>
                    <a:pt x="606" y="52"/>
                  </a:lnTo>
                  <a:lnTo>
                    <a:pt x="603" y="48"/>
                  </a:lnTo>
                  <a:lnTo>
                    <a:pt x="600" y="43"/>
                  </a:lnTo>
                  <a:lnTo>
                    <a:pt x="596" y="37"/>
                  </a:lnTo>
                  <a:lnTo>
                    <a:pt x="592" y="30"/>
                  </a:lnTo>
                  <a:lnTo>
                    <a:pt x="588" y="23"/>
                  </a:lnTo>
                  <a:lnTo>
                    <a:pt x="585" y="17"/>
                  </a:lnTo>
                  <a:lnTo>
                    <a:pt x="581" y="11"/>
                  </a:lnTo>
                  <a:lnTo>
                    <a:pt x="578" y="7"/>
                  </a:lnTo>
                  <a:lnTo>
                    <a:pt x="576" y="4"/>
                  </a:lnTo>
                  <a:lnTo>
                    <a:pt x="573" y="2"/>
                  </a:lnTo>
                  <a:lnTo>
                    <a:pt x="570" y="0"/>
                  </a:lnTo>
                  <a:lnTo>
                    <a:pt x="568" y="0"/>
                  </a:lnTo>
                  <a:lnTo>
                    <a:pt x="565" y="0"/>
                  </a:lnTo>
                  <a:lnTo>
                    <a:pt x="563" y="2"/>
                  </a:lnTo>
                  <a:lnTo>
                    <a:pt x="560" y="4"/>
                  </a:lnTo>
                  <a:lnTo>
                    <a:pt x="557" y="7"/>
                  </a:lnTo>
                  <a:lnTo>
                    <a:pt x="554" y="11"/>
                  </a:lnTo>
                  <a:lnTo>
                    <a:pt x="551" y="17"/>
                  </a:lnTo>
                  <a:lnTo>
                    <a:pt x="547" y="23"/>
                  </a:lnTo>
                  <a:lnTo>
                    <a:pt x="543" y="30"/>
                  </a:lnTo>
                  <a:lnTo>
                    <a:pt x="539" y="37"/>
                  </a:lnTo>
                  <a:lnTo>
                    <a:pt x="535" y="43"/>
                  </a:lnTo>
                  <a:lnTo>
                    <a:pt x="532" y="48"/>
                  </a:lnTo>
                  <a:lnTo>
                    <a:pt x="529" y="52"/>
                  </a:lnTo>
                  <a:lnTo>
                    <a:pt x="526" y="55"/>
                  </a:lnTo>
                  <a:lnTo>
                    <a:pt x="523" y="58"/>
                  </a:lnTo>
                  <a:lnTo>
                    <a:pt x="521" y="59"/>
                  </a:lnTo>
                  <a:lnTo>
                    <a:pt x="518" y="60"/>
                  </a:lnTo>
                  <a:lnTo>
                    <a:pt x="516" y="59"/>
                  </a:lnTo>
                  <a:lnTo>
                    <a:pt x="513" y="58"/>
                  </a:lnTo>
                  <a:lnTo>
                    <a:pt x="510" y="55"/>
                  </a:lnTo>
                  <a:lnTo>
                    <a:pt x="508" y="52"/>
                  </a:lnTo>
                  <a:lnTo>
                    <a:pt x="505" y="48"/>
                  </a:lnTo>
                  <a:lnTo>
                    <a:pt x="501" y="43"/>
                  </a:lnTo>
                  <a:lnTo>
                    <a:pt x="498" y="37"/>
                  </a:lnTo>
                  <a:lnTo>
                    <a:pt x="494" y="30"/>
                  </a:lnTo>
                  <a:lnTo>
                    <a:pt x="490" y="23"/>
                  </a:lnTo>
                  <a:lnTo>
                    <a:pt x="486" y="17"/>
                  </a:lnTo>
                  <a:lnTo>
                    <a:pt x="483" y="11"/>
                  </a:lnTo>
                  <a:lnTo>
                    <a:pt x="480" y="7"/>
                  </a:lnTo>
                  <a:lnTo>
                    <a:pt x="477" y="4"/>
                  </a:lnTo>
                  <a:lnTo>
                    <a:pt x="474" y="2"/>
                  </a:lnTo>
                  <a:lnTo>
                    <a:pt x="472" y="0"/>
                  </a:lnTo>
                  <a:lnTo>
                    <a:pt x="469" y="0"/>
                  </a:lnTo>
                  <a:lnTo>
                    <a:pt x="466" y="0"/>
                  </a:lnTo>
                  <a:lnTo>
                    <a:pt x="464" y="2"/>
                  </a:lnTo>
                  <a:lnTo>
                    <a:pt x="461" y="4"/>
                  </a:lnTo>
                  <a:lnTo>
                    <a:pt x="458" y="7"/>
                  </a:lnTo>
                  <a:lnTo>
                    <a:pt x="455" y="11"/>
                  </a:lnTo>
                  <a:lnTo>
                    <a:pt x="452" y="17"/>
                  </a:lnTo>
                  <a:lnTo>
                    <a:pt x="448" y="23"/>
                  </a:lnTo>
                  <a:lnTo>
                    <a:pt x="444" y="30"/>
                  </a:lnTo>
                  <a:lnTo>
                    <a:pt x="440" y="37"/>
                  </a:lnTo>
                  <a:lnTo>
                    <a:pt x="437" y="43"/>
                  </a:lnTo>
                  <a:lnTo>
                    <a:pt x="433" y="48"/>
                  </a:lnTo>
                  <a:lnTo>
                    <a:pt x="430" y="52"/>
                  </a:lnTo>
                  <a:lnTo>
                    <a:pt x="428" y="55"/>
                  </a:lnTo>
                  <a:lnTo>
                    <a:pt x="425" y="58"/>
                  </a:lnTo>
                  <a:lnTo>
                    <a:pt x="422" y="59"/>
                  </a:lnTo>
                  <a:lnTo>
                    <a:pt x="420" y="60"/>
                  </a:lnTo>
                  <a:lnTo>
                    <a:pt x="417" y="59"/>
                  </a:lnTo>
                  <a:lnTo>
                    <a:pt x="415" y="58"/>
                  </a:lnTo>
                  <a:lnTo>
                    <a:pt x="412" y="55"/>
                  </a:lnTo>
                  <a:lnTo>
                    <a:pt x="409" y="52"/>
                  </a:lnTo>
                  <a:lnTo>
                    <a:pt x="406" y="48"/>
                  </a:lnTo>
                  <a:lnTo>
                    <a:pt x="403" y="43"/>
                  </a:lnTo>
                  <a:lnTo>
                    <a:pt x="399" y="37"/>
                  </a:lnTo>
                  <a:lnTo>
                    <a:pt x="395" y="30"/>
                  </a:lnTo>
                  <a:lnTo>
                    <a:pt x="391" y="23"/>
                  </a:lnTo>
                  <a:lnTo>
                    <a:pt x="387" y="17"/>
                  </a:lnTo>
                  <a:lnTo>
                    <a:pt x="384" y="11"/>
                  </a:lnTo>
                  <a:lnTo>
                    <a:pt x="381" y="7"/>
                  </a:lnTo>
                  <a:lnTo>
                    <a:pt x="378" y="4"/>
                  </a:lnTo>
                  <a:lnTo>
                    <a:pt x="375" y="2"/>
                  </a:lnTo>
                  <a:lnTo>
                    <a:pt x="373" y="0"/>
                  </a:lnTo>
                  <a:lnTo>
                    <a:pt x="370" y="0"/>
                  </a:lnTo>
                  <a:lnTo>
                    <a:pt x="368" y="0"/>
                  </a:lnTo>
                  <a:lnTo>
                    <a:pt x="365" y="2"/>
                  </a:lnTo>
                  <a:lnTo>
                    <a:pt x="362" y="4"/>
                  </a:lnTo>
                  <a:lnTo>
                    <a:pt x="360" y="7"/>
                  </a:lnTo>
                  <a:lnTo>
                    <a:pt x="357" y="11"/>
                  </a:lnTo>
                  <a:lnTo>
                    <a:pt x="353" y="17"/>
                  </a:lnTo>
                  <a:lnTo>
                    <a:pt x="350" y="23"/>
                  </a:lnTo>
                  <a:lnTo>
                    <a:pt x="346" y="30"/>
                  </a:lnTo>
                  <a:lnTo>
                    <a:pt x="342" y="37"/>
                  </a:lnTo>
                  <a:lnTo>
                    <a:pt x="338" y="43"/>
                  </a:lnTo>
                  <a:lnTo>
                    <a:pt x="335" y="48"/>
                  </a:lnTo>
                  <a:lnTo>
                    <a:pt x="332" y="52"/>
                  </a:lnTo>
                  <a:lnTo>
                    <a:pt x="329" y="55"/>
                  </a:lnTo>
                  <a:lnTo>
                    <a:pt x="326" y="58"/>
                  </a:lnTo>
                  <a:lnTo>
                    <a:pt x="324" y="59"/>
                  </a:lnTo>
                  <a:lnTo>
                    <a:pt x="321" y="60"/>
                  </a:lnTo>
                  <a:lnTo>
                    <a:pt x="318" y="59"/>
                  </a:lnTo>
                  <a:lnTo>
                    <a:pt x="316" y="58"/>
                  </a:lnTo>
                  <a:lnTo>
                    <a:pt x="313" y="55"/>
                  </a:lnTo>
                  <a:lnTo>
                    <a:pt x="310" y="52"/>
                  </a:lnTo>
                  <a:lnTo>
                    <a:pt x="307" y="48"/>
                  </a:lnTo>
                  <a:lnTo>
                    <a:pt x="304" y="43"/>
                  </a:lnTo>
                  <a:lnTo>
                    <a:pt x="300" y="37"/>
                  </a:lnTo>
                  <a:lnTo>
                    <a:pt x="296" y="30"/>
                  </a:lnTo>
                  <a:lnTo>
                    <a:pt x="292" y="23"/>
                  </a:lnTo>
                  <a:lnTo>
                    <a:pt x="289" y="17"/>
                  </a:lnTo>
                  <a:lnTo>
                    <a:pt x="285" y="11"/>
                  </a:lnTo>
                  <a:lnTo>
                    <a:pt x="282" y="7"/>
                  </a:lnTo>
                  <a:lnTo>
                    <a:pt x="280" y="4"/>
                  </a:lnTo>
                  <a:lnTo>
                    <a:pt x="277" y="2"/>
                  </a:lnTo>
                  <a:lnTo>
                    <a:pt x="274" y="0"/>
                  </a:lnTo>
                  <a:lnTo>
                    <a:pt x="272" y="0"/>
                  </a:lnTo>
                  <a:lnTo>
                    <a:pt x="269" y="0"/>
                  </a:lnTo>
                  <a:lnTo>
                    <a:pt x="267" y="2"/>
                  </a:lnTo>
                  <a:lnTo>
                    <a:pt x="264" y="4"/>
                  </a:lnTo>
                  <a:lnTo>
                    <a:pt x="261" y="7"/>
                  </a:lnTo>
                  <a:lnTo>
                    <a:pt x="258" y="11"/>
                  </a:lnTo>
                  <a:lnTo>
                    <a:pt x="255" y="17"/>
                  </a:lnTo>
                  <a:lnTo>
                    <a:pt x="251" y="23"/>
                  </a:lnTo>
                  <a:lnTo>
                    <a:pt x="247" y="30"/>
                  </a:lnTo>
                  <a:lnTo>
                    <a:pt x="243" y="37"/>
                  </a:lnTo>
                  <a:lnTo>
                    <a:pt x="239" y="43"/>
                  </a:lnTo>
                  <a:lnTo>
                    <a:pt x="236" y="48"/>
                  </a:lnTo>
                  <a:lnTo>
                    <a:pt x="233" y="52"/>
                  </a:lnTo>
                  <a:lnTo>
                    <a:pt x="230" y="55"/>
                  </a:lnTo>
                  <a:lnTo>
                    <a:pt x="227" y="58"/>
                  </a:lnTo>
                  <a:lnTo>
                    <a:pt x="225" y="59"/>
                  </a:lnTo>
                  <a:lnTo>
                    <a:pt x="222" y="60"/>
                  </a:lnTo>
                  <a:lnTo>
                    <a:pt x="220" y="59"/>
                  </a:lnTo>
                  <a:lnTo>
                    <a:pt x="217" y="58"/>
                  </a:lnTo>
                  <a:lnTo>
                    <a:pt x="214" y="55"/>
                  </a:lnTo>
                  <a:lnTo>
                    <a:pt x="212" y="52"/>
                  </a:lnTo>
                  <a:lnTo>
                    <a:pt x="209" y="48"/>
                  </a:lnTo>
                  <a:lnTo>
                    <a:pt x="205" y="43"/>
                  </a:lnTo>
                  <a:lnTo>
                    <a:pt x="202" y="37"/>
                  </a:lnTo>
                  <a:lnTo>
                    <a:pt x="198" y="30"/>
                  </a:lnTo>
                  <a:lnTo>
                    <a:pt x="194" y="23"/>
                  </a:lnTo>
                  <a:lnTo>
                    <a:pt x="190" y="17"/>
                  </a:lnTo>
                  <a:lnTo>
                    <a:pt x="187" y="11"/>
                  </a:lnTo>
                  <a:lnTo>
                    <a:pt x="184" y="7"/>
                  </a:lnTo>
                  <a:lnTo>
                    <a:pt x="181" y="4"/>
                  </a:lnTo>
                  <a:lnTo>
                    <a:pt x="178" y="2"/>
                  </a:lnTo>
                  <a:lnTo>
                    <a:pt x="176" y="0"/>
                  </a:lnTo>
                  <a:lnTo>
                    <a:pt x="173" y="0"/>
                  </a:lnTo>
                  <a:lnTo>
                    <a:pt x="170" y="0"/>
                  </a:lnTo>
                  <a:lnTo>
                    <a:pt x="168" y="2"/>
                  </a:lnTo>
                  <a:lnTo>
                    <a:pt x="165" y="4"/>
                  </a:lnTo>
                  <a:lnTo>
                    <a:pt x="162" y="7"/>
                  </a:lnTo>
                  <a:lnTo>
                    <a:pt x="159" y="11"/>
                  </a:lnTo>
                  <a:lnTo>
                    <a:pt x="156" y="17"/>
                  </a:lnTo>
                  <a:lnTo>
                    <a:pt x="152" y="23"/>
                  </a:lnTo>
                  <a:lnTo>
                    <a:pt x="148" y="30"/>
                  </a:lnTo>
                  <a:lnTo>
                    <a:pt x="144" y="37"/>
                  </a:lnTo>
                  <a:lnTo>
                    <a:pt x="141" y="43"/>
                  </a:lnTo>
                  <a:lnTo>
                    <a:pt x="137" y="48"/>
                  </a:lnTo>
                  <a:lnTo>
                    <a:pt x="134" y="52"/>
                  </a:lnTo>
                  <a:lnTo>
                    <a:pt x="132" y="55"/>
                  </a:lnTo>
                  <a:lnTo>
                    <a:pt x="129" y="58"/>
                  </a:lnTo>
                  <a:lnTo>
                    <a:pt x="126" y="59"/>
                  </a:lnTo>
                  <a:lnTo>
                    <a:pt x="124" y="60"/>
                  </a:lnTo>
                  <a:lnTo>
                    <a:pt x="121" y="59"/>
                  </a:lnTo>
                  <a:lnTo>
                    <a:pt x="119" y="58"/>
                  </a:lnTo>
                  <a:lnTo>
                    <a:pt x="116" y="55"/>
                  </a:lnTo>
                  <a:lnTo>
                    <a:pt x="113" y="52"/>
                  </a:lnTo>
                  <a:lnTo>
                    <a:pt x="110" y="48"/>
                  </a:lnTo>
                  <a:lnTo>
                    <a:pt x="107" y="43"/>
                  </a:lnTo>
                  <a:lnTo>
                    <a:pt x="103" y="37"/>
                  </a:lnTo>
                  <a:lnTo>
                    <a:pt x="99" y="30"/>
                  </a:lnTo>
                  <a:lnTo>
                    <a:pt x="95" y="23"/>
                  </a:lnTo>
                  <a:lnTo>
                    <a:pt x="91" y="17"/>
                  </a:lnTo>
                  <a:lnTo>
                    <a:pt x="88" y="11"/>
                  </a:lnTo>
                  <a:lnTo>
                    <a:pt x="85" y="7"/>
                  </a:lnTo>
                  <a:lnTo>
                    <a:pt x="82" y="4"/>
                  </a:lnTo>
                  <a:lnTo>
                    <a:pt x="79" y="2"/>
                  </a:lnTo>
                  <a:lnTo>
                    <a:pt x="77" y="0"/>
                  </a:lnTo>
                  <a:lnTo>
                    <a:pt x="74" y="0"/>
                  </a:lnTo>
                  <a:lnTo>
                    <a:pt x="72" y="0"/>
                  </a:lnTo>
                  <a:lnTo>
                    <a:pt x="69" y="2"/>
                  </a:lnTo>
                  <a:lnTo>
                    <a:pt x="66" y="4"/>
                  </a:lnTo>
                  <a:lnTo>
                    <a:pt x="64" y="7"/>
                  </a:lnTo>
                  <a:lnTo>
                    <a:pt x="61" y="11"/>
                  </a:lnTo>
                  <a:lnTo>
                    <a:pt x="57" y="17"/>
                  </a:lnTo>
                  <a:lnTo>
                    <a:pt x="54" y="23"/>
                  </a:lnTo>
                  <a:lnTo>
                    <a:pt x="50" y="30"/>
                  </a:lnTo>
                  <a:lnTo>
                    <a:pt x="46" y="37"/>
                  </a:lnTo>
                  <a:lnTo>
                    <a:pt x="42" y="43"/>
                  </a:lnTo>
                  <a:lnTo>
                    <a:pt x="39" y="48"/>
                  </a:lnTo>
                  <a:lnTo>
                    <a:pt x="36" y="52"/>
                  </a:lnTo>
                  <a:lnTo>
                    <a:pt x="33" y="55"/>
                  </a:lnTo>
                  <a:lnTo>
                    <a:pt x="30" y="58"/>
                  </a:lnTo>
                  <a:lnTo>
                    <a:pt x="28" y="59"/>
                  </a:lnTo>
                  <a:lnTo>
                    <a:pt x="25" y="60"/>
                  </a:lnTo>
                  <a:lnTo>
                    <a:pt x="22" y="59"/>
                  </a:lnTo>
                  <a:lnTo>
                    <a:pt x="20" y="58"/>
                  </a:lnTo>
                  <a:lnTo>
                    <a:pt x="17" y="55"/>
                  </a:lnTo>
                  <a:lnTo>
                    <a:pt x="14" y="52"/>
                  </a:lnTo>
                  <a:lnTo>
                    <a:pt x="11" y="48"/>
                  </a:lnTo>
                  <a:lnTo>
                    <a:pt x="8" y="43"/>
                  </a:lnTo>
                  <a:lnTo>
                    <a:pt x="4" y="37"/>
                  </a:lnTo>
                  <a:lnTo>
                    <a:pt x="0" y="30"/>
                  </a:lnTo>
                </a:path>
              </a:pathLst>
            </a:custGeom>
            <a:noFill/>
            <a:ln w="4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53" name="Rectangle 213">
              <a:extLst>
                <a:ext uri="{FF2B5EF4-FFF2-40B4-BE49-F238E27FC236}">
                  <a16:creationId xmlns:a16="http://schemas.microsoft.com/office/drawing/2014/main" id="{C95499E5-C039-FD62-228C-202B7B4F1E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401"/>
              <a:ext cx="269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water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54" name="Rectangle 214">
              <a:extLst>
                <a:ext uri="{FF2B5EF4-FFF2-40B4-BE49-F238E27FC236}">
                  <a16:creationId xmlns:a16="http://schemas.microsoft.com/office/drawing/2014/main" id="{FD07696D-7C3C-622D-EA45-09A85929A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34" y="1536"/>
              <a:ext cx="340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100.</a:t>
              </a:r>
              <a:r>
                <a:rPr lang="en-US" altLang="en-US" sz="1600">
                  <a:latin typeface="Arial" panose="020B0604020202020204" pitchFamily="34" charset="0"/>
                </a:rPr>
                <a:t>º</a:t>
              </a: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5555" name="Rectangle 215">
              <a:extLst>
                <a:ext uri="{FF2B5EF4-FFF2-40B4-BE49-F238E27FC236}">
                  <a16:creationId xmlns:a16="http://schemas.microsoft.com/office/drawing/2014/main" id="{D852B731-2923-86F8-145E-7268C1690E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67" y="2145"/>
              <a:ext cx="815" cy="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500">
                  <a:solidFill>
                    <a:srgbClr val="000000"/>
                  </a:solidFill>
                  <a:latin typeface="Times New Roman" panose="02020603050405020304" pitchFamily="18" charset="0"/>
                </a:rPr>
                <a:t>equivalent boiler</a:t>
              </a: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25D06147-0F74-A6DE-82AA-8D7BCFDEF094}"/>
              </a:ext>
            </a:extLst>
          </p:cNvPr>
          <p:cNvSpPr/>
          <p:nvPr/>
        </p:nvSpPr>
        <p:spPr>
          <a:xfrm>
            <a:off x="4064000" y="2744788"/>
            <a:ext cx="1014413" cy="712787"/>
          </a:xfrm>
          <a:prstGeom prst="rect">
            <a:avLst/>
          </a:prstGeom>
          <a:noFill/>
          <a:ln w="285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F1BBD1EB-729D-07CE-FC7C-BBDF76B3329E}"/>
              </a:ext>
            </a:extLst>
          </p:cNvPr>
          <p:cNvSpPr/>
          <p:nvPr/>
        </p:nvSpPr>
        <p:spPr>
          <a:xfrm>
            <a:off x="9274175" y="5562600"/>
            <a:ext cx="1949450" cy="457200"/>
          </a:xfrm>
          <a:prstGeom prst="rect">
            <a:avLst/>
          </a:prstGeom>
          <a:noFill/>
          <a:ln w="28575">
            <a:solidFill>
              <a:srgbClr val="850AFF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366" name="Title 1">
            <a:extLst>
              <a:ext uri="{FF2B5EF4-FFF2-40B4-BE49-F238E27FC236}">
                <a16:creationId xmlns:a16="http://schemas.microsoft.com/office/drawing/2014/main" id="{CB13947D-F21A-BCC1-3807-7709C43B4FE4}"/>
              </a:ext>
            </a:extLst>
          </p:cNvPr>
          <p:cNvSpPr txBox="1">
            <a:spLocks/>
          </p:cNvSpPr>
          <p:nvPr/>
        </p:nvSpPr>
        <p:spPr bwMode="auto">
          <a:xfrm>
            <a:off x="381000" y="304800"/>
            <a:ext cx="1150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572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572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572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Method 2: Find </a:t>
            </a:r>
            <a:r>
              <a:rPr lang="en-US" altLang="en-US" sz="4800" b="1" i="1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4800" b="1" baseline="-25000" dirty="0" err="1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warmer</a:t>
            </a:r>
            <a:endParaRPr lang="en-US" altLang="en-US" sz="4800" b="1" baseline="-25000" dirty="0">
              <a:solidFill>
                <a:schemeClr val="accent5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3860</TotalTime>
  <Words>1025</Words>
  <Application>Microsoft Macintosh PowerPoint</Application>
  <PresentationFormat>Widescreen</PresentationFormat>
  <Paragraphs>234</Paragraphs>
  <Slides>15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ＭＳ Ｐゴシック</vt:lpstr>
      <vt:lpstr>Calibri</vt:lpstr>
      <vt:lpstr>Times</vt:lpstr>
      <vt:lpstr>Times New Roman</vt:lpstr>
      <vt:lpstr>Century Gothic</vt:lpstr>
      <vt:lpstr>Wingdings</vt:lpstr>
      <vt:lpstr>Office Theme</vt:lpstr>
      <vt:lpstr>MathType 6.0 Equation</vt:lpstr>
      <vt:lpstr>PowerPoint Presentation</vt:lpstr>
      <vt:lpstr>PowerPoint Presentation</vt:lpstr>
      <vt:lpstr>Rules for Energy Balances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Parry Grewal</dc:creator>
  <cp:lastModifiedBy>Lara Capellino</cp:lastModifiedBy>
  <cp:revision>192</cp:revision>
  <dcterms:created xsi:type="dcterms:W3CDTF">2012-09-27T01:05:00Z</dcterms:created>
  <dcterms:modified xsi:type="dcterms:W3CDTF">2025-09-24T15:44:17Z</dcterms:modified>
</cp:coreProperties>
</file>