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2" r:id="rId3"/>
    <p:sldId id="272" r:id="rId4"/>
    <p:sldId id="281" r:id="rId5"/>
    <p:sldId id="295" r:id="rId6"/>
    <p:sldId id="296" r:id="rId7"/>
    <p:sldId id="298" r:id="rId8"/>
    <p:sldId id="299" r:id="rId9"/>
    <p:sldId id="269" r:id="rId10"/>
    <p:sldId id="273" r:id="rId11"/>
    <p:sldId id="282" r:id="rId12"/>
    <p:sldId id="276" r:id="rId13"/>
    <p:sldId id="274" r:id="rId14"/>
    <p:sldId id="279" r:id="rId15"/>
    <p:sldId id="300" r:id="rId16"/>
    <p:sldId id="301" r:id="rId17"/>
    <p:sldId id="302" r:id="rId18"/>
    <p:sldId id="288" r:id="rId19"/>
    <p:sldId id="291" r:id="rId20"/>
    <p:sldId id="293" r:id="rId21"/>
    <p:sldId id="292" r:id="rId22"/>
    <p:sldId id="294"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459C3B-DAD5-4A93-A0D3-A810F760D3A9}">
          <p14:sldIdLst>
            <p14:sldId id="256"/>
            <p14:sldId id="262"/>
            <p14:sldId id="272"/>
            <p14:sldId id="281"/>
            <p14:sldId id="295"/>
          </p14:sldIdLst>
        </p14:section>
        <p14:section name="Untitled Section" id="{FC60BBBD-CBF7-403C-9755-EE034552A6D7}">
          <p14:sldIdLst>
            <p14:sldId id="296"/>
            <p14:sldId id="298"/>
            <p14:sldId id="299"/>
            <p14:sldId id="269"/>
            <p14:sldId id="273"/>
            <p14:sldId id="282"/>
            <p14:sldId id="276"/>
            <p14:sldId id="274"/>
            <p14:sldId id="279"/>
            <p14:sldId id="300"/>
            <p14:sldId id="301"/>
            <p14:sldId id="302"/>
            <p14:sldId id="288"/>
            <p14:sldId id="291"/>
            <p14:sldId id="293"/>
            <p14:sldId id="292"/>
            <p14:sldId id="294"/>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B03219-909B-4A64-80A8-0F1D08E3AD32}" v="781" dt="2024-09-25T07:22:55.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0" autoAdjust="0"/>
    <p:restoredTop sz="81648" autoAdjust="0"/>
  </p:normalViewPr>
  <p:slideViewPr>
    <p:cSldViewPr snapToGrid="0">
      <p:cViewPr>
        <p:scale>
          <a:sx n="75" d="100"/>
          <a:sy n="75" d="100"/>
        </p:scale>
        <p:origin x="882" y="34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de Silva" userId="109afd5b2c8f34d4" providerId="LiveId" clId="{D8B03219-909B-4A64-80A8-0F1D08E3AD32}"/>
    <pc:docChg chg="undo custSel addSld delSld modSld sldOrd addSection modSection">
      <pc:chgData name="Lauren de Silva" userId="109afd5b2c8f34d4" providerId="LiveId" clId="{D8B03219-909B-4A64-80A8-0F1D08E3AD32}" dt="2024-09-25T07:22:55.128" v="1906" actId="20577"/>
      <pc:docMkLst>
        <pc:docMk/>
      </pc:docMkLst>
      <pc:sldChg chg="modSp mod">
        <pc:chgData name="Lauren de Silva" userId="109afd5b2c8f34d4" providerId="LiveId" clId="{D8B03219-909B-4A64-80A8-0F1D08E3AD32}" dt="2024-09-25T05:02:21.992" v="27" actId="20577"/>
        <pc:sldMkLst>
          <pc:docMk/>
          <pc:sldMk cId="2427654881" sldId="256"/>
        </pc:sldMkLst>
        <pc:spChg chg="mod">
          <ac:chgData name="Lauren de Silva" userId="109afd5b2c8f34d4" providerId="LiveId" clId="{D8B03219-909B-4A64-80A8-0F1D08E3AD32}" dt="2024-09-25T05:02:21.992" v="27" actId="20577"/>
          <ac:spMkLst>
            <pc:docMk/>
            <pc:sldMk cId="2427654881" sldId="256"/>
            <ac:spMk id="3" creationId="{07EA0173-C937-8352-A05D-BA53C20D8586}"/>
          </ac:spMkLst>
        </pc:spChg>
        <pc:picChg chg="mod">
          <ac:chgData name="Lauren de Silva" userId="109afd5b2c8f34d4" providerId="LiveId" clId="{D8B03219-909B-4A64-80A8-0F1D08E3AD32}" dt="2024-09-25T05:02:11.428" v="2" actId="1076"/>
          <ac:picMkLst>
            <pc:docMk/>
            <pc:sldMk cId="2427654881" sldId="256"/>
            <ac:picMk id="6" creationId="{CDAC648C-3FBB-9297-8C68-5487F9279966}"/>
          </ac:picMkLst>
        </pc:picChg>
      </pc:sldChg>
      <pc:sldChg chg="modSp modAnim">
        <pc:chgData name="Lauren de Silva" userId="109afd5b2c8f34d4" providerId="LiveId" clId="{D8B03219-909B-4A64-80A8-0F1D08E3AD32}" dt="2024-09-25T05:52:14.841" v="1113" actId="14"/>
        <pc:sldMkLst>
          <pc:docMk/>
          <pc:sldMk cId="1785357654" sldId="259"/>
        </pc:sldMkLst>
        <pc:spChg chg="mod">
          <ac:chgData name="Lauren de Silva" userId="109afd5b2c8f34d4" providerId="LiveId" clId="{D8B03219-909B-4A64-80A8-0F1D08E3AD32}" dt="2024-09-25T05:52:14.841" v="1113" actId="14"/>
          <ac:spMkLst>
            <pc:docMk/>
            <pc:sldMk cId="1785357654" sldId="259"/>
            <ac:spMk id="3" creationId="{B4D316F1-2EAF-8376-1AC8-52DB5E4061EB}"/>
          </ac:spMkLst>
        </pc:spChg>
      </pc:sldChg>
      <pc:sldChg chg="addSp modSp add mod">
        <pc:chgData name="Lauren de Silva" userId="109afd5b2c8f34d4" providerId="LiveId" clId="{D8B03219-909B-4A64-80A8-0F1D08E3AD32}" dt="2024-09-25T05:03:03.704" v="34" actId="1076"/>
        <pc:sldMkLst>
          <pc:docMk/>
          <pc:sldMk cId="3494444794" sldId="262"/>
        </pc:sldMkLst>
        <pc:spChg chg="add mod">
          <ac:chgData name="Lauren de Silva" userId="109afd5b2c8f34d4" providerId="LiveId" clId="{D8B03219-909B-4A64-80A8-0F1D08E3AD32}" dt="2024-09-25T05:03:01.858" v="33" actId="1076"/>
          <ac:spMkLst>
            <pc:docMk/>
            <pc:sldMk cId="3494444794" sldId="262"/>
            <ac:spMk id="3" creationId="{84E14F8E-E5F2-5235-C7E2-76C9C2CBD3A5}"/>
          </ac:spMkLst>
        </pc:spChg>
        <pc:picChg chg="mod">
          <ac:chgData name="Lauren de Silva" userId="109afd5b2c8f34d4" providerId="LiveId" clId="{D8B03219-909B-4A64-80A8-0F1D08E3AD32}" dt="2024-09-25T05:03:03.704" v="34" actId="1076"/>
          <ac:picMkLst>
            <pc:docMk/>
            <pc:sldMk cId="3494444794" sldId="262"/>
            <ac:picMk id="7" creationId="{8EFFFECA-F405-4348-3809-4C3A59AF41A1}"/>
          </ac:picMkLst>
        </pc:picChg>
      </pc:sldChg>
      <pc:sldChg chg="delSp del mod delAnim">
        <pc:chgData name="Lauren de Silva" userId="109afd5b2c8f34d4" providerId="LiveId" clId="{D8B03219-909B-4A64-80A8-0F1D08E3AD32}" dt="2024-09-25T05:49:14.607" v="1075" actId="47"/>
        <pc:sldMkLst>
          <pc:docMk/>
          <pc:sldMk cId="1821887626" sldId="266"/>
        </pc:sldMkLst>
        <pc:grpChg chg="del">
          <ac:chgData name="Lauren de Silva" userId="109afd5b2c8f34d4" providerId="LiveId" clId="{D8B03219-909B-4A64-80A8-0F1D08E3AD32}" dt="2024-09-25T05:15:40.209" v="428" actId="21"/>
          <ac:grpSpMkLst>
            <pc:docMk/>
            <pc:sldMk cId="1821887626" sldId="266"/>
            <ac:grpSpMk id="27" creationId="{607B96BA-E6AE-A180-93B5-4014B240EAEB}"/>
          </ac:grpSpMkLst>
        </pc:grpChg>
      </pc:sldChg>
      <pc:sldChg chg="modSp del mod">
        <pc:chgData name="Lauren de Silva" userId="109afd5b2c8f34d4" providerId="LiveId" clId="{D8B03219-909B-4A64-80A8-0F1D08E3AD32}" dt="2024-09-25T05:49:15.414" v="1076" actId="47"/>
        <pc:sldMkLst>
          <pc:docMk/>
          <pc:sldMk cId="2505993394" sldId="268"/>
        </pc:sldMkLst>
        <pc:picChg chg="mod">
          <ac:chgData name="Lauren de Silva" userId="109afd5b2c8f34d4" providerId="LiveId" clId="{D8B03219-909B-4A64-80A8-0F1D08E3AD32}" dt="2024-09-25T05:35:17.562" v="938" actId="1076"/>
          <ac:picMkLst>
            <pc:docMk/>
            <pc:sldMk cId="2505993394" sldId="268"/>
            <ac:picMk id="7" creationId="{2DF29F36-6F62-E921-9225-3A3E4B06CD00}"/>
          </ac:picMkLst>
        </pc:picChg>
        <pc:picChg chg="mod">
          <ac:chgData name="Lauren de Silva" userId="109afd5b2c8f34d4" providerId="LiveId" clId="{D8B03219-909B-4A64-80A8-0F1D08E3AD32}" dt="2024-09-25T05:34:21.922" v="904" actId="1076"/>
          <ac:picMkLst>
            <pc:docMk/>
            <pc:sldMk cId="2505993394" sldId="268"/>
            <ac:picMk id="9" creationId="{D6555911-0949-2556-AC75-5DF63DA439D3}"/>
          </ac:picMkLst>
        </pc:picChg>
      </pc:sldChg>
      <pc:sldChg chg="del ord">
        <pc:chgData name="Lauren de Silva" userId="109afd5b2c8f34d4" providerId="LiveId" clId="{D8B03219-909B-4A64-80A8-0F1D08E3AD32}" dt="2024-09-25T05:36:52.056" v="954" actId="2696"/>
        <pc:sldMkLst>
          <pc:docMk/>
          <pc:sldMk cId="2498211924" sldId="269"/>
        </pc:sldMkLst>
      </pc:sldChg>
      <pc:sldChg chg="addSp delSp modSp add mod">
        <pc:chgData name="Lauren de Silva" userId="109afd5b2c8f34d4" providerId="LiveId" clId="{D8B03219-909B-4A64-80A8-0F1D08E3AD32}" dt="2024-09-25T05:49:07.061" v="1074" actId="1076"/>
        <pc:sldMkLst>
          <pc:docMk/>
          <pc:sldMk cId="4077833043" sldId="269"/>
        </pc:sldMkLst>
        <pc:spChg chg="del">
          <ac:chgData name="Lauren de Silva" userId="109afd5b2c8f34d4" providerId="LiveId" clId="{D8B03219-909B-4A64-80A8-0F1D08E3AD32}" dt="2024-09-25T05:48:57.091" v="1072" actId="478"/>
          <ac:spMkLst>
            <pc:docMk/>
            <pc:sldMk cId="4077833043" sldId="269"/>
            <ac:spMk id="2" creationId="{4AF56F99-AC52-9679-75EA-13566484B6AA}"/>
          </ac:spMkLst>
        </pc:spChg>
        <pc:spChg chg="add del mod">
          <ac:chgData name="Lauren de Silva" userId="109afd5b2c8f34d4" providerId="LiveId" clId="{D8B03219-909B-4A64-80A8-0F1D08E3AD32}" dt="2024-09-25T05:48:59.285" v="1073" actId="478"/>
          <ac:spMkLst>
            <pc:docMk/>
            <pc:sldMk cId="4077833043" sldId="269"/>
            <ac:spMk id="4" creationId="{812C90CE-9319-3BC9-D480-08A411C7E159}"/>
          </ac:spMkLst>
        </pc:spChg>
        <pc:spChg chg="mod">
          <ac:chgData name="Lauren de Silva" userId="109afd5b2c8f34d4" providerId="LiveId" clId="{D8B03219-909B-4A64-80A8-0F1D08E3AD32}" dt="2024-09-25T05:49:07.061" v="1074" actId="1076"/>
          <ac:spMkLst>
            <pc:docMk/>
            <pc:sldMk cId="4077833043" sldId="269"/>
            <ac:spMk id="13" creationId="{0D416B2C-0742-C5CD-244D-539D583884F3}"/>
          </ac:spMkLst>
        </pc:spChg>
        <pc:spChg chg="mod">
          <ac:chgData name="Lauren de Silva" userId="109afd5b2c8f34d4" providerId="LiveId" clId="{D8B03219-909B-4A64-80A8-0F1D08E3AD32}" dt="2024-09-25T05:49:07.061" v="1074" actId="1076"/>
          <ac:spMkLst>
            <pc:docMk/>
            <pc:sldMk cId="4077833043" sldId="269"/>
            <ac:spMk id="17" creationId="{031829E4-4D9D-E0C8-5964-2570D120DB04}"/>
          </ac:spMkLst>
        </pc:spChg>
        <pc:spChg chg="mod">
          <ac:chgData name="Lauren de Silva" userId="109afd5b2c8f34d4" providerId="LiveId" clId="{D8B03219-909B-4A64-80A8-0F1D08E3AD32}" dt="2024-09-25T05:49:07.061" v="1074" actId="1076"/>
          <ac:spMkLst>
            <pc:docMk/>
            <pc:sldMk cId="4077833043" sldId="269"/>
            <ac:spMk id="18" creationId="{95B0DAB3-7D00-DA30-3DB9-20F0742B14CC}"/>
          </ac:spMkLst>
        </pc:spChg>
        <pc:spChg chg="mod">
          <ac:chgData name="Lauren de Silva" userId="109afd5b2c8f34d4" providerId="LiveId" clId="{D8B03219-909B-4A64-80A8-0F1D08E3AD32}" dt="2024-09-25T05:49:07.061" v="1074" actId="1076"/>
          <ac:spMkLst>
            <pc:docMk/>
            <pc:sldMk cId="4077833043" sldId="269"/>
            <ac:spMk id="19" creationId="{7F1C0667-C49C-1B51-9B1B-A419601D16F8}"/>
          </ac:spMkLst>
        </pc:spChg>
        <pc:spChg chg="mod">
          <ac:chgData name="Lauren de Silva" userId="109afd5b2c8f34d4" providerId="LiveId" clId="{D8B03219-909B-4A64-80A8-0F1D08E3AD32}" dt="2024-09-25T05:49:07.061" v="1074" actId="1076"/>
          <ac:spMkLst>
            <pc:docMk/>
            <pc:sldMk cId="4077833043" sldId="269"/>
            <ac:spMk id="20" creationId="{C681D47C-FA09-51EE-49A1-3C04C8EC2800}"/>
          </ac:spMkLst>
        </pc:spChg>
        <pc:spChg chg="mod">
          <ac:chgData name="Lauren de Silva" userId="109afd5b2c8f34d4" providerId="LiveId" clId="{D8B03219-909B-4A64-80A8-0F1D08E3AD32}" dt="2024-09-25T05:49:07.061" v="1074" actId="1076"/>
          <ac:spMkLst>
            <pc:docMk/>
            <pc:sldMk cId="4077833043" sldId="269"/>
            <ac:spMk id="21" creationId="{582FEC1A-029C-D09A-6150-18CF018CE887}"/>
          </ac:spMkLst>
        </pc:spChg>
        <pc:spChg chg="mod">
          <ac:chgData name="Lauren de Silva" userId="109afd5b2c8f34d4" providerId="LiveId" clId="{D8B03219-909B-4A64-80A8-0F1D08E3AD32}" dt="2024-09-25T05:49:07.061" v="1074" actId="1076"/>
          <ac:spMkLst>
            <pc:docMk/>
            <pc:sldMk cId="4077833043" sldId="269"/>
            <ac:spMk id="22" creationId="{59293340-8C26-D302-F3EA-02DE56A8AFD6}"/>
          </ac:spMkLst>
        </pc:spChg>
        <pc:spChg chg="mod">
          <ac:chgData name="Lauren de Silva" userId="109afd5b2c8f34d4" providerId="LiveId" clId="{D8B03219-909B-4A64-80A8-0F1D08E3AD32}" dt="2024-09-25T05:49:07.061" v="1074" actId="1076"/>
          <ac:spMkLst>
            <pc:docMk/>
            <pc:sldMk cId="4077833043" sldId="269"/>
            <ac:spMk id="23" creationId="{C8F9ABDD-5177-55C4-7FCC-B0E9A5926B50}"/>
          </ac:spMkLst>
        </pc:spChg>
        <pc:grpChg chg="mod">
          <ac:chgData name="Lauren de Silva" userId="109afd5b2c8f34d4" providerId="LiveId" clId="{D8B03219-909B-4A64-80A8-0F1D08E3AD32}" dt="2024-09-25T05:49:07.061" v="1074" actId="1076"/>
          <ac:grpSpMkLst>
            <pc:docMk/>
            <pc:sldMk cId="4077833043" sldId="269"/>
            <ac:grpSpMk id="15" creationId="{A8D94D67-246A-D01E-B1DD-1DAAFF65A9DA}"/>
          </ac:grpSpMkLst>
        </pc:grpChg>
        <pc:grpChg chg="mod">
          <ac:chgData name="Lauren de Silva" userId="109afd5b2c8f34d4" providerId="LiveId" clId="{D8B03219-909B-4A64-80A8-0F1D08E3AD32}" dt="2024-09-25T05:49:07.061" v="1074" actId="1076"/>
          <ac:grpSpMkLst>
            <pc:docMk/>
            <pc:sldMk cId="4077833043" sldId="269"/>
            <ac:grpSpMk id="16" creationId="{C5E7556A-97A1-88DA-779F-EB92ADD90B4B}"/>
          </ac:grpSpMkLst>
        </pc:grpChg>
      </pc:sldChg>
      <pc:sldChg chg="addSp modSp mod">
        <pc:chgData name="Lauren de Silva" userId="109afd5b2c8f34d4" providerId="LiveId" clId="{D8B03219-909B-4A64-80A8-0F1D08E3AD32}" dt="2024-09-25T06:51:03.586" v="1640" actId="1076"/>
        <pc:sldMkLst>
          <pc:docMk/>
          <pc:sldMk cId="1178291489" sldId="274"/>
        </pc:sldMkLst>
        <pc:spChg chg="add mod">
          <ac:chgData name="Lauren de Silva" userId="109afd5b2c8f34d4" providerId="LiveId" clId="{D8B03219-909B-4A64-80A8-0F1D08E3AD32}" dt="2024-09-25T06:50:54.572" v="1638" actId="1076"/>
          <ac:spMkLst>
            <pc:docMk/>
            <pc:sldMk cId="1178291489" sldId="274"/>
            <ac:spMk id="3" creationId="{B70C270A-F89C-902D-E65E-C3C85530437A}"/>
          </ac:spMkLst>
        </pc:spChg>
        <pc:spChg chg="add mod">
          <ac:chgData name="Lauren de Silva" userId="109afd5b2c8f34d4" providerId="LiveId" clId="{D8B03219-909B-4A64-80A8-0F1D08E3AD32}" dt="2024-09-25T06:51:03.586" v="1640" actId="1076"/>
          <ac:spMkLst>
            <pc:docMk/>
            <pc:sldMk cId="1178291489" sldId="274"/>
            <ac:spMk id="4" creationId="{635728C1-3C03-F648-0550-08B23DA678F8}"/>
          </ac:spMkLst>
        </pc:spChg>
        <pc:picChg chg="mod modCrop">
          <ac:chgData name="Lauren de Silva" userId="109afd5b2c8f34d4" providerId="LiveId" clId="{D8B03219-909B-4A64-80A8-0F1D08E3AD32}" dt="2024-09-25T06:50:37.301" v="1635" actId="1076"/>
          <ac:picMkLst>
            <pc:docMk/>
            <pc:sldMk cId="1178291489" sldId="274"/>
            <ac:picMk id="43" creationId="{A4C5227F-FAE3-2EA5-880C-AB7846B8C2E4}"/>
          </ac:picMkLst>
        </pc:picChg>
      </pc:sldChg>
      <pc:sldChg chg="addSp delSp modSp mod delAnim modAnim">
        <pc:chgData name="Lauren de Silva" userId="109afd5b2c8f34d4" providerId="LiveId" clId="{D8B03219-909B-4A64-80A8-0F1D08E3AD32}" dt="2024-09-25T06:48:59.102" v="1633"/>
        <pc:sldMkLst>
          <pc:docMk/>
          <pc:sldMk cId="4233962398" sldId="276"/>
        </pc:sldMkLst>
        <pc:spChg chg="add del mod">
          <ac:chgData name="Lauren de Silva" userId="109afd5b2c8f34d4" providerId="LiveId" clId="{D8B03219-909B-4A64-80A8-0F1D08E3AD32}" dt="2024-09-25T06:39:33.705" v="1496"/>
          <ac:spMkLst>
            <pc:docMk/>
            <pc:sldMk cId="4233962398" sldId="276"/>
            <ac:spMk id="3" creationId="{44D23DA0-525C-1669-01CE-8983228D6165}"/>
          </ac:spMkLst>
        </pc:spChg>
        <pc:spChg chg="add mod">
          <ac:chgData name="Lauren de Silva" userId="109afd5b2c8f34d4" providerId="LiveId" clId="{D8B03219-909B-4A64-80A8-0F1D08E3AD32}" dt="2024-09-25T06:41:42.383" v="1543" actId="1076"/>
          <ac:spMkLst>
            <pc:docMk/>
            <pc:sldMk cId="4233962398" sldId="276"/>
            <ac:spMk id="4" creationId="{862DE86A-BE42-1550-8C84-D1595DEFEC82}"/>
          </ac:spMkLst>
        </pc:spChg>
        <pc:spChg chg="add mod">
          <ac:chgData name="Lauren de Silva" userId="109afd5b2c8f34d4" providerId="LiveId" clId="{D8B03219-909B-4A64-80A8-0F1D08E3AD32}" dt="2024-09-25T06:46:34.582" v="1569" actId="164"/>
          <ac:spMkLst>
            <pc:docMk/>
            <pc:sldMk cId="4233962398" sldId="276"/>
            <ac:spMk id="9" creationId="{8E1F1850-0606-098A-F172-484F916F387D}"/>
          </ac:spMkLst>
        </pc:spChg>
        <pc:spChg chg="add mod">
          <ac:chgData name="Lauren de Silva" userId="109afd5b2c8f34d4" providerId="LiveId" clId="{D8B03219-909B-4A64-80A8-0F1D08E3AD32}" dt="2024-09-25T06:46:44.249" v="1573" actId="1076"/>
          <ac:spMkLst>
            <pc:docMk/>
            <pc:sldMk cId="4233962398" sldId="276"/>
            <ac:spMk id="10" creationId="{AEA5EC1C-24CA-7773-8B00-D75D57A7972D}"/>
          </ac:spMkLst>
        </pc:spChg>
        <pc:spChg chg="add mod">
          <ac:chgData name="Lauren de Silva" userId="109afd5b2c8f34d4" providerId="LiveId" clId="{D8B03219-909B-4A64-80A8-0F1D08E3AD32}" dt="2024-09-25T06:47:07.165" v="1590" actId="14100"/>
          <ac:spMkLst>
            <pc:docMk/>
            <pc:sldMk cId="4233962398" sldId="276"/>
            <ac:spMk id="14" creationId="{D0621888-AEDD-5225-3262-091F90F762C2}"/>
          </ac:spMkLst>
        </pc:spChg>
        <pc:spChg chg="add mod">
          <ac:chgData name="Lauren de Silva" userId="109afd5b2c8f34d4" providerId="LiveId" clId="{D8B03219-909B-4A64-80A8-0F1D08E3AD32}" dt="2024-09-25T06:48:01.389" v="1623" actId="1076"/>
          <ac:spMkLst>
            <pc:docMk/>
            <pc:sldMk cId="4233962398" sldId="276"/>
            <ac:spMk id="18" creationId="{4E6B8435-3135-E2CE-D0AF-ACEDBAAA547D}"/>
          </ac:spMkLst>
        </pc:spChg>
        <pc:spChg chg="add mod">
          <ac:chgData name="Lauren de Silva" userId="109afd5b2c8f34d4" providerId="LiveId" clId="{D8B03219-909B-4A64-80A8-0F1D08E3AD32}" dt="2024-09-25T06:48:21.991" v="1627" actId="164"/>
          <ac:spMkLst>
            <pc:docMk/>
            <pc:sldMk cId="4233962398" sldId="276"/>
            <ac:spMk id="19" creationId="{61BE96B6-437D-21B0-2086-1E1ACB11939E}"/>
          </ac:spMkLst>
        </pc:spChg>
        <pc:spChg chg="mod">
          <ac:chgData name="Lauren de Silva" userId="109afd5b2c8f34d4" providerId="LiveId" clId="{D8B03219-909B-4A64-80A8-0F1D08E3AD32}" dt="2024-09-25T06:46:46.863" v="1574" actId="1076"/>
          <ac:spMkLst>
            <pc:docMk/>
            <pc:sldMk cId="4233962398" sldId="276"/>
            <ac:spMk id="43" creationId="{09552102-BEC9-47C1-CF2E-76124B612BAA}"/>
          </ac:spMkLst>
        </pc:spChg>
        <pc:grpChg chg="add mod">
          <ac:chgData name="Lauren de Silva" userId="109afd5b2c8f34d4" providerId="LiveId" clId="{D8B03219-909B-4A64-80A8-0F1D08E3AD32}" dt="2024-09-25T06:46:34.582" v="1569" actId="164"/>
          <ac:grpSpMkLst>
            <pc:docMk/>
            <pc:sldMk cId="4233962398" sldId="276"/>
            <ac:grpSpMk id="8" creationId="{17DE5689-BE69-779F-D451-69DC5FD61DDD}"/>
          </ac:grpSpMkLst>
        </pc:grpChg>
        <pc:grpChg chg="add mod">
          <ac:chgData name="Lauren de Silva" userId="109afd5b2c8f34d4" providerId="LiveId" clId="{D8B03219-909B-4A64-80A8-0F1D08E3AD32}" dt="2024-09-25T06:46:49.084" v="1575" actId="1076"/>
          <ac:grpSpMkLst>
            <pc:docMk/>
            <pc:sldMk cId="4233962398" sldId="276"/>
            <ac:grpSpMk id="11" creationId="{E4A0D88E-AF09-2C42-19F0-3C6A11FCFE2D}"/>
          </ac:grpSpMkLst>
        </pc:grpChg>
        <pc:grpChg chg="add mod">
          <ac:chgData name="Lauren de Silva" userId="109afd5b2c8f34d4" providerId="LiveId" clId="{D8B03219-909B-4A64-80A8-0F1D08E3AD32}" dt="2024-09-25T06:48:21.991" v="1627" actId="164"/>
          <ac:grpSpMkLst>
            <pc:docMk/>
            <pc:sldMk cId="4233962398" sldId="276"/>
            <ac:grpSpMk id="20" creationId="{1B9FDB68-9FB7-15AE-E601-C941CA51032A}"/>
          </ac:grpSpMkLst>
        </pc:grpChg>
        <pc:grpChg chg="del mod">
          <ac:chgData name="Lauren de Silva" userId="109afd5b2c8f34d4" providerId="LiveId" clId="{D8B03219-909B-4A64-80A8-0F1D08E3AD32}" dt="2024-09-25T06:42:39.204" v="1551" actId="165"/>
          <ac:grpSpMkLst>
            <pc:docMk/>
            <pc:sldMk cId="4233962398" sldId="276"/>
            <ac:grpSpMk id="31" creationId="{E013B2F9-C368-A2BB-D72B-24A3DC783378}"/>
          </ac:grpSpMkLst>
        </pc:grpChg>
        <pc:grpChg chg="mod">
          <ac:chgData name="Lauren de Silva" userId="109afd5b2c8f34d4" providerId="LiveId" clId="{D8B03219-909B-4A64-80A8-0F1D08E3AD32}" dt="2024-09-25T06:46:41.307" v="1572" actId="1076"/>
          <ac:grpSpMkLst>
            <pc:docMk/>
            <pc:sldMk cId="4233962398" sldId="276"/>
            <ac:grpSpMk id="38" creationId="{64D4BCBF-CE18-1A48-D167-1443940F42AA}"/>
          </ac:grpSpMkLst>
        </pc:grpChg>
        <pc:picChg chg="del mod">
          <ac:chgData name="Lauren de Silva" userId="109afd5b2c8f34d4" providerId="LiveId" clId="{D8B03219-909B-4A64-80A8-0F1D08E3AD32}" dt="2024-09-25T06:41:48.354" v="1544" actId="478"/>
          <ac:picMkLst>
            <pc:docMk/>
            <pc:sldMk cId="4233962398" sldId="276"/>
            <ac:picMk id="6" creationId="{A6D91B33-6CCB-9431-DDF7-5951CF2C6618}"/>
          </ac:picMkLst>
        </pc:picChg>
        <pc:picChg chg="mod topLvl">
          <ac:chgData name="Lauren de Silva" userId="109afd5b2c8f34d4" providerId="LiveId" clId="{D8B03219-909B-4A64-80A8-0F1D08E3AD32}" dt="2024-09-25T06:43:10.347" v="1558" actId="164"/>
          <ac:picMkLst>
            <pc:docMk/>
            <pc:sldMk cId="4233962398" sldId="276"/>
            <ac:picMk id="25" creationId="{C880CED1-8A7A-9EE9-B2ED-4AE3164C02B8}"/>
          </ac:picMkLst>
        </pc:picChg>
        <pc:picChg chg="mod">
          <ac:chgData name="Lauren de Silva" userId="109afd5b2c8f34d4" providerId="LiveId" clId="{D8B03219-909B-4A64-80A8-0F1D08E3AD32}" dt="2024-09-25T06:48:21.991" v="1627" actId="164"/>
          <ac:picMkLst>
            <pc:docMk/>
            <pc:sldMk cId="4233962398" sldId="276"/>
            <ac:picMk id="27" creationId="{D49933FB-B7ED-4488-395D-79E6EE025AF2}"/>
          </ac:picMkLst>
        </pc:picChg>
        <pc:picChg chg="mod topLvl">
          <ac:chgData name="Lauren de Silva" userId="109afd5b2c8f34d4" providerId="LiveId" clId="{D8B03219-909B-4A64-80A8-0F1D08E3AD32}" dt="2024-09-25T06:43:10.347" v="1558" actId="164"/>
          <ac:picMkLst>
            <pc:docMk/>
            <pc:sldMk cId="4233962398" sldId="276"/>
            <ac:picMk id="28" creationId="{38BFB02F-A579-0351-49B1-39AA966C0B86}"/>
          </ac:picMkLst>
        </pc:picChg>
      </pc:sldChg>
      <pc:sldChg chg="addSp modSp mod">
        <pc:chgData name="Lauren de Silva" userId="109afd5b2c8f34d4" providerId="LiveId" clId="{D8B03219-909B-4A64-80A8-0F1D08E3AD32}" dt="2024-09-25T06:52:04.120" v="1658" actId="1076"/>
        <pc:sldMkLst>
          <pc:docMk/>
          <pc:sldMk cId="1462593986" sldId="279"/>
        </pc:sldMkLst>
        <pc:spChg chg="add mod">
          <ac:chgData name="Lauren de Silva" userId="109afd5b2c8f34d4" providerId="LiveId" clId="{D8B03219-909B-4A64-80A8-0F1D08E3AD32}" dt="2024-09-25T06:51:23.299" v="1646" actId="1076"/>
          <ac:spMkLst>
            <pc:docMk/>
            <pc:sldMk cId="1462593986" sldId="279"/>
            <ac:spMk id="4" creationId="{1EA5DCEA-8021-FD91-AD9E-06B2A95874A9}"/>
          </ac:spMkLst>
        </pc:spChg>
        <pc:spChg chg="add mod">
          <ac:chgData name="Lauren de Silva" userId="109afd5b2c8f34d4" providerId="LiveId" clId="{D8B03219-909B-4A64-80A8-0F1D08E3AD32}" dt="2024-09-25T06:51:27.253" v="1648" actId="1076"/>
          <ac:spMkLst>
            <pc:docMk/>
            <pc:sldMk cId="1462593986" sldId="279"/>
            <ac:spMk id="5" creationId="{AF2D4616-F8AE-8007-0319-C47D66D865E0}"/>
          </ac:spMkLst>
        </pc:spChg>
        <pc:spChg chg="add mod">
          <ac:chgData name="Lauren de Silva" userId="109afd5b2c8f34d4" providerId="LiveId" clId="{D8B03219-909B-4A64-80A8-0F1D08E3AD32}" dt="2024-09-25T06:51:48.759" v="1653" actId="1076"/>
          <ac:spMkLst>
            <pc:docMk/>
            <pc:sldMk cId="1462593986" sldId="279"/>
            <ac:spMk id="9" creationId="{F8D9BF64-664C-3D00-15C7-A37CBE9D3A30}"/>
          </ac:spMkLst>
        </pc:spChg>
        <pc:spChg chg="add mod">
          <ac:chgData name="Lauren de Silva" userId="109afd5b2c8f34d4" providerId="LiveId" clId="{D8B03219-909B-4A64-80A8-0F1D08E3AD32}" dt="2024-09-25T06:51:50.215" v="1654"/>
          <ac:spMkLst>
            <pc:docMk/>
            <pc:sldMk cId="1462593986" sldId="279"/>
            <ac:spMk id="10" creationId="{630ED85A-7423-DA14-13CC-E6BD44DC3C0A}"/>
          </ac:spMkLst>
        </pc:spChg>
        <pc:spChg chg="add mod">
          <ac:chgData name="Lauren de Silva" userId="109afd5b2c8f34d4" providerId="LiveId" clId="{D8B03219-909B-4A64-80A8-0F1D08E3AD32}" dt="2024-09-25T06:51:58.961" v="1656" actId="1076"/>
          <ac:spMkLst>
            <pc:docMk/>
            <pc:sldMk cId="1462593986" sldId="279"/>
            <ac:spMk id="11" creationId="{025DB1BF-E8CD-DBA1-3E40-B432DBB075E5}"/>
          </ac:spMkLst>
        </pc:spChg>
        <pc:spChg chg="add mod">
          <ac:chgData name="Lauren de Silva" userId="109afd5b2c8f34d4" providerId="LiveId" clId="{D8B03219-909B-4A64-80A8-0F1D08E3AD32}" dt="2024-09-25T06:52:04.120" v="1658" actId="1076"/>
          <ac:spMkLst>
            <pc:docMk/>
            <pc:sldMk cId="1462593986" sldId="279"/>
            <ac:spMk id="12" creationId="{C0DE2CAD-5B12-6B10-37D8-F9B3D5320391}"/>
          </ac:spMkLst>
        </pc:spChg>
        <pc:spChg chg="mod">
          <ac:chgData name="Lauren de Silva" userId="109afd5b2c8f34d4" providerId="LiveId" clId="{D8B03219-909B-4A64-80A8-0F1D08E3AD32}" dt="2024-09-25T06:51:16.315" v="1644" actId="20577"/>
          <ac:spMkLst>
            <pc:docMk/>
            <pc:sldMk cId="1462593986" sldId="279"/>
            <ac:spMk id="18" creationId="{487B5077-B410-FA74-53B2-4C9DD1E84FEF}"/>
          </ac:spMkLst>
        </pc:spChg>
      </pc:sldChg>
      <pc:sldChg chg="addSp modSp modAnim">
        <pc:chgData name="Lauren de Silva" userId="109afd5b2c8f34d4" providerId="LiveId" clId="{D8B03219-909B-4A64-80A8-0F1D08E3AD32}" dt="2024-09-25T06:10:27.367" v="1353"/>
        <pc:sldMkLst>
          <pc:docMk/>
          <pc:sldMk cId="2389718543" sldId="281"/>
        </pc:sldMkLst>
        <pc:spChg chg="add mod">
          <ac:chgData name="Lauren de Silva" userId="109afd5b2c8f34d4" providerId="LiveId" clId="{D8B03219-909B-4A64-80A8-0F1D08E3AD32}" dt="2024-09-25T05:55:58.156" v="1215" actId="113"/>
          <ac:spMkLst>
            <pc:docMk/>
            <pc:sldMk cId="2389718543" sldId="281"/>
            <ac:spMk id="11" creationId="{EB2BFCB2-4D59-407A-8EB8-572A0500BA48}"/>
          </ac:spMkLst>
        </pc:spChg>
      </pc:sldChg>
      <pc:sldChg chg="addSp delSp modSp mod modAnim">
        <pc:chgData name="Lauren de Silva" userId="109afd5b2c8f34d4" providerId="LiveId" clId="{D8B03219-909B-4A64-80A8-0F1D08E3AD32}" dt="2024-09-25T06:47:34.336" v="1614" actId="5793"/>
        <pc:sldMkLst>
          <pc:docMk/>
          <pc:sldMk cId="4133664574" sldId="282"/>
        </pc:sldMkLst>
        <pc:spChg chg="mod">
          <ac:chgData name="Lauren de Silva" userId="109afd5b2c8f34d4" providerId="LiveId" clId="{D8B03219-909B-4A64-80A8-0F1D08E3AD32}" dt="2024-09-25T05:53:26.720" v="1124" actId="313"/>
          <ac:spMkLst>
            <pc:docMk/>
            <pc:sldMk cId="4133664574" sldId="282"/>
            <ac:spMk id="19" creationId="{2651923B-9C16-B447-825B-E89216F09C05}"/>
          </ac:spMkLst>
        </pc:spChg>
        <pc:spChg chg="add mod">
          <ac:chgData name="Lauren de Silva" userId="109afd5b2c8f34d4" providerId="LiveId" clId="{D8B03219-909B-4A64-80A8-0F1D08E3AD32}" dt="2024-09-25T06:38:08.742" v="1484" actId="207"/>
          <ac:spMkLst>
            <pc:docMk/>
            <pc:sldMk cId="4133664574" sldId="282"/>
            <ac:spMk id="21" creationId="{2E833B62-F2F0-3E4B-0D75-4FB924BEA431}"/>
          </ac:spMkLst>
        </pc:spChg>
        <pc:spChg chg="add mod">
          <ac:chgData name="Lauren de Silva" userId="109afd5b2c8f34d4" providerId="LiveId" clId="{D8B03219-909B-4A64-80A8-0F1D08E3AD32}" dt="2024-09-25T06:37:18.260" v="1468" actId="207"/>
          <ac:spMkLst>
            <pc:docMk/>
            <pc:sldMk cId="4133664574" sldId="282"/>
            <ac:spMk id="22" creationId="{27F198F8-C26D-2995-82E8-1BB29E15242A}"/>
          </ac:spMkLst>
        </pc:spChg>
        <pc:spChg chg="add mod">
          <ac:chgData name="Lauren de Silva" userId="109afd5b2c8f34d4" providerId="LiveId" clId="{D8B03219-909B-4A64-80A8-0F1D08E3AD32}" dt="2024-09-25T05:55:40.476" v="1206" actId="1076"/>
          <ac:spMkLst>
            <pc:docMk/>
            <pc:sldMk cId="4133664574" sldId="282"/>
            <ac:spMk id="23" creationId="{44C915DC-775E-DFE1-0FE8-E4463B27815F}"/>
          </ac:spMkLst>
        </pc:spChg>
        <pc:spChg chg="add del mod">
          <ac:chgData name="Lauren de Silva" userId="109afd5b2c8f34d4" providerId="LiveId" clId="{D8B03219-909B-4A64-80A8-0F1D08E3AD32}" dt="2024-09-25T06:47:25.038" v="1607" actId="6549"/>
          <ac:spMkLst>
            <pc:docMk/>
            <pc:sldMk cId="4133664574" sldId="282"/>
            <ac:spMk id="26" creationId="{73ED7E8A-395D-E964-82D8-B8BBE8862754}"/>
          </ac:spMkLst>
        </pc:spChg>
        <pc:spChg chg="add mod">
          <ac:chgData name="Lauren de Silva" userId="109afd5b2c8f34d4" providerId="LiveId" clId="{D8B03219-909B-4A64-80A8-0F1D08E3AD32}" dt="2024-09-25T06:47:34.336" v="1614" actId="5793"/>
          <ac:spMkLst>
            <pc:docMk/>
            <pc:sldMk cId="4133664574" sldId="282"/>
            <ac:spMk id="29" creationId="{2E3FFD40-CAF5-22AD-4A10-F4FE14AE3E0B}"/>
          </ac:spMkLst>
        </pc:spChg>
        <pc:spChg chg="mod">
          <ac:chgData name="Lauren de Silva" userId="109afd5b2c8f34d4" providerId="LiveId" clId="{D8B03219-909B-4A64-80A8-0F1D08E3AD32}" dt="2024-09-25T05:53:40.426" v="1134" actId="1076"/>
          <ac:spMkLst>
            <pc:docMk/>
            <pc:sldMk cId="4133664574" sldId="282"/>
            <ac:spMk id="63" creationId="{2CBC7DE6-92BE-E8E8-4D80-745C4B8F3027}"/>
          </ac:spMkLst>
        </pc:spChg>
      </pc:sldChg>
      <pc:sldChg chg="del">
        <pc:chgData name="Lauren de Silva" userId="109afd5b2c8f34d4" providerId="LiveId" clId="{D8B03219-909B-4A64-80A8-0F1D08E3AD32}" dt="2024-09-25T05:49:17.048" v="1077" actId="47"/>
        <pc:sldMkLst>
          <pc:docMk/>
          <pc:sldMk cId="2125746777" sldId="284"/>
        </pc:sldMkLst>
      </pc:sldChg>
      <pc:sldChg chg="del">
        <pc:chgData name="Lauren de Silva" userId="109afd5b2c8f34d4" providerId="LiveId" clId="{D8B03219-909B-4A64-80A8-0F1D08E3AD32}" dt="2024-09-25T06:32:50.051" v="1424" actId="47"/>
        <pc:sldMkLst>
          <pc:docMk/>
          <pc:sldMk cId="888545108" sldId="289"/>
        </pc:sldMkLst>
      </pc:sldChg>
      <pc:sldChg chg="addSp delSp modSp new mod modAnim">
        <pc:chgData name="Lauren de Silva" userId="109afd5b2c8f34d4" providerId="LiveId" clId="{D8B03219-909B-4A64-80A8-0F1D08E3AD32}" dt="2024-09-25T06:12:21.122" v="1384" actId="403"/>
        <pc:sldMkLst>
          <pc:docMk/>
          <pc:sldMk cId="2329419931" sldId="295"/>
        </pc:sldMkLst>
        <pc:spChg chg="del">
          <ac:chgData name="Lauren de Silva" userId="109afd5b2c8f34d4" providerId="LiveId" clId="{D8B03219-909B-4A64-80A8-0F1D08E3AD32}" dt="2024-09-25T05:05:05.588" v="37" actId="478"/>
          <ac:spMkLst>
            <pc:docMk/>
            <pc:sldMk cId="2329419931" sldId="295"/>
            <ac:spMk id="2" creationId="{5388C3C5-920A-506D-A8B4-F789734DB38D}"/>
          </ac:spMkLst>
        </pc:spChg>
        <pc:spChg chg="del">
          <ac:chgData name="Lauren de Silva" userId="109afd5b2c8f34d4" providerId="LiveId" clId="{D8B03219-909B-4A64-80A8-0F1D08E3AD32}" dt="2024-09-25T05:05:07.147" v="38" actId="478"/>
          <ac:spMkLst>
            <pc:docMk/>
            <pc:sldMk cId="2329419931" sldId="295"/>
            <ac:spMk id="3" creationId="{71E5FFB1-AF42-D688-E924-1AA27C803734}"/>
          </ac:spMkLst>
        </pc:spChg>
        <pc:spChg chg="mod">
          <ac:chgData name="Lauren de Silva" userId="109afd5b2c8f34d4" providerId="LiveId" clId="{D8B03219-909B-4A64-80A8-0F1D08E3AD32}" dt="2024-09-25T05:05:03.462" v="36"/>
          <ac:spMkLst>
            <pc:docMk/>
            <pc:sldMk cId="2329419931" sldId="295"/>
            <ac:spMk id="6" creationId="{7EB7D5D9-88D0-81D8-BE7C-207FD80FDA48}"/>
          </ac:spMkLst>
        </pc:spChg>
        <pc:spChg chg="add mod">
          <ac:chgData name="Lauren de Silva" userId="109afd5b2c8f34d4" providerId="LiveId" clId="{D8B03219-909B-4A64-80A8-0F1D08E3AD32}" dt="2024-09-25T05:06:29.591" v="71" actId="16037"/>
          <ac:spMkLst>
            <pc:docMk/>
            <pc:sldMk cId="2329419931" sldId="295"/>
            <ac:spMk id="7" creationId="{AEE8CB85-23B1-57B3-958D-AD09F41C890A}"/>
          </ac:spMkLst>
        </pc:spChg>
        <pc:spChg chg="add mod">
          <ac:chgData name="Lauren de Silva" userId="109afd5b2c8f34d4" providerId="LiveId" clId="{D8B03219-909B-4A64-80A8-0F1D08E3AD32}" dt="2024-09-25T05:05:03.462" v="36"/>
          <ac:spMkLst>
            <pc:docMk/>
            <pc:sldMk cId="2329419931" sldId="295"/>
            <ac:spMk id="8" creationId="{BEBC976F-1EBA-1A92-6858-079A3AEC1B2C}"/>
          </ac:spMkLst>
        </pc:spChg>
        <pc:spChg chg="add mod">
          <ac:chgData name="Lauren de Silva" userId="109afd5b2c8f34d4" providerId="LiveId" clId="{D8B03219-909B-4A64-80A8-0F1D08E3AD32}" dt="2024-09-25T05:05:03.462" v="36"/>
          <ac:spMkLst>
            <pc:docMk/>
            <pc:sldMk cId="2329419931" sldId="295"/>
            <ac:spMk id="9" creationId="{9F78B667-115D-E7D5-05FF-40D24690865B}"/>
          </ac:spMkLst>
        </pc:spChg>
        <pc:spChg chg="add mod">
          <ac:chgData name="Lauren de Silva" userId="109afd5b2c8f34d4" providerId="LiveId" clId="{D8B03219-909B-4A64-80A8-0F1D08E3AD32}" dt="2024-09-25T05:05:03.462" v="36"/>
          <ac:spMkLst>
            <pc:docMk/>
            <pc:sldMk cId="2329419931" sldId="295"/>
            <ac:spMk id="10" creationId="{A318CF8C-ADDF-9684-0E14-2D5BEEBF5119}"/>
          </ac:spMkLst>
        </pc:spChg>
        <pc:spChg chg="add mod">
          <ac:chgData name="Lauren de Silva" userId="109afd5b2c8f34d4" providerId="LiveId" clId="{D8B03219-909B-4A64-80A8-0F1D08E3AD32}" dt="2024-09-25T05:05:03.462" v="36"/>
          <ac:spMkLst>
            <pc:docMk/>
            <pc:sldMk cId="2329419931" sldId="295"/>
            <ac:spMk id="11" creationId="{A7816BBF-6ABB-D82C-AB74-73872E23CC4A}"/>
          </ac:spMkLst>
        </pc:spChg>
        <pc:spChg chg="add mod">
          <ac:chgData name="Lauren de Silva" userId="109afd5b2c8f34d4" providerId="LiveId" clId="{D8B03219-909B-4A64-80A8-0F1D08E3AD32}" dt="2024-09-25T05:05:03.462" v="36"/>
          <ac:spMkLst>
            <pc:docMk/>
            <pc:sldMk cId="2329419931" sldId="295"/>
            <ac:spMk id="12" creationId="{4759A64A-013F-8B72-5D9F-F0EC1504F48A}"/>
          </ac:spMkLst>
        </pc:spChg>
        <pc:spChg chg="add mod">
          <ac:chgData name="Lauren de Silva" userId="109afd5b2c8f34d4" providerId="LiveId" clId="{D8B03219-909B-4A64-80A8-0F1D08E3AD32}" dt="2024-09-25T05:05:03.462" v="36"/>
          <ac:spMkLst>
            <pc:docMk/>
            <pc:sldMk cId="2329419931" sldId="295"/>
            <ac:spMk id="13" creationId="{7C645A4C-5BCF-0233-F110-3437798100D7}"/>
          </ac:spMkLst>
        </pc:spChg>
        <pc:spChg chg="add mod">
          <ac:chgData name="Lauren de Silva" userId="109afd5b2c8f34d4" providerId="LiveId" clId="{D8B03219-909B-4A64-80A8-0F1D08E3AD32}" dt="2024-09-25T05:05:03.462" v="36"/>
          <ac:spMkLst>
            <pc:docMk/>
            <pc:sldMk cId="2329419931" sldId="295"/>
            <ac:spMk id="14" creationId="{0D2BEC54-2CAF-F932-18A3-3BA0A5810D12}"/>
          </ac:spMkLst>
        </pc:spChg>
        <pc:spChg chg="mod">
          <ac:chgData name="Lauren de Silva" userId="109afd5b2c8f34d4" providerId="LiveId" clId="{D8B03219-909B-4A64-80A8-0F1D08E3AD32}" dt="2024-09-25T05:05:03.462" v="36"/>
          <ac:spMkLst>
            <pc:docMk/>
            <pc:sldMk cId="2329419931" sldId="295"/>
            <ac:spMk id="17" creationId="{4410B1BA-CF76-0312-C204-7C46116193A1}"/>
          </ac:spMkLst>
        </pc:spChg>
        <pc:spChg chg="mod">
          <ac:chgData name="Lauren de Silva" userId="109afd5b2c8f34d4" providerId="LiveId" clId="{D8B03219-909B-4A64-80A8-0F1D08E3AD32}" dt="2024-09-25T05:05:03.462" v="36"/>
          <ac:spMkLst>
            <pc:docMk/>
            <pc:sldMk cId="2329419931" sldId="295"/>
            <ac:spMk id="20" creationId="{C68BE058-3864-9EFB-31AB-A3EAA6DF9AEF}"/>
          </ac:spMkLst>
        </pc:spChg>
        <pc:spChg chg="add mod">
          <ac:chgData name="Lauren de Silva" userId="109afd5b2c8f34d4" providerId="LiveId" clId="{D8B03219-909B-4A64-80A8-0F1D08E3AD32}" dt="2024-09-25T05:05:03.462" v="36"/>
          <ac:spMkLst>
            <pc:docMk/>
            <pc:sldMk cId="2329419931" sldId="295"/>
            <ac:spMk id="21" creationId="{2D7338BA-1081-84B3-6587-CE440906ACC1}"/>
          </ac:spMkLst>
        </pc:spChg>
        <pc:spChg chg="add mod">
          <ac:chgData name="Lauren de Silva" userId="109afd5b2c8f34d4" providerId="LiveId" clId="{D8B03219-909B-4A64-80A8-0F1D08E3AD32}" dt="2024-09-25T05:05:03.462" v="36"/>
          <ac:spMkLst>
            <pc:docMk/>
            <pc:sldMk cId="2329419931" sldId="295"/>
            <ac:spMk id="22" creationId="{940A6D54-E69C-DEA4-DC96-020905CFE6B8}"/>
          </ac:spMkLst>
        </pc:spChg>
        <pc:spChg chg="mod">
          <ac:chgData name="Lauren de Silva" userId="109afd5b2c8f34d4" providerId="LiveId" clId="{D8B03219-909B-4A64-80A8-0F1D08E3AD32}" dt="2024-09-25T05:05:03.462" v="36"/>
          <ac:spMkLst>
            <pc:docMk/>
            <pc:sldMk cId="2329419931" sldId="295"/>
            <ac:spMk id="25" creationId="{6BBB63ED-8300-A4FB-3E76-AA2C2EB01D51}"/>
          </ac:spMkLst>
        </pc:spChg>
        <pc:spChg chg="mod">
          <ac:chgData name="Lauren de Silva" userId="109afd5b2c8f34d4" providerId="LiveId" clId="{D8B03219-909B-4A64-80A8-0F1D08E3AD32}" dt="2024-09-25T05:05:03.462" v="36"/>
          <ac:spMkLst>
            <pc:docMk/>
            <pc:sldMk cId="2329419931" sldId="295"/>
            <ac:spMk id="27" creationId="{F8BD1D01-6407-1E5F-8512-A77F4C90D0E7}"/>
          </ac:spMkLst>
        </pc:spChg>
        <pc:spChg chg="mod">
          <ac:chgData name="Lauren de Silva" userId="109afd5b2c8f34d4" providerId="LiveId" clId="{D8B03219-909B-4A64-80A8-0F1D08E3AD32}" dt="2024-09-25T05:05:03.462" v="36"/>
          <ac:spMkLst>
            <pc:docMk/>
            <pc:sldMk cId="2329419931" sldId="295"/>
            <ac:spMk id="28" creationId="{290C0D0E-A333-7505-F7E0-A8BF688625E2}"/>
          </ac:spMkLst>
        </pc:spChg>
        <pc:spChg chg="add mod">
          <ac:chgData name="Lauren de Silva" userId="109afd5b2c8f34d4" providerId="LiveId" clId="{D8B03219-909B-4A64-80A8-0F1D08E3AD32}" dt="2024-09-25T06:11:58.366" v="1354" actId="1076"/>
          <ac:spMkLst>
            <pc:docMk/>
            <pc:sldMk cId="2329419931" sldId="295"/>
            <ac:spMk id="29" creationId="{6ABA8D8E-FDCD-BBEA-BCA8-D0A3D1618173}"/>
          </ac:spMkLst>
        </pc:spChg>
        <pc:spChg chg="add mod">
          <ac:chgData name="Lauren de Silva" userId="109afd5b2c8f34d4" providerId="LiveId" clId="{D8B03219-909B-4A64-80A8-0F1D08E3AD32}" dt="2024-09-25T06:12:03.700" v="1355" actId="1076"/>
          <ac:spMkLst>
            <pc:docMk/>
            <pc:sldMk cId="2329419931" sldId="295"/>
            <ac:spMk id="30" creationId="{AA9D4C6C-1E27-1B72-0BFB-09EAB80AF34A}"/>
          </ac:spMkLst>
        </pc:spChg>
        <pc:spChg chg="add mod">
          <ac:chgData name="Lauren de Silva" userId="109afd5b2c8f34d4" providerId="LiveId" clId="{D8B03219-909B-4A64-80A8-0F1D08E3AD32}" dt="2024-09-25T05:56:17.211" v="1230" actId="20577"/>
          <ac:spMkLst>
            <pc:docMk/>
            <pc:sldMk cId="2329419931" sldId="295"/>
            <ac:spMk id="31" creationId="{0254F1F5-BC0C-F85B-8F23-BFF5CE75B6B7}"/>
          </ac:spMkLst>
        </pc:spChg>
        <pc:spChg chg="add mod">
          <ac:chgData name="Lauren de Silva" userId="109afd5b2c8f34d4" providerId="LiveId" clId="{D8B03219-909B-4A64-80A8-0F1D08E3AD32}" dt="2024-09-25T06:12:21.122" v="1384" actId="403"/>
          <ac:spMkLst>
            <pc:docMk/>
            <pc:sldMk cId="2329419931" sldId="295"/>
            <ac:spMk id="32" creationId="{C9D4929D-D900-289A-FEC4-755C99B558FD}"/>
          </ac:spMkLst>
        </pc:spChg>
        <pc:grpChg chg="add mod">
          <ac:chgData name="Lauren de Silva" userId="109afd5b2c8f34d4" providerId="LiveId" clId="{D8B03219-909B-4A64-80A8-0F1D08E3AD32}" dt="2024-09-25T05:05:03.462" v="36"/>
          <ac:grpSpMkLst>
            <pc:docMk/>
            <pc:sldMk cId="2329419931" sldId="295"/>
            <ac:grpSpMk id="4" creationId="{F2986105-9CA1-64C5-DD71-D1086DA40355}"/>
          </ac:grpSpMkLst>
        </pc:grpChg>
        <pc:grpChg chg="add mod">
          <ac:chgData name="Lauren de Silva" userId="109afd5b2c8f34d4" providerId="LiveId" clId="{D8B03219-909B-4A64-80A8-0F1D08E3AD32}" dt="2024-09-25T05:05:03.462" v="36"/>
          <ac:grpSpMkLst>
            <pc:docMk/>
            <pc:sldMk cId="2329419931" sldId="295"/>
            <ac:grpSpMk id="15" creationId="{FA700E3B-CAED-56A0-AFD5-3C0503AC0002}"/>
          </ac:grpSpMkLst>
        </pc:grpChg>
        <pc:grpChg chg="add mod">
          <ac:chgData name="Lauren de Silva" userId="109afd5b2c8f34d4" providerId="LiveId" clId="{D8B03219-909B-4A64-80A8-0F1D08E3AD32}" dt="2024-09-25T05:05:03.462" v="36"/>
          <ac:grpSpMkLst>
            <pc:docMk/>
            <pc:sldMk cId="2329419931" sldId="295"/>
            <ac:grpSpMk id="18" creationId="{F7296CC7-40C2-B9CF-2BB2-7D963EAE1055}"/>
          </ac:grpSpMkLst>
        </pc:grpChg>
        <pc:grpChg chg="add mod">
          <ac:chgData name="Lauren de Silva" userId="109afd5b2c8f34d4" providerId="LiveId" clId="{D8B03219-909B-4A64-80A8-0F1D08E3AD32}" dt="2024-09-25T05:08:05.024" v="160" actId="1076"/>
          <ac:grpSpMkLst>
            <pc:docMk/>
            <pc:sldMk cId="2329419931" sldId="295"/>
            <ac:grpSpMk id="23" creationId="{98495094-569B-72FC-4389-27F102CB7506}"/>
          </ac:grpSpMkLst>
        </pc:grpChg>
        <pc:grpChg chg="add mod">
          <ac:chgData name="Lauren de Silva" userId="109afd5b2c8f34d4" providerId="LiveId" clId="{D8B03219-909B-4A64-80A8-0F1D08E3AD32}" dt="2024-09-25T05:05:03.462" v="36"/>
          <ac:grpSpMkLst>
            <pc:docMk/>
            <pc:sldMk cId="2329419931" sldId="295"/>
            <ac:grpSpMk id="26" creationId="{D0CE0813-9E21-D6FC-649D-F557DD292EF6}"/>
          </ac:grpSpMkLst>
        </pc:grpChg>
        <pc:cxnChg chg="mod">
          <ac:chgData name="Lauren de Silva" userId="109afd5b2c8f34d4" providerId="LiveId" clId="{D8B03219-909B-4A64-80A8-0F1D08E3AD32}" dt="2024-09-25T05:05:03.462" v="36"/>
          <ac:cxnSpMkLst>
            <pc:docMk/>
            <pc:sldMk cId="2329419931" sldId="295"/>
            <ac:cxnSpMk id="5" creationId="{D094F23B-BD5F-7524-FEE7-040B000E87D0}"/>
          </ac:cxnSpMkLst>
        </pc:cxnChg>
        <pc:cxnChg chg="mod">
          <ac:chgData name="Lauren de Silva" userId="109afd5b2c8f34d4" providerId="LiveId" clId="{D8B03219-909B-4A64-80A8-0F1D08E3AD32}" dt="2024-09-25T05:05:03.462" v="36"/>
          <ac:cxnSpMkLst>
            <pc:docMk/>
            <pc:sldMk cId="2329419931" sldId="295"/>
            <ac:cxnSpMk id="16" creationId="{CAA2D89C-F8AE-ED3C-4965-82DE7C88E60A}"/>
          </ac:cxnSpMkLst>
        </pc:cxnChg>
        <pc:cxnChg chg="mod">
          <ac:chgData name="Lauren de Silva" userId="109afd5b2c8f34d4" providerId="LiveId" clId="{D8B03219-909B-4A64-80A8-0F1D08E3AD32}" dt="2024-09-25T05:05:03.462" v="36"/>
          <ac:cxnSpMkLst>
            <pc:docMk/>
            <pc:sldMk cId="2329419931" sldId="295"/>
            <ac:cxnSpMk id="19" creationId="{41C2E654-A0F0-A923-558B-0EF849EF5288}"/>
          </ac:cxnSpMkLst>
        </pc:cxnChg>
        <pc:cxnChg chg="mod">
          <ac:chgData name="Lauren de Silva" userId="109afd5b2c8f34d4" providerId="LiveId" clId="{D8B03219-909B-4A64-80A8-0F1D08E3AD32}" dt="2024-09-25T05:05:03.462" v="36"/>
          <ac:cxnSpMkLst>
            <pc:docMk/>
            <pc:sldMk cId="2329419931" sldId="295"/>
            <ac:cxnSpMk id="24" creationId="{C14CE868-2A30-ECF3-EA81-5739167FEF3E}"/>
          </ac:cxnSpMkLst>
        </pc:cxnChg>
      </pc:sldChg>
      <pc:sldChg chg="addSp delSp modSp new mod addAnim delAnim modAnim">
        <pc:chgData name="Lauren de Silva" userId="109afd5b2c8f34d4" providerId="LiveId" clId="{D8B03219-909B-4A64-80A8-0F1D08E3AD32}" dt="2024-09-25T05:59:11.250" v="1317" actId="1076"/>
        <pc:sldMkLst>
          <pc:docMk/>
          <pc:sldMk cId="2878208660" sldId="296"/>
        </pc:sldMkLst>
        <pc:spChg chg="del">
          <ac:chgData name="Lauren de Silva" userId="109afd5b2c8f34d4" providerId="LiveId" clId="{D8B03219-909B-4A64-80A8-0F1D08E3AD32}" dt="2024-09-25T05:08:33.503" v="165" actId="478"/>
          <ac:spMkLst>
            <pc:docMk/>
            <pc:sldMk cId="2878208660" sldId="296"/>
            <ac:spMk id="2" creationId="{E0CCB32E-C27A-5218-B93E-3C9EC174C03B}"/>
          </ac:spMkLst>
        </pc:spChg>
        <pc:spChg chg="del">
          <ac:chgData name="Lauren de Silva" userId="109afd5b2c8f34d4" providerId="LiveId" clId="{D8B03219-909B-4A64-80A8-0F1D08E3AD32}" dt="2024-09-25T05:08:35.413" v="166" actId="478"/>
          <ac:spMkLst>
            <pc:docMk/>
            <pc:sldMk cId="2878208660" sldId="296"/>
            <ac:spMk id="3" creationId="{3AE14E9A-280C-728B-9252-26DB1B9E8680}"/>
          </ac:spMkLst>
        </pc:spChg>
        <pc:spChg chg="mod">
          <ac:chgData name="Lauren de Silva" userId="109afd5b2c8f34d4" providerId="LiveId" clId="{D8B03219-909B-4A64-80A8-0F1D08E3AD32}" dt="2024-09-25T05:08:31.448" v="164"/>
          <ac:spMkLst>
            <pc:docMk/>
            <pc:sldMk cId="2878208660" sldId="296"/>
            <ac:spMk id="6" creationId="{065D6716-8D60-6958-A2AE-3E7C93FEB03C}"/>
          </ac:spMkLst>
        </pc:spChg>
        <pc:spChg chg="add del mod">
          <ac:chgData name="Lauren de Silva" userId="109afd5b2c8f34d4" providerId="LiveId" clId="{D8B03219-909B-4A64-80A8-0F1D08E3AD32}" dt="2024-09-25T05:09:06.688" v="174" actId="478"/>
          <ac:spMkLst>
            <pc:docMk/>
            <pc:sldMk cId="2878208660" sldId="296"/>
            <ac:spMk id="7" creationId="{205CD2FC-B162-8183-D7DF-95327C259C6F}"/>
          </ac:spMkLst>
        </pc:spChg>
        <pc:spChg chg="add del mod">
          <ac:chgData name="Lauren de Silva" userId="109afd5b2c8f34d4" providerId="LiveId" clId="{D8B03219-909B-4A64-80A8-0F1D08E3AD32}" dt="2024-09-25T05:09:06.688" v="174" actId="478"/>
          <ac:spMkLst>
            <pc:docMk/>
            <pc:sldMk cId="2878208660" sldId="296"/>
            <ac:spMk id="8" creationId="{F0611160-F9B2-4C05-5DB8-126DC93F87F8}"/>
          </ac:spMkLst>
        </pc:spChg>
        <pc:spChg chg="add del mod">
          <ac:chgData name="Lauren de Silva" userId="109afd5b2c8f34d4" providerId="LiveId" clId="{D8B03219-909B-4A64-80A8-0F1D08E3AD32}" dt="2024-09-25T05:09:06.688" v="174" actId="478"/>
          <ac:spMkLst>
            <pc:docMk/>
            <pc:sldMk cId="2878208660" sldId="296"/>
            <ac:spMk id="9" creationId="{B9ED91C2-1EA6-5A45-BDF2-460C7A3A7D28}"/>
          </ac:spMkLst>
        </pc:spChg>
        <pc:spChg chg="add del mod">
          <ac:chgData name="Lauren de Silva" userId="109afd5b2c8f34d4" providerId="LiveId" clId="{D8B03219-909B-4A64-80A8-0F1D08E3AD32}" dt="2024-09-25T05:09:06.688" v="174" actId="478"/>
          <ac:spMkLst>
            <pc:docMk/>
            <pc:sldMk cId="2878208660" sldId="296"/>
            <ac:spMk id="10" creationId="{DB42B498-7D2D-9719-FF5F-508DC24457D4}"/>
          </ac:spMkLst>
        </pc:spChg>
        <pc:spChg chg="mod">
          <ac:chgData name="Lauren de Silva" userId="109afd5b2c8f34d4" providerId="LiveId" clId="{D8B03219-909B-4A64-80A8-0F1D08E3AD32}" dt="2024-09-25T05:08:31.448" v="164"/>
          <ac:spMkLst>
            <pc:docMk/>
            <pc:sldMk cId="2878208660" sldId="296"/>
            <ac:spMk id="13" creationId="{D60B4F5C-EE93-8C02-19E4-1AAF75B5D679}"/>
          </ac:spMkLst>
        </pc:spChg>
        <pc:spChg chg="add del mod">
          <ac:chgData name="Lauren de Silva" userId="109afd5b2c8f34d4" providerId="LiveId" clId="{D8B03219-909B-4A64-80A8-0F1D08E3AD32}" dt="2024-09-25T05:09:06.688" v="174" actId="478"/>
          <ac:spMkLst>
            <pc:docMk/>
            <pc:sldMk cId="2878208660" sldId="296"/>
            <ac:spMk id="14" creationId="{DACEE521-3500-316E-628C-A6B8F1EF6B5C}"/>
          </ac:spMkLst>
        </pc:spChg>
        <pc:spChg chg="add del mod">
          <ac:chgData name="Lauren de Silva" userId="109afd5b2c8f34d4" providerId="LiveId" clId="{D8B03219-909B-4A64-80A8-0F1D08E3AD32}" dt="2024-09-25T05:09:12.514" v="177" actId="478"/>
          <ac:spMkLst>
            <pc:docMk/>
            <pc:sldMk cId="2878208660" sldId="296"/>
            <ac:spMk id="15" creationId="{4086222D-DFA4-6E5B-316B-0E623F476D86}"/>
          </ac:spMkLst>
        </pc:spChg>
        <pc:spChg chg="add del mod">
          <ac:chgData name="Lauren de Silva" userId="109afd5b2c8f34d4" providerId="LiveId" clId="{D8B03219-909B-4A64-80A8-0F1D08E3AD32}" dt="2024-09-25T05:09:06.688" v="174" actId="478"/>
          <ac:spMkLst>
            <pc:docMk/>
            <pc:sldMk cId="2878208660" sldId="296"/>
            <ac:spMk id="16" creationId="{0B9F293E-122F-E1FE-85C2-C3650A483CBD}"/>
          </ac:spMkLst>
        </pc:spChg>
        <pc:spChg chg="mod">
          <ac:chgData name="Lauren de Silva" userId="109afd5b2c8f34d4" providerId="LiveId" clId="{D8B03219-909B-4A64-80A8-0F1D08E3AD32}" dt="2024-09-25T05:08:43.127" v="167"/>
          <ac:spMkLst>
            <pc:docMk/>
            <pc:sldMk cId="2878208660" sldId="296"/>
            <ac:spMk id="18" creationId="{143A5163-C185-E4D1-4BBD-9F7FC3FC3F41}"/>
          </ac:spMkLst>
        </pc:spChg>
        <pc:spChg chg="mod">
          <ac:chgData name="Lauren de Silva" userId="109afd5b2c8f34d4" providerId="LiveId" clId="{D8B03219-909B-4A64-80A8-0F1D08E3AD32}" dt="2024-09-25T05:08:43.127" v="167"/>
          <ac:spMkLst>
            <pc:docMk/>
            <pc:sldMk cId="2878208660" sldId="296"/>
            <ac:spMk id="19" creationId="{CBD29315-11D7-4240-E520-8B09965CE950}"/>
          </ac:spMkLst>
        </pc:spChg>
        <pc:spChg chg="add mod">
          <ac:chgData name="Lauren de Silva" userId="109afd5b2c8f34d4" providerId="LiveId" clId="{D8B03219-909B-4A64-80A8-0F1D08E3AD32}" dt="2024-09-25T05:42:32.016" v="1004" actId="14100"/>
          <ac:spMkLst>
            <pc:docMk/>
            <pc:sldMk cId="2878208660" sldId="296"/>
            <ac:spMk id="22" creationId="{25CCCCF5-E9A6-1D6C-6AE9-0204201D729D}"/>
          </ac:spMkLst>
        </pc:spChg>
        <pc:spChg chg="add mod">
          <ac:chgData name="Lauren de Silva" userId="109afd5b2c8f34d4" providerId="LiveId" clId="{D8B03219-909B-4A64-80A8-0F1D08E3AD32}" dt="2024-09-25T05:43:38.895" v="1022" actId="1076"/>
          <ac:spMkLst>
            <pc:docMk/>
            <pc:sldMk cId="2878208660" sldId="296"/>
            <ac:spMk id="23" creationId="{911839C7-BD38-35D3-41C0-C336A639C738}"/>
          </ac:spMkLst>
        </pc:spChg>
        <pc:spChg chg="add mod">
          <ac:chgData name="Lauren de Silva" userId="109afd5b2c8f34d4" providerId="LiveId" clId="{D8B03219-909B-4A64-80A8-0F1D08E3AD32}" dt="2024-09-25T05:56:55.198" v="1258" actId="20577"/>
          <ac:spMkLst>
            <pc:docMk/>
            <pc:sldMk cId="2878208660" sldId="296"/>
            <ac:spMk id="24" creationId="{D020CC78-0836-4BA2-7C7D-4BCE6DA891DA}"/>
          </ac:spMkLst>
        </pc:spChg>
        <pc:spChg chg="add mod">
          <ac:chgData name="Lauren de Silva" userId="109afd5b2c8f34d4" providerId="LiveId" clId="{D8B03219-909B-4A64-80A8-0F1D08E3AD32}" dt="2024-09-25T05:57:04.244" v="1265" actId="6549"/>
          <ac:spMkLst>
            <pc:docMk/>
            <pc:sldMk cId="2878208660" sldId="296"/>
            <ac:spMk id="27" creationId="{3CE90A60-C5BE-2A93-29E4-CE8B65F674B3}"/>
          </ac:spMkLst>
        </pc:spChg>
        <pc:spChg chg="add mod">
          <ac:chgData name="Lauren de Silva" userId="109afd5b2c8f34d4" providerId="LiveId" clId="{D8B03219-909B-4A64-80A8-0F1D08E3AD32}" dt="2024-09-25T05:57:52.332" v="1291" actId="20577"/>
          <ac:spMkLst>
            <pc:docMk/>
            <pc:sldMk cId="2878208660" sldId="296"/>
            <ac:spMk id="28" creationId="{50DFEF66-4E56-9282-1CAB-518DB7FF3986}"/>
          </ac:spMkLst>
        </pc:spChg>
        <pc:spChg chg="add mod">
          <ac:chgData name="Lauren de Silva" userId="109afd5b2c8f34d4" providerId="LiveId" clId="{D8B03219-909B-4A64-80A8-0F1D08E3AD32}" dt="2024-09-25T05:57:27.003" v="1281" actId="20577"/>
          <ac:spMkLst>
            <pc:docMk/>
            <pc:sldMk cId="2878208660" sldId="296"/>
            <ac:spMk id="29" creationId="{8A776E83-63C8-0D92-B6EF-4F8248E3197B}"/>
          </ac:spMkLst>
        </pc:spChg>
        <pc:spChg chg="add mod">
          <ac:chgData name="Lauren de Silva" userId="109afd5b2c8f34d4" providerId="LiveId" clId="{D8B03219-909B-4A64-80A8-0F1D08E3AD32}" dt="2024-09-25T05:57:36.486" v="1288" actId="6549"/>
          <ac:spMkLst>
            <pc:docMk/>
            <pc:sldMk cId="2878208660" sldId="296"/>
            <ac:spMk id="37" creationId="{2B2AB153-15F9-8F37-1A5E-96BE2730D9EA}"/>
          </ac:spMkLst>
        </pc:spChg>
        <pc:spChg chg="add mod">
          <ac:chgData name="Lauren de Silva" userId="109afd5b2c8f34d4" providerId="LiveId" clId="{D8B03219-909B-4A64-80A8-0F1D08E3AD32}" dt="2024-09-25T05:58:16.366" v="1300" actId="1076"/>
          <ac:spMkLst>
            <pc:docMk/>
            <pc:sldMk cId="2878208660" sldId="296"/>
            <ac:spMk id="38" creationId="{3EABF3E4-B4B4-2A23-2F61-B83C555229C4}"/>
          </ac:spMkLst>
        </pc:spChg>
        <pc:spChg chg="add mod">
          <ac:chgData name="Lauren de Silva" userId="109afd5b2c8f34d4" providerId="LiveId" clId="{D8B03219-909B-4A64-80A8-0F1D08E3AD32}" dt="2024-09-25T05:46:31.018" v="1057" actId="1076"/>
          <ac:spMkLst>
            <pc:docMk/>
            <pc:sldMk cId="2878208660" sldId="296"/>
            <ac:spMk id="41" creationId="{E0B70745-ABCD-EDC6-724E-98F831CC08C8}"/>
          </ac:spMkLst>
        </pc:spChg>
        <pc:spChg chg="add mod">
          <ac:chgData name="Lauren de Silva" userId="109afd5b2c8f34d4" providerId="LiveId" clId="{D8B03219-909B-4A64-80A8-0F1D08E3AD32}" dt="2024-09-25T05:44:39.928" v="1034" actId="1076"/>
          <ac:spMkLst>
            <pc:docMk/>
            <pc:sldMk cId="2878208660" sldId="296"/>
            <ac:spMk id="42" creationId="{CE5531E7-CB62-2669-0CA4-227103771A0D}"/>
          </ac:spMkLst>
        </pc:spChg>
        <pc:spChg chg="add mod">
          <ac:chgData name="Lauren de Silva" userId="109afd5b2c8f34d4" providerId="LiveId" clId="{D8B03219-909B-4A64-80A8-0F1D08E3AD32}" dt="2024-09-25T05:46:25.258" v="1056" actId="1076"/>
          <ac:spMkLst>
            <pc:docMk/>
            <pc:sldMk cId="2878208660" sldId="296"/>
            <ac:spMk id="43" creationId="{31D4518F-02E8-28FD-1B81-A9656491067B}"/>
          </ac:spMkLst>
        </pc:spChg>
        <pc:grpChg chg="add del mod">
          <ac:chgData name="Lauren de Silva" userId="109afd5b2c8f34d4" providerId="LiveId" clId="{D8B03219-909B-4A64-80A8-0F1D08E3AD32}" dt="2024-09-25T05:09:06.688" v="174" actId="478"/>
          <ac:grpSpMkLst>
            <pc:docMk/>
            <pc:sldMk cId="2878208660" sldId="296"/>
            <ac:grpSpMk id="4" creationId="{E3A4EFFF-1FAF-02E5-2316-62FAB9222054}"/>
          </ac:grpSpMkLst>
        </pc:grpChg>
        <pc:grpChg chg="add del mod">
          <ac:chgData name="Lauren de Silva" userId="109afd5b2c8f34d4" providerId="LiveId" clId="{D8B03219-909B-4A64-80A8-0F1D08E3AD32}" dt="2024-09-25T05:09:06.688" v="174" actId="478"/>
          <ac:grpSpMkLst>
            <pc:docMk/>
            <pc:sldMk cId="2878208660" sldId="296"/>
            <ac:grpSpMk id="11" creationId="{A550688B-8DDE-F7F8-AF93-74DC2013065E}"/>
          </ac:grpSpMkLst>
        </pc:grpChg>
        <pc:grpChg chg="add del mod">
          <ac:chgData name="Lauren de Silva" userId="109afd5b2c8f34d4" providerId="LiveId" clId="{D8B03219-909B-4A64-80A8-0F1D08E3AD32}" dt="2024-09-25T05:09:06.688" v="174" actId="478"/>
          <ac:grpSpMkLst>
            <pc:docMk/>
            <pc:sldMk cId="2878208660" sldId="296"/>
            <ac:grpSpMk id="17" creationId="{DBA00175-F0CB-427C-F1E5-33BDAB1513FC}"/>
          </ac:grpSpMkLst>
        </pc:grpChg>
        <pc:grpChg chg="add del mod">
          <ac:chgData name="Lauren de Silva" userId="109afd5b2c8f34d4" providerId="LiveId" clId="{D8B03219-909B-4A64-80A8-0F1D08E3AD32}" dt="2024-09-25T05:16:45.653" v="445" actId="478"/>
          <ac:grpSpMkLst>
            <pc:docMk/>
            <pc:sldMk cId="2878208660" sldId="296"/>
            <ac:grpSpMk id="30" creationId="{607B96BA-E6AE-A180-93B5-4014B240EAEB}"/>
          </ac:grpSpMkLst>
        </pc:grpChg>
        <pc:grpChg chg="add mod">
          <ac:chgData name="Lauren de Silva" userId="109afd5b2c8f34d4" providerId="LiveId" clId="{D8B03219-909B-4A64-80A8-0F1D08E3AD32}" dt="2024-09-25T05:16:05.018" v="433"/>
          <ac:grpSpMkLst>
            <pc:docMk/>
            <pc:sldMk cId="2878208660" sldId="296"/>
            <ac:grpSpMk id="33" creationId="{1ADF92FA-3CF5-270A-853B-DEB77685F902}"/>
          </ac:grpSpMkLst>
        </pc:grpChg>
        <pc:picChg chg="add mod">
          <ac:chgData name="Lauren de Silva" userId="109afd5b2c8f34d4" providerId="LiveId" clId="{D8B03219-909B-4A64-80A8-0F1D08E3AD32}" dt="2024-09-25T05:43:47.471" v="1025" actId="1076"/>
          <ac:picMkLst>
            <pc:docMk/>
            <pc:sldMk cId="2878208660" sldId="296"/>
            <ac:picMk id="21" creationId="{2C10AED7-DEE1-584C-5B75-2173D4C7FE83}"/>
          </ac:picMkLst>
        </pc:picChg>
        <pc:picChg chg="add del">
          <ac:chgData name="Lauren de Silva" userId="109afd5b2c8f34d4" providerId="LiveId" clId="{D8B03219-909B-4A64-80A8-0F1D08E3AD32}" dt="2024-09-25T05:11:14.950" v="323" actId="22"/>
          <ac:picMkLst>
            <pc:docMk/>
            <pc:sldMk cId="2878208660" sldId="296"/>
            <ac:picMk id="26" creationId="{E5B08D62-ABE2-B02F-34D6-4E980473192E}"/>
          </ac:picMkLst>
        </pc:picChg>
        <pc:picChg chg="mod topLvl modCrop">
          <ac:chgData name="Lauren de Silva" userId="109afd5b2c8f34d4" providerId="LiveId" clId="{D8B03219-909B-4A64-80A8-0F1D08E3AD32}" dt="2024-09-25T05:58:11.746" v="1299" actId="1076"/>
          <ac:picMkLst>
            <pc:docMk/>
            <pc:sldMk cId="2878208660" sldId="296"/>
            <ac:picMk id="31" creationId="{7D1D9AF1-68E8-2026-B701-737D8AC3EB43}"/>
          </ac:picMkLst>
        </pc:picChg>
        <pc:picChg chg="del mod topLvl">
          <ac:chgData name="Lauren de Silva" userId="109afd5b2c8f34d4" providerId="LiveId" clId="{D8B03219-909B-4A64-80A8-0F1D08E3AD32}" dt="2024-09-25T05:16:45.653" v="445" actId="478"/>
          <ac:picMkLst>
            <pc:docMk/>
            <pc:sldMk cId="2878208660" sldId="296"/>
            <ac:picMk id="32" creationId="{68BD2FCA-CB8E-4D57-AF00-3915E7D74218}"/>
          </ac:picMkLst>
        </pc:picChg>
        <pc:picChg chg="mod">
          <ac:chgData name="Lauren de Silva" userId="109afd5b2c8f34d4" providerId="LiveId" clId="{D8B03219-909B-4A64-80A8-0F1D08E3AD32}" dt="2024-09-25T05:16:05.018" v="433"/>
          <ac:picMkLst>
            <pc:docMk/>
            <pc:sldMk cId="2878208660" sldId="296"/>
            <ac:picMk id="34" creationId="{AD1A7D46-C7BF-1D8D-4AD4-936E76EE95FA}"/>
          </ac:picMkLst>
        </pc:picChg>
        <pc:picChg chg="mod">
          <ac:chgData name="Lauren de Silva" userId="109afd5b2c8f34d4" providerId="LiveId" clId="{D8B03219-909B-4A64-80A8-0F1D08E3AD32}" dt="2024-09-25T05:16:05.018" v="433"/>
          <ac:picMkLst>
            <pc:docMk/>
            <pc:sldMk cId="2878208660" sldId="296"/>
            <ac:picMk id="35" creationId="{7DC3424E-778E-B5F7-FE2D-161B181E2CD8}"/>
          </ac:picMkLst>
        </pc:picChg>
        <pc:picChg chg="add mod modCrop">
          <ac:chgData name="Lauren de Silva" userId="109afd5b2c8f34d4" providerId="LiveId" clId="{D8B03219-909B-4A64-80A8-0F1D08E3AD32}" dt="2024-09-25T05:46:40.131" v="1059" actId="1076"/>
          <ac:picMkLst>
            <pc:docMk/>
            <pc:sldMk cId="2878208660" sldId="296"/>
            <ac:picMk id="40" creationId="{7D6765E6-7038-146F-6C34-F7FD1650B12C}"/>
          </ac:picMkLst>
        </pc:picChg>
        <pc:picChg chg="add mod">
          <ac:chgData name="Lauren de Silva" userId="109afd5b2c8f34d4" providerId="LiveId" clId="{D8B03219-909B-4A64-80A8-0F1D08E3AD32}" dt="2024-09-25T05:59:11.250" v="1317" actId="1076"/>
          <ac:picMkLst>
            <pc:docMk/>
            <pc:sldMk cId="2878208660" sldId="296"/>
            <ac:picMk id="44" creationId="{B7CAA296-D05D-B95A-5AE4-84F3C207D3DE}"/>
          </ac:picMkLst>
        </pc:picChg>
        <pc:cxnChg chg="mod">
          <ac:chgData name="Lauren de Silva" userId="109afd5b2c8f34d4" providerId="LiveId" clId="{D8B03219-909B-4A64-80A8-0F1D08E3AD32}" dt="2024-09-25T05:08:31.448" v="164"/>
          <ac:cxnSpMkLst>
            <pc:docMk/>
            <pc:sldMk cId="2878208660" sldId="296"/>
            <ac:cxnSpMk id="5" creationId="{2173F5BD-5AD0-7C9C-4A7F-85FB8107B8F5}"/>
          </ac:cxnSpMkLst>
        </pc:cxnChg>
        <pc:cxnChg chg="mod">
          <ac:chgData name="Lauren de Silva" userId="109afd5b2c8f34d4" providerId="LiveId" clId="{D8B03219-909B-4A64-80A8-0F1D08E3AD32}" dt="2024-09-25T05:08:31.448" v="164"/>
          <ac:cxnSpMkLst>
            <pc:docMk/>
            <pc:sldMk cId="2878208660" sldId="296"/>
            <ac:cxnSpMk id="12" creationId="{89515A0F-72A5-0410-844C-CF01E2E213D3}"/>
          </ac:cxnSpMkLst>
        </pc:cxnChg>
      </pc:sldChg>
      <pc:sldChg chg="new del">
        <pc:chgData name="Lauren de Silva" userId="109afd5b2c8f34d4" providerId="LiveId" clId="{D8B03219-909B-4A64-80A8-0F1D08E3AD32}" dt="2024-09-25T05:22:57.460" v="531" actId="47"/>
        <pc:sldMkLst>
          <pc:docMk/>
          <pc:sldMk cId="1098328512" sldId="297"/>
        </pc:sldMkLst>
      </pc:sldChg>
      <pc:sldChg chg="addSp modSp add mod">
        <pc:chgData name="Lauren de Silva" userId="109afd5b2c8f34d4" providerId="LiveId" clId="{D8B03219-909B-4A64-80A8-0F1D08E3AD32}" dt="2024-09-25T05:58:30.618" v="1312" actId="20577"/>
        <pc:sldMkLst>
          <pc:docMk/>
          <pc:sldMk cId="2621591959" sldId="298"/>
        </pc:sldMkLst>
        <pc:spChg chg="add mod">
          <ac:chgData name="Lauren de Silva" userId="109afd5b2c8f34d4" providerId="LiveId" clId="{D8B03219-909B-4A64-80A8-0F1D08E3AD32}" dt="2024-09-25T05:24:48.698" v="651" actId="33524"/>
          <ac:spMkLst>
            <pc:docMk/>
            <pc:sldMk cId="2621591959" sldId="298"/>
            <ac:spMk id="2" creationId="{F2B29E2E-507B-0268-EB97-E500788C4073}"/>
          </ac:spMkLst>
        </pc:spChg>
        <pc:spChg chg="mod">
          <ac:chgData name="Lauren de Silva" userId="109afd5b2c8f34d4" providerId="LiveId" clId="{D8B03219-909B-4A64-80A8-0F1D08E3AD32}" dt="2024-09-25T05:23:01.720" v="533" actId="1076"/>
          <ac:spMkLst>
            <pc:docMk/>
            <pc:sldMk cId="2621591959" sldId="298"/>
            <ac:spMk id="7" creationId="{AEE8CB85-23B1-57B3-958D-AD09F41C890A}"/>
          </ac:spMkLst>
        </pc:spChg>
        <pc:spChg chg="mod">
          <ac:chgData name="Lauren de Silva" userId="109afd5b2c8f34d4" providerId="LiveId" clId="{D8B03219-909B-4A64-80A8-0F1D08E3AD32}" dt="2024-09-25T05:23:35.702" v="561" actId="208"/>
          <ac:spMkLst>
            <pc:docMk/>
            <pc:sldMk cId="2621591959" sldId="298"/>
            <ac:spMk id="29" creationId="{6ABA8D8E-FDCD-BBEA-BCA8-D0A3D1618173}"/>
          </ac:spMkLst>
        </pc:spChg>
        <pc:spChg chg="mod">
          <ac:chgData name="Lauren de Silva" userId="109afd5b2c8f34d4" providerId="LiveId" clId="{D8B03219-909B-4A64-80A8-0F1D08E3AD32}" dt="2024-09-25T05:23:46.655" v="564" actId="207"/>
          <ac:spMkLst>
            <pc:docMk/>
            <pc:sldMk cId="2621591959" sldId="298"/>
            <ac:spMk id="30" creationId="{AA9D4C6C-1E27-1B72-0BFB-09EAB80AF34A}"/>
          </ac:spMkLst>
        </pc:spChg>
        <pc:spChg chg="mod">
          <ac:chgData name="Lauren de Silva" userId="109afd5b2c8f34d4" providerId="LiveId" clId="{D8B03219-909B-4A64-80A8-0F1D08E3AD32}" dt="2024-09-25T05:58:30.618" v="1312" actId="20577"/>
          <ac:spMkLst>
            <pc:docMk/>
            <pc:sldMk cId="2621591959" sldId="298"/>
            <ac:spMk id="31" creationId="{0254F1F5-BC0C-F85B-8F23-BFF5CE75B6B7}"/>
          </ac:spMkLst>
        </pc:spChg>
      </pc:sldChg>
      <pc:sldChg chg="addSp delSp modSp new mod modAnim">
        <pc:chgData name="Lauren de Silva" userId="109afd5b2c8f34d4" providerId="LiveId" clId="{D8B03219-909B-4A64-80A8-0F1D08E3AD32}" dt="2024-09-25T07:16:18.998" v="1903" actId="6549"/>
        <pc:sldMkLst>
          <pc:docMk/>
          <pc:sldMk cId="2731654408" sldId="299"/>
        </pc:sldMkLst>
        <pc:spChg chg="del">
          <ac:chgData name="Lauren de Silva" userId="109afd5b2c8f34d4" providerId="LiveId" clId="{D8B03219-909B-4A64-80A8-0F1D08E3AD32}" dt="2024-09-25T05:25:09.215" v="656" actId="478"/>
          <ac:spMkLst>
            <pc:docMk/>
            <pc:sldMk cId="2731654408" sldId="299"/>
            <ac:spMk id="2" creationId="{34E09E44-B580-EB68-C0DE-A763CFD6D55C}"/>
          </ac:spMkLst>
        </pc:spChg>
        <pc:spChg chg="del mod">
          <ac:chgData name="Lauren de Silva" userId="109afd5b2c8f34d4" providerId="LiveId" clId="{D8B03219-909B-4A64-80A8-0F1D08E3AD32}" dt="2024-09-25T05:25:08.206" v="655" actId="478"/>
          <ac:spMkLst>
            <pc:docMk/>
            <pc:sldMk cId="2731654408" sldId="299"/>
            <ac:spMk id="3" creationId="{DF061BA8-6776-192A-DB6B-6FE10B17BE8D}"/>
          </ac:spMkLst>
        </pc:spChg>
        <pc:spChg chg="add del mod">
          <ac:chgData name="Lauren de Silva" userId="109afd5b2c8f34d4" providerId="LiveId" clId="{D8B03219-909B-4A64-80A8-0F1D08E3AD32}" dt="2024-09-25T05:25:27.700" v="660" actId="478"/>
          <ac:spMkLst>
            <pc:docMk/>
            <pc:sldMk cId="2731654408" sldId="299"/>
            <ac:spMk id="4" creationId="{18605C49-5D8F-EEB1-0D12-8FAC40D6AD75}"/>
          </ac:spMkLst>
        </pc:spChg>
        <pc:spChg chg="add del mod">
          <ac:chgData name="Lauren de Silva" userId="109afd5b2c8f34d4" providerId="LiveId" clId="{D8B03219-909B-4A64-80A8-0F1D08E3AD32}" dt="2024-09-25T05:25:27.700" v="660" actId="478"/>
          <ac:spMkLst>
            <pc:docMk/>
            <pc:sldMk cId="2731654408" sldId="299"/>
            <ac:spMk id="5" creationId="{9061E406-38C9-446D-1F16-B39DB984F211}"/>
          </ac:spMkLst>
        </pc:spChg>
        <pc:spChg chg="add del mod">
          <ac:chgData name="Lauren de Silva" userId="109afd5b2c8f34d4" providerId="LiveId" clId="{D8B03219-909B-4A64-80A8-0F1D08E3AD32}" dt="2024-09-25T05:25:27.700" v="660" actId="478"/>
          <ac:spMkLst>
            <pc:docMk/>
            <pc:sldMk cId="2731654408" sldId="299"/>
            <ac:spMk id="6" creationId="{34031C41-495A-E8F2-393E-39A606800223}"/>
          </ac:spMkLst>
        </pc:spChg>
        <pc:spChg chg="add del mod">
          <ac:chgData name="Lauren de Silva" userId="109afd5b2c8f34d4" providerId="LiveId" clId="{D8B03219-909B-4A64-80A8-0F1D08E3AD32}" dt="2024-09-25T05:25:27.700" v="660" actId="478"/>
          <ac:spMkLst>
            <pc:docMk/>
            <pc:sldMk cId="2731654408" sldId="299"/>
            <ac:spMk id="7" creationId="{0EDBE4F7-C851-9477-11EE-0E1829A6F372}"/>
          </ac:spMkLst>
        </pc:spChg>
        <pc:spChg chg="mod">
          <ac:chgData name="Lauren de Silva" userId="109afd5b2c8f34d4" providerId="LiveId" clId="{D8B03219-909B-4A64-80A8-0F1D08E3AD32}" dt="2024-09-25T05:24:59.385" v="652"/>
          <ac:spMkLst>
            <pc:docMk/>
            <pc:sldMk cId="2731654408" sldId="299"/>
            <ac:spMk id="10" creationId="{5C5C8352-2E19-1D4A-09FF-506D99D74BFB}"/>
          </ac:spMkLst>
        </pc:spChg>
        <pc:spChg chg="add del mod">
          <ac:chgData name="Lauren de Silva" userId="109afd5b2c8f34d4" providerId="LiveId" clId="{D8B03219-909B-4A64-80A8-0F1D08E3AD32}" dt="2024-09-25T05:25:27.700" v="660" actId="478"/>
          <ac:spMkLst>
            <pc:docMk/>
            <pc:sldMk cId="2731654408" sldId="299"/>
            <ac:spMk id="11" creationId="{BA1DAF26-4556-24B5-B3C1-461B2B4DDDB6}"/>
          </ac:spMkLst>
        </pc:spChg>
        <pc:spChg chg="add del mod">
          <ac:chgData name="Lauren de Silva" userId="109afd5b2c8f34d4" providerId="LiveId" clId="{D8B03219-909B-4A64-80A8-0F1D08E3AD32}" dt="2024-09-25T05:25:27.700" v="660" actId="478"/>
          <ac:spMkLst>
            <pc:docMk/>
            <pc:sldMk cId="2731654408" sldId="299"/>
            <ac:spMk id="12" creationId="{A0E84F79-661B-F38E-D88B-AFC0D0662D2C}"/>
          </ac:spMkLst>
        </pc:spChg>
        <pc:spChg chg="mod">
          <ac:chgData name="Lauren de Silva" userId="109afd5b2c8f34d4" providerId="LiveId" clId="{D8B03219-909B-4A64-80A8-0F1D08E3AD32}" dt="2024-09-25T05:24:59.385" v="652"/>
          <ac:spMkLst>
            <pc:docMk/>
            <pc:sldMk cId="2731654408" sldId="299"/>
            <ac:spMk id="15" creationId="{B7475157-8B05-9E6C-8F96-50CCA76E7DA7}"/>
          </ac:spMkLst>
        </pc:spChg>
        <pc:spChg chg="add del mod">
          <ac:chgData name="Lauren de Silva" userId="109afd5b2c8f34d4" providerId="LiveId" clId="{D8B03219-909B-4A64-80A8-0F1D08E3AD32}" dt="2024-09-25T05:25:27.700" v="660" actId="478"/>
          <ac:spMkLst>
            <pc:docMk/>
            <pc:sldMk cId="2731654408" sldId="299"/>
            <ac:spMk id="16" creationId="{99094A8A-D00F-7A8F-4FAD-6C716E2576EE}"/>
          </ac:spMkLst>
        </pc:spChg>
        <pc:spChg chg="add del mod">
          <ac:chgData name="Lauren de Silva" userId="109afd5b2c8f34d4" providerId="LiveId" clId="{D8B03219-909B-4A64-80A8-0F1D08E3AD32}" dt="2024-09-25T05:25:27.700" v="660" actId="478"/>
          <ac:spMkLst>
            <pc:docMk/>
            <pc:sldMk cId="2731654408" sldId="299"/>
            <ac:spMk id="17" creationId="{AE6F752F-99B0-A4AF-876C-5310A04D954B}"/>
          </ac:spMkLst>
        </pc:spChg>
        <pc:spChg chg="add del mod">
          <ac:chgData name="Lauren de Silva" userId="109afd5b2c8f34d4" providerId="LiveId" clId="{D8B03219-909B-4A64-80A8-0F1D08E3AD32}" dt="2024-09-25T05:25:30.677" v="661" actId="478"/>
          <ac:spMkLst>
            <pc:docMk/>
            <pc:sldMk cId="2731654408" sldId="299"/>
            <ac:spMk id="18" creationId="{EA657EC0-7A82-2E1B-FF03-5A38AD5816B6}"/>
          </ac:spMkLst>
        </pc:spChg>
        <pc:spChg chg="mod">
          <ac:chgData name="Lauren de Silva" userId="109afd5b2c8f34d4" providerId="LiveId" clId="{D8B03219-909B-4A64-80A8-0F1D08E3AD32}" dt="2024-09-25T05:25:03.474" v="653"/>
          <ac:spMkLst>
            <pc:docMk/>
            <pc:sldMk cId="2731654408" sldId="299"/>
            <ac:spMk id="20" creationId="{5CCEBD8E-6023-7227-AD98-7BFD3B5DE478}"/>
          </ac:spMkLst>
        </pc:spChg>
        <pc:spChg chg="mod">
          <ac:chgData name="Lauren de Silva" userId="109afd5b2c8f34d4" providerId="LiveId" clId="{D8B03219-909B-4A64-80A8-0F1D08E3AD32}" dt="2024-09-25T05:25:03.474" v="653"/>
          <ac:spMkLst>
            <pc:docMk/>
            <pc:sldMk cId="2731654408" sldId="299"/>
            <ac:spMk id="21" creationId="{CA3CB3EB-81B9-1217-C0E9-96C4668BD892}"/>
          </ac:spMkLst>
        </pc:spChg>
        <pc:spChg chg="add mod">
          <ac:chgData name="Lauren de Silva" userId="109afd5b2c8f34d4" providerId="LiveId" clId="{D8B03219-909B-4A64-80A8-0F1D08E3AD32}" dt="2024-09-25T05:40:39.913" v="991" actId="1076"/>
          <ac:spMkLst>
            <pc:docMk/>
            <pc:sldMk cId="2731654408" sldId="299"/>
            <ac:spMk id="24" creationId="{EF2C0986-2B58-3322-258D-37C3495EB8ED}"/>
          </ac:spMkLst>
        </pc:spChg>
        <pc:spChg chg="add mod">
          <ac:chgData name="Lauren de Silva" userId="109afd5b2c8f34d4" providerId="LiveId" clId="{D8B03219-909B-4A64-80A8-0F1D08E3AD32}" dt="2024-09-25T05:59:39.898" v="1324" actId="6549"/>
          <ac:spMkLst>
            <pc:docMk/>
            <pc:sldMk cId="2731654408" sldId="299"/>
            <ac:spMk id="25" creationId="{D311163F-266D-A6F4-7FF8-BD5906B0F3CE}"/>
          </ac:spMkLst>
        </pc:spChg>
        <pc:spChg chg="add mod">
          <ac:chgData name="Lauren de Silva" userId="109afd5b2c8f34d4" providerId="LiveId" clId="{D8B03219-909B-4A64-80A8-0F1D08E3AD32}" dt="2024-09-25T05:26:58.206" v="754"/>
          <ac:spMkLst>
            <pc:docMk/>
            <pc:sldMk cId="2731654408" sldId="299"/>
            <ac:spMk id="26" creationId="{632C6B91-BB31-B550-96BA-24EAFE9B91DE}"/>
          </ac:spMkLst>
        </pc:spChg>
        <pc:spChg chg="add mod">
          <ac:chgData name="Lauren de Silva" userId="109afd5b2c8f34d4" providerId="LiveId" clId="{D8B03219-909B-4A64-80A8-0F1D08E3AD32}" dt="2024-09-25T05:59:53.497" v="1337" actId="20577"/>
          <ac:spMkLst>
            <pc:docMk/>
            <pc:sldMk cId="2731654408" sldId="299"/>
            <ac:spMk id="27" creationId="{E37F2265-182A-6064-CC2E-27D4086C40F2}"/>
          </ac:spMkLst>
        </pc:spChg>
        <pc:spChg chg="add del mod">
          <ac:chgData name="Lauren de Silva" userId="109afd5b2c8f34d4" providerId="LiveId" clId="{D8B03219-909B-4A64-80A8-0F1D08E3AD32}" dt="2024-09-25T05:27:42.383" v="777" actId="478"/>
          <ac:spMkLst>
            <pc:docMk/>
            <pc:sldMk cId="2731654408" sldId="299"/>
            <ac:spMk id="28" creationId="{5F0DBC62-B30C-DD08-5A8F-B7076B93B908}"/>
          </ac:spMkLst>
        </pc:spChg>
        <pc:spChg chg="add mod">
          <ac:chgData name="Lauren de Silva" userId="109afd5b2c8f34d4" providerId="LiveId" clId="{D8B03219-909B-4A64-80A8-0F1D08E3AD32}" dt="2024-09-25T06:00:05.044" v="1344" actId="20577"/>
          <ac:spMkLst>
            <pc:docMk/>
            <pc:sldMk cId="2731654408" sldId="299"/>
            <ac:spMk id="29" creationId="{AEC5B2BC-A339-A15C-14FA-303E81A25C5A}"/>
          </ac:spMkLst>
        </pc:spChg>
        <pc:spChg chg="add mod">
          <ac:chgData name="Lauren de Silva" userId="109afd5b2c8f34d4" providerId="LiveId" clId="{D8B03219-909B-4A64-80A8-0F1D08E3AD32}" dt="2024-09-25T05:28:32.354" v="786"/>
          <ac:spMkLst>
            <pc:docMk/>
            <pc:sldMk cId="2731654408" sldId="299"/>
            <ac:spMk id="30" creationId="{DA58863A-3A17-4638-D799-C50659D7A8FC}"/>
          </ac:spMkLst>
        </pc:spChg>
        <pc:spChg chg="add mod">
          <ac:chgData name="Lauren de Silva" userId="109afd5b2c8f34d4" providerId="LiveId" clId="{D8B03219-909B-4A64-80A8-0F1D08E3AD32}" dt="2024-09-25T07:16:18.998" v="1903" actId="6549"/>
          <ac:spMkLst>
            <pc:docMk/>
            <pc:sldMk cId="2731654408" sldId="299"/>
            <ac:spMk id="31" creationId="{6256F2AE-CAA7-0D19-E0E8-59FE761F8D3D}"/>
          </ac:spMkLst>
        </pc:spChg>
        <pc:spChg chg="add mod">
          <ac:chgData name="Lauren de Silva" userId="109afd5b2c8f34d4" providerId="LiveId" clId="{D8B03219-909B-4A64-80A8-0F1D08E3AD32}" dt="2024-09-25T05:34:01.780" v="901" actId="164"/>
          <ac:spMkLst>
            <pc:docMk/>
            <pc:sldMk cId="2731654408" sldId="299"/>
            <ac:spMk id="36" creationId="{060C42FD-BE91-3554-C7F9-B8508739979D}"/>
          </ac:spMkLst>
        </pc:spChg>
        <pc:spChg chg="add mod">
          <ac:chgData name="Lauren de Silva" userId="109afd5b2c8f34d4" providerId="LiveId" clId="{D8B03219-909B-4A64-80A8-0F1D08E3AD32}" dt="2024-09-25T05:48:19.932" v="1068" actId="20577"/>
          <ac:spMkLst>
            <pc:docMk/>
            <pc:sldMk cId="2731654408" sldId="299"/>
            <ac:spMk id="42" creationId="{CC950BEF-2743-0EFB-7563-3E678EE92DFB}"/>
          </ac:spMkLst>
        </pc:spChg>
        <pc:spChg chg="add mod">
          <ac:chgData name="Lauren de Silva" userId="109afd5b2c8f34d4" providerId="LiveId" clId="{D8B03219-909B-4A64-80A8-0F1D08E3AD32}" dt="2024-09-25T05:48:15.279" v="1066" actId="20577"/>
          <ac:spMkLst>
            <pc:docMk/>
            <pc:sldMk cId="2731654408" sldId="299"/>
            <ac:spMk id="43" creationId="{6723B3D3-1C50-164A-6FE4-988550A4B294}"/>
          </ac:spMkLst>
        </pc:spChg>
        <pc:spChg chg="add mod">
          <ac:chgData name="Lauren de Silva" userId="109afd5b2c8f34d4" providerId="LiveId" clId="{D8B03219-909B-4A64-80A8-0F1D08E3AD32}" dt="2024-09-25T05:48:49.993" v="1071" actId="1076"/>
          <ac:spMkLst>
            <pc:docMk/>
            <pc:sldMk cId="2731654408" sldId="299"/>
            <ac:spMk id="44" creationId="{B9B9E4C3-4BFD-B85F-8F63-098E43BAE00F}"/>
          </ac:spMkLst>
        </pc:spChg>
        <pc:grpChg chg="add del mod">
          <ac:chgData name="Lauren de Silva" userId="109afd5b2c8f34d4" providerId="LiveId" clId="{D8B03219-909B-4A64-80A8-0F1D08E3AD32}" dt="2024-09-25T05:25:27.700" v="660" actId="478"/>
          <ac:grpSpMkLst>
            <pc:docMk/>
            <pc:sldMk cId="2731654408" sldId="299"/>
            <ac:grpSpMk id="8" creationId="{FD8B3B62-1181-7496-A394-3548B22E1EC2}"/>
          </ac:grpSpMkLst>
        </pc:grpChg>
        <pc:grpChg chg="add del mod">
          <ac:chgData name="Lauren de Silva" userId="109afd5b2c8f34d4" providerId="LiveId" clId="{D8B03219-909B-4A64-80A8-0F1D08E3AD32}" dt="2024-09-25T05:25:27.700" v="660" actId="478"/>
          <ac:grpSpMkLst>
            <pc:docMk/>
            <pc:sldMk cId="2731654408" sldId="299"/>
            <ac:grpSpMk id="13" creationId="{627EC59B-C1FD-8A7E-7A51-3B4BF44C1FF7}"/>
          </ac:grpSpMkLst>
        </pc:grpChg>
        <pc:grpChg chg="add del mod">
          <ac:chgData name="Lauren de Silva" userId="109afd5b2c8f34d4" providerId="LiveId" clId="{D8B03219-909B-4A64-80A8-0F1D08E3AD32}" dt="2024-09-25T05:25:32.503" v="662" actId="478"/>
          <ac:grpSpMkLst>
            <pc:docMk/>
            <pc:sldMk cId="2731654408" sldId="299"/>
            <ac:grpSpMk id="19" creationId="{493BB0FB-CE5D-463A-EF3F-E47A0ADDBBE2}"/>
          </ac:grpSpMkLst>
        </pc:grpChg>
        <pc:grpChg chg="add del mod">
          <ac:chgData name="Lauren de Silva" userId="109afd5b2c8f34d4" providerId="LiveId" clId="{D8B03219-909B-4A64-80A8-0F1D08E3AD32}" dt="2024-09-25T05:35:07.050" v="936" actId="478"/>
          <ac:grpSpMkLst>
            <pc:docMk/>
            <pc:sldMk cId="2731654408" sldId="299"/>
            <ac:grpSpMk id="35" creationId="{1FE53D89-57B1-F6D7-F847-B5B3C5A7058E}"/>
          </ac:grpSpMkLst>
        </pc:grpChg>
        <pc:grpChg chg="add mod">
          <ac:chgData name="Lauren de Silva" userId="109afd5b2c8f34d4" providerId="LiveId" clId="{D8B03219-909B-4A64-80A8-0F1D08E3AD32}" dt="2024-09-25T05:39:50.661" v="975" actId="1076"/>
          <ac:grpSpMkLst>
            <pc:docMk/>
            <pc:sldMk cId="2731654408" sldId="299"/>
            <ac:grpSpMk id="39" creationId="{C86BA80A-E672-FD84-DD3E-485F071C39C5}"/>
          </ac:grpSpMkLst>
        </pc:grpChg>
        <pc:picChg chg="add mod">
          <ac:chgData name="Lauren de Silva" userId="109afd5b2c8f34d4" providerId="LiveId" clId="{D8B03219-909B-4A64-80A8-0F1D08E3AD32}" dt="2024-09-25T05:39:19.055" v="970" actId="1076"/>
          <ac:picMkLst>
            <pc:docMk/>
            <pc:sldMk cId="2731654408" sldId="299"/>
            <ac:picMk id="23" creationId="{46B4AA8C-AC48-41ED-6C33-E8DE447FA3F1}"/>
          </ac:picMkLst>
        </pc:picChg>
        <pc:picChg chg="add mod">
          <ac:chgData name="Lauren de Silva" userId="109afd5b2c8f34d4" providerId="LiveId" clId="{D8B03219-909B-4A64-80A8-0F1D08E3AD32}" dt="2024-09-25T05:31:56.618" v="866" actId="164"/>
          <ac:picMkLst>
            <pc:docMk/>
            <pc:sldMk cId="2731654408" sldId="299"/>
            <ac:picMk id="32" creationId="{6054D053-9806-D01E-0FE7-9C98A40DD9F4}"/>
          </ac:picMkLst>
        </pc:picChg>
        <pc:picChg chg="add del mod">
          <ac:chgData name="Lauren de Silva" userId="109afd5b2c8f34d4" providerId="LiveId" clId="{D8B03219-909B-4A64-80A8-0F1D08E3AD32}" dt="2024-09-25T05:35:07.050" v="936" actId="478"/>
          <ac:picMkLst>
            <pc:docMk/>
            <pc:sldMk cId="2731654408" sldId="299"/>
            <ac:picMk id="34" creationId="{24CFAFBF-EDE0-FADA-BAD1-CF6E9A648AD0}"/>
          </ac:picMkLst>
        </pc:picChg>
        <pc:picChg chg="add del">
          <ac:chgData name="Lauren de Silva" userId="109afd5b2c8f34d4" providerId="LiveId" clId="{D8B03219-909B-4A64-80A8-0F1D08E3AD32}" dt="2024-09-25T05:33:05.300" v="882" actId="22"/>
          <ac:picMkLst>
            <pc:docMk/>
            <pc:sldMk cId="2731654408" sldId="299"/>
            <ac:picMk id="38" creationId="{097C6748-EE62-631A-D5ED-8A4BB23B9DE9}"/>
          </ac:picMkLst>
        </pc:picChg>
        <pc:picChg chg="add mod modCrop">
          <ac:chgData name="Lauren de Silva" userId="109afd5b2c8f34d4" providerId="LiveId" clId="{D8B03219-909B-4A64-80A8-0F1D08E3AD32}" dt="2024-09-25T05:39:57.883" v="978" actId="1076"/>
          <ac:picMkLst>
            <pc:docMk/>
            <pc:sldMk cId="2731654408" sldId="299"/>
            <ac:picMk id="40" creationId="{CEF73F3D-877C-3C21-7A90-D532EEA1ADAF}"/>
          </ac:picMkLst>
        </pc:picChg>
        <pc:picChg chg="add mod modCrop">
          <ac:chgData name="Lauren de Silva" userId="109afd5b2c8f34d4" providerId="LiveId" clId="{D8B03219-909B-4A64-80A8-0F1D08E3AD32}" dt="2024-09-25T05:40:01.505" v="980" actId="1076"/>
          <ac:picMkLst>
            <pc:docMk/>
            <pc:sldMk cId="2731654408" sldId="299"/>
            <ac:picMk id="41" creationId="{71E8E33C-01AF-875F-D7BD-8D923D746296}"/>
          </ac:picMkLst>
        </pc:picChg>
        <pc:picChg chg="add mod">
          <ac:chgData name="Lauren de Silva" userId="109afd5b2c8f34d4" providerId="LiveId" clId="{D8B03219-909B-4A64-80A8-0F1D08E3AD32}" dt="2024-09-25T05:58:57.189" v="1314" actId="1076"/>
          <ac:picMkLst>
            <pc:docMk/>
            <pc:sldMk cId="2731654408" sldId="299"/>
            <ac:picMk id="46" creationId="{46763402-1D2F-91C2-6E48-FA32F0F552AD}"/>
          </ac:picMkLst>
        </pc:picChg>
        <pc:cxnChg chg="mod">
          <ac:chgData name="Lauren de Silva" userId="109afd5b2c8f34d4" providerId="LiveId" clId="{D8B03219-909B-4A64-80A8-0F1D08E3AD32}" dt="2024-09-25T05:24:59.385" v="652"/>
          <ac:cxnSpMkLst>
            <pc:docMk/>
            <pc:sldMk cId="2731654408" sldId="299"/>
            <ac:cxnSpMk id="9" creationId="{4F0A005E-613A-0B94-6706-E1ADA5F64567}"/>
          </ac:cxnSpMkLst>
        </pc:cxnChg>
        <pc:cxnChg chg="mod">
          <ac:chgData name="Lauren de Silva" userId="109afd5b2c8f34d4" providerId="LiveId" clId="{D8B03219-909B-4A64-80A8-0F1D08E3AD32}" dt="2024-09-25T05:24:59.385" v="652"/>
          <ac:cxnSpMkLst>
            <pc:docMk/>
            <pc:sldMk cId="2731654408" sldId="299"/>
            <ac:cxnSpMk id="14" creationId="{F4656CAB-B83D-E7A8-6E0C-9A35B2F490F0}"/>
          </ac:cxnSpMkLst>
        </pc:cxnChg>
      </pc:sldChg>
      <pc:sldChg chg="add del">
        <pc:chgData name="Lauren de Silva" userId="109afd5b2c8f34d4" providerId="LiveId" clId="{D8B03219-909B-4A64-80A8-0F1D08E3AD32}" dt="2024-09-25T05:45:03.366" v="1036"/>
        <pc:sldMkLst>
          <pc:docMk/>
          <pc:sldMk cId="2263691841" sldId="300"/>
        </pc:sldMkLst>
      </pc:sldChg>
      <pc:sldChg chg="addSp modSp add mod modAnim">
        <pc:chgData name="Lauren de Silva" userId="109afd5b2c8f34d4" providerId="LiveId" clId="{D8B03219-909B-4A64-80A8-0F1D08E3AD32}" dt="2024-09-25T06:33:40.366" v="1432" actId="14100"/>
        <pc:sldMkLst>
          <pc:docMk/>
          <pc:sldMk cId="3372138440" sldId="300"/>
        </pc:sldMkLst>
        <pc:spChg chg="add mod">
          <ac:chgData name="Lauren de Silva" userId="109afd5b2c8f34d4" providerId="LiveId" clId="{D8B03219-909B-4A64-80A8-0F1D08E3AD32}" dt="2024-09-25T06:33:40.366" v="1432" actId="14100"/>
          <ac:spMkLst>
            <pc:docMk/>
            <pc:sldMk cId="3372138440" sldId="300"/>
            <ac:spMk id="26" creationId="{A3E461FC-DD47-744A-2EC7-813F1A89F130}"/>
          </ac:spMkLst>
        </pc:spChg>
      </pc:sldChg>
      <pc:sldChg chg="addSp delSp modSp new mod delAnim modAnim">
        <pc:chgData name="Lauren de Silva" userId="109afd5b2c8f34d4" providerId="LiveId" clId="{D8B03219-909B-4A64-80A8-0F1D08E3AD32}" dt="2024-09-25T07:22:55.128" v="1906" actId="20577"/>
        <pc:sldMkLst>
          <pc:docMk/>
          <pc:sldMk cId="454770095" sldId="301"/>
        </pc:sldMkLst>
        <pc:spChg chg="del">
          <ac:chgData name="Lauren de Silva" userId="109afd5b2c8f34d4" providerId="LiveId" clId="{D8B03219-909B-4A64-80A8-0F1D08E3AD32}" dt="2024-09-25T06:33:18.583" v="1427" actId="478"/>
          <ac:spMkLst>
            <pc:docMk/>
            <pc:sldMk cId="454770095" sldId="301"/>
            <ac:spMk id="2" creationId="{8667B14C-5C4D-7A08-362C-8277493E0AAF}"/>
          </ac:spMkLst>
        </pc:spChg>
        <pc:spChg chg="del">
          <ac:chgData name="Lauren de Silva" userId="109afd5b2c8f34d4" providerId="LiveId" clId="{D8B03219-909B-4A64-80A8-0F1D08E3AD32}" dt="2024-09-25T06:33:21.505" v="1428" actId="478"/>
          <ac:spMkLst>
            <pc:docMk/>
            <pc:sldMk cId="454770095" sldId="301"/>
            <ac:spMk id="3" creationId="{3687A32B-3601-2204-55ED-AE11ED840A54}"/>
          </ac:spMkLst>
        </pc:spChg>
        <pc:spChg chg="add mod">
          <ac:chgData name="Lauren de Silva" userId="109afd5b2c8f34d4" providerId="LiveId" clId="{D8B03219-909B-4A64-80A8-0F1D08E3AD32}" dt="2024-09-25T06:33:16.059" v="1426"/>
          <ac:spMkLst>
            <pc:docMk/>
            <pc:sldMk cId="454770095" sldId="301"/>
            <ac:spMk id="4" creationId="{CF7BC15A-B56C-7199-9E1B-5DA5D6D4DD4B}"/>
          </ac:spMkLst>
        </pc:spChg>
        <pc:spChg chg="add mod">
          <ac:chgData name="Lauren de Silva" userId="109afd5b2c8f34d4" providerId="LiveId" clId="{D8B03219-909B-4A64-80A8-0F1D08E3AD32}" dt="2024-09-25T06:53:09.422" v="1663" actId="20577"/>
          <ac:spMkLst>
            <pc:docMk/>
            <pc:sldMk cId="454770095" sldId="301"/>
            <ac:spMk id="5" creationId="{C10A1ECC-BCC9-70D7-24ED-8103AD692A85}"/>
          </ac:spMkLst>
        </pc:spChg>
        <pc:spChg chg="add mod">
          <ac:chgData name="Lauren de Silva" userId="109afd5b2c8f34d4" providerId="LiveId" clId="{D8B03219-909B-4A64-80A8-0F1D08E3AD32}" dt="2024-09-25T06:53:22.328" v="1668" actId="5793"/>
          <ac:spMkLst>
            <pc:docMk/>
            <pc:sldMk cId="454770095" sldId="301"/>
            <ac:spMk id="6" creationId="{6B3B905A-B124-4325-4289-C07EF80B72B0}"/>
          </ac:spMkLst>
        </pc:spChg>
        <pc:spChg chg="add mod">
          <ac:chgData name="Lauren de Silva" userId="109afd5b2c8f34d4" providerId="LiveId" clId="{D8B03219-909B-4A64-80A8-0F1D08E3AD32}" dt="2024-09-25T06:53:41.571" v="1674" actId="20577"/>
          <ac:spMkLst>
            <pc:docMk/>
            <pc:sldMk cId="454770095" sldId="301"/>
            <ac:spMk id="7" creationId="{13AE58CB-97A6-EA9F-64F7-67B95E724E82}"/>
          </ac:spMkLst>
        </pc:spChg>
        <pc:spChg chg="add mod">
          <ac:chgData name="Lauren de Silva" userId="109afd5b2c8f34d4" providerId="LiveId" clId="{D8B03219-909B-4A64-80A8-0F1D08E3AD32}" dt="2024-09-25T06:54:31.897" v="1703" actId="20577"/>
          <ac:spMkLst>
            <pc:docMk/>
            <pc:sldMk cId="454770095" sldId="301"/>
            <ac:spMk id="8" creationId="{52C1352D-9782-A6C7-271E-F9C78B9A9952}"/>
          </ac:spMkLst>
        </pc:spChg>
        <pc:spChg chg="add del mod">
          <ac:chgData name="Lauren de Silva" userId="109afd5b2c8f34d4" providerId="LiveId" clId="{D8B03219-909B-4A64-80A8-0F1D08E3AD32}" dt="2024-09-25T06:55:10.353" v="1714" actId="478"/>
          <ac:spMkLst>
            <pc:docMk/>
            <pc:sldMk cId="454770095" sldId="301"/>
            <ac:spMk id="9" creationId="{AA50BF53-9E7F-9C63-7386-48B4CD6A8460}"/>
          </ac:spMkLst>
        </pc:spChg>
        <pc:spChg chg="add del mod">
          <ac:chgData name="Lauren de Silva" userId="109afd5b2c8f34d4" providerId="LiveId" clId="{D8B03219-909B-4A64-80A8-0F1D08E3AD32}" dt="2024-09-25T06:55:07.947" v="1713" actId="478"/>
          <ac:spMkLst>
            <pc:docMk/>
            <pc:sldMk cId="454770095" sldId="301"/>
            <ac:spMk id="10" creationId="{DE0B1568-4915-A96D-2914-B92F7736E986}"/>
          </ac:spMkLst>
        </pc:spChg>
        <pc:spChg chg="add mod">
          <ac:chgData name="Lauren de Silva" userId="109afd5b2c8f34d4" providerId="LiveId" clId="{D8B03219-909B-4A64-80A8-0F1D08E3AD32}" dt="2024-09-25T06:53:01.484" v="1659" actId="14100"/>
          <ac:spMkLst>
            <pc:docMk/>
            <pc:sldMk cId="454770095" sldId="301"/>
            <ac:spMk id="12" creationId="{1ACB2FB1-C8C5-3820-16A5-431B14E92195}"/>
          </ac:spMkLst>
        </pc:spChg>
        <pc:spChg chg="add mod">
          <ac:chgData name="Lauren de Silva" userId="109afd5b2c8f34d4" providerId="LiveId" clId="{D8B03219-909B-4A64-80A8-0F1D08E3AD32}" dt="2024-09-25T06:33:16.059" v="1426"/>
          <ac:spMkLst>
            <pc:docMk/>
            <pc:sldMk cId="454770095" sldId="301"/>
            <ac:spMk id="13" creationId="{2F65B72F-5D6D-B738-0052-B47575A9E9C8}"/>
          </ac:spMkLst>
        </pc:spChg>
        <pc:spChg chg="add mod">
          <ac:chgData name="Lauren de Silva" userId="109afd5b2c8f34d4" providerId="LiveId" clId="{D8B03219-909B-4A64-80A8-0F1D08E3AD32}" dt="2024-09-25T06:54:55.362" v="1710" actId="20577"/>
          <ac:spMkLst>
            <pc:docMk/>
            <pc:sldMk cId="454770095" sldId="301"/>
            <ac:spMk id="14" creationId="{1F5F13D8-5251-0D60-8BB8-129A4EEBABF7}"/>
          </ac:spMkLst>
        </pc:spChg>
        <pc:spChg chg="add del mod">
          <ac:chgData name="Lauren de Silva" userId="109afd5b2c8f34d4" providerId="LiveId" clId="{D8B03219-909B-4A64-80A8-0F1D08E3AD32}" dt="2024-09-25T06:56:14.944" v="1717" actId="478"/>
          <ac:spMkLst>
            <pc:docMk/>
            <pc:sldMk cId="454770095" sldId="301"/>
            <ac:spMk id="19" creationId="{42185E65-F3A0-672F-0F99-CD5931891678}"/>
          </ac:spMkLst>
        </pc:spChg>
        <pc:spChg chg="add mod">
          <ac:chgData name="Lauren de Silva" userId="109afd5b2c8f34d4" providerId="LiveId" clId="{D8B03219-909B-4A64-80A8-0F1D08E3AD32}" dt="2024-09-25T06:57:11.039" v="1728" actId="20577"/>
          <ac:spMkLst>
            <pc:docMk/>
            <pc:sldMk cId="454770095" sldId="301"/>
            <ac:spMk id="20" creationId="{D4A9EF4A-25E2-27F1-7A1F-5CDA79862F3B}"/>
          </ac:spMkLst>
        </pc:spChg>
        <pc:spChg chg="mod">
          <ac:chgData name="Lauren de Silva" userId="109afd5b2c8f34d4" providerId="LiveId" clId="{D8B03219-909B-4A64-80A8-0F1D08E3AD32}" dt="2024-09-25T06:57:34.249" v="1729"/>
          <ac:spMkLst>
            <pc:docMk/>
            <pc:sldMk cId="454770095" sldId="301"/>
            <ac:spMk id="23" creationId="{87F4BC4A-499D-9C70-08A8-36E13044F728}"/>
          </ac:spMkLst>
        </pc:spChg>
        <pc:spChg chg="add mod">
          <ac:chgData name="Lauren de Silva" userId="109afd5b2c8f34d4" providerId="LiveId" clId="{D8B03219-909B-4A64-80A8-0F1D08E3AD32}" dt="2024-09-25T07:22:55.128" v="1906" actId="20577"/>
          <ac:spMkLst>
            <pc:docMk/>
            <pc:sldMk cId="454770095" sldId="301"/>
            <ac:spMk id="25" creationId="{BD12390E-396C-7EB6-3523-3D6D46291B37}"/>
          </ac:spMkLst>
        </pc:spChg>
        <pc:grpChg chg="add mod">
          <ac:chgData name="Lauren de Silva" userId="109afd5b2c8f34d4" providerId="LiveId" clId="{D8B03219-909B-4A64-80A8-0F1D08E3AD32}" dt="2024-09-25T06:57:41.179" v="1731" actId="14100"/>
          <ac:grpSpMkLst>
            <pc:docMk/>
            <pc:sldMk cId="454770095" sldId="301"/>
            <ac:grpSpMk id="21" creationId="{20B28B40-A7F7-EED3-4E6E-08829F298762}"/>
          </ac:grpSpMkLst>
        </pc:grpChg>
        <pc:picChg chg="add del mod">
          <ac:chgData name="Lauren de Silva" userId="109afd5b2c8f34d4" providerId="LiveId" clId="{D8B03219-909B-4A64-80A8-0F1D08E3AD32}" dt="2024-09-25T06:55:05.842" v="1712" actId="478"/>
          <ac:picMkLst>
            <pc:docMk/>
            <pc:sldMk cId="454770095" sldId="301"/>
            <ac:picMk id="11" creationId="{D1899FE2-AF41-2B0F-0F51-6250E1A61188}"/>
          </ac:picMkLst>
        </pc:picChg>
        <pc:picChg chg="add del mod">
          <ac:chgData name="Lauren de Silva" userId="109afd5b2c8f34d4" providerId="LiveId" clId="{D8B03219-909B-4A64-80A8-0F1D08E3AD32}" dt="2024-09-25T06:33:26.720" v="1429" actId="478"/>
          <ac:picMkLst>
            <pc:docMk/>
            <pc:sldMk cId="454770095" sldId="301"/>
            <ac:picMk id="15" creationId="{7FC548AE-4E15-E639-4BFC-9DB2CC71AF47}"/>
          </ac:picMkLst>
        </pc:picChg>
        <pc:picChg chg="add mod">
          <ac:chgData name="Lauren de Silva" userId="109afd5b2c8f34d4" providerId="LiveId" clId="{D8B03219-909B-4A64-80A8-0F1D08E3AD32}" dt="2024-09-25T06:34:03.562" v="1436" actId="1076"/>
          <ac:picMkLst>
            <pc:docMk/>
            <pc:sldMk cId="454770095" sldId="301"/>
            <ac:picMk id="17" creationId="{15DEADE8-3AEC-6806-A58A-7913A6E5D3C8}"/>
          </ac:picMkLst>
        </pc:picChg>
        <pc:picChg chg="mod">
          <ac:chgData name="Lauren de Silva" userId="109afd5b2c8f34d4" providerId="LiveId" clId="{D8B03219-909B-4A64-80A8-0F1D08E3AD32}" dt="2024-09-25T06:57:34.249" v="1729"/>
          <ac:picMkLst>
            <pc:docMk/>
            <pc:sldMk cId="454770095" sldId="301"/>
            <ac:picMk id="22" creationId="{71108384-51C7-9E02-03CD-28D2912DCF55}"/>
          </ac:picMkLst>
        </pc:picChg>
      </pc:sldChg>
      <pc:sldChg chg="addSp delSp modSp add mod delAnim modAnim">
        <pc:chgData name="Lauren de Silva" userId="109afd5b2c8f34d4" providerId="LiveId" clId="{D8B03219-909B-4A64-80A8-0F1D08E3AD32}" dt="2024-09-25T07:08:00.967" v="1896"/>
        <pc:sldMkLst>
          <pc:docMk/>
          <pc:sldMk cId="3713150324" sldId="302"/>
        </pc:sldMkLst>
        <pc:spChg chg="add mod">
          <ac:chgData name="Lauren de Silva" userId="109afd5b2c8f34d4" providerId="LiveId" clId="{D8B03219-909B-4A64-80A8-0F1D08E3AD32}" dt="2024-09-25T07:06:21.973" v="1847" actId="206"/>
          <ac:spMkLst>
            <pc:docMk/>
            <pc:sldMk cId="3713150324" sldId="302"/>
            <ac:spMk id="2" creationId="{7FB885C7-A270-448D-8EA8-2D5F98CB3435}"/>
          </ac:spMkLst>
        </pc:spChg>
        <pc:spChg chg="add mod">
          <ac:chgData name="Lauren de Silva" userId="109afd5b2c8f34d4" providerId="LiveId" clId="{D8B03219-909B-4A64-80A8-0F1D08E3AD32}" dt="2024-09-25T07:07:42.719" v="1892" actId="1076"/>
          <ac:spMkLst>
            <pc:docMk/>
            <pc:sldMk cId="3713150324" sldId="302"/>
            <ac:spMk id="4" creationId="{217E41D2-4C3E-986E-A1D2-F7FE995D4F1A}"/>
          </ac:spMkLst>
        </pc:spChg>
        <pc:spChg chg="del">
          <ac:chgData name="Lauren de Silva" userId="109afd5b2c8f34d4" providerId="LiveId" clId="{D8B03219-909B-4A64-80A8-0F1D08E3AD32}" dt="2024-09-25T07:02:10.993" v="1764" actId="478"/>
          <ac:spMkLst>
            <pc:docMk/>
            <pc:sldMk cId="3713150324" sldId="302"/>
            <ac:spMk id="17" creationId="{031829E4-4D9D-E0C8-5964-2570D120DB04}"/>
          </ac:spMkLst>
        </pc:spChg>
        <pc:spChg chg="del">
          <ac:chgData name="Lauren de Silva" userId="109afd5b2c8f34d4" providerId="LiveId" clId="{D8B03219-909B-4A64-80A8-0F1D08E3AD32}" dt="2024-09-25T07:02:10.993" v="1764" actId="478"/>
          <ac:spMkLst>
            <pc:docMk/>
            <pc:sldMk cId="3713150324" sldId="302"/>
            <ac:spMk id="18" creationId="{95B0DAB3-7D00-DA30-3DB9-20F0742B14CC}"/>
          </ac:spMkLst>
        </pc:spChg>
        <pc:spChg chg="del">
          <ac:chgData name="Lauren de Silva" userId="109afd5b2c8f34d4" providerId="LiveId" clId="{D8B03219-909B-4A64-80A8-0F1D08E3AD32}" dt="2024-09-25T07:02:10.993" v="1764" actId="478"/>
          <ac:spMkLst>
            <pc:docMk/>
            <pc:sldMk cId="3713150324" sldId="302"/>
            <ac:spMk id="19" creationId="{7F1C0667-C49C-1B51-9B1B-A419601D16F8}"/>
          </ac:spMkLst>
        </pc:spChg>
        <pc:spChg chg="del">
          <ac:chgData name="Lauren de Silva" userId="109afd5b2c8f34d4" providerId="LiveId" clId="{D8B03219-909B-4A64-80A8-0F1D08E3AD32}" dt="2024-09-25T07:02:10.993" v="1764" actId="478"/>
          <ac:spMkLst>
            <pc:docMk/>
            <pc:sldMk cId="3713150324" sldId="302"/>
            <ac:spMk id="20" creationId="{C681D47C-FA09-51EE-49A1-3C04C8EC2800}"/>
          </ac:spMkLst>
        </pc:spChg>
        <pc:spChg chg="del">
          <ac:chgData name="Lauren de Silva" userId="109afd5b2c8f34d4" providerId="LiveId" clId="{D8B03219-909B-4A64-80A8-0F1D08E3AD32}" dt="2024-09-25T07:02:10.993" v="1764" actId="478"/>
          <ac:spMkLst>
            <pc:docMk/>
            <pc:sldMk cId="3713150324" sldId="302"/>
            <ac:spMk id="21" creationId="{582FEC1A-029C-D09A-6150-18CF018CE887}"/>
          </ac:spMkLst>
        </pc:spChg>
        <pc:spChg chg="del">
          <ac:chgData name="Lauren de Silva" userId="109afd5b2c8f34d4" providerId="LiveId" clId="{D8B03219-909B-4A64-80A8-0F1D08E3AD32}" dt="2024-09-25T07:02:10.993" v="1764" actId="478"/>
          <ac:spMkLst>
            <pc:docMk/>
            <pc:sldMk cId="3713150324" sldId="302"/>
            <ac:spMk id="22" creationId="{59293340-8C26-D302-F3EA-02DE56A8AFD6}"/>
          </ac:spMkLst>
        </pc:spChg>
        <pc:grpChg chg="add mod">
          <ac:chgData name="Lauren de Silva" userId="109afd5b2c8f34d4" providerId="LiveId" clId="{D8B03219-909B-4A64-80A8-0F1D08E3AD32}" dt="2024-09-25T07:06:21.973" v="1847" actId="206"/>
          <ac:grpSpMkLst>
            <pc:docMk/>
            <pc:sldMk cId="3713150324" sldId="302"/>
            <ac:grpSpMk id="3" creationId="{3BFB042B-B9A1-E348-EEB6-604DAE345A7E}"/>
          </ac:grpSpMkLst>
        </pc:grpChg>
        <pc:grpChg chg="del mod">
          <ac:chgData name="Lauren de Silva" userId="109afd5b2c8f34d4" providerId="LiveId" clId="{D8B03219-909B-4A64-80A8-0F1D08E3AD32}" dt="2024-09-25T07:00:04.988" v="1751" actId="165"/>
          <ac:grpSpMkLst>
            <pc:docMk/>
            <pc:sldMk cId="3713150324" sldId="302"/>
            <ac:grpSpMk id="15" creationId="{A8D94D67-246A-D01E-B1DD-1DAAFF65A9DA}"/>
          </ac:grpSpMkLst>
        </pc:grpChg>
        <pc:grpChg chg="del mod">
          <ac:chgData name="Lauren de Silva" userId="109afd5b2c8f34d4" providerId="LiveId" clId="{D8B03219-909B-4A64-80A8-0F1D08E3AD32}" dt="2024-09-25T07:06:29.098" v="1849" actId="478"/>
          <ac:grpSpMkLst>
            <pc:docMk/>
            <pc:sldMk cId="3713150324" sldId="302"/>
            <ac:grpSpMk id="16" creationId="{C5E7556A-97A1-88DA-779F-EB92ADD90B4B}"/>
          </ac:grpSpMkLst>
        </pc:grpChg>
        <pc:picChg chg="add del mod topLvl modCrop">
          <ac:chgData name="Lauren de Silva" userId="109afd5b2c8f34d4" providerId="LiveId" clId="{D8B03219-909B-4A64-80A8-0F1D08E3AD32}" dt="2024-09-25T07:06:21.973" v="1847" actId="206"/>
          <ac:picMkLst>
            <pc:docMk/>
            <pc:sldMk cId="3713150324" sldId="302"/>
            <ac:picMk id="9" creationId="{305C55CA-DB41-C5CA-4590-2AFF782BB199}"/>
          </ac:picMkLst>
        </pc:picChg>
        <pc:picChg chg="add del mod topLvl">
          <ac:chgData name="Lauren de Silva" userId="109afd5b2c8f34d4" providerId="LiveId" clId="{D8B03219-909B-4A64-80A8-0F1D08E3AD32}" dt="2024-09-25T07:06:21.973" v="1847" actId="206"/>
          <ac:picMkLst>
            <pc:docMk/>
            <pc:sldMk cId="3713150324" sldId="302"/>
            <ac:picMk id="10" creationId="{F45AC94C-D314-5759-B001-D53F91FD95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CE2D6-475F-D54D-946B-3FAA165E77B7}"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C995F-7E99-8346-A092-F7DCB5278B3F}" type="slidenum">
              <a:rPr lang="en-US" smtClean="0"/>
              <a:t>‹#›</a:t>
            </a:fld>
            <a:endParaRPr lang="en-US"/>
          </a:p>
        </p:txBody>
      </p:sp>
    </p:spTree>
    <p:extLst>
      <p:ext uri="{BB962C8B-B14F-4D97-AF65-F5344CB8AC3E}">
        <p14:creationId xmlns:p14="http://schemas.microsoft.com/office/powerpoint/2010/main" val="2709821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1</a:t>
            </a:fld>
            <a:endParaRPr lang="en-US"/>
          </a:p>
        </p:txBody>
      </p:sp>
    </p:spTree>
    <p:extLst>
      <p:ext uri="{BB962C8B-B14F-4D97-AF65-F5344CB8AC3E}">
        <p14:creationId xmlns:p14="http://schemas.microsoft.com/office/powerpoint/2010/main" val="4003402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16</a:t>
            </a:fld>
            <a:endParaRPr lang="en-US"/>
          </a:p>
        </p:txBody>
      </p:sp>
    </p:spTree>
    <p:extLst>
      <p:ext uri="{BB962C8B-B14F-4D97-AF65-F5344CB8AC3E}">
        <p14:creationId xmlns:p14="http://schemas.microsoft.com/office/powerpoint/2010/main" val="3697003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NewRomanPSMT"/>
              </a:rPr>
              <a:t>because the air loses energy when it cools </a:t>
            </a:r>
            <a:endParaRPr lang="en-US" sz="2800" dirty="0"/>
          </a:p>
        </p:txBody>
      </p:sp>
      <p:sp>
        <p:nvSpPr>
          <p:cNvPr id="4" name="Slide Number Placeholder 3"/>
          <p:cNvSpPr>
            <a:spLocks noGrp="1"/>
          </p:cNvSpPr>
          <p:nvPr>
            <p:ph type="sldNum" sz="quarter" idx="5"/>
          </p:nvPr>
        </p:nvSpPr>
        <p:spPr/>
        <p:txBody>
          <a:bodyPr/>
          <a:lstStyle/>
          <a:p>
            <a:fld id="{3A1C995F-7E99-8346-A092-F7DCB5278B3F}" type="slidenum">
              <a:rPr lang="en-US" smtClean="0"/>
              <a:t>17</a:t>
            </a:fld>
            <a:endParaRPr lang="en-US"/>
          </a:p>
        </p:txBody>
      </p:sp>
    </p:spTree>
    <p:extLst>
      <p:ext uri="{BB962C8B-B14F-4D97-AF65-F5344CB8AC3E}">
        <p14:creationId xmlns:p14="http://schemas.microsoft.com/office/powerpoint/2010/main" val="2483119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draws water </a:t>
            </a:r>
          </a:p>
        </p:txBody>
      </p:sp>
      <p:sp>
        <p:nvSpPr>
          <p:cNvPr id="4" name="Slide Number Placeholder 3"/>
          <p:cNvSpPr>
            <a:spLocks noGrp="1"/>
          </p:cNvSpPr>
          <p:nvPr>
            <p:ph type="sldNum" sz="quarter" idx="5"/>
          </p:nvPr>
        </p:nvSpPr>
        <p:spPr/>
        <p:txBody>
          <a:bodyPr/>
          <a:lstStyle/>
          <a:p>
            <a:fld id="{3A1C995F-7E99-8346-A092-F7DCB5278B3F}" type="slidenum">
              <a:rPr lang="en-US" smtClean="0"/>
              <a:t>19</a:t>
            </a:fld>
            <a:endParaRPr lang="en-US"/>
          </a:p>
        </p:txBody>
      </p:sp>
    </p:spTree>
    <p:extLst>
      <p:ext uri="{BB962C8B-B14F-4D97-AF65-F5344CB8AC3E}">
        <p14:creationId xmlns:p14="http://schemas.microsoft.com/office/powerpoint/2010/main" val="3899500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20</a:t>
            </a:fld>
            <a:endParaRPr lang="en-US"/>
          </a:p>
        </p:txBody>
      </p:sp>
    </p:spTree>
    <p:extLst>
      <p:ext uri="{BB962C8B-B14F-4D97-AF65-F5344CB8AC3E}">
        <p14:creationId xmlns:p14="http://schemas.microsoft.com/office/powerpoint/2010/main" val="3272878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3A1C995F-7E99-8346-A092-F7DCB5278B3F}" type="slidenum">
              <a:rPr lang="en-US" smtClean="0"/>
              <a:t>21</a:t>
            </a:fld>
            <a:endParaRPr lang="en-US"/>
          </a:p>
        </p:txBody>
      </p:sp>
    </p:spTree>
    <p:extLst>
      <p:ext uri="{BB962C8B-B14F-4D97-AF65-F5344CB8AC3E}">
        <p14:creationId xmlns:p14="http://schemas.microsoft.com/office/powerpoint/2010/main" val="2213246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22</a:t>
            </a:fld>
            <a:endParaRPr lang="en-US"/>
          </a:p>
        </p:txBody>
      </p:sp>
    </p:spTree>
    <p:extLst>
      <p:ext uri="{BB962C8B-B14F-4D97-AF65-F5344CB8AC3E}">
        <p14:creationId xmlns:p14="http://schemas.microsoft.com/office/powerpoint/2010/main" val="1415881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indent="-91440"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Break down complicated processes into simple units.</a:t>
            </a:r>
          </a:p>
          <a:p>
            <a:pPr marL="91440" indent="-91440"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Check your signs/directionality!</a:t>
            </a:r>
          </a:p>
          <a:p>
            <a:pPr marL="274320" lvl="1"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Is heat entering or leaving the stream?</a:t>
            </a:r>
          </a:p>
          <a:p>
            <a:pPr marL="548958" lvl="2"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Coolers/Condensers → Heat is leaving</a:t>
            </a:r>
          </a:p>
          <a:p>
            <a:pPr marL="548958" lvl="2"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Warmers/</a:t>
            </a:r>
            <a:r>
              <a:rPr lang="en-US" dirty="0" err="1">
                <a:solidFill>
                  <a:schemeClr val="tx1">
                    <a:lumMod val="85000"/>
                    <a:lumOff val="15000"/>
                  </a:schemeClr>
                </a:solidFill>
                <a:latin typeface="Arial" panose="020B0604020202020204" pitchFamily="34" charset="0"/>
                <a:cs typeface="Arial" panose="020B0604020202020204" pitchFamily="34" charset="0"/>
              </a:rPr>
              <a:t>Melters</a:t>
            </a:r>
            <a:r>
              <a:rPr lang="en-US" dirty="0">
                <a:solidFill>
                  <a:schemeClr val="tx1">
                    <a:lumMod val="85000"/>
                    <a:lumOff val="15000"/>
                  </a:schemeClr>
                </a:solidFill>
                <a:latin typeface="Arial" panose="020B0604020202020204" pitchFamily="34" charset="0"/>
                <a:cs typeface="Arial" panose="020B0604020202020204" pitchFamily="34" charset="0"/>
              </a:rPr>
              <a:t>/Vaporizers → Heat is entering</a:t>
            </a:r>
          </a:p>
          <a:p>
            <a:pPr marL="91440" indent="-91440"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Units! </a:t>
            </a:r>
          </a:p>
          <a:p>
            <a:pPr marL="274320" lvl="1"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kJ vs. J </a:t>
            </a:r>
          </a:p>
          <a:p>
            <a:pPr marL="274320" lvl="1"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kg vs. moles (heat capacities)</a:t>
            </a:r>
          </a:p>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23</a:t>
            </a:fld>
            <a:endParaRPr lang="en-US"/>
          </a:p>
        </p:txBody>
      </p:sp>
    </p:spTree>
    <p:extLst>
      <p:ext uri="{BB962C8B-B14F-4D97-AF65-F5344CB8AC3E}">
        <p14:creationId xmlns:p14="http://schemas.microsoft.com/office/powerpoint/2010/main" val="787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4</a:t>
            </a:fld>
            <a:endParaRPr lang="en-US"/>
          </a:p>
        </p:txBody>
      </p:sp>
    </p:spTree>
    <p:extLst>
      <p:ext uri="{BB962C8B-B14F-4D97-AF65-F5344CB8AC3E}">
        <p14:creationId xmlns:p14="http://schemas.microsoft.com/office/powerpoint/2010/main" val="354496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8</a:t>
            </a:fld>
            <a:endParaRPr lang="en-US"/>
          </a:p>
        </p:txBody>
      </p:sp>
    </p:spTree>
    <p:extLst>
      <p:ext uri="{BB962C8B-B14F-4D97-AF65-F5344CB8AC3E}">
        <p14:creationId xmlns:p14="http://schemas.microsoft.com/office/powerpoint/2010/main" val="255170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NewRomanPSMT"/>
              </a:rPr>
              <a:t>because the air loses energy when it cools </a:t>
            </a:r>
            <a:endParaRPr lang="en-US" sz="2800" dirty="0"/>
          </a:p>
        </p:txBody>
      </p:sp>
      <p:sp>
        <p:nvSpPr>
          <p:cNvPr id="4" name="Slide Number Placeholder 3"/>
          <p:cNvSpPr>
            <a:spLocks noGrp="1"/>
          </p:cNvSpPr>
          <p:nvPr>
            <p:ph type="sldNum" sz="quarter" idx="5"/>
          </p:nvPr>
        </p:nvSpPr>
        <p:spPr/>
        <p:txBody>
          <a:bodyPr/>
          <a:lstStyle/>
          <a:p>
            <a:fld id="{3A1C995F-7E99-8346-A092-F7DCB5278B3F}" type="slidenum">
              <a:rPr lang="en-US" smtClean="0"/>
              <a:t>9</a:t>
            </a:fld>
            <a:endParaRPr lang="en-US"/>
          </a:p>
        </p:txBody>
      </p:sp>
    </p:spTree>
    <p:extLst>
      <p:ext uri="{BB962C8B-B14F-4D97-AF65-F5344CB8AC3E}">
        <p14:creationId xmlns:p14="http://schemas.microsoft.com/office/powerpoint/2010/main" val="402469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11</a:t>
            </a:fld>
            <a:endParaRPr lang="en-US"/>
          </a:p>
        </p:txBody>
      </p:sp>
    </p:spTree>
    <p:extLst>
      <p:ext uri="{BB962C8B-B14F-4D97-AF65-F5344CB8AC3E}">
        <p14:creationId xmlns:p14="http://schemas.microsoft.com/office/powerpoint/2010/main" val="2651488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3A1C995F-7E99-8346-A092-F7DCB5278B3F}" type="slidenum">
              <a:rPr lang="en-US" smtClean="0"/>
              <a:t>12</a:t>
            </a:fld>
            <a:endParaRPr lang="en-US"/>
          </a:p>
        </p:txBody>
      </p:sp>
    </p:spTree>
    <p:extLst>
      <p:ext uri="{BB962C8B-B14F-4D97-AF65-F5344CB8AC3E}">
        <p14:creationId xmlns:p14="http://schemas.microsoft.com/office/powerpoint/2010/main" val="2419896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3A1C995F-7E99-8346-A092-F7DCB5278B3F}" type="slidenum">
              <a:rPr lang="en-US" smtClean="0"/>
              <a:t>13</a:t>
            </a:fld>
            <a:endParaRPr lang="en-US"/>
          </a:p>
        </p:txBody>
      </p:sp>
    </p:spTree>
    <p:extLst>
      <p:ext uri="{BB962C8B-B14F-4D97-AF65-F5344CB8AC3E}">
        <p14:creationId xmlns:p14="http://schemas.microsoft.com/office/powerpoint/2010/main" val="347822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b="0" i="0" dirty="0">
                <a:solidFill>
                  <a:srgbClr val="222222"/>
                </a:solidFill>
                <a:effectLst/>
                <a:latin typeface="Times New Roman" panose="02020603050405020304" pitchFamily="18" charset="0"/>
              </a:rPr>
              <a:t>This is why these units are called ‘air conditioners’ and not ‘air coolers’.  ‘Conditioning’ the air (reducing the humidity) is more important than just cooling the air, which would generally yield cool air with 100% humidity, which is not comfortable.</a:t>
            </a:r>
            <a:endParaRPr lang="en-US" sz="2800" dirty="0"/>
          </a:p>
        </p:txBody>
      </p:sp>
      <p:sp>
        <p:nvSpPr>
          <p:cNvPr id="4" name="Slide Number Placeholder 3"/>
          <p:cNvSpPr>
            <a:spLocks noGrp="1"/>
          </p:cNvSpPr>
          <p:nvPr>
            <p:ph type="sldNum" sz="quarter" idx="5"/>
          </p:nvPr>
        </p:nvSpPr>
        <p:spPr/>
        <p:txBody>
          <a:bodyPr/>
          <a:lstStyle/>
          <a:p>
            <a:fld id="{3A1C995F-7E99-8346-A092-F7DCB5278B3F}" type="slidenum">
              <a:rPr lang="en-US" smtClean="0"/>
              <a:t>14</a:t>
            </a:fld>
            <a:endParaRPr lang="en-US"/>
          </a:p>
        </p:txBody>
      </p:sp>
    </p:spTree>
    <p:extLst>
      <p:ext uri="{BB962C8B-B14F-4D97-AF65-F5344CB8AC3E}">
        <p14:creationId xmlns:p14="http://schemas.microsoft.com/office/powerpoint/2010/main" val="818076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15</a:t>
            </a:fld>
            <a:endParaRPr lang="en-US"/>
          </a:p>
        </p:txBody>
      </p:sp>
    </p:spTree>
    <p:extLst>
      <p:ext uri="{BB962C8B-B14F-4D97-AF65-F5344CB8AC3E}">
        <p14:creationId xmlns:p14="http://schemas.microsoft.com/office/powerpoint/2010/main" val="2435804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4C9B-0F47-C85D-A3A4-2C6951F236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3B0059-7E9E-DC6D-139D-3AFEE9563F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5F1D2D-108F-571C-ED00-D8BB9D95747E}"/>
              </a:ext>
            </a:extLst>
          </p:cNvPr>
          <p:cNvSpPr>
            <a:spLocks noGrp="1"/>
          </p:cNvSpPr>
          <p:nvPr>
            <p:ph type="dt" sz="half" idx="10"/>
          </p:nvPr>
        </p:nvSpPr>
        <p:spPr/>
        <p:txBody>
          <a:bodyPr/>
          <a:lstStyle/>
          <a:p>
            <a:fld id="{8E29F0A7-D3E9-C24E-81C8-63ED4EE86AA4}" type="datetimeFigureOut">
              <a:rPr lang="en-US" smtClean="0"/>
              <a:t>9/24/2024</a:t>
            </a:fld>
            <a:endParaRPr lang="en-US"/>
          </a:p>
        </p:txBody>
      </p:sp>
      <p:sp>
        <p:nvSpPr>
          <p:cNvPr id="5" name="Footer Placeholder 4">
            <a:extLst>
              <a:ext uri="{FF2B5EF4-FFF2-40B4-BE49-F238E27FC236}">
                <a16:creationId xmlns:a16="http://schemas.microsoft.com/office/drawing/2014/main" id="{E57E193E-658E-65D8-4B7A-29CC012BD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1CDD9-355D-AA0B-E1BB-977FA184B08E}"/>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153075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6F53-B6E1-E7AB-1EB1-29CC5E461C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78FDA-31CE-8155-0F1B-B1F1C97DC9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F52F3-609B-353E-0224-96BBA97E1F79}"/>
              </a:ext>
            </a:extLst>
          </p:cNvPr>
          <p:cNvSpPr>
            <a:spLocks noGrp="1"/>
          </p:cNvSpPr>
          <p:nvPr>
            <p:ph type="dt" sz="half" idx="10"/>
          </p:nvPr>
        </p:nvSpPr>
        <p:spPr/>
        <p:txBody>
          <a:bodyPr/>
          <a:lstStyle/>
          <a:p>
            <a:fld id="{8E29F0A7-D3E9-C24E-81C8-63ED4EE86AA4}" type="datetimeFigureOut">
              <a:rPr lang="en-US" smtClean="0"/>
              <a:t>9/24/2024</a:t>
            </a:fld>
            <a:endParaRPr lang="en-US"/>
          </a:p>
        </p:txBody>
      </p:sp>
      <p:sp>
        <p:nvSpPr>
          <p:cNvPr id="5" name="Footer Placeholder 4">
            <a:extLst>
              <a:ext uri="{FF2B5EF4-FFF2-40B4-BE49-F238E27FC236}">
                <a16:creationId xmlns:a16="http://schemas.microsoft.com/office/drawing/2014/main" id="{FC36A8CD-98FB-5C63-5CD8-A877DC68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D21F3-324F-6EBA-B920-584255FBBB74}"/>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306250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D2BA3E-1F33-E121-3041-45D31C6176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591A3D-27E9-E505-9212-59CD40AEDE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1403B-BF83-3359-FE7B-32D64A684058}"/>
              </a:ext>
            </a:extLst>
          </p:cNvPr>
          <p:cNvSpPr>
            <a:spLocks noGrp="1"/>
          </p:cNvSpPr>
          <p:nvPr>
            <p:ph type="dt" sz="half" idx="10"/>
          </p:nvPr>
        </p:nvSpPr>
        <p:spPr/>
        <p:txBody>
          <a:bodyPr/>
          <a:lstStyle/>
          <a:p>
            <a:fld id="{8E29F0A7-D3E9-C24E-81C8-63ED4EE86AA4}" type="datetimeFigureOut">
              <a:rPr lang="en-US" smtClean="0"/>
              <a:t>9/24/2024</a:t>
            </a:fld>
            <a:endParaRPr lang="en-US"/>
          </a:p>
        </p:txBody>
      </p:sp>
      <p:sp>
        <p:nvSpPr>
          <p:cNvPr id="5" name="Footer Placeholder 4">
            <a:extLst>
              <a:ext uri="{FF2B5EF4-FFF2-40B4-BE49-F238E27FC236}">
                <a16:creationId xmlns:a16="http://schemas.microsoft.com/office/drawing/2014/main" id="{852CE011-60F4-EBEF-C8AA-E8F4244FE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D2F5C-DED8-B748-1293-174178AC0F25}"/>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73921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47E81-B10A-56BA-BD14-24EBA4F1D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591B5C-195D-554C-8908-1662D7FC33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C5112-8DB8-E55D-E783-4DD5A9C4C356}"/>
              </a:ext>
            </a:extLst>
          </p:cNvPr>
          <p:cNvSpPr>
            <a:spLocks noGrp="1"/>
          </p:cNvSpPr>
          <p:nvPr>
            <p:ph type="dt" sz="half" idx="10"/>
          </p:nvPr>
        </p:nvSpPr>
        <p:spPr/>
        <p:txBody>
          <a:bodyPr/>
          <a:lstStyle/>
          <a:p>
            <a:fld id="{8E29F0A7-D3E9-C24E-81C8-63ED4EE86AA4}" type="datetimeFigureOut">
              <a:rPr lang="en-US" smtClean="0"/>
              <a:t>9/24/2024</a:t>
            </a:fld>
            <a:endParaRPr lang="en-US"/>
          </a:p>
        </p:txBody>
      </p:sp>
      <p:sp>
        <p:nvSpPr>
          <p:cNvPr id="5" name="Footer Placeholder 4">
            <a:extLst>
              <a:ext uri="{FF2B5EF4-FFF2-40B4-BE49-F238E27FC236}">
                <a16:creationId xmlns:a16="http://schemas.microsoft.com/office/drawing/2014/main" id="{7307A575-B1B4-1F41-758F-A7FCDCF5C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C0135-B3C4-25F6-EBEB-F4E2F8A60D00}"/>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3573320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3D1CE-59F4-7567-5C70-347FF22872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E2FB1E-F4F4-C3CF-92FF-AFDDABDF0F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02CD75-61C7-71AC-76F6-85A0DDAA78A4}"/>
              </a:ext>
            </a:extLst>
          </p:cNvPr>
          <p:cNvSpPr>
            <a:spLocks noGrp="1"/>
          </p:cNvSpPr>
          <p:nvPr>
            <p:ph type="dt" sz="half" idx="10"/>
          </p:nvPr>
        </p:nvSpPr>
        <p:spPr/>
        <p:txBody>
          <a:bodyPr/>
          <a:lstStyle/>
          <a:p>
            <a:fld id="{8E29F0A7-D3E9-C24E-81C8-63ED4EE86AA4}" type="datetimeFigureOut">
              <a:rPr lang="en-US" smtClean="0"/>
              <a:t>9/24/2024</a:t>
            </a:fld>
            <a:endParaRPr lang="en-US"/>
          </a:p>
        </p:txBody>
      </p:sp>
      <p:sp>
        <p:nvSpPr>
          <p:cNvPr id="5" name="Footer Placeholder 4">
            <a:extLst>
              <a:ext uri="{FF2B5EF4-FFF2-40B4-BE49-F238E27FC236}">
                <a16:creationId xmlns:a16="http://schemas.microsoft.com/office/drawing/2014/main" id="{18203AE5-B465-9E75-2FA6-6FB8C67C8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8F8E6-21AF-8DEB-6C74-BB86EC87FEC6}"/>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425510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AD7C-5F35-4518-8F9A-F39CF4EA3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C44D96-236F-272F-E996-060FA836D1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C94970-3212-5255-72F9-62606FE1A1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103C91-BCE8-F567-8DA5-BC39FDD6B331}"/>
              </a:ext>
            </a:extLst>
          </p:cNvPr>
          <p:cNvSpPr>
            <a:spLocks noGrp="1"/>
          </p:cNvSpPr>
          <p:nvPr>
            <p:ph type="dt" sz="half" idx="10"/>
          </p:nvPr>
        </p:nvSpPr>
        <p:spPr/>
        <p:txBody>
          <a:bodyPr/>
          <a:lstStyle/>
          <a:p>
            <a:fld id="{8E29F0A7-D3E9-C24E-81C8-63ED4EE86AA4}" type="datetimeFigureOut">
              <a:rPr lang="en-US" smtClean="0"/>
              <a:t>9/24/2024</a:t>
            </a:fld>
            <a:endParaRPr lang="en-US"/>
          </a:p>
        </p:txBody>
      </p:sp>
      <p:sp>
        <p:nvSpPr>
          <p:cNvPr id="6" name="Footer Placeholder 5">
            <a:extLst>
              <a:ext uri="{FF2B5EF4-FFF2-40B4-BE49-F238E27FC236}">
                <a16:creationId xmlns:a16="http://schemas.microsoft.com/office/drawing/2014/main" id="{14F09B76-39EA-FC6C-A1D2-7C64DBDCF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64BF10-E8B1-EE72-D4BE-A1EE935F485F}"/>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287332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BE4D-E553-7FD4-BFAE-76F783EBF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107D94-6285-07A2-D1F7-768ABA481A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BF05E3-0CD7-6BE4-7604-7FB8634862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00487-70B9-220B-47AE-B3AA67E2D4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8B31F6-6B7E-A898-CCB5-4E49A207C2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8F7B3-CCA6-ECE0-5B5D-9EABA3EE73B6}"/>
              </a:ext>
            </a:extLst>
          </p:cNvPr>
          <p:cNvSpPr>
            <a:spLocks noGrp="1"/>
          </p:cNvSpPr>
          <p:nvPr>
            <p:ph type="dt" sz="half" idx="10"/>
          </p:nvPr>
        </p:nvSpPr>
        <p:spPr/>
        <p:txBody>
          <a:bodyPr/>
          <a:lstStyle/>
          <a:p>
            <a:fld id="{8E29F0A7-D3E9-C24E-81C8-63ED4EE86AA4}" type="datetimeFigureOut">
              <a:rPr lang="en-US" smtClean="0"/>
              <a:t>9/24/2024</a:t>
            </a:fld>
            <a:endParaRPr lang="en-US"/>
          </a:p>
        </p:txBody>
      </p:sp>
      <p:sp>
        <p:nvSpPr>
          <p:cNvPr id="8" name="Footer Placeholder 7">
            <a:extLst>
              <a:ext uri="{FF2B5EF4-FFF2-40B4-BE49-F238E27FC236}">
                <a16:creationId xmlns:a16="http://schemas.microsoft.com/office/drawing/2014/main" id="{1503404A-5142-C255-255E-C31F6D3CF0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F74BBD-43A4-5A6E-4A54-546A9FD5C136}"/>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958026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9BB21-D178-4A4A-78AD-A81836A240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2A7579-071F-E6DE-527F-B340AF272823}"/>
              </a:ext>
            </a:extLst>
          </p:cNvPr>
          <p:cNvSpPr>
            <a:spLocks noGrp="1"/>
          </p:cNvSpPr>
          <p:nvPr>
            <p:ph type="dt" sz="half" idx="10"/>
          </p:nvPr>
        </p:nvSpPr>
        <p:spPr/>
        <p:txBody>
          <a:bodyPr/>
          <a:lstStyle/>
          <a:p>
            <a:fld id="{8E29F0A7-D3E9-C24E-81C8-63ED4EE86AA4}" type="datetimeFigureOut">
              <a:rPr lang="en-US" smtClean="0"/>
              <a:t>9/24/2024</a:t>
            </a:fld>
            <a:endParaRPr lang="en-US"/>
          </a:p>
        </p:txBody>
      </p:sp>
      <p:sp>
        <p:nvSpPr>
          <p:cNvPr id="4" name="Footer Placeholder 3">
            <a:extLst>
              <a:ext uri="{FF2B5EF4-FFF2-40B4-BE49-F238E27FC236}">
                <a16:creationId xmlns:a16="http://schemas.microsoft.com/office/drawing/2014/main" id="{9D560A7A-5370-8B2D-8184-8A85D03B98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2143F4-4F9B-0748-6B62-5B2DA29C8BE8}"/>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153329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650A59-0975-90ED-095F-92D14C323C7F}"/>
              </a:ext>
            </a:extLst>
          </p:cNvPr>
          <p:cNvSpPr>
            <a:spLocks noGrp="1"/>
          </p:cNvSpPr>
          <p:nvPr>
            <p:ph type="dt" sz="half" idx="10"/>
          </p:nvPr>
        </p:nvSpPr>
        <p:spPr/>
        <p:txBody>
          <a:bodyPr/>
          <a:lstStyle/>
          <a:p>
            <a:fld id="{8E29F0A7-D3E9-C24E-81C8-63ED4EE86AA4}" type="datetimeFigureOut">
              <a:rPr lang="en-US" smtClean="0"/>
              <a:t>9/24/2024</a:t>
            </a:fld>
            <a:endParaRPr lang="en-US"/>
          </a:p>
        </p:txBody>
      </p:sp>
      <p:sp>
        <p:nvSpPr>
          <p:cNvPr id="3" name="Footer Placeholder 2">
            <a:extLst>
              <a:ext uri="{FF2B5EF4-FFF2-40B4-BE49-F238E27FC236}">
                <a16:creationId xmlns:a16="http://schemas.microsoft.com/office/drawing/2014/main" id="{9D7B5DA2-A15E-739F-8930-ABF4A14C20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F689BD-5E86-859B-7E39-96B512131375}"/>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37322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39869-9F86-B184-6A85-518AB42A1B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F85C8F-B436-1805-85AC-85A7375E42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25550-5393-93DC-13F7-C3E77E617A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5A208A-B326-0C17-5C3B-2D4592A8641D}"/>
              </a:ext>
            </a:extLst>
          </p:cNvPr>
          <p:cNvSpPr>
            <a:spLocks noGrp="1"/>
          </p:cNvSpPr>
          <p:nvPr>
            <p:ph type="dt" sz="half" idx="10"/>
          </p:nvPr>
        </p:nvSpPr>
        <p:spPr/>
        <p:txBody>
          <a:bodyPr/>
          <a:lstStyle/>
          <a:p>
            <a:fld id="{8E29F0A7-D3E9-C24E-81C8-63ED4EE86AA4}" type="datetimeFigureOut">
              <a:rPr lang="en-US" smtClean="0"/>
              <a:t>9/24/2024</a:t>
            </a:fld>
            <a:endParaRPr lang="en-US"/>
          </a:p>
        </p:txBody>
      </p:sp>
      <p:sp>
        <p:nvSpPr>
          <p:cNvPr id="6" name="Footer Placeholder 5">
            <a:extLst>
              <a:ext uri="{FF2B5EF4-FFF2-40B4-BE49-F238E27FC236}">
                <a16:creationId xmlns:a16="http://schemas.microsoft.com/office/drawing/2014/main" id="{C266149B-D3CC-A132-69BF-74E0A5B22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0FF613-790C-882B-77E1-2F213A918409}"/>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1948915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E789-2596-79ED-43BA-DDC3FC22F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EBC63F-D66A-446C-48DC-F3DD04EAF0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B8D6AD-4691-7AB9-5FE7-4E74DFFF5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623AD-9CF7-0BE9-1EA9-9095E5A78926}"/>
              </a:ext>
            </a:extLst>
          </p:cNvPr>
          <p:cNvSpPr>
            <a:spLocks noGrp="1"/>
          </p:cNvSpPr>
          <p:nvPr>
            <p:ph type="dt" sz="half" idx="10"/>
          </p:nvPr>
        </p:nvSpPr>
        <p:spPr/>
        <p:txBody>
          <a:bodyPr/>
          <a:lstStyle/>
          <a:p>
            <a:fld id="{8E29F0A7-D3E9-C24E-81C8-63ED4EE86AA4}" type="datetimeFigureOut">
              <a:rPr lang="en-US" smtClean="0"/>
              <a:t>9/24/2024</a:t>
            </a:fld>
            <a:endParaRPr lang="en-US"/>
          </a:p>
        </p:txBody>
      </p:sp>
      <p:sp>
        <p:nvSpPr>
          <p:cNvPr id="6" name="Footer Placeholder 5">
            <a:extLst>
              <a:ext uri="{FF2B5EF4-FFF2-40B4-BE49-F238E27FC236}">
                <a16:creationId xmlns:a16="http://schemas.microsoft.com/office/drawing/2014/main" id="{5BC368E4-CD6D-731F-5A4D-BD4231D40A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D9853A-BF6A-A18B-A8C3-0B5C7EB4B0BF}"/>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121164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C1EFF8-0FAA-B1AD-C420-FC26396D2A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4180A3-BE41-8EEB-5C2D-540114563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C8650-F296-C978-BD4D-AA747A52C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9F0A7-D3E9-C24E-81C8-63ED4EE86AA4}" type="datetimeFigureOut">
              <a:rPr lang="en-US" smtClean="0"/>
              <a:t>9/24/2024</a:t>
            </a:fld>
            <a:endParaRPr lang="en-US"/>
          </a:p>
        </p:txBody>
      </p:sp>
      <p:sp>
        <p:nvSpPr>
          <p:cNvPr id="5" name="Footer Placeholder 4">
            <a:extLst>
              <a:ext uri="{FF2B5EF4-FFF2-40B4-BE49-F238E27FC236}">
                <a16:creationId xmlns:a16="http://schemas.microsoft.com/office/drawing/2014/main" id="{6C55C9EA-5582-D1A0-F9CE-BA3D71A1D1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52F358-EF40-5967-C071-627916B4CE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567EE-EA3B-F94A-AEDC-80816CF995A8}" type="slidenum">
              <a:rPr lang="en-US" smtClean="0"/>
              <a:t>‹#›</a:t>
            </a:fld>
            <a:endParaRPr lang="en-US"/>
          </a:p>
        </p:txBody>
      </p:sp>
    </p:spTree>
    <p:extLst>
      <p:ext uri="{BB962C8B-B14F-4D97-AF65-F5344CB8AC3E}">
        <p14:creationId xmlns:p14="http://schemas.microsoft.com/office/powerpoint/2010/main" val="3815776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A5AFC-A1D4-29DD-47CD-3D9E642B2D8A}"/>
              </a:ext>
            </a:extLst>
          </p:cNvPr>
          <p:cNvSpPr>
            <a:spLocks noGrp="1"/>
          </p:cNvSpPr>
          <p:nvPr>
            <p:ph type="ctrTitle"/>
          </p:nvPr>
        </p:nvSpPr>
        <p:spPr>
          <a:xfrm>
            <a:off x="1524000" y="638176"/>
            <a:ext cx="9144000" cy="962024"/>
          </a:xfrm>
        </p:spPr>
        <p:txBody>
          <a:bodyPr/>
          <a:lstStyle/>
          <a:p>
            <a:r>
              <a:rPr lang="en-US" dirty="0">
                <a:latin typeface="Georgia" panose="02040502050405020303" pitchFamily="18" charset="0"/>
              </a:rPr>
              <a:t>Exercise 3.68</a:t>
            </a:r>
          </a:p>
        </p:txBody>
      </p:sp>
      <p:sp>
        <p:nvSpPr>
          <p:cNvPr id="3" name="Subtitle 2">
            <a:extLst>
              <a:ext uri="{FF2B5EF4-FFF2-40B4-BE49-F238E27FC236}">
                <a16:creationId xmlns:a16="http://schemas.microsoft.com/office/drawing/2014/main" id="{07EA0173-C937-8352-A05D-BA53C20D8586}"/>
              </a:ext>
            </a:extLst>
          </p:cNvPr>
          <p:cNvSpPr>
            <a:spLocks noGrp="1"/>
          </p:cNvSpPr>
          <p:nvPr>
            <p:ph type="subTitle" idx="1"/>
          </p:nvPr>
        </p:nvSpPr>
        <p:spPr>
          <a:xfrm>
            <a:off x="1451428" y="5520830"/>
            <a:ext cx="9289144" cy="962024"/>
          </a:xfrm>
        </p:spPr>
        <p:txBody>
          <a:bodyPr>
            <a:normAutofit fontScale="77500" lnSpcReduction="20000"/>
          </a:bodyPr>
          <a:lstStyle/>
          <a:p>
            <a:r>
              <a:rPr lang="en-US" dirty="0">
                <a:latin typeface="Georgia" panose="02040502050405020303" pitchFamily="18" charset="0"/>
              </a:rPr>
              <a:t>Created by </a:t>
            </a:r>
            <a:r>
              <a:rPr lang="en-US" dirty="0" err="1">
                <a:latin typeface="Georgia" panose="02040502050405020303" pitchFamily="18" charset="0"/>
              </a:rPr>
              <a:t>Sanna</a:t>
            </a:r>
            <a:r>
              <a:rPr lang="en-US" dirty="0">
                <a:latin typeface="Georgia" panose="02040502050405020303" pitchFamily="18" charset="0"/>
              </a:rPr>
              <a:t> Vedrine ’23</a:t>
            </a:r>
          </a:p>
          <a:p>
            <a:r>
              <a:rPr lang="en-US" dirty="0">
                <a:latin typeface="Georgia" panose="02040502050405020303" pitchFamily="18" charset="0"/>
              </a:rPr>
              <a:t>Edited by Austin </a:t>
            </a:r>
            <a:r>
              <a:rPr lang="en-US" dirty="0" err="1">
                <a:latin typeface="Georgia" panose="02040502050405020303" pitchFamily="18" charset="0"/>
              </a:rPr>
              <a:t>Vollweiler</a:t>
            </a:r>
            <a:r>
              <a:rPr lang="en-US" dirty="0">
                <a:latin typeface="Georgia" panose="02040502050405020303" pitchFamily="18" charset="0"/>
              </a:rPr>
              <a:t> ’24 </a:t>
            </a:r>
          </a:p>
          <a:p>
            <a:r>
              <a:rPr lang="en-US" dirty="0">
                <a:latin typeface="Georgia" panose="02040502050405020303" pitchFamily="18" charset="0"/>
              </a:rPr>
              <a:t>Lauren de Silva ‘25</a:t>
            </a:r>
          </a:p>
        </p:txBody>
      </p:sp>
      <p:pic>
        <p:nvPicPr>
          <p:cNvPr id="6" name="Content Placeholder 8" descr="Diagram&#10;&#10;Description automatically generated">
            <a:extLst>
              <a:ext uri="{FF2B5EF4-FFF2-40B4-BE49-F238E27FC236}">
                <a16:creationId xmlns:a16="http://schemas.microsoft.com/office/drawing/2014/main" id="{CDAC648C-3FBB-9297-8C68-5487F9279966}"/>
              </a:ext>
            </a:extLst>
          </p:cNvPr>
          <p:cNvPicPr>
            <a:picLocks noChangeAspect="1"/>
          </p:cNvPicPr>
          <p:nvPr/>
        </p:nvPicPr>
        <p:blipFill>
          <a:blip r:embed="rId3"/>
          <a:stretch>
            <a:fillRect/>
          </a:stretch>
        </p:blipFill>
        <p:spPr>
          <a:xfrm>
            <a:off x="2165329" y="1532946"/>
            <a:ext cx="7537471" cy="3699655"/>
          </a:xfrm>
          <a:prstGeom prst="rect">
            <a:avLst/>
          </a:prstGeom>
        </p:spPr>
      </p:pic>
    </p:spTree>
    <p:extLst>
      <p:ext uri="{BB962C8B-B14F-4D97-AF65-F5344CB8AC3E}">
        <p14:creationId xmlns:p14="http://schemas.microsoft.com/office/powerpoint/2010/main" val="242765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8EFB-F9EF-534D-1543-26532A69FC01}"/>
              </a:ext>
            </a:extLst>
          </p:cNvPr>
          <p:cNvSpPr>
            <a:spLocks noGrp="1"/>
          </p:cNvSpPr>
          <p:nvPr>
            <p:ph type="ctrTitle"/>
          </p:nvPr>
        </p:nvSpPr>
        <p:spPr/>
        <p:txBody>
          <a:bodyPr/>
          <a:lstStyle/>
          <a:p>
            <a:r>
              <a:rPr lang="en-US" dirty="0">
                <a:latin typeface="Georgia" panose="02040502050405020303" pitchFamily="18" charset="0"/>
              </a:rPr>
              <a:t>Part B</a:t>
            </a:r>
            <a:endParaRPr lang="en-US" dirty="0"/>
          </a:p>
        </p:txBody>
      </p:sp>
      <p:sp>
        <p:nvSpPr>
          <p:cNvPr id="3" name="Subtitle 2">
            <a:extLst>
              <a:ext uri="{FF2B5EF4-FFF2-40B4-BE49-F238E27FC236}">
                <a16:creationId xmlns:a16="http://schemas.microsoft.com/office/drawing/2014/main" id="{BABBCF49-9E33-2BE7-6C4A-DB4A409D60ED}"/>
              </a:ext>
            </a:extLst>
          </p:cNvPr>
          <p:cNvSpPr>
            <a:spLocks noGrp="1"/>
          </p:cNvSpPr>
          <p:nvPr>
            <p:ph type="subTitle" idx="1"/>
          </p:nvPr>
        </p:nvSpPr>
        <p:spPr>
          <a:xfrm>
            <a:off x="485775" y="3602038"/>
            <a:ext cx="11244263" cy="1655762"/>
          </a:xfrm>
        </p:spPr>
        <p:txBody>
          <a:bodyPr/>
          <a:lstStyle/>
          <a:p>
            <a:r>
              <a:rPr lang="en-US" dirty="0">
                <a:latin typeface="Georgia" panose="02040502050405020303" pitchFamily="18" charset="0"/>
              </a:rPr>
              <a:t>In addition to cooling the air from 90°F to 68°F we will now also consider condensation of water vapor at 68°F</a:t>
            </a:r>
            <a:endParaRPr lang="en-US" dirty="0"/>
          </a:p>
        </p:txBody>
      </p:sp>
    </p:spTree>
    <p:extLst>
      <p:ext uri="{BB962C8B-B14F-4D97-AF65-F5344CB8AC3E}">
        <p14:creationId xmlns:p14="http://schemas.microsoft.com/office/powerpoint/2010/main" val="3548647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a:extLst>
              <a:ext uri="{FF2B5EF4-FFF2-40B4-BE49-F238E27FC236}">
                <a16:creationId xmlns:a16="http://schemas.microsoft.com/office/drawing/2014/main" id="{F6BF2A44-AAF9-2A94-D298-8B3CAECAF16C}"/>
              </a:ext>
            </a:extLst>
          </p:cNvPr>
          <p:cNvGrpSpPr>
            <a:grpSpLocks/>
          </p:cNvGrpSpPr>
          <p:nvPr/>
        </p:nvGrpSpPr>
        <p:grpSpPr bwMode="auto">
          <a:xfrm>
            <a:off x="869293" y="1143405"/>
            <a:ext cx="2692928" cy="437484"/>
            <a:chOff x="457200" y="2876033"/>
            <a:chExt cx="2844800" cy="246677"/>
          </a:xfrm>
        </p:grpSpPr>
        <p:cxnSp>
          <p:nvCxnSpPr>
            <p:cNvPr id="7" name="Straight Arrow Connector 6">
              <a:extLst>
                <a:ext uri="{FF2B5EF4-FFF2-40B4-BE49-F238E27FC236}">
                  <a16:creationId xmlns:a16="http://schemas.microsoft.com/office/drawing/2014/main" id="{D65BE92D-63EA-D24D-8207-D19112330572}"/>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7FB3E6-C187-B0D4-61F7-4F74B6F3A7EC}"/>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19" name="TextBox 26">
            <a:extLst>
              <a:ext uri="{FF2B5EF4-FFF2-40B4-BE49-F238E27FC236}">
                <a16:creationId xmlns:a16="http://schemas.microsoft.com/office/drawing/2014/main" id="{2651923B-9C16-B447-825B-E89216F09C05}"/>
              </a:ext>
            </a:extLst>
          </p:cNvPr>
          <p:cNvSpPr txBox="1">
            <a:spLocks noChangeArrowheads="1"/>
          </p:cNvSpPr>
          <p:nvPr/>
        </p:nvSpPr>
        <p:spPr bwMode="auto">
          <a:xfrm>
            <a:off x="865656" y="1568875"/>
            <a:ext cx="26965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a:lnSpc>
                <a:spcPct val="100000"/>
              </a:lnSpc>
              <a:spcBef>
                <a:spcPct val="0"/>
              </a:spcBef>
              <a:buNone/>
            </a:pPr>
            <a:r>
              <a:rPr lang="en-US" altLang="en-US" sz="2000" dirty="0">
                <a:solidFill>
                  <a:schemeClr val="tx1"/>
                </a:solidFill>
                <a:latin typeface="Georgia" panose="02040502050405020303" pitchFamily="18" charset="0"/>
                <a:cs typeface="Calibri" panose="020F0502020204030204" pitchFamily="34" charset="0"/>
              </a:rPr>
              <a:t>Air at </a:t>
            </a:r>
            <a:r>
              <a:rPr lang="en-US" sz="2000" dirty="0">
                <a:latin typeface="Georgia" panose="02040502050405020303" pitchFamily="18" charset="0"/>
              </a:rPr>
              <a:t>90 °F, </a:t>
            </a:r>
            <a:r>
              <a:rPr lang="en-US" sz="2000" dirty="0">
                <a:solidFill>
                  <a:schemeClr val="accent1"/>
                </a:solidFill>
                <a:latin typeface="Georgia" panose="02040502050405020303" pitchFamily="18" charset="0"/>
              </a:rPr>
              <a:t>90% Humidity </a:t>
            </a:r>
            <a:endParaRPr lang="en-US" altLang="en-US" sz="2000" dirty="0">
              <a:solidFill>
                <a:schemeClr val="accent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grpSp>
        <p:nvGrpSpPr>
          <p:cNvPr id="25" name="Group 24">
            <a:extLst>
              <a:ext uri="{FF2B5EF4-FFF2-40B4-BE49-F238E27FC236}">
                <a16:creationId xmlns:a16="http://schemas.microsoft.com/office/drawing/2014/main" id="{892EA038-D205-69E6-CB97-D66C6B7196E2}"/>
              </a:ext>
            </a:extLst>
          </p:cNvPr>
          <p:cNvGrpSpPr/>
          <p:nvPr/>
        </p:nvGrpSpPr>
        <p:grpSpPr>
          <a:xfrm>
            <a:off x="3559024" y="914152"/>
            <a:ext cx="1227020" cy="895990"/>
            <a:chOff x="4106765" y="2200647"/>
            <a:chExt cx="3159450" cy="1228351"/>
          </a:xfrm>
        </p:grpSpPr>
        <p:sp>
          <p:nvSpPr>
            <p:cNvPr id="5" name="Rectangle 4">
              <a:extLst>
                <a:ext uri="{FF2B5EF4-FFF2-40B4-BE49-F238E27FC236}">
                  <a16:creationId xmlns:a16="http://schemas.microsoft.com/office/drawing/2014/main" id="{74A185B8-7AD5-E667-5E8F-1880ACD1EDEA}"/>
                </a:ext>
              </a:extLst>
            </p:cNvPr>
            <p:cNvSpPr/>
            <p:nvPr/>
          </p:nvSpPr>
          <p:spPr>
            <a:xfrm>
              <a:off x="4106765" y="2200647"/>
              <a:ext cx="3159450" cy="1228351"/>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FBDB2B5-53B0-890B-CD3D-CECE279E7D61}"/>
                </a:ext>
              </a:extLst>
            </p:cNvPr>
            <p:cNvSpPr txBox="1"/>
            <p:nvPr/>
          </p:nvSpPr>
          <p:spPr>
            <a:xfrm>
              <a:off x="4174155" y="2539847"/>
              <a:ext cx="3092060" cy="506333"/>
            </a:xfrm>
            <a:prstGeom prst="rect">
              <a:avLst/>
            </a:prstGeom>
            <a:noFill/>
          </p:spPr>
          <p:txBody>
            <a:bodyPr wrap="square" rtlCol="0" anchor="ctr">
              <a:spAutoFit/>
            </a:bodyPr>
            <a:lstStyle/>
            <a:p>
              <a:pPr algn="ctr"/>
              <a:r>
                <a:rPr lang="en-US" i="1" dirty="0"/>
                <a:t>Cooler</a:t>
              </a:r>
            </a:p>
          </p:txBody>
        </p:sp>
      </p:grpSp>
      <p:sp>
        <p:nvSpPr>
          <p:cNvPr id="32" name="TextBox 26">
            <a:extLst>
              <a:ext uri="{FF2B5EF4-FFF2-40B4-BE49-F238E27FC236}">
                <a16:creationId xmlns:a16="http://schemas.microsoft.com/office/drawing/2014/main" id="{BB57CB2E-9A65-DCF0-37FD-147ED013012F}"/>
              </a:ext>
            </a:extLst>
          </p:cNvPr>
          <p:cNvSpPr txBox="1">
            <a:spLocks noChangeArrowheads="1"/>
          </p:cNvSpPr>
          <p:nvPr/>
        </p:nvSpPr>
        <p:spPr bwMode="auto">
          <a:xfrm>
            <a:off x="9033372" y="1614780"/>
            <a:ext cx="26965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a:lnSpc>
                <a:spcPct val="100000"/>
              </a:lnSpc>
              <a:spcBef>
                <a:spcPct val="0"/>
              </a:spcBef>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 </a:t>
            </a:r>
            <a:r>
              <a:rPr lang="en-US" sz="2000" dirty="0">
                <a:solidFill>
                  <a:schemeClr val="accent1"/>
                </a:solidFill>
                <a:latin typeface="Georgia" panose="02040502050405020303" pitchFamily="18" charset="0"/>
              </a:rPr>
              <a:t>50% RH</a:t>
            </a:r>
            <a:r>
              <a:rPr lang="en-US" sz="2000" dirty="0">
                <a:latin typeface="Georgia" panose="02040502050405020303" pitchFamily="18" charset="0"/>
              </a:rPr>
              <a:t> </a:t>
            </a:r>
            <a:endParaRPr lang="en-US" altLang="en-US" sz="2000" dirty="0">
              <a:solidFill>
                <a:schemeClr val="tx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3" name="TextBox 26">
            <a:extLst>
              <a:ext uri="{FF2B5EF4-FFF2-40B4-BE49-F238E27FC236}">
                <a16:creationId xmlns:a16="http://schemas.microsoft.com/office/drawing/2014/main" id="{B4DDAADF-803B-AAD6-3B9E-A96128B7D168}"/>
              </a:ext>
            </a:extLst>
          </p:cNvPr>
          <p:cNvSpPr txBox="1">
            <a:spLocks noChangeArrowheads="1"/>
          </p:cNvSpPr>
          <p:nvPr/>
        </p:nvSpPr>
        <p:spPr bwMode="auto">
          <a:xfrm>
            <a:off x="2758695" y="5187664"/>
            <a:ext cx="1986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4" name="TextBox 26">
            <a:extLst>
              <a:ext uri="{FF2B5EF4-FFF2-40B4-BE49-F238E27FC236}">
                <a16:creationId xmlns:a16="http://schemas.microsoft.com/office/drawing/2014/main" id="{B73F2E06-3CA2-4DA8-8E5A-96A620A5922B}"/>
              </a:ext>
            </a:extLst>
          </p:cNvPr>
          <p:cNvSpPr txBox="1">
            <a:spLocks noChangeArrowheads="1"/>
          </p:cNvSpPr>
          <p:nvPr/>
        </p:nvSpPr>
        <p:spPr bwMode="auto">
          <a:xfrm>
            <a:off x="7210298" y="5119343"/>
            <a:ext cx="1976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6" name="TextBox 35">
            <a:extLst>
              <a:ext uri="{FF2B5EF4-FFF2-40B4-BE49-F238E27FC236}">
                <a16:creationId xmlns:a16="http://schemas.microsoft.com/office/drawing/2014/main" id="{52D27568-8ABF-D5CD-0EF8-1A257B6C6F86}"/>
              </a:ext>
            </a:extLst>
          </p:cNvPr>
          <p:cNvSpPr txBox="1"/>
          <p:nvPr/>
        </p:nvSpPr>
        <p:spPr>
          <a:xfrm>
            <a:off x="3011033" y="5588149"/>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37" name="TextBox 36">
            <a:extLst>
              <a:ext uri="{FF2B5EF4-FFF2-40B4-BE49-F238E27FC236}">
                <a16:creationId xmlns:a16="http://schemas.microsoft.com/office/drawing/2014/main" id="{2E2E6D5E-252B-E93D-4CC6-720C31EE132F}"/>
              </a:ext>
            </a:extLst>
          </p:cNvPr>
          <p:cNvSpPr txBox="1"/>
          <p:nvPr/>
        </p:nvSpPr>
        <p:spPr>
          <a:xfrm>
            <a:off x="7647306" y="5454144"/>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2" name="Group 1">
            <a:extLst>
              <a:ext uri="{FF2B5EF4-FFF2-40B4-BE49-F238E27FC236}">
                <a16:creationId xmlns:a16="http://schemas.microsoft.com/office/drawing/2014/main" id="{543343D3-E52C-E223-9881-2DA4E029EE36}"/>
              </a:ext>
            </a:extLst>
          </p:cNvPr>
          <p:cNvGrpSpPr/>
          <p:nvPr/>
        </p:nvGrpSpPr>
        <p:grpSpPr>
          <a:xfrm>
            <a:off x="8935783" y="1143405"/>
            <a:ext cx="2388128" cy="437484"/>
            <a:chOff x="7731973" y="1061902"/>
            <a:chExt cx="2388128" cy="437484"/>
          </a:xfrm>
        </p:grpSpPr>
        <p:cxnSp>
          <p:nvCxnSpPr>
            <p:cNvPr id="10" name="Straight Arrow Connector 9">
              <a:extLst>
                <a:ext uri="{FF2B5EF4-FFF2-40B4-BE49-F238E27FC236}">
                  <a16:creationId xmlns:a16="http://schemas.microsoft.com/office/drawing/2014/main" id="{9C953D2C-63A2-E559-05AE-06738FA772D2}"/>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18000791-4E2C-53C8-CE2B-6A19D88CF267}"/>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3" name="Group 11">
            <a:extLst>
              <a:ext uri="{FF2B5EF4-FFF2-40B4-BE49-F238E27FC236}">
                <a16:creationId xmlns:a16="http://schemas.microsoft.com/office/drawing/2014/main" id="{BD2CD5B2-A4C6-A18C-29B5-A8A6CB6EC286}"/>
              </a:ext>
            </a:extLst>
          </p:cNvPr>
          <p:cNvGrpSpPr>
            <a:grpSpLocks/>
          </p:cNvGrpSpPr>
          <p:nvPr/>
        </p:nvGrpSpPr>
        <p:grpSpPr bwMode="auto">
          <a:xfrm>
            <a:off x="2473505" y="4712744"/>
            <a:ext cx="2692928" cy="437484"/>
            <a:chOff x="457200" y="2876033"/>
            <a:chExt cx="2844800" cy="246677"/>
          </a:xfrm>
        </p:grpSpPr>
        <p:cxnSp>
          <p:nvCxnSpPr>
            <p:cNvPr id="4" name="Straight Arrow Connector 3">
              <a:extLst>
                <a:ext uri="{FF2B5EF4-FFF2-40B4-BE49-F238E27FC236}">
                  <a16:creationId xmlns:a16="http://schemas.microsoft.com/office/drawing/2014/main" id="{03D6099B-679F-975A-3CF4-2C780DB3979B}"/>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51D9748A-DC0A-E2A4-7D4E-6C79C823A0E5}"/>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grpSp>
        <p:nvGrpSpPr>
          <p:cNvPr id="12" name="Group 11">
            <a:extLst>
              <a:ext uri="{FF2B5EF4-FFF2-40B4-BE49-F238E27FC236}">
                <a16:creationId xmlns:a16="http://schemas.microsoft.com/office/drawing/2014/main" id="{C490A2D1-B05A-2CBB-3D93-4F2C8C46AB22}"/>
              </a:ext>
            </a:extLst>
          </p:cNvPr>
          <p:cNvGrpSpPr/>
          <p:nvPr/>
        </p:nvGrpSpPr>
        <p:grpSpPr>
          <a:xfrm>
            <a:off x="5166434" y="4423408"/>
            <a:ext cx="1841457" cy="895990"/>
            <a:chOff x="4106765" y="2200647"/>
            <a:chExt cx="3159450" cy="1228351"/>
          </a:xfrm>
        </p:grpSpPr>
        <p:sp>
          <p:nvSpPr>
            <p:cNvPr id="14" name="Rectangle 13">
              <a:extLst>
                <a:ext uri="{FF2B5EF4-FFF2-40B4-BE49-F238E27FC236}">
                  <a16:creationId xmlns:a16="http://schemas.microsoft.com/office/drawing/2014/main" id="{3AE80588-6E38-18BA-FF91-EAFA1D91438F}"/>
                </a:ext>
              </a:extLst>
            </p:cNvPr>
            <p:cNvSpPr/>
            <p:nvPr/>
          </p:nvSpPr>
          <p:spPr>
            <a:xfrm>
              <a:off x="4106765" y="2200647"/>
              <a:ext cx="3159450" cy="1228351"/>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CAD5AAD-1D1D-EEBC-AFBC-4BB001B68118}"/>
                </a:ext>
              </a:extLst>
            </p:cNvPr>
            <p:cNvSpPr txBox="1"/>
            <p:nvPr/>
          </p:nvSpPr>
          <p:spPr>
            <a:xfrm>
              <a:off x="4353995" y="2561656"/>
              <a:ext cx="2664988" cy="506333"/>
            </a:xfrm>
            <a:prstGeom prst="rect">
              <a:avLst/>
            </a:prstGeom>
            <a:noFill/>
          </p:spPr>
          <p:txBody>
            <a:bodyPr wrap="square" rtlCol="0" anchor="ctr">
              <a:spAutoFit/>
            </a:bodyPr>
            <a:lstStyle/>
            <a:p>
              <a:pPr algn="ctr"/>
              <a:r>
                <a:rPr lang="en-US" i="1" dirty="0"/>
                <a:t>Heater</a:t>
              </a:r>
            </a:p>
          </p:txBody>
        </p:sp>
      </p:grpSp>
      <p:grpSp>
        <p:nvGrpSpPr>
          <p:cNvPr id="17" name="Group 16">
            <a:extLst>
              <a:ext uri="{FF2B5EF4-FFF2-40B4-BE49-F238E27FC236}">
                <a16:creationId xmlns:a16="http://schemas.microsoft.com/office/drawing/2014/main" id="{FF9ECF0C-1A0F-011E-6E2F-4725B44F602E}"/>
              </a:ext>
            </a:extLst>
          </p:cNvPr>
          <p:cNvGrpSpPr/>
          <p:nvPr/>
        </p:nvGrpSpPr>
        <p:grpSpPr>
          <a:xfrm>
            <a:off x="7007890" y="4693141"/>
            <a:ext cx="2388128" cy="437484"/>
            <a:chOff x="7731973" y="1061902"/>
            <a:chExt cx="2388128" cy="437484"/>
          </a:xfrm>
        </p:grpSpPr>
        <p:cxnSp>
          <p:nvCxnSpPr>
            <p:cNvPr id="18" name="Straight Arrow Connector 17">
              <a:extLst>
                <a:ext uri="{FF2B5EF4-FFF2-40B4-BE49-F238E27FC236}">
                  <a16:creationId xmlns:a16="http://schemas.microsoft.com/office/drawing/2014/main" id="{347EA62E-CAD8-2846-1692-6489B19909B4}"/>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33968778-87FC-D3C1-C53B-E97ABA431292}"/>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sp>
        <p:nvSpPr>
          <p:cNvPr id="50" name="Freeform 201">
            <a:extLst>
              <a:ext uri="{FF2B5EF4-FFF2-40B4-BE49-F238E27FC236}">
                <a16:creationId xmlns:a16="http://schemas.microsoft.com/office/drawing/2014/main" id="{A224894C-0E83-21A9-E148-B99E1456B5E1}"/>
              </a:ext>
            </a:extLst>
          </p:cNvPr>
          <p:cNvSpPr>
            <a:spLocks/>
          </p:cNvSpPr>
          <p:nvPr/>
        </p:nvSpPr>
        <p:spPr bwMode="auto">
          <a:xfrm>
            <a:off x="6016399" y="4194718"/>
            <a:ext cx="122465" cy="228697"/>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nvGrpSpPr>
          <p:cNvPr id="11" name="Group 10">
            <a:extLst>
              <a:ext uri="{FF2B5EF4-FFF2-40B4-BE49-F238E27FC236}">
                <a16:creationId xmlns:a16="http://schemas.microsoft.com/office/drawing/2014/main" id="{416B1F5B-24EC-7785-F7E2-F7E866214227}"/>
              </a:ext>
            </a:extLst>
          </p:cNvPr>
          <p:cNvGrpSpPr/>
          <p:nvPr/>
        </p:nvGrpSpPr>
        <p:grpSpPr>
          <a:xfrm>
            <a:off x="7332665" y="928440"/>
            <a:ext cx="1591720" cy="895990"/>
            <a:chOff x="4106765" y="2200647"/>
            <a:chExt cx="3159450" cy="1228351"/>
          </a:xfrm>
        </p:grpSpPr>
        <p:sp>
          <p:nvSpPr>
            <p:cNvPr id="13" name="Rectangle 12">
              <a:extLst>
                <a:ext uri="{FF2B5EF4-FFF2-40B4-BE49-F238E27FC236}">
                  <a16:creationId xmlns:a16="http://schemas.microsoft.com/office/drawing/2014/main" id="{157B8C5E-629A-4677-B3FD-88AA5AFCFFA8}"/>
                </a:ext>
              </a:extLst>
            </p:cNvPr>
            <p:cNvSpPr/>
            <p:nvPr/>
          </p:nvSpPr>
          <p:spPr>
            <a:xfrm>
              <a:off x="4106765" y="2200647"/>
              <a:ext cx="3159450" cy="1228351"/>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26CF829-F890-F534-6FF2-1EEC4DA661E4}"/>
                </a:ext>
              </a:extLst>
            </p:cNvPr>
            <p:cNvSpPr txBox="1"/>
            <p:nvPr/>
          </p:nvSpPr>
          <p:spPr>
            <a:xfrm>
              <a:off x="4176279" y="2349976"/>
              <a:ext cx="3089936" cy="886083"/>
            </a:xfrm>
            <a:prstGeom prst="rect">
              <a:avLst/>
            </a:prstGeom>
            <a:noFill/>
          </p:spPr>
          <p:txBody>
            <a:bodyPr wrap="square" rtlCol="0" anchor="ctr">
              <a:spAutoFit/>
            </a:bodyPr>
            <a:lstStyle/>
            <a:p>
              <a:pPr algn="ctr"/>
              <a:r>
                <a:rPr lang="en-US" i="1" dirty="0"/>
                <a:t>Condenser</a:t>
              </a:r>
              <a:br>
                <a:rPr lang="en-US" i="1" dirty="0"/>
              </a:br>
              <a:r>
                <a:rPr lang="en-US" i="1" dirty="0"/>
                <a:t>68°F</a:t>
              </a:r>
            </a:p>
          </p:txBody>
        </p:sp>
      </p:grpSp>
      <p:cxnSp>
        <p:nvCxnSpPr>
          <p:cNvPr id="28" name="Straight Arrow Connector 27">
            <a:extLst>
              <a:ext uri="{FF2B5EF4-FFF2-40B4-BE49-F238E27FC236}">
                <a16:creationId xmlns:a16="http://schemas.microsoft.com/office/drawing/2014/main" id="{D4B6FC72-9A35-4165-C2DF-2B12F785FF71}"/>
              </a:ext>
            </a:extLst>
          </p:cNvPr>
          <p:cNvCxnSpPr>
            <a:cxnSpLocks/>
            <a:stCxn id="24" idx="3"/>
            <a:endCxn id="13" idx="1"/>
          </p:cNvCxnSpPr>
          <p:nvPr/>
        </p:nvCxnSpPr>
        <p:spPr bwMode="auto">
          <a:xfrm>
            <a:off x="4786044" y="1346239"/>
            <a:ext cx="2546621" cy="30196"/>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A9A035B9-E67C-E9B0-334A-34D26980F741}"/>
              </a:ext>
            </a:extLst>
          </p:cNvPr>
          <p:cNvSpPr/>
          <p:nvPr/>
        </p:nvSpPr>
        <p:spPr bwMode="auto">
          <a:xfrm>
            <a:off x="5817233" y="1162800"/>
            <a:ext cx="398462" cy="409575"/>
          </a:xfrm>
          <a:prstGeom prst="ellipse">
            <a:avLst/>
          </a:prstGeom>
          <a:solidFill>
            <a:srgbClr val="FFFFFF"/>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a:t>
            </a:r>
          </a:p>
        </p:txBody>
      </p:sp>
      <p:sp>
        <p:nvSpPr>
          <p:cNvPr id="43" name="Freeform 203">
            <a:extLst>
              <a:ext uri="{FF2B5EF4-FFF2-40B4-BE49-F238E27FC236}">
                <a16:creationId xmlns:a16="http://schemas.microsoft.com/office/drawing/2014/main" id="{4C05904D-0AFF-4244-927D-05885F298B18}"/>
              </a:ext>
            </a:extLst>
          </p:cNvPr>
          <p:cNvSpPr>
            <a:spLocks/>
          </p:cNvSpPr>
          <p:nvPr/>
        </p:nvSpPr>
        <p:spPr bwMode="auto">
          <a:xfrm rot="5400000">
            <a:off x="7105967" y="2277027"/>
            <a:ext cx="996950" cy="84138"/>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203">
            <a:extLst>
              <a:ext uri="{FF2B5EF4-FFF2-40B4-BE49-F238E27FC236}">
                <a16:creationId xmlns:a16="http://schemas.microsoft.com/office/drawing/2014/main" id="{403311C6-DBC6-E219-8B7B-6FD28C95E302}"/>
              </a:ext>
            </a:extLst>
          </p:cNvPr>
          <p:cNvSpPr>
            <a:spLocks/>
          </p:cNvSpPr>
          <p:nvPr/>
        </p:nvSpPr>
        <p:spPr bwMode="auto">
          <a:xfrm rot="5400000">
            <a:off x="3912999" y="2303984"/>
            <a:ext cx="996950" cy="84138"/>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203">
            <a:extLst>
              <a:ext uri="{FF2B5EF4-FFF2-40B4-BE49-F238E27FC236}">
                <a16:creationId xmlns:a16="http://schemas.microsoft.com/office/drawing/2014/main" id="{42E0DC9D-DB14-21E9-0B7E-AAF7847970A2}"/>
              </a:ext>
            </a:extLst>
          </p:cNvPr>
          <p:cNvSpPr>
            <a:spLocks/>
          </p:cNvSpPr>
          <p:nvPr/>
        </p:nvSpPr>
        <p:spPr bwMode="auto">
          <a:xfrm>
            <a:off x="6343948" y="2771056"/>
            <a:ext cx="1260494" cy="153067"/>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Oval 29">
            <a:extLst>
              <a:ext uri="{FF2B5EF4-FFF2-40B4-BE49-F238E27FC236}">
                <a16:creationId xmlns:a16="http://schemas.microsoft.com/office/drawing/2014/main" id="{876A424C-5DD2-AB89-DC6A-78752BDB4C93}"/>
              </a:ext>
            </a:extLst>
          </p:cNvPr>
          <p:cNvSpPr/>
          <p:nvPr/>
        </p:nvSpPr>
        <p:spPr>
          <a:xfrm>
            <a:off x="5901652" y="2746011"/>
            <a:ext cx="209995" cy="210831"/>
          </a:xfrm>
          <a:prstGeom prst="ellipse">
            <a:avLst/>
          </a:prstGeom>
          <a:solidFill>
            <a:srgbClr val="FFFFFF"/>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7030A0"/>
              </a:solidFill>
              <a:latin typeface="Calibri" panose="020F0502020204030204" pitchFamily="34" charset="0"/>
              <a:cs typeface="Calibri" panose="020F0502020204030204" pitchFamily="34" charset="0"/>
            </a:endParaRPr>
          </a:p>
        </p:txBody>
      </p:sp>
      <p:sp>
        <p:nvSpPr>
          <p:cNvPr id="54" name="Freeform 201">
            <a:extLst>
              <a:ext uri="{FF2B5EF4-FFF2-40B4-BE49-F238E27FC236}">
                <a16:creationId xmlns:a16="http://schemas.microsoft.com/office/drawing/2014/main" id="{5AB9C68C-7F4D-01ED-ACBB-BFBAAC995524}"/>
              </a:ext>
            </a:extLst>
          </p:cNvPr>
          <p:cNvSpPr>
            <a:spLocks/>
          </p:cNvSpPr>
          <p:nvPr/>
        </p:nvSpPr>
        <p:spPr bwMode="auto">
          <a:xfrm rot="5400000">
            <a:off x="6168367" y="2701749"/>
            <a:ext cx="122465" cy="228697"/>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sp>
        <p:nvSpPr>
          <p:cNvPr id="56" name="Freeform 201">
            <a:extLst>
              <a:ext uri="{FF2B5EF4-FFF2-40B4-BE49-F238E27FC236}">
                <a16:creationId xmlns:a16="http://schemas.microsoft.com/office/drawing/2014/main" id="{E4066798-26C1-5229-29DB-9ACC59B722E7}"/>
              </a:ext>
            </a:extLst>
          </p:cNvPr>
          <p:cNvSpPr>
            <a:spLocks/>
          </p:cNvSpPr>
          <p:nvPr/>
        </p:nvSpPr>
        <p:spPr bwMode="auto">
          <a:xfrm rot="16200000">
            <a:off x="5705830" y="2741021"/>
            <a:ext cx="122465" cy="228697"/>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sp>
        <p:nvSpPr>
          <p:cNvPr id="57" name="Freeform 203">
            <a:extLst>
              <a:ext uri="{FF2B5EF4-FFF2-40B4-BE49-F238E27FC236}">
                <a16:creationId xmlns:a16="http://schemas.microsoft.com/office/drawing/2014/main" id="{DB6C8AE5-BBCE-1279-A6D2-EBDCFD8FC29C}"/>
              </a:ext>
            </a:extLst>
          </p:cNvPr>
          <p:cNvSpPr>
            <a:spLocks/>
          </p:cNvSpPr>
          <p:nvPr/>
        </p:nvSpPr>
        <p:spPr bwMode="auto">
          <a:xfrm>
            <a:off x="4408857" y="2794136"/>
            <a:ext cx="1260494" cy="153067"/>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203">
            <a:extLst>
              <a:ext uri="{FF2B5EF4-FFF2-40B4-BE49-F238E27FC236}">
                <a16:creationId xmlns:a16="http://schemas.microsoft.com/office/drawing/2014/main" id="{E8BA4E19-5012-993C-BD52-B92A7CD86F63}"/>
              </a:ext>
            </a:extLst>
          </p:cNvPr>
          <p:cNvSpPr>
            <a:spLocks/>
          </p:cNvSpPr>
          <p:nvPr/>
        </p:nvSpPr>
        <p:spPr bwMode="auto">
          <a:xfrm rot="16200000">
            <a:off x="5419822" y="3518805"/>
            <a:ext cx="1260494" cy="153067"/>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 name="TextBox 26">
            <a:extLst>
              <a:ext uri="{FF2B5EF4-FFF2-40B4-BE49-F238E27FC236}">
                <a16:creationId xmlns:a16="http://schemas.microsoft.com/office/drawing/2014/main" id="{2CBC7DE6-92BE-E8E8-4D80-745C4B8F3027}"/>
              </a:ext>
            </a:extLst>
          </p:cNvPr>
          <p:cNvSpPr txBox="1">
            <a:spLocks noChangeArrowheads="1"/>
          </p:cNvSpPr>
          <p:nvPr/>
        </p:nvSpPr>
        <p:spPr bwMode="auto">
          <a:xfrm>
            <a:off x="4636099" y="179477"/>
            <a:ext cx="26965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a:lnSpc>
                <a:spcPct val="100000"/>
              </a:lnSpc>
              <a:spcBef>
                <a:spcPct val="0"/>
              </a:spcBef>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 </a:t>
            </a:r>
            <a:r>
              <a:rPr lang="en-US" sz="2000" dirty="0">
                <a:solidFill>
                  <a:schemeClr val="accent1"/>
                </a:solidFill>
                <a:latin typeface="Georgia" panose="02040502050405020303" pitchFamily="18" charset="0"/>
              </a:rPr>
              <a:t>90% Humidity </a:t>
            </a:r>
            <a:endParaRPr lang="en-US" altLang="en-US" sz="2000" dirty="0">
              <a:solidFill>
                <a:schemeClr val="accent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21" name="TextBox 20">
            <a:extLst>
              <a:ext uri="{FF2B5EF4-FFF2-40B4-BE49-F238E27FC236}">
                <a16:creationId xmlns:a16="http://schemas.microsoft.com/office/drawing/2014/main" id="{2E833B62-F2F0-3E4B-0D75-4FB924BEA431}"/>
              </a:ext>
            </a:extLst>
          </p:cNvPr>
          <p:cNvSpPr txBox="1"/>
          <p:nvPr/>
        </p:nvSpPr>
        <p:spPr>
          <a:xfrm>
            <a:off x="6317740" y="2246638"/>
            <a:ext cx="1380300" cy="461665"/>
          </a:xfrm>
          <a:prstGeom prst="rect">
            <a:avLst/>
          </a:prstGeom>
          <a:noFill/>
        </p:spPr>
        <p:txBody>
          <a:bodyPr wrap="square" rtlCol="0">
            <a:spAutoFit/>
          </a:bodyPr>
          <a:lstStyle/>
          <a:p>
            <a:r>
              <a:rPr lang="en-US" sz="2400" b="1" i="1" dirty="0" err="1">
                <a:solidFill>
                  <a:schemeClr val="accent6"/>
                </a:solidFill>
              </a:rPr>
              <a:t>q</a:t>
            </a:r>
            <a:r>
              <a:rPr lang="en-US" sz="2400" b="1" i="1" baseline="-25000" dirty="0" err="1">
                <a:solidFill>
                  <a:schemeClr val="accent6"/>
                </a:solidFill>
              </a:rPr>
              <a:t>condense</a:t>
            </a:r>
            <a:r>
              <a:rPr lang="en-US" sz="2400" b="1" i="1" baseline="-25000" dirty="0">
                <a:solidFill>
                  <a:schemeClr val="accent6"/>
                </a:solidFill>
              </a:rPr>
              <a:t> </a:t>
            </a:r>
            <a:endParaRPr lang="en-US" sz="2400" b="1" i="1" dirty="0">
              <a:solidFill>
                <a:schemeClr val="accent6"/>
              </a:solidFill>
            </a:endParaRPr>
          </a:p>
        </p:txBody>
      </p:sp>
      <p:sp>
        <p:nvSpPr>
          <p:cNvPr id="22" name="TextBox 21">
            <a:extLst>
              <a:ext uri="{FF2B5EF4-FFF2-40B4-BE49-F238E27FC236}">
                <a16:creationId xmlns:a16="http://schemas.microsoft.com/office/drawing/2014/main" id="{27F198F8-C26D-2995-82E8-1BB29E15242A}"/>
              </a:ext>
            </a:extLst>
          </p:cNvPr>
          <p:cNvSpPr txBox="1"/>
          <p:nvPr/>
        </p:nvSpPr>
        <p:spPr>
          <a:xfrm>
            <a:off x="4822586" y="2210150"/>
            <a:ext cx="1380300" cy="461665"/>
          </a:xfrm>
          <a:prstGeom prst="rect">
            <a:avLst/>
          </a:prstGeom>
          <a:noFill/>
        </p:spPr>
        <p:txBody>
          <a:bodyPr wrap="square" rtlCol="0">
            <a:spAutoFit/>
          </a:bodyPr>
          <a:lstStyle/>
          <a:p>
            <a:r>
              <a:rPr lang="en-US" sz="2400" b="1" i="1" dirty="0">
                <a:solidFill>
                  <a:srgbClr val="00B0F0"/>
                </a:solidFill>
              </a:rPr>
              <a:t>q</a:t>
            </a:r>
            <a:r>
              <a:rPr lang="en-US" sz="2400" b="1" i="1" baseline="-25000" dirty="0">
                <a:solidFill>
                  <a:srgbClr val="00B0F0"/>
                </a:solidFill>
              </a:rPr>
              <a:t>cool</a:t>
            </a:r>
            <a:endParaRPr lang="en-US" sz="2400" b="1" i="1" dirty="0">
              <a:solidFill>
                <a:srgbClr val="00B0F0"/>
              </a:solidFill>
            </a:endParaRPr>
          </a:p>
        </p:txBody>
      </p:sp>
      <p:sp>
        <p:nvSpPr>
          <p:cNvPr id="23" name="TextBox 22">
            <a:extLst>
              <a:ext uri="{FF2B5EF4-FFF2-40B4-BE49-F238E27FC236}">
                <a16:creationId xmlns:a16="http://schemas.microsoft.com/office/drawing/2014/main" id="{44C915DC-775E-DFE1-0FE8-E4463B27815F}"/>
              </a:ext>
            </a:extLst>
          </p:cNvPr>
          <p:cNvSpPr txBox="1"/>
          <p:nvPr/>
        </p:nvSpPr>
        <p:spPr>
          <a:xfrm>
            <a:off x="6229599" y="3733053"/>
            <a:ext cx="1380300" cy="461665"/>
          </a:xfrm>
          <a:prstGeom prst="rect">
            <a:avLst/>
          </a:prstGeom>
          <a:noFill/>
        </p:spPr>
        <p:txBody>
          <a:bodyPr wrap="square" rtlCol="0">
            <a:spAutoFit/>
          </a:bodyPr>
          <a:lstStyle/>
          <a:p>
            <a:r>
              <a:rPr lang="en-US" sz="2400" b="1" i="1" dirty="0" err="1"/>
              <a:t>q</a:t>
            </a:r>
            <a:r>
              <a:rPr lang="en-US" sz="2400" b="1" i="1" baseline="-25000" dirty="0" err="1"/>
              <a:t>air</a:t>
            </a:r>
            <a:endParaRPr lang="en-US" sz="2400" b="1" i="1" dirty="0"/>
          </a:p>
        </p:txBody>
      </p:sp>
      <p:sp>
        <p:nvSpPr>
          <p:cNvPr id="26" name="TextBox 25">
            <a:extLst>
              <a:ext uri="{FF2B5EF4-FFF2-40B4-BE49-F238E27FC236}">
                <a16:creationId xmlns:a16="http://schemas.microsoft.com/office/drawing/2014/main" id="{73ED7E8A-395D-E964-82D8-B8BBE8862754}"/>
              </a:ext>
            </a:extLst>
          </p:cNvPr>
          <p:cNvSpPr txBox="1"/>
          <p:nvPr/>
        </p:nvSpPr>
        <p:spPr>
          <a:xfrm>
            <a:off x="3397457" y="2997573"/>
            <a:ext cx="2504195" cy="523220"/>
          </a:xfrm>
          <a:prstGeom prst="rect">
            <a:avLst/>
          </a:prstGeom>
          <a:noFill/>
        </p:spPr>
        <p:txBody>
          <a:bodyPr wrap="square" rtlCol="0">
            <a:spAutoFit/>
          </a:bodyPr>
          <a:lstStyle/>
          <a:p>
            <a:r>
              <a:rPr lang="en-US" sz="2800" i="1" dirty="0">
                <a:solidFill>
                  <a:srgbClr val="00B0F0"/>
                </a:solidFill>
              </a:rPr>
              <a:t>q</a:t>
            </a:r>
            <a:r>
              <a:rPr lang="en-US" sz="2800" i="1" baseline="-25000" dirty="0">
                <a:solidFill>
                  <a:srgbClr val="00B0F0"/>
                </a:solidFill>
              </a:rPr>
              <a:t>cool</a:t>
            </a:r>
            <a:r>
              <a:rPr lang="en-US" sz="2800" i="1" dirty="0">
                <a:solidFill>
                  <a:srgbClr val="00B0F0"/>
                </a:solidFill>
              </a:rPr>
              <a:t> = -</a:t>
            </a:r>
            <a:r>
              <a:rPr lang="el-GR" sz="2800" i="1" dirty="0">
                <a:solidFill>
                  <a:srgbClr val="00B0F0"/>
                </a:solidFill>
                <a:latin typeface="Times New Roman" panose="02020603050405020304" pitchFamily="18" charset="0"/>
                <a:cs typeface="Times New Roman" panose="02020603050405020304" pitchFamily="18" charset="0"/>
              </a:rPr>
              <a:t>Δ</a:t>
            </a:r>
            <a:r>
              <a:rPr lang="en-US" sz="2800" i="1" dirty="0">
                <a:solidFill>
                  <a:srgbClr val="00B0F0"/>
                </a:solidFill>
                <a:latin typeface="Times New Roman" panose="02020603050405020304" pitchFamily="18" charset="0"/>
                <a:cs typeface="Times New Roman" panose="02020603050405020304" pitchFamily="18" charset="0"/>
              </a:rPr>
              <a:t>q</a:t>
            </a:r>
            <a:r>
              <a:rPr lang="en-US" sz="2800" i="1" baseline="-25000" dirty="0">
                <a:solidFill>
                  <a:srgbClr val="00B0F0"/>
                </a:solidFill>
                <a:latin typeface="Times New Roman" panose="02020603050405020304" pitchFamily="18" charset="0"/>
                <a:cs typeface="Times New Roman" panose="02020603050405020304" pitchFamily="18" charset="0"/>
              </a:rPr>
              <a:t>1a</a:t>
            </a:r>
            <a:r>
              <a:rPr lang="en-US" sz="2800" i="1" baseline="-25000" dirty="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i="1" baseline="-25000" dirty="0">
                <a:solidFill>
                  <a:srgbClr val="00B0F0"/>
                </a:solidFill>
                <a:latin typeface="Times New Roman" panose="02020603050405020304" pitchFamily="18" charset="0"/>
                <a:cs typeface="Times New Roman" panose="02020603050405020304" pitchFamily="18" charset="0"/>
              </a:rPr>
              <a:t>1</a:t>
            </a:r>
            <a:endParaRPr lang="en-US" sz="2800" i="1" dirty="0">
              <a:solidFill>
                <a:srgbClr val="00B0F0"/>
              </a:solidFill>
            </a:endParaRPr>
          </a:p>
        </p:txBody>
      </p:sp>
      <p:sp>
        <p:nvSpPr>
          <p:cNvPr id="29" name="TextBox 28">
            <a:extLst>
              <a:ext uri="{FF2B5EF4-FFF2-40B4-BE49-F238E27FC236}">
                <a16:creationId xmlns:a16="http://schemas.microsoft.com/office/drawing/2014/main" id="{2E3FFD40-CAF5-22AD-4A10-F4FE14AE3E0B}"/>
              </a:ext>
            </a:extLst>
          </p:cNvPr>
          <p:cNvSpPr txBox="1"/>
          <p:nvPr/>
        </p:nvSpPr>
        <p:spPr>
          <a:xfrm>
            <a:off x="6394413" y="2895759"/>
            <a:ext cx="3575087" cy="523220"/>
          </a:xfrm>
          <a:prstGeom prst="rect">
            <a:avLst/>
          </a:prstGeom>
          <a:noFill/>
        </p:spPr>
        <p:txBody>
          <a:bodyPr wrap="square" rtlCol="0">
            <a:spAutoFit/>
          </a:bodyPr>
          <a:lstStyle/>
          <a:p>
            <a:r>
              <a:rPr lang="en-US" sz="2800" i="1" dirty="0" err="1">
                <a:solidFill>
                  <a:schemeClr val="accent6"/>
                </a:solidFill>
              </a:rPr>
              <a:t>q</a:t>
            </a:r>
            <a:r>
              <a:rPr lang="en-US" sz="2800" i="1" baseline="-25000" dirty="0" err="1">
                <a:solidFill>
                  <a:schemeClr val="accent6"/>
                </a:solidFill>
              </a:rPr>
              <a:t>condense</a:t>
            </a:r>
            <a:r>
              <a:rPr lang="en-US" sz="2800" i="1" dirty="0">
                <a:solidFill>
                  <a:schemeClr val="accent6"/>
                </a:solidFill>
              </a:rPr>
              <a:t> = -</a:t>
            </a:r>
            <a:r>
              <a:rPr lang="el-GR" sz="2800" i="1" dirty="0">
                <a:solidFill>
                  <a:schemeClr val="accent6"/>
                </a:solidFill>
                <a:latin typeface="Times New Roman" panose="02020603050405020304" pitchFamily="18" charset="0"/>
                <a:cs typeface="Times New Roman" panose="02020603050405020304" pitchFamily="18" charset="0"/>
              </a:rPr>
              <a:t>Δ</a:t>
            </a:r>
            <a:r>
              <a:rPr lang="en-US" sz="2800" i="1" dirty="0">
                <a:solidFill>
                  <a:schemeClr val="accent6"/>
                </a:solidFill>
                <a:latin typeface="Times New Roman" panose="02020603050405020304" pitchFamily="18" charset="0"/>
                <a:cs typeface="Times New Roman" panose="02020603050405020304" pitchFamily="18" charset="0"/>
              </a:rPr>
              <a:t>q</a:t>
            </a:r>
            <a:r>
              <a:rPr lang="en-US" sz="2800" i="1" baseline="-25000" dirty="0">
                <a:solidFill>
                  <a:schemeClr val="accent6"/>
                </a:solidFill>
                <a:latin typeface="Times New Roman" panose="02020603050405020304" pitchFamily="18" charset="0"/>
                <a:cs typeface="Times New Roman" panose="02020603050405020304" pitchFamily="18" charset="0"/>
              </a:rPr>
              <a:t>2</a:t>
            </a:r>
            <a:r>
              <a:rPr lang="en-US" sz="2800" i="1" baseline="-25000" dirty="0">
                <a:solidFill>
                  <a:schemeClr val="accent6"/>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i="1" baseline="-25000" dirty="0">
                <a:solidFill>
                  <a:schemeClr val="accent6"/>
                </a:solidFill>
                <a:latin typeface="Times New Roman" panose="02020603050405020304" pitchFamily="18" charset="0"/>
                <a:cs typeface="Times New Roman" panose="02020603050405020304" pitchFamily="18" charset="0"/>
              </a:rPr>
              <a:t>1a</a:t>
            </a:r>
            <a:endParaRPr lang="en-US" sz="2800" i="1" dirty="0">
              <a:solidFill>
                <a:schemeClr val="accent6"/>
              </a:solidFill>
            </a:endParaRPr>
          </a:p>
        </p:txBody>
      </p:sp>
    </p:spTree>
    <p:extLst>
      <p:ext uri="{BB962C8B-B14F-4D97-AF65-F5344CB8AC3E}">
        <p14:creationId xmlns:p14="http://schemas.microsoft.com/office/powerpoint/2010/main" val="413366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bldP spid="33" grpId="0"/>
      <p:bldP spid="34" grpId="0"/>
      <p:bldP spid="36" grpId="0"/>
      <p:bldP spid="37" grpId="0"/>
      <p:bldP spid="50" grpId="0" animBg="1"/>
      <p:bldP spid="27" grpId="0" animBg="1"/>
      <p:bldP spid="43" grpId="0" animBg="1"/>
      <p:bldP spid="47" grpId="0" animBg="1"/>
      <p:bldP spid="51" grpId="0" animBg="1"/>
      <p:bldP spid="30" grpId="0" animBg="1"/>
      <p:bldP spid="54" grpId="0" animBg="1"/>
      <p:bldP spid="56" grpId="0" animBg="1"/>
      <p:bldP spid="57" grpId="0" animBg="1"/>
      <p:bldP spid="58" grpId="0" animBg="1"/>
      <p:bldP spid="63" grpId="0"/>
      <p:bldP spid="21" grpId="0"/>
      <p:bldP spid="22" grpId="0"/>
      <p:bldP spid="23" grpId="0"/>
      <p:bldP spid="26"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6F99-AC52-9679-75EA-13566484B6AA}"/>
              </a:ext>
            </a:extLst>
          </p:cNvPr>
          <p:cNvSpPr>
            <a:spLocks noGrp="1"/>
          </p:cNvSpPr>
          <p:nvPr>
            <p:ph type="title"/>
          </p:nvPr>
        </p:nvSpPr>
        <p:spPr/>
        <p:txBody>
          <a:bodyPr/>
          <a:lstStyle/>
          <a:p>
            <a:r>
              <a:rPr lang="en-US" dirty="0">
                <a:latin typeface="Georgia" panose="02040502050405020303" pitchFamily="18" charset="0"/>
              </a:rPr>
              <a:t>Calculating </a:t>
            </a:r>
            <a:r>
              <a:rPr lang="en-US" dirty="0" err="1">
                <a:latin typeface="Georgia" panose="02040502050405020303" pitchFamily="18" charset="0"/>
              </a:rPr>
              <a:t>Δq</a:t>
            </a:r>
            <a:r>
              <a:rPr lang="en-US" baseline="-25000" dirty="0" err="1">
                <a:latin typeface="Georgia" panose="02040502050405020303" pitchFamily="18" charset="0"/>
              </a:rPr>
              <a:t>air</a:t>
            </a:r>
            <a:endParaRPr lang="en-US" dirty="0">
              <a:latin typeface="Georgia" panose="02040502050405020303" pitchFamily="18" charset="0"/>
            </a:endParaRPr>
          </a:p>
        </p:txBody>
      </p:sp>
      <p:cxnSp>
        <p:nvCxnSpPr>
          <p:cNvPr id="5" name="Straight Arrow Connector 4">
            <a:extLst>
              <a:ext uri="{FF2B5EF4-FFF2-40B4-BE49-F238E27FC236}">
                <a16:creationId xmlns:a16="http://schemas.microsoft.com/office/drawing/2014/main" id="{7746ECC3-A799-3C16-1A43-35B299F4E1EC}"/>
              </a:ext>
            </a:extLst>
          </p:cNvPr>
          <p:cNvCxnSpPr>
            <a:cxnSpLocks/>
          </p:cNvCxnSpPr>
          <p:nvPr/>
        </p:nvCxnSpPr>
        <p:spPr>
          <a:xfrm flipV="1">
            <a:off x="3360699" y="2621701"/>
            <a:ext cx="1988704" cy="123545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6F26396-6DF6-E68A-ABB7-F129B6B14C5C}"/>
              </a:ext>
            </a:extLst>
          </p:cNvPr>
          <p:cNvCxnSpPr>
            <a:cxnSpLocks/>
            <a:stCxn id="15" idx="0"/>
          </p:cNvCxnSpPr>
          <p:nvPr/>
        </p:nvCxnSpPr>
        <p:spPr>
          <a:xfrm flipH="1" flipV="1">
            <a:off x="7217923" y="2621701"/>
            <a:ext cx="1753884" cy="127448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4446CC6-C138-2736-9843-EF43C6F93572}"/>
              </a:ext>
            </a:extLst>
          </p:cNvPr>
          <p:cNvSpPr txBox="1"/>
          <p:nvPr/>
        </p:nvSpPr>
        <p:spPr>
          <a:xfrm>
            <a:off x="558985" y="3857156"/>
            <a:ext cx="4790418" cy="497957"/>
          </a:xfrm>
          <a:prstGeom prst="rect">
            <a:avLst/>
          </a:prstGeom>
          <a:noFill/>
        </p:spPr>
        <p:txBody>
          <a:bodyPr wrap="square">
            <a:spAutoFit/>
          </a:bodyPr>
          <a:lstStyle/>
          <a:p>
            <a:pPr algn="ctr">
              <a:lnSpc>
                <a:spcPct val="150000"/>
              </a:lnSpc>
            </a:pPr>
            <a:r>
              <a:rPr lang="en-US" sz="2000" i="1" dirty="0">
                <a:latin typeface="Georgia" panose="02040502050405020303" pitchFamily="18" charset="0"/>
              </a:rPr>
              <a:t>Temperature change at constant phase</a:t>
            </a:r>
          </a:p>
        </p:txBody>
      </p:sp>
      <p:sp>
        <p:nvSpPr>
          <p:cNvPr id="15" name="TextBox 14">
            <a:extLst>
              <a:ext uri="{FF2B5EF4-FFF2-40B4-BE49-F238E27FC236}">
                <a16:creationId xmlns:a16="http://schemas.microsoft.com/office/drawing/2014/main" id="{DCE4FBE3-336E-3242-E5F1-05F3DA9EDB8B}"/>
              </a:ext>
            </a:extLst>
          </p:cNvPr>
          <p:cNvSpPr txBox="1"/>
          <p:nvPr/>
        </p:nvSpPr>
        <p:spPr>
          <a:xfrm>
            <a:off x="6378160" y="3896188"/>
            <a:ext cx="5187293" cy="504497"/>
          </a:xfrm>
          <a:prstGeom prst="rect">
            <a:avLst/>
          </a:prstGeom>
          <a:noFill/>
        </p:spPr>
        <p:txBody>
          <a:bodyPr wrap="square">
            <a:spAutoFit/>
          </a:bodyPr>
          <a:lstStyle/>
          <a:p>
            <a:pPr algn="ctr">
              <a:lnSpc>
                <a:spcPct val="150000"/>
              </a:lnSpc>
            </a:pPr>
            <a:r>
              <a:rPr lang="en-US" sz="2000" i="1" dirty="0">
                <a:latin typeface="Georgia" panose="02040502050405020303" pitchFamily="18" charset="0"/>
              </a:rPr>
              <a:t>Phase change at constant temperature</a:t>
            </a:r>
            <a:endParaRPr lang="en-US" sz="2000" i="1" dirty="0"/>
          </a:p>
        </p:txBody>
      </p:sp>
      <p:sp>
        <p:nvSpPr>
          <p:cNvPr id="17" name="Rectangle 16">
            <a:extLst>
              <a:ext uri="{FF2B5EF4-FFF2-40B4-BE49-F238E27FC236}">
                <a16:creationId xmlns:a16="http://schemas.microsoft.com/office/drawing/2014/main" id="{BBF642D4-292E-E305-DE63-EE139DE123FC}"/>
              </a:ext>
            </a:extLst>
          </p:cNvPr>
          <p:cNvSpPr/>
          <p:nvPr/>
        </p:nvSpPr>
        <p:spPr>
          <a:xfrm>
            <a:off x="5162673" y="2000878"/>
            <a:ext cx="846665" cy="56658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78A8307-2CBA-FCA7-029E-F4B4B775BCB2}"/>
              </a:ext>
            </a:extLst>
          </p:cNvPr>
          <p:cNvSpPr/>
          <p:nvPr/>
        </p:nvSpPr>
        <p:spPr>
          <a:xfrm>
            <a:off x="6384110" y="1998846"/>
            <a:ext cx="1405467" cy="56658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64D4BCBF-CE18-1A48-D167-1443940F42AA}"/>
              </a:ext>
            </a:extLst>
          </p:cNvPr>
          <p:cNvGrpSpPr/>
          <p:nvPr/>
        </p:nvGrpSpPr>
        <p:grpSpPr>
          <a:xfrm>
            <a:off x="1172627" y="5865552"/>
            <a:ext cx="4790418" cy="620616"/>
            <a:chOff x="965490" y="5546392"/>
            <a:chExt cx="4790418" cy="620616"/>
          </a:xfrm>
        </p:grpSpPr>
        <p:sp>
          <p:nvSpPr>
            <p:cNvPr id="36" name="TextBox 35">
              <a:extLst>
                <a:ext uri="{FF2B5EF4-FFF2-40B4-BE49-F238E27FC236}">
                  <a16:creationId xmlns:a16="http://schemas.microsoft.com/office/drawing/2014/main" id="{0E9749AB-61AF-88C5-ADE1-7EAFBDFC86CB}"/>
                </a:ext>
              </a:extLst>
            </p:cNvPr>
            <p:cNvSpPr txBox="1"/>
            <p:nvPr/>
          </p:nvSpPr>
          <p:spPr>
            <a:xfrm>
              <a:off x="965490" y="5642056"/>
              <a:ext cx="4790418" cy="369332"/>
            </a:xfrm>
            <a:prstGeom prst="rect">
              <a:avLst/>
            </a:prstGeom>
            <a:noFill/>
          </p:spPr>
          <p:txBody>
            <a:bodyPr wrap="square">
              <a:spAutoFit/>
            </a:bodyPr>
            <a:lstStyle/>
            <a:p>
              <a:pPr algn="ctr"/>
              <a:r>
                <a:rPr lang="en-US" sz="1800" i="1" dirty="0">
                  <a:latin typeface="Georgia" panose="02040502050405020303" pitchFamily="18" charset="0"/>
                </a:rPr>
                <a:t>= – 3.80 x 10</a:t>
              </a:r>
              <a:r>
                <a:rPr lang="en-US" sz="1800" i="1" baseline="30000" dirty="0">
                  <a:latin typeface="Georgia" panose="02040502050405020303" pitchFamily="18" charset="0"/>
                </a:rPr>
                <a:t>10</a:t>
              </a:r>
              <a:r>
                <a:rPr lang="en-US" sz="1800" i="1" dirty="0">
                  <a:latin typeface="Georgia" panose="02040502050405020303" pitchFamily="18" charset="0"/>
                </a:rPr>
                <a:t> Joules/hour</a:t>
              </a:r>
              <a:endParaRPr lang="en-US" sz="1800" i="1" dirty="0"/>
            </a:p>
          </p:txBody>
        </p:sp>
        <p:pic>
          <p:nvPicPr>
            <p:cNvPr id="37" name="Picture 36" descr="A picture containing diagram&#10;&#10;Description automatically generated">
              <a:extLst>
                <a:ext uri="{FF2B5EF4-FFF2-40B4-BE49-F238E27FC236}">
                  <a16:creationId xmlns:a16="http://schemas.microsoft.com/office/drawing/2014/main" id="{5A00D74F-7F0B-3F92-1E90-D619DD67CC3D}"/>
                </a:ext>
              </a:extLst>
            </p:cNvPr>
            <p:cNvPicPr>
              <a:picLocks noChangeAspect="1"/>
            </p:cNvPicPr>
            <p:nvPr/>
          </p:nvPicPr>
          <p:blipFill rotWithShape="1">
            <a:blip r:embed="rId3"/>
            <a:srcRect l="31276" t="664" r="46090"/>
            <a:stretch/>
          </p:blipFill>
          <p:spPr>
            <a:xfrm>
              <a:off x="1044207" y="5546392"/>
              <a:ext cx="931334" cy="620616"/>
            </a:xfrm>
            <a:prstGeom prst="rect">
              <a:avLst/>
            </a:prstGeom>
          </p:spPr>
        </p:pic>
      </p:grpSp>
      <p:sp>
        <p:nvSpPr>
          <p:cNvPr id="43" name="TextBox 42">
            <a:extLst>
              <a:ext uri="{FF2B5EF4-FFF2-40B4-BE49-F238E27FC236}">
                <a16:creationId xmlns:a16="http://schemas.microsoft.com/office/drawing/2014/main" id="{09552102-BEC9-47C1-CF2E-76124B612BAA}"/>
              </a:ext>
            </a:extLst>
          </p:cNvPr>
          <p:cNvSpPr txBox="1"/>
          <p:nvPr/>
        </p:nvSpPr>
        <p:spPr>
          <a:xfrm>
            <a:off x="558985" y="5609507"/>
            <a:ext cx="6099242" cy="369332"/>
          </a:xfrm>
          <a:prstGeom prst="rect">
            <a:avLst/>
          </a:prstGeom>
          <a:noFill/>
        </p:spPr>
        <p:txBody>
          <a:bodyPr wrap="square">
            <a:spAutoFit/>
          </a:bodyPr>
          <a:lstStyle/>
          <a:p>
            <a:r>
              <a:rPr lang="en-US" sz="1800" i="1" dirty="0">
                <a:latin typeface="Georgia" panose="02040502050405020303" pitchFamily="18" charset="0"/>
              </a:rPr>
              <a:t>From Part A:</a:t>
            </a:r>
            <a:endParaRPr lang="en-US" dirty="0"/>
          </a:p>
        </p:txBody>
      </p:sp>
      <p:sp>
        <p:nvSpPr>
          <p:cNvPr id="4" name="TextBox 3">
            <a:extLst>
              <a:ext uri="{FF2B5EF4-FFF2-40B4-BE49-F238E27FC236}">
                <a16:creationId xmlns:a16="http://schemas.microsoft.com/office/drawing/2014/main" id="{862DE86A-BE42-1550-8C84-D1595DEFEC82}"/>
              </a:ext>
            </a:extLst>
          </p:cNvPr>
          <p:cNvSpPr txBox="1"/>
          <p:nvPr/>
        </p:nvSpPr>
        <p:spPr>
          <a:xfrm>
            <a:off x="4177155" y="1905318"/>
            <a:ext cx="4011018" cy="584775"/>
          </a:xfrm>
          <a:prstGeom prst="rect">
            <a:avLst/>
          </a:prstGeom>
          <a:noFill/>
        </p:spPr>
        <p:txBody>
          <a:bodyPr wrap="square" rtlCol="0">
            <a:spAutoFit/>
          </a:bodyPr>
          <a:lstStyle/>
          <a:p>
            <a:r>
              <a:rPr lang="en-US" sz="3200" i="1" dirty="0" err="1"/>
              <a:t>q</a:t>
            </a:r>
            <a:r>
              <a:rPr lang="en-US" sz="3200" i="1" baseline="-25000" dirty="0" err="1"/>
              <a:t>air</a:t>
            </a:r>
            <a:r>
              <a:rPr lang="en-US" sz="3200" i="1" dirty="0"/>
              <a:t> = </a:t>
            </a:r>
            <a:r>
              <a:rPr lang="en-US" sz="3200" i="1" dirty="0">
                <a:solidFill>
                  <a:srgbClr val="00B0F0"/>
                </a:solidFill>
              </a:rPr>
              <a:t>q</a:t>
            </a:r>
            <a:r>
              <a:rPr lang="en-US" sz="3200" i="1" baseline="-25000" dirty="0">
                <a:solidFill>
                  <a:srgbClr val="00B0F0"/>
                </a:solidFill>
              </a:rPr>
              <a:t>cool</a:t>
            </a:r>
            <a:r>
              <a:rPr lang="en-US" sz="3200" i="1" dirty="0">
                <a:solidFill>
                  <a:srgbClr val="00B0F0"/>
                </a:solidFill>
              </a:rPr>
              <a:t> </a:t>
            </a:r>
            <a:r>
              <a:rPr lang="en-US" sz="3200" i="1" dirty="0"/>
              <a:t>+</a:t>
            </a:r>
            <a:r>
              <a:rPr lang="en-US" sz="3200" i="1" dirty="0">
                <a:solidFill>
                  <a:schemeClr val="accent6"/>
                </a:solidFill>
              </a:rPr>
              <a:t> </a:t>
            </a:r>
            <a:r>
              <a:rPr lang="en-US" sz="3200" i="1" dirty="0" err="1">
                <a:solidFill>
                  <a:schemeClr val="accent6"/>
                </a:solidFill>
              </a:rPr>
              <a:t>q</a:t>
            </a:r>
            <a:r>
              <a:rPr lang="en-US" sz="3200" i="1" baseline="-25000" dirty="0" err="1">
                <a:solidFill>
                  <a:schemeClr val="accent6"/>
                </a:solidFill>
              </a:rPr>
              <a:t>condense</a:t>
            </a:r>
            <a:r>
              <a:rPr lang="en-US" sz="3200" i="1" dirty="0"/>
              <a:t> </a:t>
            </a:r>
            <a:endParaRPr lang="en-US" sz="3200" i="1" dirty="0">
              <a:solidFill>
                <a:srgbClr val="00B0F0"/>
              </a:solidFill>
            </a:endParaRPr>
          </a:p>
        </p:txBody>
      </p:sp>
      <p:grpSp>
        <p:nvGrpSpPr>
          <p:cNvPr id="11" name="Group 10">
            <a:extLst>
              <a:ext uri="{FF2B5EF4-FFF2-40B4-BE49-F238E27FC236}">
                <a16:creationId xmlns:a16="http://schemas.microsoft.com/office/drawing/2014/main" id="{E4A0D88E-AF09-2C42-19F0-3C6A11FCFE2D}"/>
              </a:ext>
            </a:extLst>
          </p:cNvPr>
          <p:cNvGrpSpPr/>
          <p:nvPr/>
        </p:nvGrpSpPr>
        <p:grpSpPr>
          <a:xfrm>
            <a:off x="1001677" y="5040762"/>
            <a:ext cx="4347726" cy="632086"/>
            <a:chOff x="1001677" y="4465564"/>
            <a:chExt cx="4347726" cy="632086"/>
          </a:xfrm>
        </p:grpSpPr>
        <p:grpSp>
          <p:nvGrpSpPr>
            <p:cNvPr id="8" name="Group 7">
              <a:extLst>
                <a:ext uri="{FF2B5EF4-FFF2-40B4-BE49-F238E27FC236}">
                  <a16:creationId xmlns:a16="http://schemas.microsoft.com/office/drawing/2014/main" id="{17DE5689-BE69-779F-D451-69DC5FD61DDD}"/>
                </a:ext>
              </a:extLst>
            </p:cNvPr>
            <p:cNvGrpSpPr/>
            <p:nvPr/>
          </p:nvGrpSpPr>
          <p:grpSpPr>
            <a:xfrm>
              <a:off x="1278460" y="4465564"/>
              <a:ext cx="4070943" cy="632086"/>
              <a:chOff x="1278460" y="4465564"/>
              <a:chExt cx="4070943" cy="632086"/>
            </a:xfrm>
          </p:grpSpPr>
          <p:pic>
            <p:nvPicPr>
              <p:cNvPr id="25" name="Picture 24" descr="A picture containing text&#10;&#10;Description automatically generated">
                <a:extLst>
                  <a:ext uri="{FF2B5EF4-FFF2-40B4-BE49-F238E27FC236}">
                    <a16:creationId xmlns:a16="http://schemas.microsoft.com/office/drawing/2014/main" id="{C880CED1-8A7A-9EE9-B2ED-4AE3164C02B8}"/>
                  </a:ext>
                </a:extLst>
              </p:cNvPr>
              <p:cNvPicPr>
                <a:picLocks noChangeAspect="1"/>
              </p:cNvPicPr>
              <p:nvPr/>
            </p:nvPicPr>
            <p:blipFill rotWithShape="1">
              <a:blip r:embed="rId4"/>
              <a:srcRect l="7180" t="896" r="62916" b="72854"/>
              <a:stretch/>
            </p:blipFill>
            <p:spPr>
              <a:xfrm>
                <a:off x="2167461" y="4495713"/>
                <a:ext cx="3181942" cy="601380"/>
              </a:xfrm>
              <a:prstGeom prst="rect">
                <a:avLst/>
              </a:prstGeom>
            </p:spPr>
          </p:pic>
          <p:pic>
            <p:nvPicPr>
              <p:cNvPr id="28" name="Picture 27" descr="A picture containing diagram&#10;&#10;Description automatically generated">
                <a:extLst>
                  <a:ext uri="{FF2B5EF4-FFF2-40B4-BE49-F238E27FC236}">
                    <a16:creationId xmlns:a16="http://schemas.microsoft.com/office/drawing/2014/main" id="{38BFB02F-A579-0351-49B1-39AA966C0B86}"/>
                  </a:ext>
                </a:extLst>
              </p:cNvPr>
              <p:cNvPicPr>
                <a:picLocks noChangeAspect="1"/>
              </p:cNvPicPr>
              <p:nvPr/>
            </p:nvPicPr>
            <p:blipFill rotWithShape="1">
              <a:blip r:embed="rId3"/>
              <a:srcRect l="31276" t="664" r="46090"/>
              <a:stretch/>
            </p:blipFill>
            <p:spPr>
              <a:xfrm>
                <a:off x="1278460" y="4465564"/>
                <a:ext cx="948547" cy="632086"/>
              </a:xfrm>
              <a:prstGeom prst="rect">
                <a:avLst/>
              </a:prstGeom>
            </p:spPr>
          </p:pic>
        </p:grpSp>
        <p:sp>
          <p:nvSpPr>
            <p:cNvPr id="9" name="TextBox 8">
              <a:extLst>
                <a:ext uri="{FF2B5EF4-FFF2-40B4-BE49-F238E27FC236}">
                  <a16:creationId xmlns:a16="http://schemas.microsoft.com/office/drawing/2014/main" id="{8E1F1850-0606-098A-F172-484F916F387D}"/>
                </a:ext>
              </a:extLst>
            </p:cNvPr>
            <p:cNvSpPr txBox="1"/>
            <p:nvPr/>
          </p:nvSpPr>
          <p:spPr>
            <a:xfrm>
              <a:off x="1001677" y="4554578"/>
              <a:ext cx="572469" cy="497957"/>
            </a:xfrm>
            <a:prstGeom prst="rect">
              <a:avLst/>
            </a:prstGeom>
            <a:solidFill>
              <a:schemeClr val="bg1"/>
            </a:solidFill>
          </p:spPr>
          <p:txBody>
            <a:bodyPr wrap="square" rtlCol="0">
              <a:spAutoFit/>
            </a:bodyPr>
            <a:lstStyle/>
            <a:p>
              <a:endParaRPr lang="en-US" dirty="0"/>
            </a:p>
          </p:txBody>
        </p:sp>
      </p:grpSp>
      <p:sp>
        <p:nvSpPr>
          <p:cNvPr id="10" name="TextBox 9">
            <a:extLst>
              <a:ext uri="{FF2B5EF4-FFF2-40B4-BE49-F238E27FC236}">
                <a16:creationId xmlns:a16="http://schemas.microsoft.com/office/drawing/2014/main" id="{AEA5EC1C-24CA-7773-8B00-D75D57A7972D}"/>
              </a:ext>
            </a:extLst>
          </p:cNvPr>
          <p:cNvSpPr txBox="1"/>
          <p:nvPr/>
        </p:nvSpPr>
        <p:spPr>
          <a:xfrm>
            <a:off x="965109" y="6059590"/>
            <a:ext cx="572469" cy="497957"/>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D0621888-AEDD-5225-3262-091F90F762C2}"/>
              </a:ext>
            </a:extLst>
          </p:cNvPr>
          <p:cNvSpPr txBox="1"/>
          <p:nvPr/>
        </p:nvSpPr>
        <p:spPr>
          <a:xfrm>
            <a:off x="1717011" y="4414757"/>
            <a:ext cx="3045489" cy="584775"/>
          </a:xfrm>
          <a:prstGeom prst="rect">
            <a:avLst/>
          </a:prstGeom>
          <a:noFill/>
        </p:spPr>
        <p:txBody>
          <a:bodyPr wrap="square">
            <a:spAutoFit/>
          </a:bodyPr>
          <a:lstStyle/>
          <a:p>
            <a:r>
              <a:rPr lang="en-US" sz="3200" i="1" dirty="0">
                <a:solidFill>
                  <a:srgbClr val="00B0F0"/>
                </a:solidFill>
              </a:rPr>
              <a:t>q</a:t>
            </a:r>
            <a:r>
              <a:rPr lang="en-US" sz="3200" i="1" baseline="-25000" dirty="0">
                <a:solidFill>
                  <a:srgbClr val="00B0F0"/>
                </a:solidFill>
              </a:rPr>
              <a:t>cool</a:t>
            </a:r>
            <a:r>
              <a:rPr lang="en-US" sz="3200" i="1" dirty="0">
                <a:solidFill>
                  <a:srgbClr val="00B0F0"/>
                </a:solidFill>
              </a:rPr>
              <a:t> = -</a:t>
            </a:r>
            <a:r>
              <a:rPr lang="el-GR" sz="3200" i="1" dirty="0">
                <a:solidFill>
                  <a:srgbClr val="00B0F0"/>
                </a:solidFill>
                <a:latin typeface="Times New Roman" panose="02020603050405020304" pitchFamily="18" charset="0"/>
                <a:cs typeface="Times New Roman" panose="02020603050405020304" pitchFamily="18" charset="0"/>
              </a:rPr>
              <a:t>Δ</a:t>
            </a:r>
            <a:r>
              <a:rPr lang="en-US" sz="3200" i="1" dirty="0">
                <a:solidFill>
                  <a:srgbClr val="00B0F0"/>
                </a:solidFill>
                <a:latin typeface="Times New Roman" panose="02020603050405020304" pitchFamily="18" charset="0"/>
                <a:cs typeface="Times New Roman" panose="02020603050405020304" pitchFamily="18" charset="0"/>
              </a:rPr>
              <a:t>q</a:t>
            </a:r>
            <a:r>
              <a:rPr lang="en-US" sz="3200" i="1" baseline="-25000" dirty="0">
                <a:solidFill>
                  <a:srgbClr val="00B0F0"/>
                </a:solidFill>
                <a:latin typeface="Times New Roman" panose="02020603050405020304" pitchFamily="18" charset="0"/>
                <a:cs typeface="Times New Roman" panose="02020603050405020304" pitchFamily="18" charset="0"/>
              </a:rPr>
              <a:t>1a </a:t>
            </a:r>
            <a:r>
              <a:rPr lang="en-US" sz="3200" i="1" baseline="-25000" dirty="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i="1" baseline="-25000" dirty="0">
                <a:solidFill>
                  <a:srgbClr val="00B0F0"/>
                </a:solidFill>
                <a:latin typeface="Times New Roman" panose="02020603050405020304" pitchFamily="18" charset="0"/>
                <a:cs typeface="Times New Roman" panose="02020603050405020304" pitchFamily="18" charset="0"/>
              </a:rPr>
              <a:t> 1</a:t>
            </a:r>
            <a:endParaRPr lang="en-US" sz="3200" i="1" dirty="0">
              <a:solidFill>
                <a:srgbClr val="00B0F0"/>
              </a:solidFill>
            </a:endParaRPr>
          </a:p>
        </p:txBody>
      </p:sp>
      <p:sp>
        <p:nvSpPr>
          <p:cNvPr id="18" name="TextBox 17">
            <a:extLst>
              <a:ext uri="{FF2B5EF4-FFF2-40B4-BE49-F238E27FC236}">
                <a16:creationId xmlns:a16="http://schemas.microsoft.com/office/drawing/2014/main" id="{4E6B8435-3135-E2CE-D0AF-ACEDBAAA547D}"/>
              </a:ext>
            </a:extLst>
          </p:cNvPr>
          <p:cNvSpPr txBox="1"/>
          <p:nvPr/>
        </p:nvSpPr>
        <p:spPr>
          <a:xfrm>
            <a:off x="7707619" y="4455987"/>
            <a:ext cx="3746500" cy="584775"/>
          </a:xfrm>
          <a:prstGeom prst="rect">
            <a:avLst/>
          </a:prstGeom>
          <a:noFill/>
        </p:spPr>
        <p:txBody>
          <a:bodyPr wrap="square">
            <a:spAutoFit/>
          </a:bodyPr>
          <a:lstStyle/>
          <a:p>
            <a:r>
              <a:rPr lang="en-US" sz="3200" i="1" dirty="0" err="1">
                <a:solidFill>
                  <a:schemeClr val="accent6"/>
                </a:solidFill>
              </a:rPr>
              <a:t>q</a:t>
            </a:r>
            <a:r>
              <a:rPr lang="en-US" sz="3200" i="1" baseline="-25000" dirty="0" err="1">
                <a:solidFill>
                  <a:schemeClr val="accent6"/>
                </a:solidFill>
              </a:rPr>
              <a:t>condense</a:t>
            </a:r>
            <a:r>
              <a:rPr lang="en-US" sz="3200" i="1" dirty="0">
                <a:solidFill>
                  <a:schemeClr val="accent6"/>
                </a:solidFill>
              </a:rPr>
              <a:t> = -</a:t>
            </a:r>
            <a:r>
              <a:rPr lang="el-GR" sz="3200" i="1" dirty="0">
                <a:solidFill>
                  <a:schemeClr val="accent6"/>
                </a:solidFill>
                <a:latin typeface="Times New Roman" panose="02020603050405020304" pitchFamily="18" charset="0"/>
                <a:cs typeface="Times New Roman" panose="02020603050405020304" pitchFamily="18" charset="0"/>
              </a:rPr>
              <a:t>Δ</a:t>
            </a:r>
            <a:r>
              <a:rPr lang="en-US" sz="3200" i="1" dirty="0">
                <a:solidFill>
                  <a:schemeClr val="accent6"/>
                </a:solidFill>
                <a:latin typeface="Times New Roman" panose="02020603050405020304" pitchFamily="18" charset="0"/>
                <a:cs typeface="Times New Roman" panose="02020603050405020304" pitchFamily="18" charset="0"/>
              </a:rPr>
              <a:t>q</a:t>
            </a:r>
            <a:r>
              <a:rPr lang="en-US" sz="3200" i="1" baseline="-25000" dirty="0">
                <a:solidFill>
                  <a:schemeClr val="accent6"/>
                </a:solidFill>
                <a:latin typeface="Times New Roman" panose="02020603050405020304" pitchFamily="18" charset="0"/>
                <a:cs typeface="Times New Roman" panose="02020603050405020304" pitchFamily="18" charset="0"/>
              </a:rPr>
              <a:t>2</a:t>
            </a:r>
            <a:r>
              <a:rPr lang="en-US" sz="3200" i="1" baseline="-25000" dirty="0">
                <a:solidFill>
                  <a:schemeClr val="accent6"/>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i="1" baseline="-25000" dirty="0">
                <a:solidFill>
                  <a:schemeClr val="accent6"/>
                </a:solidFill>
                <a:latin typeface="Times New Roman" panose="02020603050405020304" pitchFamily="18" charset="0"/>
                <a:cs typeface="Times New Roman" panose="02020603050405020304" pitchFamily="18" charset="0"/>
              </a:rPr>
              <a:t>1a</a:t>
            </a:r>
            <a:endParaRPr lang="en-US" sz="3200" i="1" dirty="0">
              <a:solidFill>
                <a:schemeClr val="accent6"/>
              </a:solidFill>
            </a:endParaRPr>
          </a:p>
        </p:txBody>
      </p:sp>
      <p:grpSp>
        <p:nvGrpSpPr>
          <p:cNvPr id="20" name="Group 19">
            <a:extLst>
              <a:ext uri="{FF2B5EF4-FFF2-40B4-BE49-F238E27FC236}">
                <a16:creationId xmlns:a16="http://schemas.microsoft.com/office/drawing/2014/main" id="{1B9FDB68-9FB7-15AE-E601-C941CA51032A}"/>
              </a:ext>
            </a:extLst>
          </p:cNvPr>
          <p:cNvGrpSpPr/>
          <p:nvPr/>
        </p:nvGrpSpPr>
        <p:grpSpPr>
          <a:xfrm>
            <a:off x="6740169" y="5121148"/>
            <a:ext cx="4613631" cy="610297"/>
            <a:chOff x="6740169" y="5121148"/>
            <a:chExt cx="4613631" cy="610297"/>
          </a:xfrm>
        </p:grpSpPr>
        <p:pic>
          <p:nvPicPr>
            <p:cNvPr id="27" name="Picture 26" descr="Text&#10;&#10;Description automatically generated">
              <a:extLst>
                <a:ext uri="{FF2B5EF4-FFF2-40B4-BE49-F238E27FC236}">
                  <a16:creationId xmlns:a16="http://schemas.microsoft.com/office/drawing/2014/main" id="{D49933FB-B7ED-4488-395D-79E6EE025AF2}"/>
                </a:ext>
              </a:extLst>
            </p:cNvPr>
            <p:cNvPicPr>
              <a:picLocks noChangeAspect="1"/>
            </p:cNvPicPr>
            <p:nvPr/>
          </p:nvPicPr>
          <p:blipFill>
            <a:blip r:embed="rId5"/>
            <a:stretch>
              <a:fillRect/>
            </a:stretch>
          </p:blipFill>
          <p:spPr>
            <a:xfrm>
              <a:off x="7018589" y="5121148"/>
              <a:ext cx="4335211" cy="610297"/>
            </a:xfrm>
            <a:prstGeom prst="rect">
              <a:avLst/>
            </a:prstGeom>
          </p:spPr>
        </p:pic>
        <p:sp>
          <p:nvSpPr>
            <p:cNvPr id="19" name="TextBox 18">
              <a:extLst>
                <a:ext uri="{FF2B5EF4-FFF2-40B4-BE49-F238E27FC236}">
                  <a16:creationId xmlns:a16="http://schemas.microsoft.com/office/drawing/2014/main" id="{61BE96B6-437D-21B0-2086-1E1ACB11939E}"/>
                </a:ext>
              </a:extLst>
            </p:cNvPr>
            <p:cNvSpPr txBox="1"/>
            <p:nvPr/>
          </p:nvSpPr>
          <p:spPr>
            <a:xfrm>
              <a:off x="6740169" y="5226948"/>
              <a:ext cx="572469" cy="497957"/>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423396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animBg="1"/>
      <p:bldP spid="23" grpId="0" animBg="1"/>
      <p:bldP spid="43" grpId="0"/>
      <p:bldP spid="4" grpId="0"/>
      <p:bldP spid="14"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Diagram, text&#10;&#10;Description automatically generated">
            <a:extLst>
              <a:ext uri="{FF2B5EF4-FFF2-40B4-BE49-F238E27FC236}">
                <a16:creationId xmlns:a16="http://schemas.microsoft.com/office/drawing/2014/main" id="{EE41BC47-F42D-E9ED-1C98-6B154C3B36E9}"/>
              </a:ext>
            </a:extLst>
          </p:cNvPr>
          <p:cNvPicPr>
            <a:picLocks noChangeAspect="1"/>
          </p:cNvPicPr>
          <p:nvPr/>
        </p:nvPicPr>
        <p:blipFill rotWithShape="1">
          <a:blip r:embed="rId3"/>
          <a:srcRect l="68450" t="37352" r="2967" b="10064"/>
          <a:stretch/>
        </p:blipFill>
        <p:spPr>
          <a:xfrm>
            <a:off x="2756358" y="5627513"/>
            <a:ext cx="3019775" cy="796254"/>
          </a:xfrm>
          <a:prstGeom prst="rect">
            <a:avLst/>
          </a:prstGeom>
        </p:spPr>
      </p:pic>
      <p:sp>
        <p:nvSpPr>
          <p:cNvPr id="2" name="Title 1">
            <a:extLst>
              <a:ext uri="{FF2B5EF4-FFF2-40B4-BE49-F238E27FC236}">
                <a16:creationId xmlns:a16="http://schemas.microsoft.com/office/drawing/2014/main" id="{4AF56F99-AC52-9679-75EA-13566484B6AA}"/>
              </a:ext>
            </a:extLst>
          </p:cNvPr>
          <p:cNvSpPr>
            <a:spLocks noGrp="1"/>
          </p:cNvSpPr>
          <p:nvPr>
            <p:ph type="title"/>
          </p:nvPr>
        </p:nvSpPr>
        <p:spPr/>
        <p:txBody>
          <a:bodyPr/>
          <a:lstStyle/>
          <a:p>
            <a:r>
              <a:rPr lang="en-US" dirty="0">
                <a:latin typeface="Georgia" panose="02040502050405020303" pitchFamily="18" charset="0"/>
              </a:rPr>
              <a:t>Calculating </a:t>
            </a:r>
            <a:r>
              <a:rPr lang="en-US" dirty="0" err="1">
                <a:latin typeface="Georgia" panose="02040502050405020303" pitchFamily="18" charset="0"/>
              </a:rPr>
              <a:t>Δq</a:t>
            </a:r>
            <a:r>
              <a:rPr lang="en-US" baseline="-25000" dirty="0" err="1">
                <a:latin typeface="Georgia" panose="02040502050405020303" pitchFamily="18" charset="0"/>
              </a:rPr>
              <a:t>air</a:t>
            </a:r>
            <a:endParaRPr lang="en-US" dirty="0">
              <a:latin typeface="Georgia" panose="02040502050405020303" pitchFamily="18" charset="0"/>
            </a:endParaRPr>
          </a:p>
        </p:txBody>
      </p:sp>
      <p:sp>
        <p:nvSpPr>
          <p:cNvPr id="32" name="TextBox 31">
            <a:extLst>
              <a:ext uri="{FF2B5EF4-FFF2-40B4-BE49-F238E27FC236}">
                <a16:creationId xmlns:a16="http://schemas.microsoft.com/office/drawing/2014/main" id="{CAEC0539-80F6-CE56-449D-F5A6CBD1A909}"/>
              </a:ext>
            </a:extLst>
          </p:cNvPr>
          <p:cNvSpPr txBox="1"/>
          <p:nvPr/>
        </p:nvSpPr>
        <p:spPr>
          <a:xfrm>
            <a:off x="472984" y="1795749"/>
            <a:ext cx="9849852" cy="707886"/>
          </a:xfrm>
          <a:prstGeom prst="rect">
            <a:avLst/>
          </a:prstGeom>
          <a:noFill/>
        </p:spPr>
        <p:txBody>
          <a:bodyPr wrap="square">
            <a:spAutoFit/>
          </a:bodyPr>
          <a:lstStyle/>
          <a:p>
            <a:r>
              <a:rPr lang="en-US" sz="2000" i="1" dirty="0">
                <a:latin typeface="Georgia" panose="02040502050405020303" pitchFamily="18" charset="0"/>
              </a:rPr>
              <a:t> Calculate rate water is condensed from air (</a:t>
            </a:r>
            <a:r>
              <a:rPr lang="en-US" sz="2000" i="1" dirty="0" err="1">
                <a:latin typeface="Georgia" panose="02040502050405020303" pitchFamily="18" charset="0"/>
              </a:rPr>
              <a:t>F</a:t>
            </a:r>
            <a:r>
              <a:rPr lang="en-US" sz="2000" i="1" baseline="-25000" dirty="0" err="1">
                <a:latin typeface="Georgia" panose="02040502050405020303" pitchFamily="18" charset="0"/>
              </a:rPr>
              <a:t>condense</a:t>
            </a:r>
            <a:r>
              <a:rPr lang="en-US" sz="2000" i="1" dirty="0">
                <a:latin typeface="Georgia" panose="02040502050405020303" pitchFamily="18" charset="0"/>
              </a:rPr>
              <a:t>) 					</a:t>
            </a:r>
            <a:endParaRPr lang="en-US" sz="2000" i="1" dirty="0"/>
          </a:p>
        </p:txBody>
      </p:sp>
      <p:pic>
        <p:nvPicPr>
          <p:cNvPr id="11" name="Picture 10" descr="Diagram&#10;&#10;Description automatically generated">
            <a:extLst>
              <a:ext uri="{FF2B5EF4-FFF2-40B4-BE49-F238E27FC236}">
                <a16:creationId xmlns:a16="http://schemas.microsoft.com/office/drawing/2014/main" id="{DBC9FD85-4D8C-84C2-59E8-18F9B20338A3}"/>
              </a:ext>
            </a:extLst>
          </p:cNvPr>
          <p:cNvPicPr>
            <a:picLocks noChangeAspect="1"/>
          </p:cNvPicPr>
          <p:nvPr/>
        </p:nvPicPr>
        <p:blipFill rotWithShape="1">
          <a:blip r:embed="rId4"/>
          <a:srcRect b="33273"/>
          <a:stretch/>
        </p:blipFill>
        <p:spPr>
          <a:xfrm>
            <a:off x="1683276" y="2185976"/>
            <a:ext cx="10347676" cy="1026222"/>
          </a:xfrm>
          <a:prstGeom prst="rect">
            <a:avLst/>
          </a:prstGeom>
        </p:spPr>
      </p:pic>
      <p:sp>
        <p:nvSpPr>
          <p:cNvPr id="14" name="Rectangle 13">
            <a:extLst>
              <a:ext uri="{FF2B5EF4-FFF2-40B4-BE49-F238E27FC236}">
                <a16:creationId xmlns:a16="http://schemas.microsoft.com/office/drawing/2014/main" id="{38F445D8-6118-9A99-C4DB-FE380A96A93D}"/>
              </a:ext>
            </a:extLst>
          </p:cNvPr>
          <p:cNvSpPr/>
          <p:nvPr/>
        </p:nvSpPr>
        <p:spPr>
          <a:xfrm>
            <a:off x="6864878" y="2265714"/>
            <a:ext cx="990600"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A992DA-10DD-6A1F-0247-96903920D300}"/>
              </a:ext>
            </a:extLst>
          </p:cNvPr>
          <p:cNvSpPr/>
          <p:nvPr/>
        </p:nvSpPr>
        <p:spPr>
          <a:xfrm>
            <a:off x="7855478" y="2265714"/>
            <a:ext cx="1155699"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864F442-F8A0-AD51-9D53-45A890F3A395}"/>
              </a:ext>
            </a:extLst>
          </p:cNvPr>
          <p:cNvSpPr/>
          <p:nvPr/>
        </p:nvSpPr>
        <p:spPr>
          <a:xfrm>
            <a:off x="4510172" y="2265714"/>
            <a:ext cx="2354705"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0F3D040-A167-A9A0-45BB-487BAA25750F}"/>
              </a:ext>
            </a:extLst>
          </p:cNvPr>
          <p:cNvSpPr/>
          <p:nvPr/>
        </p:nvSpPr>
        <p:spPr>
          <a:xfrm>
            <a:off x="9011177" y="2265714"/>
            <a:ext cx="1255218"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412D069-72D8-B1B6-03EA-F73257F3B3C0}"/>
              </a:ext>
            </a:extLst>
          </p:cNvPr>
          <p:cNvSpPr/>
          <p:nvPr/>
        </p:nvSpPr>
        <p:spPr>
          <a:xfrm>
            <a:off x="10266395" y="2265714"/>
            <a:ext cx="1475282"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ECD7D21-FC48-7417-37A6-97A6AE84774C}"/>
              </a:ext>
            </a:extLst>
          </p:cNvPr>
          <p:cNvSpPr/>
          <p:nvPr/>
        </p:nvSpPr>
        <p:spPr>
          <a:xfrm>
            <a:off x="3034265" y="2233192"/>
            <a:ext cx="164268"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7BFD9C8E-8329-9AA0-F8E0-A3959C690E0F}"/>
              </a:ext>
            </a:extLst>
          </p:cNvPr>
          <p:cNvGrpSpPr/>
          <p:nvPr/>
        </p:nvGrpSpPr>
        <p:grpSpPr>
          <a:xfrm>
            <a:off x="1683276" y="3043454"/>
            <a:ext cx="4304894" cy="620494"/>
            <a:chOff x="1295399" y="6007957"/>
            <a:chExt cx="4304894" cy="620494"/>
          </a:xfrm>
        </p:grpSpPr>
        <p:pic>
          <p:nvPicPr>
            <p:cNvPr id="24" name="Picture 23" descr="Diagram&#10;&#10;Description automatically generated">
              <a:extLst>
                <a:ext uri="{FF2B5EF4-FFF2-40B4-BE49-F238E27FC236}">
                  <a16:creationId xmlns:a16="http://schemas.microsoft.com/office/drawing/2014/main" id="{341B6E03-5A20-316B-60DB-72492F2EE10A}"/>
                </a:ext>
              </a:extLst>
            </p:cNvPr>
            <p:cNvPicPr>
              <a:picLocks noChangeAspect="1"/>
            </p:cNvPicPr>
            <p:nvPr/>
          </p:nvPicPr>
          <p:blipFill rotWithShape="1">
            <a:blip r:embed="rId4"/>
            <a:srcRect l="12087" t="67687" r="58762"/>
            <a:stretch/>
          </p:blipFill>
          <p:spPr>
            <a:xfrm>
              <a:off x="2583801" y="6007957"/>
              <a:ext cx="3016492" cy="496963"/>
            </a:xfrm>
            <a:prstGeom prst="rect">
              <a:avLst/>
            </a:prstGeom>
          </p:spPr>
        </p:pic>
        <p:pic>
          <p:nvPicPr>
            <p:cNvPr id="22" name="Picture 21" descr="Diagram&#10;&#10;Description automatically generated">
              <a:extLst>
                <a:ext uri="{FF2B5EF4-FFF2-40B4-BE49-F238E27FC236}">
                  <a16:creationId xmlns:a16="http://schemas.microsoft.com/office/drawing/2014/main" id="{70401C1A-EF62-1786-0AAE-D5F03953FF62}"/>
                </a:ext>
              </a:extLst>
            </p:cNvPr>
            <p:cNvPicPr>
              <a:picLocks noChangeAspect="1"/>
            </p:cNvPicPr>
            <p:nvPr/>
          </p:nvPicPr>
          <p:blipFill rotWithShape="1">
            <a:blip r:embed="rId4"/>
            <a:srcRect t="23224" r="86944" b="38457"/>
            <a:stretch/>
          </p:blipFill>
          <p:spPr>
            <a:xfrm>
              <a:off x="1295399" y="6039128"/>
              <a:ext cx="1350988" cy="589323"/>
            </a:xfrm>
            <a:prstGeom prst="rect">
              <a:avLst/>
            </a:prstGeom>
          </p:spPr>
        </p:pic>
      </p:grpSp>
      <p:sp>
        <p:nvSpPr>
          <p:cNvPr id="33" name="TextBox 32">
            <a:extLst>
              <a:ext uri="{FF2B5EF4-FFF2-40B4-BE49-F238E27FC236}">
                <a16:creationId xmlns:a16="http://schemas.microsoft.com/office/drawing/2014/main" id="{9DE57E52-0547-7594-9634-646084BDE8CC}"/>
              </a:ext>
            </a:extLst>
          </p:cNvPr>
          <p:cNvSpPr txBox="1"/>
          <p:nvPr/>
        </p:nvSpPr>
        <p:spPr>
          <a:xfrm>
            <a:off x="472984" y="3802641"/>
            <a:ext cx="9849852" cy="707886"/>
          </a:xfrm>
          <a:prstGeom prst="rect">
            <a:avLst/>
          </a:prstGeom>
          <a:noFill/>
        </p:spPr>
        <p:txBody>
          <a:bodyPr wrap="square">
            <a:spAutoFit/>
          </a:bodyPr>
          <a:lstStyle/>
          <a:p>
            <a:r>
              <a:rPr lang="en-US" sz="2000" i="1" dirty="0">
                <a:latin typeface="Georgia" panose="02040502050405020303" pitchFamily="18" charset="0"/>
              </a:rPr>
              <a:t>Calculate rate energy released from vapor condensation (</a:t>
            </a:r>
            <a:r>
              <a:rPr lang="en-US" sz="2000" i="1" dirty="0" err="1">
                <a:latin typeface="Georgia" panose="02040502050405020303" pitchFamily="18" charset="0"/>
              </a:rPr>
              <a:t>Δq</a:t>
            </a:r>
            <a:r>
              <a:rPr lang="en-US" sz="2000" i="1" baseline="-25000" dirty="0" err="1">
                <a:latin typeface="Georgia" panose="02040502050405020303" pitchFamily="18" charset="0"/>
              </a:rPr>
              <a:t>condense</a:t>
            </a:r>
            <a:r>
              <a:rPr lang="en-US" sz="2000" i="1" dirty="0">
                <a:latin typeface="Georgia" panose="02040502050405020303" pitchFamily="18" charset="0"/>
              </a:rPr>
              <a:t>) 					</a:t>
            </a:r>
            <a:endParaRPr lang="en-US" sz="2000" i="1" dirty="0"/>
          </a:p>
        </p:txBody>
      </p:sp>
      <p:pic>
        <p:nvPicPr>
          <p:cNvPr id="43" name="Picture 42" descr="Diagram, text&#10;&#10;Description automatically generated">
            <a:extLst>
              <a:ext uri="{FF2B5EF4-FFF2-40B4-BE49-F238E27FC236}">
                <a16:creationId xmlns:a16="http://schemas.microsoft.com/office/drawing/2014/main" id="{A4C5227F-FAE3-2EA5-880C-AB7846B8C2E4}"/>
              </a:ext>
            </a:extLst>
          </p:cNvPr>
          <p:cNvPicPr>
            <a:picLocks noChangeAspect="1"/>
          </p:cNvPicPr>
          <p:nvPr/>
        </p:nvPicPr>
        <p:blipFill rotWithShape="1">
          <a:blip r:embed="rId3"/>
          <a:srcRect l="2286" t="-4078" r="30276" b="71464"/>
          <a:stretch/>
        </p:blipFill>
        <p:spPr>
          <a:xfrm>
            <a:off x="1869164" y="4285208"/>
            <a:ext cx="7142013" cy="495057"/>
          </a:xfrm>
          <a:prstGeom prst="rect">
            <a:avLst/>
          </a:prstGeom>
        </p:spPr>
      </p:pic>
      <p:grpSp>
        <p:nvGrpSpPr>
          <p:cNvPr id="51" name="Group 50">
            <a:extLst>
              <a:ext uri="{FF2B5EF4-FFF2-40B4-BE49-F238E27FC236}">
                <a16:creationId xmlns:a16="http://schemas.microsoft.com/office/drawing/2014/main" id="{1F3EFD8B-3D0C-DCF6-8BDF-A828480A9968}"/>
              </a:ext>
            </a:extLst>
          </p:cNvPr>
          <p:cNvGrpSpPr/>
          <p:nvPr/>
        </p:nvGrpSpPr>
        <p:grpSpPr>
          <a:xfrm>
            <a:off x="1599654" y="4878852"/>
            <a:ext cx="7407434" cy="1024322"/>
            <a:chOff x="1599654" y="4878852"/>
            <a:chExt cx="7407434" cy="1024322"/>
          </a:xfrm>
        </p:grpSpPr>
        <p:pic>
          <p:nvPicPr>
            <p:cNvPr id="50" name="Picture 49" descr="Diagram, text&#10;&#10;Description automatically generated">
              <a:extLst>
                <a:ext uri="{FF2B5EF4-FFF2-40B4-BE49-F238E27FC236}">
                  <a16:creationId xmlns:a16="http://schemas.microsoft.com/office/drawing/2014/main" id="{650D91A0-E2E6-2DB8-AC26-35FD575C308B}"/>
                </a:ext>
              </a:extLst>
            </p:cNvPr>
            <p:cNvPicPr>
              <a:picLocks noChangeAspect="1"/>
            </p:cNvPicPr>
            <p:nvPr/>
          </p:nvPicPr>
          <p:blipFill rotWithShape="1">
            <a:blip r:embed="rId3"/>
            <a:srcRect l="14494" t="32517" r="30276"/>
            <a:stretch/>
          </p:blipFill>
          <p:spPr>
            <a:xfrm>
              <a:off x="3157964" y="4878852"/>
              <a:ext cx="5849124" cy="1024322"/>
            </a:xfrm>
            <a:prstGeom prst="rect">
              <a:avLst/>
            </a:prstGeom>
          </p:spPr>
        </p:pic>
        <p:pic>
          <p:nvPicPr>
            <p:cNvPr id="44" name="Picture 43" descr="Diagram, text&#10;&#10;Description automatically generated">
              <a:extLst>
                <a:ext uri="{FF2B5EF4-FFF2-40B4-BE49-F238E27FC236}">
                  <a16:creationId xmlns:a16="http://schemas.microsoft.com/office/drawing/2014/main" id="{54869AE5-F743-60D2-DDDF-12D4A11BA8F0}"/>
                </a:ext>
              </a:extLst>
            </p:cNvPr>
            <p:cNvPicPr>
              <a:picLocks noChangeAspect="1"/>
            </p:cNvPicPr>
            <p:nvPr/>
          </p:nvPicPr>
          <p:blipFill rotWithShape="1">
            <a:blip r:embed="rId3"/>
            <a:srcRect r="85548" b="64956"/>
            <a:stretch/>
          </p:blipFill>
          <p:spPr>
            <a:xfrm>
              <a:off x="1599654" y="5125681"/>
              <a:ext cx="1526836" cy="530664"/>
            </a:xfrm>
            <a:prstGeom prst="rect">
              <a:avLst/>
            </a:prstGeom>
          </p:spPr>
        </p:pic>
      </p:grpSp>
      <p:pic>
        <p:nvPicPr>
          <p:cNvPr id="45" name="Picture 44" descr="Diagram, text&#10;&#10;Description automatically generated">
            <a:extLst>
              <a:ext uri="{FF2B5EF4-FFF2-40B4-BE49-F238E27FC236}">
                <a16:creationId xmlns:a16="http://schemas.microsoft.com/office/drawing/2014/main" id="{4E8939BC-67B3-1813-5533-931970FD25DD}"/>
              </a:ext>
            </a:extLst>
          </p:cNvPr>
          <p:cNvPicPr>
            <a:picLocks noChangeAspect="1"/>
          </p:cNvPicPr>
          <p:nvPr/>
        </p:nvPicPr>
        <p:blipFill rotWithShape="1">
          <a:blip r:embed="rId3"/>
          <a:srcRect r="88123" b="53252"/>
          <a:stretch/>
        </p:blipFill>
        <p:spPr>
          <a:xfrm>
            <a:off x="1647928" y="5715880"/>
            <a:ext cx="1254825" cy="707887"/>
          </a:xfrm>
          <a:prstGeom prst="rect">
            <a:avLst/>
          </a:prstGeom>
        </p:spPr>
      </p:pic>
      <p:sp>
        <p:nvSpPr>
          <p:cNvPr id="47" name="Rectangle 46">
            <a:extLst>
              <a:ext uri="{FF2B5EF4-FFF2-40B4-BE49-F238E27FC236}">
                <a16:creationId xmlns:a16="http://schemas.microsoft.com/office/drawing/2014/main" id="{1DC296A2-3B66-003B-D5CA-6AB1E66AC831}"/>
              </a:ext>
            </a:extLst>
          </p:cNvPr>
          <p:cNvSpPr/>
          <p:nvPr/>
        </p:nvSpPr>
        <p:spPr>
          <a:xfrm>
            <a:off x="5776133" y="4863049"/>
            <a:ext cx="1154054"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8E07E0D-7D78-9CD4-8916-21C627BD13A2}"/>
              </a:ext>
            </a:extLst>
          </p:cNvPr>
          <p:cNvSpPr/>
          <p:nvPr/>
        </p:nvSpPr>
        <p:spPr>
          <a:xfrm>
            <a:off x="6932837" y="4762329"/>
            <a:ext cx="2078340" cy="1047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15A5C72-FBF0-38EE-49CE-82F6F6FB9545}"/>
              </a:ext>
            </a:extLst>
          </p:cNvPr>
          <p:cNvSpPr/>
          <p:nvPr/>
        </p:nvSpPr>
        <p:spPr>
          <a:xfrm>
            <a:off x="3314453" y="4839800"/>
            <a:ext cx="190747" cy="1047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70C270A-F89C-902D-E65E-C3C85530437A}"/>
              </a:ext>
            </a:extLst>
          </p:cNvPr>
          <p:cNvSpPr txBox="1"/>
          <p:nvPr/>
        </p:nvSpPr>
        <p:spPr>
          <a:xfrm>
            <a:off x="1641205" y="5125681"/>
            <a:ext cx="216446" cy="369332"/>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635728C1-3C03-F648-0550-08B23DA678F8}"/>
              </a:ext>
            </a:extLst>
          </p:cNvPr>
          <p:cNvSpPr txBox="1"/>
          <p:nvPr/>
        </p:nvSpPr>
        <p:spPr>
          <a:xfrm>
            <a:off x="1697829" y="5765696"/>
            <a:ext cx="21644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7829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47"/>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4" grpId="0" animBg="1"/>
      <p:bldP spid="16" grpId="0" animBg="1"/>
      <p:bldP spid="18" grpId="0" animBg="1"/>
      <p:bldP spid="19" grpId="0" animBg="1"/>
      <p:bldP spid="20" grpId="0" animBg="1"/>
      <p:bldP spid="21" grpId="0" animBg="1"/>
      <p:bldP spid="33" grpId="0"/>
      <p:bldP spid="47" grpId="0" animBg="1"/>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6F99-AC52-9679-75EA-13566484B6AA}"/>
              </a:ext>
            </a:extLst>
          </p:cNvPr>
          <p:cNvSpPr>
            <a:spLocks noGrp="1"/>
          </p:cNvSpPr>
          <p:nvPr>
            <p:ph type="title"/>
          </p:nvPr>
        </p:nvSpPr>
        <p:spPr/>
        <p:txBody>
          <a:bodyPr/>
          <a:lstStyle/>
          <a:p>
            <a:r>
              <a:rPr lang="en-US" dirty="0">
                <a:latin typeface="Georgia" panose="02040502050405020303" pitchFamily="18" charset="0"/>
              </a:rPr>
              <a:t>Calculating </a:t>
            </a:r>
            <a:r>
              <a:rPr lang="en-US" dirty="0" err="1">
                <a:latin typeface="Georgia" panose="02040502050405020303" pitchFamily="18" charset="0"/>
              </a:rPr>
              <a:t>Δ</a:t>
            </a:r>
            <a:r>
              <a:rPr lang="en-US" dirty="0">
                <a:latin typeface="Georgia" panose="02040502050405020303" pitchFamily="18" charset="0"/>
              </a:rPr>
              <a:t> </a:t>
            </a:r>
            <a:r>
              <a:rPr lang="en-US" dirty="0" err="1">
                <a:latin typeface="Georgia" panose="02040502050405020303" pitchFamily="18" charset="0"/>
              </a:rPr>
              <a:t>q</a:t>
            </a:r>
            <a:r>
              <a:rPr lang="en-US" baseline="-25000" dirty="0" err="1">
                <a:latin typeface="Georgia" panose="02040502050405020303" pitchFamily="18" charset="0"/>
              </a:rPr>
              <a:t>air</a:t>
            </a:r>
            <a:endParaRPr lang="en-US" dirty="0">
              <a:latin typeface="Georgia" panose="02040502050405020303"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A6D91B33-6CCB-9431-DDF7-5951CF2C6618}"/>
              </a:ext>
            </a:extLst>
          </p:cNvPr>
          <p:cNvPicPr>
            <a:picLocks noChangeAspect="1"/>
          </p:cNvPicPr>
          <p:nvPr/>
        </p:nvPicPr>
        <p:blipFill>
          <a:blip r:embed="rId3"/>
          <a:stretch>
            <a:fillRect/>
          </a:stretch>
        </p:blipFill>
        <p:spPr>
          <a:xfrm>
            <a:off x="1643714" y="1904297"/>
            <a:ext cx="4114800" cy="624761"/>
          </a:xfrm>
          <a:prstGeom prst="rect">
            <a:avLst/>
          </a:prstGeom>
        </p:spPr>
      </p:pic>
      <p:sp>
        <p:nvSpPr>
          <p:cNvPr id="20" name="Rectangle 19">
            <a:extLst>
              <a:ext uri="{FF2B5EF4-FFF2-40B4-BE49-F238E27FC236}">
                <a16:creationId xmlns:a16="http://schemas.microsoft.com/office/drawing/2014/main" id="{E412D069-72D8-B1B6-03EA-F73257F3B3C0}"/>
              </a:ext>
            </a:extLst>
          </p:cNvPr>
          <p:cNvSpPr/>
          <p:nvPr/>
        </p:nvSpPr>
        <p:spPr>
          <a:xfrm>
            <a:off x="10480403" y="4113247"/>
            <a:ext cx="1475282"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64D4BCBF-CE18-1A48-D167-1443940F42AA}"/>
              </a:ext>
            </a:extLst>
          </p:cNvPr>
          <p:cNvGrpSpPr/>
          <p:nvPr/>
        </p:nvGrpSpPr>
        <p:grpSpPr>
          <a:xfrm>
            <a:off x="5415453" y="3049198"/>
            <a:ext cx="4790418" cy="620616"/>
            <a:chOff x="965490" y="5546392"/>
            <a:chExt cx="4790418" cy="620616"/>
          </a:xfrm>
        </p:grpSpPr>
        <p:sp>
          <p:nvSpPr>
            <p:cNvPr id="36" name="TextBox 35">
              <a:extLst>
                <a:ext uri="{FF2B5EF4-FFF2-40B4-BE49-F238E27FC236}">
                  <a16:creationId xmlns:a16="http://schemas.microsoft.com/office/drawing/2014/main" id="{0E9749AB-61AF-88C5-ADE1-7EAFBDFC86CB}"/>
                </a:ext>
              </a:extLst>
            </p:cNvPr>
            <p:cNvSpPr txBox="1"/>
            <p:nvPr/>
          </p:nvSpPr>
          <p:spPr>
            <a:xfrm>
              <a:off x="965490" y="5642056"/>
              <a:ext cx="4790418" cy="369332"/>
            </a:xfrm>
            <a:prstGeom prst="rect">
              <a:avLst/>
            </a:prstGeom>
            <a:noFill/>
          </p:spPr>
          <p:txBody>
            <a:bodyPr wrap="square">
              <a:spAutoFit/>
            </a:bodyPr>
            <a:lstStyle/>
            <a:p>
              <a:pPr algn="ctr"/>
              <a:r>
                <a:rPr lang="en-US" sz="1800" i="1" dirty="0">
                  <a:latin typeface="Georgia" panose="02040502050405020303" pitchFamily="18" charset="0"/>
                </a:rPr>
                <a:t>= – 3.80 x 10</a:t>
              </a:r>
              <a:r>
                <a:rPr lang="en-US" sz="1800" i="1" baseline="30000" dirty="0">
                  <a:latin typeface="Georgia" panose="02040502050405020303" pitchFamily="18" charset="0"/>
                </a:rPr>
                <a:t>10</a:t>
              </a:r>
              <a:r>
                <a:rPr lang="en-US" sz="1800" i="1" dirty="0">
                  <a:latin typeface="Georgia" panose="02040502050405020303" pitchFamily="18" charset="0"/>
                </a:rPr>
                <a:t> Joules/hour</a:t>
              </a:r>
              <a:endParaRPr lang="en-US" sz="1800" i="1" dirty="0"/>
            </a:p>
          </p:txBody>
        </p:sp>
        <p:pic>
          <p:nvPicPr>
            <p:cNvPr id="37" name="Picture 36" descr="A picture containing diagram&#10;&#10;Description automatically generated">
              <a:extLst>
                <a:ext uri="{FF2B5EF4-FFF2-40B4-BE49-F238E27FC236}">
                  <a16:creationId xmlns:a16="http://schemas.microsoft.com/office/drawing/2014/main" id="{5A00D74F-7F0B-3F92-1E90-D619DD67CC3D}"/>
                </a:ext>
              </a:extLst>
            </p:cNvPr>
            <p:cNvPicPr>
              <a:picLocks noChangeAspect="1"/>
            </p:cNvPicPr>
            <p:nvPr/>
          </p:nvPicPr>
          <p:blipFill rotWithShape="1">
            <a:blip r:embed="rId3"/>
            <a:srcRect l="31276" t="664" r="46090"/>
            <a:stretch/>
          </p:blipFill>
          <p:spPr>
            <a:xfrm>
              <a:off x="1044207" y="5546392"/>
              <a:ext cx="931334" cy="620616"/>
            </a:xfrm>
            <a:prstGeom prst="rect">
              <a:avLst/>
            </a:prstGeom>
          </p:spPr>
        </p:pic>
      </p:grpSp>
      <p:grpSp>
        <p:nvGrpSpPr>
          <p:cNvPr id="13" name="Group 12">
            <a:extLst>
              <a:ext uri="{FF2B5EF4-FFF2-40B4-BE49-F238E27FC236}">
                <a16:creationId xmlns:a16="http://schemas.microsoft.com/office/drawing/2014/main" id="{C7854E0C-4D37-9BC4-8B78-A71A2233F7D1}"/>
              </a:ext>
            </a:extLst>
          </p:cNvPr>
          <p:cNvGrpSpPr/>
          <p:nvPr/>
        </p:nvGrpSpPr>
        <p:grpSpPr>
          <a:xfrm>
            <a:off x="5415453" y="2467110"/>
            <a:ext cx="5064950" cy="546617"/>
            <a:chOff x="6949341" y="4379269"/>
            <a:chExt cx="5064950" cy="546617"/>
          </a:xfrm>
        </p:grpSpPr>
        <p:pic>
          <p:nvPicPr>
            <p:cNvPr id="27" name="Picture 26" descr="Text&#10;&#10;Description automatically generated">
              <a:extLst>
                <a:ext uri="{FF2B5EF4-FFF2-40B4-BE49-F238E27FC236}">
                  <a16:creationId xmlns:a16="http://schemas.microsoft.com/office/drawing/2014/main" id="{D49933FB-B7ED-4488-395D-79E6EE025AF2}"/>
                </a:ext>
              </a:extLst>
            </p:cNvPr>
            <p:cNvPicPr>
              <a:picLocks noChangeAspect="1"/>
            </p:cNvPicPr>
            <p:nvPr/>
          </p:nvPicPr>
          <p:blipFill rotWithShape="1">
            <a:blip r:embed="rId4"/>
            <a:srcRect t="10434" r="68516"/>
            <a:stretch/>
          </p:blipFill>
          <p:spPr>
            <a:xfrm>
              <a:off x="6949341" y="4379269"/>
              <a:ext cx="1364925" cy="546617"/>
            </a:xfrm>
            <a:prstGeom prst="rect">
              <a:avLst/>
            </a:prstGeom>
          </p:spPr>
        </p:pic>
        <p:sp>
          <p:nvSpPr>
            <p:cNvPr id="3" name="TextBox 2">
              <a:extLst>
                <a:ext uri="{FF2B5EF4-FFF2-40B4-BE49-F238E27FC236}">
                  <a16:creationId xmlns:a16="http://schemas.microsoft.com/office/drawing/2014/main" id="{D850CBC8-7A7B-045F-2C97-186CABEECE78}"/>
                </a:ext>
              </a:extLst>
            </p:cNvPr>
            <p:cNvSpPr txBox="1"/>
            <p:nvPr/>
          </p:nvSpPr>
          <p:spPr>
            <a:xfrm>
              <a:off x="7223873" y="4435542"/>
              <a:ext cx="4790418" cy="369332"/>
            </a:xfrm>
            <a:prstGeom prst="rect">
              <a:avLst/>
            </a:prstGeom>
            <a:noFill/>
          </p:spPr>
          <p:txBody>
            <a:bodyPr wrap="square">
              <a:spAutoFit/>
            </a:bodyPr>
            <a:lstStyle/>
            <a:p>
              <a:pPr algn="ctr"/>
              <a:r>
                <a:rPr lang="en-US" sz="1800" i="1" dirty="0">
                  <a:latin typeface="Georgia" panose="02040502050405020303" pitchFamily="18" charset="0"/>
                </a:rPr>
                <a:t>= – </a:t>
              </a:r>
              <a:r>
                <a:rPr lang="en-US" i="1" dirty="0">
                  <a:latin typeface="Georgia" panose="02040502050405020303" pitchFamily="18" charset="0"/>
                </a:rPr>
                <a:t>1</a:t>
              </a:r>
              <a:r>
                <a:rPr lang="en-US" sz="1800" i="1" dirty="0">
                  <a:latin typeface="Georgia" panose="02040502050405020303" pitchFamily="18" charset="0"/>
                </a:rPr>
                <a:t>.62 x 10</a:t>
              </a:r>
              <a:r>
                <a:rPr lang="en-US" sz="1800" i="1" baseline="30000" dirty="0">
                  <a:latin typeface="Georgia" panose="02040502050405020303" pitchFamily="18" charset="0"/>
                </a:rPr>
                <a:t>11</a:t>
              </a:r>
              <a:r>
                <a:rPr lang="en-US" sz="1800" i="1" dirty="0">
                  <a:latin typeface="Georgia" panose="02040502050405020303" pitchFamily="18" charset="0"/>
                </a:rPr>
                <a:t> Joules/hour</a:t>
              </a:r>
              <a:endParaRPr lang="en-US" sz="1800" i="1" dirty="0"/>
            </a:p>
          </p:txBody>
        </p:sp>
      </p:grpSp>
      <p:sp>
        <p:nvSpPr>
          <p:cNvPr id="18" name="TextBox 17">
            <a:extLst>
              <a:ext uri="{FF2B5EF4-FFF2-40B4-BE49-F238E27FC236}">
                <a16:creationId xmlns:a16="http://schemas.microsoft.com/office/drawing/2014/main" id="{487B5077-B410-FA74-53B2-4C9DD1E84FEF}"/>
              </a:ext>
            </a:extLst>
          </p:cNvPr>
          <p:cNvSpPr txBox="1"/>
          <p:nvPr/>
        </p:nvSpPr>
        <p:spPr>
          <a:xfrm>
            <a:off x="1887485" y="4113247"/>
            <a:ext cx="6283647" cy="1711366"/>
          </a:xfrm>
          <a:prstGeom prst="rect">
            <a:avLst/>
          </a:prstGeom>
          <a:noFill/>
        </p:spPr>
        <p:txBody>
          <a:bodyPr wrap="square">
            <a:spAutoFit/>
          </a:bodyPr>
          <a:lstStyle/>
          <a:p>
            <a:pPr>
              <a:lnSpc>
                <a:spcPct val="150000"/>
              </a:lnSpc>
            </a:pPr>
            <a:r>
              <a:rPr lang="en-US" sz="1800" i="1" dirty="0" err="1">
                <a:latin typeface="Georgia" panose="02040502050405020303" pitchFamily="18" charset="0"/>
              </a:rPr>
              <a:t>q</a:t>
            </a:r>
            <a:r>
              <a:rPr lang="en-US" i="1" baseline="-25000" dirty="0" err="1">
                <a:latin typeface="Georgia" panose="02040502050405020303" pitchFamily="18" charset="0"/>
              </a:rPr>
              <a:t>air</a:t>
            </a:r>
            <a:r>
              <a:rPr lang="en-US" i="1" baseline="-25000" dirty="0">
                <a:latin typeface="Georgia" panose="02040502050405020303" pitchFamily="18" charset="0"/>
              </a:rPr>
              <a:t> </a:t>
            </a:r>
            <a:r>
              <a:rPr lang="en-US" sz="1800" i="1" dirty="0">
                <a:latin typeface="Georgia" panose="02040502050405020303" pitchFamily="18" charset="0"/>
              </a:rPr>
              <a:t>= (– 3.80 x 10</a:t>
            </a:r>
            <a:r>
              <a:rPr lang="en-US" sz="1800" i="1" baseline="30000" dirty="0">
                <a:latin typeface="Georgia" panose="02040502050405020303" pitchFamily="18" charset="0"/>
              </a:rPr>
              <a:t>10</a:t>
            </a:r>
            <a:r>
              <a:rPr lang="en-US" sz="1800" i="1" dirty="0">
                <a:latin typeface="Georgia" panose="02040502050405020303" pitchFamily="18" charset="0"/>
              </a:rPr>
              <a:t> – </a:t>
            </a:r>
            <a:r>
              <a:rPr lang="en-US" i="1" dirty="0">
                <a:latin typeface="Georgia" panose="02040502050405020303" pitchFamily="18" charset="0"/>
              </a:rPr>
              <a:t>1</a:t>
            </a:r>
            <a:r>
              <a:rPr lang="en-US" sz="1800" i="1" dirty="0">
                <a:latin typeface="Georgia" panose="02040502050405020303" pitchFamily="18" charset="0"/>
              </a:rPr>
              <a:t>.62 x 10</a:t>
            </a:r>
            <a:r>
              <a:rPr lang="en-US" sz="1800" i="1" baseline="30000" dirty="0">
                <a:latin typeface="Georgia" panose="02040502050405020303" pitchFamily="18" charset="0"/>
              </a:rPr>
              <a:t>11</a:t>
            </a:r>
            <a:r>
              <a:rPr lang="en-US" sz="1800" i="1" dirty="0">
                <a:latin typeface="Georgia" panose="02040502050405020303" pitchFamily="18" charset="0"/>
              </a:rPr>
              <a:t> ) Joules/hour</a:t>
            </a:r>
          </a:p>
          <a:p>
            <a:pPr>
              <a:lnSpc>
                <a:spcPct val="150000"/>
              </a:lnSpc>
            </a:pPr>
            <a:endParaRPr lang="en-US" sz="1800" i="1" dirty="0">
              <a:latin typeface="Georgia" panose="02040502050405020303" pitchFamily="18" charset="0"/>
            </a:endParaRPr>
          </a:p>
          <a:p>
            <a:pPr>
              <a:lnSpc>
                <a:spcPct val="150000"/>
              </a:lnSpc>
            </a:pPr>
            <a:r>
              <a:rPr lang="en-US" sz="1800" i="1" dirty="0" err="1">
                <a:latin typeface="Georgia" panose="02040502050405020303" pitchFamily="18" charset="0"/>
              </a:rPr>
              <a:t>q</a:t>
            </a:r>
            <a:r>
              <a:rPr lang="en-US" i="1" baseline="-25000" dirty="0" err="1">
                <a:latin typeface="Georgia" panose="02040502050405020303" pitchFamily="18" charset="0"/>
              </a:rPr>
              <a:t>air</a:t>
            </a:r>
            <a:r>
              <a:rPr lang="en-US" i="1" baseline="-25000" dirty="0">
                <a:latin typeface="Georgia" panose="02040502050405020303" pitchFamily="18" charset="0"/>
              </a:rPr>
              <a:t> </a:t>
            </a:r>
            <a:r>
              <a:rPr lang="en-US" sz="1800" i="1" dirty="0">
                <a:latin typeface="Georgia" panose="02040502050405020303" pitchFamily="18" charset="0"/>
              </a:rPr>
              <a:t>= </a:t>
            </a:r>
            <a:r>
              <a:rPr lang="en-US" i="1" dirty="0">
                <a:latin typeface="Georgia" panose="02040502050405020303" pitchFamily="18" charset="0"/>
              </a:rPr>
              <a:t>– 2</a:t>
            </a:r>
            <a:r>
              <a:rPr lang="en-US" sz="1800" i="1" dirty="0">
                <a:latin typeface="Georgia" panose="02040502050405020303" pitchFamily="18" charset="0"/>
              </a:rPr>
              <a:t>.00 x 10</a:t>
            </a:r>
            <a:r>
              <a:rPr lang="en-US" sz="1800" i="1" baseline="30000" dirty="0">
                <a:latin typeface="Georgia" panose="02040502050405020303" pitchFamily="18" charset="0"/>
              </a:rPr>
              <a:t>11</a:t>
            </a:r>
            <a:r>
              <a:rPr lang="en-US" sz="1800" i="1" dirty="0">
                <a:latin typeface="Georgia" panose="02040502050405020303" pitchFamily="18" charset="0"/>
              </a:rPr>
              <a:t>  Joules/hour</a:t>
            </a:r>
            <a:endParaRPr lang="en-US" sz="1800" i="1" dirty="0"/>
          </a:p>
          <a:p>
            <a:pPr algn="ctr">
              <a:lnSpc>
                <a:spcPct val="150000"/>
              </a:lnSpc>
            </a:pPr>
            <a:endParaRPr lang="en-US" sz="1800" i="1" dirty="0"/>
          </a:p>
        </p:txBody>
      </p:sp>
      <p:cxnSp>
        <p:nvCxnSpPr>
          <p:cNvPr id="26" name="Elbow Connector 25">
            <a:extLst>
              <a:ext uri="{FF2B5EF4-FFF2-40B4-BE49-F238E27FC236}">
                <a16:creationId xmlns:a16="http://schemas.microsoft.com/office/drawing/2014/main" id="{2BCFA86C-BF39-6E34-6293-A46018FF8C5B}"/>
              </a:ext>
            </a:extLst>
          </p:cNvPr>
          <p:cNvCxnSpPr>
            <a:cxnSpLocks/>
            <a:stCxn id="27" idx="1"/>
          </p:cNvCxnSpPr>
          <p:nvPr/>
        </p:nvCxnSpPr>
        <p:spPr>
          <a:xfrm rot="10800000">
            <a:off x="4718431" y="2523383"/>
            <a:ext cx="697023" cy="217036"/>
          </a:xfrm>
          <a:prstGeom prst="bentConnector3">
            <a:avLst>
              <a:gd name="adj1" fmla="val 99195"/>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79FE9B9F-1D36-B26C-5D65-6D194F78CCE3}"/>
              </a:ext>
            </a:extLst>
          </p:cNvPr>
          <p:cNvCxnSpPr>
            <a:cxnSpLocks/>
            <a:stCxn id="36" idx="1"/>
          </p:cNvCxnSpPr>
          <p:nvPr/>
        </p:nvCxnSpPr>
        <p:spPr>
          <a:xfrm rot="10800000">
            <a:off x="3357565" y="2467110"/>
            <a:ext cx="2057888" cy="862418"/>
          </a:xfrm>
          <a:prstGeom prst="bentConnector3">
            <a:avLst>
              <a:gd name="adj1" fmla="val 9998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3FC1E16-D310-03A8-E118-66FAFEA6A0E8}"/>
              </a:ext>
            </a:extLst>
          </p:cNvPr>
          <p:cNvSpPr/>
          <p:nvPr/>
        </p:nvSpPr>
        <p:spPr>
          <a:xfrm>
            <a:off x="8171132" y="1330937"/>
            <a:ext cx="3559628" cy="71950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B641B3F-2DFA-90B8-1CE2-DFC3B90C67AB}"/>
              </a:ext>
            </a:extLst>
          </p:cNvPr>
          <p:cNvSpPr txBox="1"/>
          <p:nvPr/>
        </p:nvSpPr>
        <p:spPr>
          <a:xfrm>
            <a:off x="8171132" y="1385640"/>
            <a:ext cx="3559628" cy="646331"/>
          </a:xfrm>
          <a:prstGeom prst="rect">
            <a:avLst/>
          </a:prstGeom>
          <a:noFill/>
        </p:spPr>
        <p:txBody>
          <a:bodyPr wrap="square" rtlCol="0">
            <a:spAutoFit/>
          </a:bodyPr>
          <a:lstStyle/>
          <a:p>
            <a:pPr algn="ctr"/>
            <a:r>
              <a:rPr lang="en-US" sz="1800" i="1" dirty="0">
                <a:latin typeface="Georgia" panose="02040502050405020303" pitchFamily="18" charset="0"/>
              </a:rPr>
              <a:t>condensing is 4 times as energy intensive as cooling !</a:t>
            </a:r>
            <a:endParaRPr lang="en-US" dirty="0"/>
          </a:p>
        </p:txBody>
      </p:sp>
      <p:sp>
        <p:nvSpPr>
          <p:cNvPr id="4" name="TextBox 3">
            <a:extLst>
              <a:ext uri="{FF2B5EF4-FFF2-40B4-BE49-F238E27FC236}">
                <a16:creationId xmlns:a16="http://schemas.microsoft.com/office/drawing/2014/main" id="{1EA5DCEA-8021-FD91-AD9E-06B2A95874A9}"/>
              </a:ext>
            </a:extLst>
          </p:cNvPr>
          <p:cNvSpPr txBox="1"/>
          <p:nvPr/>
        </p:nvSpPr>
        <p:spPr>
          <a:xfrm>
            <a:off x="1887485" y="2050439"/>
            <a:ext cx="216446" cy="369332"/>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AF2D4616-F8AE-8007-0319-C47D66D865E0}"/>
              </a:ext>
            </a:extLst>
          </p:cNvPr>
          <p:cNvSpPr txBox="1"/>
          <p:nvPr/>
        </p:nvSpPr>
        <p:spPr>
          <a:xfrm>
            <a:off x="2985571" y="1949455"/>
            <a:ext cx="216446" cy="369332"/>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F8D9BF64-664C-3D00-15C7-A37CBE9D3A30}"/>
              </a:ext>
            </a:extLst>
          </p:cNvPr>
          <p:cNvSpPr txBox="1"/>
          <p:nvPr/>
        </p:nvSpPr>
        <p:spPr>
          <a:xfrm>
            <a:off x="4245922" y="2031971"/>
            <a:ext cx="216446" cy="369332"/>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630ED85A-7423-DA14-13CC-E6BD44DC3C0A}"/>
              </a:ext>
            </a:extLst>
          </p:cNvPr>
          <p:cNvSpPr txBox="1"/>
          <p:nvPr/>
        </p:nvSpPr>
        <p:spPr>
          <a:xfrm>
            <a:off x="1641205" y="5125681"/>
            <a:ext cx="216446" cy="369332"/>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025DB1BF-E8CD-DBA1-3E40-B432DBB075E5}"/>
              </a:ext>
            </a:extLst>
          </p:cNvPr>
          <p:cNvSpPr txBox="1"/>
          <p:nvPr/>
        </p:nvSpPr>
        <p:spPr>
          <a:xfrm>
            <a:off x="5510321" y="2522537"/>
            <a:ext cx="216446" cy="369332"/>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C0DE2CAD-5B12-6B10-37D8-F9B3D5320391}"/>
              </a:ext>
            </a:extLst>
          </p:cNvPr>
          <p:cNvSpPr txBox="1"/>
          <p:nvPr/>
        </p:nvSpPr>
        <p:spPr>
          <a:xfrm>
            <a:off x="5542068" y="3193626"/>
            <a:ext cx="21644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6259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a:extLst>
              <a:ext uri="{FF2B5EF4-FFF2-40B4-BE49-F238E27FC236}">
                <a16:creationId xmlns:a16="http://schemas.microsoft.com/office/drawing/2014/main" id="{F6BF2A44-AAF9-2A94-D298-8B3CAECAF16C}"/>
              </a:ext>
            </a:extLst>
          </p:cNvPr>
          <p:cNvGrpSpPr>
            <a:grpSpLocks/>
          </p:cNvGrpSpPr>
          <p:nvPr/>
        </p:nvGrpSpPr>
        <p:grpSpPr bwMode="auto">
          <a:xfrm>
            <a:off x="869293" y="1143405"/>
            <a:ext cx="2692928" cy="437484"/>
            <a:chOff x="457200" y="2876033"/>
            <a:chExt cx="2844800" cy="246677"/>
          </a:xfrm>
        </p:grpSpPr>
        <p:cxnSp>
          <p:nvCxnSpPr>
            <p:cNvPr id="7" name="Straight Arrow Connector 6">
              <a:extLst>
                <a:ext uri="{FF2B5EF4-FFF2-40B4-BE49-F238E27FC236}">
                  <a16:creationId xmlns:a16="http://schemas.microsoft.com/office/drawing/2014/main" id="{D65BE92D-63EA-D24D-8207-D19112330572}"/>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7FB3E6-C187-B0D4-61F7-4F74B6F3A7EC}"/>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19" name="TextBox 26">
            <a:extLst>
              <a:ext uri="{FF2B5EF4-FFF2-40B4-BE49-F238E27FC236}">
                <a16:creationId xmlns:a16="http://schemas.microsoft.com/office/drawing/2014/main" id="{2651923B-9C16-B447-825B-E89216F09C05}"/>
              </a:ext>
            </a:extLst>
          </p:cNvPr>
          <p:cNvSpPr txBox="1">
            <a:spLocks noChangeArrowheads="1"/>
          </p:cNvSpPr>
          <p:nvPr/>
        </p:nvSpPr>
        <p:spPr bwMode="auto">
          <a:xfrm>
            <a:off x="865656" y="1568875"/>
            <a:ext cx="26965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a:lnSpc>
                <a:spcPct val="100000"/>
              </a:lnSpc>
              <a:spcBef>
                <a:spcPct val="0"/>
              </a:spcBef>
              <a:buNone/>
            </a:pPr>
            <a:r>
              <a:rPr lang="en-US" altLang="en-US" sz="2000" dirty="0">
                <a:solidFill>
                  <a:schemeClr val="tx1"/>
                </a:solidFill>
                <a:latin typeface="Georgia" panose="02040502050405020303" pitchFamily="18" charset="0"/>
                <a:cs typeface="Calibri" panose="020F0502020204030204" pitchFamily="34" charset="0"/>
              </a:rPr>
              <a:t>Air at </a:t>
            </a:r>
            <a:r>
              <a:rPr lang="en-US" sz="2000" dirty="0">
                <a:latin typeface="Georgia" panose="02040502050405020303" pitchFamily="18" charset="0"/>
              </a:rPr>
              <a:t>90 °F, </a:t>
            </a:r>
            <a:r>
              <a:rPr lang="en-US" sz="2000" dirty="0">
                <a:solidFill>
                  <a:schemeClr val="accent1"/>
                </a:solidFill>
                <a:latin typeface="Georgia" panose="02040502050405020303" pitchFamily="18" charset="0"/>
              </a:rPr>
              <a:t>90% Humidity </a:t>
            </a:r>
            <a:endParaRPr lang="en-US" altLang="en-US" sz="2000" dirty="0">
              <a:solidFill>
                <a:schemeClr val="accent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grpSp>
        <p:nvGrpSpPr>
          <p:cNvPr id="25" name="Group 24">
            <a:extLst>
              <a:ext uri="{FF2B5EF4-FFF2-40B4-BE49-F238E27FC236}">
                <a16:creationId xmlns:a16="http://schemas.microsoft.com/office/drawing/2014/main" id="{892EA038-D205-69E6-CB97-D66C6B7196E2}"/>
              </a:ext>
            </a:extLst>
          </p:cNvPr>
          <p:cNvGrpSpPr/>
          <p:nvPr/>
        </p:nvGrpSpPr>
        <p:grpSpPr>
          <a:xfrm>
            <a:off x="3559024" y="914152"/>
            <a:ext cx="1227020" cy="895990"/>
            <a:chOff x="4106765" y="2200647"/>
            <a:chExt cx="3159450" cy="1228351"/>
          </a:xfrm>
        </p:grpSpPr>
        <p:sp>
          <p:nvSpPr>
            <p:cNvPr id="5" name="Rectangle 4">
              <a:extLst>
                <a:ext uri="{FF2B5EF4-FFF2-40B4-BE49-F238E27FC236}">
                  <a16:creationId xmlns:a16="http://schemas.microsoft.com/office/drawing/2014/main" id="{74A185B8-7AD5-E667-5E8F-1880ACD1EDEA}"/>
                </a:ext>
              </a:extLst>
            </p:cNvPr>
            <p:cNvSpPr/>
            <p:nvPr/>
          </p:nvSpPr>
          <p:spPr>
            <a:xfrm>
              <a:off x="4106765" y="2200647"/>
              <a:ext cx="3159450" cy="1228351"/>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FBDB2B5-53B0-890B-CD3D-CECE279E7D61}"/>
                </a:ext>
              </a:extLst>
            </p:cNvPr>
            <p:cNvSpPr txBox="1"/>
            <p:nvPr/>
          </p:nvSpPr>
          <p:spPr>
            <a:xfrm>
              <a:off x="4174155" y="2539847"/>
              <a:ext cx="3092060" cy="506333"/>
            </a:xfrm>
            <a:prstGeom prst="rect">
              <a:avLst/>
            </a:prstGeom>
            <a:noFill/>
          </p:spPr>
          <p:txBody>
            <a:bodyPr wrap="square" rtlCol="0" anchor="ctr">
              <a:spAutoFit/>
            </a:bodyPr>
            <a:lstStyle/>
            <a:p>
              <a:pPr algn="ctr"/>
              <a:r>
                <a:rPr lang="en-US" i="1" dirty="0"/>
                <a:t>Cooler</a:t>
              </a:r>
            </a:p>
          </p:txBody>
        </p:sp>
      </p:grpSp>
      <p:sp>
        <p:nvSpPr>
          <p:cNvPr id="32" name="TextBox 26">
            <a:extLst>
              <a:ext uri="{FF2B5EF4-FFF2-40B4-BE49-F238E27FC236}">
                <a16:creationId xmlns:a16="http://schemas.microsoft.com/office/drawing/2014/main" id="{BB57CB2E-9A65-DCF0-37FD-147ED013012F}"/>
              </a:ext>
            </a:extLst>
          </p:cNvPr>
          <p:cNvSpPr txBox="1">
            <a:spLocks noChangeArrowheads="1"/>
          </p:cNvSpPr>
          <p:nvPr/>
        </p:nvSpPr>
        <p:spPr bwMode="auto">
          <a:xfrm>
            <a:off x="9033372" y="1614780"/>
            <a:ext cx="26965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a:lnSpc>
                <a:spcPct val="100000"/>
              </a:lnSpc>
              <a:spcBef>
                <a:spcPct val="0"/>
              </a:spcBef>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 </a:t>
            </a:r>
            <a:r>
              <a:rPr lang="en-US" sz="2000" dirty="0">
                <a:solidFill>
                  <a:schemeClr val="accent1"/>
                </a:solidFill>
                <a:latin typeface="Georgia" panose="02040502050405020303" pitchFamily="18" charset="0"/>
              </a:rPr>
              <a:t>50% RH</a:t>
            </a:r>
            <a:r>
              <a:rPr lang="en-US" sz="2000" dirty="0">
                <a:latin typeface="Georgia" panose="02040502050405020303" pitchFamily="18" charset="0"/>
              </a:rPr>
              <a:t> </a:t>
            </a:r>
            <a:endParaRPr lang="en-US" altLang="en-US" sz="2000" dirty="0">
              <a:solidFill>
                <a:schemeClr val="tx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3" name="TextBox 26">
            <a:extLst>
              <a:ext uri="{FF2B5EF4-FFF2-40B4-BE49-F238E27FC236}">
                <a16:creationId xmlns:a16="http://schemas.microsoft.com/office/drawing/2014/main" id="{B4DDAADF-803B-AAD6-3B9E-A96128B7D168}"/>
              </a:ext>
            </a:extLst>
          </p:cNvPr>
          <p:cNvSpPr txBox="1">
            <a:spLocks noChangeArrowheads="1"/>
          </p:cNvSpPr>
          <p:nvPr/>
        </p:nvSpPr>
        <p:spPr bwMode="auto">
          <a:xfrm>
            <a:off x="2758695" y="5187664"/>
            <a:ext cx="1986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4" name="TextBox 26">
            <a:extLst>
              <a:ext uri="{FF2B5EF4-FFF2-40B4-BE49-F238E27FC236}">
                <a16:creationId xmlns:a16="http://schemas.microsoft.com/office/drawing/2014/main" id="{B73F2E06-3CA2-4DA8-8E5A-96A620A5922B}"/>
              </a:ext>
            </a:extLst>
          </p:cNvPr>
          <p:cNvSpPr txBox="1">
            <a:spLocks noChangeArrowheads="1"/>
          </p:cNvSpPr>
          <p:nvPr/>
        </p:nvSpPr>
        <p:spPr bwMode="auto">
          <a:xfrm>
            <a:off x="7210298" y="5119343"/>
            <a:ext cx="1976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6" name="TextBox 35">
            <a:extLst>
              <a:ext uri="{FF2B5EF4-FFF2-40B4-BE49-F238E27FC236}">
                <a16:creationId xmlns:a16="http://schemas.microsoft.com/office/drawing/2014/main" id="{52D27568-8ABF-D5CD-0EF8-1A257B6C6F86}"/>
              </a:ext>
            </a:extLst>
          </p:cNvPr>
          <p:cNvSpPr txBox="1"/>
          <p:nvPr/>
        </p:nvSpPr>
        <p:spPr>
          <a:xfrm>
            <a:off x="3011033" y="5588149"/>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37" name="TextBox 36">
            <a:extLst>
              <a:ext uri="{FF2B5EF4-FFF2-40B4-BE49-F238E27FC236}">
                <a16:creationId xmlns:a16="http://schemas.microsoft.com/office/drawing/2014/main" id="{2E2E6D5E-252B-E93D-4CC6-720C31EE132F}"/>
              </a:ext>
            </a:extLst>
          </p:cNvPr>
          <p:cNvSpPr txBox="1"/>
          <p:nvPr/>
        </p:nvSpPr>
        <p:spPr>
          <a:xfrm>
            <a:off x="7647306" y="5454144"/>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2" name="Group 1">
            <a:extLst>
              <a:ext uri="{FF2B5EF4-FFF2-40B4-BE49-F238E27FC236}">
                <a16:creationId xmlns:a16="http://schemas.microsoft.com/office/drawing/2014/main" id="{543343D3-E52C-E223-9881-2DA4E029EE36}"/>
              </a:ext>
            </a:extLst>
          </p:cNvPr>
          <p:cNvGrpSpPr/>
          <p:nvPr/>
        </p:nvGrpSpPr>
        <p:grpSpPr>
          <a:xfrm>
            <a:off x="8935783" y="1143405"/>
            <a:ext cx="2388128" cy="437484"/>
            <a:chOff x="7731973" y="1061902"/>
            <a:chExt cx="2388128" cy="437484"/>
          </a:xfrm>
        </p:grpSpPr>
        <p:cxnSp>
          <p:nvCxnSpPr>
            <p:cNvPr id="10" name="Straight Arrow Connector 9">
              <a:extLst>
                <a:ext uri="{FF2B5EF4-FFF2-40B4-BE49-F238E27FC236}">
                  <a16:creationId xmlns:a16="http://schemas.microsoft.com/office/drawing/2014/main" id="{9C953D2C-63A2-E559-05AE-06738FA772D2}"/>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18000791-4E2C-53C8-CE2B-6A19D88CF267}"/>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3" name="Group 11">
            <a:extLst>
              <a:ext uri="{FF2B5EF4-FFF2-40B4-BE49-F238E27FC236}">
                <a16:creationId xmlns:a16="http://schemas.microsoft.com/office/drawing/2014/main" id="{BD2CD5B2-A4C6-A18C-29B5-A8A6CB6EC286}"/>
              </a:ext>
            </a:extLst>
          </p:cNvPr>
          <p:cNvGrpSpPr>
            <a:grpSpLocks/>
          </p:cNvGrpSpPr>
          <p:nvPr/>
        </p:nvGrpSpPr>
        <p:grpSpPr bwMode="auto">
          <a:xfrm>
            <a:off x="2473505" y="4712744"/>
            <a:ext cx="2692928" cy="437484"/>
            <a:chOff x="457200" y="2876033"/>
            <a:chExt cx="2844800" cy="246677"/>
          </a:xfrm>
        </p:grpSpPr>
        <p:cxnSp>
          <p:nvCxnSpPr>
            <p:cNvPr id="4" name="Straight Arrow Connector 3">
              <a:extLst>
                <a:ext uri="{FF2B5EF4-FFF2-40B4-BE49-F238E27FC236}">
                  <a16:creationId xmlns:a16="http://schemas.microsoft.com/office/drawing/2014/main" id="{03D6099B-679F-975A-3CF4-2C780DB3979B}"/>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51D9748A-DC0A-E2A4-7D4E-6C79C823A0E5}"/>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grpSp>
        <p:nvGrpSpPr>
          <p:cNvPr id="12" name="Group 11">
            <a:extLst>
              <a:ext uri="{FF2B5EF4-FFF2-40B4-BE49-F238E27FC236}">
                <a16:creationId xmlns:a16="http://schemas.microsoft.com/office/drawing/2014/main" id="{C490A2D1-B05A-2CBB-3D93-4F2C8C46AB22}"/>
              </a:ext>
            </a:extLst>
          </p:cNvPr>
          <p:cNvGrpSpPr/>
          <p:nvPr/>
        </p:nvGrpSpPr>
        <p:grpSpPr>
          <a:xfrm>
            <a:off x="5166434" y="4423408"/>
            <a:ext cx="1841457" cy="895990"/>
            <a:chOff x="4106765" y="2200647"/>
            <a:chExt cx="3159450" cy="1228351"/>
          </a:xfrm>
        </p:grpSpPr>
        <p:sp>
          <p:nvSpPr>
            <p:cNvPr id="14" name="Rectangle 13">
              <a:extLst>
                <a:ext uri="{FF2B5EF4-FFF2-40B4-BE49-F238E27FC236}">
                  <a16:creationId xmlns:a16="http://schemas.microsoft.com/office/drawing/2014/main" id="{3AE80588-6E38-18BA-FF91-EAFA1D91438F}"/>
                </a:ext>
              </a:extLst>
            </p:cNvPr>
            <p:cNvSpPr/>
            <p:nvPr/>
          </p:nvSpPr>
          <p:spPr>
            <a:xfrm>
              <a:off x="4106765" y="2200647"/>
              <a:ext cx="3159450" cy="1228351"/>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CAD5AAD-1D1D-EEBC-AFBC-4BB001B68118}"/>
                </a:ext>
              </a:extLst>
            </p:cNvPr>
            <p:cNvSpPr txBox="1"/>
            <p:nvPr/>
          </p:nvSpPr>
          <p:spPr>
            <a:xfrm>
              <a:off x="4353995" y="2561656"/>
              <a:ext cx="2664988" cy="506333"/>
            </a:xfrm>
            <a:prstGeom prst="rect">
              <a:avLst/>
            </a:prstGeom>
            <a:noFill/>
          </p:spPr>
          <p:txBody>
            <a:bodyPr wrap="square" rtlCol="0" anchor="ctr">
              <a:spAutoFit/>
            </a:bodyPr>
            <a:lstStyle/>
            <a:p>
              <a:pPr algn="ctr"/>
              <a:r>
                <a:rPr lang="en-US" i="1" dirty="0"/>
                <a:t>Heater</a:t>
              </a:r>
            </a:p>
          </p:txBody>
        </p:sp>
      </p:grpSp>
      <p:grpSp>
        <p:nvGrpSpPr>
          <p:cNvPr id="17" name="Group 16">
            <a:extLst>
              <a:ext uri="{FF2B5EF4-FFF2-40B4-BE49-F238E27FC236}">
                <a16:creationId xmlns:a16="http://schemas.microsoft.com/office/drawing/2014/main" id="{FF9ECF0C-1A0F-011E-6E2F-4725B44F602E}"/>
              </a:ext>
            </a:extLst>
          </p:cNvPr>
          <p:cNvGrpSpPr/>
          <p:nvPr/>
        </p:nvGrpSpPr>
        <p:grpSpPr>
          <a:xfrm>
            <a:off x="7007890" y="4693141"/>
            <a:ext cx="2388128" cy="437484"/>
            <a:chOff x="7731973" y="1061902"/>
            <a:chExt cx="2388128" cy="437484"/>
          </a:xfrm>
        </p:grpSpPr>
        <p:cxnSp>
          <p:nvCxnSpPr>
            <p:cNvPr id="18" name="Straight Arrow Connector 17">
              <a:extLst>
                <a:ext uri="{FF2B5EF4-FFF2-40B4-BE49-F238E27FC236}">
                  <a16:creationId xmlns:a16="http://schemas.microsoft.com/office/drawing/2014/main" id="{347EA62E-CAD8-2846-1692-6489B19909B4}"/>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33968778-87FC-D3C1-C53B-E97ABA431292}"/>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sp>
        <p:nvSpPr>
          <p:cNvPr id="50" name="Freeform 201">
            <a:extLst>
              <a:ext uri="{FF2B5EF4-FFF2-40B4-BE49-F238E27FC236}">
                <a16:creationId xmlns:a16="http://schemas.microsoft.com/office/drawing/2014/main" id="{A224894C-0E83-21A9-E148-B99E1456B5E1}"/>
              </a:ext>
            </a:extLst>
          </p:cNvPr>
          <p:cNvSpPr>
            <a:spLocks/>
          </p:cNvSpPr>
          <p:nvPr/>
        </p:nvSpPr>
        <p:spPr bwMode="auto">
          <a:xfrm>
            <a:off x="6016399" y="4194718"/>
            <a:ext cx="122465" cy="228697"/>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nvGrpSpPr>
          <p:cNvPr id="11" name="Group 10">
            <a:extLst>
              <a:ext uri="{FF2B5EF4-FFF2-40B4-BE49-F238E27FC236}">
                <a16:creationId xmlns:a16="http://schemas.microsoft.com/office/drawing/2014/main" id="{416B1F5B-24EC-7785-F7E2-F7E866214227}"/>
              </a:ext>
            </a:extLst>
          </p:cNvPr>
          <p:cNvGrpSpPr/>
          <p:nvPr/>
        </p:nvGrpSpPr>
        <p:grpSpPr>
          <a:xfrm>
            <a:off x="7332665" y="928440"/>
            <a:ext cx="1591720" cy="895990"/>
            <a:chOff x="4106765" y="2200647"/>
            <a:chExt cx="3159450" cy="1228351"/>
          </a:xfrm>
        </p:grpSpPr>
        <p:sp>
          <p:nvSpPr>
            <p:cNvPr id="13" name="Rectangle 12">
              <a:extLst>
                <a:ext uri="{FF2B5EF4-FFF2-40B4-BE49-F238E27FC236}">
                  <a16:creationId xmlns:a16="http://schemas.microsoft.com/office/drawing/2014/main" id="{157B8C5E-629A-4677-B3FD-88AA5AFCFFA8}"/>
                </a:ext>
              </a:extLst>
            </p:cNvPr>
            <p:cNvSpPr/>
            <p:nvPr/>
          </p:nvSpPr>
          <p:spPr>
            <a:xfrm>
              <a:off x="4106765" y="2200647"/>
              <a:ext cx="3159450" cy="1228351"/>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26CF829-F890-F534-6FF2-1EEC4DA661E4}"/>
                </a:ext>
              </a:extLst>
            </p:cNvPr>
            <p:cNvSpPr txBox="1"/>
            <p:nvPr/>
          </p:nvSpPr>
          <p:spPr>
            <a:xfrm>
              <a:off x="4176279" y="2349976"/>
              <a:ext cx="3089936" cy="886083"/>
            </a:xfrm>
            <a:prstGeom prst="rect">
              <a:avLst/>
            </a:prstGeom>
            <a:noFill/>
          </p:spPr>
          <p:txBody>
            <a:bodyPr wrap="square" rtlCol="0" anchor="ctr">
              <a:spAutoFit/>
            </a:bodyPr>
            <a:lstStyle/>
            <a:p>
              <a:pPr algn="ctr"/>
              <a:r>
                <a:rPr lang="en-US" i="1" dirty="0"/>
                <a:t>Condenser</a:t>
              </a:r>
              <a:br>
                <a:rPr lang="en-US" i="1" dirty="0"/>
              </a:br>
              <a:r>
                <a:rPr lang="en-US" i="1" dirty="0"/>
                <a:t>68°F</a:t>
              </a:r>
            </a:p>
          </p:txBody>
        </p:sp>
      </p:grpSp>
      <p:cxnSp>
        <p:nvCxnSpPr>
          <p:cNvPr id="28" name="Straight Arrow Connector 27">
            <a:extLst>
              <a:ext uri="{FF2B5EF4-FFF2-40B4-BE49-F238E27FC236}">
                <a16:creationId xmlns:a16="http://schemas.microsoft.com/office/drawing/2014/main" id="{D4B6FC72-9A35-4165-C2DF-2B12F785FF71}"/>
              </a:ext>
            </a:extLst>
          </p:cNvPr>
          <p:cNvCxnSpPr>
            <a:cxnSpLocks/>
            <a:stCxn id="24" idx="3"/>
            <a:endCxn id="13" idx="1"/>
          </p:cNvCxnSpPr>
          <p:nvPr/>
        </p:nvCxnSpPr>
        <p:spPr bwMode="auto">
          <a:xfrm>
            <a:off x="4786044" y="1346239"/>
            <a:ext cx="2546621" cy="30196"/>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A9A035B9-E67C-E9B0-334A-34D26980F741}"/>
              </a:ext>
            </a:extLst>
          </p:cNvPr>
          <p:cNvSpPr/>
          <p:nvPr/>
        </p:nvSpPr>
        <p:spPr bwMode="auto">
          <a:xfrm>
            <a:off x="5817233" y="1162800"/>
            <a:ext cx="398462" cy="409575"/>
          </a:xfrm>
          <a:prstGeom prst="ellipse">
            <a:avLst/>
          </a:prstGeom>
          <a:solidFill>
            <a:srgbClr val="FFFFFF"/>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a:t>
            </a:r>
          </a:p>
        </p:txBody>
      </p:sp>
      <p:sp>
        <p:nvSpPr>
          <p:cNvPr id="43" name="Freeform 203">
            <a:extLst>
              <a:ext uri="{FF2B5EF4-FFF2-40B4-BE49-F238E27FC236}">
                <a16:creationId xmlns:a16="http://schemas.microsoft.com/office/drawing/2014/main" id="{4C05904D-0AFF-4244-927D-05885F298B18}"/>
              </a:ext>
            </a:extLst>
          </p:cNvPr>
          <p:cNvSpPr>
            <a:spLocks/>
          </p:cNvSpPr>
          <p:nvPr/>
        </p:nvSpPr>
        <p:spPr bwMode="auto">
          <a:xfrm rot="5400000">
            <a:off x="7105967" y="2277027"/>
            <a:ext cx="996950" cy="84138"/>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203">
            <a:extLst>
              <a:ext uri="{FF2B5EF4-FFF2-40B4-BE49-F238E27FC236}">
                <a16:creationId xmlns:a16="http://schemas.microsoft.com/office/drawing/2014/main" id="{403311C6-DBC6-E219-8B7B-6FD28C95E302}"/>
              </a:ext>
            </a:extLst>
          </p:cNvPr>
          <p:cNvSpPr>
            <a:spLocks/>
          </p:cNvSpPr>
          <p:nvPr/>
        </p:nvSpPr>
        <p:spPr bwMode="auto">
          <a:xfrm rot="5400000">
            <a:off x="3912999" y="2303984"/>
            <a:ext cx="996950" cy="84138"/>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203">
            <a:extLst>
              <a:ext uri="{FF2B5EF4-FFF2-40B4-BE49-F238E27FC236}">
                <a16:creationId xmlns:a16="http://schemas.microsoft.com/office/drawing/2014/main" id="{42E0DC9D-DB14-21E9-0B7E-AAF7847970A2}"/>
              </a:ext>
            </a:extLst>
          </p:cNvPr>
          <p:cNvSpPr>
            <a:spLocks/>
          </p:cNvSpPr>
          <p:nvPr/>
        </p:nvSpPr>
        <p:spPr bwMode="auto">
          <a:xfrm>
            <a:off x="6343948" y="2771056"/>
            <a:ext cx="1260494" cy="153067"/>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Oval 29">
            <a:extLst>
              <a:ext uri="{FF2B5EF4-FFF2-40B4-BE49-F238E27FC236}">
                <a16:creationId xmlns:a16="http://schemas.microsoft.com/office/drawing/2014/main" id="{876A424C-5DD2-AB89-DC6A-78752BDB4C93}"/>
              </a:ext>
            </a:extLst>
          </p:cNvPr>
          <p:cNvSpPr/>
          <p:nvPr/>
        </p:nvSpPr>
        <p:spPr>
          <a:xfrm>
            <a:off x="5901652" y="2746011"/>
            <a:ext cx="209995" cy="210831"/>
          </a:xfrm>
          <a:prstGeom prst="ellipse">
            <a:avLst/>
          </a:prstGeom>
          <a:solidFill>
            <a:srgbClr val="FFFFFF"/>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7030A0"/>
              </a:solidFill>
              <a:latin typeface="Calibri" panose="020F0502020204030204" pitchFamily="34" charset="0"/>
              <a:cs typeface="Calibri" panose="020F0502020204030204" pitchFamily="34" charset="0"/>
            </a:endParaRPr>
          </a:p>
        </p:txBody>
      </p:sp>
      <p:sp>
        <p:nvSpPr>
          <p:cNvPr id="54" name="Freeform 201">
            <a:extLst>
              <a:ext uri="{FF2B5EF4-FFF2-40B4-BE49-F238E27FC236}">
                <a16:creationId xmlns:a16="http://schemas.microsoft.com/office/drawing/2014/main" id="{5AB9C68C-7F4D-01ED-ACBB-BFBAAC995524}"/>
              </a:ext>
            </a:extLst>
          </p:cNvPr>
          <p:cNvSpPr>
            <a:spLocks/>
          </p:cNvSpPr>
          <p:nvPr/>
        </p:nvSpPr>
        <p:spPr bwMode="auto">
          <a:xfrm rot="5400000">
            <a:off x="6168367" y="2701749"/>
            <a:ext cx="122465" cy="228697"/>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sp>
        <p:nvSpPr>
          <p:cNvPr id="56" name="Freeform 201">
            <a:extLst>
              <a:ext uri="{FF2B5EF4-FFF2-40B4-BE49-F238E27FC236}">
                <a16:creationId xmlns:a16="http://schemas.microsoft.com/office/drawing/2014/main" id="{E4066798-26C1-5229-29DB-9ACC59B722E7}"/>
              </a:ext>
            </a:extLst>
          </p:cNvPr>
          <p:cNvSpPr>
            <a:spLocks/>
          </p:cNvSpPr>
          <p:nvPr/>
        </p:nvSpPr>
        <p:spPr bwMode="auto">
          <a:xfrm rot="16200000">
            <a:off x="5705830" y="2741021"/>
            <a:ext cx="122465" cy="228697"/>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sp>
        <p:nvSpPr>
          <p:cNvPr id="57" name="Freeform 203">
            <a:extLst>
              <a:ext uri="{FF2B5EF4-FFF2-40B4-BE49-F238E27FC236}">
                <a16:creationId xmlns:a16="http://schemas.microsoft.com/office/drawing/2014/main" id="{DB6C8AE5-BBCE-1279-A6D2-EBDCFD8FC29C}"/>
              </a:ext>
            </a:extLst>
          </p:cNvPr>
          <p:cNvSpPr>
            <a:spLocks/>
          </p:cNvSpPr>
          <p:nvPr/>
        </p:nvSpPr>
        <p:spPr bwMode="auto">
          <a:xfrm>
            <a:off x="4408857" y="2794136"/>
            <a:ext cx="1260494" cy="153067"/>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203">
            <a:extLst>
              <a:ext uri="{FF2B5EF4-FFF2-40B4-BE49-F238E27FC236}">
                <a16:creationId xmlns:a16="http://schemas.microsoft.com/office/drawing/2014/main" id="{E8BA4E19-5012-993C-BD52-B92A7CD86F63}"/>
              </a:ext>
            </a:extLst>
          </p:cNvPr>
          <p:cNvSpPr>
            <a:spLocks/>
          </p:cNvSpPr>
          <p:nvPr/>
        </p:nvSpPr>
        <p:spPr bwMode="auto">
          <a:xfrm rot="16200000">
            <a:off x="5419822" y="3518805"/>
            <a:ext cx="1260494" cy="153067"/>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 name="TextBox 26">
            <a:extLst>
              <a:ext uri="{FF2B5EF4-FFF2-40B4-BE49-F238E27FC236}">
                <a16:creationId xmlns:a16="http://schemas.microsoft.com/office/drawing/2014/main" id="{2CBC7DE6-92BE-E8E8-4D80-745C4B8F3027}"/>
              </a:ext>
            </a:extLst>
          </p:cNvPr>
          <p:cNvSpPr txBox="1">
            <a:spLocks noChangeArrowheads="1"/>
          </p:cNvSpPr>
          <p:nvPr/>
        </p:nvSpPr>
        <p:spPr bwMode="auto">
          <a:xfrm>
            <a:off x="4636099" y="179477"/>
            <a:ext cx="26965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a:lnSpc>
                <a:spcPct val="100000"/>
              </a:lnSpc>
              <a:spcBef>
                <a:spcPct val="0"/>
              </a:spcBef>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 </a:t>
            </a:r>
            <a:r>
              <a:rPr lang="en-US" sz="2000" dirty="0">
                <a:solidFill>
                  <a:schemeClr val="accent1"/>
                </a:solidFill>
                <a:latin typeface="Georgia" panose="02040502050405020303" pitchFamily="18" charset="0"/>
              </a:rPr>
              <a:t>90% Humidity </a:t>
            </a:r>
            <a:endParaRPr lang="en-US" altLang="en-US" sz="2000" dirty="0">
              <a:solidFill>
                <a:schemeClr val="accent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21" name="TextBox 20">
            <a:extLst>
              <a:ext uri="{FF2B5EF4-FFF2-40B4-BE49-F238E27FC236}">
                <a16:creationId xmlns:a16="http://schemas.microsoft.com/office/drawing/2014/main" id="{2E833B62-F2F0-3E4B-0D75-4FB924BEA431}"/>
              </a:ext>
            </a:extLst>
          </p:cNvPr>
          <p:cNvSpPr txBox="1"/>
          <p:nvPr/>
        </p:nvSpPr>
        <p:spPr>
          <a:xfrm>
            <a:off x="6317740" y="2246638"/>
            <a:ext cx="1380300" cy="461665"/>
          </a:xfrm>
          <a:prstGeom prst="rect">
            <a:avLst/>
          </a:prstGeom>
          <a:noFill/>
        </p:spPr>
        <p:txBody>
          <a:bodyPr wrap="square" rtlCol="0">
            <a:spAutoFit/>
          </a:bodyPr>
          <a:lstStyle/>
          <a:p>
            <a:r>
              <a:rPr lang="en-US" sz="2400" b="1" i="1" dirty="0" err="1"/>
              <a:t>q</a:t>
            </a:r>
            <a:r>
              <a:rPr lang="en-US" sz="2400" b="1" i="1" baseline="-25000" dirty="0" err="1"/>
              <a:t>condense</a:t>
            </a:r>
            <a:r>
              <a:rPr lang="en-US" sz="2400" b="1" i="1" baseline="-25000" dirty="0"/>
              <a:t> </a:t>
            </a:r>
            <a:endParaRPr lang="en-US" sz="2400" b="1" i="1" dirty="0"/>
          </a:p>
        </p:txBody>
      </p:sp>
      <p:sp>
        <p:nvSpPr>
          <p:cNvPr id="22" name="TextBox 21">
            <a:extLst>
              <a:ext uri="{FF2B5EF4-FFF2-40B4-BE49-F238E27FC236}">
                <a16:creationId xmlns:a16="http://schemas.microsoft.com/office/drawing/2014/main" id="{27F198F8-C26D-2995-82E8-1BB29E15242A}"/>
              </a:ext>
            </a:extLst>
          </p:cNvPr>
          <p:cNvSpPr txBox="1"/>
          <p:nvPr/>
        </p:nvSpPr>
        <p:spPr>
          <a:xfrm>
            <a:off x="4835395" y="2222818"/>
            <a:ext cx="1380300" cy="461665"/>
          </a:xfrm>
          <a:prstGeom prst="rect">
            <a:avLst/>
          </a:prstGeom>
          <a:noFill/>
        </p:spPr>
        <p:txBody>
          <a:bodyPr wrap="square" rtlCol="0">
            <a:spAutoFit/>
          </a:bodyPr>
          <a:lstStyle/>
          <a:p>
            <a:r>
              <a:rPr lang="en-US" sz="2400" b="1" i="1" dirty="0"/>
              <a:t>q</a:t>
            </a:r>
            <a:r>
              <a:rPr lang="en-US" sz="2400" b="1" i="1" baseline="-25000" dirty="0"/>
              <a:t>cool</a:t>
            </a:r>
            <a:endParaRPr lang="en-US" sz="2400" b="1" i="1" dirty="0"/>
          </a:p>
        </p:txBody>
      </p:sp>
      <p:sp>
        <p:nvSpPr>
          <p:cNvPr id="23" name="TextBox 22">
            <a:extLst>
              <a:ext uri="{FF2B5EF4-FFF2-40B4-BE49-F238E27FC236}">
                <a16:creationId xmlns:a16="http://schemas.microsoft.com/office/drawing/2014/main" id="{44C915DC-775E-DFE1-0FE8-E4463B27815F}"/>
              </a:ext>
            </a:extLst>
          </p:cNvPr>
          <p:cNvSpPr txBox="1"/>
          <p:nvPr/>
        </p:nvSpPr>
        <p:spPr>
          <a:xfrm>
            <a:off x="6229599" y="3733053"/>
            <a:ext cx="1380300" cy="461665"/>
          </a:xfrm>
          <a:prstGeom prst="rect">
            <a:avLst/>
          </a:prstGeom>
          <a:noFill/>
        </p:spPr>
        <p:txBody>
          <a:bodyPr wrap="square" rtlCol="0">
            <a:spAutoFit/>
          </a:bodyPr>
          <a:lstStyle/>
          <a:p>
            <a:r>
              <a:rPr lang="en-US" sz="2400" b="1" i="1" dirty="0" err="1"/>
              <a:t>q</a:t>
            </a:r>
            <a:r>
              <a:rPr lang="en-US" sz="2400" b="1" i="1" baseline="-25000" dirty="0" err="1"/>
              <a:t>air</a:t>
            </a:r>
            <a:endParaRPr lang="en-US" sz="2400" b="1" i="1" dirty="0"/>
          </a:p>
        </p:txBody>
      </p:sp>
      <p:sp>
        <p:nvSpPr>
          <p:cNvPr id="26" name="TextBox 25">
            <a:extLst>
              <a:ext uri="{FF2B5EF4-FFF2-40B4-BE49-F238E27FC236}">
                <a16:creationId xmlns:a16="http://schemas.microsoft.com/office/drawing/2014/main" id="{A3E461FC-DD47-744A-2EC7-813F1A89F130}"/>
              </a:ext>
            </a:extLst>
          </p:cNvPr>
          <p:cNvSpPr txBox="1"/>
          <p:nvPr/>
        </p:nvSpPr>
        <p:spPr>
          <a:xfrm>
            <a:off x="4835395" y="4255760"/>
            <a:ext cx="2382659" cy="1782036"/>
          </a:xfrm>
          <a:prstGeom prst="rect">
            <a:avLst/>
          </a:prstGeom>
          <a:noFill/>
          <a:ln w="38100">
            <a:solidFill>
              <a:schemeClr val="accent2"/>
            </a:solidFill>
          </a:ln>
        </p:spPr>
        <p:txBody>
          <a:bodyPr wrap="square" rtlCol="0">
            <a:spAutoFit/>
          </a:bodyPr>
          <a:lstStyle/>
          <a:p>
            <a:endParaRPr lang="en-US" dirty="0"/>
          </a:p>
        </p:txBody>
      </p:sp>
    </p:spTree>
    <p:extLst>
      <p:ext uri="{BB962C8B-B14F-4D97-AF65-F5344CB8AC3E}">
        <p14:creationId xmlns:p14="http://schemas.microsoft.com/office/powerpoint/2010/main" val="337213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7BC15A-B56C-7199-9E1B-5DA5D6D4DD4B}"/>
              </a:ext>
            </a:extLst>
          </p:cNvPr>
          <p:cNvSpPr txBox="1"/>
          <p:nvPr/>
        </p:nvSpPr>
        <p:spPr>
          <a:xfrm>
            <a:off x="3470942" y="2095386"/>
            <a:ext cx="5250116" cy="461665"/>
          </a:xfrm>
          <a:prstGeom prst="rect">
            <a:avLst/>
          </a:prstGeom>
          <a:noFill/>
        </p:spPr>
        <p:txBody>
          <a:bodyPr wrap="square" rtlCol="0">
            <a:spAutoFit/>
          </a:bodyPr>
          <a:lstStyle/>
          <a:p>
            <a:r>
              <a:rPr lang="en-US" sz="2400" dirty="0">
                <a:solidFill>
                  <a:schemeClr val="accent2"/>
                </a:solidFill>
              </a:rPr>
              <a:t>Rate of energy in = rate of energy out </a:t>
            </a:r>
          </a:p>
        </p:txBody>
      </p:sp>
      <p:sp>
        <p:nvSpPr>
          <p:cNvPr id="5" name="TextBox 4">
            <a:extLst>
              <a:ext uri="{FF2B5EF4-FFF2-40B4-BE49-F238E27FC236}">
                <a16:creationId xmlns:a16="http://schemas.microsoft.com/office/drawing/2014/main" id="{C10A1ECC-BCC9-70D7-24ED-8103AD692A85}"/>
              </a:ext>
            </a:extLst>
          </p:cNvPr>
          <p:cNvSpPr txBox="1"/>
          <p:nvPr/>
        </p:nvSpPr>
        <p:spPr>
          <a:xfrm>
            <a:off x="4697381" y="2531360"/>
            <a:ext cx="2378888" cy="461665"/>
          </a:xfrm>
          <a:prstGeom prst="rect">
            <a:avLst/>
          </a:prstGeom>
          <a:noFill/>
        </p:spPr>
        <p:txBody>
          <a:bodyPr wrap="square" rtlCol="0">
            <a:spAutoFit/>
          </a:bodyPr>
          <a:lstStyle/>
          <a:p>
            <a:r>
              <a:rPr lang="en-US" sz="2400" i="1" dirty="0"/>
              <a:t>q</a:t>
            </a:r>
            <a:r>
              <a:rPr lang="en-US" sz="2400" i="1" baseline="-25000" dirty="0"/>
              <a:t>3 </a:t>
            </a:r>
            <a:r>
              <a:rPr lang="en-US" sz="2400" i="1" dirty="0"/>
              <a:t>= </a:t>
            </a:r>
            <a:r>
              <a:rPr lang="en-US" sz="2400" i="1" dirty="0" err="1"/>
              <a:t>q</a:t>
            </a:r>
            <a:r>
              <a:rPr lang="en-US" sz="2400" i="1" baseline="-25000" dirty="0" err="1"/>
              <a:t>air</a:t>
            </a:r>
            <a:r>
              <a:rPr lang="en-US" sz="2400" i="1" baseline="-25000" dirty="0"/>
              <a:t> </a:t>
            </a:r>
            <a:r>
              <a:rPr lang="en-US" sz="2400" i="1" dirty="0"/>
              <a:t> + q</a:t>
            </a:r>
            <a:r>
              <a:rPr lang="en-US" sz="2400" i="1" baseline="-25000" dirty="0"/>
              <a:t>4</a:t>
            </a:r>
            <a:r>
              <a:rPr lang="en-US" sz="2400" i="1" dirty="0"/>
              <a:t> </a:t>
            </a:r>
          </a:p>
        </p:txBody>
      </p:sp>
      <p:sp>
        <p:nvSpPr>
          <p:cNvPr id="6" name="TextBox 5">
            <a:extLst>
              <a:ext uri="{FF2B5EF4-FFF2-40B4-BE49-F238E27FC236}">
                <a16:creationId xmlns:a16="http://schemas.microsoft.com/office/drawing/2014/main" id="{6B3B905A-B124-4325-4289-C07EF80B72B0}"/>
              </a:ext>
            </a:extLst>
          </p:cNvPr>
          <p:cNvSpPr txBox="1"/>
          <p:nvPr/>
        </p:nvSpPr>
        <p:spPr>
          <a:xfrm>
            <a:off x="4775968" y="3082320"/>
            <a:ext cx="2378888" cy="461665"/>
          </a:xfrm>
          <a:prstGeom prst="rect">
            <a:avLst/>
          </a:prstGeom>
          <a:noFill/>
        </p:spPr>
        <p:txBody>
          <a:bodyPr wrap="square" rtlCol="0">
            <a:spAutoFit/>
          </a:bodyPr>
          <a:lstStyle/>
          <a:p>
            <a:r>
              <a:rPr lang="en-US" sz="2400" i="1" dirty="0"/>
              <a:t> </a:t>
            </a:r>
            <a:r>
              <a:rPr lang="en-US" sz="2400" i="1" dirty="0" err="1"/>
              <a:t>q</a:t>
            </a:r>
            <a:r>
              <a:rPr lang="en-US" sz="2400" i="1" baseline="-25000" dirty="0" err="1"/>
              <a:t>air</a:t>
            </a:r>
            <a:r>
              <a:rPr lang="en-US" sz="2400" i="1" baseline="-25000" dirty="0"/>
              <a:t> </a:t>
            </a:r>
            <a:r>
              <a:rPr lang="en-US" sz="2400" i="1" dirty="0"/>
              <a:t>= q</a:t>
            </a:r>
            <a:r>
              <a:rPr lang="en-US" sz="2400" i="1" baseline="-25000" dirty="0"/>
              <a:t>3</a:t>
            </a:r>
            <a:r>
              <a:rPr lang="en-US" sz="2400" i="1" dirty="0"/>
              <a:t> – q</a:t>
            </a:r>
            <a:r>
              <a:rPr lang="en-US" sz="2400" i="1" baseline="-25000" dirty="0"/>
              <a:t>4</a:t>
            </a:r>
            <a:r>
              <a:rPr lang="en-US" sz="2400" i="1" dirty="0"/>
              <a:t> </a:t>
            </a:r>
          </a:p>
        </p:txBody>
      </p:sp>
      <p:sp>
        <p:nvSpPr>
          <p:cNvPr id="7" name="TextBox 6">
            <a:extLst>
              <a:ext uri="{FF2B5EF4-FFF2-40B4-BE49-F238E27FC236}">
                <a16:creationId xmlns:a16="http://schemas.microsoft.com/office/drawing/2014/main" id="{13AE58CB-97A6-EA9F-64F7-67B95E724E82}"/>
              </a:ext>
            </a:extLst>
          </p:cNvPr>
          <p:cNvSpPr txBox="1"/>
          <p:nvPr/>
        </p:nvSpPr>
        <p:spPr>
          <a:xfrm>
            <a:off x="4572000" y="3622590"/>
            <a:ext cx="2378888" cy="461665"/>
          </a:xfrm>
          <a:prstGeom prst="rect">
            <a:avLst/>
          </a:prstGeom>
          <a:noFill/>
        </p:spPr>
        <p:txBody>
          <a:bodyPr wrap="square" rtlCol="0">
            <a:spAutoFit/>
          </a:bodyPr>
          <a:lstStyle/>
          <a:p>
            <a:r>
              <a:rPr lang="en-US" sz="2400" i="1" dirty="0"/>
              <a:t> </a:t>
            </a:r>
            <a:r>
              <a:rPr lang="en-US" sz="2400" i="1" dirty="0" err="1"/>
              <a:t>q</a:t>
            </a:r>
            <a:r>
              <a:rPr lang="en-US" sz="2400" i="1" baseline="-25000" dirty="0" err="1"/>
              <a:t>air</a:t>
            </a:r>
            <a:r>
              <a:rPr lang="en-US" sz="2400" i="1" baseline="-25000" dirty="0"/>
              <a:t> </a:t>
            </a:r>
            <a:r>
              <a:rPr lang="en-US" sz="2400" i="1" dirty="0"/>
              <a:t>= - (q</a:t>
            </a:r>
            <a:r>
              <a:rPr lang="en-US" sz="2400" i="1" baseline="-25000" dirty="0"/>
              <a:t>4 </a:t>
            </a:r>
            <a:r>
              <a:rPr lang="en-US" sz="2400" i="1" dirty="0"/>
              <a:t>– q</a:t>
            </a:r>
            <a:r>
              <a:rPr lang="en-US" sz="2400" i="1" baseline="-25000" dirty="0"/>
              <a:t>3</a:t>
            </a:r>
            <a:r>
              <a:rPr lang="en-US" sz="2400" i="1" dirty="0"/>
              <a:t>) </a:t>
            </a:r>
          </a:p>
        </p:txBody>
      </p:sp>
      <p:sp>
        <p:nvSpPr>
          <p:cNvPr id="8" name="TextBox 7">
            <a:extLst>
              <a:ext uri="{FF2B5EF4-FFF2-40B4-BE49-F238E27FC236}">
                <a16:creationId xmlns:a16="http://schemas.microsoft.com/office/drawing/2014/main" id="{52C1352D-9782-A6C7-271E-F9C78B9A9952}"/>
              </a:ext>
            </a:extLst>
          </p:cNvPr>
          <p:cNvSpPr txBox="1"/>
          <p:nvPr/>
        </p:nvSpPr>
        <p:spPr>
          <a:xfrm>
            <a:off x="4122857" y="4120635"/>
            <a:ext cx="3946286" cy="461665"/>
          </a:xfrm>
          <a:prstGeom prst="rect">
            <a:avLst/>
          </a:prstGeom>
          <a:noFill/>
        </p:spPr>
        <p:txBody>
          <a:bodyPr wrap="square" rtlCol="0">
            <a:spAutoFit/>
          </a:bodyPr>
          <a:lstStyle/>
          <a:p>
            <a:r>
              <a:rPr lang="en-US" sz="2400" i="1" dirty="0"/>
              <a:t> </a:t>
            </a:r>
            <a:r>
              <a:rPr lang="en-US" sz="2400" i="1" dirty="0" err="1"/>
              <a:t>q</a:t>
            </a:r>
            <a:r>
              <a:rPr lang="en-US" sz="2400" i="1" baseline="-25000" dirty="0" err="1"/>
              <a:t>air</a:t>
            </a:r>
            <a:r>
              <a:rPr lang="en-US" sz="2400" i="1" baseline="-25000" dirty="0"/>
              <a:t> </a:t>
            </a:r>
            <a:r>
              <a:rPr lang="en-US" sz="2400" i="1" dirty="0"/>
              <a:t>= - </a:t>
            </a:r>
            <a:r>
              <a:rPr lang="en-US" sz="2400" i="1" dirty="0" err="1"/>
              <a:t>F</a:t>
            </a:r>
            <a:r>
              <a:rPr lang="en-US" sz="2400" i="1" baseline="-25000" dirty="0" err="1"/>
              <a:t>water</a:t>
            </a:r>
            <a:r>
              <a:rPr lang="en-US" sz="2400" i="1" dirty="0"/>
              <a:t> </a:t>
            </a:r>
            <a:r>
              <a:rPr lang="en-US" sz="2400" i="1" dirty="0" err="1"/>
              <a:t>C</a:t>
            </a:r>
            <a:r>
              <a:rPr lang="en-US" sz="2400" i="1" baseline="-25000" dirty="0" err="1"/>
              <a:t>P,water</a:t>
            </a:r>
            <a:r>
              <a:rPr lang="en-US" sz="2400" i="1" dirty="0"/>
              <a:t> (T</a:t>
            </a:r>
            <a:r>
              <a:rPr lang="en-US" sz="2400" i="1" baseline="-25000" dirty="0"/>
              <a:t>4 </a:t>
            </a:r>
            <a:r>
              <a:rPr lang="en-US" sz="2400" i="1" dirty="0"/>
              <a:t>– T</a:t>
            </a:r>
            <a:r>
              <a:rPr lang="en-US" sz="2400" i="1" baseline="-25000" dirty="0"/>
              <a:t>3</a:t>
            </a:r>
            <a:r>
              <a:rPr lang="en-US" sz="2400" i="1" dirty="0"/>
              <a:t>)</a:t>
            </a:r>
          </a:p>
        </p:txBody>
      </p:sp>
      <p:sp>
        <p:nvSpPr>
          <p:cNvPr id="12" name="TextBox 11">
            <a:extLst>
              <a:ext uri="{FF2B5EF4-FFF2-40B4-BE49-F238E27FC236}">
                <a16:creationId xmlns:a16="http://schemas.microsoft.com/office/drawing/2014/main" id="{1ACB2FB1-C8C5-3820-16A5-431B14E92195}"/>
              </a:ext>
            </a:extLst>
          </p:cNvPr>
          <p:cNvSpPr txBox="1"/>
          <p:nvPr/>
        </p:nvSpPr>
        <p:spPr>
          <a:xfrm>
            <a:off x="139700" y="2609761"/>
            <a:ext cx="4432300" cy="400110"/>
          </a:xfrm>
          <a:prstGeom prst="rect">
            <a:avLst/>
          </a:prstGeom>
          <a:noFill/>
        </p:spPr>
        <p:txBody>
          <a:bodyPr wrap="square">
            <a:spAutoFit/>
          </a:bodyPr>
          <a:lstStyle/>
          <a:p>
            <a:r>
              <a:rPr lang="en-US" sz="2000" i="1" dirty="0">
                <a:latin typeface="Georgia" panose="02040502050405020303" pitchFamily="18" charset="0"/>
              </a:rPr>
              <a:t>(1)	Conservation of energy</a:t>
            </a:r>
            <a:endParaRPr lang="en-US" sz="2000" i="1" dirty="0"/>
          </a:p>
        </p:txBody>
      </p:sp>
      <p:sp>
        <p:nvSpPr>
          <p:cNvPr id="13" name="TextBox 12">
            <a:extLst>
              <a:ext uri="{FF2B5EF4-FFF2-40B4-BE49-F238E27FC236}">
                <a16:creationId xmlns:a16="http://schemas.microsoft.com/office/drawing/2014/main" id="{2F65B72F-5D6D-B738-0052-B47575A9E9C8}"/>
              </a:ext>
            </a:extLst>
          </p:cNvPr>
          <p:cNvSpPr txBox="1"/>
          <p:nvPr/>
        </p:nvSpPr>
        <p:spPr>
          <a:xfrm>
            <a:off x="139700" y="4241737"/>
            <a:ext cx="5213683" cy="400110"/>
          </a:xfrm>
          <a:prstGeom prst="rect">
            <a:avLst/>
          </a:prstGeom>
          <a:noFill/>
        </p:spPr>
        <p:txBody>
          <a:bodyPr wrap="square">
            <a:spAutoFit/>
          </a:bodyPr>
          <a:lstStyle/>
          <a:p>
            <a:r>
              <a:rPr lang="en-US" sz="2000" i="1" dirty="0">
                <a:latin typeface="Georgia" panose="02040502050405020303" pitchFamily="18" charset="0"/>
              </a:rPr>
              <a:t>(2) 	Rate of energy transfer</a:t>
            </a:r>
            <a:endParaRPr lang="en-US" sz="2000" i="1" dirty="0"/>
          </a:p>
        </p:txBody>
      </p:sp>
      <p:sp>
        <p:nvSpPr>
          <p:cNvPr id="14" name="TextBox 13">
            <a:extLst>
              <a:ext uri="{FF2B5EF4-FFF2-40B4-BE49-F238E27FC236}">
                <a16:creationId xmlns:a16="http://schemas.microsoft.com/office/drawing/2014/main" id="{1F5F13D8-5251-0D60-8BB8-129A4EEBABF7}"/>
              </a:ext>
            </a:extLst>
          </p:cNvPr>
          <p:cNvSpPr txBox="1"/>
          <p:nvPr/>
        </p:nvSpPr>
        <p:spPr>
          <a:xfrm>
            <a:off x="139700" y="5056005"/>
            <a:ext cx="3575823" cy="1015663"/>
          </a:xfrm>
          <a:prstGeom prst="rect">
            <a:avLst/>
          </a:prstGeom>
          <a:noFill/>
        </p:spPr>
        <p:txBody>
          <a:bodyPr wrap="square">
            <a:spAutoFit/>
          </a:bodyPr>
          <a:lstStyle/>
          <a:p>
            <a:r>
              <a:rPr lang="en-US" sz="2000" i="1" dirty="0">
                <a:latin typeface="Georgia" panose="02040502050405020303" pitchFamily="18" charset="0"/>
              </a:rPr>
              <a:t>(3) 	Solving for  </a:t>
            </a:r>
            <a:r>
              <a:rPr lang="en-US" sz="2000" i="1" dirty="0" err="1">
                <a:latin typeface="Georgia" panose="02040502050405020303" pitchFamily="18" charset="0"/>
              </a:rPr>
              <a:t>q</a:t>
            </a:r>
            <a:r>
              <a:rPr lang="en-US" sz="2000" i="1" baseline="-25000" dirty="0" err="1">
                <a:latin typeface="Georgia" panose="02040502050405020303" pitchFamily="18" charset="0"/>
              </a:rPr>
              <a:t>air</a:t>
            </a:r>
            <a:r>
              <a:rPr lang="en-US" sz="2000" i="1" dirty="0">
                <a:latin typeface="Georgia" panose="02040502050405020303" pitchFamily="18" charset="0"/>
              </a:rPr>
              <a:t> 					</a:t>
            </a:r>
            <a:endParaRPr lang="en-US" sz="2000" i="1" dirty="0"/>
          </a:p>
        </p:txBody>
      </p:sp>
      <p:pic>
        <p:nvPicPr>
          <p:cNvPr id="17" name="Picture 16">
            <a:extLst>
              <a:ext uri="{FF2B5EF4-FFF2-40B4-BE49-F238E27FC236}">
                <a16:creationId xmlns:a16="http://schemas.microsoft.com/office/drawing/2014/main" id="{15DEADE8-3AEC-6806-A58A-7913A6E5D3C8}"/>
              </a:ext>
            </a:extLst>
          </p:cNvPr>
          <p:cNvPicPr>
            <a:picLocks noChangeAspect="1"/>
          </p:cNvPicPr>
          <p:nvPr/>
        </p:nvPicPr>
        <p:blipFill>
          <a:blip r:embed="rId3"/>
          <a:stretch>
            <a:fillRect/>
          </a:stretch>
        </p:blipFill>
        <p:spPr>
          <a:xfrm>
            <a:off x="3419838" y="231895"/>
            <a:ext cx="5301220" cy="1892743"/>
          </a:xfrm>
          <a:prstGeom prst="rect">
            <a:avLst/>
          </a:prstGeom>
        </p:spPr>
      </p:pic>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D4A9EF4A-25E2-27F1-7A1F-5CDA79862F3B}"/>
                  </a:ext>
                </a:extLst>
              </p:cNvPr>
              <p:cNvSpPr txBox="1"/>
              <p:nvPr/>
            </p:nvSpPr>
            <p:spPr>
              <a:xfrm>
                <a:off x="3823075" y="4775851"/>
                <a:ext cx="4127500" cy="723211"/>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𝑤𝑎𝑡𝑒𝑟</m:t>
                          </m:r>
                        </m:sub>
                      </m:sSub>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𝑎𝑖𝑟</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𝑤𝑎𝑡𝑒𝑟</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4</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den>
                      </m:f>
                    </m:oMath>
                  </m:oMathPara>
                </a14:m>
                <a:endParaRPr lang="en-US" sz="2400" dirty="0"/>
              </a:p>
            </p:txBody>
          </p:sp>
        </mc:Choice>
        <mc:Fallback>
          <p:sp>
            <p:nvSpPr>
              <p:cNvPr id="20" name="TextBox 19">
                <a:extLst>
                  <a:ext uri="{FF2B5EF4-FFF2-40B4-BE49-F238E27FC236}">
                    <a16:creationId xmlns:a16="http://schemas.microsoft.com/office/drawing/2014/main" id="{D4A9EF4A-25E2-27F1-7A1F-5CDA79862F3B}"/>
                  </a:ext>
                </a:extLst>
              </p:cNvPr>
              <p:cNvSpPr txBox="1">
                <a:spLocks noRot="1" noChangeAspect="1" noMove="1" noResize="1" noEditPoints="1" noAdjustHandles="1" noChangeArrowheads="1" noChangeShapeType="1" noTextEdit="1"/>
              </p:cNvSpPr>
              <p:nvPr/>
            </p:nvSpPr>
            <p:spPr>
              <a:xfrm>
                <a:off x="3823075" y="4775851"/>
                <a:ext cx="4127500" cy="723211"/>
              </a:xfrm>
              <a:prstGeom prst="rect">
                <a:avLst/>
              </a:prstGeom>
              <a:blipFill>
                <a:blip r:embed="rId4"/>
                <a:stretch>
                  <a:fillRect/>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20B28B40-A7F7-EED3-4E6E-08829F298762}"/>
              </a:ext>
            </a:extLst>
          </p:cNvPr>
          <p:cNvGrpSpPr/>
          <p:nvPr/>
        </p:nvGrpSpPr>
        <p:grpSpPr>
          <a:xfrm>
            <a:off x="3388927" y="5692613"/>
            <a:ext cx="4789874" cy="1070486"/>
            <a:chOff x="5380650" y="4134506"/>
            <a:chExt cx="5887765" cy="1390256"/>
          </a:xfrm>
        </p:grpSpPr>
        <p:pic>
          <p:nvPicPr>
            <p:cNvPr id="22" name="Picture 21" descr="A picture containing text&#10;&#10;Description automatically generated">
              <a:extLst>
                <a:ext uri="{FF2B5EF4-FFF2-40B4-BE49-F238E27FC236}">
                  <a16:creationId xmlns:a16="http://schemas.microsoft.com/office/drawing/2014/main" id="{71108384-51C7-9E02-03CD-28D2912DCF55}"/>
                </a:ext>
              </a:extLst>
            </p:cNvPr>
            <p:cNvPicPr>
              <a:picLocks noChangeAspect="1"/>
            </p:cNvPicPr>
            <p:nvPr/>
          </p:nvPicPr>
          <p:blipFill rotWithShape="1">
            <a:blip r:embed="rId5"/>
            <a:srcRect t="12815" r="35035"/>
            <a:stretch/>
          </p:blipFill>
          <p:spPr>
            <a:xfrm>
              <a:off x="5380650" y="4134506"/>
              <a:ext cx="5887765" cy="1390256"/>
            </a:xfrm>
            <a:prstGeom prst="rect">
              <a:avLst/>
            </a:prstGeom>
          </p:spPr>
        </p:pic>
        <p:sp>
          <p:nvSpPr>
            <p:cNvPr id="23" name="TextBox 22">
              <a:extLst>
                <a:ext uri="{FF2B5EF4-FFF2-40B4-BE49-F238E27FC236}">
                  <a16:creationId xmlns:a16="http://schemas.microsoft.com/office/drawing/2014/main" id="{87F4BC4A-499D-9C70-08A8-36E13044F728}"/>
                </a:ext>
              </a:extLst>
            </p:cNvPr>
            <p:cNvSpPr txBox="1"/>
            <p:nvPr/>
          </p:nvSpPr>
          <p:spPr>
            <a:xfrm>
              <a:off x="7175500" y="4139212"/>
              <a:ext cx="736600" cy="400110"/>
            </a:xfrm>
            <a:prstGeom prst="rect">
              <a:avLst/>
            </a:prstGeom>
            <a:solidFill>
              <a:schemeClr val="bg1"/>
            </a:solidFill>
          </p:spPr>
          <p:txBody>
            <a:bodyPr wrap="square" rtlCol="0">
              <a:spAutoFit/>
            </a:bodyPr>
            <a:lstStyle/>
            <a:p>
              <a:r>
                <a:rPr lang="en-US" sz="2000" b="1" dirty="0"/>
                <a:t>    (</a:t>
              </a:r>
              <a:endParaRPr lang="en-US" b="1" dirty="0"/>
            </a:p>
          </p:txBody>
        </p:sp>
      </p:grpSp>
      <p:sp>
        <p:nvSpPr>
          <p:cNvPr id="25" name="TextBox 24">
            <a:extLst>
              <a:ext uri="{FF2B5EF4-FFF2-40B4-BE49-F238E27FC236}">
                <a16:creationId xmlns:a16="http://schemas.microsoft.com/office/drawing/2014/main" id="{BD12390E-396C-7EB6-3523-3D6D46291B37}"/>
              </a:ext>
            </a:extLst>
          </p:cNvPr>
          <p:cNvSpPr txBox="1"/>
          <p:nvPr/>
        </p:nvSpPr>
        <p:spPr>
          <a:xfrm>
            <a:off x="4697381" y="5560308"/>
            <a:ext cx="5250116" cy="457946"/>
          </a:xfrm>
          <a:prstGeom prst="rect">
            <a:avLst/>
          </a:prstGeom>
          <a:solidFill>
            <a:schemeClr val="bg1"/>
          </a:solidFill>
        </p:spPr>
        <p:txBody>
          <a:bodyPr wrap="square">
            <a:spAutoFit/>
          </a:bodyPr>
          <a:lstStyle/>
          <a:p>
            <a:pPr>
              <a:lnSpc>
                <a:spcPct val="150000"/>
              </a:lnSpc>
            </a:pPr>
            <a:r>
              <a:rPr lang="en-US" sz="1800" dirty="0">
                <a:latin typeface="Georgia" panose="02040502050405020303" pitchFamily="18" charset="0"/>
              </a:rPr>
              <a:t> -(</a:t>
            </a:r>
            <a:r>
              <a:rPr lang="en-US" dirty="0">
                <a:latin typeface="Georgia" panose="02040502050405020303" pitchFamily="18" charset="0"/>
              </a:rPr>
              <a:t>– 2</a:t>
            </a:r>
            <a:r>
              <a:rPr lang="en-US" sz="1800" dirty="0">
                <a:latin typeface="Georgia" panose="02040502050405020303" pitchFamily="18" charset="0"/>
              </a:rPr>
              <a:t>.00 x 10</a:t>
            </a:r>
            <a:r>
              <a:rPr lang="en-US" sz="1800" baseline="30000" dirty="0">
                <a:latin typeface="Georgia" panose="02040502050405020303" pitchFamily="18" charset="0"/>
              </a:rPr>
              <a:t>11</a:t>
            </a:r>
            <a:r>
              <a:rPr lang="en-US" sz="1800" dirty="0">
                <a:latin typeface="Georgia" panose="02040502050405020303" pitchFamily="18" charset="0"/>
              </a:rPr>
              <a:t>  Joules/hour)</a:t>
            </a:r>
            <a:endParaRPr lang="en-US" sz="1800" dirty="0"/>
          </a:p>
        </p:txBody>
      </p:sp>
    </p:spTree>
    <p:extLst>
      <p:ext uri="{BB962C8B-B14F-4D97-AF65-F5344CB8AC3E}">
        <p14:creationId xmlns:p14="http://schemas.microsoft.com/office/powerpoint/2010/main" val="45477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2" grpId="0"/>
      <p:bldP spid="13" grpId="0"/>
      <p:bldP spid="14" grpId="0"/>
      <p:bldP spid="20"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D416B2C-0742-C5CD-244D-539D583884F3}"/>
              </a:ext>
            </a:extLst>
          </p:cNvPr>
          <p:cNvSpPr txBox="1"/>
          <p:nvPr/>
        </p:nvSpPr>
        <p:spPr>
          <a:xfrm>
            <a:off x="541447" y="1191285"/>
            <a:ext cx="6099316" cy="400110"/>
          </a:xfrm>
          <a:prstGeom prst="rect">
            <a:avLst/>
          </a:prstGeom>
          <a:noFill/>
        </p:spPr>
        <p:txBody>
          <a:bodyPr wrap="square">
            <a:spAutoFit/>
          </a:bodyPr>
          <a:lstStyle/>
          <a:p>
            <a:r>
              <a:rPr lang="en-US" sz="2000" i="1" dirty="0">
                <a:latin typeface="Georgia" panose="02040502050405020303" pitchFamily="18" charset="0"/>
              </a:rPr>
              <a:t>(7)	 Converting eq (6) to gal/min</a:t>
            </a:r>
            <a:endParaRPr lang="en-US" sz="2000" i="1" dirty="0"/>
          </a:p>
        </p:txBody>
      </p:sp>
      <p:sp>
        <p:nvSpPr>
          <p:cNvPr id="23" name="Rectangle 22">
            <a:extLst>
              <a:ext uri="{FF2B5EF4-FFF2-40B4-BE49-F238E27FC236}">
                <a16:creationId xmlns:a16="http://schemas.microsoft.com/office/drawing/2014/main" id="{C8F9ABDD-5177-55C4-7FCC-B0E9A5926B50}"/>
              </a:ext>
            </a:extLst>
          </p:cNvPr>
          <p:cNvSpPr/>
          <p:nvPr/>
        </p:nvSpPr>
        <p:spPr>
          <a:xfrm>
            <a:off x="1655678" y="2992220"/>
            <a:ext cx="3341465" cy="87356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BFB042B-B9A1-E348-EEB6-604DAE345A7E}"/>
              </a:ext>
            </a:extLst>
          </p:cNvPr>
          <p:cNvGrpSpPr/>
          <p:nvPr/>
        </p:nvGrpSpPr>
        <p:grpSpPr>
          <a:xfrm>
            <a:off x="1740916" y="1820347"/>
            <a:ext cx="8710168" cy="942920"/>
            <a:chOff x="1033378" y="4604645"/>
            <a:chExt cx="8710168" cy="942920"/>
          </a:xfrm>
        </p:grpSpPr>
        <p:pic>
          <p:nvPicPr>
            <p:cNvPr id="9" name="Picture 8">
              <a:extLst>
                <a:ext uri="{FF2B5EF4-FFF2-40B4-BE49-F238E27FC236}">
                  <a16:creationId xmlns:a16="http://schemas.microsoft.com/office/drawing/2014/main" id="{305C55CA-DB41-C5CA-4590-2AFF782BB199}"/>
                </a:ext>
              </a:extLst>
            </p:cNvPr>
            <p:cNvPicPr>
              <a:picLocks noChangeAspect="1"/>
            </p:cNvPicPr>
            <p:nvPr/>
          </p:nvPicPr>
          <p:blipFill rotWithShape="1">
            <a:blip r:embed="rId3"/>
            <a:srcRect t="3970" r="23308" b="-3970"/>
            <a:stretch/>
          </p:blipFill>
          <p:spPr>
            <a:xfrm>
              <a:off x="2248567" y="4674004"/>
              <a:ext cx="7494979" cy="873561"/>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45AC94C-D314-5759-B001-D53F91FD9553}"/>
                </a:ext>
              </a:extLst>
            </p:cNvPr>
            <p:cNvPicPr>
              <a:picLocks noChangeAspect="1"/>
            </p:cNvPicPr>
            <p:nvPr/>
          </p:nvPicPr>
          <p:blipFill rotWithShape="1">
            <a:blip r:embed="rId4"/>
            <a:srcRect t="12127" r="86955" b="34574"/>
            <a:stretch/>
          </p:blipFill>
          <p:spPr>
            <a:xfrm>
              <a:off x="1033378" y="4604645"/>
              <a:ext cx="1215189" cy="873560"/>
            </a:xfrm>
            <a:prstGeom prst="rect">
              <a:avLst/>
            </a:prstGeom>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FB885C7-A270-448D-8EA8-2D5F98CB3435}"/>
                    </a:ext>
                  </a:extLst>
                </p:cNvPr>
                <p:cNvSpPr txBox="1"/>
                <p:nvPr/>
              </p:nvSpPr>
              <p:spPr>
                <a:xfrm>
                  <a:off x="2407106" y="4707231"/>
                  <a:ext cx="2215693" cy="668388"/>
                </a:xfrm>
                <a:custGeom>
                  <a:avLst/>
                  <a:gdLst>
                    <a:gd name="connsiteX0" fmla="*/ 0 w 2279193"/>
                    <a:gd name="connsiteY0" fmla="*/ 0 h 668388"/>
                    <a:gd name="connsiteX1" fmla="*/ 2279193 w 2279193"/>
                    <a:gd name="connsiteY1" fmla="*/ 0 h 668388"/>
                    <a:gd name="connsiteX2" fmla="*/ 2279193 w 2279193"/>
                    <a:gd name="connsiteY2" fmla="*/ 668388 h 668388"/>
                    <a:gd name="connsiteX3" fmla="*/ 0 w 2279193"/>
                    <a:gd name="connsiteY3" fmla="*/ 668388 h 668388"/>
                    <a:gd name="connsiteX4" fmla="*/ 0 w 2279193"/>
                    <a:gd name="connsiteY4" fmla="*/ 0 h 668388"/>
                    <a:gd name="connsiteX0" fmla="*/ 63500 w 2279193"/>
                    <a:gd name="connsiteY0" fmla="*/ 76200 h 668388"/>
                    <a:gd name="connsiteX1" fmla="*/ 2279193 w 2279193"/>
                    <a:gd name="connsiteY1" fmla="*/ 0 h 668388"/>
                    <a:gd name="connsiteX2" fmla="*/ 2279193 w 2279193"/>
                    <a:gd name="connsiteY2" fmla="*/ 668388 h 668388"/>
                    <a:gd name="connsiteX3" fmla="*/ 0 w 2279193"/>
                    <a:gd name="connsiteY3" fmla="*/ 668388 h 668388"/>
                    <a:gd name="connsiteX4" fmla="*/ 63500 w 2279193"/>
                    <a:gd name="connsiteY4" fmla="*/ 76200 h 668388"/>
                    <a:gd name="connsiteX0" fmla="*/ 0 w 2215693"/>
                    <a:gd name="connsiteY0" fmla="*/ 76200 h 668388"/>
                    <a:gd name="connsiteX1" fmla="*/ 2215693 w 2215693"/>
                    <a:gd name="connsiteY1" fmla="*/ 0 h 668388"/>
                    <a:gd name="connsiteX2" fmla="*/ 2215693 w 2215693"/>
                    <a:gd name="connsiteY2" fmla="*/ 668388 h 668388"/>
                    <a:gd name="connsiteX3" fmla="*/ 12700 w 2215693"/>
                    <a:gd name="connsiteY3" fmla="*/ 630288 h 668388"/>
                    <a:gd name="connsiteX4" fmla="*/ 0 w 2215693"/>
                    <a:gd name="connsiteY4" fmla="*/ 76200 h 66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693" h="668388">
                      <a:moveTo>
                        <a:pt x="0" y="76200"/>
                      </a:moveTo>
                      <a:lnTo>
                        <a:pt x="2215693" y="0"/>
                      </a:lnTo>
                      <a:lnTo>
                        <a:pt x="2215693" y="668388"/>
                      </a:lnTo>
                      <a:lnTo>
                        <a:pt x="12700" y="630288"/>
                      </a:lnTo>
                      <a:lnTo>
                        <a:pt x="0" y="76200"/>
                      </a:lnTo>
                      <a:close/>
                    </a:path>
                  </a:pathLst>
                </a:custGeom>
                <a:solidFill>
                  <a:schemeClr val="bg1"/>
                </a:solidFill>
              </p:spPr>
              <p:txBody>
                <a:bodyPr wrap="square" rtlCol="0">
                  <a:spAutoFit/>
                </a:bodyPr>
                <a:lstStyle/>
                <a:p>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3.20 </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8 </m:t>
                              </m:r>
                            </m:sup>
                          </m:sSup>
                          <m:r>
                            <a:rPr lang="en-US" sz="2400" b="0" i="1" smtClean="0">
                              <a:latin typeface="Cambria Math" panose="02040503050406030204" pitchFamily="18" charset="0"/>
                              <a:ea typeface="Cambria Math" panose="02040503050406030204" pitchFamily="18" charset="0"/>
                            </a:rPr>
                            <m:t>𝑚𝑜𝑙</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𝑤𝑎𝑡𝑒𝑟</m:t>
                          </m:r>
                        </m:num>
                        <m:den>
                          <m:r>
                            <a:rPr lang="en-US" sz="2400" b="0" i="1" smtClean="0">
                              <a:latin typeface="Cambria Math" panose="02040503050406030204" pitchFamily="18" charset="0"/>
                            </a:rPr>
                            <m:t>h𝑟</m:t>
                          </m:r>
                        </m:den>
                      </m:f>
                    </m:oMath>
                  </a14:m>
                  <a:r>
                    <a:rPr lang="en-US" sz="2400" dirty="0"/>
                    <a:t> </a:t>
                  </a:r>
                </a:p>
              </p:txBody>
            </p:sp>
          </mc:Choice>
          <mc:Fallback>
            <p:sp>
              <p:nvSpPr>
                <p:cNvPr id="2" name="TextBox 1">
                  <a:extLst>
                    <a:ext uri="{FF2B5EF4-FFF2-40B4-BE49-F238E27FC236}">
                      <a16:creationId xmlns:a16="http://schemas.microsoft.com/office/drawing/2014/main" id="{7FB885C7-A270-448D-8EA8-2D5F98CB3435}"/>
                    </a:ext>
                  </a:extLst>
                </p:cNvPr>
                <p:cNvSpPr txBox="1">
                  <a:spLocks noRot="1" noChangeAspect="1" noMove="1" noResize="1" noEditPoints="1" noAdjustHandles="1" noChangeArrowheads="1" noChangeShapeType="1" noTextEdit="1"/>
                </p:cNvSpPr>
                <p:nvPr/>
              </p:nvSpPr>
              <p:spPr>
                <a:xfrm>
                  <a:off x="2407106" y="4707231"/>
                  <a:ext cx="2215693" cy="668388"/>
                </a:xfrm>
                <a:custGeom>
                  <a:avLst/>
                  <a:gdLst>
                    <a:gd name="connsiteX0" fmla="*/ 0 w 2279193"/>
                    <a:gd name="connsiteY0" fmla="*/ 0 h 668388"/>
                    <a:gd name="connsiteX1" fmla="*/ 2279193 w 2279193"/>
                    <a:gd name="connsiteY1" fmla="*/ 0 h 668388"/>
                    <a:gd name="connsiteX2" fmla="*/ 2279193 w 2279193"/>
                    <a:gd name="connsiteY2" fmla="*/ 668388 h 668388"/>
                    <a:gd name="connsiteX3" fmla="*/ 0 w 2279193"/>
                    <a:gd name="connsiteY3" fmla="*/ 668388 h 668388"/>
                    <a:gd name="connsiteX4" fmla="*/ 0 w 2279193"/>
                    <a:gd name="connsiteY4" fmla="*/ 0 h 668388"/>
                    <a:gd name="connsiteX0" fmla="*/ 63500 w 2279193"/>
                    <a:gd name="connsiteY0" fmla="*/ 76200 h 668388"/>
                    <a:gd name="connsiteX1" fmla="*/ 2279193 w 2279193"/>
                    <a:gd name="connsiteY1" fmla="*/ 0 h 668388"/>
                    <a:gd name="connsiteX2" fmla="*/ 2279193 w 2279193"/>
                    <a:gd name="connsiteY2" fmla="*/ 668388 h 668388"/>
                    <a:gd name="connsiteX3" fmla="*/ 0 w 2279193"/>
                    <a:gd name="connsiteY3" fmla="*/ 668388 h 668388"/>
                    <a:gd name="connsiteX4" fmla="*/ 63500 w 2279193"/>
                    <a:gd name="connsiteY4" fmla="*/ 76200 h 668388"/>
                    <a:gd name="connsiteX0" fmla="*/ 0 w 2215693"/>
                    <a:gd name="connsiteY0" fmla="*/ 76200 h 668388"/>
                    <a:gd name="connsiteX1" fmla="*/ 2215693 w 2215693"/>
                    <a:gd name="connsiteY1" fmla="*/ 0 h 668388"/>
                    <a:gd name="connsiteX2" fmla="*/ 2215693 w 2215693"/>
                    <a:gd name="connsiteY2" fmla="*/ 668388 h 668388"/>
                    <a:gd name="connsiteX3" fmla="*/ 12700 w 2215693"/>
                    <a:gd name="connsiteY3" fmla="*/ 630288 h 668388"/>
                    <a:gd name="connsiteX4" fmla="*/ 0 w 2215693"/>
                    <a:gd name="connsiteY4" fmla="*/ 76200 h 66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693" h="668388">
                      <a:moveTo>
                        <a:pt x="0" y="76200"/>
                      </a:moveTo>
                      <a:lnTo>
                        <a:pt x="2215693" y="0"/>
                      </a:lnTo>
                      <a:lnTo>
                        <a:pt x="2215693" y="668388"/>
                      </a:lnTo>
                      <a:lnTo>
                        <a:pt x="12700" y="630288"/>
                      </a:lnTo>
                      <a:lnTo>
                        <a:pt x="0" y="76200"/>
                      </a:lnTo>
                      <a:close/>
                    </a:path>
                  </a:pathLst>
                </a:custGeom>
                <a:blipFill>
                  <a:blip r:embed="rId5"/>
                  <a:stretch>
                    <a:fillRect r="-3306"/>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17E41D2-4C3E-986E-A1D2-F7FE995D4F1A}"/>
                  </a:ext>
                </a:extLst>
              </p:cNvPr>
              <p:cNvSpPr txBox="1"/>
              <p:nvPr/>
            </p:nvSpPr>
            <p:spPr>
              <a:xfrm>
                <a:off x="1430099" y="3032224"/>
                <a:ext cx="3792622" cy="79355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𝑤𝑎𝑡𝑒𝑟</m:t>
                          </m:r>
                        </m:sub>
                      </m:sSub>
                      <m:r>
                        <a:rPr lang="en-US" sz="2400" b="0" i="1" smtClean="0">
                          <a:latin typeface="Cambria Math" panose="02040503050406030204" pitchFamily="18" charset="0"/>
                        </a:rPr>
                        <m:t>=1.53 </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6 </m:t>
                          </m:r>
                        </m:sup>
                      </m:sSup>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𝑔𝑎𝑙</m:t>
                          </m:r>
                        </m:num>
                        <m:den>
                          <m:r>
                            <a:rPr lang="en-US" sz="2400" b="0" i="1" smtClean="0">
                              <a:latin typeface="Cambria Math" panose="02040503050406030204" pitchFamily="18" charset="0"/>
                              <a:ea typeface="Cambria Math" panose="02040503050406030204" pitchFamily="18" charset="0"/>
                            </a:rPr>
                            <m:t>h𝑟</m:t>
                          </m:r>
                        </m:den>
                      </m:f>
                    </m:oMath>
                  </m:oMathPara>
                </a14:m>
                <a:endParaRPr lang="en-US" sz="2400" dirty="0"/>
              </a:p>
            </p:txBody>
          </p:sp>
        </mc:Choice>
        <mc:Fallback>
          <p:sp>
            <p:nvSpPr>
              <p:cNvPr id="4" name="TextBox 3">
                <a:extLst>
                  <a:ext uri="{FF2B5EF4-FFF2-40B4-BE49-F238E27FC236}">
                    <a16:creationId xmlns:a16="http://schemas.microsoft.com/office/drawing/2014/main" id="{217E41D2-4C3E-986E-A1D2-F7FE995D4F1A}"/>
                  </a:ext>
                </a:extLst>
              </p:cNvPr>
              <p:cNvSpPr txBox="1">
                <a:spLocks noRot="1" noChangeAspect="1" noMove="1" noResize="1" noEditPoints="1" noAdjustHandles="1" noChangeArrowheads="1" noChangeShapeType="1" noTextEdit="1"/>
              </p:cNvSpPr>
              <p:nvPr/>
            </p:nvSpPr>
            <p:spPr>
              <a:xfrm>
                <a:off x="1430099" y="3032224"/>
                <a:ext cx="3792622" cy="793551"/>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1315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8EFB-F9EF-534D-1543-26532A69FC01}"/>
              </a:ext>
            </a:extLst>
          </p:cNvPr>
          <p:cNvSpPr>
            <a:spLocks noGrp="1"/>
          </p:cNvSpPr>
          <p:nvPr>
            <p:ph type="ctrTitle"/>
          </p:nvPr>
        </p:nvSpPr>
        <p:spPr/>
        <p:txBody>
          <a:bodyPr/>
          <a:lstStyle/>
          <a:p>
            <a:r>
              <a:rPr lang="en-US" dirty="0">
                <a:latin typeface="Georgia" panose="02040502050405020303" pitchFamily="18" charset="0"/>
              </a:rPr>
              <a:t>Part C</a:t>
            </a:r>
            <a:endParaRPr lang="en-US" dirty="0"/>
          </a:p>
        </p:txBody>
      </p:sp>
      <p:sp>
        <p:nvSpPr>
          <p:cNvPr id="3" name="Subtitle 2">
            <a:extLst>
              <a:ext uri="{FF2B5EF4-FFF2-40B4-BE49-F238E27FC236}">
                <a16:creationId xmlns:a16="http://schemas.microsoft.com/office/drawing/2014/main" id="{BABBCF49-9E33-2BE7-6C4A-DB4A409D60ED}"/>
              </a:ext>
            </a:extLst>
          </p:cNvPr>
          <p:cNvSpPr>
            <a:spLocks noGrp="1"/>
          </p:cNvSpPr>
          <p:nvPr>
            <p:ph type="subTitle" idx="1"/>
          </p:nvPr>
        </p:nvSpPr>
        <p:spPr>
          <a:xfrm>
            <a:off x="485775" y="3602038"/>
            <a:ext cx="11244263" cy="1655762"/>
          </a:xfrm>
        </p:spPr>
        <p:txBody>
          <a:bodyPr/>
          <a:lstStyle/>
          <a:p>
            <a:r>
              <a:rPr lang="en-US" dirty="0">
                <a:latin typeface="Georgia" panose="02040502050405020303" pitchFamily="18" charset="0"/>
              </a:rPr>
              <a:t>Estimate flow rate of water from Cayuga Lake needed to cool the circulating water from 60°F to 45°F </a:t>
            </a:r>
            <a:endParaRPr lang="en-US" dirty="0"/>
          </a:p>
        </p:txBody>
      </p:sp>
    </p:spTree>
    <p:extLst>
      <p:ext uri="{BB962C8B-B14F-4D97-AF65-F5344CB8AC3E}">
        <p14:creationId xmlns:p14="http://schemas.microsoft.com/office/powerpoint/2010/main" val="3733956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iagram&#10;&#10;Description automatically generated">
            <a:extLst>
              <a:ext uri="{FF2B5EF4-FFF2-40B4-BE49-F238E27FC236}">
                <a16:creationId xmlns:a16="http://schemas.microsoft.com/office/drawing/2014/main" id="{3288582A-7F0D-DF3B-C8AC-349DAE0672B7}"/>
              </a:ext>
            </a:extLst>
          </p:cNvPr>
          <p:cNvPicPr>
            <a:picLocks noGrp="1" noChangeAspect="1"/>
          </p:cNvPicPr>
          <p:nvPr>
            <p:ph idx="1"/>
          </p:nvPr>
        </p:nvPicPr>
        <p:blipFill rotWithShape="1">
          <a:blip r:embed="rId3"/>
          <a:srcRect l="3402" t="50000" r="66399" b="4723"/>
          <a:stretch/>
        </p:blipFill>
        <p:spPr>
          <a:xfrm>
            <a:off x="2443941" y="1001685"/>
            <a:ext cx="6916189" cy="5089730"/>
          </a:xfrm>
        </p:spPr>
      </p:pic>
      <p:sp>
        <p:nvSpPr>
          <p:cNvPr id="3" name="TextBox 26">
            <a:extLst>
              <a:ext uri="{FF2B5EF4-FFF2-40B4-BE49-F238E27FC236}">
                <a16:creationId xmlns:a16="http://schemas.microsoft.com/office/drawing/2014/main" id="{EBD76B56-6EF8-715A-9464-9461AD014685}"/>
              </a:ext>
            </a:extLst>
          </p:cNvPr>
          <p:cNvSpPr txBox="1">
            <a:spLocks noChangeArrowheads="1"/>
          </p:cNvSpPr>
          <p:nvPr/>
        </p:nvSpPr>
        <p:spPr bwMode="auto">
          <a:xfrm>
            <a:off x="5379092" y="2881170"/>
            <a:ext cx="1045886" cy="400110"/>
          </a:xfrm>
          <a:prstGeom prst="rect">
            <a:avLst/>
          </a:prstGeom>
          <a:solidFill>
            <a:schemeClr val="accent5">
              <a:lumMod val="40000"/>
              <a:lumOff val="60000"/>
            </a:schemeClr>
          </a:solidFill>
          <a:ln>
            <a:noFill/>
          </a:ln>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6</a:t>
            </a:r>
            <a:r>
              <a:rPr lang="en-US" sz="2000" dirty="0">
                <a:latin typeface="Georgia" panose="02040502050405020303" pitchFamily="18" charset="0"/>
              </a:rPr>
              <a:t>0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4" name="TextBox 26">
            <a:extLst>
              <a:ext uri="{FF2B5EF4-FFF2-40B4-BE49-F238E27FC236}">
                <a16:creationId xmlns:a16="http://schemas.microsoft.com/office/drawing/2014/main" id="{A47B42A3-1AD5-2050-1D1E-71C15B37799F}"/>
              </a:ext>
            </a:extLst>
          </p:cNvPr>
          <p:cNvSpPr txBox="1">
            <a:spLocks noChangeArrowheads="1"/>
          </p:cNvSpPr>
          <p:nvPr/>
        </p:nvSpPr>
        <p:spPr bwMode="auto">
          <a:xfrm>
            <a:off x="6846668" y="3281280"/>
            <a:ext cx="1045886" cy="400110"/>
          </a:xfrm>
          <a:prstGeom prst="rect">
            <a:avLst/>
          </a:prstGeom>
          <a:solidFill>
            <a:schemeClr val="accent1"/>
          </a:solidFill>
          <a:ln>
            <a:noFill/>
          </a:ln>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sz="2000" dirty="0">
                <a:solidFill>
                  <a:schemeClr val="tx1"/>
                </a:solidFill>
                <a:latin typeface="Georgia" panose="02040502050405020303" pitchFamily="18" charset="0"/>
                <a:cs typeface="Calibri" panose="020F0502020204030204" pitchFamily="34" charset="0"/>
              </a:rPr>
              <a:t>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5" name="TextBox 26">
            <a:extLst>
              <a:ext uri="{FF2B5EF4-FFF2-40B4-BE49-F238E27FC236}">
                <a16:creationId xmlns:a16="http://schemas.microsoft.com/office/drawing/2014/main" id="{D676A006-82CC-5679-613E-8E43E9B91D29}"/>
              </a:ext>
            </a:extLst>
          </p:cNvPr>
          <p:cNvSpPr txBox="1">
            <a:spLocks noChangeArrowheads="1"/>
          </p:cNvSpPr>
          <p:nvPr/>
        </p:nvSpPr>
        <p:spPr bwMode="auto">
          <a:xfrm>
            <a:off x="4573921" y="4286237"/>
            <a:ext cx="1045886" cy="400110"/>
          </a:xfrm>
          <a:prstGeom prst="rect">
            <a:avLst/>
          </a:prstGeom>
          <a:solidFill>
            <a:schemeClr val="accent1"/>
          </a:solidFill>
          <a:ln>
            <a:noFill/>
          </a:ln>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sz="2000" dirty="0">
                <a:solidFill>
                  <a:schemeClr val="tx1"/>
                </a:solidFill>
                <a:latin typeface="Georgia" panose="02040502050405020303" pitchFamily="18" charset="0"/>
                <a:cs typeface="Calibri" panose="020F0502020204030204" pitchFamily="34" charset="0"/>
              </a:rPr>
              <a:t>40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6" name="TextBox 26">
            <a:extLst>
              <a:ext uri="{FF2B5EF4-FFF2-40B4-BE49-F238E27FC236}">
                <a16:creationId xmlns:a16="http://schemas.microsoft.com/office/drawing/2014/main" id="{7958645C-CE4E-3A0E-4965-129EA0DB899D}"/>
              </a:ext>
            </a:extLst>
          </p:cNvPr>
          <p:cNvSpPr txBox="1">
            <a:spLocks noChangeArrowheads="1"/>
          </p:cNvSpPr>
          <p:nvPr/>
        </p:nvSpPr>
        <p:spPr bwMode="auto">
          <a:xfrm>
            <a:off x="3165979" y="3711207"/>
            <a:ext cx="1045886" cy="400110"/>
          </a:xfrm>
          <a:prstGeom prst="rect">
            <a:avLst/>
          </a:prstGeom>
          <a:solidFill>
            <a:schemeClr val="accent5">
              <a:lumMod val="40000"/>
              <a:lumOff val="60000"/>
            </a:schemeClr>
          </a:solidFill>
          <a:ln>
            <a:noFill/>
          </a:ln>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sz="2000" dirty="0">
                <a:solidFill>
                  <a:schemeClr val="tx1"/>
                </a:solidFill>
                <a:latin typeface="Georgia" panose="02040502050405020303" pitchFamily="18" charset="0"/>
                <a:cs typeface="Calibri" panose="020F0502020204030204" pitchFamily="34" charset="0"/>
              </a:rPr>
              <a:t>5</a:t>
            </a:r>
            <a:r>
              <a:rPr lang="en-US" sz="2000" dirty="0">
                <a:latin typeface="Georgia" panose="02040502050405020303" pitchFamily="18" charset="0"/>
              </a:rPr>
              <a:t>0 °F</a:t>
            </a:r>
            <a:endParaRPr lang="en-US" altLang="en-US" sz="2000" dirty="0">
              <a:solidFill>
                <a:schemeClr val="tx1"/>
              </a:solidFill>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419159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indoor, building, ceiling, several&#10;&#10;Description automatically generated">
            <a:extLst>
              <a:ext uri="{FF2B5EF4-FFF2-40B4-BE49-F238E27FC236}">
                <a16:creationId xmlns:a16="http://schemas.microsoft.com/office/drawing/2014/main" id="{8EFFFECA-F405-4348-3809-4C3A59AF41A1}"/>
              </a:ext>
            </a:extLst>
          </p:cNvPr>
          <p:cNvPicPr>
            <a:picLocks noGrp="1" noChangeAspect="1"/>
          </p:cNvPicPr>
          <p:nvPr>
            <p:ph idx="1"/>
          </p:nvPr>
        </p:nvPicPr>
        <p:blipFill>
          <a:blip r:embed="rId2"/>
          <a:stretch>
            <a:fillRect/>
          </a:stretch>
        </p:blipFill>
        <p:spPr>
          <a:xfrm>
            <a:off x="1164166" y="333579"/>
            <a:ext cx="7440386" cy="4960257"/>
          </a:xfrm>
        </p:spPr>
      </p:pic>
      <p:pic>
        <p:nvPicPr>
          <p:cNvPr id="11" name="Picture 10" descr="A picture containing baby bed&#10;&#10;Description automatically generated">
            <a:extLst>
              <a:ext uri="{FF2B5EF4-FFF2-40B4-BE49-F238E27FC236}">
                <a16:creationId xmlns:a16="http://schemas.microsoft.com/office/drawing/2014/main" id="{C2BC2107-2B82-35D8-BBE9-B48B609FBEDF}"/>
              </a:ext>
            </a:extLst>
          </p:cNvPr>
          <p:cNvPicPr>
            <a:picLocks noChangeAspect="1"/>
          </p:cNvPicPr>
          <p:nvPr/>
        </p:nvPicPr>
        <p:blipFill rotWithShape="1">
          <a:blip r:embed="rId3"/>
          <a:srcRect l="8515" t="5351" r="12068" b="2646"/>
          <a:stretch/>
        </p:blipFill>
        <p:spPr>
          <a:xfrm>
            <a:off x="8923866" y="3429000"/>
            <a:ext cx="2421467" cy="2641600"/>
          </a:xfrm>
          <a:prstGeom prst="rect">
            <a:avLst/>
          </a:prstGeom>
        </p:spPr>
      </p:pic>
      <p:sp>
        <p:nvSpPr>
          <p:cNvPr id="3" name="TextBox 2">
            <a:extLst>
              <a:ext uri="{FF2B5EF4-FFF2-40B4-BE49-F238E27FC236}">
                <a16:creationId xmlns:a16="http://schemas.microsoft.com/office/drawing/2014/main" id="{84E14F8E-E5F2-5235-C7E2-76C9C2CBD3A5}"/>
              </a:ext>
            </a:extLst>
          </p:cNvPr>
          <p:cNvSpPr txBox="1"/>
          <p:nvPr/>
        </p:nvSpPr>
        <p:spPr>
          <a:xfrm>
            <a:off x="1164166" y="5433536"/>
            <a:ext cx="7645400" cy="923330"/>
          </a:xfrm>
          <a:prstGeom prst="rect">
            <a:avLst/>
          </a:prstGeom>
          <a:noFill/>
        </p:spPr>
        <p:txBody>
          <a:bodyPr wrap="square">
            <a:spAutoFit/>
          </a:bodyPr>
          <a:lstStyle/>
          <a:p>
            <a:r>
              <a:rPr lang="en-US" b="0" i="0" dirty="0">
                <a:solidFill>
                  <a:srgbClr val="000000"/>
                </a:solidFill>
                <a:effectLst/>
                <a:latin typeface="Georgia" panose="02040502050405020303" pitchFamily="18" charset="0"/>
              </a:rPr>
              <a:t>Saves over 20 million kWh per year versus previous cooling methods!</a:t>
            </a:r>
          </a:p>
          <a:p>
            <a:pPr lvl="1"/>
            <a:r>
              <a:rPr lang="en-US" dirty="0">
                <a:solidFill>
                  <a:srgbClr val="000000"/>
                </a:solidFill>
                <a:latin typeface="Georgia" panose="02040502050405020303" pitchFamily="18" charset="0"/>
              </a:rPr>
              <a:t>E</a:t>
            </a:r>
            <a:r>
              <a:rPr lang="en-US" b="0" i="0" dirty="0">
                <a:solidFill>
                  <a:srgbClr val="000000"/>
                </a:solidFill>
                <a:effectLst/>
                <a:latin typeface="Georgia" panose="02040502050405020303" pitchFamily="18" charset="0"/>
              </a:rPr>
              <a:t>nough to continuously supply 2,500 homes in Tompkins County!</a:t>
            </a:r>
          </a:p>
          <a:p>
            <a:pPr lvl="1"/>
            <a:r>
              <a:rPr lang="en-US" b="0" i="0" dirty="0">
                <a:solidFill>
                  <a:srgbClr val="000000"/>
                </a:solidFill>
                <a:effectLst/>
                <a:latin typeface="Georgia" panose="02040502050405020303" pitchFamily="18" charset="0"/>
              </a:rPr>
              <a:t>85% reduction in energy use for campus cooling</a:t>
            </a:r>
          </a:p>
        </p:txBody>
      </p:sp>
    </p:spTree>
    <p:extLst>
      <p:ext uri="{BB962C8B-B14F-4D97-AF65-F5344CB8AC3E}">
        <p14:creationId xmlns:p14="http://schemas.microsoft.com/office/powerpoint/2010/main" val="349444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a:extLst>
              <a:ext uri="{FF2B5EF4-FFF2-40B4-BE49-F238E27FC236}">
                <a16:creationId xmlns:a16="http://schemas.microsoft.com/office/drawing/2014/main" id="{F6BF2A44-AAF9-2A94-D298-8B3CAECAF16C}"/>
              </a:ext>
            </a:extLst>
          </p:cNvPr>
          <p:cNvGrpSpPr>
            <a:grpSpLocks/>
          </p:cNvGrpSpPr>
          <p:nvPr/>
        </p:nvGrpSpPr>
        <p:grpSpPr bwMode="auto">
          <a:xfrm>
            <a:off x="2471079" y="1231112"/>
            <a:ext cx="2692928" cy="437484"/>
            <a:chOff x="457200" y="2876033"/>
            <a:chExt cx="2844800" cy="246677"/>
          </a:xfrm>
        </p:grpSpPr>
        <p:cxnSp>
          <p:nvCxnSpPr>
            <p:cNvPr id="7" name="Straight Arrow Connector 6">
              <a:extLst>
                <a:ext uri="{FF2B5EF4-FFF2-40B4-BE49-F238E27FC236}">
                  <a16:creationId xmlns:a16="http://schemas.microsoft.com/office/drawing/2014/main" id="{D65BE92D-63EA-D24D-8207-D19112330572}"/>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7FB3E6-C187-B0D4-61F7-4F74B6F3A7EC}"/>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19" name="TextBox 26">
            <a:extLst>
              <a:ext uri="{FF2B5EF4-FFF2-40B4-BE49-F238E27FC236}">
                <a16:creationId xmlns:a16="http://schemas.microsoft.com/office/drawing/2014/main" id="{2651923B-9C16-B447-825B-E89216F09C05}"/>
              </a:ext>
            </a:extLst>
          </p:cNvPr>
          <p:cNvSpPr txBox="1">
            <a:spLocks noChangeArrowheads="1"/>
          </p:cNvSpPr>
          <p:nvPr/>
        </p:nvSpPr>
        <p:spPr bwMode="auto">
          <a:xfrm>
            <a:off x="2253905" y="1668596"/>
            <a:ext cx="26929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a:t>
            </a:r>
            <a:r>
              <a:rPr lang="en-US" sz="2000" dirty="0">
                <a:latin typeface="Georgia" panose="02040502050405020303" pitchFamily="18" charset="0"/>
              </a:rPr>
              <a:t>0 °F</a:t>
            </a:r>
            <a:endParaRPr lang="en-US" altLang="en-US" sz="2000" dirty="0">
              <a:solidFill>
                <a:schemeClr val="tx1"/>
              </a:solidFill>
              <a:latin typeface="Georgia" panose="02040502050405020303" pitchFamily="18" charset="0"/>
              <a:cs typeface="Calibri" panose="020F0502020204030204" pitchFamily="34" charset="0"/>
            </a:endParaRPr>
          </a:p>
          <a:p>
            <a:pPr algn="ctr" eaLnBrk="1" hangingPunct="1">
              <a:lnSpc>
                <a:spcPct val="100000"/>
              </a:lnSpc>
              <a:spcBef>
                <a:spcPct val="0"/>
              </a:spcBef>
              <a:buFontTx/>
              <a:buNone/>
            </a:pPr>
            <a:r>
              <a:rPr lang="en-US" sz="2000" dirty="0">
                <a:latin typeface="Georgia" panose="02040502050405020303" pitchFamily="18" charset="0"/>
              </a:rPr>
              <a:t>1.53*10</a:t>
            </a:r>
            <a:r>
              <a:rPr lang="en-US" sz="2000" baseline="30000" dirty="0">
                <a:latin typeface="Georgia" panose="02040502050405020303" pitchFamily="18" charset="0"/>
              </a:rPr>
              <a:t>6</a:t>
            </a:r>
            <a:r>
              <a:rPr lang="en-US" sz="2000" dirty="0">
                <a:latin typeface="Georgia" panose="02040502050405020303" pitchFamily="18" charset="0"/>
              </a:rPr>
              <a:t> gal/min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5" name="Rectangle 4">
            <a:extLst>
              <a:ext uri="{FF2B5EF4-FFF2-40B4-BE49-F238E27FC236}">
                <a16:creationId xmlns:a16="http://schemas.microsoft.com/office/drawing/2014/main" id="{74A185B8-7AD5-E667-5E8F-1880ACD1EDEA}"/>
              </a:ext>
            </a:extLst>
          </p:cNvPr>
          <p:cNvSpPr/>
          <p:nvPr/>
        </p:nvSpPr>
        <p:spPr>
          <a:xfrm>
            <a:off x="5164008" y="941776"/>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FBDB2B5-53B0-890B-CD3D-CECE279E7D61}"/>
              </a:ext>
            </a:extLst>
          </p:cNvPr>
          <p:cNvSpPr txBox="1"/>
          <p:nvPr/>
        </p:nvSpPr>
        <p:spPr>
          <a:xfrm>
            <a:off x="5308104" y="1205105"/>
            <a:ext cx="1553264" cy="369332"/>
          </a:xfrm>
          <a:prstGeom prst="rect">
            <a:avLst/>
          </a:prstGeom>
          <a:noFill/>
        </p:spPr>
        <p:txBody>
          <a:bodyPr wrap="square" rtlCol="0" anchor="ctr">
            <a:spAutoFit/>
          </a:bodyPr>
          <a:lstStyle/>
          <a:p>
            <a:pPr algn="ctr"/>
            <a:r>
              <a:rPr lang="en-US" i="1" dirty="0"/>
              <a:t>Cooler</a:t>
            </a:r>
          </a:p>
        </p:txBody>
      </p:sp>
      <p:sp>
        <p:nvSpPr>
          <p:cNvPr id="33" name="TextBox 26">
            <a:extLst>
              <a:ext uri="{FF2B5EF4-FFF2-40B4-BE49-F238E27FC236}">
                <a16:creationId xmlns:a16="http://schemas.microsoft.com/office/drawing/2014/main" id="{B4DDAADF-803B-AAD6-3B9E-A96128B7D168}"/>
              </a:ext>
            </a:extLst>
          </p:cNvPr>
          <p:cNvSpPr txBox="1">
            <a:spLocks noChangeArrowheads="1"/>
          </p:cNvSpPr>
          <p:nvPr/>
        </p:nvSpPr>
        <p:spPr bwMode="auto">
          <a:xfrm>
            <a:off x="2253905" y="4944778"/>
            <a:ext cx="2448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Lake water at 40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4" name="TextBox 26">
            <a:extLst>
              <a:ext uri="{FF2B5EF4-FFF2-40B4-BE49-F238E27FC236}">
                <a16:creationId xmlns:a16="http://schemas.microsoft.com/office/drawing/2014/main" id="{B73F2E06-3CA2-4DA8-8E5A-96A620A5922B}"/>
              </a:ext>
            </a:extLst>
          </p:cNvPr>
          <p:cNvSpPr txBox="1">
            <a:spLocks noChangeArrowheads="1"/>
          </p:cNvSpPr>
          <p:nvPr/>
        </p:nvSpPr>
        <p:spPr bwMode="auto">
          <a:xfrm>
            <a:off x="7167433" y="4876457"/>
            <a:ext cx="2448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Lake water at 50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6" name="TextBox 35">
            <a:extLst>
              <a:ext uri="{FF2B5EF4-FFF2-40B4-BE49-F238E27FC236}">
                <a16:creationId xmlns:a16="http://schemas.microsoft.com/office/drawing/2014/main" id="{52D27568-8ABF-D5CD-0EF8-1A257B6C6F86}"/>
              </a:ext>
            </a:extLst>
          </p:cNvPr>
          <p:cNvSpPr txBox="1"/>
          <p:nvPr/>
        </p:nvSpPr>
        <p:spPr>
          <a:xfrm>
            <a:off x="2968169" y="5345263"/>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37" name="TextBox 36">
            <a:extLst>
              <a:ext uri="{FF2B5EF4-FFF2-40B4-BE49-F238E27FC236}">
                <a16:creationId xmlns:a16="http://schemas.microsoft.com/office/drawing/2014/main" id="{2E2E6D5E-252B-E93D-4CC6-720C31EE132F}"/>
              </a:ext>
            </a:extLst>
          </p:cNvPr>
          <p:cNvSpPr txBox="1"/>
          <p:nvPr/>
        </p:nvSpPr>
        <p:spPr>
          <a:xfrm>
            <a:off x="7505347" y="5344888"/>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2" name="Group 1">
            <a:extLst>
              <a:ext uri="{FF2B5EF4-FFF2-40B4-BE49-F238E27FC236}">
                <a16:creationId xmlns:a16="http://schemas.microsoft.com/office/drawing/2014/main" id="{543343D3-E52C-E223-9881-2DA4E029EE36}"/>
              </a:ext>
            </a:extLst>
          </p:cNvPr>
          <p:cNvGrpSpPr/>
          <p:nvPr/>
        </p:nvGrpSpPr>
        <p:grpSpPr>
          <a:xfrm>
            <a:off x="7005464" y="1211509"/>
            <a:ext cx="2388128" cy="437484"/>
            <a:chOff x="7731973" y="1061902"/>
            <a:chExt cx="2388128" cy="437484"/>
          </a:xfrm>
        </p:grpSpPr>
        <p:cxnSp>
          <p:nvCxnSpPr>
            <p:cNvPr id="10" name="Straight Arrow Connector 9">
              <a:extLst>
                <a:ext uri="{FF2B5EF4-FFF2-40B4-BE49-F238E27FC236}">
                  <a16:creationId xmlns:a16="http://schemas.microsoft.com/office/drawing/2014/main" id="{9C953D2C-63A2-E559-05AE-06738FA772D2}"/>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18000791-4E2C-53C8-CE2B-6A19D88CF267}"/>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3" name="Group 11">
            <a:extLst>
              <a:ext uri="{FF2B5EF4-FFF2-40B4-BE49-F238E27FC236}">
                <a16:creationId xmlns:a16="http://schemas.microsoft.com/office/drawing/2014/main" id="{BD2CD5B2-A4C6-A18C-29B5-A8A6CB6EC286}"/>
              </a:ext>
            </a:extLst>
          </p:cNvPr>
          <p:cNvGrpSpPr>
            <a:grpSpLocks/>
          </p:cNvGrpSpPr>
          <p:nvPr/>
        </p:nvGrpSpPr>
        <p:grpSpPr bwMode="auto">
          <a:xfrm>
            <a:off x="2430641" y="4469858"/>
            <a:ext cx="2692928" cy="437484"/>
            <a:chOff x="457200" y="2876033"/>
            <a:chExt cx="2844800" cy="246677"/>
          </a:xfrm>
        </p:grpSpPr>
        <p:cxnSp>
          <p:nvCxnSpPr>
            <p:cNvPr id="4" name="Straight Arrow Connector 3">
              <a:extLst>
                <a:ext uri="{FF2B5EF4-FFF2-40B4-BE49-F238E27FC236}">
                  <a16:creationId xmlns:a16="http://schemas.microsoft.com/office/drawing/2014/main" id="{03D6099B-679F-975A-3CF4-2C780DB3979B}"/>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51D9748A-DC0A-E2A4-7D4E-6C79C823A0E5}"/>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sp>
        <p:nvSpPr>
          <p:cNvPr id="14" name="Rectangle 13">
            <a:extLst>
              <a:ext uri="{FF2B5EF4-FFF2-40B4-BE49-F238E27FC236}">
                <a16:creationId xmlns:a16="http://schemas.microsoft.com/office/drawing/2014/main" id="{3AE80588-6E38-18BA-FF91-EAFA1D91438F}"/>
              </a:ext>
            </a:extLst>
          </p:cNvPr>
          <p:cNvSpPr/>
          <p:nvPr/>
        </p:nvSpPr>
        <p:spPr>
          <a:xfrm>
            <a:off x="5123570" y="4180522"/>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CAD5AAD-1D1D-EEBC-AFBC-4BB001B68118}"/>
              </a:ext>
            </a:extLst>
          </p:cNvPr>
          <p:cNvSpPr txBox="1"/>
          <p:nvPr/>
        </p:nvSpPr>
        <p:spPr>
          <a:xfrm>
            <a:off x="5267666" y="4443851"/>
            <a:ext cx="1553264" cy="369332"/>
          </a:xfrm>
          <a:prstGeom prst="rect">
            <a:avLst/>
          </a:prstGeom>
          <a:noFill/>
        </p:spPr>
        <p:txBody>
          <a:bodyPr wrap="square" rtlCol="0" anchor="ctr">
            <a:spAutoFit/>
          </a:bodyPr>
          <a:lstStyle/>
          <a:p>
            <a:pPr algn="ctr"/>
            <a:r>
              <a:rPr lang="en-US" i="1" dirty="0"/>
              <a:t>Heater</a:t>
            </a:r>
          </a:p>
        </p:txBody>
      </p:sp>
      <p:grpSp>
        <p:nvGrpSpPr>
          <p:cNvPr id="17" name="Group 16">
            <a:extLst>
              <a:ext uri="{FF2B5EF4-FFF2-40B4-BE49-F238E27FC236}">
                <a16:creationId xmlns:a16="http://schemas.microsoft.com/office/drawing/2014/main" id="{FF9ECF0C-1A0F-011E-6E2F-4725B44F602E}"/>
              </a:ext>
            </a:extLst>
          </p:cNvPr>
          <p:cNvGrpSpPr/>
          <p:nvPr/>
        </p:nvGrpSpPr>
        <p:grpSpPr>
          <a:xfrm>
            <a:off x="6965026" y="4450255"/>
            <a:ext cx="2388128" cy="437484"/>
            <a:chOff x="7731973" y="1061902"/>
            <a:chExt cx="2388128" cy="437484"/>
          </a:xfrm>
        </p:grpSpPr>
        <p:cxnSp>
          <p:nvCxnSpPr>
            <p:cNvPr id="18" name="Straight Arrow Connector 17">
              <a:extLst>
                <a:ext uri="{FF2B5EF4-FFF2-40B4-BE49-F238E27FC236}">
                  <a16:creationId xmlns:a16="http://schemas.microsoft.com/office/drawing/2014/main" id="{347EA62E-CAD8-2846-1692-6489B19909B4}"/>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33968778-87FC-D3C1-C53B-E97ABA431292}"/>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grpSp>
        <p:nvGrpSpPr>
          <p:cNvPr id="48" name="Group 2">
            <a:extLst>
              <a:ext uri="{FF2B5EF4-FFF2-40B4-BE49-F238E27FC236}">
                <a16:creationId xmlns:a16="http://schemas.microsoft.com/office/drawing/2014/main" id="{500C222E-191E-4FE0-D43A-995784824E13}"/>
              </a:ext>
            </a:extLst>
          </p:cNvPr>
          <p:cNvGrpSpPr>
            <a:grpSpLocks/>
          </p:cNvGrpSpPr>
          <p:nvPr/>
        </p:nvGrpSpPr>
        <p:grpSpPr bwMode="auto">
          <a:xfrm>
            <a:off x="5973535" y="1837766"/>
            <a:ext cx="122466" cy="2342756"/>
            <a:chOff x="6696075" y="3072466"/>
            <a:chExt cx="138113" cy="1629709"/>
          </a:xfrm>
        </p:grpSpPr>
        <p:sp>
          <p:nvSpPr>
            <p:cNvPr id="49" name="Freeform 203">
              <a:extLst>
                <a:ext uri="{FF2B5EF4-FFF2-40B4-BE49-F238E27FC236}">
                  <a16:creationId xmlns:a16="http://schemas.microsoft.com/office/drawing/2014/main" id="{CFA530D4-DDA0-8033-BB5D-94971639A24C}"/>
                </a:ext>
              </a:extLst>
            </p:cNvPr>
            <p:cNvSpPr>
              <a:spLocks/>
            </p:cNvSpPr>
            <p:nvPr/>
          </p:nvSpPr>
          <p:spPr bwMode="auto">
            <a:xfrm rot="16200000" flipH="1">
              <a:off x="6057310" y="3743926"/>
              <a:ext cx="1416295" cy="73376"/>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0" name="Freeform 201">
              <a:extLst>
                <a:ext uri="{FF2B5EF4-FFF2-40B4-BE49-F238E27FC236}">
                  <a16:creationId xmlns:a16="http://schemas.microsoft.com/office/drawing/2014/main" id="{A224894C-0E83-21A9-E148-B99E1456B5E1}"/>
                </a:ext>
              </a:extLst>
            </p:cNvPr>
            <p:cNvSpPr>
              <a:spLocks/>
            </p:cNvSpPr>
            <p:nvPr/>
          </p:nvSpPr>
          <p:spPr bwMode="auto">
            <a:xfrm>
              <a:off x="6696075" y="4473575"/>
              <a:ext cx="138113" cy="228600"/>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sp>
        <p:nvSpPr>
          <p:cNvPr id="13" name="TextBox 26">
            <a:extLst>
              <a:ext uri="{FF2B5EF4-FFF2-40B4-BE49-F238E27FC236}">
                <a16:creationId xmlns:a16="http://schemas.microsoft.com/office/drawing/2014/main" id="{82980E96-BC12-8ED6-A753-2FE84A94F98A}"/>
              </a:ext>
            </a:extLst>
          </p:cNvPr>
          <p:cNvSpPr txBox="1">
            <a:spLocks noChangeArrowheads="1"/>
          </p:cNvSpPr>
          <p:nvPr/>
        </p:nvSpPr>
        <p:spPr bwMode="auto">
          <a:xfrm>
            <a:off x="7123283" y="1687694"/>
            <a:ext cx="26929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a:p>
            <a:pPr algn="ctr" eaLnBrk="1" hangingPunct="1">
              <a:lnSpc>
                <a:spcPct val="100000"/>
              </a:lnSpc>
              <a:spcBef>
                <a:spcPct val="0"/>
              </a:spcBef>
              <a:buFontTx/>
              <a:buNone/>
            </a:pPr>
            <a:r>
              <a:rPr lang="en-US" sz="2000" dirty="0">
                <a:latin typeface="Georgia" panose="02040502050405020303" pitchFamily="18" charset="0"/>
              </a:rPr>
              <a:t>1.53*10</a:t>
            </a:r>
            <a:r>
              <a:rPr lang="en-US" sz="2000" baseline="30000" dirty="0">
                <a:latin typeface="Georgia" panose="02040502050405020303" pitchFamily="18" charset="0"/>
              </a:rPr>
              <a:t>6</a:t>
            </a:r>
            <a:r>
              <a:rPr lang="en-US" sz="2000" dirty="0">
                <a:latin typeface="Georgia" panose="02040502050405020303" pitchFamily="18" charset="0"/>
              </a:rPr>
              <a:t> gal/min</a:t>
            </a:r>
            <a:endParaRPr lang="en-US" altLang="en-US" sz="2000" dirty="0">
              <a:solidFill>
                <a:schemeClr val="tx1"/>
              </a:solidFill>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159849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P spid="24" grpId="0"/>
      <p:bldP spid="33" grpId="0"/>
      <p:bldP spid="34" grpId="0"/>
      <p:bldP spid="36" grpId="0"/>
      <p:bldP spid="37" grpId="0"/>
      <p:bldP spid="14" grpId="0" animBg="1"/>
      <p:bldP spid="15"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6F99-AC52-9679-75EA-13566484B6AA}"/>
              </a:ext>
            </a:extLst>
          </p:cNvPr>
          <p:cNvSpPr>
            <a:spLocks noGrp="1"/>
          </p:cNvSpPr>
          <p:nvPr>
            <p:ph type="title"/>
          </p:nvPr>
        </p:nvSpPr>
        <p:spPr/>
        <p:txBody>
          <a:bodyPr/>
          <a:lstStyle/>
          <a:p>
            <a:r>
              <a:rPr lang="en-US" dirty="0">
                <a:latin typeface="Georgia" panose="02040502050405020303" pitchFamily="18" charset="0"/>
              </a:rPr>
              <a:t>Calculating F</a:t>
            </a:r>
            <a:r>
              <a:rPr lang="en-US" baseline="-25000" dirty="0">
                <a:latin typeface="Georgia" panose="02040502050405020303" pitchFamily="18" charset="0"/>
              </a:rPr>
              <a:t>lake water</a:t>
            </a:r>
            <a:endParaRPr lang="en-US" dirty="0">
              <a:latin typeface="Georgia" panose="02040502050405020303" pitchFamily="18" charset="0"/>
            </a:endParaRPr>
          </a:p>
        </p:txBody>
      </p:sp>
      <p:sp>
        <p:nvSpPr>
          <p:cNvPr id="20" name="Rectangle 19">
            <a:extLst>
              <a:ext uri="{FF2B5EF4-FFF2-40B4-BE49-F238E27FC236}">
                <a16:creationId xmlns:a16="http://schemas.microsoft.com/office/drawing/2014/main" id="{E412D069-72D8-B1B6-03EA-F73257F3B3C0}"/>
              </a:ext>
            </a:extLst>
          </p:cNvPr>
          <p:cNvSpPr/>
          <p:nvPr/>
        </p:nvSpPr>
        <p:spPr>
          <a:xfrm>
            <a:off x="10480403" y="4113247"/>
            <a:ext cx="1475282"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DBF12083-1437-007D-20F0-0732545BF404}"/>
              </a:ext>
            </a:extLst>
          </p:cNvPr>
          <p:cNvGrpSpPr/>
          <p:nvPr/>
        </p:nvGrpSpPr>
        <p:grpSpPr>
          <a:xfrm>
            <a:off x="452436" y="1899228"/>
            <a:ext cx="9377363" cy="4112923"/>
            <a:chOff x="1768900" y="2231517"/>
            <a:chExt cx="5760613" cy="2526612"/>
          </a:xfrm>
        </p:grpSpPr>
        <p:pic>
          <p:nvPicPr>
            <p:cNvPr id="19" name="Picture 18" descr="Text, letter&#10;&#10;Description automatically generated">
              <a:extLst>
                <a:ext uri="{FF2B5EF4-FFF2-40B4-BE49-F238E27FC236}">
                  <a16:creationId xmlns:a16="http://schemas.microsoft.com/office/drawing/2014/main" id="{36F167A6-0643-439F-0A3B-8AAEB43F8936}"/>
                </a:ext>
              </a:extLst>
            </p:cNvPr>
            <p:cNvPicPr>
              <a:picLocks noChangeAspect="1"/>
            </p:cNvPicPr>
            <p:nvPr/>
          </p:nvPicPr>
          <p:blipFill rotWithShape="1">
            <a:blip r:embed="rId3"/>
            <a:srcRect t="19614" r="23770"/>
            <a:stretch/>
          </p:blipFill>
          <p:spPr>
            <a:xfrm>
              <a:off x="1768900" y="2231517"/>
              <a:ext cx="5760613" cy="1881730"/>
            </a:xfrm>
            <a:prstGeom prst="rect">
              <a:avLst/>
            </a:prstGeom>
          </p:spPr>
        </p:pic>
        <p:pic>
          <p:nvPicPr>
            <p:cNvPr id="22" name="Picture 21" descr="Text, letter&#10;&#10;Description automatically generated">
              <a:extLst>
                <a:ext uri="{FF2B5EF4-FFF2-40B4-BE49-F238E27FC236}">
                  <a16:creationId xmlns:a16="http://schemas.microsoft.com/office/drawing/2014/main" id="{744A3B98-7BA9-3FF3-74D4-BCAA0EF30B14}"/>
                </a:ext>
              </a:extLst>
            </p:cNvPr>
            <p:cNvPicPr>
              <a:picLocks noChangeAspect="1"/>
            </p:cNvPicPr>
            <p:nvPr/>
          </p:nvPicPr>
          <p:blipFill rotWithShape="1">
            <a:blip r:embed="rId3"/>
            <a:srcRect l="75648" t="75798"/>
            <a:stretch/>
          </p:blipFill>
          <p:spPr>
            <a:xfrm>
              <a:off x="4740496" y="4191011"/>
              <a:ext cx="1842174" cy="567118"/>
            </a:xfrm>
            <a:prstGeom prst="rect">
              <a:avLst/>
            </a:prstGeom>
          </p:spPr>
        </p:pic>
        <p:pic>
          <p:nvPicPr>
            <p:cNvPr id="23" name="Picture 22" descr="Text, letter&#10;&#10;Description automatically generated">
              <a:extLst>
                <a:ext uri="{FF2B5EF4-FFF2-40B4-BE49-F238E27FC236}">
                  <a16:creationId xmlns:a16="http://schemas.microsoft.com/office/drawing/2014/main" id="{428656C8-C21F-BF8B-5B28-1C75F2D0B552}"/>
                </a:ext>
              </a:extLst>
            </p:cNvPr>
            <p:cNvPicPr>
              <a:picLocks noChangeAspect="1"/>
            </p:cNvPicPr>
            <p:nvPr/>
          </p:nvPicPr>
          <p:blipFill rotWithShape="1">
            <a:blip r:embed="rId3"/>
            <a:srcRect l="31610" t="50589" r="60449" b="32865"/>
            <a:stretch/>
          </p:blipFill>
          <p:spPr>
            <a:xfrm>
              <a:off x="4183284" y="3604627"/>
              <a:ext cx="600076" cy="387316"/>
            </a:xfrm>
            <a:prstGeom prst="rect">
              <a:avLst/>
            </a:prstGeom>
          </p:spPr>
        </p:pic>
        <p:pic>
          <p:nvPicPr>
            <p:cNvPr id="25" name="Picture 24" descr="Text, letter&#10;&#10;Description automatically generated">
              <a:extLst>
                <a:ext uri="{FF2B5EF4-FFF2-40B4-BE49-F238E27FC236}">
                  <a16:creationId xmlns:a16="http://schemas.microsoft.com/office/drawing/2014/main" id="{E71CDA32-9B34-D903-5BCB-727B7C4D3965}"/>
                </a:ext>
              </a:extLst>
            </p:cNvPr>
            <p:cNvPicPr>
              <a:picLocks noChangeAspect="1"/>
            </p:cNvPicPr>
            <p:nvPr/>
          </p:nvPicPr>
          <p:blipFill rotWithShape="1">
            <a:blip r:embed="rId3"/>
            <a:srcRect l="31610" t="50589" r="60449" b="32865"/>
            <a:stretch/>
          </p:blipFill>
          <p:spPr>
            <a:xfrm>
              <a:off x="4154708" y="4236064"/>
              <a:ext cx="600076" cy="387316"/>
            </a:xfrm>
            <a:prstGeom prst="rect">
              <a:avLst/>
            </a:prstGeom>
          </p:spPr>
        </p:pic>
      </p:grpSp>
      <p:sp>
        <p:nvSpPr>
          <p:cNvPr id="27" name="Rectangle 26">
            <a:extLst>
              <a:ext uri="{FF2B5EF4-FFF2-40B4-BE49-F238E27FC236}">
                <a16:creationId xmlns:a16="http://schemas.microsoft.com/office/drawing/2014/main" id="{A2C87839-7AE0-16D4-E247-3AC52A08E214}"/>
              </a:ext>
            </a:extLst>
          </p:cNvPr>
          <p:cNvSpPr/>
          <p:nvPr/>
        </p:nvSpPr>
        <p:spPr>
          <a:xfrm>
            <a:off x="2004233" y="2392980"/>
            <a:ext cx="7825566" cy="450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AC905A-AF41-1C1D-7D28-AEC27F48CE26}"/>
              </a:ext>
            </a:extLst>
          </p:cNvPr>
          <p:cNvSpPr/>
          <p:nvPr/>
        </p:nvSpPr>
        <p:spPr>
          <a:xfrm>
            <a:off x="2183217" y="3028852"/>
            <a:ext cx="7825566" cy="785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D749D92-21A9-A207-1917-A56EF348760C}"/>
              </a:ext>
            </a:extLst>
          </p:cNvPr>
          <p:cNvSpPr/>
          <p:nvPr/>
        </p:nvSpPr>
        <p:spPr>
          <a:xfrm>
            <a:off x="2329535" y="3972837"/>
            <a:ext cx="7825566"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3098A01-6204-6FA7-8674-2539FBC70376}"/>
              </a:ext>
            </a:extLst>
          </p:cNvPr>
          <p:cNvSpPr/>
          <p:nvPr/>
        </p:nvSpPr>
        <p:spPr>
          <a:xfrm>
            <a:off x="2362201" y="4764922"/>
            <a:ext cx="7825566"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564541E-9253-AB0C-1843-5394F00AFAAA}"/>
              </a:ext>
            </a:extLst>
          </p:cNvPr>
          <p:cNvSpPr/>
          <p:nvPr/>
        </p:nvSpPr>
        <p:spPr>
          <a:xfrm>
            <a:off x="4336152" y="5019358"/>
            <a:ext cx="3952337" cy="87356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00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animBg="1"/>
      <p:bldP spid="34" grpId="0" animBg="1"/>
      <p:bldP spid="35"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a:extLst>
              <a:ext uri="{FF2B5EF4-FFF2-40B4-BE49-F238E27FC236}">
                <a16:creationId xmlns:a16="http://schemas.microsoft.com/office/drawing/2014/main" id="{F6BF2A44-AAF9-2A94-D298-8B3CAECAF16C}"/>
              </a:ext>
            </a:extLst>
          </p:cNvPr>
          <p:cNvGrpSpPr>
            <a:grpSpLocks/>
          </p:cNvGrpSpPr>
          <p:nvPr/>
        </p:nvGrpSpPr>
        <p:grpSpPr bwMode="auto">
          <a:xfrm>
            <a:off x="2471079" y="1231112"/>
            <a:ext cx="2692928" cy="437484"/>
            <a:chOff x="457200" y="2876033"/>
            <a:chExt cx="2844800" cy="246677"/>
          </a:xfrm>
        </p:grpSpPr>
        <p:cxnSp>
          <p:nvCxnSpPr>
            <p:cNvPr id="7" name="Straight Arrow Connector 6">
              <a:extLst>
                <a:ext uri="{FF2B5EF4-FFF2-40B4-BE49-F238E27FC236}">
                  <a16:creationId xmlns:a16="http://schemas.microsoft.com/office/drawing/2014/main" id="{D65BE92D-63EA-D24D-8207-D19112330572}"/>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7FB3E6-C187-B0D4-61F7-4F74B6F3A7EC}"/>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19" name="TextBox 26">
            <a:extLst>
              <a:ext uri="{FF2B5EF4-FFF2-40B4-BE49-F238E27FC236}">
                <a16:creationId xmlns:a16="http://schemas.microsoft.com/office/drawing/2014/main" id="{2651923B-9C16-B447-825B-E89216F09C05}"/>
              </a:ext>
            </a:extLst>
          </p:cNvPr>
          <p:cNvSpPr txBox="1">
            <a:spLocks noChangeArrowheads="1"/>
          </p:cNvSpPr>
          <p:nvPr/>
        </p:nvSpPr>
        <p:spPr bwMode="auto">
          <a:xfrm>
            <a:off x="2253905" y="1668596"/>
            <a:ext cx="26929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a:t>
            </a:r>
            <a:r>
              <a:rPr lang="en-US" sz="2000" dirty="0">
                <a:latin typeface="Georgia" panose="02040502050405020303" pitchFamily="18" charset="0"/>
              </a:rPr>
              <a:t>0 °F</a:t>
            </a:r>
            <a:endParaRPr lang="en-US" altLang="en-US" sz="2000" dirty="0">
              <a:solidFill>
                <a:schemeClr val="tx1"/>
              </a:solidFill>
              <a:latin typeface="Georgia" panose="02040502050405020303" pitchFamily="18" charset="0"/>
              <a:cs typeface="Calibri" panose="020F0502020204030204" pitchFamily="34" charset="0"/>
            </a:endParaRPr>
          </a:p>
          <a:p>
            <a:pPr algn="ctr" eaLnBrk="1" hangingPunct="1">
              <a:lnSpc>
                <a:spcPct val="100000"/>
              </a:lnSpc>
              <a:spcBef>
                <a:spcPct val="0"/>
              </a:spcBef>
              <a:buFontTx/>
              <a:buNone/>
            </a:pPr>
            <a:r>
              <a:rPr lang="en-US" sz="2000" dirty="0">
                <a:latin typeface="Georgia" panose="02040502050405020303" pitchFamily="18" charset="0"/>
              </a:rPr>
              <a:t>1.53*10</a:t>
            </a:r>
            <a:r>
              <a:rPr lang="en-US" sz="2000" baseline="30000" dirty="0">
                <a:latin typeface="Georgia" panose="02040502050405020303" pitchFamily="18" charset="0"/>
              </a:rPr>
              <a:t>6</a:t>
            </a:r>
            <a:r>
              <a:rPr lang="en-US" sz="2000" dirty="0">
                <a:latin typeface="Georgia" panose="02040502050405020303" pitchFamily="18" charset="0"/>
              </a:rPr>
              <a:t> gal/min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5" name="Rectangle 4">
            <a:extLst>
              <a:ext uri="{FF2B5EF4-FFF2-40B4-BE49-F238E27FC236}">
                <a16:creationId xmlns:a16="http://schemas.microsoft.com/office/drawing/2014/main" id="{74A185B8-7AD5-E667-5E8F-1880ACD1EDEA}"/>
              </a:ext>
            </a:extLst>
          </p:cNvPr>
          <p:cNvSpPr/>
          <p:nvPr/>
        </p:nvSpPr>
        <p:spPr>
          <a:xfrm>
            <a:off x="5164008" y="941776"/>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FBDB2B5-53B0-890B-CD3D-CECE279E7D61}"/>
              </a:ext>
            </a:extLst>
          </p:cNvPr>
          <p:cNvSpPr txBox="1"/>
          <p:nvPr/>
        </p:nvSpPr>
        <p:spPr>
          <a:xfrm>
            <a:off x="5308104" y="1205105"/>
            <a:ext cx="1553264" cy="369332"/>
          </a:xfrm>
          <a:prstGeom prst="rect">
            <a:avLst/>
          </a:prstGeom>
          <a:noFill/>
        </p:spPr>
        <p:txBody>
          <a:bodyPr wrap="square" rtlCol="0" anchor="ctr">
            <a:spAutoFit/>
          </a:bodyPr>
          <a:lstStyle/>
          <a:p>
            <a:pPr algn="ctr"/>
            <a:r>
              <a:rPr lang="en-US" i="1" dirty="0"/>
              <a:t>Cooler</a:t>
            </a:r>
          </a:p>
        </p:txBody>
      </p:sp>
      <p:sp>
        <p:nvSpPr>
          <p:cNvPr id="33" name="TextBox 26">
            <a:extLst>
              <a:ext uri="{FF2B5EF4-FFF2-40B4-BE49-F238E27FC236}">
                <a16:creationId xmlns:a16="http://schemas.microsoft.com/office/drawing/2014/main" id="{B4DDAADF-803B-AAD6-3B9E-A96128B7D168}"/>
              </a:ext>
            </a:extLst>
          </p:cNvPr>
          <p:cNvSpPr txBox="1">
            <a:spLocks noChangeArrowheads="1"/>
          </p:cNvSpPr>
          <p:nvPr/>
        </p:nvSpPr>
        <p:spPr bwMode="auto">
          <a:xfrm>
            <a:off x="2253905" y="4944778"/>
            <a:ext cx="2448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Lake water at 40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4" name="TextBox 26">
            <a:extLst>
              <a:ext uri="{FF2B5EF4-FFF2-40B4-BE49-F238E27FC236}">
                <a16:creationId xmlns:a16="http://schemas.microsoft.com/office/drawing/2014/main" id="{B73F2E06-3CA2-4DA8-8E5A-96A620A5922B}"/>
              </a:ext>
            </a:extLst>
          </p:cNvPr>
          <p:cNvSpPr txBox="1">
            <a:spLocks noChangeArrowheads="1"/>
          </p:cNvSpPr>
          <p:nvPr/>
        </p:nvSpPr>
        <p:spPr bwMode="auto">
          <a:xfrm>
            <a:off x="7167433" y="4876457"/>
            <a:ext cx="2448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Lake water at 50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6" name="TextBox 35">
            <a:extLst>
              <a:ext uri="{FF2B5EF4-FFF2-40B4-BE49-F238E27FC236}">
                <a16:creationId xmlns:a16="http://schemas.microsoft.com/office/drawing/2014/main" id="{52D27568-8ABF-D5CD-0EF8-1A257B6C6F86}"/>
              </a:ext>
            </a:extLst>
          </p:cNvPr>
          <p:cNvSpPr txBox="1"/>
          <p:nvPr/>
        </p:nvSpPr>
        <p:spPr>
          <a:xfrm>
            <a:off x="2968169" y="5345263"/>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37" name="TextBox 36">
            <a:extLst>
              <a:ext uri="{FF2B5EF4-FFF2-40B4-BE49-F238E27FC236}">
                <a16:creationId xmlns:a16="http://schemas.microsoft.com/office/drawing/2014/main" id="{2E2E6D5E-252B-E93D-4CC6-720C31EE132F}"/>
              </a:ext>
            </a:extLst>
          </p:cNvPr>
          <p:cNvSpPr txBox="1"/>
          <p:nvPr/>
        </p:nvSpPr>
        <p:spPr>
          <a:xfrm>
            <a:off x="7505347" y="5344888"/>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2" name="Group 1">
            <a:extLst>
              <a:ext uri="{FF2B5EF4-FFF2-40B4-BE49-F238E27FC236}">
                <a16:creationId xmlns:a16="http://schemas.microsoft.com/office/drawing/2014/main" id="{543343D3-E52C-E223-9881-2DA4E029EE36}"/>
              </a:ext>
            </a:extLst>
          </p:cNvPr>
          <p:cNvGrpSpPr/>
          <p:nvPr/>
        </p:nvGrpSpPr>
        <p:grpSpPr>
          <a:xfrm>
            <a:off x="7005464" y="1211509"/>
            <a:ext cx="2388128" cy="437484"/>
            <a:chOff x="7731973" y="1061902"/>
            <a:chExt cx="2388128" cy="437484"/>
          </a:xfrm>
        </p:grpSpPr>
        <p:cxnSp>
          <p:nvCxnSpPr>
            <p:cNvPr id="10" name="Straight Arrow Connector 9">
              <a:extLst>
                <a:ext uri="{FF2B5EF4-FFF2-40B4-BE49-F238E27FC236}">
                  <a16:creationId xmlns:a16="http://schemas.microsoft.com/office/drawing/2014/main" id="{9C953D2C-63A2-E559-05AE-06738FA772D2}"/>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18000791-4E2C-53C8-CE2B-6A19D88CF267}"/>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3" name="Group 11">
            <a:extLst>
              <a:ext uri="{FF2B5EF4-FFF2-40B4-BE49-F238E27FC236}">
                <a16:creationId xmlns:a16="http://schemas.microsoft.com/office/drawing/2014/main" id="{BD2CD5B2-A4C6-A18C-29B5-A8A6CB6EC286}"/>
              </a:ext>
            </a:extLst>
          </p:cNvPr>
          <p:cNvGrpSpPr>
            <a:grpSpLocks/>
          </p:cNvGrpSpPr>
          <p:nvPr/>
        </p:nvGrpSpPr>
        <p:grpSpPr bwMode="auto">
          <a:xfrm>
            <a:off x="2430641" y="4469858"/>
            <a:ext cx="2692928" cy="437484"/>
            <a:chOff x="457200" y="2876033"/>
            <a:chExt cx="2844800" cy="246677"/>
          </a:xfrm>
        </p:grpSpPr>
        <p:cxnSp>
          <p:nvCxnSpPr>
            <p:cNvPr id="4" name="Straight Arrow Connector 3">
              <a:extLst>
                <a:ext uri="{FF2B5EF4-FFF2-40B4-BE49-F238E27FC236}">
                  <a16:creationId xmlns:a16="http://schemas.microsoft.com/office/drawing/2014/main" id="{03D6099B-679F-975A-3CF4-2C780DB3979B}"/>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51D9748A-DC0A-E2A4-7D4E-6C79C823A0E5}"/>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sp>
        <p:nvSpPr>
          <p:cNvPr id="14" name="Rectangle 13">
            <a:extLst>
              <a:ext uri="{FF2B5EF4-FFF2-40B4-BE49-F238E27FC236}">
                <a16:creationId xmlns:a16="http://schemas.microsoft.com/office/drawing/2014/main" id="{3AE80588-6E38-18BA-FF91-EAFA1D91438F}"/>
              </a:ext>
            </a:extLst>
          </p:cNvPr>
          <p:cNvSpPr/>
          <p:nvPr/>
        </p:nvSpPr>
        <p:spPr>
          <a:xfrm>
            <a:off x="5123570" y="4180522"/>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CAD5AAD-1D1D-EEBC-AFBC-4BB001B68118}"/>
              </a:ext>
            </a:extLst>
          </p:cNvPr>
          <p:cNvSpPr txBox="1"/>
          <p:nvPr/>
        </p:nvSpPr>
        <p:spPr>
          <a:xfrm>
            <a:off x="5267666" y="4443851"/>
            <a:ext cx="1553264" cy="369332"/>
          </a:xfrm>
          <a:prstGeom prst="rect">
            <a:avLst/>
          </a:prstGeom>
          <a:noFill/>
        </p:spPr>
        <p:txBody>
          <a:bodyPr wrap="square" rtlCol="0" anchor="ctr">
            <a:spAutoFit/>
          </a:bodyPr>
          <a:lstStyle/>
          <a:p>
            <a:pPr algn="ctr"/>
            <a:r>
              <a:rPr lang="en-US" i="1" dirty="0"/>
              <a:t>Heater</a:t>
            </a:r>
          </a:p>
        </p:txBody>
      </p:sp>
      <p:grpSp>
        <p:nvGrpSpPr>
          <p:cNvPr id="17" name="Group 16">
            <a:extLst>
              <a:ext uri="{FF2B5EF4-FFF2-40B4-BE49-F238E27FC236}">
                <a16:creationId xmlns:a16="http://schemas.microsoft.com/office/drawing/2014/main" id="{FF9ECF0C-1A0F-011E-6E2F-4725B44F602E}"/>
              </a:ext>
            </a:extLst>
          </p:cNvPr>
          <p:cNvGrpSpPr/>
          <p:nvPr/>
        </p:nvGrpSpPr>
        <p:grpSpPr>
          <a:xfrm>
            <a:off x="6965026" y="4450255"/>
            <a:ext cx="2388128" cy="437484"/>
            <a:chOff x="7731973" y="1061902"/>
            <a:chExt cx="2388128" cy="437484"/>
          </a:xfrm>
        </p:grpSpPr>
        <p:cxnSp>
          <p:nvCxnSpPr>
            <p:cNvPr id="18" name="Straight Arrow Connector 17">
              <a:extLst>
                <a:ext uri="{FF2B5EF4-FFF2-40B4-BE49-F238E27FC236}">
                  <a16:creationId xmlns:a16="http://schemas.microsoft.com/office/drawing/2014/main" id="{347EA62E-CAD8-2846-1692-6489B19909B4}"/>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33968778-87FC-D3C1-C53B-E97ABA431292}"/>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grpSp>
        <p:nvGrpSpPr>
          <p:cNvPr id="48" name="Group 2">
            <a:extLst>
              <a:ext uri="{FF2B5EF4-FFF2-40B4-BE49-F238E27FC236}">
                <a16:creationId xmlns:a16="http://schemas.microsoft.com/office/drawing/2014/main" id="{500C222E-191E-4FE0-D43A-995784824E13}"/>
              </a:ext>
            </a:extLst>
          </p:cNvPr>
          <p:cNvGrpSpPr>
            <a:grpSpLocks/>
          </p:cNvGrpSpPr>
          <p:nvPr/>
        </p:nvGrpSpPr>
        <p:grpSpPr bwMode="auto">
          <a:xfrm>
            <a:off x="5973535" y="1837766"/>
            <a:ext cx="122466" cy="2342756"/>
            <a:chOff x="6696075" y="3072466"/>
            <a:chExt cx="138113" cy="1629709"/>
          </a:xfrm>
        </p:grpSpPr>
        <p:sp>
          <p:nvSpPr>
            <p:cNvPr id="49" name="Freeform 203">
              <a:extLst>
                <a:ext uri="{FF2B5EF4-FFF2-40B4-BE49-F238E27FC236}">
                  <a16:creationId xmlns:a16="http://schemas.microsoft.com/office/drawing/2014/main" id="{CFA530D4-DDA0-8033-BB5D-94971639A24C}"/>
                </a:ext>
              </a:extLst>
            </p:cNvPr>
            <p:cNvSpPr>
              <a:spLocks/>
            </p:cNvSpPr>
            <p:nvPr/>
          </p:nvSpPr>
          <p:spPr bwMode="auto">
            <a:xfrm rot="16200000" flipH="1">
              <a:off x="6057310" y="3743926"/>
              <a:ext cx="1416295" cy="73376"/>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0" name="Freeform 201">
              <a:extLst>
                <a:ext uri="{FF2B5EF4-FFF2-40B4-BE49-F238E27FC236}">
                  <a16:creationId xmlns:a16="http://schemas.microsoft.com/office/drawing/2014/main" id="{A224894C-0E83-21A9-E148-B99E1456B5E1}"/>
                </a:ext>
              </a:extLst>
            </p:cNvPr>
            <p:cNvSpPr>
              <a:spLocks/>
            </p:cNvSpPr>
            <p:nvPr/>
          </p:nvSpPr>
          <p:spPr bwMode="auto">
            <a:xfrm>
              <a:off x="6696075" y="4473575"/>
              <a:ext cx="138113" cy="228600"/>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sp>
        <p:nvSpPr>
          <p:cNvPr id="13" name="TextBox 26">
            <a:extLst>
              <a:ext uri="{FF2B5EF4-FFF2-40B4-BE49-F238E27FC236}">
                <a16:creationId xmlns:a16="http://schemas.microsoft.com/office/drawing/2014/main" id="{82980E96-BC12-8ED6-A753-2FE84A94F98A}"/>
              </a:ext>
            </a:extLst>
          </p:cNvPr>
          <p:cNvSpPr txBox="1">
            <a:spLocks noChangeArrowheads="1"/>
          </p:cNvSpPr>
          <p:nvPr/>
        </p:nvSpPr>
        <p:spPr bwMode="auto">
          <a:xfrm>
            <a:off x="7123283" y="1687694"/>
            <a:ext cx="26929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a:p>
            <a:pPr algn="ctr" eaLnBrk="1" hangingPunct="1">
              <a:lnSpc>
                <a:spcPct val="100000"/>
              </a:lnSpc>
              <a:spcBef>
                <a:spcPct val="0"/>
              </a:spcBef>
              <a:buFontTx/>
              <a:buNone/>
            </a:pPr>
            <a:r>
              <a:rPr lang="en-US" sz="2000" dirty="0">
                <a:latin typeface="Georgia" panose="02040502050405020303" pitchFamily="18" charset="0"/>
              </a:rPr>
              <a:t>1.53*10</a:t>
            </a:r>
            <a:r>
              <a:rPr lang="en-US" sz="2000" baseline="30000" dirty="0">
                <a:latin typeface="Georgia" panose="02040502050405020303" pitchFamily="18" charset="0"/>
              </a:rPr>
              <a:t>6</a:t>
            </a:r>
            <a:r>
              <a:rPr lang="en-US" sz="2000" dirty="0">
                <a:latin typeface="Georgia" panose="02040502050405020303" pitchFamily="18" charset="0"/>
              </a:rPr>
              <a:t> gal/min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1" name="TextBox 10">
            <a:extLst>
              <a:ext uri="{FF2B5EF4-FFF2-40B4-BE49-F238E27FC236}">
                <a16:creationId xmlns:a16="http://schemas.microsoft.com/office/drawing/2014/main" id="{89948478-73F5-7083-5ECC-94F989287FB8}"/>
              </a:ext>
            </a:extLst>
          </p:cNvPr>
          <p:cNvSpPr txBox="1"/>
          <p:nvPr/>
        </p:nvSpPr>
        <p:spPr>
          <a:xfrm>
            <a:off x="2530938" y="5344888"/>
            <a:ext cx="2381972" cy="369332"/>
          </a:xfrm>
          <a:prstGeom prst="rect">
            <a:avLst/>
          </a:prstGeom>
          <a:noFill/>
        </p:spPr>
        <p:txBody>
          <a:bodyPr wrap="square">
            <a:spAutoFit/>
          </a:bodyPr>
          <a:lstStyle/>
          <a:p>
            <a:pPr>
              <a:spcBef>
                <a:spcPct val="0"/>
              </a:spcBef>
            </a:pPr>
            <a:r>
              <a:rPr lang="en-US" sz="1800" i="1" dirty="0">
                <a:solidFill>
                  <a:schemeClr val="accent1"/>
                </a:solidFill>
                <a:latin typeface="Georgia" panose="02040502050405020303" pitchFamily="18" charset="0"/>
              </a:rPr>
              <a:t>2</a:t>
            </a:r>
            <a:r>
              <a:rPr lang="en-US" i="1" dirty="0">
                <a:solidFill>
                  <a:schemeClr val="accent1"/>
                </a:solidFill>
                <a:latin typeface="Georgia" panose="02040502050405020303" pitchFamily="18" charset="0"/>
              </a:rPr>
              <a:t>.3</a:t>
            </a:r>
            <a:r>
              <a:rPr lang="en-US" sz="1800" i="1" dirty="0">
                <a:solidFill>
                  <a:schemeClr val="accent1"/>
                </a:solidFill>
                <a:latin typeface="Georgia" panose="02040502050405020303" pitchFamily="18" charset="0"/>
              </a:rPr>
              <a:t> x 10</a:t>
            </a:r>
            <a:r>
              <a:rPr lang="en-US" i="1" baseline="30000" dirty="0">
                <a:solidFill>
                  <a:schemeClr val="accent1"/>
                </a:solidFill>
                <a:latin typeface="Georgia" panose="02040502050405020303" pitchFamily="18" charset="0"/>
              </a:rPr>
              <a:t>6</a:t>
            </a: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16" name="TextBox 15">
            <a:extLst>
              <a:ext uri="{FF2B5EF4-FFF2-40B4-BE49-F238E27FC236}">
                <a16:creationId xmlns:a16="http://schemas.microsoft.com/office/drawing/2014/main" id="{AC19DCD3-FB44-890D-7D96-37F420355379}"/>
              </a:ext>
            </a:extLst>
          </p:cNvPr>
          <p:cNvSpPr txBox="1"/>
          <p:nvPr/>
        </p:nvSpPr>
        <p:spPr>
          <a:xfrm>
            <a:off x="7200619" y="5344888"/>
            <a:ext cx="2381972" cy="369332"/>
          </a:xfrm>
          <a:prstGeom prst="rect">
            <a:avLst/>
          </a:prstGeom>
          <a:noFill/>
        </p:spPr>
        <p:txBody>
          <a:bodyPr wrap="square">
            <a:spAutoFit/>
          </a:bodyPr>
          <a:lstStyle/>
          <a:p>
            <a:pPr>
              <a:spcBef>
                <a:spcPct val="0"/>
              </a:spcBef>
            </a:pPr>
            <a:r>
              <a:rPr lang="en-US" sz="1800" i="1" dirty="0">
                <a:solidFill>
                  <a:schemeClr val="accent1"/>
                </a:solidFill>
                <a:latin typeface="Georgia" panose="02040502050405020303" pitchFamily="18" charset="0"/>
              </a:rPr>
              <a:t>2</a:t>
            </a:r>
            <a:r>
              <a:rPr lang="en-US" i="1" dirty="0">
                <a:solidFill>
                  <a:schemeClr val="accent1"/>
                </a:solidFill>
                <a:latin typeface="Georgia" panose="02040502050405020303" pitchFamily="18" charset="0"/>
              </a:rPr>
              <a:t>.3</a:t>
            </a:r>
            <a:r>
              <a:rPr lang="en-US" sz="1800" i="1" dirty="0">
                <a:solidFill>
                  <a:schemeClr val="accent1"/>
                </a:solidFill>
                <a:latin typeface="Georgia" panose="02040502050405020303" pitchFamily="18" charset="0"/>
              </a:rPr>
              <a:t> x 10</a:t>
            </a:r>
            <a:r>
              <a:rPr lang="en-US" i="1" baseline="30000" dirty="0">
                <a:solidFill>
                  <a:schemeClr val="accent1"/>
                </a:solidFill>
                <a:latin typeface="Georgia" panose="02040502050405020303" pitchFamily="18" charset="0"/>
              </a:rPr>
              <a:t>6</a:t>
            </a: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288759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11"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6F99-AC52-9679-75EA-13566484B6AA}"/>
              </a:ext>
            </a:extLst>
          </p:cNvPr>
          <p:cNvSpPr>
            <a:spLocks noGrp="1"/>
          </p:cNvSpPr>
          <p:nvPr>
            <p:ph type="title"/>
          </p:nvPr>
        </p:nvSpPr>
        <p:spPr/>
        <p:txBody>
          <a:bodyPr/>
          <a:lstStyle/>
          <a:p>
            <a:r>
              <a:rPr lang="en-US" dirty="0">
                <a:latin typeface="Georgia" panose="02040502050405020303" pitchFamily="18" charset="0"/>
              </a:rPr>
              <a:t>Takeaways</a:t>
            </a:r>
          </a:p>
        </p:txBody>
      </p:sp>
      <p:sp>
        <p:nvSpPr>
          <p:cNvPr id="3" name="Content Placeholder 2">
            <a:extLst>
              <a:ext uri="{FF2B5EF4-FFF2-40B4-BE49-F238E27FC236}">
                <a16:creationId xmlns:a16="http://schemas.microsoft.com/office/drawing/2014/main" id="{B4D316F1-2EAF-8376-1AC8-52DB5E4061EB}"/>
              </a:ext>
            </a:extLst>
          </p:cNvPr>
          <p:cNvSpPr>
            <a:spLocks noGrp="1"/>
          </p:cNvSpPr>
          <p:nvPr>
            <p:ph idx="1"/>
          </p:nvPr>
        </p:nvSpPr>
        <p:spPr/>
        <p:txBody>
          <a:bodyPr>
            <a:normAutofit/>
          </a:bodyPr>
          <a:lstStyle/>
          <a:p>
            <a:pPr lvl="1"/>
            <a:endParaRPr lang="en-US" dirty="0">
              <a:latin typeface="Georgia" panose="02040502050405020303" pitchFamily="18" charset="0"/>
            </a:endParaRPr>
          </a:p>
          <a:p>
            <a:r>
              <a:rPr lang="en-US" dirty="0">
                <a:latin typeface="Georgia" panose="02040502050405020303" pitchFamily="18" charset="0"/>
              </a:rPr>
              <a:t>HXs can be broken down into smaller units!</a:t>
            </a:r>
          </a:p>
          <a:p>
            <a:pPr lvl="1"/>
            <a:r>
              <a:rPr lang="en-US" dirty="0">
                <a:latin typeface="Georgia" panose="02040502050405020303" pitchFamily="18" charset="0"/>
              </a:rPr>
              <a:t>such as heaters, coolers, condensers…  </a:t>
            </a:r>
          </a:p>
          <a:p>
            <a:pPr lvl="1"/>
            <a:endParaRPr lang="en-US" dirty="0">
              <a:latin typeface="Georgia" panose="02040502050405020303" pitchFamily="18" charset="0"/>
            </a:endParaRPr>
          </a:p>
          <a:p>
            <a:r>
              <a:rPr lang="en-US" dirty="0">
                <a:latin typeface="Georgia" panose="02040502050405020303" pitchFamily="18" charset="0"/>
              </a:rPr>
              <a:t>Think about the direction in which heat is flowing</a:t>
            </a:r>
          </a:p>
          <a:p>
            <a:pPr lvl="1"/>
            <a:r>
              <a:rPr lang="en-US" dirty="0">
                <a:latin typeface="Georgia" panose="02040502050405020303" pitchFamily="18" charset="0"/>
              </a:rPr>
              <a:t>Check signs!</a:t>
            </a:r>
          </a:p>
          <a:p>
            <a:pPr lvl="1"/>
            <a:r>
              <a:rPr lang="en-US" dirty="0" err="1">
                <a:latin typeface="Georgia" panose="02040502050405020303" pitchFamily="18" charset="0"/>
              </a:rPr>
              <a:t>Δq</a:t>
            </a:r>
            <a:r>
              <a:rPr lang="en-US" dirty="0">
                <a:latin typeface="Georgia" panose="02040502050405020303" pitchFamily="18" charset="0"/>
              </a:rPr>
              <a:t> &lt; 0 for cooling</a:t>
            </a:r>
          </a:p>
          <a:p>
            <a:pPr lvl="1"/>
            <a:r>
              <a:rPr lang="en-US" dirty="0" err="1">
                <a:latin typeface="Georgia" panose="02040502050405020303" pitchFamily="18" charset="0"/>
              </a:rPr>
              <a:t>Δq</a:t>
            </a:r>
            <a:r>
              <a:rPr lang="en-US" dirty="0">
                <a:latin typeface="Georgia" panose="02040502050405020303" pitchFamily="18" charset="0"/>
              </a:rPr>
              <a:t> &gt; 0 for heating </a:t>
            </a:r>
          </a:p>
          <a:p>
            <a:r>
              <a:rPr lang="en-US" dirty="0">
                <a:latin typeface="Georgia" panose="02040502050405020303" pitchFamily="18" charset="0"/>
              </a:rPr>
              <a:t>Pay attention to units! </a:t>
            </a:r>
          </a:p>
          <a:p>
            <a:pPr lvl="1"/>
            <a:endParaRPr lang="en-US" dirty="0">
              <a:latin typeface="Georgia" panose="02040502050405020303" pitchFamily="18" charset="0"/>
            </a:endParaRPr>
          </a:p>
          <a:p>
            <a:pPr lvl="1"/>
            <a:endParaRPr lang="en-US" dirty="0">
              <a:latin typeface="Georgia" panose="02040502050405020303" pitchFamily="18" charset="0"/>
            </a:endParaRPr>
          </a:p>
          <a:p>
            <a:pPr marL="457200" lvl="1" indent="0">
              <a:buNone/>
            </a:pPr>
            <a:endParaRPr lang="en-US" dirty="0">
              <a:latin typeface="Georgia" panose="02040502050405020303" pitchFamily="18" charset="0"/>
            </a:endParaRPr>
          </a:p>
          <a:p>
            <a:pPr lvl="1"/>
            <a:endParaRPr lang="en-US" dirty="0">
              <a:latin typeface="Georgia" panose="02040502050405020303" pitchFamily="18" charset="0"/>
            </a:endParaRPr>
          </a:p>
        </p:txBody>
      </p:sp>
      <p:pic>
        <p:nvPicPr>
          <p:cNvPr id="4" name="Picture 2" descr="Tumblr">
            <a:extLst>
              <a:ext uri="{FF2B5EF4-FFF2-40B4-BE49-F238E27FC236}">
                <a16:creationId xmlns:a16="http://schemas.microsoft.com/office/drawing/2014/main" id="{6CDE0AB0-83E0-0C99-2560-440CAC1B0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382" y="3749992"/>
            <a:ext cx="3415877" cy="256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35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8EFB-F9EF-534D-1543-26532A69FC01}"/>
              </a:ext>
            </a:extLst>
          </p:cNvPr>
          <p:cNvSpPr>
            <a:spLocks noGrp="1"/>
          </p:cNvSpPr>
          <p:nvPr>
            <p:ph type="ctrTitle"/>
          </p:nvPr>
        </p:nvSpPr>
        <p:spPr/>
        <p:txBody>
          <a:bodyPr/>
          <a:lstStyle/>
          <a:p>
            <a:r>
              <a:rPr lang="en-US" dirty="0">
                <a:latin typeface="Georgia" panose="02040502050405020303" pitchFamily="18" charset="0"/>
              </a:rPr>
              <a:t>Part A</a:t>
            </a:r>
            <a:endParaRPr lang="en-US" dirty="0"/>
          </a:p>
        </p:txBody>
      </p:sp>
      <p:sp>
        <p:nvSpPr>
          <p:cNvPr id="3" name="Subtitle 2">
            <a:extLst>
              <a:ext uri="{FF2B5EF4-FFF2-40B4-BE49-F238E27FC236}">
                <a16:creationId xmlns:a16="http://schemas.microsoft.com/office/drawing/2014/main" id="{BABBCF49-9E33-2BE7-6C4A-DB4A409D60ED}"/>
              </a:ext>
            </a:extLst>
          </p:cNvPr>
          <p:cNvSpPr>
            <a:spLocks noGrp="1"/>
          </p:cNvSpPr>
          <p:nvPr>
            <p:ph type="subTitle" idx="1"/>
          </p:nvPr>
        </p:nvSpPr>
        <p:spPr>
          <a:xfrm>
            <a:off x="600075" y="3509963"/>
            <a:ext cx="10782300" cy="1655762"/>
          </a:xfrm>
        </p:spPr>
        <p:txBody>
          <a:bodyPr/>
          <a:lstStyle/>
          <a:p>
            <a:pPr lvl="1"/>
            <a:r>
              <a:rPr lang="en-US" dirty="0">
                <a:latin typeface="Georgia" panose="02040502050405020303" pitchFamily="18" charset="0"/>
              </a:rPr>
              <a:t>Estimate flow rate of chilled water needed to cool 4*10</a:t>
            </a:r>
            <a:r>
              <a:rPr lang="en-US" baseline="30000" dirty="0">
                <a:latin typeface="Georgia" panose="02040502050405020303" pitchFamily="18" charset="0"/>
              </a:rPr>
              <a:t>4</a:t>
            </a:r>
            <a:r>
              <a:rPr lang="en-US" dirty="0">
                <a:latin typeface="Georgia" panose="02040502050405020303" pitchFamily="18" charset="0"/>
              </a:rPr>
              <a:t> m</a:t>
            </a:r>
            <a:r>
              <a:rPr lang="en-US" baseline="30000" dirty="0">
                <a:latin typeface="Georgia" panose="02040502050405020303" pitchFamily="18" charset="0"/>
              </a:rPr>
              <a:t>3</a:t>
            </a:r>
            <a:r>
              <a:rPr lang="en-US" dirty="0">
                <a:latin typeface="Georgia" panose="02040502050405020303" pitchFamily="18" charset="0"/>
              </a:rPr>
              <a:t>/min air from  90 °F to 68 °F</a:t>
            </a:r>
            <a:endParaRPr lang="en-US" baseline="-25000" dirty="0">
              <a:latin typeface="Georgia" panose="02040502050405020303" pitchFamily="18" charset="0"/>
            </a:endParaRPr>
          </a:p>
        </p:txBody>
      </p:sp>
    </p:spTree>
    <p:extLst>
      <p:ext uri="{BB962C8B-B14F-4D97-AF65-F5344CB8AC3E}">
        <p14:creationId xmlns:p14="http://schemas.microsoft.com/office/powerpoint/2010/main" val="2950765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a:extLst>
              <a:ext uri="{FF2B5EF4-FFF2-40B4-BE49-F238E27FC236}">
                <a16:creationId xmlns:a16="http://schemas.microsoft.com/office/drawing/2014/main" id="{F6BF2A44-AAF9-2A94-D298-8B3CAECAF16C}"/>
              </a:ext>
            </a:extLst>
          </p:cNvPr>
          <p:cNvGrpSpPr>
            <a:grpSpLocks/>
          </p:cNvGrpSpPr>
          <p:nvPr/>
        </p:nvGrpSpPr>
        <p:grpSpPr bwMode="auto">
          <a:xfrm>
            <a:off x="2471079" y="1231112"/>
            <a:ext cx="2692928" cy="437484"/>
            <a:chOff x="457200" y="2876033"/>
            <a:chExt cx="2844800" cy="246677"/>
          </a:xfrm>
        </p:grpSpPr>
        <p:cxnSp>
          <p:nvCxnSpPr>
            <p:cNvPr id="7" name="Straight Arrow Connector 6">
              <a:extLst>
                <a:ext uri="{FF2B5EF4-FFF2-40B4-BE49-F238E27FC236}">
                  <a16:creationId xmlns:a16="http://schemas.microsoft.com/office/drawing/2014/main" id="{D65BE92D-63EA-D24D-8207-D19112330572}"/>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7FB3E6-C187-B0D4-61F7-4F74B6F3A7EC}"/>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19" name="TextBox 26">
            <a:extLst>
              <a:ext uri="{FF2B5EF4-FFF2-40B4-BE49-F238E27FC236}">
                <a16:creationId xmlns:a16="http://schemas.microsoft.com/office/drawing/2014/main" id="{2651923B-9C16-B447-825B-E89216F09C05}"/>
              </a:ext>
            </a:extLst>
          </p:cNvPr>
          <p:cNvSpPr txBox="1">
            <a:spLocks noChangeArrowheads="1"/>
          </p:cNvSpPr>
          <p:nvPr/>
        </p:nvSpPr>
        <p:spPr bwMode="auto">
          <a:xfrm>
            <a:off x="2639579" y="1668596"/>
            <a:ext cx="2307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Air at </a:t>
            </a:r>
            <a:r>
              <a:rPr lang="en-US" sz="2000" dirty="0">
                <a:latin typeface="Georgia" panose="02040502050405020303" pitchFamily="18" charset="0"/>
              </a:rPr>
              <a:t>90 °F</a:t>
            </a:r>
            <a:endParaRPr lang="en-US" altLang="en-US" sz="2000" dirty="0">
              <a:solidFill>
                <a:schemeClr val="tx1"/>
              </a:solidFill>
              <a:latin typeface="Georgia" panose="02040502050405020303" pitchFamily="18" charset="0"/>
              <a:cs typeface="Calibri" panose="020F0502020204030204" pitchFamily="34" charset="0"/>
            </a:endParaRPr>
          </a:p>
          <a:p>
            <a:pPr algn="ctr" eaLnBrk="1" hangingPunct="1">
              <a:lnSpc>
                <a:spcPct val="100000"/>
              </a:lnSpc>
              <a:spcBef>
                <a:spcPct val="0"/>
              </a:spcBef>
              <a:buFontTx/>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5" name="Rectangle 4">
            <a:extLst>
              <a:ext uri="{FF2B5EF4-FFF2-40B4-BE49-F238E27FC236}">
                <a16:creationId xmlns:a16="http://schemas.microsoft.com/office/drawing/2014/main" id="{74A185B8-7AD5-E667-5E8F-1880ACD1EDEA}"/>
              </a:ext>
            </a:extLst>
          </p:cNvPr>
          <p:cNvSpPr/>
          <p:nvPr/>
        </p:nvSpPr>
        <p:spPr>
          <a:xfrm>
            <a:off x="5164008" y="941776"/>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FBDB2B5-53B0-890B-CD3D-CECE279E7D61}"/>
              </a:ext>
            </a:extLst>
          </p:cNvPr>
          <p:cNvSpPr txBox="1"/>
          <p:nvPr/>
        </p:nvSpPr>
        <p:spPr>
          <a:xfrm>
            <a:off x="5308104" y="1205105"/>
            <a:ext cx="1553264" cy="369332"/>
          </a:xfrm>
          <a:prstGeom prst="rect">
            <a:avLst/>
          </a:prstGeom>
          <a:noFill/>
        </p:spPr>
        <p:txBody>
          <a:bodyPr wrap="square" rtlCol="0" anchor="ctr">
            <a:spAutoFit/>
          </a:bodyPr>
          <a:lstStyle/>
          <a:p>
            <a:pPr algn="ctr"/>
            <a:r>
              <a:rPr lang="en-US" i="1" dirty="0"/>
              <a:t>Cooler</a:t>
            </a:r>
          </a:p>
        </p:txBody>
      </p:sp>
      <p:sp>
        <p:nvSpPr>
          <p:cNvPr id="32" name="TextBox 26">
            <a:extLst>
              <a:ext uri="{FF2B5EF4-FFF2-40B4-BE49-F238E27FC236}">
                <a16:creationId xmlns:a16="http://schemas.microsoft.com/office/drawing/2014/main" id="{BB57CB2E-9A65-DCF0-37FD-147ED013012F}"/>
              </a:ext>
            </a:extLst>
          </p:cNvPr>
          <p:cNvSpPr txBox="1">
            <a:spLocks noChangeArrowheads="1"/>
          </p:cNvSpPr>
          <p:nvPr/>
        </p:nvSpPr>
        <p:spPr bwMode="auto">
          <a:xfrm>
            <a:off x="7045901" y="1668596"/>
            <a:ext cx="2307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a:p>
            <a:pPr algn="ctr" eaLnBrk="1" hangingPunct="1">
              <a:lnSpc>
                <a:spcPct val="100000"/>
              </a:lnSpc>
              <a:spcBef>
                <a:spcPct val="0"/>
              </a:spcBef>
              <a:buFontTx/>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3" name="TextBox 26">
            <a:extLst>
              <a:ext uri="{FF2B5EF4-FFF2-40B4-BE49-F238E27FC236}">
                <a16:creationId xmlns:a16="http://schemas.microsoft.com/office/drawing/2014/main" id="{B4DDAADF-803B-AAD6-3B9E-A96128B7D168}"/>
              </a:ext>
            </a:extLst>
          </p:cNvPr>
          <p:cNvSpPr txBox="1">
            <a:spLocks noChangeArrowheads="1"/>
          </p:cNvSpPr>
          <p:nvPr/>
        </p:nvSpPr>
        <p:spPr bwMode="auto">
          <a:xfrm>
            <a:off x="2715831" y="4944778"/>
            <a:ext cx="1986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4" name="TextBox 26">
            <a:extLst>
              <a:ext uri="{FF2B5EF4-FFF2-40B4-BE49-F238E27FC236}">
                <a16:creationId xmlns:a16="http://schemas.microsoft.com/office/drawing/2014/main" id="{B73F2E06-3CA2-4DA8-8E5A-96A620A5922B}"/>
              </a:ext>
            </a:extLst>
          </p:cNvPr>
          <p:cNvSpPr txBox="1">
            <a:spLocks noChangeArrowheads="1"/>
          </p:cNvSpPr>
          <p:nvPr/>
        </p:nvSpPr>
        <p:spPr bwMode="auto">
          <a:xfrm>
            <a:off x="7167434" y="4876457"/>
            <a:ext cx="1976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6" name="TextBox 35">
            <a:extLst>
              <a:ext uri="{FF2B5EF4-FFF2-40B4-BE49-F238E27FC236}">
                <a16:creationId xmlns:a16="http://schemas.microsoft.com/office/drawing/2014/main" id="{52D27568-8ABF-D5CD-0EF8-1A257B6C6F86}"/>
              </a:ext>
            </a:extLst>
          </p:cNvPr>
          <p:cNvSpPr txBox="1"/>
          <p:nvPr/>
        </p:nvSpPr>
        <p:spPr>
          <a:xfrm>
            <a:off x="2968169" y="5345263"/>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37" name="TextBox 36">
            <a:extLst>
              <a:ext uri="{FF2B5EF4-FFF2-40B4-BE49-F238E27FC236}">
                <a16:creationId xmlns:a16="http://schemas.microsoft.com/office/drawing/2014/main" id="{2E2E6D5E-252B-E93D-4CC6-720C31EE132F}"/>
              </a:ext>
            </a:extLst>
          </p:cNvPr>
          <p:cNvSpPr txBox="1"/>
          <p:nvPr/>
        </p:nvSpPr>
        <p:spPr>
          <a:xfrm>
            <a:off x="7505347" y="5344888"/>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2" name="Group 1">
            <a:extLst>
              <a:ext uri="{FF2B5EF4-FFF2-40B4-BE49-F238E27FC236}">
                <a16:creationId xmlns:a16="http://schemas.microsoft.com/office/drawing/2014/main" id="{543343D3-E52C-E223-9881-2DA4E029EE36}"/>
              </a:ext>
            </a:extLst>
          </p:cNvPr>
          <p:cNvGrpSpPr/>
          <p:nvPr/>
        </p:nvGrpSpPr>
        <p:grpSpPr>
          <a:xfrm>
            <a:off x="7005464" y="1211509"/>
            <a:ext cx="2388128" cy="437484"/>
            <a:chOff x="7731973" y="1061902"/>
            <a:chExt cx="2388128" cy="437484"/>
          </a:xfrm>
        </p:grpSpPr>
        <p:cxnSp>
          <p:nvCxnSpPr>
            <p:cNvPr id="10" name="Straight Arrow Connector 9">
              <a:extLst>
                <a:ext uri="{FF2B5EF4-FFF2-40B4-BE49-F238E27FC236}">
                  <a16:creationId xmlns:a16="http://schemas.microsoft.com/office/drawing/2014/main" id="{9C953D2C-63A2-E559-05AE-06738FA772D2}"/>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18000791-4E2C-53C8-CE2B-6A19D88CF267}"/>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3" name="Group 11">
            <a:extLst>
              <a:ext uri="{FF2B5EF4-FFF2-40B4-BE49-F238E27FC236}">
                <a16:creationId xmlns:a16="http://schemas.microsoft.com/office/drawing/2014/main" id="{BD2CD5B2-A4C6-A18C-29B5-A8A6CB6EC286}"/>
              </a:ext>
            </a:extLst>
          </p:cNvPr>
          <p:cNvGrpSpPr>
            <a:grpSpLocks/>
          </p:cNvGrpSpPr>
          <p:nvPr/>
        </p:nvGrpSpPr>
        <p:grpSpPr bwMode="auto">
          <a:xfrm>
            <a:off x="2430641" y="4469858"/>
            <a:ext cx="2692928" cy="437484"/>
            <a:chOff x="457200" y="2876033"/>
            <a:chExt cx="2844800" cy="246677"/>
          </a:xfrm>
        </p:grpSpPr>
        <p:cxnSp>
          <p:nvCxnSpPr>
            <p:cNvPr id="4" name="Straight Arrow Connector 3">
              <a:extLst>
                <a:ext uri="{FF2B5EF4-FFF2-40B4-BE49-F238E27FC236}">
                  <a16:creationId xmlns:a16="http://schemas.microsoft.com/office/drawing/2014/main" id="{03D6099B-679F-975A-3CF4-2C780DB3979B}"/>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51D9748A-DC0A-E2A4-7D4E-6C79C823A0E5}"/>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sp>
        <p:nvSpPr>
          <p:cNvPr id="14" name="Rectangle 13">
            <a:extLst>
              <a:ext uri="{FF2B5EF4-FFF2-40B4-BE49-F238E27FC236}">
                <a16:creationId xmlns:a16="http://schemas.microsoft.com/office/drawing/2014/main" id="{3AE80588-6E38-18BA-FF91-EAFA1D91438F}"/>
              </a:ext>
            </a:extLst>
          </p:cNvPr>
          <p:cNvSpPr/>
          <p:nvPr/>
        </p:nvSpPr>
        <p:spPr>
          <a:xfrm>
            <a:off x="5123570" y="4180522"/>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CAD5AAD-1D1D-EEBC-AFBC-4BB001B68118}"/>
              </a:ext>
            </a:extLst>
          </p:cNvPr>
          <p:cNvSpPr txBox="1"/>
          <p:nvPr/>
        </p:nvSpPr>
        <p:spPr>
          <a:xfrm>
            <a:off x="5267666" y="4443851"/>
            <a:ext cx="1553264" cy="369332"/>
          </a:xfrm>
          <a:prstGeom prst="rect">
            <a:avLst/>
          </a:prstGeom>
          <a:noFill/>
        </p:spPr>
        <p:txBody>
          <a:bodyPr wrap="square" rtlCol="0" anchor="ctr">
            <a:spAutoFit/>
          </a:bodyPr>
          <a:lstStyle/>
          <a:p>
            <a:pPr algn="ctr"/>
            <a:r>
              <a:rPr lang="en-US" i="1" dirty="0"/>
              <a:t>Heater</a:t>
            </a:r>
          </a:p>
        </p:txBody>
      </p:sp>
      <p:grpSp>
        <p:nvGrpSpPr>
          <p:cNvPr id="17" name="Group 16">
            <a:extLst>
              <a:ext uri="{FF2B5EF4-FFF2-40B4-BE49-F238E27FC236}">
                <a16:creationId xmlns:a16="http://schemas.microsoft.com/office/drawing/2014/main" id="{FF9ECF0C-1A0F-011E-6E2F-4725B44F602E}"/>
              </a:ext>
            </a:extLst>
          </p:cNvPr>
          <p:cNvGrpSpPr/>
          <p:nvPr/>
        </p:nvGrpSpPr>
        <p:grpSpPr>
          <a:xfrm>
            <a:off x="6965026" y="4450255"/>
            <a:ext cx="2388128" cy="437484"/>
            <a:chOff x="7731973" y="1061902"/>
            <a:chExt cx="2388128" cy="437484"/>
          </a:xfrm>
        </p:grpSpPr>
        <p:cxnSp>
          <p:nvCxnSpPr>
            <p:cNvPr id="18" name="Straight Arrow Connector 17">
              <a:extLst>
                <a:ext uri="{FF2B5EF4-FFF2-40B4-BE49-F238E27FC236}">
                  <a16:creationId xmlns:a16="http://schemas.microsoft.com/office/drawing/2014/main" id="{347EA62E-CAD8-2846-1692-6489B19909B4}"/>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33968778-87FC-D3C1-C53B-E97ABA431292}"/>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grpSp>
        <p:nvGrpSpPr>
          <p:cNvPr id="48" name="Group 2">
            <a:extLst>
              <a:ext uri="{FF2B5EF4-FFF2-40B4-BE49-F238E27FC236}">
                <a16:creationId xmlns:a16="http://schemas.microsoft.com/office/drawing/2014/main" id="{500C222E-191E-4FE0-D43A-995784824E13}"/>
              </a:ext>
            </a:extLst>
          </p:cNvPr>
          <p:cNvGrpSpPr>
            <a:grpSpLocks/>
          </p:cNvGrpSpPr>
          <p:nvPr/>
        </p:nvGrpSpPr>
        <p:grpSpPr bwMode="auto">
          <a:xfrm>
            <a:off x="5973535" y="1837766"/>
            <a:ext cx="122466" cy="2342756"/>
            <a:chOff x="6696075" y="3072466"/>
            <a:chExt cx="138113" cy="1629709"/>
          </a:xfrm>
        </p:grpSpPr>
        <p:sp>
          <p:nvSpPr>
            <p:cNvPr id="49" name="Freeform 203">
              <a:extLst>
                <a:ext uri="{FF2B5EF4-FFF2-40B4-BE49-F238E27FC236}">
                  <a16:creationId xmlns:a16="http://schemas.microsoft.com/office/drawing/2014/main" id="{CFA530D4-DDA0-8033-BB5D-94971639A24C}"/>
                </a:ext>
              </a:extLst>
            </p:cNvPr>
            <p:cNvSpPr>
              <a:spLocks/>
            </p:cNvSpPr>
            <p:nvPr/>
          </p:nvSpPr>
          <p:spPr bwMode="auto">
            <a:xfrm rot="16200000" flipH="1">
              <a:off x="6057310" y="3743926"/>
              <a:ext cx="1416295" cy="73376"/>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0" name="Freeform 201">
              <a:extLst>
                <a:ext uri="{FF2B5EF4-FFF2-40B4-BE49-F238E27FC236}">
                  <a16:creationId xmlns:a16="http://schemas.microsoft.com/office/drawing/2014/main" id="{A224894C-0E83-21A9-E148-B99E1456B5E1}"/>
                </a:ext>
              </a:extLst>
            </p:cNvPr>
            <p:cNvSpPr>
              <a:spLocks/>
            </p:cNvSpPr>
            <p:nvPr/>
          </p:nvSpPr>
          <p:spPr bwMode="auto">
            <a:xfrm>
              <a:off x="6696075" y="4473575"/>
              <a:ext cx="138113" cy="228600"/>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sp>
        <p:nvSpPr>
          <p:cNvPr id="11" name="TextBox 10">
            <a:extLst>
              <a:ext uri="{FF2B5EF4-FFF2-40B4-BE49-F238E27FC236}">
                <a16:creationId xmlns:a16="http://schemas.microsoft.com/office/drawing/2014/main" id="{EB2BFCB2-4D59-407A-8EB8-572A0500BA48}"/>
              </a:ext>
            </a:extLst>
          </p:cNvPr>
          <p:cNvSpPr txBox="1"/>
          <p:nvPr/>
        </p:nvSpPr>
        <p:spPr>
          <a:xfrm>
            <a:off x="6063666" y="2948921"/>
            <a:ext cx="1595403" cy="461665"/>
          </a:xfrm>
          <a:prstGeom prst="rect">
            <a:avLst/>
          </a:prstGeom>
          <a:noFill/>
        </p:spPr>
        <p:txBody>
          <a:bodyPr wrap="square" rtlCol="0">
            <a:spAutoFit/>
          </a:bodyPr>
          <a:lstStyle/>
          <a:p>
            <a:r>
              <a:rPr lang="en-US" sz="2400" b="1" i="1" dirty="0" err="1"/>
              <a:t>q</a:t>
            </a:r>
            <a:r>
              <a:rPr lang="en-US" sz="2400" b="1" i="1" baseline="-25000" dirty="0" err="1"/>
              <a:t>air</a:t>
            </a:r>
            <a:r>
              <a:rPr lang="en-US" sz="2400" b="1" baseline="-25000" dirty="0"/>
              <a:t> </a:t>
            </a:r>
            <a:endParaRPr lang="en-US" sz="2400" b="1" dirty="0"/>
          </a:p>
        </p:txBody>
      </p:sp>
    </p:spTree>
    <p:extLst>
      <p:ext uri="{BB962C8B-B14F-4D97-AF65-F5344CB8AC3E}">
        <p14:creationId xmlns:p14="http://schemas.microsoft.com/office/powerpoint/2010/main" val="238971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P spid="24" grpId="0"/>
      <p:bldP spid="32" grpId="0"/>
      <p:bldP spid="33" grpId="0"/>
      <p:bldP spid="34" grpId="0"/>
      <p:bldP spid="36" grpId="0"/>
      <p:bldP spid="37" grpId="0"/>
      <p:bldP spid="14" grpId="0" animBg="1"/>
      <p:bldP spid="15"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F2986105-9CA1-64C5-DD71-D1086DA40355}"/>
              </a:ext>
            </a:extLst>
          </p:cNvPr>
          <p:cNvGrpSpPr>
            <a:grpSpLocks/>
          </p:cNvGrpSpPr>
          <p:nvPr/>
        </p:nvGrpSpPr>
        <p:grpSpPr bwMode="auto">
          <a:xfrm>
            <a:off x="2471079" y="1231112"/>
            <a:ext cx="2692928" cy="437484"/>
            <a:chOff x="457200" y="2876033"/>
            <a:chExt cx="2844800" cy="246677"/>
          </a:xfrm>
        </p:grpSpPr>
        <p:cxnSp>
          <p:nvCxnSpPr>
            <p:cNvPr id="5" name="Straight Arrow Connector 4">
              <a:extLst>
                <a:ext uri="{FF2B5EF4-FFF2-40B4-BE49-F238E27FC236}">
                  <a16:creationId xmlns:a16="http://schemas.microsoft.com/office/drawing/2014/main" id="{D094F23B-BD5F-7524-FEE7-040B000E87D0}"/>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7EB7D5D9-88D0-81D8-BE7C-207FD80FDA48}"/>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7" name="TextBox 26">
            <a:extLst>
              <a:ext uri="{FF2B5EF4-FFF2-40B4-BE49-F238E27FC236}">
                <a16:creationId xmlns:a16="http://schemas.microsoft.com/office/drawing/2014/main" id="{AEE8CB85-23B1-57B3-958D-AD09F41C890A}"/>
              </a:ext>
            </a:extLst>
          </p:cNvPr>
          <p:cNvSpPr txBox="1">
            <a:spLocks noChangeArrowheads="1"/>
          </p:cNvSpPr>
          <p:nvPr/>
        </p:nvSpPr>
        <p:spPr bwMode="auto">
          <a:xfrm>
            <a:off x="2639579" y="1668596"/>
            <a:ext cx="2307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Air at </a:t>
            </a:r>
            <a:r>
              <a:rPr lang="en-US" sz="2000" dirty="0">
                <a:latin typeface="Georgia" panose="02040502050405020303" pitchFamily="18" charset="0"/>
              </a:rPr>
              <a:t>90 °F</a:t>
            </a:r>
            <a:endParaRPr lang="en-US" altLang="en-US" sz="2000" dirty="0">
              <a:solidFill>
                <a:schemeClr val="tx1"/>
              </a:solidFill>
              <a:latin typeface="Georgia" panose="02040502050405020303" pitchFamily="18" charset="0"/>
              <a:cs typeface="Calibri" panose="020F0502020204030204" pitchFamily="34" charset="0"/>
            </a:endParaRPr>
          </a:p>
          <a:p>
            <a:pPr algn="ctr" eaLnBrk="1" hangingPunct="1">
              <a:lnSpc>
                <a:spcPct val="100000"/>
              </a:lnSpc>
              <a:spcBef>
                <a:spcPct val="0"/>
              </a:spcBef>
              <a:buFontTx/>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8" name="Rectangle 7">
            <a:extLst>
              <a:ext uri="{FF2B5EF4-FFF2-40B4-BE49-F238E27FC236}">
                <a16:creationId xmlns:a16="http://schemas.microsoft.com/office/drawing/2014/main" id="{BEBC976F-1EBA-1A92-6858-079A3AEC1B2C}"/>
              </a:ext>
            </a:extLst>
          </p:cNvPr>
          <p:cNvSpPr/>
          <p:nvPr/>
        </p:nvSpPr>
        <p:spPr>
          <a:xfrm>
            <a:off x="5164008" y="941776"/>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F78B667-115D-E7D5-05FF-40D24690865B}"/>
              </a:ext>
            </a:extLst>
          </p:cNvPr>
          <p:cNvSpPr txBox="1"/>
          <p:nvPr/>
        </p:nvSpPr>
        <p:spPr>
          <a:xfrm>
            <a:off x="5308104" y="1205105"/>
            <a:ext cx="1553264" cy="369332"/>
          </a:xfrm>
          <a:prstGeom prst="rect">
            <a:avLst/>
          </a:prstGeom>
          <a:noFill/>
        </p:spPr>
        <p:txBody>
          <a:bodyPr wrap="square" rtlCol="0" anchor="ctr">
            <a:spAutoFit/>
          </a:bodyPr>
          <a:lstStyle/>
          <a:p>
            <a:pPr algn="ctr"/>
            <a:r>
              <a:rPr lang="en-US" i="1" dirty="0"/>
              <a:t>Cooler</a:t>
            </a:r>
          </a:p>
        </p:txBody>
      </p:sp>
      <p:sp>
        <p:nvSpPr>
          <p:cNvPr id="10" name="TextBox 26">
            <a:extLst>
              <a:ext uri="{FF2B5EF4-FFF2-40B4-BE49-F238E27FC236}">
                <a16:creationId xmlns:a16="http://schemas.microsoft.com/office/drawing/2014/main" id="{A318CF8C-ADDF-9684-0E14-2D5BEEBF5119}"/>
              </a:ext>
            </a:extLst>
          </p:cNvPr>
          <p:cNvSpPr txBox="1">
            <a:spLocks noChangeArrowheads="1"/>
          </p:cNvSpPr>
          <p:nvPr/>
        </p:nvSpPr>
        <p:spPr bwMode="auto">
          <a:xfrm>
            <a:off x="7045901" y="1668596"/>
            <a:ext cx="2307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a:p>
            <a:pPr algn="ctr" eaLnBrk="1" hangingPunct="1">
              <a:lnSpc>
                <a:spcPct val="100000"/>
              </a:lnSpc>
              <a:spcBef>
                <a:spcPct val="0"/>
              </a:spcBef>
              <a:buFontTx/>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1" name="TextBox 26">
            <a:extLst>
              <a:ext uri="{FF2B5EF4-FFF2-40B4-BE49-F238E27FC236}">
                <a16:creationId xmlns:a16="http://schemas.microsoft.com/office/drawing/2014/main" id="{A7816BBF-6ABB-D82C-AB74-73872E23CC4A}"/>
              </a:ext>
            </a:extLst>
          </p:cNvPr>
          <p:cNvSpPr txBox="1">
            <a:spLocks noChangeArrowheads="1"/>
          </p:cNvSpPr>
          <p:nvPr/>
        </p:nvSpPr>
        <p:spPr bwMode="auto">
          <a:xfrm>
            <a:off x="2715831" y="4944778"/>
            <a:ext cx="1986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2" name="TextBox 26">
            <a:extLst>
              <a:ext uri="{FF2B5EF4-FFF2-40B4-BE49-F238E27FC236}">
                <a16:creationId xmlns:a16="http://schemas.microsoft.com/office/drawing/2014/main" id="{4759A64A-013F-8B72-5D9F-F0EC1504F48A}"/>
              </a:ext>
            </a:extLst>
          </p:cNvPr>
          <p:cNvSpPr txBox="1">
            <a:spLocks noChangeArrowheads="1"/>
          </p:cNvSpPr>
          <p:nvPr/>
        </p:nvSpPr>
        <p:spPr bwMode="auto">
          <a:xfrm>
            <a:off x="7167434" y="4876457"/>
            <a:ext cx="1976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3" name="TextBox 12">
            <a:extLst>
              <a:ext uri="{FF2B5EF4-FFF2-40B4-BE49-F238E27FC236}">
                <a16:creationId xmlns:a16="http://schemas.microsoft.com/office/drawing/2014/main" id="{7C645A4C-5BCF-0233-F110-3437798100D7}"/>
              </a:ext>
            </a:extLst>
          </p:cNvPr>
          <p:cNvSpPr txBox="1"/>
          <p:nvPr/>
        </p:nvSpPr>
        <p:spPr>
          <a:xfrm>
            <a:off x="2968169" y="5345263"/>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14" name="TextBox 13">
            <a:extLst>
              <a:ext uri="{FF2B5EF4-FFF2-40B4-BE49-F238E27FC236}">
                <a16:creationId xmlns:a16="http://schemas.microsoft.com/office/drawing/2014/main" id="{0D2BEC54-2CAF-F932-18A3-3BA0A5810D12}"/>
              </a:ext>
            </a:extLst>
          </p:cNvPr>
          <p:cNvSpPr txBox="1"/>
          <p:nvPr/>
        </p:nvSpPr>
        <p:spPr>
          <a:xfrm>
            <a:off x="7505347" y="5344888"/>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15" name="Group 14">
            <a:extLst>
              <a:ext uri="{FF2B5EF4-FFF2-40B4-BE49-F238E27FC236}">
                <a16:creationId xmlns:a16="http://schemas.microsoft.com/office/drawing/2014/main" id="{FA700E3B-CAED-56A0-AFD5-3C0503AC0002}"/>
              </a:ext>
            </a:extLst>
          </p:cNvPr>
          <p:cNvGrpSpPr/>
          <p:nvPr/>
        </p:nvGrpSpPr>
        <p:grpSpPr>
          <a:xfrm>
            <a:off x="7005464" y="1211509"/>
            <a:ext cx="2388128" cy="437484"/>
            <a:chOff x="7731973" y="1061902"/>
            <a:chExt cx="2388128" cy="437484"/>
          </a:xfrm>
        </p:grpSpPr>
        <p:cxnSp>
          <p:nvCxnSpPr>
            <p:cNvPr id="16" name="Straight Arrow Connector 15">
              <a:extLst>
                <a:ext uri="{FF2B5EF4-FFF2-40B4-BE49-F238E27FC236}">
                  <a16:creationId xmlns:a16="http://schemas.microsoft.com/office/drawing/2014/main" id="{CAA2D89C-F8AE-ED3C-4965-82DE7C88E60A}"/>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4410B1BA-CF76-0312-C204-7C46116193A1}"/>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18" name="Group 11">
            <a:extLst>
              <a:ext uri="{FF2B5EF4-FFF2-40B4-BE49-F238E27FC236}">
                <a16:creationId xmlns:a16="http://schemas.microsoft.com/office/drawing/2014/main" id="{F7296CC7-40C2-B9CF-2BB2-7D963EAE1055}"/>
              </a:ext>
            </a:extLst>
          </p:cNvPr>
          <p:cNvGrpSpPr>
            <a:grpSpLocks/>
          </p:cNvGrpSpPr>
          <p:nvPr/>
        </p:nvGrpSpPr>
        <p:grpSpPr bwMode="auto">
          <a:xfrm>
            <a:off x="2430641" y="4469858"/>
            <a:ext cx="2692928" cy="437484"/>
            <a:chOff x="457200" y="2876033"/>
            <a:chExt cx="2844800" cy="246677"/>
          </a:xfrm>
        </p:grpSpPr>
        <p:cxnSp>
          <p:nvCxnSpPr>
            <p:cNvPr id="19" name="Straight Arrow Connector 18">
              <a:extLst>
                <a:ext uri="{FF2B5EF4-FFF2-40B4-BE49-F238E27FC236}">
                  <a16:creationId xmlns:a16="http://schemas.microsoft.com/office/drawing/2014/main" id="{41C2E654-A0F0-A923-558B-0EF849EF5288}"/>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C68BE058-3864-9EFB-31AB-A3EAA6DF9AEF}"/>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sp>
        <p:nvSpPr>
          <p:cNvPr id="21" name="Rectangle 20">
            <a:extLst>
              <a:ext uri="{FF2B5EF4-FFF2-40B4-BE49-F238E27FC236}">
                <a16:creationId xmlns:a16="http://schemas.microsoft.com/office/drawing/2014/main" id="{2D7338BA-1081-84B3-6587-CE440906ACC1}"/>
              </a:ext>
            </a:extLst>
          </p:cNvPr>
          <p:cNvSpPr/>
          <p:nvPr/>
        </p:nvSpPr>
        <p:spPr>
          <a:xfrm>
            <a:off x="5123570" y="4180522"/>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40A6D54-E69C-DEA4-DC96-020905CFE6B8}"/>
              </a:ext>
            </a:extLst>
          </p:cNvPr>
          <p:cNvSpPr txBox="1"/>
          <p:nvPr/>
        </p:nvSpPr>
        <p:spPr>
          <a:xfrm>
            <a:off x="5267666" y="4443851"/>
            <a:ext cx="1553264" cy="369332"/>
          </a:xfrm>
          <a:prstGeom prst="rect">
            <a:avLst/>
          </a:prstGeom>
          <a:noFill/>
        </p:spPr>
        <p:txBody>
          <a:bodyPr wrap="square" rtlCol="0" anchor="ctr">
            <a:spAutoFit/>
          </a:bodyPr>
          <a:lstStyle/>
          <a:p>
            <a:pPr algn="ctr"/>
            <a:r>
              <a:rPr lang="en-US" i="1" dirty="0"/>
              <a:t>Heater</a:t>
            </a:r>
          </a:p>
        </p:txBody>
      </p:sp>
      <p:grpSp>
        <p:nvGrpSpPr>
          <p:cNvPr id="23" name="Group 22">
            <a:extLst>
              <a:ext uri="{FF2B5EF4-FFF2-40B4-BE49-F238E27FC236}">
                <a16:creationId xmlns:a16="http://schemas.microsoft.com/office/drawing/2014/main" id="{98495094-569B-72FC-4389-27F102CB7506}"/>
              </a:ext>
            </a:extLst>
          </p:cNvPr>
          <p:cNvGrpSpPr/>
          <p:nvPr/>
        </p:nvGrpSpPr>
        <p:grpSpPr>
          <a:xfrm>
            <a:off x="6934461" y="4398657"/>
            <a:ext cx="2388128" cy="437484"/>
            <a:chOff x="7731973" y="1061902"/>
            <a:chExt cx="2388128" cy="437484"/>
          </a:xfrm>
        </p:grpSpPr>
        <p:cxnSp>
          <p:nvCxnSpPr>
            <p:cNvPr id="24" name="Straight Arrow Connector 23">
              <a:extLst>
                <a:ext uri="{FF2B5EF4-FFF2-40B4-BE49-F238E27FC236}">
                  <a16:creationId xmlns:a16="http://schemas.microsoft.com/office/drawing/2014/main" id="{C14CE868-2A30-ECF3-EA81-5739167FEF3E}"/>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6BBB63ED-8300-A4FB-3E76-AA2C2EB01D51}"/>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grpSp>
        <p:nvGrpSpPr>
          <p:cNvPr id="26" name="Group 2">
            <a:extLst>
              <a:ext uri="{FF2B5EF4-FFF2-40B4-BE49-F238E27FC236}">
                <a16:creationId xmlns:a16="http://schemas.microsoft.com/office/drawing/2014/main" id="{D0CE0813-9E21-D6FC-649D-F557DD292EF6}"/>
              </a:ext>
            </a:extLst>
          </p:cNvPr>
          <p:cNvGrpSpPr>
            <a:grpSpLocks/>
          </p:cNvGrpSpPr>
          <p:nvPr/>
        </p:nvGrpSpPr>
        <p:grpSpPr bwMode="auto">
          <a:xfrm>
            <a:off x="5973535" y="1837766"/>
            <a:ext cx="122466" cy="2342756"/>
            <a:chOff x="6696075" y="3072466"/>
            <a:chExt cx="138113" cy="1629709"/>
          </a:xfrm>
        </p:grpSpPr>
        <p:sp>
          <p:nvSpPr>
            <p:cNvPr id="27" name="Freeform 203">
              <a:extLst>
                <a:ext uri="{FF2B5EF4-FFF2-40B4-BE49-F238E27FC236}">
                  <a16:creationId xmlns:a16="http://schemas.microsoft.com/office/drawing/2014/main" id="{F8BD1D01-6407-1E5F-8512-A77F4C90D0E7}"/>
                </a:ext>
              </a:extLst>
            </p:cNvPr>
            <p:cNvSpPr>
              <a:spLocks/>
            </p:cNvSpPr>
            <p:nvPr/>
          </p:nvSpPr>
          <p:spPr bwMode="auto">
            <a:xfrm rot="16200000" flipH="1">
              <a:off x="6057310" y="3743926"/>
              <a:ext cx="1416295" cy="73376"/>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8" name="Freeform 201">
              <a:extLst>
                <a:ext uri="{FF2B5EF4-FFF2-40B4-BE49-F238E27FC236}">
                  <a16:creationId xmlns:a16="http://schemas.microsoft.com/office/drawing/2014/main" id="{290C0D0E-A333-7505-F7E0-A8BF688625E2}"/>
                </a:ext>
              </a:extLst>
            </p:cNvPr>
            <p:cNvSpPr>
              <a:spLocks/>
            </p:cNvSpPr>
            <p:nvPr/>
          </p:nvSpPr>
          <p:spPr bwMode="auto">
            <a:xfrm>
              <a:off x="6696075" y="4473575"/>
              <a:ext cx="138113" cy="228600"/>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sp>
        <p:nvSpPr>
          <p:cNvPr id="29" name="Rectangle 28">
            <a:extLst>
              <a:ext uri="{FF2B5EF4-FFF2-40B4-BE49-F238E27FC236}">
                <a16:creationId xmlns:a16="http://schemas.microsoft.com/office/drawing/2014/main" id="{6ABA8D8E-FDCD-BBEA-BCA8-D0A3D1618173}"/>
              </a:ext>
            </a:extLst>
          </p:cNvPr>
          <p:cNvSpPr/>
          <p:nvPr/>
        </p:nvSpPr>
        <p:spPr>
          <a:xfrm>
            <a:off x="4697834" y="660398"/>
            <a:ext cx="2692928" cy="1633409"/>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A9D4C6C-1E27-1B72-0BFB-09EAB80AF34A}"/>
              </a:ext>
            </a:extLst>
          </p:cNvPr>
          <p:cNvSpPr txBox="1"/>
          <p:nvPr/>
        </p:nvSpPr>
        <p:spPr>
          <a:xfrm>
            <a:off x="4459134" y="242481"/>
            <a:ext cx="4322009" cy="369332"/>
          </a:xfrm>
          <a:prstGeom prst="rect">
            <a:avLst/>
          </a:prstGeom>
          <a:noFill/>
        </p:spPr>
        <p:txBody>
          <a:bodyPr wrap="square" rtlCol="0">
            <a:spAutoFit/>
          </a:bodyPr>
          <a:lstStyle/>
          <a:p>
            <a:r>
              <a:rPr lang="en-US" dirty="0">
                <a:solidFill>
                  <a:schemeClr val="accent2"/>
                </a:solidFill>
              </a:rPr>
              <a:t>Energy balance arround the cooler </a:t>
            </a:r>
          </a:p>
        </p:txBody>
      </p:sp>
      <p:sp>
        <p:nvSpPr>
          <p:cNvPr id="31" name="TextBox 30">
            <a:extLst>
              <a:ext uri="{FF2B5EF4-FFF2-40B4-BE49-F238E27FC236}">
                <a16:creationId xmlns:a16="http://schemas.microsoft.com/office/drawing/2014/main" id="{0254F1F5-BC0C-F85B-8F23-BFF5CE75B6B7}"/>
              </a:ext>
            </a:extLst>
          </p:cNvPr>
          <p:cNvSpPr txBox="1"/>
          <p:nvPr/>
        </p:nvSpPr>
        <p:spPr>
          <a:xfrm>
            <a:off x="6063666" y="2948921"/>
            <a:ext cx="1595403" cy="461665"/>
          </a:xfrm>
          <a:prstGeom prst="rect">
            <a:avLst/>
          </a:prstGeom>
          <a:noFill/>
        </p:spPr>
        <p:txBody>
          <a:bodyPr wrap="square" rtlCol="0">
            <a:spAutoFit/>
          </a:bodyPr>
          <a:lstStyle/>
          <a:p>
            <a:r>
              <a:rPr lang="en-US" sz="2400" b="1" i="1" dirty="0" err="1"/>
              <a:t>q</a:t>
            </a:r>
            <a:r>
              <a:rPr lang="en-US" sz="2400" b="1" i="1" baseline="-25000" dirty="0" err="1"/>
              <a:t>air</a:t>
            </a:r>
            <a:r>
              <a:rPr lang="en-US" sz="2400" b="1" i="1" baseline="-25000" dirty="0"/>
              <a:t> </a:t>
            </a:r>
            <a:endParaRPr lang="en-US" sz="2400" b="1" i="1" dirty="0"/>
          </a:p>
        </p:txBody>
      </p:sp>
      <p:sp>
        <p:nvSpPr>
          <p:cNvPr id="32" name="TextBox 31">
            <a:extLst>
              <a:ext uri="{FF2B5EF4-FFF2-40B4-BE49-F238E27FC236}">
                <a16:creationId xmlns:a16="http://schemas.microsoft.com/office/drawing/2014/main" id="{C9D4929D-D900-289A-FEC4-755C99B558FD}"/>
              </a:ext>
            </a:extLst>
          </p:cNvPr>
          <p:cNvSpPr txBox="1"/>
          <p:nvPr/>
        </p:nvSpPr>
        <p:spPr>
          <a:xfrm>
            <a:off x="152400" y="185378"/>
            <a:ext cx="3420194" cy="523220"/>
          </a:xfrm>
          <a:prstGeom prst="rect">
            <a:avLst/>
          </a:prstGeom>
          <a:noFill/>
        </p:spPr>
        <p:txBody>
          <a:bodyPr wrap="square" rtlCol="0">
            <a:spAutoFit/>
          </a:bodyPr>
          <a:lstStyle/>
          <a:p>
            <a:r>
              <a:rPr lang="en-US" sz="2800" dirty="0"/>
              <a:t>Let’s solve for </a:t>
            </a:r>
            <a:r>
              <a:rPr lang="en-US" sz="2800" dirty="0" err="1"/>
              <a:t>q</a:t>
            </a:r>
            <a:r>
              <a:rPr lang="en-US" sz="2800" baseline="-25000" dirty="0" err="1"/>
              <a:t>air</a:t>
            </a:r>
            <a:endParaRPr lang="en-US" sz="2800" dirty="0"/>
          </a:p>
        </p:txBody>
      </p:sp>
    </p:spTree>
    <p:extLst>
      <p:ext uri="{BB962C8B-B14F-4D97-AF65-F5344CB8AC3E}">
        <p14:creationId xmlns:p14="http://schemas.microsoft.com/office/powerpoint/2010/main" val="232941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C10AED7-DEE1-584C-5B75-2173D4C7FE83}"/>
              </a:ext>
            </a:extLst>
          </p:cNvPr>
          <p:cNvPicPr>
            <a:picLocks noChangeAspect="1"/>
          </p:cNvPicPr>
          <p:nvPr/>
        </p:nvPicPr>
        <p:blipFill>
          <a:blip r:embed="rId2"/>
          <a:stretch>
            <a:fillRect/>
          </a:stretch>
        </p:blipFill>
        <p:spPr>
          <a:xfrm>
            <a:off x="3715523" y="248450"/>
            <a:ext cx="4091841" cy="2064923"/>
          </a:xfrm>
          <a:prstGeom prst="rect">
            <a:avLst/>
          </a:prstGeom>
        </p:spPr>
      </p:pic>
      <p:sp>
        <p:nvSpPr>
          <p:cNvPr id="22" name="TextBox 21">
            <a:extLst>
              <a:ext uri="{FF2B5EF4-FFF2-40B4-BE49-F238E27FC236}">
                <a16:creationId xmlns:a16="http://schemas.microsoft.com/office/drawing/2014/main" id="{25CCCCF5-E9A6-1D6C-6AE9-0204201D729D}"/>
              </a:ext>
            </a:extLst>
          </p:cNvPr>
          <p:cNvSpPr txBox="1"/>
          <p:nvPr/>
        </p:nvSpPr>
        <p:spPr>
          <a:xfrm>
            <a:off x="139700" y="155199"/>
            <a:ext cx="6936570" cy="584775"/>
          </a:xfrm>
          <a:prstGeom prst="rect">
            <a:avLst/>
          </a:prstGeom>
          <a:noFill/>
        </p:spPr>
        <p:txBody>
          <a:bodyPr wrap="square" rtlCol="0">
            <a:spAutoFit/>
          </a:bodyPr>
          <a:lstStyle/>
          <a:p>
            <a:r>
              <a:rPr lang="en-US" sz="3200" dirty="0"/>
              <a:t>Let’s solve for q</a:t>
            </a:r>
            <a:r>
              <a:rPr lang="en-US" sz="3200" baseline="-25000" dirty="0"/>
              <a:t>cool</a:t>
            </a:r>
            <a:endParaRPr lang="en-US" sz="3200" dirty="0"/>
          </a:p>
        </p:txBody>
      </p:sp>
      <p:sp>
        <p:nvSpPr>
          <p:cNvPr id="23" name="TextBox 22">
            <a:extLst>
              <a:ext uri="{FF2B5EF4-FFF2-40B4-BE49-F238E27FC236}">
                <a16:creationId xmlns:a16="http://schemas.microsoft.com/office/drawing/2014/main" id="{911839C7-BD38-35D3-41C0-C336A639C738}"/>
              </a:ext>
            </a:extLst>
          </p:cNvPr>
          <p:cNvSpPr txBox="1"/>
          <p:nvPr/>
        </p:nvSpPr>
        <p:spPr>
          <a:xfrm>
            <a:off x="3470942" y="2095386"/>
            <a:ext cx="5250116" cy="461665"/>
          </a:xfrm>
          <a:prstGeom prst="rect">
            <a:avLst/>
          </a:prstGeom>
          <a:noFill/>
        </p:spPr>
        <p:txBody>
          <a:bodyPr wrap="square" rtlCol="0">
            <a:spAutoFit/>
          </a:bodyPr>
          <a:lstStyle/>
          <a:p>
            <a:r>
              <a:rPr lang="en-US" sz="2400" dirty="0">
                <a:solidFill>
                  <a:schemeClr val="accent2"/>
                </a:solidFill>
              </a:rPr>
              <a:t>Rate of energy in = rate of energy out </a:t>
            </a:r>
          </a:p>
        </p:txBody>
      </p:sp>
      <p:sp>
        <p:nvSpPr>
          <p:cNvPr id="24" name="TextBox 23">
            <a:extLst>
              <a:ext uri="{FF2B5EF4-FFF2-40B4-BE49-F238E27FC236}">
                <a16:creationId xmlns:a16="http://schemas.microsoft.com/office/drawing/2014/main" id="{D020CC78-0836-4BA2-7C7D-4BCE6DA891DA}"/>
              </a:ext>
            </a:extLst>
          </p:cNvPr>
          <p:cNvSpPr txBox="1"/>
          <p:nvPr/>
        </p:nvSpPr>
        <p:spPr>
          <a:xfrm>
            <a:off x="4697381" y="2531360"/>
            <a:ext cx="2378888" cy="461665"/>
          </a:xfrm>
          <a:prstGeom prst="rect">
            <a:avLst/>
          </a:prstGeom>
          <a:noFill/>
        </p:spPr>
        <p:txBody>
          <a:bodyPr wrap="square" rtlCol="0">
            <a:spAutoFit/>
          </a:bodyPr>
          <a:lstStyle/>
          <a:p>
            <a:r>
              <a:rPr lang="en-US" sz="2400" i="1" dirty="0"/>
              <a:t>q</a:t>
            </a:r>
            <a:r>
              <a:rPr lang="en-US" sz="2400" i="1" baseline="-25000" dirty="0"/>
              <a:t>1 </a:t>
            </a:r>
            <a:r>
              <a:rPr lang="en-US" sz="2400" i="1" dirty="0"/>
              <a:t>= </a:t>
            </a:r>
            <a:r>
              <a:rPr lang="en-US" sz="2400" i="1" dirty="0" err="1"/>
              <a:t>q</a:t>
            </a:r>
            <a:r>
              <a:rPr lang="en-US" sz="2400" i="1" baseline="-25000" dirty="0" err="1"/>
              <a:t>air</a:t>
            </a:r>
            <a:r>
              <a:rPr lang="en-US" sz="2400" i="1" baseline="-25000" dirty="0"/>
              <a:t> </a:t>
            </a:r>
            <a:r>
              <a:rPr lang="en-US" sz="2400" i="1" dirty="0"/>
              <a:t> + q</a:t>
            </a:r>
            <a:r>
              <a:rPr lang="en-US" sz="2400" i="1" baseline="-25000" dirty="0"/>
              <a:t>2</a:t>
            </a:r>
            <a:r>
              <a:rPr lang="en-US" sz="2400" i="1" dirty="0"/>
              <a:t> </a:t>
            </a:r>
          </a:p>
        </p:txBody>
      </p:sp>
      <p:sp>
        <p:nvSpPr>
          <p:cNvPr id="27" name="TextBox 26">
            <a:extLst>
              <a:ext uri="{FF2B5EF4-FFF2-40B4-BE49-F238E27FC236}">
                <a16:creationId xmlns:a16="http://schemas.microsoft.com/office/drawing/2014/main" id="{3CE90A60-C5BE-2A93-29E4-CE8B65F674B3}"/>
              </a:ext>
            </a:extLst>
          </p:cNvPr>
          <p:cNvSpPr txBox="1"/>
          <p:nvPr/>
        </p:nvSpPr>
        <p:spPr>
          <a:xfrm>
            <a:off x="4775968" y="3082320"/>
            <a:ext cx="2378888" cy="461665"/>
          </a:xfrm>
          <a:prstGeom prst="rect">
            <a:avLst/>
          </a:prstGeom>
          <a:noFill/>
        </p:spPr>
        <p:txBody>
          <a:bodyPr wrap="square" rtlCol="0">
            <a:spAutoFit/>
          </a:bodyPr>
          <a:lstStyle/>
          <a:p>
            <a:r>
              <a:rPr lang="en-US" sz="2400" i="1" dirty="0"/>
              <a:t> </a:t>
            </a:r>
            <a:r>
              <a:rPr lang="en-US" sz="2400" i="1" dirty="0" err="1"/>
              <a:t>q</a:t>
            </a:r>
            <a:r>
              <a:rPr lang="en-US" sz="2400" i="1" baseline="-25000" dirty="0" err="1"/>
              <a:t>air</a:t>
            </a:r>
            <a:r>
              <a:rPr lang="en-US" sz="2400" i="1" baseline="-25000" dirty="0"/>
              <a:t> </a:t>
            </a:r>
            <a:r>
              <a:rPr lang="en-US" sz="2400" i="1" dirty="0"/>
              <a:t>= q</a:t>
            </a:r>
            <a:r>
              <a:rPr lang="en-US" sz="2400" i="1" baseline="-25000" dirty="0"/>
              <a:t>1</a:t>
            </a:r>
            <a:r>
              <a:rPr lang="en-US" sz="2400" i="1" dirty="0"/>
              <a:t> - q</a:t>
            </a:r>
            <a:r>
              <a:rPr lang="en-US" sz="2400" i="1" baseline="-25000" dirty="0"/>
              <a:t>2</a:t>
            </a:r>
            <a:r>
              <a:rPr lang="en-US" sz="2400" i="1" dirty="0"/>
              <a:t> </a:t>
            </a:r>
          </a:p>
        </p:txBody>
      </p:sp>
      <p:sp>
        <p:nvSpPr>
          <p:cNvPr id="28" name="TextBox 27">
            <a:extLst>
              <a:ext uri="{FF2B5EF4-FFF2-40B4-BE49-F238E27FC236}">
                <a16:creationId xmlns:a16="http://schemas.microsoft.com/office/drawing/2014/main" id="{50DFEF66-4E56-9282-1CAB-518DB7FF3986}"/>
              </a:ext>
            </a:extLst>
          </p:cNvPr>
          <p:cNvSpPr txBox="1"/>
          <p:nvPr/>
        </p:nvSpPr>
        <p:spPr>
          <a:xfrm>
            <a:off x="4572000" y="3622590"/>
            <a:ext cx="2378888" cy="461665"/>
          </a:xfrm>
          <a:prstGeom prst="rect">
            <a:avLst/>
          </a:prstGeom>
          <a:noFill/>
        </p:spPr>
        <p:txBody>
          <a:bodyPr wrap="square" rtlCol="0">
            <a:spAutoFit/>
          </a:bodyPr>
          <a:lstStyle/>
          <a:p>
            <a:r>
              <a:rPr lang="en-US" sz="2400" i="1" dirty="0"/>
              <a:t> </a:t>
            </a:r>
            <a:r>
              <a:rPr lang="en-US" sz="2400" i="1" dirty="0" err="1"/>
              <a:t>q</a:t>
            </a:r>
            <a:r>
              <a:rPr lang="en-US" sz="2400" i="1" baseline="-25000" dirty="0" err="1"/>
              <a:t>air</a:t>
            </a:r>
            <a:r>
              <a:rPr lang="en-US" sz="2400" i="1" baseline="-25000" dirty="0"/>
              <a:t> </a:t>
            </a:r>
            <a:r>
              <a:rPr lang="en-US" sz="2400" i="1" dirty="0"/>
              <a:t>= - (q</a:t>
            </a:r>
            <a:r>
              <a:rPr lang="en-US" sz="2400" i="1" baseline="-25000" dirty="0"/>
              <a:t>2 </a:t>
            </a:r>
            <a:r>
              <a:rPr lang="en-US" sz="2400" i="1" dirty="0"/>
              <a:t>– q</a:t>
            </a:r>
            <a:r>
              <a:rPr lang="en-US" sz="2400" i="1" baseline="-25000" dirty="0"/>
              <a:t>1</a:t>
            </a:r>
            <a:r>
              <a:rPr lang="en-US" sz="2400" i="1" dirty="0"/>
              <a:t>) </a:t>
            </a:r>
          </a:p>
        </p:txBody>
      </p:sp>
      <p:sp>
        <p:nvSpPr>
          <p:cNvPr id="29" name="TextBox 28">
            <a:extLst>
              <a:ext uri="{FF2B5EF4-FFF2-40B4-BE49-F238E27FC236}">
                <a16:creationId xmlns:a16="http://schemas.microsoft.com/office/drawing/2014/main" id="{8A776E83-63C8-0D92-B6EF-4F8248E3197B}"/>
              </a:ext>
            </a:extLst>
          </p:cNvPr>
          <p:cNvSpPr txBox="1"/>
          <p:nvPr/>
        </p:nvSpPr>
        <p:spPr>
          <a:xfrm>
            <a:off x="4122857" y="4120635"/>
            <a:ext cx="3946286" cy="461665"/>
          </a:xfrm>
          <a:prstGeom prst="rect">
            <a:avLst/>
          </a:prstGeom>
          <a:noFill/>
        </p:spPr>
        <p:txBody>
          <a:bodyPr wrap="square" rtlCol="0">
            <a:spAutoFit/>
          </a:bodyPr>
          <a:lstStyle/>
          <a:p>
            <a:r>
              <a:rPr lang="en-US" sz="2400" i="1" dirty="0"/>
              <a:t> </a:t>
            </a:r>
            <a:r>
              <a:rPr lang="en-US" sz="2400" i="1" dirty="0" err="1"/>
              <a:t>q</a:t>
            </a:r>
            <a:r>
              <a:rPr lang="en-US" sz="2400" i="1" baseline="-25000" dirty="0" err="1"/>
              <a:t>air</a:t>
            </a:r>
            <a:r>
              <a:rPr lang="en-US" sz="2400" i="1" baseline="-25000" dirty="0"/>
              <a:t> </a:t>
            </a:r>
            <a:r>
              <a:rPr lang="en-US" sz="2400" i="1" dirty="0"/>
              <a:t>= - F</a:t>
            </a:r>
            <a:r>
              <a:rPr lang="en-US" sz="2400" i="1" baseline="-25000" dirty="0"/>
              <a:t>T,1</a:t>
            </a:r>
            <a:r>
              <a:rPr lang="en-US" sz="2400" i="1" dirty="0"/>
              <a:t> </a:t>
            </a:r>
            <a:r>
              <a:rPr lang="en-US" sz="2400" i="1" dirty="0" err="1"/>
              <a:t>C</a:t>
            </a:r>
            <a:r>
              <a:rPr lang="en-US" sz="2400" i="1" baseline="-25000" dirty="0" err="1"/>
              <a:t>P,air</a:t>
            </a:r>
            <a:r>
              <a:rPr lang="en-US" sz="2400" i="1" dirty="0"/>
              <a:t> (T</a:t>
            </a:r>
            <a:r>
              <a:rPr lang="en-US" sz="2400" i="1" baseline="-25000" dirty="0"/>
              <a:t>2 </a:t>
            </a:r>
            <a:r>
              <a:rPr lang="en-US" sz="2400" i="1" dirty="0"/>
              <a:t>– T</a:t>
            </a:r>
            <a:r>
              <a:rPr lang="en-US" sz="2400" i="1" baseline="-25000" dirty="0"/>
              <a:t>1</a:t>
            </a:r>
            <a:r>
              <a:rPr lang="en-US" sz="2400" i="1" dirty="0"/>
              <a:t>)</a:t>
            </a:r>
          </a:p>
        </p:txBody>
      </p:sp>
      <p:pic>
        <p:nvPicPr>
          <p:cNvPr id="31" name="Picture 30" descr="A picture containing text&#10;&#10;Description automatically generated">
            <a:extLst>
              <a:ext uri="{FF2B5EF4-FFF2-40B4-BE49-F238E27FC236}">
                <a16:creationId xmlns:a16="http://schemas.microsoft.com/office/drawing/2014/main" id="{7D1D9AF1-68E8-2026-B701-737D8AC3EB43}"/>
              </a:ext>
            </a:extLst>
          </p:cNvPr>
          <p:cNvPicPr>
            <a:picLocks noChangeAspect="1"/>
          </p:cNvPicPr>
          <p:nvPr/>
        </p:nvPicPr>
        <p:blipFill rotWithShape="1">
          <a:blip r:embed="rId3"/>
          <a:srcRect l="10928" t="25381" b="24991"/>
          <a:stretch/>
        </p:blipFill>
        <p:spPr>
          <a:xfrm>
            <a:off x="4697381" y="4800384"/>
            <a:ext cx="7064175" cy="847455"/>
          </a:xfrm>
          <a:prstGeom prst="rect">
            <a:avLst/>
          </a:prstGeom>
        </p:spPr>
      </p:pic>
      <p:sp>
        <p:nvSpPr>
          <p:cNvPr id="37" name="TextBox 36">
            <a:extLst>
              <a:ext uri="{FF2B5EF4-FFF2-40B4-BE49-F238E27FC236}">
                <a16:creationId xmlns:a16="http://schemas.microsoft.com/office/drawing/2014/main" id="{2B2AB153-15F9-8F37-1A5E-96BE2730D9EA}"/>
              </a:ext>
            </a:extLst>
          </p:cNvPr>
          <p:cNvSpPr txBox="1"/>
          <p:nvPr/>
        </p:nvSpPr>
        <p:spPr>
          <a:xfrm>
            <a:off x="3715523" y="4953042"/>
            <a:ext cx="3975104" cy="461665"/>
          </a:xfrm>
          <a:prstGeom prst="rect">
            <a:avLst/>
          </a:prstGeom>
          <a:noFill/>
        </p:spPr>
        <p:txBody>
          <a:bodyPr wrap="square">
            <a:spAutoFit/>
          </a:bodyPr>
          <a:lstStyle/>
          <a:p>
            <a:r>
              <a:rPr lang="en-US" sz="2400" i="1" dirty="0"/>
              <a:t> </a:t>
            </a:r>
            <a:r>
              <a:rPr lang="en-US" sz="2400" i="1" dirty="0" err="1"/>
              <a:t>q</a:t>
            </a:r>
            <a:r>
              <a:rPr lang="en-US" sz="2400" i="1" baseline="-25000" dirty="0" err="1"/>
              <a:t>air</a:t>
            </a:r>
            <a:r>
              <a:rPr lang="en-US" sz="2400" i="1" baseline="-25000" dirty="0"/>
              <a:t> = </a:t>
            </a:r>
            <a:r>
              <a:rPr lang="en-US" sz="2400" i="1" dirty="0"/>
              <a:t>-</a:t>
            </a:r>
            <a:r>
              <a:rPr lang="en-US" sz="2400" i="1" baseline="-25000" dirty="0"/>
              <a:t> </a:t>
            </a:r>
            <a:endParaRPr lang="en-US" sz="2400" i="1" dirty="0"/>
          </a:p>
        </p:txBody>
      </p:sp>
      <p:sp>
        <p:nvSpPr>
          <p:cNvPr id="38" name="TextBox 37">
            <a:extLst>
              <a:ext uri="{FF2B5EF4-FFF2-40B4-BE49-F238E27FC236}">
                <a16:creationId xmlns:a16="http://schemas.microsoft.com/office/drawing/2014/main" id="{3EABF3E4-B4B4-2A23-2F61-B83C555229C4}"/>
              </a:ext>
            </a:extLst>
          </p:cNvPr>
          <p:cNvSpPr txBox="1"/>
          <p:nvPr/>
        </p:nvSpPr>
        <p:spPr>
          <a:xfrm>
            <a:off x="4280197" y="5693064"/>
            <a:ext cx="5341381" cy="523220"/>
          </a:xfrm>
          <a:prstGeom prst="rect">
            <a:avLst/>
          </a:prstGeom>
          <a:noFill/>
        </p:spPr>
        <p:txBody>
          <a:bodyPr wrap="square">
            <a:spAutoFit/>
          </a:bodyPr>
          <a:lstStyle/>
          <a:p>
            <a:r>
              <a:rPr lang="en-US" sz="2800" i="1" dirty="0"/>
              <a:t> </a:t>
            </a:r>
            <a:r>
              <a:rPr lang="en-US" sz="2800" i="1" dirty="0" err="1"/>
              <a:t>q</a:t>
            </a:r>
            <a:r>
              <a:rPr lang="en-US" sz="2800" i="1" baseline="-25000" dirty="0" err="1"/>
              <a:t>air</a:t>
            </a:r>
            <a:r>
              <a:rPr lang="en-US" sz="2800" i="1" baseline="-25000" dirty="0"/>
              <a:t> =  </a:t>
            </a:r>
            <a:endParaRPr lang="en-US" sz="2800" i="1" dirty="0"/>
          </a:p>
        </p:txBody>
      </p:sp>
      <p:pic>
        <p:nvPicPr>
          <p:cNvPr id="40" name="Picture 39">
            <a:extLst>
              <a:ext uri="{FF2B5EF4-FFF2-40B4-BE49-F238E27FC236}">
                <a16:creationId xmlns:a16="http://schemas.microsoft.com/office/drawing/2014/main" id="{7D6765E6-7038-146F-6C34-F7FD1650B12C}"/>
              </a:ext>
            </a:extLst>
          </p:cNvPr>
          <p:cNvPicPr>
            <a:picLocks noChangeAspect="1"/>
          </p:cNvPicPr>
          <p:nvPr/>
        </p:nvPicPr>
        <p:blipFill>
          <a:blip r:embed="rId4"/>
          <a:srcRect l="3284" b="-14637"/>
          <a:stretch/>
        </p:blipFill>
        <p:spPr>
          <a:xfrm>
            <a:off x="5353383" y="5839900"/>
            <a:ext cx="2478197" cy="553419"/>
          </a:xfrm>
          <a:prstGeom prst="rect">
            <a:avLst/>
          </a:prstGeom>
        </p:spPr>
      </p:pic>
      <p:sp>
        <p:nvSpPr>
          <p:cNvPr id="41" name="TextBox 40">
            <a:extLst>
              <a:ext uri="{FF2B5EF4-FFF2-40B4-BE49-F238E27FC236}">
                <a16:creationId xmlns:a16="http://schemas.microsoft.com/office/drawing/2014/main" id="{E0B70745-ABCD-EDC6-724E-98F831CC08C8}"/>
              </a:ext>
            </a:extLst>
          </p:cNvPr>
          <p:cNvSpPr txBox="1"/>
          <p:nvPr/>
        </p:nvSpPr>
        <p:spPr>
          <a:xfrm>
            <a:off x="139700" y="2609761"/>
            <a:ext cx="5301220" cy="400110"/>
          </a:xfrm>
          <a:prstGeom prst="rect">
            <a:avLst/>
          </a:prstGeom>
          <a:noFill/>
        </p:spPr>
        <p:txBody>
          <a:bodyPr wrap="square">
            <a:spAutoFit/>
          </a:bodyPr>
          <a:lstStyle/>
          <a:p>
            <a:r>
              <a:rPr lang="en-US" sz="2000" i="1" dirty="0">
                <a:latin typeface="Georgia" panose="02040502050405020303" pitchFamily="18" charset="0"/>
              </a:rPr>
              <a:t>(1)	Conservation of energy</a:t>
            </a:r>
            <a:endParaRPr lang="en-US" sz="2000" i="1" dirty="0"/>
          </a:p>
        </p:txBody>
      </p:sp>
      <p:sp>
        <p:nvSpPr>
          <p:cNvPr id="42" name="TextBox 41">
            <a:extLst>
              <a:ext uri="{FF2B5EF4-FFF2-40B4-BE49-F238E27FC236}">
                <a16:creationId xmlns:a16="http://schemas.microsoft.com/office/drawing/2014/main" id="{CE5531E7-CB62-2669-0CA4-227103771A0D}"/>
              </a:ext>
            </a:extLst>
          </p:cNvPr>
          <p:cNvSpPr txBox="1"/>
          <p:nvPr/>
        </p:nvSpPr>
        <p:spPr>
          <a:xfrm>
            <a:off x="139700" y="4241737"/>
            <a:ext cx="5213683" cy="400110"/>
          </a:xfrm>
          <a:prstGeom prst="rect">
            <a:avLst/>
          </a:prstGeom>
          <a:noFill/>
        </p:spPr>
        <p:txBody>
          <a:bodyPr wrap="square">
            <a:spAutoFit/>
          </a:bodyPr>
          <a:lstStyle/>
          <a:p>
            <a:r>
              <a:rPr lang="en-US" sz="2000" i="1" dirty="0">
                <a:latin typeface="Georgia" panose="02040502050405020303" pitchFamily="18" charset="0"/>
              </a:rPr>
              <a:t>(2) 	Rate of energy transfer</a:t>
            </a:r>
            <a:endParaRPr lang="en-US" sz="2000" i="1" dirty="0"/>
          </a:p>
        </p:txBody>
      </p:sp>
      <p:sp>
        <p:nvSpPr>
          <p:cNvPr id="43" name="TextBox 42">
            <a:extLst>
              <a:ext uri="{FF2B5EF4-FFF2-40B4-BE49-F238E27FC236}">
                <a16:creationId xmlns:a16="http://schemas.microsoft.com/office/drawing/2014/main" id="{31D4518F-02E8-28FD-1B81-A9656491067B}"/>
              </a:ext>
            </a:extLst>
          </p:cNvPr>
          <p:cNvSpPr txBox="1"/>
          <p:nvPr/>
        </p:nvSpPr>
        <p:spPr>
          <a:xfrm>
            <a:off x="139700" y="5056005"/>
            <a:ext cx="3575823" cy="1015663"/>
          </a:xfrm>
          <a:prstGeom prst="rect">
            <a:avLst/>
          </a:prstGeom>
          <a:noFill/>
        </p:spPr>
        <p:txBody>
          <a:bodyPr wrap="square">
            <a:spAutoFit/>
          </a:bodyPr>
          <a:lstStyle/>
          <a:p>
            <a:r>
              <a:rPr lang="en-US" sz="2000" i="1" dirty="0">
                <a:latin typeface="Georgia" panose="02040502050405020303" pitchFamily="18" charset="0"/>
              </a:rPr>
              <a:t>(3) 	Solving for  q</a:t>
            </a:r>
            <a:r>
              <a:rPr lang="en-US" sz="2000" i="1" baseline="-25000" dirty="0">
                <a:latin typeface="Georgia" panose="02040502050405020303" pitchFamily="18" charset="0"/>
              </a:rPr>
              <a:t>cool</a:t>
            </a:r>
            <a:r>
              <a:rPr lang="en-US" sz="2000" i="1" dirty="0">
                <a:latin typeface="Georgia" panose="02040502050405020303" pitchFamily="18" charset="0"/>
              </a:rPr>
              <a:t> 					</a:t>
            </a:r>
            <a:endParaRPr lang="en-US" sz="2000" i="1" dirty="0"/>
          </a:p>
        </p:txBody>
      </p:sp>
      <p:pic>
        <p:nvPicPr>
          <p:cNvPr id="44" name="Picture 43">
            <a:extLst>
              <a:ext uri="{FF2B5EF4-FFF2-40B4-BE49-F238E27FC236}">
                <a16:creationId xmlns:a16="http://schemas.microsoft.com/office/drawing/2014/main" id="{B7CAA296-D05D-B95A-5AE4-84F3C207D3DE}"/>
              </a:ext>
            </a:extLst>
          </p:cNvPr>
          <p:cNvPicPr>
            <a:picLocks noChangeAspect="1"/>
          </p:cNvPicPr>
          <p:nvPr/>
        </p:nvPicPr>
        <p:blipFill>
          <a:blip r:embed="rId5"/>
          <a:stretch>
            <a:fillRect/>
          </a:stretch>
        </p:blipFill>
        <p:spPr>
          <a:xfrm>
            <a:off x="5886825" y="1716148"/>
            <a:ext cx="519153" cy="221279"/>
          </a:xfrm>
          <a:prstGeom prst="rect">
            <a:avLst/>
          </a:prstGeom>
        </p:spPr>
      </p:pic>
    </p:spTree>
    <p:extLst>
      <p:ext uri="{BB962C8B-B14F-4D97-AF65-F5344CB8AC3E}">
        <p14:creationId xmlns:p14="http://schemas.microsoft.com/office/powerpoint/2010/main" val="287820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P spid="28" grpId="0"/>
      <p:bldP spid="29" grpId="0"/>
      <p:bldP spid="37" grpId="0"/>
      <p:bldP spid="38" grpId="0"/>
      <p:bldP spid="41" grpId="0"/>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F2986105-9CA1-64C5-DD71-D1086DA40355}"/>
              </a:ext>
            </a:extLst>
          </p:cNvPr>
          <p:cNvGrpSpPr>
            <a:grpSpLocks/>
          </p:cNvGrpSpPr>
          <p:nvPr/>
        </p:nvGrpSpPr>
        <p:grpSpPr bwMode="auto">
          <a:xfrm>
            <a:off x="2471079" y="1231112"/>
            <a:ext cx="2692928" cy="437484"/>
            <a:chOff x="457200" y="2876033"/>
            <a:chExt cx="2844800" cy="246677"/>
          </a:xfrm>
        </p:grpSpPr>
        <p:cxnSp>
          <p:nvCxnSpPr>
            <p:cNvPr id="5" name="Straight Arrow Connector 4">
              <a:extLst>
                <a:ext uri="{FF2B5EF4-FFF2-40B4-BE49-F238E27FC236}">
                  <a16:creationId xmlns:a16="http://schemas.microsoft.com/office/drawing/2014/main" id="{D094F23B-BD5F-7524-FEE7-040B000E87D0}"/>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7EB7D5D9-88D0-81D8-BE7C-207FD80FDA48}"/>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7" name="TextBox 26">
            <a:extLst>
              <a:ext uri="{FF2B5EF4-FFF2-40B4-BE49-F238E27FC236}">
                <a16:creationId xmlns:a16="http://schemas.microsoft.com/office/drawing/2014/main" id="{AEE8CB85-23B1-57B3-958D-AD09F41C890A}"/>
              </a:ext>
            </a:extLst>
          </p:cNvPr>
          <p:cNvSpPr txBox="1">
            <a:spLocks noChangeArrowheads="1"/>
          </p:cNvSpPr>
          <p:nvPr/>
        </p:nvSpPr>
        <p:spPr bwMode="auto">
          <a:xfrm>
            <a:off x="2639579" y="1668596"/>
            <a:ext cx="2307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Air at </a:t>
            </a:r>
            <a:r>
              <a:rPr lang="en-US" sz="2000" dirty="0">
                <a:latin typeface="Georgia" panose="02040502050405020303" pitchFamily="18" charset="0"/>
              </a:rPr>
              <a:t>90 °F</a:t>
            </a:r>
            <a:endParaRPr lang="en-US" altLang="en-US" sz="2000" dirty="0">
              <a:solidFill>
                <a:schemeClr val="tx1"/>
              </a:solidFill>
              <a:latin typeface="Georgia" panose="02040502050405020303" pitchFamily="18" charset="0"/>
              <a:cs typeface="Calibri" panose="020F0502020204030204" pitchFamily="34" charset="0"/>
            </a:endParaRPr>
          </a:p>
          <a:p>
            <a:pPr algn="ctr" eaLnBrk="1" hangingPunct="1">
              <a:lnSpc>
                <a:spcPct val="100000"/>
              </a:lnSpc>
              <a:spcBef>
                <a:spcPct val="0"/>
              </a:spcBef>
              <a:buFontTx/>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8" name="Rectangle 7">
            <a:extLst>
              <a:ext uri="{FF2B5EF4-FFF2-40B4-BE49-F238E27FC236}">
                <a16:creationId xmlns:a16="http://schemas.microsoft.com/office/drawing/2014/main" id="{BEBC976F-1EBA-1A92-6858-079A3AEC1B2C}"/>
              </a:ext>
            </a:extLst>
          </p:cNvPr>
          <p:cNvSpPr/>
          <p:nvPr/>
        </p:nvSpPr>
        <p:spPr>
          <a:xfrm>
            <a:off x="5164008" y="941776"/>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F78B667-115D-E7D5-05FF-40D24690865B}"/>
              </a:ext>
            </a:extLst>
          </p:cNvPr>
          <p:cNvSpPr txBox="1"/>
          <p:nvPr/>
        </p:nvSpPr>
        <p:spPr>
          <a:xfrm>
            <a:off x="5308104" y="1205105"/>
            <a:ext cx="1553264" cy="369332"/>
          </a:xfrm>
          <a:prstGeom prst="rect">
            <a:avLst/>
          </a:prstGeom>
          <a:noFill/>
        </p:spPr>
        <p:txBody>
          <a:bodyPr wrap="square" rtlCol="0" anchor="ctr">
            <a:spAutoFit/>
          </a:bodyPr>
          <a:lstStyle/>
          <a:p>
            <a:pPr algn="ctr"/>
            <a:r>
              <a:rPr lang="en-US" i="1" dirty="0"/>
              <a:t>Cooler</a:t>
            </a:r>
          </a:p>
        </p:txBody>
      </p:sp>
      <p:sp>
        <p:nvSpPr>
          <p:cNvPr id="10" name="TextBox 26">
            <a:extLst>
              <a:ext uri="{FF2B5EF4-FFF2-40B4-BE49-F238E27FC236}">
                <a16:creationId xmlns:a16="http://schemas.microsoft.com/office/drawing/2014/main" id="{A318CF8C-ADDF-9684-0E14-2D5BEEBF5119}"/>
              </a:ext>
            </a:extLst>
          </p:cNvPr>
          <p:cNvSpPr txBox="1">
            <a:spLocks noChangeArrowheads="1"/>
          </p:cNvSpPr>
          <p:nvPr/>
        </p:nvSpPr>
        <p:spPr bwMode="auto">
          <a:xfrm>
            <a:off x="7045901" y="1668596"/>
            <a:ext cx="2307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a:p>
            <a:pPr algn="ctr" eaLnBrk="1" hangingPunct="1">
              <a:lnSpc>
                <a:spcPct val="100000"/>
              </a:lnSpc>
              <a:spcBef>
                <a:spcPct val="0"/>
              </a:spcBef>
              <a:buFontTx/>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1" name="TextBox 26">
            <a:extLst>
              <a:ext uri="{FF2B5EF4-FFF2-40B4-BE49-F238E27FC236}">
                <a16:creationId xmlns:a16="http://schemas.microsoft.com/office/drawing/2014/main" id="{A7816BBF-6ABB-D82C-AB74-73872E23CC4A}"/>
              </a:ext>
            </a:extLst>
          </p:cNvPr>
          <p:cNvSpPr txBox="1">
            <a:spLocks noChangeArrowheads="1"/>
          </p:cNvSpPr>
          <p:nvPr/>
        </p:nvSpPr>
        <p:spPr bwMode="auto">
          <a:xfrm>
            <a:off x="2715831" y="4944778"/>
            <a:ext cx="1986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2" name="TextBox 26">
            <a:extLst>
              <a:ext uri="{FF2B5EF4-FFF2-40B4-BE49-F238E27FC236}">
                <a16:creationId xmlns:a16="http://schemas.microsoft.com/office/drawing/2014/main" id="{4759A64A-013F-8B72-5D9F-F0EC1504F48A}"/>
              </a:ext>
            </a:extLst>
          </p:cNvPr>
          <p:cNvSpPr txBox="1">
            <a:spLocks noChangeArrowheads="1"/>
          </p:cNvSpPr>
          <p:nvPr/>
        </p:nvSpPr>
        <p:spPr bwMode="auto">
          <a:xfrm>
            <a:off x="7167434" y="4876457"/>
            <a:ext cx="1976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3" name="TextBox 12">
            <a:extLst>
              <a:ext uri="{FF2B5EF4-FFF2-40B4-BE49-F238E27FC236}">
                <a16:creationId xmlns:a16="http://schemas.microsoft.com/office/drawing/2014/main" id="{7C645A4C-5BCF-0233-F110-3437798100D7}"/>
              </a:ext>
            </a:extLst>
          </p:cNvPr>
          <p:cNvSpPr txBox="1"/>
          <p:nvPr/>
        </p:nvSpPr>
        <p:spPr>
          <a:xfrm>
            <a:off x="2968169" y="5345263"/>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14" name="TextBox 13">
            <a:extLst>
              <a:ext uri="{FF2B5EF4-FFF2-40B4-BE49-F238E27FC236}">
                <a16:creationId xmlns:a16="http://schemas.microsoft.com/office/drawing/2014/main" id="{0D2BEC54-2CAF-F932-18A3-3BA0A5810D12}"/>
              </a:ext>
            </a:extLst>
          </p:cNvPr>
          <p:cNvSpPr txBox="1"/>
          <p:nvPr/>
        </p:nvSpPr>
        <p:spPr>
          <a:xfrm>
            <a:off x="7505347" y="5344888"/>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15" name="Group 14">
            <a:extLst>
              <a:ext uri="{FF2B5EF4-FFF2-40B4-BE49-F238E27FC236}">
                <a16:creationId xmlns:a16="http://schemas.microsoft.com/office/drawing/2014/main" id="{FA700E3B-CAED-56A0-AFD5-3C0503AC0002}"/>
              </a:ext>
            </a:extLst>
          </p:cNvPr>
          <p:cNvGrpSpPr/>
          <p:nvPr/>
        </p:nvGrpSpPr>
        <p:grpSpPr>
          <a:xfrm>
            <a:off x="7005464" y="1211509"/>
            <a:ext cx="2388128" cy="437484"/>
            <a:chOff x="7731973" y="1061902"/>
            <a:chExt cx="2388128" cy="437484"/>
          </a:xfrm>
        </p:grpSpPr>
        <p:cxnSp>
          <p:nvCxnSpPr>
            <p:cNvPr id="16" name="Straight Arrow Connector 15">
              <a:extLst>
                <a:ext uri="{FF2B5EF4-FFF2-40B4-BE49-F238E27FC236}">
                  <a16:creationId xmlns:a16="http://schemas.microsoft.com/office/drawing/2014/main" id="{CAA2D89C-F8AE-ED3C-4965-82DE7C88E60A}"/>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4410B1BA-CF76-0312-C204-7C46116193A1}"/>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18" name="Group 11">
            <a:extLst>
              <a:ext uri="{FF2B5EF4-FFF2-40B4-BE49-F238E27FC236}">
                <a16:creationId xmlns:a16="http://schemas.microsoft.com/office/drawing/2014/main" id="{F7296CC7-40C2-B9CF-2BB2-7D963EAE1055}"/>
              </a:ext>
            </a:extLst>
          </p:cNvPr>
          <p:cNvGrpSpPr>
            <a:grpSpLocks/>
          </p:cNvGrpSpPr>
          <p:nvPr/>
        </p:nvGrpSpPr>
        <p:grpSpPr bwMode="auto">
          <a:xfrm>
            <a:off x="2430641" y="4469858"/>
            <a:ext cx="2692928" cy="437484"/>
            <a:chOff x="457200" y="2876033"/>
            <a:chExt cx="2844800" cy="246677"/>
          </a:xfrm>
        </p:grpSpPr>
        <p:cxnSp>
          <p:nvCxnSpPr>
            <p:cNvPr id="19" name="Straight Arrow Connector 18">
              <a:extLst>
                <a:ext uri="{FF2B5EF4-FFF2-40B4-BE49-F238E27FC236}">
                  <a16:creationId xmlns:a16="http://schemas.microsoft.com/office/drawing/2014/main" id="{41C2E654-A0F0-A923-558B-0EF849EF5288}"/>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C68BE058-3864-9EFB-31AB-A3EAA6DF9AEF}"/>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sp>
        <p:nvSpPr>
          <p:cNvPr id="21" name="Rectangle 20">
            <a:extLst>
              <a:ext uri="{FF2B5EF4-FFF2-40B4-BE49-F238E27FC236}">
                <a16:creationId xmlns:a16="http://schemas.microsoft.com/office/drawing/2014/main" id="{2D7338BA-1081-84B3-6587-CE440906ACC1}"/>
              </a:ext>
            </a:extLst>
          </p:cNvPr>
          <p:cNvSpPr/>
          <p:nvPr/>
        </p:nvSpPr>
        <p:spPr>
          <a:xfrm>
            <a:off x="5123570" y="4180522"/>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40A6D54-E69C-DEA4-DC96-020905CFE6B8}"/>
              </a:ext>
            </a:extLst>
          </p:cNvPr>
          <p:cNvSpPr txBox="1"/>
          <p:nvPr/>
        </p:nvSpPr>
        <p:spPr>
          <a:xfrm>
            <a:off x="5267666" y="4443851"/>
            <a:ext cx="1553264" cy="369332"/>
          </a:xfrm>
          <a:prstGeom prst="rect">
            <a:avLst/>
          </a:prstGeom>
          <a:noFill/>
        </p:spPr>
        <p:txBody>
          <a:bodyPr wrap="square" rtlCol="0" anchor="ctr">
            <a:spAutoFit/>
          </a:bodyPr>
          <a:lstStyle/>
          <a:p>
            <a:pPr algn="ctr"/>
            <a:r>
              <a:rPr lang="en-US" i="1" dirty="0"/>
              <a:t>Heater</a:t>
            </a:r>
          </a:p>
        </p:txBody>
      </p:sp>
      <p:grpSp>
        <p:nvGrpSpPr>
          <p:cNvPr id="23" name="Group 22">
            <a:extLst>
              <a:ext uri="{FF2B5EF4-FFF2-40B4-BE49-F238E27FC236}">
                <a16:creationId xmlns:a16="http://schemas.microsoft.com/office/drawing/2014/main" id="{98495094-569B-72FC-4389-27F102CB7506}"/>
              </a:ext>
            </a:extLst>
          </p:cNvPr>
          <p:cNvGrpSpPr/>
          <p:nvPr/>
        </p:nvGrpSpPr>
        <p:grpSpPr>
          <a:xfrm>
            <a:off x="6934461" y="4398657"/>
            <a:ext cx="2388128" cy="437484"/>
            <a:chOff x="7731973" y="1061902"/>
            <a:chExt cx="2388128" cy="437484"/>
          </a:xfrm>
        </p:grpSpPr>
        <p:cxnSp>
          <p:nvCxnSpPr>
            <p:cNvPr id="24" name="Straight Arrow Connector 23">
              <a:extLst>
                <a:ext uri="{FF2B5EF4-FFF2-40B4-BE49-F238E27FC236}">
                  <a16:creationId xmlns:a16="http://schemas.microsoft.com/office/drawing/2014/main" id="{C14CE868-2A30-ECF3-EA81-5739167FEF3E}"/>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6BBB63ED-8300-A4FB-3E76-AA2C2EB01D51}"/>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grpSp>
        <p:nvGrpSpPr>
          <p:cNvPr id="26" name="Group 2">
            <a:extLst>
              <a:ext uri="{FF2B5EF4-FFF2-40B4-BE49-F238E27FC236}">
                <a16:creationId xmlns:a16="http://schemas.microsoft.com/office/drawing/2014/main" id="{D0CE0813-9E21-D6FC-649D-F557DD292EF6}"/>
              </a:ext>
            </a:extLst>
          </p:cNvPr>
          <p:cNvGrpSpPr>
            <a:grpSpLocks/>
          </p:cNvGrpSpPr>
          <p:nvPr/>
        </p:nvGrpSpPr>
        <p:grpSpPr bwMode="auto">
          <a:xfrm>
            <a:off x="5973535" y="1837766"/>
            <a:ext cx="122466" cy="2342756"/>
            <a:chOff x="6696075" y="3072466"/>
            <a:chExt cx="138113" cy="1629709"/>
          </a:xfrm>
        </p:grpSpPr>
        <p:sp>
          <p:nvSpPr>
            <p:cNvPr id="27" name="Freeform 203">
              <a:extLst>
                <a:ext uri="{FF2B5EF4-FFF2-40B4-BE49-F238E27FC236}">
                  <a16:creationId xmlns:a16="http://schemas.microsoft.com/office/drawing/2014/main" id="{F8BD1D01-6407-1E5F-8512-A77F4C90D0E7}"/>
                </a:ext>
              </a:extLst>
            </p:cNvPr>
            <p:cNvSpPr>
              <a:spLocks/>
            </p:cNvSpPr>
            <p:nvPr/>
          </p:nvSpPr>
          <p:spPr bwMode="auto">
            <a:xfrm rot="16200000" flipH="1">
              <a:off x="6057310" y="3743926"/>
              <a:ext cx="1416295" cy="73376"/>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8" name="Freeform 201">
              <a:extLst>
                <a:ext uri="{FF2B5EF4-FFF2-40B4-BE49-F238E27FC236}">
                  <a16:creationId xmlns:a16="http://schemas.microsoft.com/office/drawing/2014/main" id="{290C0D0E-A333-7505-F7E0-A8BF688625E2}"/>
                </a:ext>
              </a:extLst>
            </p:cNvPr>
            <p:cNvSpPr>
              <a:spLocks/>
            </p:cNvSpPr>
            <p:nvPr/>
          </p:nvSpPr>
          <p:spPr bwMode="auto">
            <a:xfrm>
              <a:off x="6696075" y="4473575"/>
              <a:ext cx="138113" cy="228600"/>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sp>
        <p:nvSpPr>
          <p:cNvPr id="29" name="Rectangle 28">
            <a:extLst>
              <a:ext uri="{FF2B5EF4-FFF2-40B4-BE49-F238E27FC236}">
                <a16:creationId xmlns:a16="http://schemas.microsoft.com/office/drawing/2014/main" id="{6ABA8D8E-FDCD-BBEA-BCA8-D0A3D1618173}"/>
              </a:ext>
            </a:extLst>
          </p:cNvPr>
          <p:cNvSpPr/>
          <p:nvPr/>
        </p:nvSpPr>
        <p:spPr>
          <a:xfrm>
            <a:off x="4588378" y="3741750"/>
            <a:ext cx="2692928" cy="1633409"/>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A9D4C6C-1E27-1B72-0BFB-09EAB80AF34A}"/>
              </a:ext>
            </a:extLst>
          </p:cNvPr>
          <p:cNvSpPr txBox="1"/>
          <p:nvPr/>
        </p:nvSpPr>
        <p:spPr>
          <a:xfrm>
            <a:off x="4054256" y="5607731"/>
            <a:ext cx="4322009" cy="369332"/>
          </a:xfrm>
          <a:prstGeom prst="rect">
            <a:avLst/>
          </a:prstGeom>
          <a:noFill/>
        </p:spPr>
        <p:txBody>
          <a:bodyPr wrap="square" rtlCol="0">
            <a:spAutoFit/>
          </a:bodyPr>
          <a:lstStyle/>
          <a:p>
            <a:r>
              <a:rPr lang="en-US" dirty="0">
                <a:solidFill>
                  <a:schemeClr val="accent6"/>
                </a:solidFill>
              </a:rPr>
              <a:t>Energy balance arround the heater </a:t>
            </a:r>
          </a:p>
        </p:txBody>
      </p:sp>
      <p:sp>
        <p:nvSpPr>
          <p:cNvPr id="31" name="TextBox 30">
            <a:extLst>
              <a:ext uri="{FF2B5EF4-FFF2-40B4-BE49-F238E27FC236}">
                <a16:creationId xmlns:a16="http://schemas.microsoft.com/office/drawing/2014/main" id="{0254F1F5-BC0C-F85B-8F23-BFF5CE75B6B7}"/>
              </a:ext>
            </a:extLst>
          </p:cNvPr>
          <p:cNvSpPr txBox="1"/>
          <p:nvPr/>
        </p:nvSpPr>
        <p:spPr>
          <a:xfrm>
            <a:off x="6063666" y="2948921"/>
            <a:ext cx="1595403" cy="461665"/>
          </a:xfrm>
          <a:prstGeom prst="rect">
            <a:avLst/>
          </a:prstGeom>
          <a:noFill/>
        </p:spPr>
        <p:txBody>
          <a:bodyPr wrap="square" rtlCol="0">
            <a:spAutoFit/>
          </a:bodyPr>
          <a:lstStyle/>
          <a:p>
            <a:r>
              <a:rPr lang="en-US" sz="2400" b="1" i="1" dirty="0" err="1"/>
              <a:t>q</a:t>
            </a:r>
            <a:r>
              <a:rPr lang="en-US" sz="2400" b="1" i="1" baseline="-25000" dirty="0" err="1"/>
              <a:t>air</a:t>
            </a:r>
            <a:r>
              <a:rPr lang="en-US" sz="2400" baseline="-25000" dirty="0"/>
              <a:t> </a:t>
            </a:r>
            <a:endParaRPr lang="en-US" sz="2400" dirty="0"/>
          </a:p>
        </p:txBody>
      </p:sp>
      <p:sp>
        <p:nvSpPr>
          <p:cNvPr id="2" name="TextBox 1">
            <a:extLst>
              <a:ext uri="{FF2B5EF4-FFF2-40B4-BE49-F238E27FC236}">
                <a16:creationId xmlns:a16="http://schemas.microsoft.com/office/drawing/2014/main" id="{F2B29E2E-507B-0268-EB97-E500788C4073}"/>
              </a:ext>
            </a:extLst>
          </p:cNvPr>
          <p:cNvSpPr txBox="1"/>
          <p:nvPr/>
        </p:nvSpPr>
        <p:spPr>
          <a:xfrm>
            <a:off x="139700" y="101600"/>
            <a:ext cx="7924800" cy="584775"/>
          </a:xfrm>
          <a:prstGeom prst="rect">
            <a:avLst/>
          </a:prstGeom>
          <a:noFill/>
        </p:spPr>
        <p:txBody>
          <a:bodyPr wrap="square" rtlCol="0">
            <a:spAutoFit/>
          </a:bodyPr>
          <a:lstStyle/>
          <a:p>
            <a:r>
              <a:rPr lang="en-US" sz="3200" dirty="0"/>
              <a:t>Now let's look at side that’s warming</a:t>
            </a:r>
          </a:p>
        </p:txBody>
      </p:sp>
    </p:spTree>
    <p:extLst>
      <p:ext uri="{BB962C8B-B14F-4D97-AF65-F5344CB8AC3E}">
        <p14:creationId xmlns:p14="http://schemas.microsoft.com/office/powerpoint/2010/main" val="262159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6B4AA8C-AC48-41ED-6C33-E8DE447FA3F1}"/>
              </a:ext>
            </a:extLst>
          </p:cNvPr>
          <p:cNvPicPr>
            <a:picLocks noChangeAspect="1"/>
          </p:cNvPicPr>
          <p:nvPr/>
        </p:nvPicPr>
        <p:blipFill>
          <a:blip r:embed="rId3"/>
          <a:stretch>
            <a:fillRect/>
          </a:stretch>
        </p:blipFill>
        <p:spPr>
          <a:xfrm>
            <a:off x="7586478" y="79585"/>
            <a:ext cx="4285150" cy="2526622"/>
          </a:xfrm>
          <a:prstGeom prst="rect">
            <a:avLst/>
          </a:prstGeom>
        </p:spPr>
      </p:pic>
      <p:sp>
        <p:nvSpPr>
          <p:cNvPr id="24" name="TextBox 23">
            <a:extLst>
              <a:ext uri="{FF2B5EF4-FFF2-40B4-BE49-F238E27FC236}">
                <a16:creationId xmlns:a16="http://schemas.microsoft.com/office/drawing/2014/main" id="{EF2C0986-2B58-3322-258D-37C3495EB8ED}"/>
              </a:ext>
            </a:extLst>
          </p:cNvPr>
          <p:cNvSpPr txBox="1"/>
          <p:nvPr/>
        </p:nvSpPr>
        <p:spPr>
          <a:xfrm>
            <a:off x="3462403" y="778776"/>
            <a:ext cx="5600700" cy="461665"/>
          </a:xfrm>
          <a:prstGeom prst="rect">
            <a:avLst/>
          </a:prstGeom>
          <a:noFill/>
        </p:spPr>
        <p:txBody>
          <a:bodyPr wrap="square" rtlCol="0">
            <a:spAutoFit/>
          </a:bodyPr>
          <a:lstStyle/>
          <a:p>
            <a:r>
              <a:rPr lang="en-US" sz="2400" dirty="0">
                <a:solidFill>
                  <a:schemeClr val="accent6"/>
                </a:solidFill>
              </a:rPr>
              <a:t>Rate of energy in = rate of energy out </a:t>
            </a:r>
          </a:p>
        </p:txBody>
      </p:sp>
      <p:sp>
        <p:nvSpPr>
          <p:cNvPr id="25" name="TextBox 24">
            <a:extLst>
              <a:ext uri="{FF2B5EF4-FFF2-40B4-BE49-F238E27FC236}">
                <a16:creationId xmlns:a16="http://schemas.microsoft.com/office/drawing/2014/main" id="{D311163F-266D-A6F4-7FF8-BD5906B0F3CE}"/>
              </a:ext>
            </a:extLst>
          </p:cNvPr>
          <p:cNvSpPr txBox="1"/>
          <p:nvPr/>
        </p:nvSpPr>
        <p:spPr>
          <a:xfrm>
            <a:off x="3295650" y="1458951"/>
            <a:ext cx="5600700" cy="461665"/>
          </a:xfrm>
          <a:prstGeom prst="rect">
            <a:avLst/>
          </a:prstGeom>
          <a:noFill/>
        </p:spPr>
        <p:txBody>
          <a:bodyPr wrap="square" rtlCol="0">
            <a:spAutoFit/>
          </a:bodyPr>
          <a:lstStyle/>
          <a:p>
            <a:pPr algn="ctr"/>
            <a:r>
              <a:rPr lang="en-US" sz="2400" i="1" dirty="0"/>
              <a:t>q</a:t>
            </a:r>
            <a:r>
              <a:rPr lang="en-US" sz="2400" i="1" baseline="-25000" dirty="0"/>
              <a:t>3</a:t>
            </a:r>
            <a:r>
              <a:rPr lang="en-US" sz="2400" i="1" dirty="0"/>
              <a:t> + </a:t>
            </a:r>
            <a:r>
              <a:rPr lang="en-US" sz="2400" i="1" dirty="0" err="1"/>
              <a:t>q</a:t>
            </a:r>
            <a:r>
              <a:rPr lang="en-US" sz="2400" i="1" baseline="-25000" dirty="0" err="1"/>
              <a:t>air</a:t>
            </a:r>
            <a:r>
              <a:rPr lang="en-US" sz="2400" i="1" dirty="0"/>
              <a:t> = q</a:t>
            </a:r>
            <a:r>
              <a:rPr lang="en-US" sz="2400" i="1" baseline="-25000" dirty="0"/>
              <a:t>4</a:t>
            </a:r>
            <a:endParaRPr lang="en-US" sz="2400" i="1" dirty="0"/>
          </a:p>
        </p:txBody>
      </p:sp>
      <p:sp>
        <p:nvSpPr>
          <p:cNvPr id="27" name="TextBox 26">
            <a:extLst>
              <a:ext uri="{FF2B5EF4-FFF2-40B4-BE49-F238E27FC236}">
                <a16:creationId xmlns:a16="http://schemas.microsoft.com/office/drawing/2014/main" id="{E37F2265-182A-6064-CC2E-27D4086C40F2}"/>
              </a:ext>
            </a:extLst>
          </p:cNvPr>
          <p:cNvSpPr txBox="1"/>
          <p:nvPr/>
        </p:nvSpPr>
        <p:spPr>
          <a:xfrm>
            <a:off x="3360803" y="2066011"/>
            <a:ext cx="5600700" cy="461665"/>
          </a:xfrm>
          <a:prstGeom prst="rect">
            <a:avLst/>
          </a:prstGeom>
          <a:noFill/>
        </p:spPr>
        <p:txBody>
          <a:bodyPr wrap="square" rtlCol="0">
            <a:spAutoFit/>
          </a:bodyPr>
          <a:lstStyle/>
          <a:p>
            <a:pPr algn="ctr"/>
            <a:r>
              <a:rPr lang="en-US" sz="2400" i="1" dirty="0"/>
              <a:t> </a:t>
            </a:r>
            <a:r>
              <a:rPr lang="en-US" sz="2400" i="1" dirty="0" err="1"/>
              <a:t>q</a:t>
            </a:r>
            <a:r>
              <a:rPr lang="en-US" sz="2400" i="1" baseline="-25000" dirty="0" err="1"/>
              <a:t>air</a:t>
            </a:r>
            <a:r>
              <a:rPr lang="en-US" sz="2400" i="1" dirty="0"/>
              <a:t> = q</a:t>
            </a:r>
            <a:r>
              <a:rPr lang="en-US" sz="2400" i="1" baseline="-25000" dirty="0"/>
              <a:t>4</a:t>
            </a:r>
            <a:r>
              <a:rPr lang="en-US" sz="2400" i="1" dirty="0"/>
              <a:t> – q</a:t>
            </a:r>
            <a:r>
              <a:rPr lang="en-US" sz="2400" i="1" baseline="-25000" dirty="0"/>
              <a:t>3</a:t>
            </a:r>
            <a:endParaRPr lang="en-US" sz="2400" i="1" dirty="0"/>
          </a:p>
        </p:txBody>
      </p:sp>
      <p:sp>
        <p:nvSpPr>
          <p:cNvPr id="29" name="TextBox 28">
            <a:extLst>
              <a:ext uri="{FF2B5EF4-FFF2-40B4-BE49-F238E27FC236}">
                <a16:creationId xmlns:a16="http://schemas.microsoft.com/office/drawing/2014/main" id="{AEC5B2BC-A339-A15C-14FA-303E81A25C5A}"/>
              </a:ext>
            </a:extLst>
          </p:cNvPr>
          <p:cNvSpPr txBox="1"/>
          <p:nvPr/>
        </p:nvSpPr>
        <p:spPr>
          <a:xfrm>
            <a:off x="4307670" y="2616130"/>
            <a:ext cx="4508500" cy="461665"/>
          </a:xfrm>
          <a:prstGeom prst="rect">
            <a:avLst/>
          </a:prstGeom>
          <a:noFill/>
        </p:spPr>
        <p:txBody>
          <a:bodyPr wrap="square" rtlCol="0">
            <a:spAutoFit/>
          </a:bodyPr>
          <a:lstStyle/>
          <a:p>
            <a:r>
              <a:rPr lang="en-US" sz="2400" i="1" dirty="0"/>
              <a:t> </a:t>
            </a:r>
            <a:r>
              <a:rPr lang="en-US" sz="2400" i="1" dirty="0" err="1"/>
              <a:t>q</a:t>
            </a:r>
            <a:r>
              <a:rPr lang="en-US" sz="2400" i="1" baseline="-25000" dirty="0" err="1"/>
              <a:t>air</a:t>
            </a:r>
            <a:r>
              <a:rPr lang="en-US" sz="2400" i="1" baseline="-25000" dirty="0"/>
              <a:t> </a:t>
            </a:r>
            <a:r>
              <a:rPr lang="en-US" sz="2400" i="1" dirty="0"/>
              <a:t>=  </a:t>
            </a:r>
            <a:r>
              <a:rPr lang="en-US" sz="2400" i="1" dirty="0" err="1"/>
              <a:t>F</a:t>
            </a:r>
            <a:r>
              <a:rPr lang="en-US" sz="2400" i="1" baseline="-25000" dirty="0" err="1"/>
              <a:t>water</a:t>
            </a:r>
            <a:r>
              <a:rPr lang="en-US" sz="2400" i="1" dirty="0"/>
              <a:t> </a:t>
            </a:r>
            <a:r>
              <a:rPr lang="en-US" sz="2400" i="1" dirty="0" err="1"/>
              <a:t>C</a:t>
            </a:r>
            <a:r>
              <a:rPr lang="en-US" sz="2400" i="1" baseline="-25000" dirty="0" err="1"/>
              <a:t>P,air</a:t>
            </a:r>
            <a:r>
              <a:rPr lang="en-US" sz="2400" i="1" dirty="0"/>
              <a:t> (T</a:t>
            </a:r>
            <a:r>
              <a:rPr lang="en-US" sz="2400" i="1" baseline="-25000" dirty="0"/>
              <a:t>4 </a:t>
            </a:r>
            <a:r>
              <a:rPr lang="en-US" sz="2400" i="1" dirty="0"/>
              <a:t>– T</a:t>
            </a:r>
            <a:r>
              <a:rPr lang="en-US" sz="2400" i="1" baseline="-25000" dirty="0"/>
              <a:t>3</a:t>
            </a:r>
            <a:r>
              <a:rPr lang="en-US" sz="2400" i="1" dirty="0"/>
              <a:t>)</a:t>
            </a:r>
          </a:p>
        </p:txBody>
      </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6256F2AE-CAA7-0D19-E0E8-59FE761F8D3D}"/>
                  </a:ext>
                </a:extLst>
              </p:cNvPr>
              <p:cNvSpPr txBox="1"/>
              <p:nvPr/>
            </p:nvSpPr>
            <p:spPr>
              <a:xfrm>
                <a:off x="4097403" y="3165489"/>
                <a:ext cx="4127500" cy="723211"/>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𝑤𝑎𝑡𝑒𝑟</m:t>
                          </m:r>
                        </m:sub>
                      </m:sSub>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𝑎𝑖𝑟</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𝑤𝑎𝑡𝑒𝑟</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4</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den>
                      </m:f>
                    </m:oMath>
                  </m:oMathPara>
                </a14:m>
                <a:endParaRPr lang="en-US" sz="2400" dirty="0"/>
              </a:p>
            </p:txBody>
          </p:sp>
        </mc:Choice>
        <mc:Fallback>
          <p:sp>
            <p:nvSpPr>
              <p:cNvPr id="31" name="TextBox 30">
                <a:extLst>
                  <a:ext uri="{FF2B5EF4-FFF2-40B4-BE49-F238E27FC236}">
                    <a16:creationId xmlns:a16="http://schemas.microsoft.com/office/drawing/2014/main" id="{6256F2AE-CAA7-0D19-E0E8-59FE761F8D3D}"/>
                  </a:ext>
                </a:extLst>
              </p:cNvPr>
              <p:cNvSpPr txBox="1">
                <a:spLocks noRot="1" noChangeAspect="1" noMove="1" noResize="1" noEditPoints="1" noAdjustHandles="1" noChangeArrowheads="1" noChangeShapeType="1" noTextEdit="1"/>
              </p:cNvSpPr>
              <p:nvPr/>
            </p:nvSpPr>
            <p:spPr>
              <a:xfrm>
                <a:off x="4097403" y="3165489"/>
                <a:ext cx="4127500" cy="723211"/>
              </a:xfrm>
              <a:prstGeom prst="rect">
                <a:avLst/>
              </a:prstGeom>
              <a:blipFill>
                <a:blip r:embed="rId4"/>
                <a:stretch>
                  <a:fillRect/>
                </a:stretch>
              </a:blipFill>
            </p:spPr>
            <p:txBody>
              <a:bodyPr/>
              <a:lstStyle/>
              <a:p>
                <a:r>
                  <a:rPr lang="en-US">
                    <a:noFill/>
                  </a:rPr>
                  <a:t> </a:t>
                </a:r>
              </a:p>
            </p:txBody>
          </p:sp>
        </mc:Fallback>
      </mc:AlternateContent>
      <p:grpSp>
        <p:nvGrpSpPr>
          <p:cNvPr id="39" name="Group 38">
            <a:extLst>
              <a:ext uri="{FF2B5EF4-FFF2-40B4-BE49-F238E27FC236}">
                <a16:creationId xmlns:a16="http://schemas.microsoft.com/office/drawing/2014/main" id="{C86BA80A-E672-FD84-DD3E-485F071C39C5}"/>
              </a:ext>
            </a:extLst>
          </p:cNvPr>
          <p:cNvGrpSpPr/>
          <p:nvPr/>
        </p:nvGrpSpPr>
        <p:grpSpPr>
          <a:xfrm>
            <a:off x="3578689" y="4070555"/>
            <a:ext cx="4995797" cy="1234430"/>
            <a:chOff x="5380650" y="4134506"/>
            <a:chExt cx="5887765" cy="1390256"/>
          </a:xfrm>
        </p:grpSpPr>
        <p:pic>
          <p:nvPicPr>
            <p:cNvPr id="32" name="Picture 31" descr="A picture containing text&#10;&#10;Description automatically generated">
              <a:extLst>
                <a:ext uri="{FF2B5EF4-FFF2-40B4-BE49-F238E27FC236}">
                  <a16:creationId xmlns:a16="http://schemas.microsoft.com/office/drawing/2014/main" id="{6054D053-9806-D01E-0FE7-9C98A40DD9F4}"/>
                </a:ext>
              </a:extLst>
            </p:cNvPr>
            <p:cNvPicPr>
              <a:picLocks noChangeAspect="1"/>
            </p:cNvPicPr>
            <p:nvPr/>
          </p:nvPicPr>
          <p:blipFill rotWithShape="1">
            <a:blip r:embed="rId5"/>
            <a:srcRect t="12815" r="35035"/>
            <a:stretch/>
          </p:blipFill>
          <p:spPr>
            <a:xfrm>
              <a:off x="5380650" y="4134506"/>
              <a:ext cx="5887765" cy="1390256"/>
            </a:xfrm>
            <a:prstGeom prst="rect">
              <a:avLst/>
            </a:prstGeom>
          </p:spPr>
        </p:pic>
        <p:sp>
          <p:nvSpPr>
            <p:cNvPr id="36" name="TextBox 35">
              <a:extLst>
                <a:ext uri="{FF2B5EF4-FFF2-40B4-BE49-F238E27FC236}">
                  <a16:creationId xmlns:a16="http://schemas.microsoft.com/office/drawing/2014/main" id="{060C42FD-BE91-3554-C7F9-B8508739979D}"/>
                </a:ext>
              </a:extLst>
            </p:cNvPr>
            <p:cNvSpPr txBox="1"/>
            <p:nvPr/>
          </p:nvSpPr>
          <p:spPr>
            <a:xfrm>
              <a:off x="7175500" y="4139212"/>
              <a:ext cx="736600" cy="400110"/>
            </a:xfrm>
            <a:prstGeom prst="rect">
              <a:avLst/>
            </a:prstGeom>
            <a:solidFill>
              <a:schemeClr val="bg1"/>
            </a:solidFill>
          </p:spPr>
          <p:txBody>
            <a:bodyPr wrap="square" rtlCol="0">
              <a:spAutoFit/>
            </a:bodyPr>
            <a:lstStyle/>
            <a:p>
              <a:r>
                <a:rPr lang="en-US" sz="2000" b="1" dirty="0"/>
                <a:t>    (</a:t>
              </a:r>
              <a:endParaRPr lang="en-US" b="1" dirty="0"/>
            </a:p>
          </p:txBody>
        </p:sp>
      </p:grpSp>
      <p:pic>
        <p:nvPicPr>
          <p:cNvPr id="40" name="Picture 39" descr="A picture containing text&#10;&#10;Description automatically generated">
            <a:extLst>
              <a:ext uri="{FF2B5EF4-FFF2-40B4-BE49-F238E27FC236}">
                <a16:creationId xmlns:a16="http://schemas.microsoft.com/office/drawing/2014/main" id="{CEF73F3D-877C-3C21-7A90-D532EEA1ADAF}"/>
              </a:ext>
            </a:extLst>
          </p:cNvPr>
          <p:cNvPicPr>
            <a:picLocks noChangeAspect="1"/>
          </p:cNvPicPr>
          <p:nvPr/>
        </p:nvPicPr>
        <p:blipFill rotWithShape="1">
          <a:blip r:embed="rId5"/>
          <a:srcRect t="12815" r="86109" b="29313"/>
          <a:stretch/>
        </p:blipFill>
        <p:spPr>
          <a:xfrm>
            <a:off x="4421316" y="5527622"/>
            <a:ext cx="1241982" cy="910389"/>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71E8E33C-01AF-875F-D7BD-8D923D746296}"/>
              </a:ext>
            </a:extLst>
          </p:cNvPr>
          <p:cNvPicPr>
            <a:picLocks noChangeAspect="1"/>
          </p:cNvPicPr>
          <p:nvPr/>
        </p:nvPicPr>
        <p:blipFill rotWithShape="1">
          <a:blip r:embed="rId5"/>
          <a:srcRect l="68602" t="4066" r="2721" b="22927"/>
          <a:stretch/>
        </p:blipFill>
        <p:spPr>
          <a:xfrm>
            <a:off x="5729504" y="5445531"/>
            <a:ext cx="2398931" cy="1074570"/>
          </a:xfrm>
          <a:prstGeom prst="rect">
            <a:avLst/>
          </a:prstGeom>
        </p:spPr>
      </p:pic>
      <p:sp>
        <p:nvSpPr>
          <p:cNvPr id="42" name="TextBox 41">
            <a:extLst>
              <a:ext uri="{FF2B5EF4-FFF2-40B4-BE49-F238E27FC236}">
                <a16:creationId xmlns:a16="http://schemas.microsoft.com/office/drawing/2014/main" id="{CC950BEF-2743-0EFB-7563-3E678EE92DFB}"/>
              </a:ext>
            </a:extLst>
          </p:cNvPr>
          <p:cNvSpPr txBox="1"/>
          <p:nvPr/>
        </p:nvSpPr>
        <p:spPr>
          <a:xfrm>
            <a:off x="320372" y="2694118"/>
            <a:ext cx="5213683" cy="400110"/>
          </a:xfrm>
          <a:prstGeom prst="rect">
            <a:avLst/>
          </a:prstGeom>
          <a:noFill/>
        </p:spPr>
        <p:txBody>
          <a:bodyPr wrap="square">
            <a:spAutoFit/>
          </a:bodyPr>
          <a:lstStyle/>
          <a:p>
            <a:r>
              <a:rPr lang="en-US" sz="2000" i="1" dirty="0">
                <a:latin typeface="Georgia" panose="02040502050405020303" pitchFamily="18" charset="0"/>
              </a:rPr>
              <a:t>(5) 	Rate of energy transfer</a:t>
            </a:r>
            <a:endParaRPr lang="en-US" sz="2000" i="1" dirty="0"/>
          </a:p>
        </p:txBody>
      </p:sp>
      <p:sp>
        <p:nvSpPr>
          <p:cNvPr id="43" name="TextBox 42">
            <a:extLst>
              <a:ext uri="{FF2B5EF4-FFF2-40B4-BE49-F238E27FC236}">
                <a16:creationId xmlns:a16="http://schemas.microsoft.com/office/drawing/2014/main" id="{6723B3D3-1C50-164A-6FE4-988550A4B294}"/>
              </a:ext>
            </a:extLst>
          </p:cNvPr>
          <p:cNvSpPr txBox="1"/>
          <p:nvPr/>
        </p:nvSpPr>
        <p:spPr>
          <a:xfrm>
            <a:off x="320372" y="1495139"/>
            <a:ext cx="5301220" cy="400110"/>
          </a:xfrm>
          <a:prstGeom prst="rect">
            <a:avLst/>
          </a:prstGeom>
          <a:noFill/>
        </p:spPr>
        <p:txBody>
          <a:bodyPr wrap="square">
            <a:spAutoFit/>
          </a:bodyPr>
          <a:lstStyle/>
          <a:p>
            <a:r>
              <a:rPr lang="en-US" sz="2000" i="1" dirty="0">
                <a:latin typeface="Georgia" panose="02040502050405020303" pitchFamily="18" charset="0"/>
              </a:rPr>
              <a:t>(4)	Conservation of energy</a:t>
            </a:r>
            <a:endParaRPr lang="en-US" sz="2000" i="1" dirty="0"/>
          </a:p>
        </p:txBody>
      </p:sp>
      <p:sp>
        <p:nvSpPr>
          <p:cNvPr id="44" name="TextBox 43">
            <a:extLst>
              <a:ext uri="{FF2B5EF4-FFF2-40B4-BE49-F238E27FC236}">
                <a16:creationId xmlns:a16="http://schemas.microsoft.com/office/drawing/2014/main" id="{B9B9E4C3-4BFD-B85F-8F63-098E43BAE00F}"/>
              </a:ext>
            </a:extLst>
          </p:cNvPr>
          <p:cNvSpPr txBox="1"/>
          <p:nvPr/>
        </p:nvSpPr>
        <p:spPr>
          <a:xfrm>
            <a:off x="320372" y="5773480"/>
            <a:ext cx="3382853" cy="1015663"/>
          </a:xfrm>
          <a:prstGeom prst="rect">
            <a:avLst/>
          </a:prstGeom>
          <a:noFill/>
        </p:spPr>
        <p:txBody>
          <a:bodyPr wrap="square">
            <a:spAutoFit/>
          </a:bodyPr>
          <a:lstStyle/>
          <a:p>
            <a:r>
              <a:rPr lang="en-US" sz="2000" i="1" dirty="0">
                <a:latin typeface="Georgia" panose="02040502050405020303" pitchFamily="18" charset="0"/>
              </a:rPr>
              <a:t>(6) 	Solving for </a:t>
            </a:r>
            <a:r>
              <a:rPr lang="en-US" sz="2000" i="1" dirty="0" err="1">
                <a:latin typeface="Georgia" panose="02040502050405020303" pitchFamily="18" charset="0"/>
              </a:rPr>
              <a:t>F</a:t>
            </a:r>
            <a:r>
              <a:rPr lang="en-US" sz="2000" i="1" baseline="-25000" dirty="0" err="1">
                <a:latin typeface="Georgia" panose="02040502050405020303" pitchFamily="18" charset="0"/>
              </a:rPr>
              <a:t>water</a:t>
            </a:r>
            <a:r>
              <a:rPr lang="en-US" sz="2000" i="1" dirty="0">
                <a:latin typeface="Georgia" panose="02040502050405020303" pitchFamily="18" charset="0"/>
              </a:rPr>
              <a:t> 					</a:t>
            </a:r>
            <a:endParaRPr lang="en-US" sz="2000" i="1" dirty="0"/>
          </a:p>
        </p:txBody>
      </p:sp>
      <p:pic>
        <p:nvPicPr>
          <p:cNvPr id="46" name="Picture 45">
            <a:extLst>
              <a:ext uri="{FF2B5EF4-FFF2-40B4-BE49-F238E27FC236}">
                <a16:creationId xmlns:a16="http://schemas.microsoft.com/office/drawing/2014/main" id="{46763402-1D2F-91C2-6E48-FA32F0F552AD}"/>
              </a:ext>
            </a:extLst>
          </p:cNvPr>
          <p:cNvPicPr>
            <a:picLocks noChangeAspect="1"/>
          </p:cNvPicPr>
          <p:nvPr/>
        </p:nvPicPr>
        <p:blipFill>
          <a:blip r:embed="rId6"/>
          <a:stretch>
            <a:fillRect/>
          </a:stretch>
        </p:blipFill>
        <p:spPr>
          <a:xfrm>
            <a:off x="10047247" y="885765"/>
            <a:ext cx="581106" cy="247685"/>
          </a:xfrm>
          <a:prstGeom prst="rect">
            <a:avLst/>
          </a:prstGeom>
        </p:spPr>
      </p:pic>
    </p:spTree>
    <p:extLst>
      <p:ext uri="{BB962C8B-B14F-4D97-AF65-F5344CB8AC3E}">
        <p14:creationId xmlns:p14="http://schemas.microsoft.com/office/powerpoint/2010/main" val="273165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9" grpId="0"/>
      <p:bldP spid="3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D416B2C-0742-C5CD-244D-539D583884F3}"/>
              </a:ext>
            </a:extLst>
          </p:cNvPr>
          <p:cNvSpPr txBox="1"/>
          <p:nvPr/>
        </p:nvSpPr>
        <p:spPr>
          <a:xfrm>
            <a:off x="541447" y="1191285"/>
            <a:ext cx="6099316" cy="400110"/>
          </a:xfrm>
          <a:prstGeom prst="rect">
            <a:avLst/>
          </a:prstGeom>
          <a:noFill/>
        </p:spPr>
        <p:txBody>
          <a:bodyPr wrap="square">
            <a:spAutoFit/>
          </a:bodyPr>
          <a:lstStyle/>
          <a:p>
            <a:r>
              <a:rPr lang="en-US" sz="2000" i="1" dirty="0">
                <a:latin typeface="Georgia" panose="02040502050405020303" pitchFamily="18" charset="0"/>
              </a:rPr>
              <a:t>(7)	 Converting eq (6) to gal/min</a:t>
            </a:r>
            <a:endParaRPr lang="en-US" sz="2000" i="1" dirty="0"/>
          </a:p>
        </p:txBody>
      </p:sp>
      <p:grpSp>
        <p:nvGrpSpPr>
          <p:cNvPr id="15" name="Group 14">
            <a:extLst>
              <a:ext uri="{FF2B5EF4-FFF2-40B4-BE49-F238E27FC236}">
                <a16:creationId xmlns:a16="http://schemas.microsoft.com/office/drawing/2014/main" id="{A8D94D67-246A-D01E-B1DD-1DAAFF65A9DA}"/>
              </a:ext>
            </a:extLst>
          </p:cNvPr>
          <p:cNvGrpSpPr/>
          <p:nvPr/>
        </p:nvGrpSpPr>
        <p:grpSpPr>
          <a:xfrm>
            <a:off x="1655678" y="1896665"/>
            <a:ext cx="8710168" cy="942920"/>
            <a:chOff x="324852" y="2701338"/>
            <a:chExt cx="8710168" cy="942920"/>
          </a:xfrm>
        </p:grpSpPr>
        <p:pic>
          <p:nvPicPr>
            <p:cNvPr id="9" name="Picture 8">
              <a:extLst>
                <a:ext uri="{FF2B5EF4-FFF2-40B4-BE49-F238E27FC236}">
                  <a16:creationId xmlns:a16="http://schemas.microsoft.com/office/drawing/2014/main" id="{305C55CA-DB41-C5CA-4590-2AFF782BB199}"/>
                </a:ext>
              </a:extLst>
            </p:cNvPr>
            <p:cNvPicPr>
              <a:picLocks noChangeAspect="1"/>
            </p:cNvPicPr>
            <p:nvPr/>
          </p:nvPicPr>
          <p:blipFill rotWithShape="1">
            <a:blip r:embed="rId3"/>
            <a:srcRect r="23309"/>
            <a:stretch/>
          </p:blipFill>
          <p:spPr>
            <a:xfrm>
              <a:off x="1540041" y="2770697"/>
              <a:ext cx="7494979" cy="873561"/>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45AC94C-D314-5759-B001-D53F91FD9553}"/>
                </a:ext>
              </a:extLst>
            </p:cNvPr>
            <p:cNvPicPr>
              <a:picLocks noChangeAspect="1"/>
            </p:cNvPicPr>
            <p:nvPr/>
          </p:nvPicPr>
          <p:blipFill rotWithShape="1">
            <a:blip r:embed="rId4"/>
            <a:srcRect t="12127" r="86955" b="34574"/>
            <a:stretch/>
          </p:blipFill>
          <p:spPr>
            <a:xfrm>
              <a:off x="324852" y="2701338"/>
              <a:ext cx="1215189" cy="873560"/>
            </a:xfrm>
            <a:prstGeom prst="rect">
              <a:avLst/>
            </a:prstGeom>
          </p:spPr>
        </p:pic>
      </p:grpSp>
      <p:grpSp>
        <p:nvGrpSpPr>
          <p:cNvPr id="16" name="Group 15">
            <a:extLst>
              <a:ext uri="{FF2B5EF4-FFF2-40B4-BE49-F238E27FC236}">
                <a16:creationId xmlns:a16="http://schemas.microsoft.com/office/drawing/2014/main" id="{C5E7556A-97A1-88DA-779F-EB92ADD90B4B}"/>
              </a:ext>
            </a:extLst>
          </p:cNvPr>
          <p:cNvGrpSpPr/>
          <p:nvPr/>
        </p:nvGrpSpPr>
        <p:grpSpPr>
          <a:xfrm>
            <a:off x="1679865" y="2992220"/>
            <a:ext cx="3317278" cy="873560"/>
            <a:chOff x="349039" y="3796893"/>
            <a:chExt cx="3317278" cy="873560"/>
          </a:xfrm>
        </p:grpSpPr>
        <p:pic>
          <p:nvPicPr>
            <p:cNvPr id="11" name="Picture 10" descr="A picture containing text&#10;&#10;Description automatically generated">
              <a:extLst>
                <a:ext uri="{FF2B5EF4-FFF2-40B4-BE49-F238E27FC236}">
                  <a16:creationId xmlns:a16="http://schemas.microsoft.com/office/drawing/2014/main" id="{37A6E685-B6E0-266F-6CB6-D6F3FA3E548D}"/>
                </a:ext>
              </a:extLst>
            </p:cNvPr>
            <p:cNvPicPr>
              <a:picLocks noChangeAspect="1"/>
            </p:cNvPicPr>
            <p:nvPr/>
          </p:nvPicPr>
          <p:blipFill rotWithShape="1">
            <a:blip r:embed="rId4"/>
            <a:srcRect t="12127" r="85750" b="34574"/>
            <a:stretch/>
          </p:blipFill>
          <p:spPr>
            <a:xfrm>
              <a:off x="349039" y="3796893"/>
              <a:ext cx="1327484" cy="873560"/>
            </a:xfrm>
            <a:prstGeom prst="rect">
              <a:avLst/>
            </a:prstGeom>
          </p:spPr>
        </p:pic>
        <p:pic>
          <p:nvPicPr>
            <p:cNvPr id="14" name="Picture 13">
              <a:extLst>
                <a:ext uri="{FF2B5EF4-FFF2-40B4-BE49-F238E27FC236}">
                  <a16:creationId xmlns:a16="http://schemas.microsoft.com/office/drawing/2014/main" id="{494E000C-1956-BE91-2CDF-E145BB33CE78}"/>
                </a:ext>
              </a:extLst>
            </p:cNvPr>
            <p:cNvPicPr>
              <a:picLocks noChangeAspect="1"/>
            </p:cNvPicPr>
            <p:nvPr/>
          </p:nvPicPr>
          <p:blipFill rotWithShape="1">
            <a:blip r:embed="rId3"/>
            <a:srcRect l="79640"/>
            <a:stretch/>
          </p:blipFill>
          <p:spPr>
            <a:xfrm>
              <a:off x="1676523" y="3796893"/>
              <a:ext cx="1989794" cy="873560"/>
            </a:xfrm>
            <a:prstGeom prst="rect">
              <a:avLst/>
            </a:prstGeom>
          </p:spPr>
        </p:pic>
      </p:grpSp>
      <p:sp>
        <p:nvSpPr>
          <p:cNvPr id="17" name="Rectangle 16">
            <a:extLst>
              <a:ext uri="{FF2B5EF4-FFF2-40B4-BE49-F238E27FC236}">
                <a16:creationId xmlns:a16="http://schemas.microsoft.com/office/drawing/2014/main" id="{031829E4-4D9D-E0C8-5964-2570D120DB04}"/>
              </a:ext>
            </a:extLst>
          </p:cNvPr>
          <p:cNvSpPr/>
          <p:nvPr/>
        </p:nvSpPr>
        <p:spPr>
          <a:xfrm>
            <a:off x="9385323" y="1929562"/>
            <a:ext cx="965840" cy="946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5B0DAB3-7D00-DA30-3DB9-20F0742B14CC}"/>
              </a:ext>
            </a:extLst>
          </p:cNvPr>
          <p:cNvSpPr/>
          <p:nvPr/>
        </p:nvSpPr>
        <p:spPr>
          <a:xfrm>
            <a:off x="2870867" y="1896665"/>
            <a:ext cx="215871"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F1C0667-C49C-1B51-9B1B-A419601D16F8}"/>
              </a:ext>
            </a:extLst>
          </p:cNvPr>
          <p:cNvSpPr/>
          <p:nvPr/>
        </p:nvSpPr>
        <p:spPr>
          <a:xfrm>
            <a:off x="5215861" y="1896665"/>
            <a:ext cx="215871"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681D47C-FA09-51EE-49A1-3C04C8EC2800}"/>
              </a:ext>
            </a:extLst>
          </p:cNvPr>
          <p:cNvSpPr/>
          <p:nvPr/>
        </p:nvSpPr>
        <p:spPr>
          <a:xfrm>
            <a:off x="8216900" y="1928290"/>
            <a:ext cx="1168423" cy="946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82FEC1A-029C-D09A-6150-18CF018CE887}"/>
              </a:ext>
            </a:extLst>
          </p:cNvPr>
          <p:cNvSpPr/>
          <p:nvPr/>
        </p:nvSpPr>
        <p:spPr>
          <a:xfrm>
            <a:off x="6796751" y="1928290"/>
            <a:ext cx="1407785" cy="946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9293340-8C26-D302-F3EA-02DE56A8AFD6}"/>
              </a:ext>
            </a:extLst>
          </p:cNvPr>
          <p:cNvSpPr/>
          <p:nvPr/>
        </p:nvSpPr>
        <p:spPr>
          <a:xfrm>
            <a:off x="5403649" y="1928290"/>
            <a:ext cx="1393102" cy="946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8F9ABDD-5177-55C4-7FCC-B0E9A5926B50}"/>
              </a:ext>
            </a:extLst>
          </p:cNvPr>
          <p:cNvSpPr/>
          <p:nvPr/>
        </p:nvSpPr>
        <p:spPr>
          <a:xfrm>
            <a:off x="1655678" y="2992220"/>
            <a:ext cx="3341465" cy="87356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83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animBg="1"/>
      <p:bldP spid="19" grpId="0" animBg="1"/>
      <p:bldP spid="20" grpId="0" animBg="1"/>
      <p:bldP spid="21" grpId="0" animBg="1"/>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1073</TotalTime>
  <Words>1125</Words>
  <Application>Microsoft Office PowerPoint</Application>
  <PresentationFormat>Widescreen</PresentationFormat>
  <Paragraphs>234</Paragraphs>
  <Slides>23</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Cambria Math</vt:lpstr>
      <vt:lpstr>Georgia</vt:lpstr>
      <vt:lpstr>Times New Roman</vt:lpstr>
      <vt:lpstr>TimesNewRomanPSMT</vt:lpstr>
      <vt:lpstr>Office Theme</vt:lpstr>
      <vt:lpstr>Exercise 3.68</vt:lpstr>
      <vt:lpstr>PowerPoint Presentation</vt:lpstr>
      <vt:lpstr>Part A</vt:lpstr>
      <vt:lpstr>PowerPoint Presentation</vt:lpstr>
      <vt:lpstr>PowerPoint Presentation</vt:lpstr>
      <vt:lpstr>PowerPoint Presentation</vt:lpstr>
      <vt:lpstr>PowerPoint Presentation</vt:lpstr>
      <vt:lpstr>PowerPoint Presentation</vt:lpstr>
      <vt:lpstr>PowerPoint Presentation</vt:lpstr>
      <vt:lpstr>Part B</vt:lpstr>
      <vt:lpstr>PowerPoint Presentation</vt:lpstr>
      <vt:lpstr>Calculating Δqair</vt:lpstr>
      <vt:lpstr>Calculating Δqair</vt:lpstr>
      <vt:lpstr>Calculating Δ qair</vt:lpstr>
      <vt:lpstr>PowerPoint Presentation</vt:lpstr>
      <vt:lpstr>PowerPoint Presentation</vt:lpstr>
      <vt:lpstr>PowerPoint Presentation</vt:lpstr>
      <vt:lpstr>Part C</vt:lpstr>
      <vt:lpstr>PowerPoint Presentation</vt:lpstr>
      <vt:lpstr>PowerPoint Presentation</vt:lpstr>
      <vt:lpstr>Calculating Flake water</vt:lpstr>
      <vt:lpstr>PowerPoint Presentation</vt:lpstr>
      <vt:lpstr>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3.68</dc:title>
  <dc:creator>CL Vedrine</dc:creator>
  <cp:lastModifiedBy>Lauren de Silva</cp:lastModifiedBy>
  <cp:revision>22</cp:revision>
  <dcterms:created xsi:type="dcterms:W3CDTF">2022-09-20T17:22:29Z</dcterms:created>
  <dcterms:modified xsi:type="dcterms:W3CDTF">2024-09-25T07:22:59Z</dcterms:modified>
</cp:coreProperties>
</file>