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  <p:sldMasterId id="2147483648" r:id="rId5"/>
  </p:sldMasterIdLst>
  <p:notesMasterIdLst>
    <p:notesMasterId r:id="rId25"/>
  </p:notesMasterIdLst>
  <p:handoutMasterIdLst>
    <p:handoutMasterId r:id="rId26"/>
  </p:handoutMasterIdLst>
  <p:sldIdLst>
    <p:sldId id="265" r:id="rId6"/>
    <p:sldId id="266" r:id="rId7"/>
    <p:sldId id="267" r:id="rId8"/>
    <p:sldId id="268" r:id="rId9"/>
    <p:sldId id="270" r:id="rId10"/>
    <p:sldId id="283" r:id="rId11"/>
    <p:sldId id="269" r:id="rId12"/>
    <p:sldId id="288" r:id="rId13"/>
    <p:sldId id="280" r:id="rId14"/>
    <p:sldId id="276" r:id="rId15"/>
    <p:sldId id="277" r:id="rId16"/>
    <p:sldId id="285" r:id="rId17"/>
    <p:sldId id="271" r:id="rId18"/>
    <p:sldId id="287" r:id="rId19"/>
    <p:sldId id="272" r:id="rId20"/>
    <p:sldId id="273" r:id="rId21"/>
    <p:sldId id="278" r:id="rId22"/>
    <p:sldId id="275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8ACB"/>
    <a:srgbClr val="FD726F"/>
    <a:srgbClr val="C19DF5"/>
    <a:srgbClr val="74A0F8"/>
    <a:srgbClr val="EBAF07"/>
    <a:srgbClr val="F9C123"/>
    <a:srgbClr val="3CA257"/>
    <a:srgbClr val="000000"/>
    <a:srgbClr val="6E71B6"/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792D8-EFB3-4C78-B6C6-193CFBB65BD7}" v="512" dt="2024-10-02T06:32:21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5" autoAdjust="0"/>
    <p:restoredTop sz="94650"/>
  </p:normalViewPr>
  <p:slideViewPr>
    <p:cSldViewPr snapToGrid="0">
      <p:cViewPr>
        <p:scale>
          <a:sx n="83" d="100"/>
          <a:sy n="83" d="100"/>
        </p:scale>
        <p:origin x="114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64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de Silva" userId="109afd5b2c8f34d4" providerId="LiveId" clId="{CA3792D8-EFB3-4C78-B6C6-193CFBB65BD7}"/>
    <pc:docChg chg="undo redo custSel addSld delSld modSld sldOrd">
      <pc:chgData name="Lauren de Silva" userId="109afd5b2c8f34d4" providerId="LiveId" clId="{CA3792D8-EFB3-4C78-B6C6-193CFBB65BD7}" dt="2024-10-02T06:32:25.579" v="1114" actId="1076"/>
      <pc:docMkLst>
        <pc:docMk/>
      </pc:docMkLst>
      <pc:sldChg chg="addSp delSp modSp mod">
        <pc:chgData name="Lauren de Silva" userId="109afd5b2c8f34d4" providerId="LiveId" clId="{CA3792D8-EFB3-4C78-B6C6-193CFBB65BD7}" dt="2024-10-02T05:57:58.428" v="524" actId="1076"/>
        <pc:sldMkLst>
          <pc:docMk/>
          <pc:sldMk cId="1844006960" sldId="265"/>
        </pc:sldMkLst>
        <pc:spChg chg="mod">
          <ac:chgData name="Lauren de Silva" userId="109afd5b2c8f34d4" providerId="LiveId" clId="{CA3792D8-EFB3-4C78-B6C6-193CFBB65BD7}" dt="2024-10-02T05:51:29.216" v="515" actId="20577"/>
          <ac:spMkLst>
            <pc:docMk/>
            <pc:sldMk cId="1844006960" sldId="265"/>
            <ac:spMk id="5" creationId="{194E94EC-BA60-4ED2-CF17-D850F4E463E3}"/>
          </ac:spMkLst>
        </pc:spChg>
        <pc:spChg chg="mod">
          <ac:chgData name="Lauren de Silva" userId="109afd5b2c8f34d4" providerId="LiveId" clId="{CA3792D8-EFB3-4C78-B6C6-193CFBB65BD7}" dt="2024-10-02T05:51:35.514" v="517" actId="1076"/>
          <ac:spMkLst>
            <pc:docMk/>
            <pc:sldMk cId="1844006960" sldId="265"/>
            <ac:spMk id="6" creationId="{E7DD3A60-BA49-D9B5-FD77-EFDAB1E8EE1B}"/>
          </ac:spMkLst>
        </pc:spChg>
        <pc:picChg chg="del mod">
          <ac:chgData name="Lauren de Silva" userId="109afd5b2c8f34d4" providerId="LiveId" clId="{CA3792D8-EFB3-4C78-B6C6-193CFBB65BD7}" dt="2024-10-02T05:56:44.125" v="519" actId="478"/>
          <ac:picMkLst>
            <pc:docMk/>
            <pc:sldMk cId="1844006960" sldId="265"/>
            <ac:picMk id="1028" creationId="{897FC7C6-DF78-CF9C-600F-77FB603D3BED}"/>
          </ac:picMkLst>
        </pc:picChg>
        <pc:picChg chg="add del">
          <ac:chgData name="Lauren de Silva" userId="109afd5b2c8f34d4" providerId="LiveId" clId="{CA3792D8-EFB3-4C78-B6C6-193CFBB65BD7}" dt="2024-10-02T05:56:50.893" v="521" actId="478"/>
          <ac:picMkLst>
            <pc:docMk/>
            <pc:sldMk cId="1844006960" sldId="265"/>
            <ac:picMk id="2050" creationId="{5449F97B-A759-8827-3868-D56411849209}"/>
          </ac:picMkLst>
        </pc:picChg>
        <pc:picChg chg="add mod">
          <ac:chgData name="Lauren de Silva" userId="109afd5b2c8f34d4" providerId="LiveId" clId="{CA3792D8-EFB3-4C78-B6C6-193CFBB65BD7}" dt="2024-10-02T05:57:58.428" v="524" actId="1076"/>
          <ac:picMkLst>
            <pc:docMk/>
            <pc:sldMk cId="1844006960" sldId="265"/>
            <ac:picMk id="2052" creationId="{5BF3AF43-EBF7-BB1A-9CDC-C14E35013B97}"/>
          </ac:picMkLst>
        </pc:picChg>
      </pc:sldChg>
      <pc:sldChg chg="modSp mod">
        <pc:chgData name="Lauren de Silva" userId="109afd5b2c8f34d4" providerId="LiveId" clId="{CA3792D8-EFB3-4C78-B6C6-193CFBB65BD7}" dt="2024-10-02T06:24:33.422" v="542" actId="1076"/>
        <pc:sldMkLst>
          <pc:docMk/>
          <pc:sldMk cId="3824645228" sldId="267"/>
        </pc:sldMkLst>
        <pc:spChg chg="mod">
          <ac:chgData name="Lauren de Silva" userId="109afd5b2c8f34d4" providerId="LiveId" clId="{CA3792D8-EFB3-4C78-B6C6-193CFBB65BD7}" dt="2024-10-02T06:24:33.422" v="542" actId="1076"/>
          <ac:spMkLst>
            <pc:docMk/>
            <pc:sldMk cId="3824645228" sldId="267"/>
            <ac:spMk id="37" creationId="{D9813345-41C6-8278-1EC6-5C3DE14FFEAA}"/>
          </ac:spMkLst>
        </pc:spChg>
      </pc:sldChg>
      <pc:sldChg chg="addSp delSp modSp mod ord delAnim modAnim">
        <pc:chgData name="Lauren de Silva" userId="109afd5b2c8f34d4" providerId="LiveId" clId="{CA3792D8-EFB3-4C78-B6C6-193CFBB65BD7}" dt="2024-10-02T06:25:33.155" v="547"/>
        <pc:sldMkLst>
          <pc:docMk/>
          <pc:sldMk cId="2853801183" sldId="269"/>
        </pc:sldMkLst>
        <pc:spChg chg="add del mod">
          <ac:chgData name="Lauren de Silva" userId="109afd5b2c8f34d4" providerId="LiveId" clId="{CA3792D8-EFB3-4C78-B6C6-193CFBB65BD7}" dt="2024-10-02T05:35:29.785" v="109" actId="21"/>
          <ac:spMkLst>
            <pc:docMk/>
            <pc:sldMk cId="2853801183" sldId="269"/>
            <ac:spMk id="5" creationId="{B2F2653C-D0FC-C101-1F9F-D5B16BC99C89}"/>
          </ac:spMkLst>
        </pc:spChg>
        <pc:spChg chg="mod">
          <ac:chgData name="Lauren de Silva" userId="109afd5b2c8f34d4" providerId="LiveId" clId="{CA3792D8-EFB3-4C78-B6C6-193CFBB65BD7}" dt="2024-10-02T05:35:55.674" v="117" actId="1076"/>
          <ac:spMkLst>
            <pc:docMk/>
            <pc:sldMk cId="2853801183" sldId="269"/>
            <ac:spMk id="48" creationId="{0A16E349-49E4-2A18-602C-0B948ED8BA39}"/>
          </ac:spMkLst>
        </pc:spChg>
        <pc:spChg chg="mod">
          <ac:chgData name="Lauren de Silva" userId="109afd5b2c8f34d4" providerId="LiveId" clId="{CA3792D8-EFB3-4C78-B6C6-193CFBB65BD7}" dt="2024-10-02T05:35:55.674" v="117" actId="1076"/>
          <ac:spMkLst>
            <pc:docMk/>
            <pc:sldMk cId="2853801183" sldId="269"/>
            <ac:spMk id="49" creationId="{194C0240-DBE4-5988-0B5D-B9F1C7C635AB}"/>
          </ac:spMkLst>
        </pc:spChg>
        <pc:spChg chg="mod">
          <ac:chgData name="Lauren de Silva" userId="109afd5b2c8f34d4" providerId="LiveId" clId="{CA3792D8-EFB3-4C78-B6C6-193CFBB65BD7}" dt="2024-10-02T05:35:55.674" v="117" actId="1076"/>
          <ac:spMkLst>
            <pc:docMk/>
            <pc:sldMk cId="2853801183" sldId="269"/>
            <ac:spMk id="50" creationId="{8039F32F-0137-6D0E-4E95-3811ADF2B675}"/>
          </ac:spMkLst>
        </pc:spChg>
        <pc:spChg chg="mod">
          <ac:chgData name="Lauren de Silva" userId="109afd5b2c8f34d4" providerId="LiveId" clId="{CA3792D8-EFB3-4C78-B6C6-193CFBB65BD7}" dt="2024-10-02T05:35:55.674" v="117" actId="1076"/>
          <ac:spMkLst>
            <pc:docMk/>
            <pc:sldMk cId="2853801183" sldId="269"/>
            <ac:spMk id="55" creationId="{83235013-B569-74DC-EC1E-7DEA551CF404}"/>
          </ac:spMkLst>
        </pc:spChg>
        <pc:spChg chg="mod">
          <ac:chgData name="Lauren de Silva" userId="109afd5b2c8f34d4" providerId="LiveId" clId="{CA3792D8-EFB3-4C78-B6C6-193CFBB65BD7}" dt="2024-10-02T05:35:55.674" v="117" actId="1076"/>
          <ac:spMkLst>
            <pc:docMk/>
            <pc:sldMk cId="2853801183" sldId="269"/>
            <ac:spMk id="56" creationId="{63A0904F-947E-91B1-9DF1-325E60BE7B83}"/>
          </ac:spMkLst>
        </pc:spChg>
        <pc:spChg chg="mod">
          <ac:chgData name="Lauren de Silva" userId="109afd5b2c8f34d4" providerId="LiveId" clId="{CA3792D8-EFB3-4C78-B6C6-193CFBB65BD7}" dt="2024-10-02T05:35:55.674" v="117" actId="1076"/>
          <ac:spMkLst>
            <pc:docMk/>
            <pc:sldMk cId="2853801183" sldId="269"/>
            <ac:spMk id="58" creationId="{4D162783-F7B4-0C0E-9066-242C0A207624}"/>
          </ac:spMkLst>
        </pc:spChg>
        <pc:spChg chg="mod">
          <ac:chgData name="Lauren de Silva" userId="109afd5b2c8f34d4" providerId="LiveId" clId="{CA3792D8-EFB3-4C78-B6C6-193CFBB65BD7}" dt="2024-10-02T05:35:55.674" v="117" actId="1076"/>
          <ac:spMkLst>
            <pc:docMk/>
            <pc:sldMk cId="2853801183" sldId="269"/>
            <ac:spMk id="61" creationId="{1B576BC9-A56F-B494-D81F-69DC8D9B699F}"/>
          </ac:spMkLst>
        </pc:spChg>
        <pc:spChg chg="mod">
          <ac:chgData name="Lauren de Silva" userId="109afd5b2c8f34d4" providerId="LiveId" clId="{CA3792D8-EFB3-4C78-B6C6-193CFBB65BD7}" dt="2024-10-02T05:35:55.674" v="117" actId="1076"/>
          <ac:spMkLst>
            <pc:docMk/>
            <pc:sldMk cId="2853801183" sldId="269"/>
            <ac:spMk id="63" creationId="{395F7220-A35F-90D9-2C51-27BBA53FDE48}"/>
          </ac:spMkLst>
        </pc:spChg>
        <pc:grpChg chg="mod">
          <ac:chgData name="Lauren de Silva" userId="109afd5b2c8f34d4" providerId="LiveId" clId="{CA3792D8-EFB3-4C78-B6C6-193CFBB65BD7}" dt="2024-10-02T05:35:55.674" v="117" actId="1076"/>
          <ac:grpSpMkLst>
            <pc:docMk/>
            <pc:sldMk cId="2853801183" sldId="269"/>
            <ac:grpSpMk id="46" creationId="{7D9420B7-FC93-6596-FBCF-432ABDFB1F79}"/>
          </ac:grpSpMkLst>
        </pc:grpChg>
        <pc:grpChg chg="mod">
          <ac:chgData name="Lauren de Silva" userId="109afd5b2c8f34d4" providerId="LiveId" clId="{CA3792D8-EFB3-4C78-B6C6-193CFBB65BD7}" dt="2024-10-02T05:35:55.674" v="117" actId="1076"/>
          <ac:grpSpMkLst>
            <pc:docMk/>
            <pc:sldMk cId="2853801183" sldId="269"/>
            <ac:grpSpMk id="53" creationId="{DA51E35F-7FB5-E1B3-49F9-ABC71B870103}"/>
          </ac:grpSpMkLst>
        </pc:grpChg>
        <pc:grpChg chg="mod">
          <ac:chgData name="Lauren de Silva" userId="109afd5b2c8f34d4" providerId="LiveId" clId="{CA3792D8-EFB3-4C78-B6C6-193CFBB65BD7}" dt="2024-10-02T05:35:55.674" v="117" actId="1076"/>
          <ac:grpSpMkLst>
            <pc:docMk/>
            <pc:sldMk cId="2853801183" sldId="269"/>
            <ac:grpSpMk id="59" creationId="{7A62017B-0542-9857-0C24-5BA88A36649E}"/>
          </ac:grpSpMkLst>
        </pc:grpChg>
        <pc:picChg chg="add del mod ord">
          <ac:chgData name="Lauren de Silva" userId="109afd5b2c8f34d4" providerId="LiveId" clId="{CA3792D8-EFB3-4C78-B6C6-193CFBB65BD7}" dt="2024-10-02T05:35:17.923" v="104" actId="21"/>
          <ac:picMkLst>
            <pc:docMk/>
            <pc:sldMk cId="2853801183" sldId="269"/>
            <ac:picMk id="4" creationId="{D8302436-1887-12AB-3AFB-10D42E44E3C4}"/>
          </ac:picMkLst>
        </pc:picChg>
        <pc:picChg chg="add">
          <ac:chgData name="Lauren de Silva" userId="109afd5b2c8f34d4" providerId="LiveId" clId="{CA3792D8-EFB3-4C78-B6C6-193CFBB65BD7}" dt="2024-10-02T06:25:33.155" v="547"/>
          <ac:picMkLst>
            <pc:docMk/>
            <pc:sldMk cId="2853801183" sldId="269"/>
            <ac:picMk id="3074" creationId="{79F2EA67-1BB3-86AC-5AD9-8D614DD76099}"/>
          </ac:picMkLst>
        </pc:picChg>
        <pc:cxnChg chg="mod">
          <ac:chgData name="Lauren de Silva" userId="109afd5b2c8f34d4" providerId="LiveId" clId="{CA3792D8-EFB3-4C78-B6C6-193CFBB65BD7}" dt="2024-10-02T05:35:55.674" v="117" actId="1076"/>
          <ac:cxnSpMkLst>
            <pc:docMk/>
            <pc:sldMk cId="2853801183" sldId="269"/>
            <ac:cxnSpMk id="47" creationId="{B4881048-04B8-CC87-A6B7-F73F7324992E}"/>
          </ac:cxnSpMkLst>
        </pc:cxnChg>
        <pc:cxnChg chg="mod">
          <ac:chgData name="Lauren de Silva" userId="109afd5b2c8f34d4" providerId="LiveId" clId="{CA3792D8-EFB3-4C78-B6C6-193CFBB65BD7}" dt="2024-10-02T05:35:55.674" v="117" actId="1076"/>
          <ac:cxnSpMkLst>
            <pc:docMk/>
            <pc:sldMk cId="2853801183" sldId="269"/>
            <ac:cxnSpMk id="54" creationId="{4C93529F-A99D-C2A9-5BE0-5DD1FFF63C5D}"/>
          </ac:cxnSpMkLst>
        </pc:cxnChg>
        <pc:cxnChg chg="mod">
          <ac:chgData name="Lauren de Silva" userId="109afd5b2c8f34d4" providerId="LiveId" clId="{CA3792D8-EFB3-4C78-B6C6-193CFBB65BD7}" dt="2024-10-02T05:35:55.674" v="117" actId="1076"/>
          <ac:cxnSpMkLst>
            <pc:docMk/>
            <pc:sldMk cId="2853801183" sldId="269"/>
            <ac:cxnSpMk id="60" creationId="{0836736E-05ED-986A-508C-6ACCDE71B6F6}"/>
          </ac:cxnSpMkLst>
        </pc:cxnChg>
      </pc:sldChg>
      <pc:sldChg chg="addSp delSp modSp mod modAnim">
        <pc:chgData name="Lauren de Silva" userId="109afd5b2c8f34d4" providerId="LiveId" clId="{CA3792D8-EFB3-4C78-B6C6-193CFBB65BD7}" dt="2024-10-02T06:29:06.112" v="1056" actId="478"/>
        <pc:sldMkLst>
          <pc:docMk/>
          <pc:sldMk cId="2076592226" sldId="270"/>
        </pc:sldMkLst>
        <pc:spChg chg="add mod">
          <ac:chgData name="Lauren de Silva" userId="109afd5b2c8f34d4" providerId="LiveId" clId="{CA3792D8-EFB3-4C78-B6C6-193CFBB65BD7}" dt="2024-10-02T06:28:39.138" v="1052" actId="404"/>
          <ac:spMkLst>
            <pc:docMk/>
            <pc:sldMk cId="2076592226" sldId="270"/>
            <ac:spMk id="2" creationId="{BDE05194-7C8E-F964-2541-674E664E8950}"/>
          </ac:spMkLst>
        </pc:spChg>
        <pc:spChg chg="mod">
          <ac:chgData name="Lauren de Silva" userId="109afd5b2c8f34d4" providerId="LiveId" clId="{CA3792D8-EFB3-4C78-B6C6-193CFBB65BD7}" dt="2024-10-02T06:27:04.704" v="850" actId="20577"/>
          <ac:spMkLst>
            <pc:docMk/>
            <pc:sldMk cId="2076592226" sldId="270"/>
            <ac:spMk id="17" creationId="{2DD2E3E5-EB8A-3EFF-1C6E-7B5B5315B8FB}"/>
          </ac:spMkLst>
        </pc:spChg>
        <pc:spChg chg="del">
          <ac:chgData name="Lauren de Silva" userId="109afd5b2c8f34d4" providerId="LiveId" clId="{CA3792D8-EFB3-4C78-B6C6-193CFBB65BD7}" dt="2024-10-02T06:29:06.112" v="1056" actId="478"/>
          <ac:spMkLst>
            <pc:docMk/>
            <pc:sldMk cId="2076592226" sldId="270"/>
            <ac:spMk id="56" creationId="{D349816D-43B5-CC3C-4843-CA1493205919}"/>
          </ac:spMkLst>
        </pc:spChg>
      </pc:sldChg>
      <pc:sldChg chg="modSp mod">
        <pc:chgData name="Lauren de Silva" userId="109afd5b2c8f34d4" providerId="LiveId" clId="{CA3792D8-EFB3-4C78-B6C6-193CFBB65BD7}" dt="2024-10-02T05:43:46.394" v="220" actId="207"/>
        <pc:sldMkLst>
          <pc:docMk/>
          <pc:sldMk cId="3466204138" sldId="271"/>
        </pc:sldMkLst>
        <pc:spChg chg="mod">
          <ac:chgData name="Lauren de Silva" userId="109afd5b2c8f34d4" providerId="LiveId" clId="{CA3792D8-EFB3-4C78-B6C6-193CFBB65BD7}" dt="2024-10-02T05:43:13.069" v="215" actId="208"/>
          <ac:spMkLst>
            <pc:docMk/>
            <pc:sldMk cId="3466204138" sldId="271"/>
            <ac:spMk id="42" creationId="{30A23A0D-4A95-0718-1AB3-C335C94240D1}"/>
          </ac:spMkLst>
        </pc:spChg>
        <pc:spChg chg="mod">
          <ac:chgData name="Lauren de Silva" userId="109afd5b2c8f34d4" providerId="LiveId" clId="{CA3792D8-EFB3-4C78-B6C6-193CFBB65BD7}" dt="2024-10-02T05:43:19.913" v="216" actId="207"/>
          <ac:spMkLst>
            <pc:docMk/>
            <pc:sldMk cId="3466204138" sldId="271"/>
            <ac:spMk id="48" creationId="{3FEB8821-195A-3D54-8FF1-526B7704A240}"/>
          </ac:spMkLst>
        </pc:spChg>
        <pc:spChg chg="mod">
          <ac:chgData name="Lauren de Silva" userId="109afd5b2c8f34d4" providerId="LiveId" clId="{CA3792D8-EFB3-4C78-B6C6-193CFBB65BD7}" dt="2024-10-02T05:43:28.494" v="218" actId="207"/>
          <ac:spMkLst>
            <pc:docMk/>
            <pc:sldMk cId="3466204138" sldId="271"/>
            <ac:spMk id="50" creationId="{B3C57A62-95A8-1254-771F-79C64AD049F9}"/>
          </ac:spMkLst>
        </pc:spChg>
        <pc:spChg chg="mod">
          <ac:chgData name="Lauren de Silva" userId="109afd5b2c8f34d4" providerId="LiveId" clId="{CA3792D8-EFB3-4C78-B6C6-193CFBB65BD7}" dt="2024-10-02T05:43:46.394" v="220" actId="207"/>
          <ac:spMkLst>
            <pc:docMk/>
            <pc:sldMk cId="3466204138" sldId="271"/>
            <ac:spMk id="51" creationId="{F3518A1D-A668-05E7-AA60-B3F486D92468}"/>
          </ac:spMkLst>
        </pc:spChg>
      </pc:sldChg>
      <pc:sldChg chg="modSp mod">
        <pc:chgData name="Lauren de Silva" userId="109afd5b2c8f34d4" providerId="LiveId" clId="{CA3792D8-EFB3-4C78-B6C6-193CFBB65BD7}" dt="2024-10-02T05:48:41.544" v="314" actId="14100"/>
        <pc:sldMkLst>
          <pc:docMk/>
          <pc:sldMk cId="3990971963" sldId="272"/>
        </pc:sldMkLst>
        <pc:spChg chg="mod">
          <ac:chgData name="Lauren de Silva" userId="109afd5b2c8f34d4" providerId="LiveId" clId="{CA3792D8-EFB3-4C78-B6C6-193CFBB65BD7}" dt="2024-10-02T05:48:41.544" v="314" actId="14100"/>
          <ac:spMkLst>
            <pc:docMk/>
            <pc:sldMk cId="3990971963" sldId="272"/>
            <ac:spMk id="2" creationId="{1E84D8F7-B454-E30A-B074-D7DC3751F3FB}"/>
          </ac:spMkLst>
        </pc:spChg>
      </pc:sldChg>
      <pc:sldChg chg="addSp modSp mod modAnim">
        <pc:chgData name="Lauren de Silva" userId="109afd5b2c8f34d4" providerId="LiveId" clId="{CA3792D8-EFB3-4C78-B6C6-193CFBB65BD7}" dt="2024-10-02T05:49:54.749" v="377"/>
        <pc:sldMkLst>
          <pc:docMk/>
          <pc:sldMk cId="3647274900" sldId="273"/>
        </pc:sldMkLst>
        <pc:spChg chg="add mod">
          <ac:chgData name="Lauren de Silva" userId="109afd5b2c8f34d4" providerId="LiveId" clId="{CA3792D8-EFB3-4C78-B6C6-193CFBB65BD7}" dt="2024-10-02T05:49:42.442" v="374" actId="1076"/>
          <ac:spMkLst>
            <pc:docMk/>
            <pc:sldMk cId="3647274900" sldId="273"/>
            <ac:spMk id="52" creationId="{14B0602E-F591-B247-759D-3A0D44BF5881}"/>
          </ac:spMkLst>
        </pc:spChg>
        <pc:grpChg chg="mod">
          <ac:chgData name="Lauren de Silva" userId="109afd5b2c8f34d4" providerId="LiveId" clId="{CA3792D8-EFB3-4C78-B6C6-193CFBB65BD7}" dt="2024-10-02T05:49:04.402" v="315" actId="1076"/>
          <ac:grpSpMkLst>
            <pc:docMk/>
            <pc:sldMk cId="3647274900" sldId="273"/>
            <ac:grpSpMk id="59" creationId="{F77EB5B1-5EC2-0CFE-2C46-849063D19264}"/>
          </ac:grpSpMkLst>
        </pc:grpChg>
      </pc:sldChg>
      <pc:sldChg chg="modSp">
        <pc:chgData name="Lauren de Silva" userId="109afd5b2c8f34d4" providerId="LiveId" clId="{CA3792D8-EFB3-4C78-B6C6-193CFBB65BD7}" dt="2024-10-02T06:31:56.916" v="1110" actId="20577"/>
        <pc:sldMkLst>
          <pc:docMk/>
          <pc:sldMk cId="3516736548" sldId="276"/>
        </pc:sldMkLst>
        <pc:spChg chg="mod">
          <ac:chgData name="Lauren de Silva" userId="109afd5b2c8f34d4" providerId="LiveId" clId="{CA3792D8-EFB3-4C78-B6C6-193CFBB65BD7}" dt="2024-10-02T06:31:56.916" v="1110" actId="20577"/>
          <ac:spMkLst>
            <pc:docMk/>
            <pc:sldMk cId="3516736548" sldId="276"/>
            <ac:spMk id="201" creationId="{0272DABA-75B2-1214-822D-14C56E8C771F}"/>
          </ac:spMkLst>
        </pc:spChg>
      </pc:sldChg>
      <pc:sldChg chg="mod modShow">
        <pc:chgData name="Lauren de Silva" userId="109afd5b2c8f34d4" providerId="LiveId" clId="{CA3792D8-EFB3-4C78-B6C6-193CFBB65BD7}" dt="2024-10-02T05:36:08.063" v="118" actId="729"/>
        <pc:sldMkLst>
          <pc:docMk/>
          <pc:sldMk cId="313797541" sldId="277"/>
        </pc:sldMkLst>
      </pc:sldChg>
      <pc:sldChg chg="addSp modSp modAnim">
        <pc:chgData name="Lauren de Silva" userId="109afd5b2c8f34d4" providerId="LiveId" clId="{CA3792D8-EFB3-4C78-B6C6-193CFBB65BD7}" dt="2024-10-02T06:31:31.882" v="1086" actId="6549"/>
        <pc:sldMkLst>
          <pc:docMk/>
          <pc:sldMk cId="60782176" sldId="280"/>
        </pc:sldMkLst>
        <pc:spChg chg="mod">
          <ac:chgData name="Lauren de Silva" userId="109afd5b2c8f34d4" providerId="LiveId" clId="{CA3792D8-EFB3-4C78-B6C6-193CFBB65BD7}" dt="2024-10-02T06:31:31.882" v="1086" actId="6549"/>
          <ac:spMkLst>
            <pc:docMk/>
            <pc:sldMk cId="60782176" sldId="280"/>
            <ac:spMk id="5" creationId="{F362F895-F122-5F23-FE44-2B697B86FE20}"/>
          </ac:spMkLst>
        </pc:spChg>
        <pc:spChg chg="mod">
          <ac:chgData name="Lauren de Silva" userId="109afd5b2c8f34d4" providerId="LiveId" clId="{CA3792D8-EFB3-4C78-B6C6-193CFBB65BD7}" dt="2024-10-02T06:30:15.895" v="1075" actId="1076"/>
          <ac:spMkLst>
            <pc:docMk/>
            <pc:sldMk cId="60782176" sldId="280"/>
            <ac:spMk id="6" creationId="{E5610333-E411-479D-B896-EA31F48A249D}"/>
          </ac:spMkLst>
        </pc:spChg>
        <pc:spChg chg="mod">
          <ac:chgData name="Lauren de Silva" userId="109afd5b2c8f34d4" providerId="LiveId" clId="{CA3792D8-EFB3-4C78-B6C6-193CFBB65BD7}" dt="2024-10-02T06:30:49.965" v="1082" actId="1076"/>
          <ac:spMkLst>
            <pc:docMk/>
            <pc:sldMk cId="60782176" sldId="280"/>
            <ac:spMk id="121" creationId="{E4181850-7114-E117-EBA5-1A4574388E70}"/>
          </ac:spMkLst>
        </pc:spChg>
        <pc:spChg chg="mod">
          <ac:chgData name="Lauren de Silva" userId="109afd5b2c8f34d4" providerId="LiveId" clId="{CA3792D8-EFB3-4C78-B6C6-193CFBB65BD7}" dt="2024-10-02T06:30:31.980" v="1078" actId="1076"/>
          <ac:spMkLst>
            <pc:docMk/>
            <pc:sldMk cId="60782176" sldId="280"/>
            <ac:spMk id="186" creationId="{708A2F6F-41A6-F8FA-5078-1005ED422279}"/>
          </ac:spMkLst>
        </pc:spChg>
        <pc:picChg chg="add mod">
          <ac:chgData name="Lauren de Silva" userId="109afd5b2c8f34d4" providerId="LiveId" clId="{CA3792D8-EFB3-4C78-B6C6-193CFBB65BD7}" dt="2024-10-02T05:31:21.392" v="4" actId="1076"/>
          <ac:picMkLst>
            <pc:docMk/>
            <pc:sldMk cId="60782176" sldId="280"/>
            <ac:picMk id="1026" creationId="{010D16B4-D2B2-F708-2F29-A7E6866A6D67}"/>
          </ac:picMkLst>
        </pc:picChg>
        <pc:picChg chg="add mod">
          <ac:chgData name="Lauren de Silva" userId="109afd5b2c8f34d4" providerId="LiveId" clId="{CA3792D8-EFB3-4C78-B6C6-193CFBB65BD7}" dt="2024-10-02T05:32:01.615" v="9" actId="1076"/>
          <ac:picMkLst>
            <pc:docMk/>
            <pc:sldMk cId="60782176" sldId="280"/>
            <ac:picMk id="1028" creationId="{40DFFFDD-1CEA-142E-922C-E2C4C7AE6932}"/>
          </ac:picMkLst>
        </pc:picChg>
      </pc:sldChg>
      <pc:sldChg chg="delSp modSp add del mod delAnim modAnim">
        <pc:chgData name="Lauren de Silva" userId="109afd5b2c8f34d4" providerId="LiveId" clId="{CA3792D8-EFB3-4C78-B6C6-193CFBB65BD7}" dt="2024-10-02T05:51:44.177" v="518" actId="47"/>
        <pc:sldMkLst>
          <pc:docMk/>
          <pc:sldMk cId="769371095" sldId="282"/>
        </pc:sldMkLst>
        <pc:spChg chg="del">
          <ac:chgData name="Lauren de Silva" userId="109afd5b2c8f34d4" providerId="LiveId" clId="{CA3792D8-EFB3-4C78-B6C6-193CFBB65BD7}" dt="2024-10-02T05:33:09.132" v="12" actId="478"/>
          <ac:spMkLst>
            <pc:docMk/>
            <pc:sldMk cId="769371095" sldId="282"/>
            <ac:spMk id="89" creationId="{9EAEECCC-D47E-82FA-A035-64E44C84A52B}"/>
          </ac:spMkLst>
        </pc:spChg>
        <pc:spChg chg="del mod">
          <ac:chgData name="Lauren de Silva" userId="109afd5b2c8f34d4" providerId="LiveId" clId="{CA3792D8-EFB3-4C78-B6C6-193CFBB65BD7}" dt="2024-10-02T05:33:13.609" v="17" actId="478"/>
          <ac:spMkLst>
            <pc:docMk/>
            <pc:sldMk cId="769371095" sldId="282"/>
            <ac:spMk id="92" creationId="{52764638-BC0A-8DCD-6E17-B9D2726F0B65}"/>
          </ac:spMkLst>
        </pc:spChg>
        <pc:spChg chg="del">
          <ac:chgData name="Lauren de Silva" userId="109afd5b2c8f34d4" providerId="LiveId" clId="{CA3792D8-EFB3-4C78-B6C6-193CFBB65BD7}" dt="2024-10-02T05:33:10.633" v="13" actId="478"/>
          <ac:spMkLst>
            <pc:docMk/>
            <pc:sldMk cId="769371095" sldId="282"/>
            <ac:spMk id="94" creationId="{2991CAF5-1041-FFD7-8D06-8C59F9CDE4E1}"/>
          </ac:spMkLst>
        </pc:spChg>
        <pc:picChg chg="del mod">
          <ac:chgData name="Lauren de Silva" userId="109afd5b2c8f34d4" providerId="LiveId" clId="{CA3792D8-EFB3-4C78-B6C6-193CFBB65BD7}" dt="2024-10-02T05:33:12.257" v="15" actId="478"/>
          <ac:picMkLst>
            <pc:docMk/>
            <pc:sldMk cId="769371095" sldId="282"/>
            <ac:picMk id="4098" creationId="{5FD59ACF-1269-4D6D-8E97-380645C5D099}"/>
          </ac:picMkLst>
        </pc:picChg>
      </pc:sldChg>
      <pc:sldChg chg="addSp delSp modSp new mod ord modAnim">
        <pc:chgData name="Lauren de Silva" userId="109afd5b2c8f34d4" providerId="LiveId" clId="{CA3792D8-EFB3-4C78-B6C6-193CFBB65BD7}" dt="2024-10-02T06:24:55.019" v="544"/>
        <pc:sldMkLst>
          <pc:docMk/>
          <pc:sldMk cId="2834852007" sldId="283"/>
        </pc:sldMkLst>
        <pc:spChg chg="add mod">
          <ac:chgData name="Lauren de Silva" userId="109afd5b2c8f34d4" providerId="LiveId" clId="{CA3792D8-EFB3-4C78-B6C6-193CFBB65BD7}" dt="2024-10-02T05:36:17.552" v="123" actId="20577"/>
          <ac:spMkLst>
            <pc:docMk/>
            <pc:sldMk cId="2834852007" sldId="283"/>
            <ac:spMk id="2" creationId="{10DBBA98-C0C9-09BE-B24A-0901028DF1E6}"/>
          </ac:spMkLst>
        </pc:spChg>
        <pc:spChg chg="add del mod">
          <ac:chgData name="Lauren de Silva" userId="109afd5b2c8f34d4" providerId="LiveId" clId="{CA3792D8-EFB3-4C78-B6C6-193CFBB65BD7}" dt="2024-10-02T05:37:09.363" v="133"/>
          <ac:spMkLst>
            <pc:docMk/>
            <pc:sldMk cId="2834852007" sldId="283"/>
            <ac:spMk id="3" creationId="{CA9CABA2-43E3-A1AB-FCB4-A33BA13C8D40}"/>
          </ac:spMkLst>
        </pc:spChg>
        <pc:spChg chg="add mod">
          <ac:chgData name="Lauren de Silva" userId="109afd5b2c8f34d4" providerId="LiveId" clId="{CA3792D8-EFB3-4C78-B6C6-193CFBB65BD7}" dt="2024-10-02T05:35:48.734" v="116" actId="1582"/>
          <ac:spMkLst>
            <pc:docMk/>
            <pc:sldMk cId="2834852007" sldId="283"/>
            <ac:spMk id="5" creationId="{B2F2653C-D0FC-C101-1F9F-D5B16BC99C89}"/>
          </ac:spMkLst>
        </pc:spChg>
        <pc:picChg chg="add mod">
          <ac:chgData name="Lauren de Silva" userId="109afd5b2c8f34d4" providerId="LiveId" clId="{CA3792D8-EFB3-4C78-B6C6-193CFBB65BD7}" dt="2024-10-02T05:35:42.735" v="115" actId="1076"/>
          <ac:picMkLst>
            <pc:docMk/>
            <pc:sldMk cId="2834852007" sldId="283"/>
            <ac:picMk id="4" creationId="{D8302436-1887-12AB-3AFB-10D42E44E3C4}"/>
          </ac:picMkLst>
        </pc:picChg>
      </pc:sldChg>
      <pc:sldChg chg="new del">
        <pc:chgData name="Lauren de Silva" userId="109afd5b2c8f34d4" providerId="LiveId" clId="{CA3792D8-EFB3-4C78-B6C6-193CFBB65BD7}" dt="2024-10-02T05:36:46.516" v="126" actId="47"/>
        <pc:sldMkLst>
          <pc:docMk/>
          <pc:sldMk cId="3136114474" sldId="284"/>
        </pc:sldMkLst>
      </pc:sldChg>
      <pc:sldChg chg="addSp delSp modSp add mod modAnim">
        <pc:chgData name="Lauren de Silva" userId="109afd5b2c8f34d4" providerId="LiveId" clId="{CA3792D8-EFB3-4C78-B6C6-193CFBB65BD7}" dt="2024-10-02T06:32:25.579" v="1114" actId="1076"/>
        <pc:sldMkLst>
          <pc:docMk/>
          <pc:sldMk cId="1805539955" sldId="285"/>
        </pc:sldMkLst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4" creationId="{ECBE754D-1145-36B1-A0E2-40CFCA8D6938}"/>
          </ac:spMkLst>
        </pc:spChg>
        <pc:spChg chg="mod topLvl">
          <ac:chgData name="Lauren de Silva" userId="109afd5b2c8f34d4" providerId="LiveId" clId="{CA3792D8-EFB3-4C78-B6C6-193CFBB65BD7}" dt="2024-10-02T05:40:56.456" v="192" actId="164"/>
          <ac:spMkLst>
            <pc:docMk/>
            <pc:sldMk cId="1805539955" sldId="285"/>
            <ac:spMk id="6" creationId="{E5610333-E411-479D-B896-EA31F48A249D}"/>
          </ac:spMkLst>
        </pc:spChg>
        <pc:spChg chg="add mod topLvl">
          <ac:chgData name="Lauren de Silva" userId="109afd5b2c8f34d4" providerId="LiveId" clId="{CA3792D8-EFB3-4C78-B6C6-193CFBB65BD7}" dt="2024-10-02T06:32:25.579" v="1114" actId="1076"/>
          <ac:spMkLst>
            <pc:docMk/>
            <pc:sldMk cId="1805539955" sldId="285"/>
            <ac:spMk id="7" creationId="{5859F403-149A-5234-3EF5-98F3BAB6FF88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8" creationId="{31AC1667-76F9-3D17-3E18-BE1635DAA6BC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9" creationId="{46B646A8-8C9A-BFB3-511A-A39AA50841EC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11" creationId="{090A43F3-6DD0-6FF5-8657-D3E8664D6754}"/>
          </ac:spMkLst>
        </pc:spChg>
        <pc:spChg chg="mod topLvl">
          <ac:chgData name="Lauren de Silva" userId="109afd5b2c8f34d4" providerId="LiveId" clId="{CA3792D8-EFB3-4C78-B6C6-193CFBB65BD7}" dt="2024-10-02T05:40:56.456" v="192" actId="164"/>
          <ac:spMkLst>
            <pc:docMk/>
            <pc:sldMk cId="1805539955" sldId="285"/>
            <ac:spMk id="13" creationId="{E1D00A59-2F8E-E502-4158-482D1FFF506B}"/>
          </ac:spMkLst>
        </pc:spChg>
        <pc:spChg chg="mod">
          <ac:chgData name="Lauren de Silva" userId="109afd5b2c8f34d4" providerId="LiveId" clId="{CA3792D8-EFB3-4C78-B6C6-193CFBB65BD7}" dt="2024-10-02T05:44:32.367" v="247" actId="20577"/>
          <ac:spMkLst>
            <pc:docMk/>
            <pc:sldMk cId="1805539955" sldId="285"/>
            <ac:spMk id="17" creationId="{2DD2E3E5-EB8A-3EFF-1C6E-7B5B5315B8FB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18" creationId="{D158E4F8-A596-1BA7-0F1E-E260581E7DE2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19" creationId="{DB8492A3-3C42-25A1-B231-202380A3BC56}"/>
          </ac:spMkLst>
        </pc:spChg>
        <pc:spChg chg="add mod">
          <ac:chgData name="Lauren de Silva" userId="109afd5b2c8f34d4" providerId="LiveId" clId="{CA3792D8-EFB3-4C78-B6C6-193CFBB65BD7}" dt="2024-10-02T05:41:56.352" v="205" actId="14100"/>
          <ac:spMkLst>
            <pc:docMk/>
            <pc:sldMk cId="1805539955" sldId="285"/>
            <ac:spMk id="21" creationId="{6B299275-A63C-02CB-36ED-905A86735A1E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81" creationId="{A30F566D-5EE5-E3E0-5043-DCFFD79DAB86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83" creationId="{49142C6C-445B-80AB-215B-D5DEFCA32B41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85" creationId="{58299657-AE8E-6329-7BAD-2782CAD0FB99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88" creationId="{5CAD78E2-FA28-7284-C85C-311D94C5C049}"/>
          </ac:spMkLst>
        </pc:spChg>
        <pc:spChg chg="mod topLvl">
          <ac:chgData name="Lauren de Silva" userId="109afd5b2c8f34d4" providerId="LiveId" clId="{CA3792D8-EFB3-4C78-B6C6-193CFBB65BD7}" dt="2024-10-02T05:40:56.456" v="192" actId="164"/>
          <ac:spMkLst>
            <pc:docMk/>
            <pc:sldMk cId="1805539955" sldId="285"/>
            <ac:spMk id="90" creationId="{EA6195D7-8993-1644-6EB7-1971A20E9FCA}"/>
          </ac:spMkLst>
        </pc:spChg>
        <pc:spChg chg="mod topLvl">
          <ac:chgData name="Lauren de Silva" userId="109afd5b2c8f34d4" providerId="LiveId" clId="{CA3792D8-EFB3-4C78-B6C6-193CFBB65BD7}" dt="2024-10-02T05:40:56.456" v="192" actId="164"/>
          <ac:spMkLst>
            <pc:docMk/>
            <pc:sldMk cId="1805539955" sldId="285"/>
            <ac:spMk id="91" creationId="{642CA43A-50F6-2517-C522-90174A493E17}"/>
          </ac:spMkLst>
        </pc:spChg>
        <pc:spChg chg="mod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95" creationId="{CAAE7758-83D0-AC27-FE2A-7B114CBE633D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97" creationId="{426851CA-5C5F-DB99-E667-895A4120DAEB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100" creationId="{53FF307C-D939-4B70-8DF7-422C8FB79713}"/>
          </ac:spMkLst>
        </pc:spChg>
        <pc:spChg chg="mod topLvl">
          <ac:chgData name="Lauren de Silva" userId="109afd5b2c8f34d4" providerId="LiveId" clId="{CA3792D8-EFB3-4C78-B6C6-193CFBB65BD7}" dt="2024-10-02T05:40:56.456" v="192" actId="164"/>
          <ac:spMkLst>
            <pc:docMk/>
            <pc:sldMk cId="1805539955" sldId="285"/>
            <ac:spMk id="101" creationId="{0C7293A6-B3CF-C5C2-4C96-A672E96399EC}"/>
          </ac:spMkLst>
        </pc:spChg>
        <pc:spChg chg="mod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106" creationId="{22F10714-551B-F3DB-E432-240E01525753}"/>
          </ac:spMkLst>
        </pc:spChg>
        <pc:spChg chg="mod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107" creationId="{A68042D8-510A-B300-F716-F3257439E9B5}"/>
          </ac:spMkLst>
        </pc:spChg>
        <pc:spChg chg="mod topLvl">
          <ac:chgData name="Lauren de Silva" userId="109afd5b2c8f34d4" providerId="LiveId" clId="{CA3792D8-EFB3-4C78-B6C6-193CFBB65BD7}" dt="2024-10-02T05:40:56.456" v="192" actId="164"/>
          <ac:spMkLst>
            <pc:docMk/>
            <pc:sldMk cId="1805539955" sldId="285"/>
            <ac:spMk id="121" creationId="{E4181850-7114-E117-EBA5-1A4574388E70}"/>
          </ac:spMkLst>
        </pc:spChg>
        <pc:spChg chg="mod topLvl">
          <ac:chgData name="Lauren de Silva" userId="109afd5b2c8f34d4" providerId="LiveId" clId="{CA3792D8-EFB3-4C78-B6C6-193CFBB65BD7}" dt="2024-10-02T05:40:56.456" v="192" actId="164"/>
          <ac:spMkLst>
            <pc:docMk/>
            <pc:sldMk cId="1805539955" sldId="285"/>
            <ac:spMk id="122" creationId="{75C54DEE-E8FD-0DD3-420B-86B827B408F9}"/>
          </ac:spMkLst>
        </pc:spChg>
        <pc:spChg chg="mod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123" creationId="{AF2A0002-1417-FEF5-3993-CA140A8238A1}"/>
          </ac:spMkLst>
        </pc:spChg>
        <pc:spChg chg="mod topLvl">
          <ac:chgData name="Lauren de Silva" userId="109afd5b2c8f34d4" providerId="LiveId" clId="{CA3792D8-EFB3-4C78-B6C6-193CFBB65BD7}" dt="2024-10-02T05:40:56.456" v="192" actId="164"/>
          <ac:spMkLst>
            <pc:docMk/>
            <pc:sldMk cId="1805539955" sldId="285"/>
            <ac:spMk id="124" creationId="{C931167B-A85D-9E40-BEC7-8C856009192D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125" creationId="{A6C7AB12-1D41-83D1-952C-52EB8C154AAA}"/>
          </ac:spMkLst>
        </pc:spChg>
        <pc:spChg chg="mod topLvl">
          <ac:chgData name="Lauren de Silva" userId="109afd5b2c8f34d4" providerId="LiveId" clId="{CA3792D8-EFB3-4C78-B6C6-193CFBB65BD7}" dt="2024-10-02T05:40:56.456" v="192" actId="164"/>
          <ac:spMkLst>
            <pc:docMk/>
            <pc:sldMk cId="1805539955" sldId="285"/>
            <ac:spMk id="126" creationId="{789F9B01-FEAA-6F50-6794-EE5283745C5D}"/>
          </ac:spMkLst>
        </pc:spChg>
        <pc:spChg chg="del">
          <ac:chgData name="Lauren de Silva" userId="109afd5b2c8f34d4" providerId="LiveId" clId="{CA3792D8-EFB3-4C78-B6C6-193CFBB65BD7}" dt="2024-10-02T05:37:19.429" v="137" actId="478"/>
          <ac:spMkLst>
            <pc:docMk/>
            <pc:sldMk cId="1805539955" sldId="285"/>
            <ac:spMk id="170" creationId="{A771F78C-4531-19FF-031F-FF42EACD3C5C}"/>
          </ac:spMkLst>
        </pc:spChg>
        <pc:spChg chg="del">
          <ac:chgData name="Lauren de Silva" userId="109afd5b2c8f34d4" providerId="LiveId" clId="{CA3792D8-EFB3-4C78-B6C6-193CFBB65BD7}" dt="2024-10-02T05:37:19.429" v="137" actId="478"/>
          <ac:spMkLst>
            <pc:docMk/>
            <pc:sldMk cId="1805539955" sldId="285"/>
            <ac:spMk id="171" creationId="{3C8CCAFE-8A60-823B-0D3C-9F35556239D9}"/>
          </ac:spMkLst>
        </pc:spChg>
        <pc:spChg chg="del">
          <ac:chgData name="Lauren de Silva" userId="109afd5b2c8f34d4" providerId="LiveId" clId="{CA3792D8-EFB3-4C78-B6C6-193CFBB65BD7}" dt="2024-10-02T05:37:19.429" v="137" actId="478"/>
          <ac:spMkLst>
            <pc:docMk/>
            <pc:sldMk cId="1805539955" sldId="285"/>
            <ac:spMk id="179" creationId="{8C7189A5-05EC-95A4-BF45-DE953821A10E}"/>
          </ac:spMkLst>
        </pc:spChg>
        <pc:spChg chg="del">
          <ac:chgData name="Lauren de Silva" userId="109afd5b2c8f34d4" providerId="LiveId" clId="{CA3792D8-EFB3-4C78-B6C6-193CFBB65BD7}" dt="2024-10-02T05:37:19.429" v="137" actId="478"/>
          <ac:spMkLst>
            <pc:docMk/>
            <pc:sldMk cId="1805539955" sldId="285"/>
            <ac:spMk id="186" creationId="{708A2F6F-41A6-F8FA-5078-1005ED422279}"/>
          </ac:spMkLst>
        </pc:spChg>
        <pc:spChg chg="mod topLvl">
          <ac:chgData name="Lauren de Silva" userId="109afd5b2c8f34d4" providerId="LiveId" clId="{CA3792D8-EFB3-4C78-B6C6-193CFBB65BD7}" dt="2024-10-02T05:42:02.313" v="206" actId="1076"/>
          <ac:spMkLst>
            <pc:docMk/>
            <pc:sldMk cId="1805539955" sldId="285"/>
            <ac:spMk id="187" creationId="{99D962BD-D98D-53DC-BE3F-1E310A28232B}"/>
          </ac:spMkLst>
        </pc:spChg>
        <pc:spChg chg="del">
          <ac:chgData name="Lauren de Silva" userId="109afd5b2c8f34d4" providerId="LiveId" clId="{CA3792D8-EFB3-4C78-B6C6-193CFBB65BD7}" dt="2024-10-02T05:37:19.429" v="137" actId="478"/>
          <ac:spMkLst>
            <pc:docMk/>
            <pc:sldMk cId="1805539955" sldId="285"/>
            <ac:spMk id="189" creationId="{71A74107-BE8A-0B79-1FD9-DBDA7F87ED81}"/>
          </ac:spMkLst>
        </pc:spChg>
        <pc:spChg chg="mod topLvl">
          <ac:chgData name="Lauren de Silva" userId="109afd5b2c8f34d4" providerId="LiveId" clId="{CA3792D8-EFB3-4C78-B6C6-193CFBB65BD7}" dt="2024-10-02T05:42:20.015" v="209" actId="1076"/>
          <ac:spMkLst>
            <pc:docMk/>
            <pc:sldMk cId="1805539955" sldId="285"/>
            <ac:spMk id="201" creationId="{0272DABA-75B2-1214-822D-14C56E8C771F}"/>
          </ac:spMkLst>
        </pc:spChg>
        <pc:grpChg chg="add del mod topLvl">
          <ac:chgData name="Lauren de Silva" userId="109afd5b2c8f34d4" providerId="LiveId" clId="{CA3792D8-EFB3-4C78-B6C6-193CFBB65BD7}" dt="2024-10-02T05:40:56.456" v="192" actId="164"/>
          <ac:grpSpMkLst>
            <pc:docMk/>
            <pc:sldMk cId="1805539955" sldId="285"/>
            <ac:grpSpMk id="2" creationId="{378A0B2B-2AF9-A7A9-A2AD-7A67323D754C}"/>
          </ac:grpSpMkLst>
        </pc:grpChg>
        <pc:grpChg chg="add del mod">
          <ac:chgData name="Lauren de Silva" userId="109afd5b2c8f34d4" providerId="LiveId" clId="{CA3792D8-EFB3-4C78-B6C6-193CFBB65BD7}" dt="2024-10-02T05:40:35.984" v="190" actId="165"/>
          <ac:grpSpMkLst>
            <pc:docMk/>
            <pc:sldMk cId="1805539955" sldId="285"/>
            <ac:grpSpMk id="12" creationId="{E611C554-A901-E06F-AB9A-3A3D61983C41}"/>
          </ac:grpSpMkLst>
        </pc:grpChg>
        <pc:grpChg chg="add mod">
          <ac:chgData name="Lauren de Silva" userId="109afd5b2c8f34d4" providerId="LiveId" clId="{CA3792D8-EFB3-4C78-B6C6-193CFBB65BD7}" dt="2024-10-02T05:40:14.249" v="179" actId="164"/>
          <ac:grpSpMkLst>
            <pc:docMk/>
            <pc:sldMk cId="1805539955" sldId="285"/>
            <ac:grpSpMk id="14" creationId="{AA6B1487-A480-0DC9-0D41-1703C9854BF7}"/>
          </ac:grpSpMkLst>
        </pc:grpChg>
        <pc:grpChg chg="add del mod topLvl">
          <ac:chgData name="Lauren de Silva" userId="109afd5b2c8f34d4" providerId="LiveId" clId="{CA3792D8-EFB3-4C78-B6C6-193CFBB65BD7}" dt="2024-10-02T05:40:56.456" v="192" actId="164"/>
          <ac:grpSpMkLst>
            <pc:docMk/>
            <pc:sldMk cId="1805539955" sldId="285"/>
            <ac:grpSpMk id="15" creationId="{0B1EDB90-5630-ACCB-5DA4-7E053BD21B0A}"/>
          </ac:grpSpMkLst>
        </pc:grpChg>
        <pc:grpChg chg="add mod">
          <ac:chgData name="Lauren de Silva" userId="109afd5b2c8f34d4" providerId="LiveId" clId="{CA3792D8-EFB3-4C78-B6C6-193CFBB65BD7}" dt="2024-10-02T05:40:56.456" v="192" actId="164"/>
          <ac:grpSpMkLst>
            <pc:docMk/>
            <pc:sldMk cId="1805539955" sldId="285"/>
            <ac:grpSpMk id="20" creationId="{4CF60DC6-3BA9-7D01-107F-F765C8EFC477}"/>
          </ac:grpSpMkLst>
        </pc:grpChg>
        <pc:grpChg chg="add del mod topLvl">
          <ac:chgData name="Lauren de Silva" userId="109afd5b2c8f34d4" providerId="LiveId" clId="{CA3792D8-EFB3-4C78-B6C6-193CFBB65BD7}" dt="2024-10-02T05:40:56.456" v="192" actId="164"/>
          <ac:grpSpMkLst>
            <pc:docMk/>
            <pc:sldMk cId="1805539955" sldId="285"/>
            <ac:grpSpMk id="82" creationId="{737B03A6-6B4F-5023-0FA8-C8CEC8B197B5}"/>
          </ac:grpSpMkLst>
        </pc:grpChg>
        <pc:grpChg chg="add del mod topLvl">
          <ac:chgData name="Lauren de Silva" userId="109afd5b2c8f34d4" providerId="LiveId" clId="{CA3792D8-EFB3-4C78-B6C6-193CFBB65BD7}" dt="2024-10-02T05:40:56.456" v="192" actId="164"/>
          <ac:grpSpMkLst>
            <pc:docMk/>
            <pc:sldMk cId="1805539955" sldId="285"/>
            <ac:grpSpMk id="86" creationId="{9BA7E433-8518-CD1D-3B4D-4212E1A5BDA1}"/>
          </ac:grpSpMkLst>
        </pc:grpChg>
        <pc:grpChg chg="add del mod topLvl">
          <ac:chgData name="Lauren de Silva" userId="109afd5b2c8f34d4" providerId="LiveId" clId="{CA3792D8-EFB3-4C78-B6C6-193CFBB65BD7}" dt="2024-10-02T05:40:56.456" v="192" actId="164"/>
          <ac:grpSpMkLst>
            <pc:docMk/>
            <pc:sldMk cId="1805539955" sldId="285"/>
            <ac:grpSpMk id="98" creationId="{458EADD7-E3AD-642F-EF53-230F32D52ABE}"/>
          </ac:grpSpMkLst>
        </pc:grpChg>
        <pc:grpChg chg="mod topLvl">
          <ac:chgData name="Lauren de Silva" userId="109afd5b2c8f34d4" providerId="LiveId" clId="{CA3792D8-EFB3-4C78-B6C6-193CFBB65BD7}" dt="2024-10-02T05:40:35.984" v="190" actId="165"/>
          <ac:grpSpMkLst>
            <pc:docMk/>
            <pc:sldMk cId="1805539955" sldId="285"/>
            <ac:grpSpMk id="104" creationId="{FF054F26-5232-35DE-54EA-DDB33C0708CA}"/>
          </ac:grpSpMkLst>
        </pc:grpChg>
        <pc:grpChg chg="del">
          <ac:chgData name="Lauren de Silva" userId="109afd5b2c8f34d4" providerId="LiveId" clId="{CA3792D8-EFB3-4C78-B6C6-193CFBB65BD7}" dt="2024-10-02T05:37:19.429" v="137" actId="478"/>
          <ac:grpSpMkLst>
            <pc:docMk/>
            <pc:sldMk cId="1805539955" sldId="285"/>
            <ac:grpSpMk id="172" creationId="{102AF5EC-F6B6-28C1-9C55-DBD94299202E}"/>
          </ac:grpSpMkLst>
        </pc:grpChg>
        <pc:grpChg chg="del">
          <ac:chgData name="Lauren de Silva" userId="109afd5b2c8f34d4" providerId="LiveId" clId="{CA3792D8-EFB3-4C78-B6C6-193CFBB65BD7}" dt="2024-10-02T05:37:19.429" v="137" actId="478"/>
          <ac:grpSpMkLst>
            <pc:docMk/>
            <pc:sldMk cId="1805539955" sldId="285"/>
            <ac:grpSpMk id="176" creationId="{4BA665FC-093F-325F-98FE-AB6F059929F7}"/>
          </ac:grpSpMkLst>
        </pc:grpChg>
        <pc:grpChg chg="del">
          <ac:chgData name="Lauren de Silva" userId="109afd5b2c8f34d4" providerId="LiveId" clId="{CA3792D8-EFB3-4C78-B6C6-193CFBB65BD7}" dt="2024-10-02T05:37:19.429" v="137" actId="478"/>
          <ac:grpSpMkLst>
            <pc:docMk/>
            <pc:sldMk cId="1805539955" sldId="285"/>
            <ac:grpSpMk id="180" creationId="{A5EE2A0A-2492-11DA-F7F2-FBB8758B9A02}"/>
          </ac:grpSpMkLst>
        </pc:grpChg>
        <pc:grpChg chg="add del mod topLvl">
          <ac:chgData name="Lauren de Silva" userId="109afd5b2c8f34d4" providerId="LiveId" clId="{CA3792D8-EFB3-4C78-B6C6-193CFBB65BD7}" dt="2024-10-02T05:40:56.456" v="192" actId="164"/>
          <ac:grpSpMkLst>
            <pc:docMk/>
            <pc:sldMk cId="1805539955" sldId="285"/>
            <ac:grpSpMk id="193" creationId="{48FB0810-9058-E218-DA36-3C5EB6DDD4F9}"/>
          </ac:grpSpMkLst>
        </pc:grpChg>
        <pc:grpChg chg="mod">
          <ac:chgData name="Lauren de Silva" userId="109afd5b2c8f34d4" providerId="LiveId" clId="{CA3792D8-EFB3-4C78-B6C6-193CFBB65BD7}" dt="2024-10-02T05:40:35.984" v="190" actId="165"/>
          <ac:grpSpMkLst>
            <pc:docMk/>
            <pc:sldMk cId="1805539955" sldId="285"/>
            <ac:grpSpMk id="194" creationId="{620C68EF-32C5-E052-549A-6F40AF166344}"/>
          </ac:grpSpMkLst>
        </pc:grpChg>
        <pc:grpChg chg="mod topLvl">
          <ac:chgData name="Lauren de Silva" userId="109afd5b2c8f34d4" providerId="LiveId" clId="{CA3792D8-EFB3-4C78-B6C6-193CFBB65BD7}" dt="2024-10-02T05:40:35.984" v="190" actId="165"/>
          <ac:grpSpMkLst>
            <pc:docMk/>
            <pc:sldMk cId="1805539955" sldId="285"/>
            <ac:grpSpMk id="195" creationId="{F50C8819-3BAA-209F-4179-244F5C25703B}"/>
          </ac:grpSpMkLst>
        </pc:grpChg>
        <pc:grpChg chg="add del mod topLvl">
          <ac:chgData name="Lauren de Silva" userId="109afd5b2c8f34d4" providerId="LiveId" clId="{CA3792D8-EFB3-4C78-B6C6-193CFBB65BD7}" dt="2024-10-02T05:40:56.456" v="192" actId="164"/>
          <ac:grpSpMkLst>
            <pc:docMk/>
            <pc:sldMk cId="1805539955" sldId="285"/>
            <ac:grpSpMk id="196" creationId="{8FB71E63-DA7F-1E9C-486C-1187A1BB39CA}"/>
          </ac:grpSpMkLst>
        </pc:grpChg>
        <pc:grpChg chg="add del mod topLvl">
          <ac:chgData name="Lauren de Silva" userId="109afd5b2c8f34d4" providerId="LiveId" clId="{CA3792D8-EFB3-4C78-B6C6-193CFBB65BD7}" dt="2024-10-02T05:40:56.456" v="192" actId="164"/>
          <ac:grpSpMkLst>
            <pc:docMk/>
            <pc:sldMk cId="1805539955" sldId="285"/>
            <ac:grpSpMk id="197" creationId="{99333957-2674-0D46-34A5-AE185BF68B5B}"/>
          </ac:grpSpMkLst>
        </pc:grpChg>
        <pc:grpChg chg="add del mod topLvl">
          <ac:chgData name="Lauren de Silva" userId="109afd5b2c8f34d4" providerId="LiveId" clId="{CA3792D8-EFB3-4C78-B6C6-193CFBB65BD7}" dt="2024-10-02T05:40:56.456" v="192" actId="164"/>
          <ac:grpSpMkLst>
            <pc:docMk/>
            <pc:sldMk cId="1805539955" sldId="285"/>
            <ac:grpSpMk id="198" creationId="{F87B89AF-9A77-6F64-EAAA-1AFA28A8A1DD}"/>
          </ac:grpSpMkLst>
        </pc:grpChg>
        <pc:grpChg chg="add del mod topLvl">
          <ac:chgData name="Lauren de Silva" userId="109afd5b2c8f34d4" providerId="LiveId" clId="{CA3792D8-EFB3-4C78-B6C6-193CFBB65BD7}" dt="2024-10-02T05:40:56.456" v="192" actId="164"/>
          <ac:grpSpMkLst>
            <pc:docMk/>
            <pc:sldMk cId="1805539955" sldId="285"/>
            <ac:grpSpMk id="200" creationId="{1650AFAB-0ABC-86AB-842E-58AEF37C53B1}"/>
          </ac:grpSpMkLst>
        </pc:grpChg>
        <pc:picChg chg="add del">
          <ac:chgData name="Lauren de Silva" userId="109afd5b2c8f34d4" providerId="LiveId" clId="{CA3792D8-EFB3-4C78-B6C6-193CFBB65BD7}" dt="2024-10-02T05:37:57.191" v="150" actId="478"/>
          <ac:picMkLst>
            <pc:docMk/>
            <pc:sldMk cId="1805539955" sldId="285"/>
            <ac:picMk id="6146" creationId="{9DEE1730-FC2F-5A54-B17F-388B44328C52}"/>
          </ac:picMkLst>
        </pc:picChg>
        <pc:cxnChg chg="mod topLvl">
          <ac:chgData name="Lauren de Silva" userId="109afd5b2c8f34d4" providerId="LiveId" clId="{CA3792D8-EFB3-4C78-B6C6-193CFBB65BD7}" dt="2024-10-02T05:40:35.984" v="190" actId="165"/>
          <ac:cxnSpMkLst>
            <pc:docMk/>
            <pc:sldMk cId="1805539955" sldId="285"/>
            <ac:cxnSpMk id="3" creationId="{8D63168A-7AC1-AB6B-8948-DD078E6395E3}"/>
          </ac:cxnSpMkLst>
        </pc:cxnChg>
        <pc:cxnChg chg="mod topLvl">
          <ac:chgData name="Lauren de Silva" userId="109afd5b2c8f34d4" providerId="LiveId" clId="{CA3792D8-EFB3-4C78-B6C6-193CFBB65BD7}" dt="2024-10-02T05:40:35.984" v="190" actId="165"/>
          <ac:cxnSpMkLst>
            <pc:docMk/>
            <pc:sldMk cId="1805539955" sldId="285"/>
            <ac:cxnSpMk id="10" creationId="{A6D5BB5F-6641-1B43-50CB-C668F04BEF5E}"/>
          </ac:cxnSpMkLst>
        </pc:cxnChg>
        <pc:cxnChg chg="mod topLvl">
          <ac:chgData name="Lauren de Silva" userId="109afd5b2c8f34d4" providerId="LiveId" clId="{CA3792D8-EFB3-4C78-B6C6-193CFBB65BD7}" dt="2024-10-02T05:40:35.984" v="190" actId="165"/>
          <ac:cxnSpMkLst>
            <pc:docMk/>
            <pc:sldMk cId="1805539955" sldId="285"/>
            <ac:cxnSpMk id="16" creationId="{C78C4497-D1E6-4A1C-1B76-4531931F7CA6}"/>
          </ac:cxnSpMkLst>
        </pc:cxnChg>
        <pc:cxnChg chg="mod topLvl">
          <ac:chgData name="Lauren de Silva" userId="109afd5b2c8f34d4" providerId="LiveId" clId="{CA3792D8-EFB3-4C78-B6C6-193CFBB65BD7}" dt="2024-10-02T05:40:35.984" v="190" actId="165"/>
          <ac:cxnSpMkLst>
            <pc:docMk/>
            <pc:sldMk cId="1805539955" sldId="285"/>
            <ac:cxnSpMk id="60" creationId="{400ABC8A-5910-6FF9-A2B6-02AE77591352}"/>
          </ac:cxnSpMkLst>
        </pc:cxnChg>
        <pc:cxnChg chg="mod topLvl">
          <ac:chgData name="Lauren de Silva" userId="109afd5b2c8f34d4" providerId="LiveId" clId="{CA3792D8-EFB3-4C78-B6C6-193CFBB65BD7}" dt="2024-10-02T05:40:35.984" v="190" actId="165"/>
          <ac:cxnSpMkLst>
            <pc:docMk/>
            <pc:sldMk cId="1805539955" sldId="285"/>
            <ac:cxnSpMk id="87" creationId="{57085FDE-B80C-26CA-C15A-4FBE7F5AF2AA}"/>
          </ac:cxnSpMkLst>
        </pc:cxnChg>
        <pc:cxnChg chg="mod topLvl">
          <ac:chgData name="Lauren de Silva" userId="109afd5b2c8f34d4" providerId="LiveId" clId="{CA3792D8-EFB3-4C78-B6C6-193CFBB65BD7}" dt="2024-10-02T05:40:35.984" v="190" actId="165"/>
          <ac:cxnSpMkLst>
            <pc:docMk/>
            <pc:sldMk cId="1805539955" sldId="285"/>
            <ac:cxnSpMk id="99" creationId="{0C8B2DC5-C826-1334-C1B7-A4D9D6D445F2}"/>
          </ac:cxnSpMkLst>
        </pc:cxnChg>
        <pc:cxnChg chg="mod">
          <ac:chgData name="Lauren de Silva" userId="109afd5b2c8f34d4" providerId="LiveId" clId="{CA3792D8-EFB3-4C78-B6C6-193CFBB65BD7}" dt="2024-10-02T05:40:35.984" v="190" actId="165"/>
          <ac:cxnSpMkLst>
            <pc:docMk/>
            <pc:sldMk cId="1805539955" sldId="285"/>
            <ac:cxnSpMk id="103" creationId="{CE7D2C73-7575-0BBE-8A0D-CD44C79F87A7}"/>
          </ac:cxnSpMkLst>
        </pc:cxnChg>
        <pc:cxnChg chg="mod topLvl">
          <ac:chgData name="Lauren de Silva" userId="109afd5b2c8f34d4" providerId="LiveId" clId="{CA3792D8-EFB3-4C78-B6C6-193CFBB65BD7}" dt="2024-10-02T05:40:35.984" v="190" actId="165"/>
          <ac:cxnSpMkLst>
            <pc:docMk/>
            <pc:sldMk cId="1805539955" sldId="285"/>
            <ac:cxnSpMk id="113" creationId="{6EA2A2DF-EAF8-F19B-A71D-1577DF8EAC7D}"/>
          </ac:cxnSpMkLst>
        </pc:cxnChg>
        <pc:cxnChg chg="mod topLvl">
          <ac:chgData name="Lauren de Silva" userId="109afd5b2c8f34d4" providerId="LiveId" clId="{CA3792D8-EFB3-4C78-B6C6-193CFBB65BD7}" dt="2024-10-02T05:40:35.984" v="190" actId="165"/>
          <ac:cxnSpMkLst>
            <pc:docMk/>
            <pc:sldMk cId="1805539955" sldId="285"/>
            <ac:cxnSpMk id="115" creationId="{36982DF9-D0AF-82A7-C9F9-81FA20AD7BAB}"/>
          </ac:cxnSpMkLst>
        </pc:cxnChg>
      </pc:sldChg>
      <pc:sldChg chg="new del">
        <pc:chgData name="Lauren de Silva" userId="109afd5b2c8f34d4" providerId="LiveId" clId="{CA3792D8-EFB3-4C78-B6C6-193CFBB65BD7}" dt="2024-10-02T05:44:57.674" v="248" actId="2696"/>
        <pc:sldMkLst>
          <pc:docMk/>
          <pc:sldMk cId="220065403" sldId="286"/>
        </pc:sldMkLst>
      </pc:sldChg>
      <pc:sldChg chg="addSp delSp modSp add mod delAnim modAnim">
        <pc:chgData name="Lauren de Silva" userId="109afd5b2c8f34d4" providerId="LiveId" clId="{CA3792D8-EFB3-4C78-B6C6-193CFBB65BD7}" dt="2024-10-02T05:47:03.273" v="275"/>
        <pc:sldMkLst>
          <pc:docMk/>
          <pc:sldMk cId="1318002983" sldId="287"/>
        </pc:sldMkLst>
        <pc:spChg chg="add mod">
          <ac:chgData name="Lauren de Silva" userId="109afd5b2c8f34d4" providerId="LiveId" clId="{CA3792D8-EFB3-4C78-B6C6-193CFBB65BD7}" dt="2024-10-02T05:46:02.548" v="262" actId="113"/>
          <ac:spMkLst>
            <pc:docMk/>
            <pc:sldMk cId="1318002983" sldId="287"/>
            <ac:spMk id="5" creationId="{8FD8294D-4875-1C76-354B-FAEFE51372BA}"/>
          </ac:spMkLst>
        </pc:spChg>
        <pc:spChg chg="add mod">
          <ac:chgData name="Lauren de Silva" userId="109afd5b2c8f34d4" providerId="LiveId" clId="{CA3792D8-EFB3-4C78-B6C6-193CFBB65BD7}" dt="2024-10-02T05:46:38.811" v="269" actId="1582"/>
          <ac:spMkLst>
            <pc:docMk/>
            <pc:sldMk cId="1318002983" sldId="287"/>
            <ac:spMk id="12" creationId="{6A18D6DF-204C-F323-7775-F8A520A4E52A}"/>
          </ac:spMkLst>
        </pc:spChg>
        <pc:spChg chg="add mod">
          <ac:chgData name="Lauren de Silva" userId="109afd5b2c8f34d4" providerId="LiveId" clId="{CA3792D8-EFB3-4C78-B6C6-193CFBB65BD7}" dt="2024-10-02T05:46:56.730" v="274" actId="113"/>
          <ac:spMkLst>
            <pc:docMk/>
            <pc:sldMk cId="1318002983" sldId="287"/>
            <ac:spMk id="22" creationId="{105AB0DD-3B37-74DB-F8FC-CEE93E84FA5E}"/>
          </ac:spMkLst>
        </pc:spChg>
        <pc:spChg chg="del">
          <ac:chgData name="Lauren de Silva" userId="109afd5b2c8f34d4" providerId="LiveId" clId="{CA3792D8-EFB3-4C78-B6C6-193CFBB65BD7}" dt="2024-10-02T05:45:11.134" v="249" actId="478"/>
          <ac:spMkLst>
            <pc:docMk/>
            <pc:sldMk cId="1318002983" sldId="287"/>
            <ac:spMk id="187" creationId="{99D962BD-D98D-53DC-BE3F-1E310A28232B}"/>
          </ac:spMkLst>
        </pc:spChg>
        <pc:spChg chg="del">
          <ac:chgData name="Lauren de Silva" userId="109afd5b2c8f34d4" providerId="LiveId" clId="{CA3792D8-EFB3-4C78-B6C6-193CFBB65BD7}" dt="2024-10-02T05:45:12.239" v="250" actId="478"/>
          <ac:spMkLst>
            <pc:docMk/>
            <pc:sldMk cId="1318002983" sldId="287"/>
            <ac:spMk id="201" creationId="{0272DABA-75B2-1214-822D-14C56E8C771F}"/>
          </ac:spMkLst>
        </pc:spChg>
      </pc:sldChg>
      <pc:sldChg chg="addSp modSp add mod modAnim">
        <pc:chgData name="Lauren de Silva" userId="109afd5b2c8f34d4" providerId="LiveId" clId="{CA3792D8-EFB3-4C78-B6C6-193CFBB65BD7}" dt="2024-10-02T06:29:48.474" v="1062"/>
        <pc:sldMkLst>
          <pc:docMk/>
          <pc:sldMk cId="3762055722" sldId="288"/>
        </pc:sldMkLst>
        <pc:spChg chg="add mod">
          <ac:chgData name="Lauren de Silva" userId="109afd5b2c8f34d4" providerId="LiveId" clId="{CA3792D8-EFB3-4C78-B6C6-193CFBB65BD7}" dt="2024-10-02T06:29:42.108" v="1060" actId="14100"/>
          <ac:spMkLst>
            <pc:docMk/>
            <pc:sldMk cId="3762055722" sldId="288"/>
            <ac:spMk id="3" creationId="{5A80B14F-3B41-996B-E5D9-8AE0006CC72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D5339C-519D-4230-BF0C-1BF09A2FE2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82FE9-1227-454F-8FBE-5D49EEFEFD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3CD36-562E-4EEA-8B96-DB5FE3AB0DC1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515AC-387D-4DC2-8066-2F960E1511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55534-4B86-498E-A9D9-C98A3290DC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5148-8ED6-434E-BA59-EF48324382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95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FA4AB-31E7-4D1C-A552-BCF9442B3075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33291-C0D9-4415-AEC4-F67D377A5A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02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08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97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3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65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7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1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1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77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(b): calculate flow rate of stream 5. balance around combiner and set up equivalent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41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68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(b): calculate flow rate of stream 5. balance around combiner and set up equivalent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10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45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9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1507-A533-4F2E-B984-305D4E4F5CE4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DDD7-3FE8-4583-81CB-632D5267A8B4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2273-1190-47FC-BA5A-981185797AF1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5C903-1FE7-332D-F420-8AA180D08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0A6F-1E71-46ED-A9C9-9643ECF4D279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B9F7D-97B0-6A1A-AF55-468B1E24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18583-5076-E1E7-5618-ECD75615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054F2-A11D-43D2-8548-26B4DA089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209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553C2-8807-EAD5-E4ED-1F85ADC0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975E8-68C1-4112-97D6-9DF1DE9DAD5A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71FF3-D977-FFBF-AE7A-F4215B37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72752-5BAE-8DF1-C956-407030C6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DF7B2-DCF7-449C-847C-A4A76F582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580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E825B-AF49-3DE8-E540-6907CFF18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BC99-7A3E-4DC1-9BE5-625D3B1C60F6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C98EF-4370-E70C-515E-4AB96947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0938C-CEBA-B2F3-D7B9-3B9DE6C3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7E6B2-434C-4A9D-83F0-FB52E18340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049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90F3D2-AE27-B8EF-FA7B-834E0B64F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3A108-726A-4A0F-9974-BFE299A0E4CA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D59917-8FFB-0337-68D8-33AD472A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5E96E7-5ADF-851F-A4A5-92759817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82623-C469-4253-928A-2DA9B6FB7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40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D25FF3-1871-0F4B-948E-820F2200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9BFA-FC4E-41B9-8F4E-8B9A7F0FCAC1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EE458A-56A4-4C91-24DE-E9D63ECC2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C18BD6-75F4-CFAB-3101-D25B5D67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09EC8-8BAB-460C-A83C-C8CF4084BF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973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A040D94-F587-84FF-08F0-10652E4B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2299B-59F3-44DF-93CE-E699AD8A8CCC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9407AA6-2BAD-97EE-542A-E0A64DC1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EB0326-DD73-7BC7-0DFD-274B7381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AB89C-829A-4D60-96C8-AA0E425C85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925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5634538-7D35-9CCB-6463-D4F7D477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6F68A-CC37-4089-AB6C-87BF1851E086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81FCEA-7EE4-6ACA-3EF9-36A41136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902472-ECA4-3325-610A-50BC496C1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854D4-5D11-47DB-8D4B-95A078ED1E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73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093E26-ECD6-2FEE-1DA6-5BBEFA186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6AE67-ACE6-476E-A71B-48EF942B4993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E53843-78B9-912B-2467-2AB04221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2924A2-1D5C-F3DD-1937-F37E441E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52133-7E60-4B9C-B85C-D30D77340A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9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BB71-6DE2-4937-8AEC-8B1AE0DB59CF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EC0F5E-7D5E-78ED-28FC-84552B39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C706-6334-49C7-8DC1-5F448BE18260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194D43-F81D-EFD2-4EF1-3D9DBDFC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9A0E64-6DBC-9D5F-E35E-A7481CFF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C8C8-5F77-4A04-B163-EA9C2E6B5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252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30F94-FB5C-E017-4DD7-C7FB200D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C5D-34D8-4671-AA95-63CFF68AE15A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A0F46-117C-0FE1-2514-81F743A5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60E94-6C64-96EA-E0BB-BFBC9331D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F527-E860-4C48-AECB-84F4B8976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732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1308C-D21D-0D98-A5F7-84118A5F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0AF1-9F16-42EA-821F-B399751CF253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2C22-E8C4-0381-833B-2CABF7C6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64439-653F-7393-B172-2D8307DE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11678-4BF1-479D-8D73-53283DCEF4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90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ADD7-A3CC-46CA-B4EE-B20DC19C65C4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7653-8290-49FD-9716-A2C1CB6DA8FD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2AA5-9729-4046-B4EA-C2E953FA8206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096B-8B9A-4F98-8A4A-7B031A299951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8B70-756A-47BE-81CE-FA952E7560EC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19E4-4707-4D4C-84BE-F88B0E767A80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93A0-19E1-47AC-8700-509B6BECB2CF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CA45DD-0F6B-4F7F-AE06-73BBDCC76E66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7D65E38-9BF4-8092-A906-3C28B7D671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9FE3FBA-6C72-F3EC-9BA1-F7967C70B2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7EE88-02F3-5440-037E-63107D691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D2DAC6-93A0-4B7B-9D0A-7EE500E2F8BC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C7E0B-219F-CAE9-C3E9-82CA94779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2EF9-8A0F-85F2-C100-BF608DED9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F9EA37-ACEF-4F84-B9C6-D64B94D2C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BA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4E94EC-BA60-4ED2-CF17-D850F4E463E3}"/>
              </a:ext>
            </a:extLst>
          </p:cNvPr>
          <p:cNvSpPr txBox="1">
            <a:spLocks/>
          </p:cNvSpPr>
          <p:nvPr/>
        </p:nvSpPr>
        <p:spPr>
          <a:xfrm>
            <a:off x="1088020" y="402336"/>
            <a:ext cx="10382491" cy="3026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Calculation Session 6! </a:t>
            </a:r>
          </a:p>
          <a:p>
            <a:pPr algn="ctr"/>
            <a:r>
              <a:rPr lang="en-US" sz="6000" dirty="0"/>
              <a:t>Exercise 3.67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DD3A60-BA49-D9B5-FD77-EFDAB1E8EE1B}"/>
              </a:ext>
            </a:extLst>
          </p:cNvPr>
          <p:cNvSpPr txBox="1">
            <a:spLocks/>
          </p:cNvSpPr>
          <p:nvPr/>
        </p:nvSpPr>
        <p:spPr>
          <a:xfrm>
            <a:off x="4069082" y="5541264"/>
            <a:ext cx="4053835" cy="914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Created by Ailen Lao (‘23)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Presented by Maggie </a:t>
            </a:r>
            <a:r>
              <a:rPr lang="en-US" dirty="0" err="1">
                <a:solidFill>
                  <a:schemeClr val="bg1"/>
                </a:solidFill>
              </a:rPr>
              <a:t>MacNeel</a:t>
            </a:r>
            <a:r>
              <a:rPr lang="en-US" dirty="0">
                <a:solidFill>
                  <a:schemeClr val="bg1"/>
                </a:solidFill>
              </a:rPr>
              <a:t> (’24)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Edited by Lauren de Silva (‘25) </a:t>
            </a:r>
          </a:p>
        </p:txBody>
      </p:sp>
      <p:pic>
        <p:nvPicPr>
          <p:cNvPr id="2052" name="Picture 4" descr="Help Me ice melting - Popular Opinion Polar Bear Meme Generator">
            <a:extLst>
              <a:ext uri="{FF2B5EF4-FFF2-40B4-BE49-F238E27FC236}">
                <a16:creationId xmlns:a16="http://schemas.microsoft.com/office/drawing/2014/main" id="{5BF3AF43-EBF7-BB1A-9CDC-C14E35013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059" y="2100227"/>
            <a:ext cx="4574411" cy="329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006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DD2E3E5-EB8A-3EFF-1C6E-7B5B5315B8FB}"/>
              </a:ext>
            </a:extLst>
          </p:cNvPr>
          <p:cNvSpPr txBox="1">
            <a:spLocks/>
          </p:cNvSpPr>
          <p:nvPr/>
        </p:nvSpPr>
        <p:spPr>
          <a:xfrm>
            <a:off x="386868" y="305398"/>
            <a:ext cx="4505979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Equivalent Unit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8A0B2B-2AF9-A7A9-A2AD-7A67323D754C}"/>
              </a:ext>
            </a:extLst>
          </p:cNvPr>
          <p:cNvGrpSpPr>
            <a:grpSpLocks/>
          </p:cNvGrpSpPr>
          <p:nvPr/>
        </p:nvGrpSpPr>
        <p:grpSpPr bwMode="auto">
          <a:xfrm>
            <a:off x="5163139" y="1523498"/>
            <a:ext cx="1792355" cy="399143"/>
            <a:chOff x="1098530" y="2747574"/>
            <a:chExt cx="1792355" cy="399143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D63168A-7AC1-AB6B-8948-DD078E6395E3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CBE754D-1145-36B1-A0E2-40CFCA8D6938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6" name="TextBox 26">
            <a:extLst>
              <a:ext uri="{FF2B5EF4-FFF2-40B4-BE49-F238E27FC236}">
                <a16:creationId xmlns:a16="http://schemas.microsoft.com/office/drawing/2014/main" id="{E5610333-E411-479D-B896-EA31F48A2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535" y="777381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1650AFAB-0ABC-86AB-842E-58AEF37C53B1}"/>
              </a:ext>
            </a:extLst>
          </p:cNvPr>
          <p:cNvGrpSpPr/>
          <p:nvPr/>
        </p:nvGrpSpPr>
        <p:grpSpPr>
          <a:xfrm>
            <a:off x="7531757" y="2147667"/>
            <a:ext cx="172720" cy="895033"/>
            <a:chOff x="8032467" y="2330547"/>
            <a:chExt cx="172720" cy="895033"/>
          </a:xfrm>
        </p:grpSpPr>
        <p:sp>
          <p:nvSpPr>
            <p:cNvPr id="9" name="Freeform 202">
              <a:extLst>
                <a:ext uri="{FF2B5EF4-FFF2-40B4-BE49-F238E27FC236}">
                  <a16:creationId xmlns:a16="http://schemas.microsoft.com/office/drawing/2014/main" id="{46B646A8-8C9A-BFB3-511A-A39AA5084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467" y="2330547"/>
              <a:ext cx="172720" cy="630591"/>
            </a:xfrm>
            <a:custGeom>
              <a:avLst/>
              <a:gdLst>
                <a:gd name="T0" fmla="*/ 2147483646 w 60"/>
                <a:gd name="T1" fmla="*/ 2147483646 h 306"/>
                <a:gd name="T2" fmla="*/ 2147483646 w 60"/>
                <a:gd name="T3" fmla="*/ 2147483646 h 306"/>
                <a:gd name="T4" fmla="*/ 2147483646 w 60"/>
                <a:gd name="T5" fmla="*/ 2147483646 h 306"/>
                <a:gd name="T6" fmla="*/ 2147483646 w 60"/>
                <a:gd name="T7" fmla="*/ 2147483646 h 306"/>
                <a:gd name="T8" fmla="*/ 2147483646 w 60"/>
                <a:gd name="T9" fmla="*/ 2147483646 h 306"/>
                <a:gd name="T10" fmla="*/ 2147483646 w 60"/>
                <a:gd name="T11" fmla="*/ 2147483646 h 306"/>
                <a:gd name="T12" fmla="*/ 2147483646 w 60"/>
                <a:gd name="T13" fmla="*/ 2147483646 h 306"/>
                <a:gd name="T14" fmla="*/ 2147483646 w 60"/>
                <a:gd name="T15" fmla="*/ 2147483646 h 306"/>
                <a:gd name="T16" fmla="*/ 2147483646 w 60"/>
                <a:gd name="T17" fmla="*/ 2147483646 h 306"/>
                <a:gd name="T18" fmla="*/ 2147483646 w 60"/>
                <a:gd name="T19" fmla="*/ 2147483646 h 306"/>
                <a:gd name="T20" fmla="*/ 2147483646 w 60"/>
                <a:gd name="T21" fmla="*/ 2147483646 h 306"/>
                <a:gd name="T22" fmla="*/ 0 w 60"/>
                <a:gd name="T23" fmla="*/ 2147483646 h 306"/>
                <a:gd name="T24" fmla="*/ 0 w 60"/>
                <a:gd name="T25" fmla="*/ 2147483646 h 306"/>
                <a:gd name="T26" fmla="*/ 2147483646 w 60"/>
                <a:gd name="T27" fmla="*/ 2147483646 h 306"/>
                <a:gd name="T28" fmla="*/ 2147483646 w 60"/>
                <a:gd name="T29" fmla="*/ 2147483646 h 306"/>
                <a:gd name="T30" fmla="*/ 2147483646 w 60"/>
                <a:gd name="T31" fmla="*/ 2147483646 h 306"/>
                <a:gd name="T32" fmla="*/ 2147483646 w 60"/>
                <a:gd name="T33" fmla="*/ 2147483646 h 306"/>
                <a:gd name="T34" fmla="*/ 2147483646 w 60"/>
                <a:gd name="T35" fmla="*/ 2147483646 h 306"/>
                <a:gd name="T36" fmla="*/ 2147483646 w 60"/>
                <a:gd name="T37" fmla="*/ 2147483646 h 306"/>
                <a:gd name="T38" fmla="*/ 2147483646 w 60"/>
                <a:gd name="T39" fmla="*/ 2147483646 h 306"/>
                <a:gd name="T40" fmla="*/ 2147483646 w 60"/>
                <a:gd name="T41" fmla="*/ 2147483646 h 306"/>
                <a:gd name="T42" fmla="*/ 2147483646 w 60"/>
                <a:gd name="T43" fmla="*/ 2147483646 h 306"/>
                <a:gd name="T44" fmla="*/ 2147483646 w 60"/>
                <a:gd name="T45" fmla="*/ 2147483646 h 306"/>
                <a:gd name="T46" fmla="*/ 2147483646 w 60"/>
                <a:gd name="T47" fmla="*/ 2147483646 h 306"/>
                <a:gd name="T48" fmla="*/ 2147483646 w 60"/>
                <a:gd name="T49" fmla="*/ 2147483646 h 306"/>
                <a:gd name="T50" fmla="*/ 2147483646 w 60"/>
                <a:gd name="T51" fmla="*/ 2147483646 h 306"/>
                <a:gd name="T52" fmla="*/ 2147483646 w 60"/>
                <a:gd name="T53" fmla="*/ 2147483646 h 306"/>
                <a:gd name="T54" fmla="*/ 0 w 60"/>
                <a:gd name="T55" fmla="*/ 2147483646 h 306"/>
                <a:gd name="T56" fmla="*/ 0 w 60"/>
                <a:gd name="T57" fmla="*/ 2147483646 h 306"/>
                <a:gd name="T58" fmla="*/ 2147483646 w 60"/>
                <a:gd name="T59" fmla="*/ 2147483646 h 306"/>
                <a:gd name="T60" fmla="*/ 2147483646 w 60"/>
                <a:gd name="T61" fmla="*/ 2147483646 h 306"/>
                <a:gd name="T62" fmla="*/ 2147483646 w 60"/>
                <a:gd name="T63" fmla="*/ 2147483646 h 306"/>
                <a:gd name="T64" fmla="*/ 2147483646 w 60"/>
                <a:gd name="T65" fmla="*/ 2147483646 h 306"/>
                <a:gd name="T66" fmla="*/ 2147483646 w 60"/>
                <a:gd name="T67" fmla="*/ 2147483646 h 306"/>
                <a:gd name="T68" fmla="*/ 2147483646 w 60"/>
                <a:gd name="T69" fmla="*/ 2147483646 h 306"/>
                <a:gd name="T70" fmla="*/ 2147483646 w 60"/>
                <a:gd name="T71" fmla="*/ 2147483646 h 306"/>
                <a:gd name="T72" fmla="*/ 2147483646 w 60"/>
                <a:gd name="T73" fmla="*/ 2147483646 h 306"/>
                <a:gd name="T74" fmla="*/ 2147483646 w 60"/>
                <a:gd name="T75" fmla="*/ 2147483646 h 306"/>
                <a:gd name="T76" fmla="*/ 2147483646 w 60"/>
                <a:gd name="T77" fmla="*/ 2147483646 h 306"/>
                <a:gd name="T78" fmla="*/ 2147483646 w 60"/>
                <a:gd name="T79" fmla="*/ 2147483646 h 306"/>
                <a:gd name="T80" fmla="*/ 2147483646 w 60"/>
                <a:gd name="T81" fmla="*/ 2147483646 h 306"/>
                <a:gd name="T82" fmla="*/ 2147483646 w 60"/>
                <a:gd name="T83" fmla="*/ 2147483646 h 306"/>
                <a:gd name="T84" fmla="*/ 2147483646 w 60"/>
                <a:gd name="T85" fmla="*/ 2147483646 h 306"/>
                <a:gd name="T86" fmla="*/ 0 w 60"/>
                <a:gd name="T87" fmla="*/ 2147483646 h 306"/>
                <a:gd name="T88" fmla="*/ 0 w 60"/>
                <a:gd name="T89" fmla="*/ 2147483646 h 306"/>
                <a:gd name="T90" fmla="*/ 2147483646 w 60"/>
                <a:gd name="T91" fmla="*/ 2147483646 h 306"/>
                <a:gd name="T92" fmla="*/ 2147483646 w 60"/>
                <a:gd name="T93" fmla="*/ 2147483646 h 306"/>
                <a:gd name="T94" fmla="*/ 2147483646 w 60"/>
                <a:gd name="T95" fmla="*/ 2147483646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6D5BB5F-6641-1B43-50CB-C668F04BEF5E}"/>
                </a:ext>
              </a:extLst>
            </p:cNvPr>
            <p:cNvCxnSpPr>
              <a:cxnSpLocks/>
            </p:cNvCxnSpPr>
            <p:nvPr/>
          </p:nvCxnSpPr>
          <p:spPr>
            <a:xfrm>
              <a:off x="8118827" y="2961138"/>
              <a:ext cx="0" cy="26444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99333957-2674-0D46-34A5-AE185BF68B5B}"/>
              </a:ext>
            </a:extLst>
          </p:cNvPr>
          <p:cNvGrpSpPr/>
          <p:nvPr/>
        </p:nvGrpSpPr>
        <p:grpSpPr>
          <a:xfrm>
            <a:off x="6955493" y="1298473"/>
            <a:ext cx="1370490" cy="849194"/>
            <a:chOff x="7456203" y="1481353"/>
            <a:chExt cx="1370490" cy="8491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AC1667-76F9-3D17-3E18-BE1635DAA6BC}"/>
                </a:ext>
              </a:extLst>
            </p:cNvPr>
            <p:cNvSpPr/>
            <p:nvPr/>
          </p:nvSpPr>
          <p:spPr>
            <a:xfrm>
              <a:off x="7456203" y="1481353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090A43F3-6DD0-6FF5-8657-D3E8664D6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4984" y="1706285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cooler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6">
                <a:extLst>
                  <a:ext uri="{FF2B5EF4-FFF2-40B4-BE49-F238E27FC236}">
                    <a16:creationId xmlns:a16="http://schemas.microsoft.com/office/drawing/2014/main" id="{E1D00A59-2F8E-E502-4158-482D1FFF50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98622" y="2389552"/>
                <a:ext cx="16335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26">
                <a:extLst>
                  <a:ext uri="{FF2B5EF4-FFF2-40B4-BE49-F238E27FC236}">
                    <a16:creationId xmlns:a16="http://schemas.microsoft.com/office/drawing/2014/main" id="{E1D00A59-2F8E-E502-4158-482D1FFF5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622" y="2389552"/>
                <a:ext cx="1633538" cy="369332"/>
              </a:xfrm>
              <a:prstGeom prst="rect">
                <a:avLst/>
              </a:prstGeom>
              <a:blipFill>
                <a:blip r:embed="rId3"/>
                <a:stretch>
                  <a:fillRect b="-49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EDB90-5630-ACCB-5DA4-7E053BD21B0A}"/>
              </a:ext>
            </a:extLst>
          </p:cNvPr>
          <p:cNvGrpSpPr>
            <a:grpSpLocks/>
          </p:cNvGrpSpPr>
          <p:nvPr/>
        </p:nvGrpSpPr>
        <p:grpSpPr bwMode="auto">
          <a:xfrm>
            <a:off x="10032386" y="3274146"/>
            <a:ext cx="1792355" cy="399143"/>
            <a:chOff x="1098530" y="2747574"/>
            <a:chExt cx="1792355" cy="399143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78C4497-D1E6-4A1C-1B76-4531931F7CA6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158E4F8-A596-1BA7-0F1E-E260581E7DE2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37B03A6-6B4F-5023-0FA8-C8CEC8B197B5}"/>
              </a:ext>
            </a:extLst>
          </p:cNvPr>
          <p:cNvGrpSpPr/>
          <p:nvPr/>
        </p:nvGrpSpPr>
        <p:grpSpPr>
          <a:xfrm>
            <a:off x="8348526" y="1511580"/>
            <a:ext cx="1470584" cy="1794691"/>
            <a:chOff x="5893632" y="2547285"/>
            <a:chExt cx="1470584" cy="1794691"/>
          </a:xfrm>
        </p:grpSpPr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400ABC8A-5910-6FF9-A2B6-02AE7759135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31364" y="2809125"/>
              <a:ext cx="1595119" cy="1470584"/>
            </a:xfrm>
            <a:prstGeom prst="bentConnector3">
              <a:avLst>
                <a:gd name="adj1" fmla="val 520"/>
              </a:avLst>
            </a:prstGeom>
            <a:ln w="38100">
              <a:solidFill>
                <a:srgbClr val="0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30F566D-5EE5-E3E0-5043-DCFFD79DAB86}"/>
                </a:ext>
              </a:extLst>
            </p:cNvPr>
            <p:cNvSpPr/>
            <p:nvPr/>
          </p:nvSpPr>
          <p:spPr bwMode="auto">
            <a:xfrm>
              <a:off x="6380959" y="254728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8492A3-3C42-25A1-B231-202380A3BC56}"/>
                </a:ext>
              </a:extLst>
            </p:cNvPr>
            <p:cNvSpPr txBox="1"/>
            <p:nvPr/>
          </p:nvSpPr>
          <p:spPr>
            <a:xfrm>
              <a:off x="6380959" y="2550357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6a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F87B89AF-9A77-6F64-EAAA-1AFA28A8A1DD}"/>
              </a:ext>
            </a:extLst>
          </p:cNvPr>
          <p:cNvGrpSpPr/>
          <p:nvPr/>
        </p:nvGrpSpPr>
        <p:grpSpPr>
          <a:xfrm>
            <a:off x="6953971" y="3069145"/>
            <a:ext cx="1370490" cy="849194"/>
            <a:chOff x="7454681" y="3252025"/>
            <a:chExt cx="1370490" cy="84919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9142C6C-445B-80AB-215B-D5DEFCA32B41}"/>
                </a:ext>
              </a:extLst>
            </p:cNvPr>
            <p:cNvSpPr/>
            <p:nvPr/>
          </p:nvSpPr>
          <p:spPr>
            <a:xfrm>
              <a:off x="7454681" y="3252025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extBox 26">
              <a:extLst>
                <a:ext uri="{FF2B5EF4-FFF2-40B4-BE49-F238E27FC236}">
                  <a16:creationId xmlns:a16="http://schemas.microsoft.com/office/drawing/2014/main" id="{58299657-AE8E-6329-7BAD-2782CAD0F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9098" y="3493456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Corbel (Body)"/>
                  <a:cs typeface="Calibri" panose="020F0502020204030204" pitchFamily="34" charset="0"/>
                </a:rPr>
                <a:t>melter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642CA43A-50F6-2517-C522-90174A493E17}"/>
              </a:ext>
            </a:extLst>
          </p:cNvPr>
          <p:cNvSpPr/>
          <p:nvPr/>
        </p:nvSpPr>
        <p:spPr bwMode="auto">
          <a:xfrm>
            <a:off x="9633924" y="327646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58EADD7-E3AD-642F-EF53-230F32D52AB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279639" y="5235341"/>
            <a:ext cx="1439506" cy="398462"/>
            <a:chOff x="882014" y="2738350"/>
            <a:chExt cx="1439506" cy="398462"/>
          </a:xfrm>
        </p:grpSpPr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0C8B2DC5-C826-1334-C1B7-A4D9D6D445F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599396" y="2220475"/>
              <a:ext cx="4741" cy="1439506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3FF307C-D939-4B70-8DF7-422C8FB79713}"/>
                </a:ext>
              </a:extLst>
            </p:cNvPr>
            <p:cNvSpPr/>
            <p:nvPr/>
          </p:nvSpPr>
          <p:spPr>
            <a:xfrm rot="5400000">
              <a:off x="1473120" y="2738009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101" name="Oval 100">
            <a:extLst>
              <a:ext uri="{FF2B5EF4-FFF2-40B4-BE49-F238E27FC236}">
                <a16:creationId xmlns:a16="http://schemas.microsoft.com/office/drawing/2014/main" id="{0C7293A6-B3CF-C5C2-4C96-A672E96399EC}"/>
              </a:ext>
            </a:extLst>
          </p:cNvPr>
          <p:cNvSpPr/>
          <p:nvPr/>
        </p:nvSpPr>
        <p:spPr bwMode="auto">
          <a:xfrm>
            <a:off x="5805179" y="4315676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26">
            <a:extLst>
              <a:ext uri="{FF2B5EF4-FFF2-40B4-BE49-F238E27FC236}">
                <a16:creationId xmlns:a16="http://schemas.microsoft.com/office/drawing/2014/main" id="{E4181850-7114-E117-EBA5-1A4574388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853" y="774071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BA7E433-8518-CD1D-3B4D-4212E1A5BDA1}"/>
              </a:ext>
            </a:extLst>
          </p:cNvPr>
          <p:cNvGrpSpPr>
            <a:grpSpLocks/>
          </p:cNvGrpSpPr>
          <p:nvPr/>
        </p:nvGrpSpPr>
        <p:grpSpPr bwMode="auto">
          <a:xfrm>
            <a:off x="8310783" y="3276461"/>
            <a:ext cx="1348565" cy="399143"/>
            <a:chOff x="1098530" y="2749888"/>
            <a:chExt cx="1348565" cy="399143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57085FDE-B80C-26CA-C15A-4FBE7F5AF2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8530" y="2947145"/>
              <a:ext cx="1348565" cy="1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CAD78E2-FA28-7284-C85C-311D94C5C049}"/>
                </a:ext>
              </a:extLst>
            </p:cNvPr>
            <p:cNvSpPr/>
            <p:nvPr/>
          </p:nvSpPr>
          <p:spPr>
            <a:xfrm>
              <a:off x="1640031" y="274988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EA6195D7-8993-1644-6EB7-1971A20E9FCA}"/>
              </a:ext>
            </a:extLst>
          </p:cNvPr>
          <p:cNvSpPr txBox="1"/>
          <p:nvPr/>
        </p:nvSpPr>
        <p:spPr>
          <a:xfrm>
            <a:off x="8842247" y="3268733"/>
            <a:ext cx="51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5c</a:t>
            </a:r>
          </a:p>
        </p:txBody>
      </p:sp>
      <p:sp>
        <p:nvSpPr>
          <p:cNvPr id="122" name="TextBox 26">
            <a:extLst>
              <a:ext uri="{FF2B5EF4-FFF2-40B4-BE49-F238E27FC236}">
                <a16:creationId xmlns:a16="http://schemas.microsoft.com/office/drawing/2014/main" id="{75C54DEE-E8FD-0DD3-420B-86B827B40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736" y="2517592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124" name="TextBox 26">
            <a:extLst>
              <a:ext uri="{FF2B5EF4-FFF2-40B4-BE49-F238E27FC236}">
                <a16:creationId xmlns:a16="http://schemas.microsoft.com/office/drawing/2014/main" id="{C931167B-A85D-9E40-BEC7-8C8560091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547" y="4884304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0.0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8FB0810-9058-E218-DA36-3C5EB6DDD4F9}"/>
              </a:ext>
            </a:extLst>
          </p:cNvPr>
          <p:cNvGrpSpPr/>
          <p:nvPr/>
        </p:nvGrpSpPr>
        <p:grpSpPr>
          <a:xfrm>
            <a:off x="6213302" y="3673289"/>
            <a:ext cx="4237391" cy="1747722"/>
            <a:chOff x="6714012" y="3856169"/>
            <a:chExt cx="4237391" cy="1747722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EA2A2DF-EAF8-F19B-A71D-1577DF8EAC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4012" y="4686576"/>
              <a:ext cx="3615469" cy="1095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36982DF9-D0AF-82A7-C9F9-81FA20AD7BA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329481" y="3856169"/>
              <a:ext cx="179" cy="83648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F054F26-5232-35DE-54EA-DDB33C0708CA}"/>
                </a:ext>
              </a:extLst>
            </p:cNvPr>
            <p:cNvGrpSpPr/>
            <p:nvPr/>
          </p:nvGrpSpPr>
          <p:grpSpPr>
            <a:xfrm>
              <a:off x="9336563" y="4516405"/>
              <a:ext cx="519764" cy="399143"/>
              <a:chOff x="6380959" y="2547285"/>
              <a:chExt cx="519764" cy="399143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2F10714-551B-F3DB-E432-240E01525753}"/>
                  </a:ext>
                </a:extLst>
              </p:cNvPr>
              <p:cNvSpPr/>
              <p:nvPr/>
            </p:nvSpPr>
            <p:spPr bwMode="auto">
              <a:xfrm>
                <a:off x="6380959" y="2547285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68042D8-510A-B300-F716-F3257439E9B5}"/>
                  </a:ext>
                </a:extLst>
              </p:cNvPr>
              <p:cNvSpPr txBox="1"/>
              <p:nvPr/>
            </p:nvSpPr>
            <p:spPr>
              <a:xfrm>
                <a:off x="6380959" y="2550357"/>
                <a:ext cx="519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5a</a:t>
                </a:r>
              </a:p>
            </p:txBody>
          </p:sp>
        </p:grpSp>
        <p:sp>
          <p:nvSpPr>
            <p:cNvPr id="125" name="TextBox 26">
              <a:extLst>
                <a:ext uri="{FF2B5EF4-FFF2-40B4-BE49-F238E27FC236}">
                  <a16:creationId xmlns:a16="http://schemas.microsoft.com/office/drawing/2014/main" id="{A6C7AB12-1D41-83D1-952C-52EB8C154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7865" y="4957560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ice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</p:txBody>
        </p:sp>
      </p:grpSp>
      <p:sp>
        <p:nvSpPr>
          <p:cNvPr id="126" name="TextBox 26">
            <a:extLst>
              <a:ext uri="{FF2B5EF4-FFF2-40B4-BE49-F238E27FC236}">
                <a16:creationId xmlns:a16="http://schemas.microsoft.com/office/drawing/2014/main" id="{789F9B01-FEAA-6F50-6794-EE5283745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8888" y="2262943"/>
            <a:ext cx="14679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sp>
        <p:nvSpPr>
          <p:cNvPr id="170" name="TextBox 26">
            <a:extLst>
              <a:ext uri="{FF2B5EF4-FFF2-40B4-BE49-F238E27FC236}">
                <a16:creationId xmlns:a16="http://schemas.microsoft.com/office/drawing/2014/main" id="{A771F78C-4531-19FF-031F-FF42EACD3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827" y="4024303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3C8CCAFE-8A60-823B-0D3C-9F35556239D9}"/>
              </a:ext>
            </a:extLst>
          </p:cNvPr>
          <p:cNvSpPr/>
          <p:nvPr/>
        </p:nvSpPr>
        <p:spPr bwMode="auto">
          <a:xfrm>
            <a:off x="1685721" y="3268343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02AF5EC-F6B6-28C1-9C55-DBD94299202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290304" y="4045796"/>
            <a:ext cx="1177539" cy="398462"/>
            <a:chOff x="1143980" y="2743369"/>
            <a:chExt cx="1177539" cy="398462"/>
          </a:xfrm>
        </p:grpSpPr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CC7A4B1D-E304-84F5-2EC1-20E6A7FF6E2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29928" y="2351909"/>
              <a:ext cx="5644" cy="117753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191FCD4F-216D-772A-1766-1D4A3D31964C}"/>
                </a:ext>
              </a:extLst>
            </p:cNvPr>
            <p:cNvSpPr/>
            <p:nvPr/>
          </p:nvSpPr>
          <p:spPr>
            <a:xfrm rot="5400000">
              <a:off x="1450676" y="274302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4BA665FC-093F-325F-98FE-AB6F059929F7}"/>
              </a:ext>
            </a:extLst>
          </p:cNvPr>
          <p:cNvGrpSpPr>
            <a:grpSpLocks/>
          </p:cNvGrpSpPr>
          <p:nvPr/>
        </p:nvGrpSpPr>
        <p:grpSpPr bwMode="auto">
          <a:xfrm>
            <a:off x="2107152" y="3257114"/>
            <a:ext cx="2197739" cy="399143"/>
            <a:chOff x="1108536" y="2776722"/>
            <a:chExt cx="2197739" cy="399143"/>
          </a:xfrm>
        </p:grpSpPr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192B3E3F-EBB0-9F5B-AC30-0C9F88FC7C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87522"/>
              <a:ext cx="2197739" cy="1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7BC2DFD2-F1E4-527B-A1ED-8DAB40722270}"/>
                </a:ext>
              </a:extLst>
            </p:cNvPr>
            <p:cNvSpPr/>
            <p:nvPr/>
          </p:nvSpPr>
          <p:spPr>
            <a:xfrm>
              <a:off x="2008174" y="2776722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sp>
        <p:nvSpPr>
          <p:cNvPr id="179" name="TextBox 26">
            <a:extLst>
              <a:ext uri="{FF2B5EF4-FFF2-40B4-BE49-F238E27FC236}">
                <a16:creationId xmlns:a16="http://schemas.microsoft.com/office/drawing/2014/main" id="{8C7189A5-05EC-95A4-BF45-DE953821A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451" y="2238807"/>
            <a:ext cx="15019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5EE2A0A-2492-11DA-F7F2-FBB8758B9A02}"/>
              </a:ext>
            </a:extLst>
          </p:cNvPr>
          <p:cNvGrpSpPr>
            <a:grpSpLocks/>
          </p:cNvGrpSpPr>
          <p:nvPr/>
        </p:nvGrpSpPr>
        <p:grpSpPr bwMode="auto">
          <a:xfrm>
            <a:off x="431393" y="3268990"/>
            <a:ext cx="1251348" cy="399143"/>
            <a:chOff x="1639537" y="2734495"/>
            <a:chExt cx="1251348" cy="399143"/>
          </a:xfrm>
        </p:grpSpPr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125A64E2-9AD2-D0D3-573F-8C9BB507AC4A}"/>
                </a:ext>
              </a:extLst>
            </p:cNvPr>
            <p:cNvCxnSpPr>
              <a:cxnSpLocks/>
            </p:cNvCxnSpPr>
            <p:nvPr/>
          </p:nvCxnSpPr>
          <p:spPr>
            <a:xfrm>
              <a:off x="1639537" y="2947146"/>
              <a:ext cx="1251348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59EDC14C-06A2-2475-7EEB-76803458108D}"/>
                </a:ext>
              </a:extLst>
            </p:cNvPr>
            <p:cNvSpPr/>
            <p:nvPr/>
          </p:nvSpPr>
          <p:spPr>
            <a:xfrm>
              <a:off x="2047376" y="273449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186" name="TextBox 26">
            <a:extLst>
              <a:ext uri="{FF2B5EF4-FFF2-40B4-BE49-F238E27FC236}">
                <a16:creationId xmlns:a16="http://schemas.microsoft.com/office/drawing/2014/main" id="{708A2F6F-41A6-F8FA-5078-1005ED422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75" y="2515806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99D962BD-D98D-53DC-BE3F-1E310A28232B}"/>
              </a:ext>
            </a:extLst>
          </p:cNvPr>
          <p:cNvSpPr/>
          <p:nvPr/>
        </p:nvSpPr>
        <p:spPr>
          <a:xfrm>
            <a:off x="5265884" y="774072"/>
            <a:ext cx="5070379" cy="4856708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71A74107-BE8A-0B79-1FD9-DBDA7F87ED81}"/>
              </a:ext>
            </a:extLst>
          </p:cNvPr>
          <p:cNvSpPr/>
          <p:nvPr/>
        </p:nvSpPr>
        <p:spPr>
          <a:xfrm>
            <a:off x="1554025" y="3180565"/>
            <a:ext cx="661658" cy="646332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8FB71E63-DA7F-1E9C-486C-1187A1BB39CA}"/>
              </a:ext>
            </a:extLst>
          </p:cNvPr>
          <p:cNvGrpSpPr/>
          <p:nvPr/>
        </p:nvGrpSpPr>
        <p:grpSpPr>
          <a:xfrm>
            <a:off x="5335096" y="2811471"/>
            <a:ext cx="1633538" cy="1473678"/>
            <a:chOff x="5345025" y="2841999"/>
            <a:chExt cx="1633538" cy="1473678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F50C8819-3BAA-209F-4179-244F5C25703B}"/>
                </a:ext>
              </a:extLst>
            </p:cNvPr>
            <p:cNvGrpSpPr/>
            <p:nvPr/>
          </p:nvGrpSpPr>
          <p:grpSpPr>
            <a:xfrm>
              <a:off x="5345025" y="2841999"/>
              <a:ext cx="1633538" cy="1473678"/>
              <a:chOff x="5345025" y="2841999"/>
              <a:chExt cx="1633538" cy="1473678"/>
            </a:xfrm>
          </p:grpSpPr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620C68EF-32C5-E052-549A-6F40AF166344}"/>
                  </a:ext>
                </a:extLst>
              </p:cNvPr>
              <p:cNvGrpSpPr/>
              <p:nvPr/>
            </p:nvGrpSpPr>
            <p:grpSpPr>
              <a:xfrm>
                <a:off x="5345025" y="2841999"/>
                <a:ext cx="1633538" cy="1473678"/>
                <a:chOff x="5345025" y="2841999"/>
                <a:chExt cx="1633538" cy="1473678"/>
              </a:xfrm>
            </p:grpSpPr>
            <p:cxnSp>
              <p:nvCxnSpPr>
                <p:cNvPr id="103" name="Connector: Elbow 102">
                  <a:extLst>
                    <a:ext uri="{FF2B5EF4-FFF2-40B4-BE49-F238E27FC236}">
                      <a16:creationId xmlns:a16="http://schemas.microsoft.com/office/drawing/2014/main" id="{CE7D2C73-7575-0BBE-8A0D-CD44C79F87A7}"/>
                    </a:ext>
                  </a:extLst>
                </p:cNvPr>
                <p:cNvCxnSpPr>
                  <a:stCxn id="101" idx="0"/>
                </p:cNvCxnSpPr>
                <p:nvPr/>
              </p:nvCxnSpPr>
              <p:spPr>
                <a:xfrm rot="5400000" flipH="1" flipV="1">
                  <a:off x="6059375" y="3436933"/>
                  <a:ext cx="823778" cy="933709"/>
                </a:xfrm>
                <a:prstGeom prst="bentConnector2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TextBox 26">
                  <a:extLst>
                    <a:ext uri="{FF2B5EF4-FFF2-40B4-BE49-F238E27FC236}">
                      <a16:creationId xmlns:a16="http://schemas.microsoft.com/office/drawing/2014/main" id="{AF2A0002-1417-FEF5-3993-CA140A8238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45025" y="2841999"/>
                  <a:ext cx="1633538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dirty="0">
                      <a:latin typeface="Corbel (Body)"/>
                      <a:cs typeface="Calibri" panose="020F0502020204030204" pitchFamily="34" charset="0"/>
                    </a:rPr>
                    <a:t>ice</a:t>
                  </a: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 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0.0°C</a:t>
                  </a:r>
                </a:p>
              </p:txBody>
            </p:sp>
          </p:grp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CAAE7758-83D0-AC27-FE2A-7B114CBE633D}"/>
                  </a:ext>
                </a:extLst>
              </p:cNvPr>
              <p:cNvSpPr/>
              <p:nvPr/>
            </p:nvSpPr>
            <p:spPr bwMode="auto">
              <a:xfrm>
                <a:off x="5810089" y="369801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26851CA-5C5F-DB99-E667-895A4120DAEB}"/>
                </a:ext>
              </a:extLst>
            </p:cNvPr>
            <p:cNvSpPr txBox="1"/>
            <p:nvPr/>
          </p:nvSpPr>
          <p:spPr>
            <a:xfrm>
              <a:off x="5826916" y="3719121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5b</a:t>
              </a:r>
            </a:p>
          </p:txBody>
        </p:sp>
      </p:grpSp>
      <p:pic>
        <p:nvPicPr>
          <p:cNvPr id="6146" name="Picture 2" descr="Premium Vector | Ice cube mascot with pointing right gesture cute design">
            <a:extLst>
              <a:ext uri="{FF2B5EF4-FFF2-40B4-BE49-F238E27FC236}">
                <a16:creationId xmlns:a16="http://schemas.microsoft.com/office/drawing/2014/main" id="{9DEE1730-FC2F-5A54-B17F-388B44328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36" y="4429174"/>
            <a:ext cx="1983673" cy="198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" name="TextBox 200">
            <a:extLst>
              <a:ext uri="{FF2B5EF4-FFF2-40B4-BE49-F238E27FC236}">
                <a16:creationId xmlns:a16="http://schemas.microsoft.com/office/drawing/2014/main" id="{0272DABA-75B2-1214-822D-14C56E8C771F}"/>
              </a:ext>
            </a:extLst>
          </p:cNvPr>
          <p:cNvSpPr txBox="1"/>
          <p:nvPr/>
        </p:nvSpPr>
        <p:spPr>
          <a:xfrm>
            <a:off x="7190800" y="5827280"/>
            <a:ext cx="462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D726F"/>
                </a:solidFill>
              </a:rPr>
              <a:t>rate energy in = rate energy out</a:t>
            </a:r>
          </a:p>
        </p:txBody>
      </p:sp>
    </p:spTree>
    <p:extLst>
      <p:ext uri="{BB962C8B-B14F-4D97-AF65-F5344CB8AC3E}">
        <p14:creationId xmlns:p14="http://schemas.microsoft.com/office/powerpoint/2010/main" val="351673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91" grpId="0" animBg="1"/>
      <p:bldP spid="101" grpId="0" animBg="1"/>
      <p:bldP spid="121" grpId="0"/>
      <p:bldP spid="90" grpId="0"/>
      <p:bldP spid="122" grpId="0"/>
      <p:bldP spid="124" grpId="0"/>
      <p:bldP spid="126" grpId="0"/>
      <p:bldP spid="187" grpId="0" animBg="1"/>
      <p:bldP spid="2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393C2-7DF7-3C68-EB81-2B5F82DEE21E}"/>
              </a:ext>
            </a:extLst>
          </p:cNvPr>
          <p:cNvSpPr txBox="1">
            <a:spLocks/>
          </p:cNvSpPr>
          <p:nvPr/>
        </p:nvSpPr>
        <p:spPr>
          <a:xfrm>
            <a:off x="781666" y="1224663"/>
            <a:ext cx="4505979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We know…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1F50F-9445-9A4D-E7DA-C33980B0C153}"/>
              </a:ext>
            </a:extLst>
          </p:cNvPr>
          <p:cNvSpPr txBox="1"/>
          <p:nvPr/>
        </p:nvSpPr>
        <p:spPr>
          <a:xfrm>
            <a:off x="781666" y="2285930"/>
            <a:ext cx="5001205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Flow rates of streams 1, 2, and 3</a:t>
            </a:r>
          </a:p>
          <a:p>
            <a:pPr marL="342900" indent="-342900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Composition of stream 7</a:t>
            </a:r>
          </a:p>
          <a:p>
            <a:pPr marL="342900" indent="-342900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Temperatures of all streams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F9D82E-4644-013F-F2B6-4BA9B5B6CBC6}"/>
              </a:ext>
            </a:extLst>
          </p:cNvPr>
          <p:cNvSpPr txBox="1">
            <a:spLocks/>
          </p:cNvSpPr>
          <p:nvPr/>
        </p:nvSpPr>
        <p:spPr>
          <a:xfrm>
            <a:off x="6556614" y="1224663"/>
            <a:ext cx="4505979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So we can…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98293-9F2F-BA48-A257-95B61A2F8CF1}"/>
              </a:ext>
            </a:extLst>
          </p:cNvPr>
          <p:cNvSpPr txBox="1"/>
          <p:nvPr/>
        </p:nvSpPr>
        <p:spPr>
          <a:xfrm>
            <a:off x="6556614" y="2285930"/>
            <a:ext cx="563538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Find flow rate of stream 6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Find energy flows of cooler and </a:t>
            </a:r>
            <a:r>
              <a:rPr lang="en-US" sz="2400" dirty="0" err="1"/>
              <a:t>melter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Combine above information and mass balances to find flow rate of stream 5</a:t>
            </a:r>
          </a:p>
        </p:txBody>
      </p:sp>
      <p:pic>
        <p:nvPicPr>
          <p:cNvPr id="12290" name="Picture 2" descr="Ice Cube Comic Stock Illustrations – 130 Ice Cube Comic Stock  Illustrations, Vectors &amp; Clipart - Dreamstime">
            <a:extLst>
              <a:ext uri="{FF2B5EF4-FFF2-40B4-BE49-F238E27FC236}">
                <a16:creationId xmlns:a16="http://schemas.microsoft.com/office/drawing/2014/main" id="{C52A4714-1D43-E2D8-8943-1D0BB5850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9" t="5448" r="4745" b="55843"/>
          <a:stretch/>
        </p:blipFill>
        <p:spPr bwMode="auto">
          <a:xfrm>
            <a:off x="3017480" y="4247536"/>
            <a:ext cx="2617907" cy="22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DD2E3E5-EB8A-3EFF-1C6E-7B5B5315B8FB}"/>
              </a:ext>
            </a:extLst>
          </p:cNvPr>
          <p:cNvSpPr txBox="1">
            <a:spLocks/>
          </p:cNvSpPr>
          <p:nvPr/>
        </p:nvSpPr>
        <p:spPr>
          <a:xfrm>
            <a:off x="395730" y="192377"/>
            <a:ext cx="4505979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Back to our equivalent unit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99D962BD-D98D-53DC-BE3F-1E310A28232B}"/>
              </a:ext>
            </a:extLst>
          </p:cNvPr>
          <p:cNvSpPr/>
          <p:nvPr/>
        </p:nvSpPr>
        <p:spPr>
          <a:xfrm>
            <a:off x="4582979" y="1410905"/>
            <a:ext cx="1912788" cy="1166188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F60DC6-3BA9-7D01-107F-F765C8EFC477}"/>
              </a:ext>
            </a:extLst>
          </p:cNvPr>
          <p:cNvGrpSpPr/>
          <p:nvPr/>
        </p:nvGrpSpPr>
        <p:grpSpPr>
          <a:xfrm>
            <a:off x="3096214" y="1037728"/>
            <a:ext cx="6661602" cy="5380254"/>
            <a:chOff x="3096214" y="1037728"/>
            <a:chExt cx="6661602" cy="538025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8A0B2B-2AF9-A7A9-A2AD-7A67323D75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6214" y="1787155"/>
              <a:ext cx="1792355" cy="399143"/>
              <a:chOff x="1098530" y="2747574"/>
              <a:chExt cx="1792355" cy="399143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8D63168A-7AC1-AB6B-8948-DD078E639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530" y="2947146"/>
                <a:ext cx="1792355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CBE754D-1145-36B1-A0E2-40CFCA8D6938}"/>
                  </a:ext>
                </a:extLst>
              </p:cNvPr>
              <p:cNvSpPr/>
              <p:nvPr/>
            </p:nvSpPr>
            <p:spPr>
              <a:xfrm>
                <a:off x="1795476" y="274757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sp>
          <p:nvSpPr>
            <p:cNvPr id="6" name="TextBox 26">
              <a:extLst>
                <a:ext uri="{FF2B5EF4-FFF2-40B4-BE49-F238E27FC236}">
                  <a16:creationId xmlns:a16="http://schemas.microsoft.com/office/drawing/2014/main" id="{E5610333-E411-479D-B896-EA31F48A2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610" y="1041038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w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23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°C</a:t>
              </a:r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650AFAB-0ABC-86AB-842E-58AEF37C53B1}"/>
                </a:ext>
              </a:extLst>
            </p:cNvPr>
            <p:cNvGrpSpPr/>
            <p:nvPr/>
          </p:nvGrpSpPr>
          <p:grpSpPr>
            <a:xfrm>
              <a:off x="5464832" y="2411324"/>
              <a:ext cx="172720" cy="895033"/>
              <a:chOff x="8032467" y="2330547"/>
              <a:chExt cx="172720" cy="895033"/>
            </a:xfrm>
          </p:grpSpPr>
          <p:sp>
            <p:nvSpPr>
              <p:cNvPr id="9" name="Freeform 202">
                <a:extLst>
                  <a:ext uri="{FF2B5EF4-FFF2-40B4-BE49-F238E27FC236}">
                    <a16:creationId xmlns:a16="http://schemas.microsoft.com/office/drawing/2014/main" id="{46B646A8-8C9A-BFB3-511A-A39AA5084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2467" y="2330547"/>
                <a:ext cx="172720" cy="630591"/>
              </a:xfrm>
              <a:custGeom>
                <a:avLst/>
                <a:gdLst>
                  <a:gd name="T0" fmla="*/ 2147483646 w 60"/>
                  <a:gd name="T1" fmla="*/ 2147483646 h 306"/>
                  <a:gd name="T2" fmla="*/ 2147483646 w 60"/>
                  <a:gd name="T3" fmla="*/ 2147483646 h 306"/>
                  <a:gd name="T4" fmla="*/ 2147483646 w 60"/>
                  <a:gd name="T5" fmla="*/ 2147483646 h 306"/>
                  <a:gd name="T6" fmla="*/ 2147483646 w 60"/>
                  <a:gd name="T7" fmla="*/ 2147483646 h 306"/>
                  <a:gd name="T8" fmla="*/ 2147483646 w 60"/>
                  <a:gd name="T9" fmla="*/ 2147483646 h 306"/>
                  <a:gd name="T10" fmla="*/ 2147483646 w 60"/>
                  <a:gd name="T11" fmla="*/ 2147483646 h 306"/>
                  <a:gd name="T12" fmla="*/ 2147483646 w 60"/>
                  <a:gd name="T13" fmla="*/ 2147483646 h 306"/>
                  <a:gd name="T14" fmla="*/ 2147483646 w 60"/>
                  <a:gd name="T15" fmla="*/ 2147483646 h 306"/>
                  <a:gd name="T16" fmla="*/ 2147483646 w 60"/>
                  <a:gd name="T17" fmla="*/ 2147483646 h 306"/>
                  <a:gd name="T18" fmla="*/ 2147483646 w 60"/>
                  <a:gd name="T19" fmla="*/ 2147483646 h 306"/>
                  <a:gd name="T20" fmla="*/ 2147483646 w 60"/>
                  <a:gd name="T21" fmla="*/ 2147483646 h 306"/>
                  <a:gd name="T22" fmla="*/ 0 w 60"/>
                  <a:gd name="T23" fmla="*/ 2147483646 h 306"/>
                  <a:gd name="T24" fmla="*/ 0 w 60"/>
                  <a:gd name="T25" fmla="*/ 2147483646 h 306"/>
                  <a:gd name="T26" fmla="*/ 2147483646 w 60"/>
                  <a:gd name="T27" fmla="*/ 2147483646 h 306"/>
                  <a:gd name="T28" fmla="*/ 2147483646 w 60"/>
                  <a:gd name="T29" fmla="*/ 2147483646 h 306"/>
                  <a:gd name="T30" fmla="*/ 2147483646 w 60"/>
                  <a:gd name="T31" fmla="*/ 2147483646 h 306"/>
                  <a:gd name="T32" fmla="*/ 2147483646 w 60"/>
                  <a:gd name="T33" fmla="*/ 2147483646 h 306"/>
                  <a:gd name="T34" fmla="*/ 2147483646 w 60"/>
                  <a:gd name="T35" fmla="*/ 2147483646 h 306"/>
                  <a:gd name="T36" fmla="*/ 2147483646 w 60"/>
                  <a:gd name="T37" fmla="*/ 2147483646 h 306"/>
                  <a:gd name="T38" fmla="*/ 2147483646 w 60"/>
                  <a:gd name="T39" fmla="*/ 2147483646 h 306"/>
                  <a:gd name="T40" fmla="*/ 2147483646 w 60"/>
                  <a:gd name="T41" fmla="*/ 2147483646 h 306"/>
                  <a:gd name="T42" fmla="*/ 2147483646 w 60"/>
                  <a:gd name="T43" fmla="*/ 2147483646 h 306"/>
                  <a:gd name="T44" fmla="*/ 2147483646 w 60"/>
                  <a:gd name="T45" fmla="*/ 2147483646 h 306"/>
                  <a:gd name="T46" fmla="*/ 2147483646 w 60"/>
                  <a:gd name="T47" fmla="*/ 2147483646 h 306"/>
                  <a:gd name="T48" fmla="*/ 2147483646 w 60"/>
                  <a:gd name="T49" fmla="*/ 2147483646 h 306"/>
                  <a:gd name="T50" fmla="*/ 2147483646 w 60"/>
                  <a:gd name="T51" fmla="*/ 2147483646 h 306"/>
                  <a:gd name="T52" fmla="*/ 2147483646 w 60"/>
                  <a:gd name="T53" fmla="*/ 2147483646 h 306"/>
                  <a:gd name="T54" fmla="*/ 0 w 60"/>
                  <a:gd name="T55" fmla="*/ 2147483646 h 306"/>
                  <a:gd name="T56" fmla="*/ 0 w 60"/>
                  <a:gd name="T57" fmla="*/ 2147483646 h 306"/>
                  <a:gd name="T58" fmla="*/ 2147483646 w 60"/>
                  <a:gd name="T59" fmla="*/ 2147483646 h 306"/>
                  <a:gd name="T60" fmla="*/ 2147483646 w 60"/>
                  <a:gd name="T61" fmla="*/ 2147483646 h 306"/>
                  <a:gd name="T62" fmla="*/ 2147483646 w 60"/>
                  <a:gd name="T63" fmla="*/ 2147483646 h 306"/>
                  <a:gd name="T64" fmla="*/ 2147483646 w 60"/>
                  <a:gd name="T65" fmla="*/ 2147483646 h 306"/>
                  <a:gd name="T66" fmla="*/ 2147483646 w 60"/>
                  <a:gd name="T67" fmla="*/ 2147483646 h 306"/>
                  <a:gd name="T68" fmla="*/ 2147483646 w 60"/>
                  <a:gd name="T69" fmla="*/ 2147483646 h 306"/>
                  <a:gd name="T70" fmla="*/ 2147483646 w 60"/>
                  <a:gd name="T71" fmla="*/ 2147483646 h 306"/>
                  <a:gd name="T72" fmla="*/ 2147483646 w 60"/>
                  <a:gd name="T73" fmla="*/ 2147483646 h 306"/>
                  <a:gd name="T74" fmla="*/ 2147483646 w 60"/>
                  <a:gd name="T75" fmla="*/ 2147483646 h 306"/>
                  <a:gd name="T76" fmla="*/ 2147483646 w 60"/>
                  <a:gd name="T77" fmla="*/ 2147483646 h 306"/>
                  <a:gd name="T78" fmla="*/ 2147483646 w 60"/>
                  <a:gd name="T79" fmla="*/ 2147483646 h 306"/>
                  <a:gd name="T80" fmla="*/ 2147483646 w 60"/>
                  <a:gd name="T81" fmla="*/ 2147483646 h 306"/>
                  <a:gd name="T82" fmla="*/ 2147483646 w 60"/>
                  <a:gd name="T83" fmla="*/ 2147483646 h 306"/>
                  <a:gd name="T84" fmla="*/ 2147483646 w 60"/>
                  <a:gd name="T85" fmla="*/ 2147483646 h 306"/>
                  <a:gd name="T86" fmla="*/ 0 w 60"/>
                  <a:gd name="T87" fmla="*/ 2147483646 h 306"/>
                  <a:gd name="T88" fmla="*/ 0 w 60"/>
                  <a:gd name="T89" fmla="*/ 2147483646 h 306"/>
                  <a:gd name="T90" fmla="*/ 2147483646 w 60"/>
                  <a:gd name="T91" fmla="*/ 2147483646 h 306"/>
                  <a:gd name="T92" fmla="*/ 2147483646 w 60"/>
                  <a:gd name="T93" fmla="*/ 2147483646 h 306"/>
                  <a:gd name="T94" fmla="*/ 2147483646 w 60"/>
                  <a:gd name="T95" fmla="*/ 2147483646 h 30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0"/>
                  <a:gd name="T145" fmla="*/ 0 h 306"/>
                  <a:gd name="T146" fmla="*/ 60 w 60"/>
                  <a:gd name="T147" fmla="*/ 306 h 30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0" h="306">
                    <a:moveTo>
                      <a:pt x="30" y="306"/>
                    </a:moveTo>
                    <a:lnTo>
                      <a:pt x="37" y="302"/>
                    </a:lnTo>
                    <a:lnTo>
                      <a:pt x="43" y="298"/>
                    </a:lnTo>
                    <a:lnTo>
                      <a:pt x="48" y="295"/>
                    </a:lnTo>
                    <a:lnTo>
                      <a:pt x="53" y="292"/>
                    </a:lnTo>
                    <a:lnTo>
                      <a:pt x="56" y="289"/>
                    </a:lnTo>
                    <a:lnTo>
                      <a:pt x="58" y="286"/>
                    </a:lnTo>
                    <a:lnTo>
                      <a:pt x="60" y="283"/>
                    </a:lnTo>
                    <a:lnTo>
                      <a:pt x="60" y="281"/>
                    </a:lnTo>
                    <a:lnTo>
                      <a:pt x="60" y="278"/>
                    </a:lnTo>
                    <a:lnTo>
                      <a:pt x="58" y="275"/>
                    </a:lnTo>
                    <a:lnTo>
                      <a:pt x="56" y="273"/>
                    </a:lnTo>
                    <a:lnTo>
                      <a:pt x="53" y="270"/>
                    </a:lnTo>
                    <a:lnTo>
                      <a:pt x="48" y="267"/>
                    </a:lnTo>
                    <a:lnTo>
                      <a:pt x="43" y="263"/>
                    </a:lnTo>
                    <a:lnTo>
                      <a:pt x="37" y="259"/>
                    </a:lnTo>
                    <a:lnTo>
                      <a:pt x="30" y="255"/>
                    </a:lnTo>
                    <a:lnTo>
                      <a:pt x="23" y="251"/>
                    </a:lnTo>
                    <a:lnTo>
                      <a:pt x="17" y="247"/>
                    </a:lnTo>
                    <a:lnTo>
                      <a:pt x="12" y="244"/>
                    </a:lnTo>
                    <a:lnTo>
                      <a:pt x="8" y="241"/>
                    </a:lnTo>
                    <a:lnTo>
                      <a:pt x="4" y="238"/>
                    </a:lnTo>
                    <a:lnTo>
                      <a:pt x="2" y="235"/>
                    </a:lnTo>
                    <a:lnTo>
                      <a:pt x="0" y="232"/>
                    </a:lnTo>
                    <a:lnTo>
                      <a:pt x="0" y="230"/>
                    </a:lnTo>
                    <a:lnTo>
                      <a:pt x="0" y="227"/>
                    </a:lnTo>
                    <a:lnTo>
                      <a:pt x="2" y="224"/>
                    </a:lnTo>
                    <a:lnTo>
                      <a:pt x="4" y="222"/>
                    </a:lnTo>
                    <a:lnTo>
                      <a:pt x="8" y="219"/>
                    </a:lnTo>
                    <a:lnTo>
                      <a:pt x="12" y="215"/>
                    </a:lnTo>
                    <a:lnTo>
                      <a:pt x="17" y="212"/>
                    </a:lnTo>
                    <a:lnTo>
                      <a:pt x="23" y="208"/>
                    </a:lnTo>
                    <a:lnTo>
                      <a:pt x="30" y="204"/>
                    </a:lnTo>
                    <a:lnTo>
                      <a:pt x="37" y="200"/>
                    </a:lnTo>
                    <a:lnTo>
                      <a:pt x="43" y="196"/>
                    </a:lnTo>
                    <a:lnTo>
                      <a:pt x="48" y="193"/>
                    </a:lnTo>
                    <a:lnTo>
                      <a:pt x="53" y="190"/>
                    </a:lnTo>
                    <a:lnTo>
                      <a:pt x="56" y="187"/>
                    </a:lnTo>
                    <a:lnTo>
                      <a:pt x="58" y="184"/>
                    </a:lnTo>
                    <a:lnTo>
                      <a:pt x="60" y="181"/>
                    </a:lnTo>
                    <a:lnTo>
                      <a:pt x="60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6" y="170"/>
                    </a:lnTo>
                    <a:lnTo>
                      <a:pt x="53" y="167"/>
                    </a:lnTo>
                    <a:lnTo>
                      <a:pt x="48" y="164"/>
                    </a:lnTo>
                    <a:lnTo>
                      <a:pt x="43" y="161"/>
                    </a:lnTo>
                    <a:lnTo>
                      <a:pt x="37" y="157"/>
                    </a:lnTo>
                    <a:lnTo>
                      <a:pt x="30" y="153"/>
                    </a:lnTo>
                    <a:lnTo>
                      <a:pt x="23" y="149"/>
                    </a:lnTo>
                    <a:lnTo>
                      <a:pt x="17" y="145"/>
                    </a:lnTo>
                    <a:lnTo>
                      <a:pt x="12" y="142"/>
                    </a:lnTo>
                    <a:lnTo>
                      <a:pt x="8" y="139"/>
                    </a:lnTo>
                    <a:lnTo>
                      <a:pt x="4" y="136"/>
                    </a:lnTo>
                    <a:lnTo>
                      <a:pt x="2" y="133"/>
                    </a:lnTo>
                    <a:lnTo>
                      <a:pt x="0" y="130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2" y="122"/>
                    </a:lnTo>
                    <a:lnTo>
                      <a:pt x="4" y="119"/>
                    </a:lnTo>
                    <a:lnTo>
                      <a:pt x="8" y="116"/>
                    </a:lnTo>
                    <a:lnTo>
                      <a:pt x="12" y="113"/>
                    </a:lnTo>
                    <a:lnTo>
                      <a:pt x="17" y="110"/>
                    </a:lnTo>
                    <a:lnTo>
                      <a:pt x="23" y="106"/>
                    </a:lnTo>
                    <a:lnTo>
                      <a:pt x="30" y="102"/>
                    </a:lnTo>
                    <a:lnTo>
                      <a:pt x="37" y="98"/>
                    </a:lnTo>
                    <a:lnTo>
                      <a:pt x="43" y="94"/>
                    </a:lnTo>
                    <a:lnTo>
                      <a:pt x="48" y="91"/>
                    </a:lnTo>
                    <a:lnTo>
                      <a:pt x="53" y="87"/>
                    </a:lnTo>
                    <a:lnTo>
                      <a:pt x="56" y="84"/>
                    </a:lnTo>
                    <a:lnTo>
                      <a:pt x="58" y="82"/>
                    </a:lnTo>
                    <a:lnTo>
                      <a:pt x="60" y="79"/>
                    </a:lnTo>
                    <a:lnTo>
                      <a:pt x="60" y="76"/>
                    </a:lnTo>
                    <a:lnTo>
                      <a:pt x="60" y="74"/>
                    </a:lnTo>
                    <a:lnTo>
                      <a:pt x="58" y="71"/>
                    </a:lnTo>
                    <a:lnTo>
                      <a:pt x="56" y="68"/>
                    </a:lnTo>
                    <a:lnTo>
                      <a:pt x="53" y="65"/>
                    </a:lnTo>
                    <a:lnTo>
                      <a:pt x="48" y="62"/>
                    </a:lnTo>
                    <a:lnTo>
                      <a:pt x="43" y="59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3" y="47"/>
                    </a:lnTo>
                    <a:lnTo>
                      <a:pt x="17" y="43"/>
                    </a:lnTo>
                    <a:lnTo>
                      <a:pt x="12" y="39"/>
                    </a:lnTo>
                    <a:lnTo>
                      <a:pt x="8" y="36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0"/>
                    </a:lnTo>
                    <a:lnTo>
                      <a:pt x="4" y="17"/>
                    </a:lnTo>
                    <a:lnTo>
                      <a:pt x="8" y="14"/>
                    </a:lnTo>
                    <a:lnTo>
                      <a:pt x="12" y="11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A6D5BB5F-6641-1B43-50CB-C668F04BEF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8827" y="2961138"/>
                <a:ext cx="0" cy="264442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99333957-2674-0D46-34A5-AE185BF68B5B}"/>
                </a:ext>
              </a:extLst>
            </p:cNvPr>
            <p:cNvGrpSpPr/>
            <p:nvPr/>
          </p:nvGrpSpPr>
          <p:grpSpPr>
            <a:xfrm>
              <a:off x="4888568" y="1562130"/>
              <a:ext cx="1370490" cy="849194"/>
              <a:chOff x="7456203" y="1481353"/>
              <a:chExt cx="1370490" cy="84919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AC1667-76F9-3D17-3E18-BE1635DAA6BC}"/>
                  </a:ext>
                </a:extLst>
              </p:cNvPr>
              <p:cNvSpPr/>
              <p:nvPr/>
            </p:nvSpPr>
            <p:spPr>
              <a:xfrm>
                <a:off x="7456203" y="1481353"/>
                <a:ext cx="1370490" cy="84919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26">
                <a:extLst>
                  <a:ext uri="{FF2B5EF4-FFF2-40B4-BE49-F238E27FC236}">
                    <a16:creationId xmlns:a16="http://schemas.microsoft.com/office/drawing/2014/main" id="{090A43F3-6DD0-6FF5-8657-D3E8664D67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84984" y="1706285"/>
                <a:ext cx="912178" cy="381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latin typeface="Corbel (Body)"/>
                    <a:cs typeface="Calibri" panose="020F0502020204030204" pitchFamily="34" charset="0"/>
                  </a:rPr>
                  <a:t>cooler</a:t>
                </a:r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26">
                  <a:extLst>
                    <a:ext uri="{FF2B5EF4-FFF2-40B4-BE49-F238E27FC236}">
                      <a16:creationId xmlns:a16="http://schemas.microsoft.com/office/drawing/2014/main" id="{E1D00A59-2F8E-E502-4158-482D1FFF50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31697" y="2653209"/>
                  <a:ext cx="16335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𝑐𝑜𝑜𝑙𝑒𝑟</m:t>
                            </m:r>
                          </m:sub>
                        </m:sSub>
                      </m:oMath>
                    </m:oMathPara>
                  </a14:m>
                  <a:endPara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13" name="TextBox 26">
                  <a:extLst>
                    <a:ext uri="{FF2B5EF4-FFF2-40B4-BE49-F238E27FC236}">
                      <a16:creationId xmlns:a16="http://schemas.microsoft.com/office/drawing/2014/main" id="{E1D00A59-2F8E-E502-4158-482D1FFF50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31697" y="2653209"/>
                  <a:ext cx="1633538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655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B1EDB90-5630-ACCB-5DA4-7E053BD21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65461" y="3537803"/>
              <a:ext cx="1792355" cy="399143"/>
              <a:chOff x="1098530" y="2747574"/>
              <a:chExt cx="1792355" cy="399143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C78C4497-D1E6-4A1C-1B76-4531931F7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530" y="2947146"/>
                <a:ext cx="1792355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158E4F8-A596-1BA7-0F1E-E260581E7DE2}"/>
                  </a:ext>
                </a:extLst>
              </p:cNvPr>
              <p:cNvSpPr/>
              <p:nvPr/>
            </p:nvSpPr>
            <p:spPr>
              <a:xfrm>
                <a:off x="1795476" y="274757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37B03A6-6B4F-5023-0FA8-C8CEC8B197B5}"/>
                </a:ext>
              </a:extLst>
            </p:cNvPr>
            <p:cNvGrpSpPr/>
            <p:nvPr/>
          </p:nvGrpSpPr>
          <p:grpSpPr>
            <a:xfrm>
              <a:off x="6281601" y="1775237"/>
              <a:ext cx="1470584" cy="1794691"/>
              <a:chOff x="5893632" y="2547285"/>
              <a:chExt cx="1470584" cy="1794691"/>
            </a:xfrm>
          </p:grpSpPr>
          <p:cxnSp>
            <p:nvCxnSpPr>
              <p:cNvPr id="60" name="Connector: Elbow 59">
                <a:extLst>
                  <a:ext uri="{FF2B5EF4-FFF2-40B4-BE49-F238E27FC236}">
                    <a16:creationId xmlns:a16="http://schemas.microsoft.com/office/drawing/2014/main" id="{400ABC8A-5910-6FF9-A2B6-02AE7759135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831364" y="2809125"/>
                <a:ext cx="1595119" cy="1470584"/>
              </a:xfrm>
              <a:prstGeom prst="bentConnector3">
                <a:avLst>
                  <a:gd name="adj1" fmla="val 520"/>
                </a:avLst>
              </a:prstGeom>
              <a:ln w="38100"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30F566D-5EE5-E3E0-5043-DCFFD79DAB86}"/>
                  </a:ext>
                </a:extLst>
              </p:cNvPr>
              <p:cNvSpPr/>
              <p:nvPr/>
            </p:nvSpPr>
            <p:spPr bwMode="auto">
              <a:xfrm>
                <a:off x="6380959" y="2547285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8492A3-3C42-25A1-B231-202380A3BC56}"/>
                  </a:ext>
                </a:extLst>
              </p:cNvPr>
              <p:cNvSpPr txBox="1"/>
              <p:nvPr/>
            </p:nvSpPr>
            <p:spPr>
              <a:xfrm>
                <a:off x="6380959" y="2550357"/>
                <a:ext cx="519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6a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F87B89AF-9A77-6F64-EAAA-1AFA28A8A1DD}"/>
                </a:ext>
              </a:extLst>
            </p:cNvPr>
            <p:cNvGrpSpPr/>
            <p:nvPr/>
          </p:nvGrpSpPr>
          <p:grpSpPr>
            <a:xfrm>
              <a:off x="4887046" y="3332802"/>
              <a:ext cx="1370490" cy="849194"/>
              <a:chOff x="7454681" y="3252025"/>
              <a:chExt cx="1370490" cy="849194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9142C6C-445B-80AB-215B-D5DEFCA32B41}"/>
                  </a:ext>
                </a:extLst>
              </p:cNvPr>
              <p:cNvSpPr/>
              <p:nvPr/>
            </p:nvSpPr>
            <p:spPr>
              <a:xfrm>
                <a:off x="7454681" y="3252025"/>
                <a:ext cx="1370490" cy="84919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Box 26">
                <a:extLst>
                  <a:ext uri="{FF2B5EF4-FFF2-40B4-BE49-F238E27FC236}">
                    <a16:creationId xmlns:a16="http://schemas.microsoft.com/office/drawing/2014/main" id="{58299657-AE8E-6329-7BAD-2782CAD0F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9098" y="3493456"/>
                <a:ext cx="912178" cy="381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 err="1">
                    <a:latin typeface="Corbel (Body)"/>
                    <a:cs typeface="Calibri" panose="020F0502020204030204" pitchFamily="34" charset="0"/>
                  </a:rPr>
                  <a:t>melter</a:t>
                </a:r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42CA43A-50F6-2517-C522-90174A493E17}"/>
                </a:ext>
              </a:extLst>
            </p:cNvPr>
            <p:cNvSpPr/>
            <p:nvPr/>
          </p:nvSpPr>
          <p:spPr bwMode="auto">
            <a:xfrm>
              <a:off x="7566999" y="354011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58EADD7-E3AD-642F-EF53-230F32D52AB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12714" y="5498998"/>
              <a:ext cx="1439506" cy="398462"/>
              <a:chOff x="882014" y="2738351"/>
              <a:chExt cx="1439506" cy="398462"/>
            </a:xfrm>
          </p:grpSpPr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0C8B2DC5-C826-1334-C1B7-A4D9D6D445F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1599396" y="2220475"/>
                <a:ext cx="4741" cy="1439506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3FF307C-D939-4B70-8DF7-422C8FB79713}"/>
                  </a:ext>
                </a:extLst>
              </p:cNvPr>
              <p:cNvSpPr/>
              <p:nvPr/>
            </p:nvSpPr>
            <p:spPr>
              <a:xfrm rot="5400000">
                <a:off x="1473119" y="2738010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C7293A6-B3CF-C5C2-4C96-A672E96399EC}"/>
                </a:ext>
              </a:extLst>
            </p:cNvPr>
            <p:cNvSpPr/>
            <p:nvPr/>
          </p:nvSpPr>
          <p:spPr bwMode="auto">
            <a:xfrm>
              <a:off x="3738254" y="4579333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TextBox 26">
              <a:extLst>
                <a:ext uri="{FF2B5EF4-FFF2-40B4-BE49-F238E27FC236}">
                  <a16:creationId xmlns:a16="http://schemas.microsoft.com/office/drawing/2014/main" id="{E4181850-7114-E117-EBA5-1A4574388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2928" y="1037728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w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BA7E433-8518-CD1D-3B4D-4212E1A5BD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3858" y="3540118"/>
              <a:ext cx="1348565" cy="399143"/>
              <a:chOff x="1098530" y="2749888"/>
              <a:chExt cx="1348565" cy="399143"/>
            </a:xfrm>
          </p:grpSpPr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57085FDE-B80C-26CA-C15A-4FBE7F5AF2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530" y="2947145"/>
                <a:ext cx="1348565" cy="1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CAD78E2-FA28-7284-C85C-311D94C5C049}"/>
                  </a:ext>
                </a:extLst>
              </p:cNvPr>
              <p:cNvSpPr/>
              <p:nvPr/>
            </p:nvSpPr>
            <p:spPr>
              <a:xfrm>
                <a:off x="1640031" y="2749888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A6195D7-8993-1644-6EB7-1971A20E9FCA}"/>
                </a:ext>
              </a:extLst>
            </p:cNvPr>
            <p:cNvSpPr txBox="1"/>
            <p:nvPr/>
          </p:nvSpPr>
          <p:spPr>
            <a:xfrm>
              <a:off x="6775322" y="3532390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5c</a:t>
              </a:r>
            </a:p>
          </p:txBody>
        </p:sp>
        <p:sp>
          <p:nvSpPr>
            <p:cNvPr id="122" name="TextBox 26">
              <a:extLst>
                <a:ext uri="{FF2B5EF4-FFF2-40B4-BE49-F238E27FC236}">
                  <a16:creationId xmlns:a16="http://schemas.microsoft.com/office/drawing/2014/main" id="{75C54DEE-E8FD-0DD3-420B-86B827B40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9811" y="2781249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w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</p:txBody>
        </p:sp>
        <p:sp>
          <p:nvSpPr>
            <p:cNvPr id="124" name="TextBox 26">
              <a:extLst>
                <a:ext uri="{FF2B5EF4-FFF2-40B4-BE49-F238E27FC236}">
                  <a16:creationId xmlns:a16="http://schemas.microsoft.com/office/drawing/2014/main" id="{C931167B-A85D-9E40-BEC7-8C8560091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622" y="5147961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ice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0.0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°C</a:t>
              </a: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48FB0810-9058-E218-DA36-3C5EB6DDD4F9}"/>
                </a:ext>
              </a:extLst>
            </p:cNvPr>
            <p:cNvGrpSpPr/>
            <p:nvPr/>
          </p:nvGrpSpPr>
          <p:grpSpPr>
            <a:xfrm>
              <a:off x="4146377" y="3936946"/>
              <a:ext cx="4237391" cy="1747722"/>
              <a:chOff x="6714012" y="3856169"/>
              <a:chExt cx="4237391" cy="1747722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6EA2A2DF-EAF8-F19B-A71D-1577DF8EAC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4012" y="4686576"/>
                <a:ext cx="3615469" cy="1095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36982DF9-D0AF-82A7-C9F9-81FA20AD7BA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10329481" y="3856169"/>
                <a:ext cx="179" cy="83648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FF054F26-5232-35DE-54EA-DDB33C0708CA}"/>
                  </a:ext>
                </a:extLst>
              </p:cNvPr>
              <p:cNvGrpSpPr/>
              <p:nvPr/>
            </p:nvGrpSpPr>
            <p:grpSpPr>
              <a:xfrm>
                <a:off x="9336563" y="4516405"/>
                <a:ext cx="519764" cy="399143"/>
                <a:chOff x="6380959" y="2547285"/>
                <a:chExt cx="519764" cy="399143"/>
              </a:xfrm>
            </p:grpSpPr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2F10714-551B-F3DB-E432-240E01525753}"/>
                    </a:ext>
                  </a:extLst>
                </p:cNvPr>
                <p:cNvSpPr/>
                <p:nvPr/>
              </p:nvSpPr>
              <p:spPr bwMode="auto">
                <a:xfrm>
                  <a:off x="6380959" y="2547285"/>
                  <a:ext cx="398462" cy="399143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68042D8-510A-B300-F716-F3257439E9B5}"/>
                    </a:ext>
                  </a:extLst>
                </p:cNvPr>
                <p:cNvSpPr txBox="1"/>
                <p:nvPr/>
              </p:nvSpPr>
              <p:spPr>
                <a:xfrm>
                  <a:off x="6380959" y="2550357"/>
                  <a:ext cx="519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5a</a:t>
                  </a:r>
                </a:p>
              </p:txBody>
            </p:sp>
          </p:grpSp>
          <p:sp>
            <p:nvSpPr>
              <p:cNvPr id="125" name="TextBox 26">
                <a:extLst>
                  <a:ext uri="{FF2B5EF4-FFF2-40B4-BE49-F238E27FC236}">
                    <a16:creationId xmlns:a16="http://schemas.microsoft.com/office/drawing/2014/main" id="{A6C7AB12-1D41-83D1-952C-52EB8C154A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17865" y="4957560"/>
                <a:ext cx="163353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latin typeface="Corbel (Body)"/>
                    <a:cs typeface="Calibri" panose="020F0502020204030204" pitchFamily="34" charset="0"/>
                  </a:rPr>
                  <a:t>ice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rPr>
                  <a:t>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rPr>
                  <a:t>0.0°C</a:t>
                </a:r>
              </a:p>
            </p:txBody>
          </p:sp>
        </p:grpSp>
        <p:sp>
          <p:nvSpPr>
            <p:cNvPr id="126" name="TextBox 26">
              <a:extLst>
                <a:ext uri="{FF2B5EF4-FFF2-40B4-BE49-F238E27FC236}">
                  <a16:creationId xmlns:a16="http://schemas.microsoft.com/office/drawing/2014/main" id="{789F9B01-FEAA-6F50-6794-EE5283745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1963" y="2526600"/>
              <a:ext cx="146795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slush: 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 0.0°C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   50.% water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   50.% ice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FB71E63-DA7F-1E9C-486C-1187A1BB39CA}"/>
                </a:ext>
              </a:extLst>
            </p:cNvPr>
            <p:cNvGrpSpPr/>
            <p:nvPr/>
          </p:nvGrpSpPr>
          <p:grpSpPr>
            <a:xfrm>
              <a:off x="3268171" y="3075128"/>
              <a:ext cx="1633538" cy="1473678"/>
              <a:chOff x="5345025" y="2841999"/>
              <a:chExt cx="1633538" cy="1473678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F50C8819-3BAA-209F-4179-244F5C25703B}"/>
                  </a:ext>
                </a:extLst>
              </p:cNvPr>
              <p:cNvGrpSpPr/>
              <p:nvPr/>
            </p:nvGrpSpPr>
            <p:grpSpPr>
              <a:xfrm>
                <a:off x="5345025" y="2841999"/>
                <a:ext cx="1633538" cy="1473678"/>
                <a:chOff x="5345025" y="2841999"/>
                <a:chExt cx="1633538" cy="1473678"/>
              </a:xfrm>
            </p:grpSpPr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620C68EF-32C5-E052-549A-6F40AF166344}"/>
                    </a:ext>
                  </a:extLst>
                </p:cNvPr>
                <p:cNvGrpSpPr/>
                <p:nvPr/>
              </p:nvGrpSpPr>
              <p:grpSpPr>
                <a:xfrm>
                  <a:off x="5345025" y="2841999"/>
                  <a:ext cx="1633538" cy="1473678"/>
                  <a:chOff x="5345025" y="2841999"/>
                  <a:chExt cx="1633538" cy="1473678"/>
                </a:xfrm>
              </p:grpSpPr>
              <p:cxnSp>
                <p:nvCxnSpPr>
                  <p:cNvPr id="103" name="Connector: Elbow 102">
                    <a:extLst>
                      <a:ext uri="{FF2B5EF4-FFF2-40B4-BE49-F238E27FC236}">
                        <a16:creationId xmlns:a16="http://schemas.microsoft.com/office/drawing/2014/main" id="{CE7D2C73-7575-0BBE-8A0D-CD44C79F87A7}"/>
                      </a:ext>
                    </a:extLst>
                  </p:cNvPr>
                  <p:cNvCxnSpPr>
                    <a:stCxn id="101" idx="0"/>
                  </p:cNvCxnSpPr>
                  <p:nvPr/>
                </p:nvCxnSpPr>
                <p:spPr>
                  <a:xfrm rot="5400000" flipH="1" flipV="1">
                    <a:off x="6059375" y="3436933"/>
                    <a:ext cx="823778" cy="933709"/>
                  </a:xfrm>
                  <a:prstGeom prst="bentConnector2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3" name="TextBox 26">
                    <a:extLst>
                      <a:ext uri="{FF2B5EF4-FFF2-40B4-BE49-F238E27FC236}">
                        <a16:creationId xmlns:a16="http://schemas.microsoft.com/office/drawing/2014/main" id="{AF2A0002-1417-FEF5-3993-CA140A8238A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5025" y="2841999"/>
                    <a:ext cx="1633538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1pPr>
                    <a:lvl2pPr marL="4572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2pPr>
                    <a:lvl3pPr marL="9144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3pPr>
                    <a:lvl4pPr marL="13716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4pPr>
                    <a:lvl5pPr marL="18288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dirty="0">
                        <a:latin typeface="Corbel (Body)"/>
                        <a:cs typeface="Calibri" panose="020F0502020204030204" pitchFamily="34" charset="0"/>
                      </a:rPr>
                      <a:t>ice</a:t>
                    </a:r>
                    <a:r>
                      <a:rPr lang="en-US" altLang="en-US" sz="1800" dirty="0">
                        <a:solidFill>
                          <a:schemeClr val="tx1"/>
                        </a:solidFill>
                        <a:latin typeface="Corbel (Body)"/>
                        <a:cs typeface="Calibri" panose="020F0502020204030204" pitchFamily="34" charset="0"/>
                      </a:rPr>
                      <a:t> </a:t>
                    </a:r>
                  </a:p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800" dirty="0">
                        <a:solidFill>
                          <a:schemeClr val="tx1"/>
                        </a:solidFill>
                        <a:latin typeface="Corbel (Body)"/>
                        <a:cs typeface="Calibri" panose="020F0502020204030204" pitchFamily="34" charset="0"/>
                      </a:rPr>
                      <a:t>0.0°C</a:t>
                    </a:r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CAAE7758-83D0-AC27-FE2A-7B114CBE633D}"/>
                    </a:ext>
                  </a:extLst>
                </p:cNvPr>
                <p:cNvSpPr/>
                <p:nvPr/>
              </p:nvSpPr>
              <p:spPr bwMode="auto">
                <a:xfrm>
                  <a:off x="5810089" y="3698014"/>
                  <a:ext cx="398462" cy="399143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6851CA-5C5F-DB99-E667-895A4120DAEB}"/>
                  </a:ext>
                </a:extLst>
              </p:cNvPr>
              <p:cNvSpPr txBox="1"/>
              <p:nvPr/>
            </p:nvSpPr>
            <p:spPr>
              <a:xfrm>
                <a:off x="5826916" y="3719121"/>
                <a:ext cx="519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5b</a:t>
                </a:r>
              </a:p>
            </p:txBody>
          </p:sp>
        </p:grp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0272DABA-75B2-1214-822D-14C56E8C771F}"/>
              </a:ext>
            </a:extLst>
          </p:cNvPr>
          <p:cNvSpPr txBox="1"/>
          <p:nvPr/>
        </p:nvSpPr>
        <p:spPr>
          <a:xfrm>
            <a:off x="3226351" y="850695"/>
            <a:ext cx="462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D726F"/>
                </a:solidFill>
              </a:rPr>
              <a:t>rate in = rate out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59F403-149A-5234-3EF5-98F3BAB6FF88}"/>
                  </a:ext>
                </a:extLst>
              </p:cNvPr>
              <p:cNvSpPr txBox="1"/>
              <p:nvPr/>
            </p:nvSpPr>
            <p:spPr>
              <a:xfrm>
                <a:off x="3248153" y="2125001"/>
                <a:ext cx="1900939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D726F"/>
                        </a:solidFill>
                        <a:latin typeface="Cambria Math" panose="02040503050406030204" pitchFamily="18" charset="0"/>
                      </a:rPr>
                      <m:t>𝟓𝟗</m:t>
                    </m:r>
                  </m:oMath>
                </a14:m>
                <a:r>
                  <a:rPr lang="en-US" sz="1800" b="1" dirty="0">
                    <a:solidFill>
                      <a:srgbClr val="FD726F"/>
                    </a:solidFill>
                  </a:rPr>
                  <a:t> kg/min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59F403-149A-5234-3EF5-98F3BAB6F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153" y="2125001"/>
                <a:ext cx="1900939" cy="381515"/>
              </a:xfrm>
              <a:prstGeom prst="rect">
                <a:avLst/>
              </a:prstGeom>
              <a:blipFill>
                <a:blip r:embed="rId4"/>
                <a:stretch>
                  <a:fillRect t="-967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299275-A63C-02CB-36ED-905A86735A1E}"/>
                  </a:ext>
                </a:extLst>
              </p:cNvPr>
              <p:cNvSpPr txBox="1"/>
              <p:nvPr/>
            </p:nvSpPr>
            <p:spPr>
              <a:xfrm>
                <a:off x="6494119" y="2136703"/>
                <a:ext cx="1381279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D726F"/>
                        </a:solidFill>
                        <a:latin typeface="Cambria Math" panose="02040503050406030204" pitchFamily="18" charset="0"/>
                      </a:rPr>
                      <m:t>𝟓𝟗</m:t>
                    </m:r>
                  </m:oMath>
                </a14:m>
                <a:r>
                  <a:rPr lang="en-US" sz="1800" b="1" dirty="0">
                    <a:solidFill>
                      <a:srgbClr val="FD726F"/>
                    </a:solidFill>
                  </a:rPr>
                  <a:t> kg/min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299275-A63C-02CB-36ED-905A86735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119" y="2136703"/>
                <a:ext cx="1381279" cy="381515"/>
              </a:xfrm>
              <a:prstGeom prst="rect">
                <a:avLst/>
              </a:prstGeom>
              <a:blipFill>
                <a:blip r:embed="rId5"/>
                <a:stretch>
                  <a:fillRect t="-967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53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2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63B69B-32C4-5B10-9429-07D62F0DF1D5}"/>
              </a:ext>
            </a:extLst>
          </p:cNvPr>
          <p:cNvGrpSpPr>
            <a:grpSpLocks/>
          </p:cNvGrpSpPr>
          <p:nvPr/>
        </p:nvGrpSpPr>
        <p:grpSpPr bwMode="auto">
          <a:xfrm>
            <a:off x="361201" y="2434115"/>
            <a:ext cx="1792355" cy="399143"/>
            <a:chOff x="1098530" y="2747574"/>
            <a:chExt cx="1792355" cy="399143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9E91B959-D301-1AB4-6B74-6A78846458AA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FECEC6D-8AD1-78E0-94D8-7DFEE31249D7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7A041B58-4DC5-E421-FD96-38E84B9C2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72" y="1479053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9BCA2-1DD8-5D01-9843-65FAEBAC18C6}"/>
              </a:ext>
            </a:extLst>
          </p:cNvPr>
          <p:cNvSpPr/>
          <p:nvPr/>
        </p:nvSpPr>
        <p:spPr>
          <a:xfrm>
            <a:off x="2153555" y="2209090"/>
            <a:ext cx="1370490" cy="84919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202">
            <a:extLst>
              <a:ext uri="{FF2B5EF4-FFF2-40B4-BE49-F238E27FC236}">
                <a16:creationId xmlns:a16="http://schemas.microsoft.com/office/drawing/2014/main" id="{BA72E4EF-9331-D19E-7FBC-FB1A8ED51D7C}"/>
              </a:ext>
            </a:extLst>
          </p:cNvPr>
          <p:cNvSpPr>
            <a:spLocks/>
          </p:cNvSpPr>
          <p:nvPr/>
        </p:nvSpPr>
        <p:spPr bwMode="auto">
          <a:xfrm>
            <a:off x="2729819" y="3058284"/>
            <a:ext cx="172720" cy="630591"/>
          </a:xfrm>
          <a:custGeom>
            <a:avLst/>
            <a:gdLst>
              <a:gd name="T0" fmla="*/ 2147483646 w 60"/>
              <a:gd name="T1" fmla="*/ 2147483646 h 306"/>
              <a:gd name="T2" fmla="*/ 2147483646 w 60"/>
              <a:gd name="T3" fmla="*/ 2147483646 h 306"/>
              <a:gd name="T4" fmla="*/ 2147483646 w 60"/>
              <a:gd name="T5" fmla="*/ 2147483646 h 306"/>
              <a:gd name="T6" fmla="*/ 2147483646 w 60"/>
              <a:gd name="T7" fmla="*/ 2147483646 h 306"/>
              <a:gd name="T8" fmla="*/ 2147483646 w 60"/>
              <a:gd name="T9" fmla="*/ 2147483646 h 306"/>
              <a:gd name="T10" fmla="*/ 2147483646 w 60"/>
              <a:gd name="T11" fmla="*/ 2147483646 h 306"/>
              <a:gd name="T12" fmla="*/ 2147483646 w 60"/>
              <a:gd name="T13" fmla="*/ 2147483646 h 306"/>
              <a:gd name="T14" fmla="*/ 2147483646 w 60"/>
              <a:gd name="T15" fmla="*/ 2147483646 h 306"/>
              <a:gd name="T16" fmla="*/ 2147483646 w 60"/>
              <a:gd name="T17" fmla="*/ 2147483646 h 306"/>
              <a:gd name="T18" fmla="*/ 2147483646 w 60"/>
              <a:gd name="T19" fmla="*/ 2147483646 h 306"/>
              <a:gd name="T20" fmla="*/ 2147483646 w 60"/>
              <a:gd name="T21" fmla="*/ 2147483646 h 306"/>
              <a:gd name="T22" fmla="*/ 0 w 60"/>
              <a:gd name="T23" fmla="*/ 2147483646 h 306"/>
              <a:gd name="T24" fmla="*/ 0 w 60"/>
              <a:gd name="T25" fmla="*/ 2147483646 h 306"/>
              <a:gd name="T26" fmla="*/ 2147483646 w 60"/>
              <a:gd name="T27" fmla="*/ 2147483646 h 306"/>
              <a:gd name="T28" fmla="*/ 2147483646 w 60"/>
              <a:gd name="T29" fmla="*/ 2147483646 h 306"/>
              <a:gd name="T30" fmla="*/ 2147483646 w 60"/>
              <a:gd name="T31" fmla="*/ 2147483646 h 306"/>
              <a:gd name="T32" fmla="*/ 2147483646 w 60"/>
              <a:gd name="T33" fmla="*/ 2147483646 h 306"/>
              <a:gd name="T34" fmla="*/ 2147483646 w 60"/>
              <a:gd name="T35" fmla="*/ 2147483646 h 306"/>
              <a:gd name="T36" fmla="*/ 2147483646 w 60"/>
              <a:gd name="T37" fmla="*/ 2147483646 h 306"/>
              <a:gd name="T38" fmla="*/ 2147483646 w 60"/>
              <a:gd name="T39" fmla="*/ 2147483646 h 306"/>
              <a:gd name="T40" fmla="*/ 2147483646 w 60"/>
              <a:gd name="T41" fmla="*/ 2147483646 h 306"/>
              <a:gd name="T42" fmla="*/ 2147483646 w 60"/>
              <a:gd name="T43" fmla="*/ 2147483646 h 306"/>
              <a:gd name="T44" fmla="*/ 2147483646 w 60"/>
              <a:gd name="T45" fmla="*/ 2147483646 h 306"/>
              <a:gd name="T46" fmla="*/ 2147483646 w 60"/>
              <a:gd name="T47" fmla="*/ 2147483646 h 306"/>
              <a:gd name="T48" fmla="*/ 2147483646 w 60"/>
              <a:gd name="T49" fmla="*/ 2147483646 h 306"/>
              <a:gd name="T50" fmla="*/ 2147483646 w 60"/>
              <a:gd name="T51" fmla="*/ 2147483646 h 306"/>
              <a:gd name="T52" fmla="*/ 2147483646 w 60"/>
              <a:gd name="T53" fmla="*/ 2147483646 h 306"/>
              <a:gd name="T54" fmla="*/ 0 w 60"/>
              <a:gd name="T55" fmla="*/ 2147483646 h 306"/>
              <a:gd name="T56" fmla="*/ 0 w 60"/>
              <a:gd name="T57" fmla="*/ 2147483646 h 306"/>
              <a:gd name="T58" fmla="*/ 2147483646 w 60"/>
              <a:gd name="T59" fmla="*/ 2147483646 h 306"/>
              <a:gd name="T60" fmla="*/ 2147483646 w 60"/>
              <a:gd name="T61" fmla="*/ 2147483646 h 306"/>
              <a:gd name="T62" fmla="*/ 2147483646 w 60"/>
              <a:gd name="T63" fmla="*/ 2147483646 h 306"/>
              <a:gd name="T64" fmla="*/ 2147483646 w 60"/>
              <a:gd name="T65" fmla="*/ 2147483646 h 306"/>
              <a:gd name="T66" fmla="*/ 2147483646 w 60"/>
              <a:gd name="T67" fmla="*/ 2147483646 h 306"/>
              <a:gd name="T68" fmla="*/ 2147483646 w 60"/>
              <a:gd name="T69" fmla="*/ 2147483646 h 306"/>
              <a:gd name="T70" fmla="*/ 2147483646 w 60"/>
              <a:gd name="T71" fmla="*/ 2147483646 h 306"/>
              <a:gd name="T72" fmla="*/ 2147483646 w 60"/>
              <a:gd name="T73" fmla="*/ 2147483646 h 306"/>
              <a:gd name="T74" fmla="*/ 2147483646 w 60"/>
              <a:gd name="T75" fmla="*/ 2147483646 h 306"/>
              <a:gd name="T76" fmla="*/ 2147483646 w 60"/>
              <a:gd name="T77" fmla="*/ 2147483646 h 306"/>
              <a:gd name="T78" fmla="*/ 2147483646 w 60"/>
              <a:gd name="T79" fmla="*/ 2147483646 h 306"/>
              <a:gd name="T80" fmla="*/ 2147483646 w 60"/>
              <a:gd name="T81" fmla="*/ 2147483646 h 306"/>
              <a:gd name="T82" fmla="*/ 2147483646 w 60"/>
              <a:gd name="T83" fmla="*/ 2147483646 h 306"/>
              <a:gd name="T84" fmla="*/ 2147483646 w 60"/>
              <a:gd name="T85" fmla="*/ 2147483646 h 306"/>
              <a:gd name="T86" fmla="*/ 0 w 60"/>
              <a:gd name="T87" fmla="*/ 2147483646 h 306"/>
              <a:gd name="T88" fmla="*/ 0 w 60"/>
              <a:gd name="T89" fmla="*/ 2147483646 h 306"/>
              <a:gd name="T90" fmla="*/ 2147483646 w 60"/>
              <a:gd name="T91" fmla="*/ 2147483646 h 306"/>
              <a:gd name="T92" fmla="*/ 2147483646 w 60"/>
              <a:gd name="T93" fmla="*/ 2147483646 h 306"/>
              <a:gd name="T94" fmla="*/ 2147483646 w 60"/>
              <a:gd name="T95" fmla="*/ 2147483646 h 3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306"/>
              <a:gd name="T146" fmla="*/ 60 w 60"/>
              <a:gd name="T147" fmla="*/ 306 h 30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306">
                <a:moveTo>
                  <a:pt x="30" y="306"/>
                </a:moveTo>
                <a:lnTo>
                  <a:pt x="37" y="302"/>
                </a:lnTo>
                <a:lnTo>
                  <a:pt x="43" y="298"/>
                </a:lnTo>
                <a:lnTo>
                  <a:pt x="48" y="295"/>
                </a:lnTo>
                <a:lnTo>
                  <a:pt x="53" y="292"/>
                </a:lnTo>
                <a:lnTo>
                  <a:pt x="56" y="289"/>
                </a:lnTo>
                <a:lnTo>
                  <a:pt x="58" y="286"/>
                </a:lnTo>
                <a:lnTo>
                  <a:pt x="60" y="283"/>
                </a:lnTo>
                <a:lnTo>
                  <a:pt x="60" y="281"/>
                </a:lnTo>
                <a:lnTo>
                  <a:pt x="60" y="278"/>
                </a:lnTo>
                <a:lnTo>
                  <a:pt x="58" y="275"/>
                </a:lnTo>
                <a:lnTo>
                  <a:pt x="56" y="273"/>
                </a:lnTo>
                <a:lnTo>
                  <a:pt x="53" y="270"/>
                </a:lnTo>
                <a:lnTo>
                  <a:pt x="48" y="267"/>
                </a:lnTo>
                <a:lnTo>
                  <a:pt x="43" y="263"/>
                </a:lnTo>
                <a:lnTo>
                  <a:pt x="37" y="259"/>
                </a:lnTo>
                <a:lnTo>
                  <a:pt x="30" y="255"/>
                </a:lnTo>
                <a:lnTo>
                  <a:pt x="23" y="251"/>
                </a:lnTo>
                <a:lnTo>
                  <a:pt x="17" y="247"/>
                </a:lnTo>
                <a:lnTo>
                  <a:pt x="12" y="244"/>
                </a:lnTo>
                <a:lnTo>
                  <a:pt x="8" y="241"/>
                </a:lnTo>
                <a:lnTo>
                  <a:pt x="4" y="238"/>
                </a:lnTo>
                <a:lnTo>
                  <a:pt x="2" y="235"/>
                </a:lnTo>
                <a:lnTo>
                  <a:pt x="0" y="232"/>
                </a:lnTo>
                <a:lnTo>
                  <a:pt x="0" y="230"/>
                </a:lnTo>
                <a:lnTo>
                  <a:pt x="0" y="227"/>
                </a:lnTo>
                <a:lnTo>
                  <a:pt x="2" y="224"/>
                </a:lnTo>
                <a:lnTo>
                  <a:pt x="4" y="222"/>
                </a:lnTo>
                <a:lnTo>
                  <a:pt x="8" y="219"/>
                </a:lnTo>
                <a:lnTo>
                  <a:pt x="12" y="215"/>
                </a:lnTo>
                <a:lnTo>
                  <a:pt x="17" y="212"/>
                </a:lnTo>
                <a:lnTo>
                  <a:pt x="23" y="208"/>
                </a:lnTo>
                <a:lnTo>
                  <a:pt x="30" y="204"/>
                </a:lnTo>
                <a:lnTo>
                  <a:pt x="37" y="200"/>
                </a:lnTo>
                <a:lnTo>
                  <a:pt x="43" y="196"/>
                </a:lnTo>
                <a:lnTo>
                  <a:pt x="48" y="193"/>
                </a:lnTo>
                <a:lnTo>
                  <a:pt x="53" y="190"/>
                </a:lnTo>
                <a:lnTo>
                  <a:pt x="56" y="187"/>
                </a:lnTo>
                <a:lnTo>
                  <a:pt x="58" y="184"/>
                </a:lnTo>
                <a:lnTo>
                  <a:pt x="60" y="181"/>
                </a:lnTo>
                <a:lnTo>
                  <a:pt x="60" y="179"/>
                </a:lnTo>
                <a:lnTo>
                  <a:pt x="60" y="176"/>
                </a:lnTo>
                <a:lnTo>
                  <a:pt x="58" y="173"/>
                </a:lnTo>
                <a:lnTo>
                  <a:pt x="56" y="170"/>
                </a:lnTo>
                <a:lnTo>
                  <a:pt x="53" y="167"/>
                </a:lnTo>
                <a:lnTo>
                  <a:pt x="48" y="164"/>
                </a:lnTo>
                <a:lnTo>
                  <a:pt x="43" y="161"/>
                </a:lnTo>
                <a:lnTo>
                  <a:pt x="37" y="157"/>
                </a:lnTo>
                <a:lnTo>
                  <a:pt x="30" y="153"/>
                </a:lnTo>
                <a:lnTo>
                  <a:pt x="23" y="149"/>
                </a:lnTo>
                <a:lnTo>
                  <a:pt x="17" y="145"/>
                </a:lnTo>
                <a:lnTo>
                  <a:pt x="12" y="142"/>
                </a:lnTo>
                <a:lnTo>
                  <a:pt x="8" y="139"/>
                </a:lnTo>
                <a:lnTo>
                  <a:pt x="4" y="136"/>
                </a:lnTo>
                <a:lnTo>
                  <a:pt x="2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5"/>
                </a:lnTo>
                <a:lnTo>
                  <a:pt x="2" y="122"/>
                </a:lnTo>
                <a:lnTo>
                  <a:pt x="4" y="119"/>
                </a:lnTo>
                <a:lnTo>
                  <a:pt x="8" y="116"/>
                </a:lnTo>
                <a:lnTo>
                  <a:pt x="12" y="113"/>
                </a:lnTo>
                <a:lnTo>
                  <a:pt x="17" y="110"/>
                </a:lnTo>
                <a:lnTo>
                  <a:pt x="23" y="106"/>
                </a:lnTo>
                <a:lnTo>
                  <a:pt x="30" y="102"/>
                </a:lnTo>
                <a:lnTo>
                  <a:pt x="37" y="98"/>
                </a:lnTo>
                <a:lnTo>
                  <a:pt x="43" y="94"/>
                </a:lnTo>
                <a:lnTo>
                  <a:pt x="48" y="91"/>
                </a:lnTo>
                <a:lnTo>
                  <a:pt x="53" y="87"/>
                </a:lnTo>
                <a:lnTo>
                  <a:pt x="56" y="84"/>
                </a:lnTo>
                <a:lnTo>
                  <a:pt x="58" y="82"/>
                </a:lnTo>
                <a:lnTo>
                  <a:pt x="60" y="79"/>
                </a:lnTo>
                <a:lnTo>
                  <a:pt x="60" y="76"/>
                </a:lnTo>
                <a:lnTo>
                  <a:pt x="60" y="74"/>
                </a:lnTo>
                <a:lnTo>
                  <a:pt x="58" y="71"/>
                </a:lnTo>
                <a:lnTo>
                  <a:pt x="56" y="68"/>
                </a:lnTo>
                <a:lnTo>
                  <a:pt x="53" y="65"/>
                </a:lnTo>
                <a:lnTo>
                  <a:pt x="48" y="62"/>
                </a:lnTo>
                <a:lnTo>
                  <a:pt x="43" y="59"/>
                </a:lnTo>
                <a:lnTo>
                  <a:pt x="37" y="55"/>
                </a:lnTo>
                <a:lnTo>
                  <a:pt x="30" y="51"/>
                </a:lnTo>
                <a:lnTo>
                  <a:pt x="23" y="47"/>
                </a:lnTo>
                <a:lnTo>
                  <a:pt x="17" y="43"/>
                </a:lnTo>
                <a:lnTo>
                  <a:pt x="12" y="39"/>
                </a:lnTo>
                <a:lnTo>
                  <a:pt x="8" y="36"/>
                </a:lnTo>
                <a:lnTo>
                  <a:pt x="4" y="33"/>
                </a:lnTo>
                <a:lnTo>
                  <a:pt x="2" y="31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2" y="20"/>
                </a:lnTo>
                <a:lnTo>
                  <a:pt x="4" y="17"/>
                </a:lnTo>
                <a:lnTo>
                  <a:pt x="8" y="14"/>
                </a:lnTo>
                <a:lnTo>
                  <a:pt x="12" y="11"/>
                </a:lnTo>
                <a:lnTo>
                  <a:pt x="17" y="8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D277AF-8EA6-F68B-A1FA-F0567EEE3BD6}"/>
              </a:ext>
            </a:extLst>
          </p:cNvPr>
          <p:cNvCxnSpPr>
            <a:cxnSpLocks/>
          </p:cNvCxnSpPr>
          <p:nvPr/>
        </p:nvCxnSpPr>
        <p:spPr>
          <a:xfrm>
            <a:off x="2816179" y="3688875"/>
            <a:ext cx="0" cy="264442"/>
          </a:xfrm>
          <a:prstGeom prst="straightConnector1">
            <a:avLst/>
          </a:prstGeom>
          <a:ln w="38100">
            <a:solidFill>
              <a:srgbClr val="0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6">
            <a:extLst>
              <a:ext uri="{FF2B5EF4-FFF2-40B4-BE49-F238E27FC236}">
                <a16:creationId xmlns:a16="http://schemas.microsoft.com/office/drawing/2014/main" id="{2B5E4AB0-3809-859B-883D-A949B6776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336" y="2434022"/>
            <a:ext cx="912178" cy="38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cooler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6">
                <a:extLst>
                  <a:ext uri="{FF2B5EF4-FFF2-40B4-BE49-F238E27FC236}">
                    <a16:creationId xmlns:a16="http://schemas.microsoft.com/office/drawing/2014/main" id="{42FC7354-8B54-0728-97F6-1C56BC4C16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6684" y="3300169"/>
                <a:ext cx="16335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26">
                <a:extLst>
                  <a:ext uri="{FF2B5EF4-FFF2-40B4-BE49-F238E27FC236}">
                    <a16:creationId xmlns:a16="http://schemas.microsoft.com/office/drawing/2014/main" id="{42FC7354-8B54-0728-97F6-1C56BC4C1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6684" y="3300169"/>
                <a:ext cx="1633538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26">
            <a:extLst>
              <a:ext uri="{FF2B5EF4-FFF2-40B4-BE49-F238E27FC236}">
                <a16:creationId xmlns:a16="http://schemas.microsoft.com/office/drawing/2014/main" id="{93CC749A-BF54-FACB-DB84-619FD9739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394" y="1479053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0A23A0D-4A95-0718-1AB3-C335C94240D1}"/>
              </a:ext>
            </a:extLst>
          </p:cNvPr>
          <p:cNvSpPr/>
          <p:nvPr/>
        </p:nvSpPr>
        <p:spPr>
          <a:xfrm>
            <a:off x="1945232" y="2007853"/>
            <a:ext cx="1770134" cy="1230737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726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itle 1">
                <a:extLst>
                  <a:ext uri="{FF2B5EF4-FFF2-40B4-BE49-F238E27FC236}">
                    <a16:creationId xmlns:a16="http://schemas.microsoft.com/office/drawing/2014/main" id="{A2AB8BE7-E8DC-A4D4-0D4B-822308375D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867" y="305397"/>
                <a:ext cx="5446041" cy="744511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𝑐𝑜𝑜𝑙𝑒𝑟</m:t>
                        </m:r>
                      </m:sub>
                    </m:sSub>
                  </m:oMath>
                </a14:m>
                <a:r>
                  <a:rPr lang="en-US" sz="3400" dirty="0">
                    <a:solidFill>
                      <a:schemeClr val="tx1"/>
                    </a:solidFill>
                  </a:rPr>
                  <a:t> (energy balance) </a:t>
                </a:r>
              </a:p>
            </p:txBody>
          </p:sp>
        </mc:Choice>
        <mc:Fallback xmlns="">
          <p:sp>
            <p:nvSpPr>
              <p:cNvPr id="44" name="Title 1">
                <a:extLst>
                  <a:ext uri="{FF2B5EF4-FFF2-40B4-BE49-F238E27FC236}">
                    <a16:creationId xmlns:a16="http://schemas.microsoft.com/office/drawing/2014/main" id="{A2AB8BE7-E8DC-A4D4-0D4B-822308375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67" y="305397"/>
                <a:ext cx="5446041" cy="744511"/>
              </a:xfrm>
              <a:prstGeom prst="rect">
                <a:avLst/>
              </a:prstGeom>
              <a:blipFill>
                <a:blip r:embed="rId4"/>
                <a:stretch>
                  <a:fillRect t="-16800" r="-1003" b="-3200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1D4F2AA-45DD-99E1-C158-A75981D9790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524045" y="2633687"/>
            <a:ext cx="134818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EAC3AD-DED9-8B33-7A20-5978B553A743}"/>
              </a:ext>
            </a:extLst>
          </p:cNvPr>
          <p:cNvGrpSpPr/>
          <p:nvPr/>
        </p:nvGrpSpPr>
        <p:grpSpPr>
          <a:xfrm>
            <a:off x="4033915" y="2422197"/>
            <a:ext cx="519764" cy="399143"/>
            <a:chOff x="6380959" y="2547285"/>
            <a:chExt cx="519764" cy="39914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4A96FF2-3D4A-EAA0-B516-86C530D7B7D2}"/>
                </a:ext>
              </a:extLst>
            </p:cNvPr>
            <p:cNvSpPr/>
            <p:nvPr/>
          </p:nvSpPr>
          <p:spPr bwMode="auto">
            <a:xfrm>
              <a:off x="6380959" y="254728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2B2368-2F5C-0103-EEBF-8D5AF7640188}"/>
                </a:ext>
              </a:extLst>
            </p:cNvPr>
            <p:cNvSpPr txBox="1"/>
            <p:nvPr/>
          </p:nvSpPr>
          <p:spPr>
            <a:xfrm>
              <a:off x="6380959" y="2550357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6a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FEB8821-195A-3D54-8FF1-526B7704A240}"/>
                  </a:ext>
                </a:extLst>
              </p:cNvPr>
              <p:cNvSpPr txBox="1"/>
              <p:nvPr/>
            </p:nvSpPr>
            <p:spPr>
              <a:xfrm>
                <a:off x="5001759" y="1352577"/>
                <a:ext cx="6737649" cy="3539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D726F"/>
                    </a:solidFill>
                  </a:rPr>
                  <a:t>rate in = rate out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𝑐𝑜𝑜𝑙𝑒𝑟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𝑐𝑜𝑜𝑙𝑒𝑟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,6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𝑐𝑜𝑜𝑙𝑒𝑟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59 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𝑤𝑎𝑡𝑒𝑟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4.17 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𝑘𝑔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𝑤𝑎𝑡𝑒𝑟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℃</m:t>
                                  </m:r>
                                </m:e>
                              </m:d>
                            </m:den>
                          </m:f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23−0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FEB8821-195A-3D54-8FF1-526B7704A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759" y="1352577"/>
                <a:ext cx="6737649" cy="3539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293BC9AA-6549-4CF4-D311-CE660B59400E}"/>
              </a:ext>
            </a:extLst>
          </p:cNvPr>
          <p:cNvGrpSpPr/>
          <p:nvPr/>
        </p:nvGrpSpPr>
        <p:grpSpPr>
          <a:xfrm>
            <a:off x="6378152" y="5248877"/>
            <a:ext cx="4613897" cy="748795"/>
            <a:chOff x="9105499" y="4128955"/>
            <a:chExt cx="3003082" cy="748795"/>
          </a:xfrm>
          <a:solidFill>
            <a:srgbClr val="3CA257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3C57A62-95A8-1254-771F-79C64AD049F9}"/>
                </a:ext>
              </a:extLst>
            </p:cNvPr>
            <p:cNvSpPr/>
            <p:nvPr/>
          </p:nvSpPr>
          <p:spPr>
            <a:xfrm>
              <a:off x="9105499" y="4128955"/>
              <a:ext cx="3003082" cy="748795"/>
            </a:xfrm>
            <a:prstGeom prst="rect">
              <a:avLst/>
            </a:prstGeom>
            <a:solidFill>
              <a:srgbClr val="FD726F"/>
            </a:solidFill>
            <a:ln>
              <a:solidFill>
                <a:srgbClr val="C19D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3518A1D-A668-05E7-AA60-B3F486D92468}"/>
                    </a:ext>
                  </a:extLst>
                </p:cNvPr>
                <p:cNvSpPr txBox="1"/>
                <p:nvPr/>
              </p:nvSpPr>
              <p:spPr>
                <a:xfrm>
                  <a:off x="9448799" y="4264408"/>
                  <a:ext cx="2489735" cy="461665"/>
                </a:xfrm>
                <a:prstGeom prst="rect">
                  <a:avLst/>
                </a:prstGeom>
                <a:solidFill>
                  <a:srgbClr val="FD726F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𝑐𝑜𝑜𝑙𝑒𝑟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5.66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kJ/min</a:t>
                  </a:r>
                </a:p>
              </p:txBody>
            </p:sp>
          </mc:Choice>
          <mc:Fallback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3518A1D-A668-05E7-AA60-B3F486D924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799" y="4264408"/>
                  <a:ext cx="2489735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478" t="-10526" r="-159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56C24AE-5F96-4E52-CC01-D4BC6D458AFE}"/>
              </a:ext>
            </a:extLst>
          </p:cNvPr>
          <p:cNvSpPr txBox="1"/>
          <p:nvPr/>
        </p:nvSpPr>
        <p:spPr>
          <a:xfrm>
            <a:off x="1488825" y="4535284"/>
            <a:ext cx="3811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BAD2"/>
                </a:solidFill>
              </a:rPr>
              <a:t>We can only calculate change in energy, not absolute energy!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210AD5B-84B8-D9BF-86DB-C50E69861266}"/>
              </a:ext>
            </a:extLst>
          </p:cNvPr>
          <p:cNvCxnSpPr>
            <a:cxnSpLocks/>
          </p:cNvCxnSpPr>
          <p:nvPr/>
        </p:nvCxnSpPr>
        <p:spPr>
          <a:xfrm flipH="1">
            <a:off x="9851176" y="2876496"/>
            <a:ext cx="133541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20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DD2E3E5-EB8A-3EFF-1C6E-7B5B5315B8FB}"/>
              </a:ext>
            </a:extLst>
          </p:cNvPr>
          <p:cNvSpPr txBox="1">
            <a:spLocks/>
          </p:cNvSpPr>
          <p:nvPr/>
        </p:nvSpPr>
        <p:spPr>
          <a:xfrm>
            <a:off x="395730" y="192377"/>
            <a:ext cx="4505979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Equivalent Unit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F60DC6-3BA9-7D01-107F-F765C8EFC477}"/>
              </a:ext>
            </a:extLst>
          </p:cNvPr>
          <p:cNvGrpSpPr/>
          <p:nvPr/>
        </p:nvGrpSpPr>
        <p:grpSpPr>
          <a:xfrm>
            <a:off x="3096214" y="1037728"/>
            <a:ext cx="6661602" cy="5380254"/>
            <a:chOff x="3096214" y="1037728"/>
            <a:chExt cx="6661602" cy="538025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8A0B2B-2AF9-A7A9-A2AD-7A67323D75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6214" y="1787155"/>
              <a:ext cx="1792355" cy="399143"/>
              <a:chOff x="1098530" y="2747574"/>
              <a:chExt cx="1792355" cy="399143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8D63168A-7AC1-AB6B-8948-DD078E639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530" y="2947146"/>
                <a:ext cx="1792355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CBE754D-1145-36B1-A0E2-40CFCA8D6938}"/>
                  </a:ext>
                </a:extLst>
              </p:cNvPr>
              <p:cNvSpPr/>
              <p:nvPr/>
            </p:nvSpPr>
            <p:spPr>
              <a:xfrm>
                <a:off x="1795476" y="274757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sp>
          <p:nvSpPr>
            <p:cNvPr id="6" name="TextBox 26">
              <a:extLst>
                <a:ext uri="{FF2B5EF4-FFF2-40B4-BE49-F238E27FC236}">
                  <a16:creationId xmlns:a16="http://schemas.microsoft.com/office/drawing/2014/main" id="{E5610333-E411-479D-B896-EA31F48A2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610" y="1041038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w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23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°C</a:t>
              </a:r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650AFAB-0ABC-86AB-842E-58AEF37C53B1}"/>
                </a:ext>
              </a:extLst>
            </p:cNvPr>
            <p:cNvGrpSpPr/>
            <p:nvPr/>
          </p:nvGrpSpPr>
          <p:grpSpPr>
            <a:xfrm>
              <a:off x="5464832" y="2411324"/>
              <a:ext cx="172720" cy="895033"/>
              <a:chOff x="8032467" y="2330547"/>
              <a:chExt cx="172720" cy="895033"/>
            </a:xfrm>
          </p:grpSpPr>
          <p:sp>
            <p:nvSpPr>
              <p:cNvPr id="9" name="Freeform 202">
                <a:extLst>
                  <a:ext uri="{FF2B5EF4-FFF2-40B4-BE49-F238E27FC236}">
                    <a16:creationId xmlns:a16="http://schemas.microsoft.com/office/drawing/2014/main" id="{46B646A8-8C9A-BFB3-511A-A39AA5084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2467" y="2330547"/>
                <a:ext cx="172720" cy="630591"/>
              </a:xfrm>
              <a:custGeom>
                <a:avLst/>
                <a:gdLst>
                  <a:gd name="T0" fmla="*/ 2147483646 w 60"/>
                  <a:gd name="T1" fmla="*/ 2147483646 h 306"/>
                  <a:gd name="T2" fmla="*/ 2147483646 w 60"/>
                  <a:gd name="T3" fmla="*/ 2147483646 h 306"/>
                  <a:gd name="T4" fmla="*/ 2147483646 w 60"/>
                  <a:gd name="T5" fmla="*/ 2147483646 h 306"/>
                  <a:gd name="T6" fmla="*/ 2147483646 w 60"/>
                  <a:gd name="T7" fmla="*/ 2147483646 h 306"/>
                  <a:gd name="T8" fmla="*/ 2147483646 w 60"/>
                  <a:gd name="T9" fmla="*/ 2147483646 h 306"/>
                  <a:gd name="T10" fmla="*/ 2147483646 w 60"/>
                  <a:gd name="T11" fmla="*/ 2147483646 h 306"/>
                  <a:gd name="T12" fmla="*/ 2147483646 w 60"/>
                  <a:gd name="T13" fmla="*/ 2147483646 h 306"/>
                  <a:gd name="T14" fmla="*/ 2147483646 w 60"/>
                  <a:gd name="T15" fmla="*/ 2147483646 h 306"/>
                  <a:gd name="T16" fmla="*/ 2147483646 w 60"/>
                  <a:gd name="T17" fmla="*/ 2147483646 h 306"/>
                  <a:gd name="T18" fmla="*/ 2147483646 w 60"/>
                  <a:gd name="T19" fmla="*/ 2147483646 h 306"/>
                  <a:gd name="T20" fmla="*/ 2147483646 w 60"/>
                  <a:gd name="T21" fmla="*/ 2147483646 h 306"/>
                  <a:gd name="T22" fmla="*/ 0 w 60"/>
                  <a:gd name="T23" fmla="*/ 2147483646 h 306"/>
                  <a:gd name="T24" fmla="*/ 0 w 60"/>
                  <a:gd name="T25" fmla="*/ 2147483646 h 306"/>
                  <a:gd name="T26" fmla="*/ 2147483646 w 60"/>
                  <a:gd name="T27" fmla="*/ 2147483646 h 306"/>
                  <a:gd name="T28" fmla="*/ 2147483646 w 60"/>
                  <a:gd name="T29" fmla="*/ 2147483646 h 306"/>
                  <a:gd name="T30" fmla="*/ 2147483646 w 60"/>
                  <a:gd name="T31" fmla="*/ 2147483646 h 306"/>
                  <a:gd name="T32" fmla="*/ 2147483646 w 60"/>
                  <a:gd name="T33" fmla="*/ 2147483646 h 306"/>
                  <a:gd name="T34" fmla="*/ 2147483646 w 60"/>
                  <a:gd name="T35" fmla="*/ 2147483646 h 306"/>
                  <a:gd name="T36" fmla="*/ 2147483646 w 60"/>
                  <a:gd name="T37" fmla="*/ 2147483646 h 306"/>
                  <a:gd name="T38" fmla="*/ 2147483646 w 60"/>
                  <a:gd name="T39" fmla="*/ 2147483646 h 306"/>
                  <a:gd name="T40" fmla="*/ 2147483646 w 60"/>
                  <a:gd name="T41" fmla="*/ 2147483646 h 306"/>
                  <a:gd name="T42" fmla="*/ 2147483646 w 60"/>
                  <a:gd name="T43" fmla="*/ 2147483646 h 306"/>
                  <a:gd name="T44" fmla="*/ 2147483646 w 60"/>
                  <a:gd name="T45" fmla="*/ 2147483646 h 306"/>
                  <a:gd name="T46" fmla="*/ 2147483646 w 60"/>
                  <a:gd name="T47" fmla="*/ 2147483646 h 306"/>
                  <a:gd name="T48" fmla="*/ 2147483646 w 60"/>
                  <a:gd name="T49" fmla="*/ 2147483646 h 306"/>
                  <a:gd name="T50" fmla="*/ 2147483646 w 60"/>
                  <a:gd name="T51" fmla="*/ 2147483646 h 306"/>
                  <a:gd name="T52" fmla="*/ 2147483646 w 60"/>
                  <a:gd name="T53" fmla="*/ 2147483646 h 306"/>
                  <a:gd name="T54" fmla="*/ 0 w 60"/>
                  <a:gd name="T55" fmla="*/ 2147483646 h 306"/>
                  <a:gd name="T56" fmla="*/ 0 w 60"/>
                  <a:gd name="T57" fmla="*/ 2147483646 h 306"/>
                  <a:gd name="T58" fmla="*/ 2147483646 w 60"/>
                  <a:gd name="T59" fmla="*/ 2147483646 h 306"/>
                  <a:gd name="T60" fmla="*/ 2147483646 w 60"/>
                  <a:gd name="T61" fmla="*/ 2147483646 h 306"/>
                  <a:gd name="T62" fmla="*/ 2147483646 w 60"/>
                  <a:gd name="T63" fmla="*/ 2147483646 h 306"/>
                  <a:gd name="T64" fmla="*/ 2147483646 w 60"/>
                  <a:gd name="T65" fmla="*/ 2147483646 h 306"/>
                  <a:gd name="T66" fmla="*/ 2147483646 w 60"/>
                  <a:gd name="T67" fmla="*/ 2147483646 h 306"/>
                  <a:gd name="T68" fmla="*/ 2147483646 w 60"/>
                  <a:gd name="T69" fmla="*/ 2147483646 h 306"/>
                  <a:gd name="T70" fmla="*/ 2147483646 w 60"/>
                  <a:gd name="T71" fmla="*/ 2147483646 h 306"/>
                  <a:gd name="T72" fmla="*/ 2147483646 w 60"/>
                  <a:gd name="T73" fmla="*/ 2147483646 h 306"/>
                  <a:gd name="T74" fmla="*/ 2147483646 w 60"/>
                  <a:gd name="T75" fmla="*/ 2147483646 h 306"/>
                  <a:gd name="T76" fmla="*/ 2147483646 w 60"/>
                  <a:gd name="T77" fmla="*/ 2147483646 h 306"/>
                  <a:gd name="T78" fmla="*/ 2147483646 w 60"/>
                  <a:gd name="T79" fmla="*/ 2147483646 h 306"/>
                  <a:gd name="T80" fmla="*/ 2147483646 w 60"/>
                  <a:gd name="T81" fmla="*/ 2147483646 h 306"/>
                  <a:gd name="T82" fmla="*/ 2147483646 w 60"/>
                  <a:gd name="T83" fmla="*/ 2147483646 h 306"/>
                  <a:gd name="T84" fmla="*/ 2147483646 w 60"/>
                  <a:gd name="T85" fmla="*/ 2147483646 h 306"/>
                  <a:gd name="T86" fmla="*/ 0 w 60"/>
                  <a:gd name="T87" fmla="*/ 2147483646 h 306"/>
                  <a:gd name="T88" fmla="*/ 0 w 60"/>
                  <a:gd name="T89" fmla="*/ 2147483646 h 306"/>
                  <a:gd name="T90" fmla="*/ 2147483646 w 60"/>
                  <a:gd name="T91" fmla="*/ 2147483646 h 306"/>
                  <a:gd name="T92" fmla="*/ 2147483646 w 60"/>
                  <a:gd name="T93" fmla="*/ 2147483646 h 306"/>
                  <a:gd name="T94" fmla="*/ 2147483646 w 60"/>
                  <a:gd name="T95" fmla="*/ 2147483646 h 30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0"/>
                  <a:gd name="T145" fmla="*/ 0 h 306"/>
                  <a:gd name="T146" fmla="*/ 60 w 60"/>
                  <a:gd name="T147" fmla="*/ 306 h 30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0" h="306">
                    <a:moveTo>
                      <a:pt x="30" y="306"/>
                    </a:moveTo>
                    <a:lnTo>
                      <a:pt x="37" y="302"/>
                    </a:lnTo>
                    <a:lnTo>
                      <a:pt x="43" y="298"/>
                    </a:lnTo>
                    <a:lnTo>
                      <a:pt x="48" y="295"/>
                    </a:lnTo>
                    <a:lnTo>
                      <a:pt x="53" y="292"/>
                    </a:lnTo>
                    <a:lnTo>
                      <a:pt x="56" y="289"/>
                    </a:lnTo>
                    <a:lnTo>
                      <a:pt x="58" y="286"/>
                    </a:lnTo>
                    <a:lnTo>
                      <a:pt x="60" y="283"/>
                    </a:lnTo>
                    <a:lnTo>
                      <a:pt x="60" y="281"/>
                    </a:lnTo>
                    <a:lnTo>
                      <a:pt x="60" y="278"/>
                    </a:lnTo>
                    <a:lnTo>
                      <a:pt x="58" y="275"/>
                    </a:lnTo>
                    <a:lnTo>
                      <a:pt x="56" y="273"/>
                    </a:lnTo>
                    <a:lnTo>
                      <a:pt x="53" y="270"/>
                    </a:lnTo>
                    <a:lnTo>
                      <a:pt x="48" y="267"/>
                    </a:lnTo>
                    <a:lnTo>
                      <a:pt x="43" y="263"/>
                    </a:lnTo>
                    <a:lnTo>
                      <a:pt x="37" y="259"/>
                    </a:lnTo>
                    <a:lnTo>
                      <a:pt x="30" y="255"/>
                    </a:lnTo>
                    <a:lnTo>
                      <a:pt x="23" y="251"/>
                    </a:lnTo>
                    <a:lnTo>
                      <a:pt x="17" y="247"/>
                    </a:lnTo>
                    <a:lnTo>
                      <a:pt x="12" y="244"/>
                    </a:lnTo>
                    <a:lnTo>
                      <a:pt x="8" y="241"/>
                    </a:lnTo>
                    <a:lnTo>
                      <a:pt x="4" y="238"/>
                    </a:lnTo>
                    <a:lnTo>
                      <a:pt x="2" y="235"/>
                    </a:lnTo>
                    <a:lnTo>
                      <a:pt x="0" y="232"/>
                    </a:lnTo>
                    <a:lnTo>
                      <a:pt x="0" y="230"/>
                    </a:lnTo>
                    <a:lnTo>
                      <a:pt x="0" y="227"/>
                    </a:lnTo>
                    <a:lnTo>
                      <a:pt x="2" y="224"/>
                    </a:lnTo>
                    <a:lnTo>
                      <a:pt x="4" y="222"/>
                    </a:lnTo>
                    <a:lnTo>
                      <a:pt x="8" y="219"/>
                    </a:lnTo>
                    <a:lnTo>
                      <a:pt x="12" y="215"/>
                    </a:lnTo>
                    <a:lnTo>
                      <a:pt x="17" y="212"/>
                    </a:lnTo>
                    <a:lnTo>
                      <a:pt x="23" y="208"/>
                    </a:lnTo>
                    <a:lnTo>
                      <a:pt x="30" y="204"/>
                    </a:lnTo>
                    <a:lnTo>
                      <a:pt x="37" y="200"/>
                    </a:lnTo>
                    <a:lnTo>
                      <a:pt x="43" y="196"/>
                    </a:lnTo>
                    <a:lnTo>
                      <a:pt x="48" y="193"/>
                    </a:lnTo>
                    <a:lnTo>
                      <a:pt x="53" y="190"/>
                    </a:lnTo>
                    <a:lnTo>
                      <a:pt x="56" y="187"/>
                    </a:lnTo>
                    <a:lnTo>
                      <a:pt x="58" y="184"/>
                    </a:lnTo>
                    <a:lnTo>
                      <a:pt x="60" y="181"/>
                    </a:lnTo>
                    <a:lnTo>
                      <a:pt x="60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6" y="170"/>
                    </a:lnTo>
                    <a:lnTo>
                      <a:pt x="53" y="167"/>
                    </a:lnTo>
                    <a:lnTo>
                      <a:pt x="48" y="164"/>
                    </a:lnTo>
                    <a:lnTo>
                      <a:pt x="43" y="161"/>
                    </a:lnTo>
                    <a:lnTo>
                      <a:pt x="37" y="157"/>
                    </a:lnTo>
                    <a:lnTo>
                      <a:pt x="30" y="153"/>
                    </a:lnTo>
                    <a:lnTo>
                      <a:pt x="23" y="149"/>
                    </a:lnTo>
                    <a:lnTo>
                      <a:pt x="17" y="145"/>
                    </a:lnTo>
                    <a:lnTo>
                      <a:pt x="12" y="142"/>
                    </a:lnTo>
                    <a:lnTo>
                      <a:pt x="8" y="139"/>
                    </a:lnTo>
                    <a:lnTo>
                      <a:pt x="4" y="136"/>
                    </a:lnTo>
                    <a:lnTo>
                      <a:pt x="2" y="133"/>
                    </a:lnTo>
                    <a:lnTo>
                      <a:pt x="0" y="130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2" y="122"/>
                    </a:lnTo>
                    <a:lnTo>
                      <a:pt x="4" y="119"/>
                    </a:lnTo>
                    <a:lnTo>
                      <a:pt x="8" y="116"/>
                    </a:lnTo>
                    <a:lnTo>
                      <a:pt x="12" y="113"/>
                    </a:lnTo>
                    <a:lnTo>
                      <a:pt x="17" y="110"/>
                    </a:lnTo>
                    <a:lnTo>
                      <a:pt x="23" y="106"/>
                    </a:lnTo>
                    <a:lnTo>
                      <a:pt x="30" y="102"/>
                    </a:lnTo>
                    <a:lnTo>
                      <a:pt x="37" y="98"/>
                    </a:lnTo>
                    <a:lnTo>
                      <a:pt x="43" y="94"/>
                    </a:lnTo>
                    <a:lnTo>
                      <a:pt x="48" y="91"/>
                    </a:lnTo>
                    <a:lnTo>
                      <a:pt x="53" y="87"/>
                    </a:lnTo>
                    <a:lnTo>
                      <a:pt x="56" y="84"/>
                    </a:lnTo>
                    <a:lnTo>
                      <a:pt x="58" y="82"/>
                    </a:lnTo>
                    <a:lnTo>
                      <a:pt x="60" y="79"/>
                    </a:lnTo>
                    <a:lnTo>
                      <a:pt x="60" y="76"/>
                    </a:lnTo>
                    <a:lnTo>
                      <a:pt x="60" y="74"/>
                    </a:lnTo>
                    <a:lnTo>
                      <a:pt x="58" y="71"/>
                    </a:lnTo>
                    <a:lnTo>
                      <a:pt x="56" y="68"/>
                    </a:lnTo>
                    <a:lnTo>
                      <a:pt x="53" y="65"/>
                    </a:lnTo>
                    <a:lnTo>
                      <a:pt x="48" y="62"/>
                    </a:lnTo>
                    <a:lnTo>
                      <a:pt x="43" y="59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3" y="47"/>
                    </a:lnTo>
                    <a:lnTo>
                      <a:pt x="17" y="43"/>
                    </a:lnTo>
                    <a:lnTo>
                      <a:pt x="12" y="39"/>
                    </a:lnTo>
                    <a:lnTo>
                      <a:pt x="8" y="36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0"/>
                    </a:lnTo>
                    <a:lnTo>
                      <a:pt x="4" y="17"/>
                    </a:lnTo>
                    <a:lnTo>
                      <a:pt x="8" y="14"/>
                    </a:lnTo>
                    <a:lnTo>
                      <a:pt x="12" y="11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A6D5BB5F-6641-1B43-50CB-C668F04BEF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8827" y="2961138"/>
                <a:ext cx="0" cy="264442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99333957-2674-0D46-34A5-AE185BF68B5B}"/>
                </a:ext>
              </a:extLst>
            </p:cNvPr>
            <p:cNvGrpSpPr/>
            <p:nvPr/>
          </p:nvGrpSpPr>
          <p:grpSpPr>
            <a:xfrm>
              <a:off x="4888568" y="1562130"/>
              <a:ext cx="1370490" cy="849194"/>
              <a:chOff x="7456203" y="1481353"/>
              <a:chExt cx="1370490" cy="84919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AC1667-76F9-3D17-3E18-BE1635DAA6BC}"/>
                  </a:ext>
                </a:extLst>
              </p:cNvPr>
              <p:cNvSpPr/>
              <p:nvPr/>
            </p:nvSpPr>
            <p:spPr>
              <a:xfrm>
                <a:off x="7456203" y="1481353"/>
                <a:ext cx="1370490" cy="84919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26">
                <a:extLst>
                  <a:ext uri="{FF2B5EF4-FFF2-40B4-BE49-F238E27FC236}">
                    <a16:creationId xmlns:a16="http://schemas.microsoft.com/office/drawing/2014/main" id="{090A43F3-6DD0-6FF5-8657-D3E8664D67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84984" y="1706285"/>
                <a:ext cx="912178" cy="381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latin typeface="Corbel (Body)"/>
                    <a:cs typeface="Calibri" panose="020F0502020204030204" pitchFamily="34" charset="0"/>
                  </a:rPr>
                  <a:t>cooler</a:t>
                </a:r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26">
                  <a:extLst>
                    <a:ext uri="{FF2B5EF4-FFF2-40B4-BE49-F238E27FC236}">
                      <a16:creationId xmlns:a16="http://schemas.microsoft.com/office/drawing/2014/main" id="{E1D00A59-2F8E-E502-4158-482D1FFF50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31697" y="2653209"/>
                  <a:ext cx="16335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𝑐𝑜𝑜𝑙𝑒𝑟</m:t>
                            </m:r>
                          </m:sub>
                        </m:sSub>
                      </m:oMath>
                    </m:oMathPara>
                  </a14:m>
                  <a:endPara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13" name="TextBox 26">
                  <a:extLst>
                    <a:ext uri="{FF2B5EF4-FFF2-40B4-BE49-F238E27FC236}">
                      <a16:creationId xmlns:a16="http://schemas.microsoft.com/office/drawing/2014/main" id="{E1D00A59-2F8E-E502-4158-482D1FFF50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31697" y="2653209"/>
                  <a:ext cx="1633538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655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B1EDB90-5630-ACCB-5DA4-7E053BD21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65461" y="3537803"/>
              <a:ext cx="1792355" cy="399143"/>
              <a:chOff x="1098530" y="2747574"/>
              <a:chExt cx="1792355" cy="399143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C78C4497-D1E6-4A1C-1B76-4531931F7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530" y="2947146"/>
                <a:ext cx="1792355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158E4F8-A596-1BA7-0F1E-E260581E7DE2}"/>
                  </a:ext>
                </a:extLst>
              </p:cNvPr>
              <p:cNvSpPr/>
              <p:nvPr/>
            </p:nvSpPr>
            <p:spPr>
              <a:xfrm>
                <a:off x="1795476" y="274757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37B03A6-6B4F-5023-0FA8-C8CEC8B197B5}"/>
                </a:ext>
              </a:extLst>
            </p:cNvPr>
            <p:cNvGrpSpPr/>
            <p:nvPr/>
          </p:nvGrpSpPr>
          <p:grpSpPr>
            <a:xfrm>
              <a:off x="6281601" y="1775237"/>
              <a:ext cx="1470584" cy="1794691"/>
              <a:chOff x="5893632" y="2547285"/>
              <a:chExt cx="1470584" cy="1794691"/>
            </a:xfrm>
          </p:grpSpPr>
          <p:cxnSp>
            <p:nvCxnSpPr>
              <p:cNvPr id="60" name="Connector: Elbow 59">
                <a:extLst>
                  <a:ext uri="{FF2B5EF4-FFF2-40B4-BE49-F238E27FC236}">
                    <a16:creationId xmlns:a16="http://schemas.microsoft.com/office/drawing/2014/main" id="{400ABC8A-5910-6FF9-A2B6-02AE7759135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831364" y="2809125"/>
                <a:ext cx="1595119" cy="1470584"/>
              </a:xfrm>
              <a:prstGeom prst="bentConnector3">
                <a:avLst>
                  <a:gd name="adj1" fmla="val 520"/>
                </a:avLst>
              </a:prstGeom>
              <a:ln w="38100"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30F566D-5EE5-E3E0-5043-DCFFD79DAB86}"/>
                  </a:ext>
                </a:extLst>
              </p:cNvPr>
              <p:cNvSpPr/>
              <p:nvPr/>
            </p:nvSpPr>
            <p:spPr bwMode="auto">
              <a:xfrm>
                <a:off x="6380959" y="2547285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8492A3-3C42-25A1-B231-202380A3BC56}"/>
                  </a:ext>
                </a:extLst>
              </p:cNvPr>
              <p:cNvSpPr txBox="1"/>
              <p:nvPr/>
            </p:nvSpPr>
            <p:spPr>
              <a:xfrm>
                <a:off x="6380959" y="2550357"/>
                <a:ext cx="519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6a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F87B89AF-9A77-6F64-EAAA-1AFA28A8A1DD}"/>
                </a:ext>
              </a:extLst>
            </p:cNvPr>
            <p:cNvGrpSpPr/>
            <p:nvPr/>
          </p:nvGrpSpPr>
          <p:grpSpPr>
            <a:xfrm>
              <a:off x="4887046" y="3332802"/>
              <a:ext cx="1370490" cy="849194"/>
              <a:chOff x="7454681" y="3252025"/>
              <a:chExt cx="1370490" cy="849194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9142C6C-445B-80AB-215B-D5DEFCA32B41}"/>
                  </a:ext>
                </a:extLst>
              </p:cNvPr>
              <p:cNvSpPr/>
              <p:nvPr/>
            </p:nvSpPr>
            <p:spPr>
              <a:xfrm>
                <a:off x="7454681" y="3252025"/>
                <a:ext cx="1370490" cy="84919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Box 26">
                <a:extLst>
                  <a:ext uri="{FF2B5EF4-FFF2-40B4-BE49-F238E27FC236}">
                    <a16:creationId xmlns:a16="http://schemas.microsoft.com/office/drawing/2014/main" id="{58299657-AE8E-6329-7BAD-2782CAD0F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9098" y="3493456"/>
                <a:ext cx="912178" cy="381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 err="1">
                    <a:latin typeface="Corbel (Body)"/>
                    <a:cs typeface="Calibri" panose="020F0502020204030204" pitchFamily="34" charset="0"/>
                  </a:rPr>
                  <a:t>melter</a:t>
                </a:r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42CA43A-50F6-2517-C522-90174A493E17}"/>
                </a:ext>
              </a:extLst>
            </p:cNvPr>
            <p:cNvSpPr/>
            <p:nvPr/>
          </p:nvSpPr>
          <p:spPr bwMode="auto">
            <a:xfrm>
              <a:off x="7566999" y="354011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58EADD7-E3AD-642F-EF53-230F32D52AB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12714" y="5498998"/>
              <a:ext cx="1439506" cy="398462"/>
              <a:chOff x="882014" y="2738351"/>
              <a:chExt cx="1439506" cy="398462"/>
            </a:xfrm>
          </p:grpSpPr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0C8B2DC5-C826-1334-C1B7-A4D9D6D445F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1599396" y="2220475"/>
                <a:ext cx="4741" cy="1439506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3FF307C-D939-4B70-8DF7-422C8FB79713}"/>
                  </a:ext>
                </a:extLst>
              </p:cNvPr>
              <p:cNvSpPr/>
              <p:nvPr/>
            </p:nvSpPr>
            <p:spPr>
              <a:xfrm rot="5400000">
                <a:off x="1473119" y="2738010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C7293A6-B3CF-C5C2-4C96-A672E96399EC}"/>
                </a:ext>
              </a:extLst>
            </p:cNvPr>
            <p:cNvSpPr/>
            <p:nvPr/>
          </p:nvSpPr>
          <p:spPr bwMode="auto">
            <a:xfrm>
              <a:off x="3738254" y="4579333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TextBox 26">
              <a:extLst>
                <a:ext uri="{FF2B5EF4-FFF2-40B4-BE49-F238E27FC236}">
                  <a16:creationId xmlns:a16="http://schemas.microsoft.com/office/drawing/2014/main" id="{E4181850-7114-E117-EBA5-1A4574388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2928" y="1037728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w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BA7E433-8518-CD1D-3B4D-4212E1A5BD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3858" y="3540118"/>
              <a:ext cx="1348565" cy="399143"/>
              <a:chOff x="1098530" y="2749888"/>
              <a:chExt cx="1348565" cy="399143"/>
            </a:xfrm>
          </p:grpSpPr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57085FDE-B80C-26CA-C15A-4FBE7F5AF2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530" y="2947145"/>
                <a:ext cx="1348565" cy="1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CAD78E2-FA28-7284-C85C-311D94C5C049}"/>
                  </a:ext>
                </a:extLst>
              </p:cNvPr>
              <p:cNvSpPr/>
              <p:nvPr/>
            </p:nvSpPr>
            <p:spPr>
              <a:xfrm>
                <a:off x="1640031" y="2749888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A6195D7-8993-1644-6EB7-1971A20E9FCA}"/>
                </a:ext>
              </a:extLst>
            </p:cNvPr>
            <p:cNvSpPr txBox="1"/>
            <p:nvPr/>
          </p:nvSpPr>
          <p:spPr>
            <a:xfrm>
              <a:off x="6775322" y="3532390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5c</a:t>
              </a:r>
            </a:p>
          </p:txBody>
        </p:sp>
        <p:sp>
          <p:nvSpPr>
            <p:cNvPr id="122" name="TextBox 26">
              <a:extLst>
                <a:ext uri="{FF2B5EF4-FFF2-40B4-BE49-F238E27FC236}">
                  <a16:creationId xmlns:a16="http://schemas.microsoft.com/office/drawing/2014/main" id="{75C54DEE-E8FD-0DD3-420B-86B827B40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9811" y="2781249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w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</p:txBody>
        </p:sp>
        <p:sp>
          <p:nvSpPr>
            <p:cNvPr id="124" name="TextBox 26">
              <a:extLst>
                <a:ext uri="{FF2B5EF4-FFF2-40B4-BE49-F238E27FC236}">
                  <a16:creationId xmlns:a16="http://schemas.microsoft.com/office/drawing/2014/main" id="{C931167B-A85D-9E40-BEC7-8C8560091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622" y="5147961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ice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0.0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°C</a:t>
              </a: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48FB0810-9058-E218-DA36-3C5EB6DDD4F9}"/>
                </a:ext>
              </a:extLst>
            </p:cNvPr>
            <p:cNvGrpSpPr/>
            <p:nvPr/>
          </p:nvGrpSpPr>
          <p:grpSpPr>
            <a:xfrm>
              <a:off x="4146377" y="3936946"/>
              <a:ext cx="4237391" cy="1747722"/>
              <a:chOff x="6714012" y="3856169"/>
              <a:chExt cx="4237391" cy="1747722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6EA2A2DF-EAF8-F19B-A71D-1577DF8EAC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4012" y="4686576"/>
                <a:ext cx="3615469" cy="1095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36982DF9-D0AF-82A7-C9F9-81FA20AD7BA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10329481" y="3856169"/>
                <a:ext cx="179" cy="83648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FF054F26-5232-35DE-54EA-DDB33C0708CA}"/>
                  </a:ext>
                </a:extLst>
              </p:cNvPr>
              <p:cNvGrpSpPr/>
              <p:nvPr/>
            </p:nvGrpSpPr>
            <p:grpSpPr>
              <a:xfrm>
                <a:off x="9336563" y="4516405"/>
                <a:ext cx="519764" cy="399143"/>
                <a:chOff x="6380959" y="2547285"/>
                <a:chExt cx="519764" cy="399143"/>
              </a:xfrm>
            </p:grpSpPr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2F10714-551B-F3DB-E432-240E01525753}"/>
                    </a:ext>
                  </a:extLst>
                </p:cNvPr>
                <p:cNvSpPr/>
                <p:nvPr/>
              </p:nvSpPr>
              <p:spPr bwMode="auto">
                <a:xfrm>
                  <a:off x="6380959" y="2547285"/>
                  <a:ext cx="398462" cy="399143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68042D8-510A-B300-F716-F3257439E9B5}"/>
                    </a:ext>
                  </a:extLst>
                </p:cNvPr>
                <p:cNvSpPr txBox="1"/>
                <p:nvPr/>
              </p:nvSpPr>
              <p:spPr>
                <a:xfrm>
                  <a:off x="6380959" y="2550357"/>
                  <a:ext cx="519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5a</a:t>
                  </a:r>
                </a:p>
              </p:txBody>
            </p:sp>
          </p:grpSp>
          <p:sp>
            <p:nvSpPr>
              <p:cNvPr id="125" name="TextBox 26">
                <a:extLst>
                  <a:ext uri="{FF2B5EF4-FFF2-40B4-BE49-F238E27FC236}">
                    <a16:creationId xmlns:a16="http://schemas.microsoft.com/office/drawing/2014/main" id="{A6C7AB12-1D41-83D1-952C-52EB8C154A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17865" y="4957560"/>
                <a:ext cx="163353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latin typeface="Corbel (Body)"/>
                    <a:cs typeface="Calibri" panose="020F0502020204030204" pitchFamily="34" charset="0"/>
                  </a:rPr>
                  <a:t>ice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rPr>
                  <a:t>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rPr>
                  <a:t>0.0°C</a:t>
                </a:r>
              </a:p>
            </p:txBody>
          </p:sp>
        </p:grpSp>
        <p:sp>
          <p:nvSpPr>
            <p:cNvPr id="126" name="TextBox 26">
              <a:extLst>
                <a:ext uri="{FF2B5EF4-FFF2-40B4-BE49-F238E27FC236}">
                  <a16:creationId xmlns:a16="http://schemas.microsoft.com/office/drawing/2014/main" id="{789F9B01-FEAA-6F50-6794-EE5283745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1963" y="2526600"/>
              <a:ext cx="146795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slush: 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 0.0°C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   50.% water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   50.% ice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FB71E63-DA7F-1E9C-486C-1187A1BB39CA}"/>
                </a:ext>
              </a:extLst>
            </p:cNvPr>
            <p:cNvGrpSpPr/>
            <p:nvPr/>
          </p:nvGrpSpPr>
          <p:grpSpPr>
            <a:xfrm>
              <a:off x="3268171" y="3075128"/>
              <a:ext cx="1633538" cy="1473678"/>
              <a:chOff x="5345025" y="2841999"/>
              <a:chExt cx="1633538" cy="1473678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F50C8819-3BAA-209F-4179-244F5C25703B}"/>
                  </a:ext>
                </a:extLst>
              </p:cNvPr>
              <p:cNvGrpSpPr/>
              <p:nvPr/>
            </p:nvGrpSpPr>
            <p:grpSpPr>
              <a:xfrm>
                <a:off x="5345025" y="2841999"/>
                <a:ext cx="1633538" cy="1473678"/>
                <a:chOff x="5345025" y="2841999"/>
                <a:chExt cx="1633538" cy="1473678"/>
              </a:xfrm>
            </p:grpSpPr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620C68EF-32C5-E052-549A-6F40AF166344}"/>
                    </a:ext>
                  </a:extLst>
                </p:cNvPr>
                <p:cNvGrpSpPr/>
                <p:nvPr/>
              </p:nvGrpSpPr>
              <p:grpSpPr>
                <a:xfrm>
                  <a:off x="5345025" y="2841999"/>
                  <a:ext cx="1633538" cy="1473678"/>
                  <a:chOff x="5345025" y="2841999"/>
                  <a:chExt cx="1633538" cy="1473678"/>
                </a:xfrm>
              </p:grpSpPr>
              <p:cxnSp>
                <p:nvCxnSpPr>
                  <p:cNvPr id="103" name="Connector: Elbow 102">
                    <a:extLst>
                      <a:ext uri="{FF2B5EF4-FFF2-40B4-BE49-F238E27FC236}">
                        <a16:creationId xmlns:a16="http://schemas.microsoft.com/office/drawing/2014/main" id="{CE7D2C73-7575-0BBE-8A0D-CD44C79F87A7}"/>
                      </a:ext>
                    </a:extLst>
                  </p:cNvPr>
                  <p:cNvCxnSpPr>
                    <a:stCxn id="101" idx="0"/>
                  </p:cNvCxnSpPr>
                  <p:nvPr/>
                </p:nvCxnSpPr>
                <p:spPr>
                  <a:xfrm rot="5400000" flipH="1" flipV="1">
                    <a:off x="6059375" y="3436933"/>
                    <a:ext cx="823778" cy="933709"/>
                  </a:xfrm>
                  <a:prstGeom prst="bentConnector2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3" name="TextBox 26">
                    <a:extLst>
                      <a:ext uri="{FF2B5EF4-FFF2-40B4-BE49-F238E27FC236}">
                        <a16:creationId xmlns:a16="http://schemas.microsoft.com/office/drawing/2014/main" id="{AF2A0002-1417-FEF5-3993-CA140A8238A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5025" y="2841999"/>
                    <a:ext cx="1633538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1pPr>
                    <a:lvl2pPr marL="4572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2pPr>
                    <a:lvl3pPr marL="9144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3pPr>
                    <a:lvl4pPr marL="13716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4pPr>
                    <a:lvl5pPr marL="18288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dirty="0">
                        <a:latin typeface="Corbel (Body)"/>
                        <a:cs typeface="Calibri" panose="020F0502020204030204" pitchFamily="34" charset="0"/>
                      </a:rPr>
                      <a:t>ice</a:t>
                    </a:r>
                    <a:r>
                      <a:rPr lang="en-US" altLang="en-US" sz="1800" dirty="0">
                        <a:solidFill>
                          <a:schemeClr val="tx1"/>
                        </a:solidFill>
                        <a:latin typeface="Corbel (Body)"/>
                        <a:cs typeface="Calibri" panose="020F0502020204030204" pitchFamily="34" charset="0"/>
                      </a:rPr>
                      <a:t> </a:t>
                    </a:r>
                  </a:p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800" dirty="0">
                        <a:solidFill>
                          <a:schemeClr val="tx1"/>
                        </a:solidFill>
                        <a:latin typeface="Corbel (Body)"/>
                        <a:cs typeface="Calibri" panose="020F0502020204030204" pitchFamily="34" charset="0"/>
                      </a:rPr>
                      <a:t>0.0°C</a:t>
                    </a:r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CAAE7758-83D0-AC27-FE2A-7B114CBE633D}"/>
                    </a:ext>
                  </a:extLst>
                </p:cNvPr>
                <p:cNvSpPr/>
                <p:nvPr/>
              </p:nvSpPr>
              <p:spPr bwMode="auto">
                <a:xfrm>
                  <a:off x="5810089" y="3698014"/>
                  <a:ext cx="398462" cy="399143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6851CA-5C5F-DB99-E667-895A4120DAEB}"/>
                  </a:ext>
                </a:extLst>
              </p:cNvPr>
              <p:cNvSpPr txBox="1"/>
              <p:nvPr/>
            </p:nvSpPr>
            <p:spPr>
              <a:xfrm>
                <a:off x="5826916" y="3719121"/>
                <a:ext cx="519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5b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59F403-149A-5234-3EF5-98F3BAB6FF88}"/>
                  </a:ext>
                </a:extLst>
              </p:cNvPr>
              <p:cNvSpPr txBox="1"/>
              <p:nvPr/>
            </p:nvSpPr>
            <p:spPr>
              <a:xfrm>
                <a:off x="2994386" y="2158242"/>
                <a:ext cx="1900939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FD726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D726F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D726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1800" b="1" i="1">
                            <a:solidFill>
                              <a:srgbClr val="FD726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rgbClr val="FD726F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en-US" sz="1800" b="1" i="1">
                        <a:solidFill>
                          <a:srgbClr val="FD726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FD726F"/>
                        </a:solidFill>
                        <a:latin typeface="Cambria Math" panose="02040503050406030204" pitchFamily="18" charset="0"/>
                      </a:rPr>
                      <m:t>𝟓𝟗</m:t>
                    </m:r>
                  </m:oMath>
                </a14:m>
                <a:r>
                  <a:rPr lang="en-US" sz="1800" b="1" dirty="0">
                    <a:solidFill>
                      <a:srgbClr val="FD726F"/>
                    </a:solidFill>
                  </a:rPr>
                  <a:t> kg/min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59F403-149A-5234-3EF5-98F3BAB6F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386" y="2158242"/>
                <a:ext cx="1900939" cy="381515"/>
              </a:xfrm>
              <a:prstGeom prst="rect">
                <a:avLst/>
              </a:prstGeom>
              <a:blipFill>
                <a:blip r:embed="rId4"/>
                <a:stretch>
                  <a:fillRect t="-6349" r="-224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299275-A63C-02CB-36ED-905A86735A1E}"/>
                  </a:ext>
                </a:extLst>
              </p:cNvPr>
              <p:cNvSpPr txBox="1"/>
              <p:nvPr/>
            </p:nvSpPr>
            <p:spPr>
              <a:xfrm>
                <a:off x="6494119" y="2136703"/>
                <a:ext cx="1381279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D726F"/>
                        </a:solidFill>
                        <a:latin typeface="Cambria Math" panose="02040503050406030204" pitchFamily="18" charset="0"/>
                      </a:rPr>
                      <m:t>𝟓𝟗</m:t>
                    </m:r>
                  </m:oMath>
                </a14:m>
                <a:r>
                  <a:rPr lang="en-US" sz="1800" b="1" dirty="0">
                    <a:solidFill>
                      <a:srgbClr val="FD726F"/>
                    </a:solidFill>
                  </a:rPr>
                  <a:t> kg/min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299275-A63C-02CB-36ED-905A86735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119" y="2136703"/>
                <a:ext cx="1381279" cy="381515"/>
              </a:xfrm>
              <a:prstGeom prst="rect">
                <a:avLst/>
              </a:prstGeom>
              <a:blipFill>
                <a:blip r:embed="rId5"/>
                <a:stretch>
                  <a:fillRect t="-967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D8294D-4875-1C76-354B-FAEFE51372BA}"/>
                  </a:ext>
                </a:extLst>
              </p:cNvPr>
              <p:cNvSpPr txBox="1"/>
              <p:nvPr/>
            </p:nvSpPr>
            <p:spPr>
              <a:xfrm>
                <a:off x="4139428" y="2702853"/>
                <a:ext cx="2463899" cy="312586"/>
              </a:xfrm>
              <a:prstGeom prst="rect">
                <a:avLst/>
              </a:prstGeom>
              <a:solidFill>
                <a:srgbClr val="FD726F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𝒄𝒐𝒐𝒍𝒆𝒓</m:t>
                        </m:r>
                      </m:sub>
                    </m:sSub>
                    <m:r>
                      <a:rPr lang="en-US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𝟔𝟔</m:t>
                    </m:r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 kJ/min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D8294D-4875-1C76-354B-FAEFE5137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428" y="2702853"/>
                <a:ext cx="2463899" cy="312586"/>
              </a:xfrm>
              <a:prstGeom prst="rect">
                <a:avLst/>
              </a:prstGeom>
              <a:blipFill>
                <a:blip r:embed="rId6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A18D6DF-204C-F323-7775-F8A520A4E52A}"/>
              </a:ext>
            </a:extLst>
          </p:cNvPr>
          <p:cNvSpPr/>
          <p:nvPr/>
        </p:nvSpPr>
        <p:spPr>
          <a:xfrm>
            <a:off x="4719290" y="3174136"/>
            <a:ext cx="1770134" cy="1230737"/>
          </a:xfrm>
          <a:prstGeom prst="rect">
            <a:avLst/>
          </a:prstGeom>
          <a:noFill/>
          <a:ln w="38100">
            <a:solidFill>
              <a:srgbClr val="EBAF0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CA257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5AB0DD-3B37-74DB-F8FC-CEE93E84FA5E}"/>
              </a:ext>
            </a:extLst>
          </p:cNvPr>
          <p:cNvSpPr txBox="1"/>
          <p:nvPr/>
        </p:nvSpPr>
        <p:spPr>
          <a:xfrm>
            <a:off x="4577807" y="4309653"/>
            <a:ext cx="2093697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EBAF07"/>
                </a:solidFill>
              </a:rPr>
              <a:t>rate in = rate out</a:t>
            </a:r>
          </a:p>
        </p:txBody>
      </p:sp>
    </p:spTree>
    <p:extLst>
      <p:ext uri="{BB962C8B-B14F-4D97-AF65-F5344CB8AC3E}">
        <p14:creationId xmlns:p14="http://schemas.microsoft.com/office/powerpoint/2010/main" val="13180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4D8F7-B454-E30A-B074-D7DC3751F3FB}"/>
              </a:ext>
            </a:extLst>
          </p:cNvPr>
          <p:cNvSpPr txBox="1">
            <a:spLocks/>
          </p:cNvSpPr>
          <p:nvPr/>
        </p:nvSpPr>
        <p:spPr>
          <a:xfrm>
            <a:off x="386868" y="305398"/>
            <a:ext cx="7877456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Now we can find how much ice we melted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8BA4D7-6147-F9E4-0E48-A574C67961EF}"/>
                  </a:ext>
                </a:extLst>
              </p:cNvPr>
              <p:cNvSpPr txBox="1"/>
              <p:nvPr/>
            </p:nvSpPr>
            <p:spPr>
              <a:xfrm>
                <a:off x="5001759" y="1352577"/>
                <a:ext cx="6737649" cy="339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EBAF07"/>
                    </a:solidFill>
                  </a:rPr>
                  <a:t>rate in = rate out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𝑐𝑜𝑜𝑙𝑒𝑟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𝑐𝑜𝑜𝑙𝑒𝑟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𝑚𝑒𝑙𝑡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𝑖𝑐𝑒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𝑐𝑜𝑜𝑙𝑒𝑟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𝑚𝑒𝑙𝑡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𝑖𝑐𝑒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.66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𝑘𝐽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333 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𝑘𝐽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𝑖𝑐𝑒</m:t>
                          </m:r>
                        </m:den>
                      </m:f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8BA4D7-6147-F9E4-0E48-A574C6796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759" y="1352577"/>
                <a:ext cx="6737649" cy="33945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F10FAE2-B644-3D56-DC29-FC394EA57C82}"/>
              </a:ext>
            </a:extLst>
          </p:cNvPr>
          <p:cNvGrpSpPr/>
          <p:nvPr/>
        </p:nvGrpSpPr>
        <p:grpSpPr>
          <a:xfrm>
            <a:off x="6378152" y="5248877"/>
            <a:ext cx="4613897" cy="748795"/>
            <a:chOff x="9105499" y="4128955"/>
            <a:chExt cx="3003082" cy="748795"/>
          </a:xfrm>
          <a:solidFill>
            <a:srgbClr val="EBAF07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998310-55C9-4BA6-51B6-EF63DA8770F4}"/>
                </a:ext>
              </a:extLst>
            </p:cNvPr>
            <p:cNvSpPr/>
            <p:nvPr/>
          </p:nvSpPr>
          <p:spPr>
            <a:xfrm>
              <a:off x="9105499" y="4128955"/>
              <a:ext cx="3003082" cy="748795"/>
            </a:xfrm>
            <a:prstGeom prst="rect">
              <a:avLst/>
            </a:prstGeom>
            <a:grpFill/>
            <a:ln>
              <a:solidFill>
                <a:srgbClr val="C19D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A5D21AE-2253-1C89-B87C-59555E9F8808}"/>
                    </a:ext>
                  </a:extLst>
                </p:cNvPr>
                <p:cNvSpPr txBox="1"/>
                <p:nvPr/>
              </p:nvSpPr>
              <p:spPr>
                <a:xfrm>
                  <a:off x="9448799" y="4264408"/>
                  <a:ext cx="2489735" cy="485326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,5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17.0 kg/min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A5D21AE-2253-1C89-B87C-59555E9F88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799" y="4264408"/>
                  <a:ext cx="2489735" cy="485326"/>
                </a:xfrm>
                <a:prstGeom prst="rect">
                  <a:avLst/>
                </a:prstGeom>
                <a:blipFill>
                  <a:blip r:embed="rId5"/>
                  <a:stretch>
                    <a:fillRect l="-478" t="-8750" b="-23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992155-2958-D2C0-FBBF-741DDA894DCB}"/>
              </a:ext>
            </a:extLst>
          </p:cNvPr>
          <p:cNvGrpSpPr/>
          <p:nvPr/>
        </p:nvGrpSpPr>
        <p:grpSpPr>
          <a:xfrm>
            <a:off x="2649253" y="1589401"/>
            <a:ext cx="172720" cy="895033"/>
            <a:chOff x="8032467" y="2330547"/>
            <a:chExt cx="172720" cy="895033"/>
          </a:xfrm>
        </p:grpSpPr>
        <p:sp>
          <p:nvSpPr>
            <p:cNvPr id="8" name="Freeform 202">
              <a:extLst>
                <a:ext uri="{FF2B5EF4-FFF2-40B4-BE49-F238E27FC236}">
                  <a16:creationId xmlns:a16="http://schemas.microsoft.com/office/drawing/2014/main" id="{BEC788F8-0346-AC99-6E6F-957F0A445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467" y="2330547"/>
              <a:ext cx="172720" cy="630591"/>
            </a:xfrm>
            <a:custGeom>
              <a:avLst/>
              <a:gdLst>
                <a:gd name="T0" fmla="*/ 2147483646 w 60"/>
                <a:gd name="T1" fmla="*/ 2147483646 h 306"/>
                <a:gd name="T2" fmla="*/ 2147483646 w 60"/>
                <a:gd name="T3" fmla="*/ 2147483646 h 306"/>
                <a:gd name="T4" fmla="*/ 2147483646 w 60"/>
                <a:gd name="T5" fmla="*/ 2147483646 h 306"/>
                <a:gd name="T6" fmla="*/ 2147483646 w 60"/>
                <a:gd name="T7" fmla="*/ 2147483646 h 306"/>
                <a:gd name="T8" fmla="*/ 2147483646 w 60"/>
                <a:gd name="T9" fmla="*/ 2147483646 h 306"/>
                <a:gd name="T10" fmla="*/ 2147483646 w 60"/>
                <a:gd name="T11" fmla="*/ 2147483646 h 306"/>
                <a:gd name="T12" fmla="*/ 2147483646 w 60"/>
                <a:gd name="T13" fmla="*/ 2147483646 h 306"/>
                <a:gd name="T14" fmla="*/ 2147483646 w 60"/>
                <a:gd name="T15" fmla="*/ 2147483646 h 306"/>
                <a:gd name="T16" fmla="*/ 2147483646 w 60"/>
                <a:gd name="T17" fmla="*/ 2147483646 h 306"/>
                <a:gd name="T18" fmla="*/ 2147483646 w 60"/>
                <a:gd name="T19" fmla="*/ 2147483646 h 306"/>
                <a:gd name="T20" fmla="*/ 2147483646 w 60"/>
                <a:gd name="T21" fmla="*/ 2147483646 h 306"/>
                <a:gd name="T22" fmla="*/ 0 w 60"/>
                <a:gd name="T23" fmla="*/ 2147483646 h 306"/>
                <a:gd name="T24" fmla="*/ 0 w 60"/>
                <a:gd name="T25" fmla="*/ 2147483646 h 306"/>
                <a:gd name="T26" fmla="*/ 2147483646 w 60"/>
                <a:gd name="T27" fmla="*/ 2147483646 h 306"/>
                <a:gd name="T28" fmla="*/ 2147483646 w 60"/>
                <a:gd name="T29" fmla="*/ 2147483646 h 306"/>
                <a:gd name="T30" fmla="*/ 2147483646 w 60"/>
                <a:gd name="T31" fmla="*/ 2147483646 h 306"/>
                <a:gd name="T32" fmla="*/ 2147483646 w 60"/>
                <a:gd name="T33" fmla="*/ 2147483646 h 306"/>
                <a:gd name="T34" fmla="*/ 2147483646 w 60"/>
                <a:gd name="T35" fmla="*/ 2147483646 h 306"/>
                <a:gd name="T36" fmla="*/ 2147483646 w 60"/>
                <a:gd name="T37" fmla="*/ 2147483646 h 306"/>
                <a:gd name="T38" fmla="*/ 2147483646 w 60"/>
                <a:gd name="T39" fmla="*/ 2147483646 h 306"/>
                <a:gd name="T40" fmla="*/ 2147483646 w 60"/>
                <a:gd name="T41" fmla="*/ 2147483646 h 306"/>
                <a:gd name="T42" fmla="*/ 2147483646 w 60"/>
                <a:gd name="T43" fmla="*/ 2147483646 h 306"/>
                <a:gd name="T44" fmla="*/ 2147483646 w 60"/>
                <a:gd name="T45" fmla="*/ 2147483646 h 306"/>
                <a:gd name="T46" fmla="*/ 2147483646 w 60"/>
                <a:gd name="T47" fmla="*/ 2147483646 h 306"/>
                <a:gd name="T48" fmla="*/ 2147483646 w 60"/>
                <a:gd name="T49" fmla="*/ 2147483646 h 306"/>
                <a:gd name="T50" fmla="*/ 2147483646 w 60"/>
                <a:gd name="T51" fmla="*/ 2147483646 h 306"/>
                <a:gd name="T52" fmla="*/ 2147483646 w 60"/>
                <a:gd name="T53" fmla="*/ 2147483646 h 306"/>
                <a:gd name="T54" fmla="*/ 0 w 60"/>
                <a:gd name="T55" fmla="*/ 2147483646 h 306"/>
                <a:gd name="T56" fmla="*/ 0 w 60"/>
                <a:gd name="T57" fmla="*/ 2147483646 h 306"/>
                <a:gd name="T58" fmla="*/ 2147483646 w 60"/>
                <a:gd name="T59" fmla="*/ 2147483646 h 306"/>
                <a:gd name="T60" fmla="*/ 2147483646 w 60"/>
                <a:gd name="T61" fmla="*/ 2147483646 h 306"/>
                <a:gd name="T62" fmla="*/ 2147483646 w 60"/>
                <a:gd name="T63" fmla="*/ 2147483646 h 306"/>
                <a:gd name="T64" fmla="*/ 2147483646 w 60"/>
                <a:gd name="T65" fmla="*/ 2147483646 h 306"/>
                <a:gd name="T66" fmla="*/ 2147483646 w 60"/>
                <a:gd name="T67" fmla="*/ 2147483646 h 306"/>
                <a:gd name="T68" fmla="*/ 2147483646 w 60"/>
                <a:gd name="T69" fmla="*/ 2147483646 h 306"/>
                <a:gd name="T70" fmla="*/ 2147483646 w 60"/>
                <a:gd name="T71" fmla="*/ 2147483646 h 306"/>
                <a:gd name="T72" fmla="*/ 2147483646 w 60"/>
                <a:gd name="T73" fmla="*/ 2147483646 h 306"/>
                <a:gd name="T74" fmla="*/ 2147483646 w 60"/>
                <a:gd name="T75" fmla="*/ 2147483646 h 306"/>
                <a:gd name="T76" fmla="*/ 2147483646 w 60"/>
                <a:gd name="T77" fmla="*/ 2147483646 h 306"/>
                <a:gd name="T78" fmla="*/ 2147483646 w 60"/>
                <a:gd name="T79" fmla="*/ 2147483646 h 306"/>
                <a:gd name="T80" fmla="*/ 2147483646 w 60"/>
                <a:gd name="T81" fmla="*/ 2147483646 h 306"/>
                <a:gd name="T82" fmla="*/ 2147483646 w 60"/>
                <a:gd name="T83" fmla="*/ 2147483646 h 306"/>
                <a:gd name="T84" fmla="*/ 2147483646 w 60"/>
                <a:gd name="T85" fmla="*/ 2147483646 h 306"/>
                <a:gd name="T86" fmla="*/ 0 w 60"/>
                <a:gd name="T87" fmla="*/ 2147483646 h 306"/>
                <a:gd name="T88" fmla="*/ 0 w 60"/>
                <a:gd name="T89" fmla="*/ 2147483646 h 306"/>
                <a:gd name="T90" fmla="*/ 2147483646 w 60"/>
                <a:gd name="T91" fmla="*/ 2147483646 h 306"/>
                <a:gd name="T92" fmla="*/ 2147483646 w 60"/>
                <a:gd name="T93" fmla="*/ 2147483646 h 306"/>
                <a:gd name="T94" fmla="*/ 2147483646 w 60"/>
                <a:gd name="T95" fmla="*/ 2147483646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ED6793A-BFBC-CCAF-15F8-1C6F2D53ECE2}"/>
                </a:ext>
              </a:extLst>
            </p:cNvPr>
            <p:cNvCxnSpPr>
              <a:cxnSpLocks/>
            </p:cNvCxnSpPr>
            <p:nvPr/>
          </p:nvCxnSpPr>
          <p:spPr>
            <a:xfrm>
              <a:off x="8118827" y="2961138"/>
              <a:ext cx="0" cy="26444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6">
                <a:extLst>
                  <a:ext uri="{FF2B5EF4-FFF2-40B4-BE49-F238E27FC236}">
                    <a16:creationId xmlns:a16="http://schemas.microsoft.com/office/drawing/2014/main" id="{76282DCD-B5B9-FA17-0BB3-4191D12931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8171" y="1484642"/>
                <a:ext cx="1929378" cy="60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5.66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𝑘𝐽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altLang="en-US" sz="15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26">
                <a:extLst>
                  <a:ext uri="{FF2B5EF4-FFF2-40B4-BE49-F238E27FC236}">
                    <a16:creationId xmlns:a16="http://schemas.microsoft.com/office/drawing/2014/main" id="{76282DCD-B5B9-FA17-0BB3-4191D1293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8171" y="1484642"/>
                <a:ext cx="1929378" cy="600164"/>
              </a:xfrm>
              <a:prstGeom prst="rect">
                <a:avLst/>
              </a:prstGeom>
              <a:blipFill>
                <a:blip r:embed="rId6"/>
                <a:stretch>
                  <a:fillRect b="-61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662-2298-FC14-286D-761341EBB95D}"/>
              </a:ext>
            </a:extLst>
          </p:cNvPr>
          <p:cNvGrpSpPr/>
          <p:nvPr/>
        </p:nvGrpSpPr>
        <p:grpSpPr>
          <a:xfrm>
            <a:off x="2071467" y="2510879"/>
            <a:ext cx="1370490" cy="849194"/>
            <a:chOff x="7454681" y="3252025"/>
            <a:chExt cx="1370490" cy="84919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CAF27B-690C-4FB9-BDDF-3F60CF09B374}"/>
                </a:ext>
              </a:extLst>
            </p:cNvPr>
            <p:cNvSpPr/>
            <p:nvPr/>
          </p:nvSpPr>
          <p:spPr>
            <a:xfrm>
              <a:off x="7454681" y="3252025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26">
              <a:extLst>
                <a:ext uri="{FF2B5EF4-FFF2-40B4-BE49-F238E27FC236}">
                  <a16:creationId xmlns:a16="http://schemas.microsoft.com/office/drawing/2014/main" id="{71595852-E04E-EA67-DF94-DE4AA0F4D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9098" y="3493456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Corbel (Body)"/>
                  <a:cs typeface="Calibri" panose="020F0502020204030204" pitchFamily="34" charset="0"/>
                </a:rPr>
                <a:t>melter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E241EE-765E-B1AD-096C-64246EC2E0AF}"/>
              </a:ext>
            </a:extLst>
          </p:cNvPr>
          <p:cNvGrpSpPr/>
          <p:nvPr/>
        </p:nvGrpSpPr>
        <p:grpSpPr>
          <a:xfrm>
            <a:off x="3428279" y="1959326"/>
            <a:ext cx="1959491" cy="1158012"/>
            <a:chOff x="8811493" y="2700472"/>
            <a:chExt cx="1959491" cy="115801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5C286DF-BA92-ABA4-13FA-9BC51D1D10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1493" y="3459341"/>
              <a:ext cx="1348565" cy="399143"/>
              <a:chOff x="1098530" y="2749888"/>
              <a:chExt cx="1348565" cy="399143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9C5E1344-783E-3D6E-C654-48F2D36456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530" y="2947145"/>
                <a:ext cx="1348565" cy="1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0F45DD9-9DC3-4B7B-9E88-4D10701C78C9}"/>
                  </a:ext>
                </a:extLst>
              </p:cNvPr>
              <p:cNvSpPr/>
              <p:nvPr/>
            </p:nvSpPr>
            <p:spPr>
              <a:xfrm>
                <a:off x="1640031" y="2749888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15B028-3C9A-E8C0-EF82-E71F365E089E}"/>
                </a:ext>
              </a:extLst>
            </p:cNvPr>
            <p:cNvSpPr txBox="1"/>
            <p:nvPr/>
          </p:nvSpPr>
          <p:spPr>
            <a:xfrm>
              <a:off x="9342957" y="3451613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5c</a:t>
              </a:r>
            </a:p>
          </p:txBody>
        </p:sp>
        <p:sp>
          <p:nvSpPr>
            <p:cNvPr id="17" name="TextBox 26">
              <a:extLst>
                <a:ext uri="{FF2B5EF4-FFF2-40B4-BE49-F238E27FC236}">
                  <a16:creationId xmlns:a16="http://schemas.microsoft.com/office/drawing/2014/main" id="{46B8DAEB-BFD3-3C17-E3E2-B8CAFCFB6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7446" y="2700472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w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3BBEFF-55BB-D363-E7A1-2DB2FB468829}"/>
              </a:ext>
            </a:extLst>
          </p:cNvPr>
          <p:cNvGrpSpPr/>
          <p:nvPr/>
        </p:nvGrpSpPr>
        <p:grpSpPr>
          <a:xfrm>
            <a:off x="452592" y="2253205"/>
            <a:ext cx="1633538" cy="1473678"/>
            <a:chOff x="5345025" y="2841999"/>
            <a:chExt cx="1633538" cy="147367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CD7CFB1-9E8D-5552-A504-662BF6451A7B}"/>
                </a:ext>
              </a:extLst>
            </p:cNvPr>
            <p:cNvGrpSpPr/>
            <p:nvPr/>
          </p:nvGrpSpPr>
          <p:grpSpPr>
            <a:xfrm>
              <a:off x="5345025" y="2841999"/>
              <a:ext cx="1633538" cy="1473678"/>
              <a:chOff x="5345025" y="2841999"/>
              <a:chExt cx="1633538" cy="1473678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0C2906E-C25A-8783-D894-9B75F11B08A8}"/>
                  </a:ext>
                </a:extLst>
              </p:cNvPr>
              <p:cNvGrpSpPr/>
              <p:nvPr/>
            </p:nvGrpSpPr>
            <p:grpSpPr>
              <a:xfrm>
                <a:off x="5345025" y="2841999"/>
                <a:ext cx="1633538" cy="1473678"/>
                <a:chOff x="5345025" y="2841999"/>
                <a:chExt cx="1633538" cy="1473678"/>
              </a:xfrm>
            </p:grpSpPr>
            <p:cxnSp>
              <p:nvCxnSpPr>
                <p:cNvPr id="25" name="Connector: Elbow 24">
                  <a:extLst>
                    <a:ext uri="{FF2B5EF4-FFF2-40B4-BE49-F238E27FC236}">
                      <a16:creationId xmlns:a16="http://schemas.microsoft.com/office/drawing/2014/main" id="{8E3AB6DE-F469-7706-8218-5A79C71F27C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059375" y="3436933"/>
                  <a:ext cx="823778" cy="933709"/>
                </a:xfrm>
                <a:prstGeom prst="bentConnector2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6">
                  <a:extLst>
                    <a:ext uri="{FF2B5EF4-FFF2-40B4-BE49-F238E27FC236}">
                      <a16:creationId xmlns:a16="http://schemas.microsoft.com/office/drawing/2014/main" id="{3F48AD4E-6B2F-3E1C-0167-83E353DEED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45025" y="2841999"/>
                  <a:ext cx="1633538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dirty="0">
                      <a:latin typeface="Corbel (Body)"/>
                      <a:cs typeface="Calibri" panose="020F0502020204030204" pitchFamily="34" charset="0"/>
                    </a:rPr>
                    <a:t>ice</a:t>
                  </a: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 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0.0°C</a:t>
                  </a:r>
                </a:p>
              </p:txBody>
            </p: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027D643-4A1E-449F-9871-917C83852397}"/>
                  </a:ext>
                </a:extLst>
              </p:cNvPr>
              <p:cNvSpPr/>
              <p:nvPr/>
            </p:nvSpPr>
            <p:spPr bwMode="auto">
              <a:xfrm>
                <a:off x="5810089" y="369801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7C9F38-7E37-AFD7-FC8E-37BA04690F28}"/>
                </a:ext>
              </a:extLst>
            </p:cNvPr>
            <p:cNvSpPr txBox="1"/>
            <p:nvPr/>
          </p:nvSpPr>
          <p:spPr>
            <a:xfrm>
              <a:off x="5826916" y="3719121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5b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94610B7-E748-7450-F1D3-348C3DC2B4F1}"/>
              </a:ext>
            </a:extLst>
          </p:cNvPr>
          <p:cNvSpPr/>
          <p:nvPr/>
        </p:nvSpPr>
        <p:spPr>
          <a:xfrm>
            <a:off x="1882888" y="2320107"/>
            <a:ext cx="1770134" cy="1230737"/>
          </a:xfrm>
          <a:prstGeom prst="rect">
            <a:avLst/>
          </a:prstGeom>
          <a:noFill/>
          <a:ln w="19050">
            <a:solidFill>
              <a:srgbClr val="EBAF0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CA257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06DE9F-3DCB-930D-FD65-A8B857F24060}"/>
              </a:ext>
            </a:extLst>
          </p:cNvPr>
          <p:cNvCxnSpPr>
            <a:cxnSpLocks/>
          </p:cNvCxnSpPr>
          <p:nvPr/>
        </p:nvCxnSpPr>
        <p:spPr>
          <a:xfrm flipH="1">
            <a:off x="9851176" y="2876496"/>
            <a:ext cx="133541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F14EAF-51C4-7AD8-3D0F-1BB4471E96FC}"/>
              </a:ext>
            </a:extLst>
          </p:cNvPr>
          <p:cNvGrpSpPr/>
          <p:nvPr/>
        </p:nvGrpSpPr>
        <p:grpSpPr>
          <a:xfrm>
            <a:off x="934483" y="4131726"/>
            <a:ext cx="4362128" cy="2668125"/>
            <a:chOff x="934483" y="4131726"/>
            <a:chExt cx="4362128" cy="2668125"/>
          </a:xfrm>
        </p:grpSpPr>
        <p:pic>
          <p:nvPicPr>
            <p:cNvPr id="11266" name="Picture 2" descr="Workout Inspiration? em 2022 | Doodles bonitos, Cubo de gelo, Quadrinhos">
              <a:extLst>
                <a:ext uri="{FF2B5EF4-FFF2-40B4-BE49-F238E27FC236}">
                  <a16:creationId xmlns:a16="http://schemas.microsoft.com/office/drawing/2014/main" id="{81E024FF-529B-36F9-06EF-E3729D81E3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949" y="4146189"/>
              <a:ext cx="2653662" cy="2653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3B5F907-364C-CAAD-4170-80213DE76B8C}"/>
                </a:ext>
              </a:extLst>
            </p:cNvPr>
            <p:cNvGrpSpPr/>
            <p:nvPr/>
          </p:nvGrpSpPr>
          <p:grpSpPr>
            <a:xfrm>
              <a:off x="934483" y="4131726"/>
              <a:ext cx="1431401" cy="1230737"/>
              <a:chOff x="934483" y="4131726"/>
              <a:chExt cx="1431401" cy="1230737"/>
            </a:xfrm>
          </p:grpSpPr>
          <p:sp>
            <p:nvSpPr>
              <p:cNvPr id="32" name="Thought Bubble: Cloud 31">
                <a:extLst>
                  <a:ext uri="{FF2B5EF4-FFF2-40B4-BE49-F238E27FC236}">
                    <a16:creationId xmlns:a16="http://schemas.microsoft.com/office/drawing/2014/main" id="{3BACD3B6-503E-D69A-871E-DCA59DD4E14B}"/>
                  </a:ext>
                </a:extLst>
              </p:cNvPr>
              <p:cNvSpPr/>
              <p:nvPr/>
            </p:nvSpPr>
            <p:spPr>
              <a:xfrm flipH="1">
                <a:off x="934483" y="4131726"/>
                <a:ext cx="1431401" cy="1230737"/>
              </a:xfrm>
              <a:prstGeom prst="cloudCallout">
                <a:avLst>
                  <a:gd name="adj1" fmla="val -95648"/>
                  <a:gd name="adj2" fmla="val 59351"/>
                </a:avLst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26">
                <a:extLst>
                  <a:ext uri="{FF2B5EF4-FFF2-40B4-BE49-F238E27FC236}">
                    <a16:creationId xmlns:a16="http://schemas.microsoft.com/office/drawing/2014/main" id="{8522CD93-1441-B51E-FEFF-DDE1202224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0481" y="4489495"/>
                <a:ext cx="1177449" cy="380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latin typeface="Corbel (Body)"/>
                    <a:cs typeface="Calibri" panose="020F0502020204030204" pitchFamily="34" charset="0"/>
                  </a:rPr>
                  <a:t>melting…</a:t>
                </a:r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97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CBE55B-4849-2A58-B344-98E4EFA82475}"/>
              </a:ext>
            </a:extLst>
          </p:cNvPr>
          <p:cNvGrpSpPr>
            <a:grpSpLocks/>
          </p:cNvGrpSpPr>
          <p:nvPr/>
        </p:nvGrpSpPr>
        <p:grpSpPr bwMode="auto">
          <a:xfrm>
            <a:off x="677766" y="2036080"/>
            <a:ext cx="1792355" cy="399143"/>
            <a:chOff x="1098530" y="2747574"/>
            <a:chExt cx="1792355" cy="399143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9BF5BF7-65A2-5424-DBE9-D98FFB869819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6647F1D-1639-7158-A994-C4226B4C4841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504E2C5C-6265-4BC4-38D8-AAD2215E1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297" y="1009654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AAA212-289D-A132-8E02-BAC461174D61}"/>
              </a:ext>
            </a:extLst>
          </p:cNvPr>
          <p:cNvGrpSpPr/>
          <p:nvPr/>
        </p:nvGrpSpPr>
        <p:grpSpPr>
          <a:xfrm>
            <a:off x="3046384" y="2660249"/>
            <a:ext cx="172720" cy="895033"/>
            <a:chOff x="8032467" y="2330547"/>
            <a:chExt cx="172720" cy="895033"/>
          </a:xfrm>
        </p:grpSpPr>
        <p:sp>
          <p:nvSpPr>
            <p:cNvPr id="7" name="Freeform 202">
              <a:extLst>
                <a:ext uri="{FF2B5EF4-FFF2-40B4-BE49-F238E27FC236}">
                  <a16:creationId xmlns:a16="http://schemas.microsoft.com/office/drawing/2014/main" id="{AA7B7C99-0BA6-40A7-8BB4-E7E415C5F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467" y="2330547"/>
              <a:ext cx="172720" cy="630591"/>
            </a:xfrm>
            <a:custGeom>
              <a:avLst/>
              <a:gdLst>
                <a:gd name="T0" fmla="*/ 2147483646 w 60"/>
                <a:gd name="T1" fmla="*/ 2147483646 h 306"/>
                <a:gd name="T2" fmla="*/ 2147483646 w 60"/>
                <a:gd name="T3" fmla="*/ 2147483646 h 306"/>
                <a:gd name="T4" fmla="*/ 2147483646 w 60"/>
                <a:gd name="T5" fmla="*/ 2147483646 h 306"/>
                <a:gd name="T6" fmla="*/ 2147483646 w 60"/>
                <a:gd name="T7" fmla="*/ 2147483646 h 306"/>
                <a:gd name="T8" fmla="*/ 2147483646 w 60"/>
                <a:gd name="T9" fmla="*/ 2147483646 h 306"/>
                <a:gd name="T10" fmla="*/ 2147483646 w 60"/>
                <a:gd name="T11" fmla="*/ 2147483646 h 306"/>
                <a:gd name="T12" fmla="*/ 2147483646 w 60"/>
                <a:gd name="T13" fmla="*/ 2147483646 h 306"/>
                <a:gd name="T14" fmla="*/ 2147483646 w 60"/>
                <a:gd name="T15" fmla="*/ 2147483646 h 306"/>
                <a:gd name="T16" fmla="*/ 2147483646 w 60"/>
                <a:gd name="T17" fmla="*/ 2147483646 h 306"/>
                <a:gd name="T18" fmla="*/ 2147483646 w 60"/>
                <a:gd name="T19" fmla="*/ 2147483646 h 306"/>
                <a:gd name="T20" fmla="*/ 2147483646 w 60"/>
                <a:gd name="T21" fmla="*/ 2147483646 h 306"/>
                <a:gd name="T22" fmla="*/ 0 w 60"/>
                <a:gd name="T23" fmla="*/ 2147483646 h 306"/>
                <a:gd name="T24" fmla="*/ 0 w 60"/>
                <a:gd name="T25" fmla="*/ 2147483646 h 306"/>
                <a:gd name="T26" fmla="*/ 2147483646 w 60"/>
                <a:gd name="T27" fmla="*/ 2147483646 h 306"/>
                <a:gd name="T28" fmla="*/ 2147483646 w 60"/>
                <a:gd name="T29" fmla="*/ 2147483646 h 306"/>
                <a:gd name="T30" fmla="*/ 2147483646 w 60"/>
                <a:gd name="T31" fmla="*/ 2147483646 h 306"/>
                <a:gd name="T32" fmla="*/ 2147483646 w 60"/>
                <a:gd name="T33" fmla="*/ 2147483646 h 306"/>
                <a:gd name="T34" fmla="*/ 2147483646 w 60"/>
                <a:gd name="T35" fmla="*/ 2147483646 h 306"/>
                <a:gd name="T36" fmla="*/ 2147483646 w 60"/>
                <a:gd name="T37" fmla="*/ 2147483646 h 306"/>
                <a:gd name="T38" fmla="*/ 2147483646 w 60"/>
                <a:gd name="T39" fmla="*/ 2147483646 h 306"/>
                <a:gd name="T40" fmla="*/ 2147483646 w 60"/>
                <a:gd name="T41" fmla="*/ 2147483646 h 306"/>
                <a:gd name="T42" fmla="*/ 2147483646 w 60"/>
                <a:gd name="T43" fmla="*/ 2147483646 h 306"/>
                <a:gd name="T44" fmla="*/ 2147483646 w 60"/>
                <a:gd name="T45" fmla="*/ 2147483646 h 306"/>
                <a:gd name="T46" fmla="*/ 2147483646 w 60"/>
                <a:gd name="T47" fmla="*/ 2147483646 h 306"/>
                <a:gd name="T48" fmla="*/ 2147483646 w 60"/>
                <a:gd name="T49" fmla="*/ 2147483646 h 306"/>
                <a:gd name="T50" fmla="*/ 2147483646 w 60"/>
                <a:gd name="T51" fmla="*/ 2147483646 h 306"/>
                <a:gd name="T52" fmla="*/ 2147483646 w 60"/>
                <a:gd name="T53" fmla="*/ 2147483646 h 306"/>
                <a:gd name="T54" fmla="*/ 0 w 60"/>
                <a:gd name="T55" fmla="*/ 2147483646 h 306"/>
                <a:gd name="T56" fmla="*/ 0 w 60"/>
                <a:gd name="T57" fmla="*/ 2147483646 h 306"/>
                <a:gd name="T58" fmla="*/ 2147483646 w 60"/>
                <a:gd name="T59" fmla="*/ 2147483646 h 306"/>
                <a:gd name="T60" fmla="*/ 2147483646 w 60"/>
                <a:gd name="T61" fmla="*/ 2147483646 h 306"/>
                <a:gd name="T62" fmla="*/ 2147483646 w 60"/>
                <a:gd name="T63" fmla="*/ 2147483646 h 306"/>
                <a:gd name="T64" fmla="*/ 2147483646 w 60"/>
                <a:gd name="T65" fmla="*/ 2147483646 h 306"/>
                <a:gd name="T66" fmla="*/ 2147483646 w 60"/>
                <a:gd name="T67" fmla="*/ 2147483646 h 306"/>
                <a:gd name="T68" fmla="*/ 2147483646 w 60"/>
                <a:gd name="T69" fmla="*/ 2147483646 h 306"/>
                <a:gd name="T70" fmla="*/ 2147483646 w 60"/>
                <a:gd name="T71" fmla="*/ 2147483646 h 306"/>
                <a:gd name="T72" fmla="*/ 2147483646 w 60"/>
                <a:gd name="T73" fmla="*/ 2147483646 h 306"/>
                <a:gd name="T74" fmla="*/ 2147483646 w 60"/>
                <a:gd name="T75" fmla="*/ 2147483646 h 306"/>
                <a:gd name="T76" fmla="*/ 2147483646 w 60"/>
                <a:gd name="T77" fmla="*/ 2147483646 h 306"/>
                <a:gd name="T78" fmla="*/ 2147483646 w 60"/>
                <a:gd name="T79" fmla="*/ 2147483646 h 306"/>
                <a:gd name="T80" fmla="*/ 2147483646 w 60"/>
                <a:gd name="T81" fmla="*/ 2147483646 h 306"/>
                <a:gd name="T82" fmla="*/ 2147483646 w 60"/>
                <a:gd name="T83" fmla="*/ 2147483646 h 306"/>
                <a:gd name="T84" fmla="*/ 2147483646 w 60"/>
                <a:gd name="T85" fmla="*/ 2147483646 h 306"/>
                <a:gd name="T86" fmla="*/ 0 w 60"/>
                <a:gd name="T87" fmla="*/ 2147483646 h 306"/>
                <a:gd name="T88" fmla="*/ 0 w 60"/>
                <a:gd name="T89" fmla="*/ 2147483646 h 306"/>
                <a:gd name="T90" fmla="*/ 2147483646 w 60"/>
                <a:gd name="T91" fmla="*/ 2147483646 h 306"/>
                <a:gd name="T92" fmla="*/ 2147483646 w 60"/>
                <a:gd name="T93" fmla="*/ 2147483646 h 306"/>
                <a:gd name="T94" fmla="*/ 2147483646 w 60"/>
                <a:gd name="T95" fmla="*/ 2147483646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6686F54-3964-223B-99AE-584B6A561A1A}"/>
                </a:ext>
              </a:extLst>
            </p:cNvPr>
            <p:cNvCxnSpPr>
              <a:cxnSpLocks/>
            </p:cNvCxnSpPr>
            <p:nvPr/>
          </p:nvCxnSpPr>
          <p:spPr>
            <a:xfrm>
              <a:off x="8118827" y="2961138"/>
              <a:ext cx="0" cy="26444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CAE6A8B-C01A-0782-E432-C599A1E1F948}"/>
              </a:ext>
            </a:extLst>
          </p:cNvPr>
          <p:cNvGrpSpPr/>
          <p:nvPr/>
        </p:nvGrpSpPr>
        <p:grpSpPr>
          <a:xfrm>
            <a:off x="2470120" y="1811055"/>
            <a:ext cx="1370490" cy="849194"/>
            <a:chOff x="7456203" y="1481353"/>
            <a:chExt cx="1370490" cy="8491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E82BF1-B858-5374-3BD0-6D3EE59B4F6E}"/>
                </a:ext>
              </a:extLst>
            </p:cNvPr>
            <p:cNvSpPr/>
            <p:nvPr/>
          </p:nvSpPr>
          <p:spPr>
            <a:xfrm>
              <a:off x="7456203" y="1481353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528304F4-1D6C-21F7-2EB3-DB018F185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4984" y="1706285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cooler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6">
                <a:extLst>
                  <a:ext uri="{FF2B5EF4-FFF2-40B4-BE49-F238E27FC236}">
                    <a16:creationId xmlns:a16="http://schemas.microsoft.com/office/drawing/2014/main" id="{C15E1C3D-554C-317B-CE21-892F17EF3E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3278" y="2708079"/>
                <a:ext cx="2088082" cy="87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5.66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𝑘𝐽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altLang="en-US" sz="1500" dirty="0">
                  <a:latin typeface="Corbel (Body)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26">
                <a:extLst>
                  <a:ext uri="{FF2B5EF4-FFF2-40B4-BE49-F238E27FC236}">
                    <a16:creationId xmlns:a16="http://schemas.microsoft.com/office/drawing/2014/main" id="{C15E1C3D-554C-317B-CE21-892F17EF3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3278" y="2708079"/>
                <a:ext cx="2088082" cy="8771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F161BAB-04F5-70AD-723E-3BEDDAE1C365}"/>
              </a:ext>
            </a:extLst>
          </p:cNvPr>
          <p:cNvGrpSpPr>
            <a:grpSpLocks/>
          </p:cNvGrpSpPr>
          <p:nvPr/>
        </p:nvGrpSpPr>
        <p:grpSpPr bwMode="auto">
          <a:xfrm>
            <a:off x="5547013" y="3786728"/>
            <a:ext cx="1792355" cy="399143"/>
            <a:chOff x="1098530" y="2747574"/>
            <a:chExt cx="1792355" cy="39914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CD4697E-771F-77E8-8C54-273D552D40B1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2ABA51A-6DF2-C63F-68E3-5654F5EA1B5D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CE1AE2-CC0E-A436-47EC-A71DFE108B97}"/>
              </a:ext>
            </a:extLst>
          </p:cNvPr>
          <p:cNvGrpSpPr/>
          <p:nvPr/>
        </p:nvGrpSpPr>
        <p:grpSpPr>
          <a:xfrm>
            <a:off x="3863153" y="2024162"/>
            <a:ext cx="1470584" cy="1794691"/>
            <a:chOff x="5893632" y="2547285"/>
            <a:chExt cx="1470584" cy="1794691"/>
          </a:xfrm>
        </p:grpSpPr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A52CBF71-A604-9457-0A1A-B105734714E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31364" y="2809125"/>
              <a:ext cx="1595119" cy="1470584"/>
            </a:xfrm>
            <a:prstGeom prst="bentConnector3">
              <a:avLst>
                <a:gd name="adj1" fmla="val 520"/>
              </a:avLst>
            </a:prstGeom>
            <a:ln w="38100">
              <a:solidFill>
                <a:srgbClr val="0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8BEC811-D2BB-33AB-946C-17A953A2C13A}"/>
                </a:ext>
              </a:extLst>
            </p:cNvPr>
            <p:cNvSpPr/>
            <p:nvPr/>
          </p:nvSpPr>
          <p:spPr bwMode="auto">
            <a:xfrm>
              <a:off x="6380959" y="254728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A04E63-E407-667F-F3BE-9205B02EF397}"/>
                </a:ext>
              </a:extLst>
            </p:cNvPr>
            <p:cNvSpPr txBox="1"/>
            <p:nvPr/>
          </p:nvSpPr>
          <p:spPr>
            <a:xfrm>
              <a:off x="6380959" y="2550357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E2581F-580B-A73F-33D0-FFD58DBFB61A}"/>
              </a:ext>
            </a:extLst>
          </p:cNvPr>
          <p:cNvGrpSpPr/>
          <p:nvPr/>
        </p:nvGrpSpPr>
        <p:grpSpPr>
          <a:xfrm>
            <a:off x="2468598" y="3581727"/>
            <a:ext cx="1370490" cy="849194"/>
            <a:chOff x="7454681" y="3252025"/>
            <a:chExt cx="1370490" cy="84919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B76779-57A5-53D7-E753-84ED41AF1721}"/>
                </a:ext>
              </a:extLst>
            </p:cNvPr>
            <p:cNvSpPr/>
            <p:nvPr/>
          </p:nvSpPr>
          <p:spPr>
            <a:xfrm>
              <a:off x="7454681" y="3252025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6">
              <a:extLst>
                <a:ext uri="{FF2B5EF4-FFF2-40B4-BE49-F238E27FC236}">
                  <a16:creationId xmlns:a16="http://schemas.microsoft.com/office/drawing/2014/main" id="{3DCD1B4B-BD31-7335-B07A-A1BE66A05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9098" y="3493456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Corbel (Body)"/>
                  <a:cs typeface="Calibri" panose="020F0502020204030204" pitchFamily="34" charset="0"/>
                </a:rPr>
                <a:t>melter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9A5042B8-D3DA-CEE8-6B3C-D981A11799B6}"/>
              </a:ext>
            </a:extLst>
          </p:cNvPr>
          <p:cNvSpPr/>
          <p:nvPr/>
        </p:nvSpPr>
        <p:spPr bwMode="auto">
          <a:xfrm>
            <a:off x="5148551" y="3789043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43C1A6-3E70-91C7-5CA2-B1FDA512C13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794266" y="5747923"/>
            <a:ext cx="1439506" cy="398462"/>
            <a:chOff x="882014" y="2738350"/>
            <a:chExt cx="1439506" cy="39846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5D06203-FA8C-5F01-344B-50F81335C0E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599396" y="2220475"/>
              <a:ext cx="4741" cy="1439506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93F8452-3DD5-3808-5F97-4EBF78140476}"/>
                </a:ext>
              </a:extLst>
            </p:cNvPr>
            <p:cNvSpPr/>
            <p:nvPr/>
          </p:nvSpPr>
          <p:spPr>
            <a:xfrm rot="5400000">
              <a:off x="1473120" y="2738009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3D09AB4-4371-79D4-7226-EB82D0CB1142}"/>
              </a:ext>
            </a:extLst>
          </p:cNvPr>
          <p:cNvSpPr/>
          <p:nvPr/>
        </p:nvSpPr>
        <p:spPr bwMode="auto">
          <a:xfrm>
            <a:off x="1319806" y="4828258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0F726392-FB39-EF53-8F58-3DC78E3E2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219" y="998239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9027BA-A35C-23D6-2917-528A416E3559}"/>
              </a:ext>
            </a:extLst>
          </p:cNvPr>
          <p:cNvGrpSpPr/>
          <p:nvPr/>
        </p:nvGrpSpPr>
        <p:grpSpPr>
          <a:xfrm>
            <a:off x="3825410" y="2836322"/>
            <a:ext cx="1740301" cy="1351864"/>
            <a:chOff x="8811493" y="2506620"/>
            <a:chExt cx="1740301" cy="135186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DAE8E47-3EE5-1C05-9574-A1CB30B7EE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1493" y="3459341"/>
              <a:ext cx="1348565" cy="399143"/>
              <a:chOff x="1098530" y="2749888"/>
              <a:chExt cx="1348565" cy="399143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CC51483-F830-FC16-5720-CEE5472399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530" y="2947145"/>
                <a:ext cx="1348565" cy="1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64D77F4-F555-EB36-A108-1E077664A30D}"/>
                  </a:ext>
                </a:extLst>
              </p:cNvPr>
              <p:cNvSpPr/>
              <p:nvPr/>
            </p:nvSpPr>
            <p:spPr>
              <a:xfrm>
                <a:off x="1640031" y="2749888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6D93DB-D144-3EED-B2ED-D751055287BF}"/>
                </a:ext>
              </a:extLst>
            </p:cNvPr>
            <p:cNvSpPr txBox="1"/>
            <p:nvPr/>
          </p:nvSpPr>
          <p:spPr>
            <a:xfrm>
              <a:off x="9342957" y="3451613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5c</a:t>
              </a:r>
            </a:p>
          </p:txBody>
        </p:sp>
        <p:sp>
          <p:nvSpPr>
            <p:cNvPr id="32" name="TextBox 26">
              <a:extLst>
                <a:ext uri="{FF2B5EF4-FFF2-40B4-BE49-F238E27FC236}">
                  <a16:creationId xmlns:a16="http://schemas.microsoft.com/office/drawing/2014/main" id="{CDBF03C8-13EC-82D0-9087-7B9E080261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8256" y="2506620"/>
              <a:ext cx="163353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water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17.0 kg/min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p:sp>
        <p:nvSpPr>
          <p:cNvPr id="35" name="TextBox 26">
            <a:extLst>
              <a:ext uri="{FF2B5EF4-FFF2-40B4-BE49-F238E27FC236}">
                <a16:creationId xmlns:a16="http://schemas.microsoft.com/office/drawing/2014/main" id="{1148BDC3-59D3-FE1C-D777-9045EC79F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174" y="5396886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0.0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5A3FAF9-660F-9CA1-93F2-E89781411CC7}"/>
              </a:ext>
            </a:extLst>
          </p:cNvPr>
          <p:cNvCxnSpPr>
            <a:cxnSpLocks/>
          </p:cNvCxnSpPr>
          <p:nvPr/>
        </p:nvCxnSpPr>
        <p:spPr>
          <a:xfrm flipV="1">
            <a:off x="1727929" y="5016278"/>
            <a:ext cx="3615469" cy="109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E8E071-3F62-AAAD-8F64-B7B77376B6D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43398" y="4185871"/>
            <a:ext cx="179" cy="83648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164478-5835-36FA-B4CE-DA88540E55F8}"/>
              </a:ext>
            </a:extLst>
          </p:cNvPr>
          <p:cNvGrpSpPr/>
          <p:nvPr/>
        </p:nvGrpSpPr>
        <p:grpSpPr>
          <a:xfrm>
            <a:off x="4350480" y="4846107"/>
            <a:ext cx="519764" cy="399143"/>
            <a:chOff x="6380959" y="2547285"/>
            <a:chExt cx="519764" cy="39914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F72B20D-507F-F9A3-9DFF-6177CC7C49B9}"/>
                </a:ext>
              </a:extLst>
            </p:cNvPr>
            <p:cNvSpPr/>
            <p:nvPr/>
          </p:nvSpPr>
          <p:spPr bwMode="auto">
            <a:xfrm>
              <a:off x="6380959" y="254728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D52AE1-6176-41A7-F470-C12FAA2EFA7A}"/>
                </a:ext>
              </a:extLst>
            </p:cNvPr>
            <p:cNvSpPr txBox="1"/>
            <p:nvPr/>
          </p:nvSpPr>
          <p:spPr>
            <a:xfrm>
              <a:off x="6380959" y="2550357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5a</a:t>
              </a:r>
            </a:p>
          </p:txBody>
        </p:sp>
      </p:grpSp>
      <p:sp>
        <p:nvSpPr>
          <p:cNvPr id="40" name="TextBox 26">
            <a:extLst>
              <a:ext uri="{FF2B5EF4-FFF2-40B4-BE49-F238E27FC236}">
                <a16:creationId xmlns:a16="http://schemas.microsoft.com/office/drawing/2014/main" id="{AF86000D-D3A8-E952-C964-B421F11C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782" y="5287262"/>
            <a:ext cx="1633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76.0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43" name="TextBox 26">
            <a:extLst>
              <a:ext uri="{FF2B5EF4-FFF2-40B4-BE49-F238E27FC236}">
                <a16:creationId xmlns:a16="http://schemas.microsoft.com/office/drawing/2014/main" id="{AE8B20CD-E1DF-2CC9-CE54-E01635C9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3515" y="2871981"/>
            <a:ext cx="17283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C3A429-0371-842D-B794-04D75F562D3A}"/>
              </a:ext>
            </a:extLst>
          </p:cNvPr>
          <p:cNvSpPr/>
          <p:nvPr/>
        </p:nvSpPr>
        <p:spPr>
          <a:xfrm>
            <a:off x="5033553" y="3700211"/>
            <a:ext cx="658208" cy="627097"/>
          </a:xfrm>
          <a:prstGeom prst="rect">
            <a:avLst/>
          </a:prstGeom>
          <a:noFill/>
          <a:ln w="19050">
            <a:solidFill>
              <a:srgbClr val="7B8A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8ACB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35EE3A3-209C-6781-89F1-88D416939957}"/>
              </a:ext>
            </a:extLst>
          </p:cNvPr>
          <p:cNvGrpSpPr/>
          <p:nvPr/>
        </p:nvGrpSpPr>
        <p:grpSpPr>
          <a:xfrm>
            <a:off x="68851" y="3699018"/>
            <a:ext cx="2395069" cy="1147090"/>
            <a:chOff x="4564153" y="3216964"/>
            <a:chExt cx="2395069" cy="114709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F36AC61-24EB-C854-2754-600898875630}"/>
                </a:ext>
              </a:extLst>
            </p:cNvPr>
            <p:cNvGrpSpPr/>
            <p:nvPr/>
          </p:nvGrpSpPr>
          <p:grpSpPr>
            <a:xfrm>
              <a:off x="4564153" y="3216964"/>
              <a:ext cx="2395069" cy="1147090"/>
              <a:chOff x="4564153" y="3216964"/>
              <a:chExt cx="2395069" cy="1147090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1A270141-62B8-40FC-A98D-084132298192}"/>
                  </a:ext>
                </a:extLst>
              </p:cNvPr>
              <p:cNvGrpSpPr/>
              <p:nvPr/>
            </p:nvGrpSpPr>
            <p:grpSpPr>
              <a:xfrm>
                <a:off x="4564153" y="3216964"/>
                <a:ext cx="2395069" cy="1147090"/>
                <a:chOff x="4564153" y="3216964"/>
                <a:chExt cx="2395069" cy="1147090"/>
              </a:xfrm>
            </p:grpSpPr>
            <p:cxnSp>
              <p:nvCxnSpPr>
                <p:cNvPr id="50" name="Connector: Elbow 49">
                  <a:extLst>
                    <a:ext uri="{FF2B5EF4-FFF2-40B4-BE49-F238E27FC236}">
                      <a16:creationId xmlns:a16="http://schemas.microsoft.com/office/drawing/2014/main" id="{74D55536-CE98-D82A-AF2A-62824916C5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6080479" y="3485310"/>
                  <a:ext cx="823778" cy="933709"/>
                </a:xfrm>
                <a:prstGeom prst="bentConnector2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26">
                  <a:extLst>
                    <a:ext uri="{FF2B5EF4-FFF2-40B4-BE49-F238E27FC236}">
                      <a16:creationId xmlns:a16="http://schemas.microsoft.com/office/drawing/2014/main" id="{302DA40E-846B-5E1F-FFE5-21636D127D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64153" y="3216964"/>
                  <a:ext cx="1633538" cy="923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dirty="0">
                      <a:latin typeface="Corbel (Body)"/>
                      <a:cs typeface="Calibri" panose="020F0502020204030204" pitchFamily="34" charset="0"/>
                    </a:rPr>
                    <a:t>ice</a:t>
                  </a: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 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0.0°C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dirty="0">
                      <a:latin typeface="Corbel (Body)"/>
                      <a:cs typeface="Calibri" panose="020F0502020204030204" pitchFamily="34" charset="0"/>
                    </a:rPr>
                    <a:t>17.0 kg/min</a:t>
                  </a:r>
                  <a:endPara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7E54190-8B0D-95F9-0A7B-1C73B23FF175}"/>
                  </a:ext>
                </a:extLst>
              </p:cNvPr>
              <p:cNvSpPr/>
              <p:nvPr/>
            </p:nvSpPr>
            <p:spPr bwMode="auto">
              <a:xfrm>
                <a:off x="5810089" y="369801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8A20DD4-94D2-A969-4827-64DF1987A625}"/>
                </a:ext>
              </a:extLst>
            </p:cNvPr>
            <p:cNvSpPr txBox="1"/>
            <p:nvPr/>
          </p:nvSpPr>
          <p:spPr>
            <a:xfrm>
              <a:off x="5826916" y="3719121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B8EE65A-032E-ACFC-5A3F-85DC50FCFE8B}"/>
                  </a:ext>
                </a:extLst>
              </p:cNvPr>
              <p:cNvSpPr txBox="1"/>
              <p:nvPr/>
            </p:nvSpPr>
            <p:spPr>
              <a:xfrm>
                <a:off x="7701129" y="1564672"/>
                <a:ext cx="3983069" cy="18030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74A0F8"/>
                    </a:solidFill>
                  </a:rPr>
                  <a:t>rate in = rate out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,7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9.0+17.0+0.0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B8EE65A-032E-ACFC-5A3F-85DC50FCF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129" y="1564672"/>
                <a:ext cx="3983069" cy="18030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itle 1">
                <a:extLst>
                  <a:ext uri="{FF2B5EF4-FFF2-40B4-BE49-F238E27FC236}">
                    <a16:creationId xmlns:a16="http://schemas.microsoft.com/office/drawing/2014/main" id="{E5AE6369-6C1E-8990-21D8-1B0ED38D1D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2713" y="191093"/>
                <a:ext cx="6166588" cy="616892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dirty="0">
                    <a:solidFill>
                      <a:schemeClr val="tx1"/>
                    </a:solidFill>
                  </a:rPr>
                  <a:t>Find</a:t>
                </a:r>
                <a:r>
                  <a:rPr lang="en-US" sz="3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,7</m:t>
                        </m:r>
                      </m:sub>
                    </m:sSub>
                  </m:oMath>
                </a14:m>
                <a:r>
                  <a:rPr lang="en-US" sz="3400" dirty="0">
                    <a:solidFill>
                      <a:schemeClr val="tx1"/>
                    </a:solidFill>
                  </a:rPr>
                  <a:t> (water mass balance)</a:t>
                </a:r>
              </a:p>
            </p:txBody>
          </p:sp>
        </mc:Choice>
        <mc:Fallback xmlns="">
          <p:sp>
            <p:nvSpPr>
              <p:cNvPr id="55" name="Title 1">
                <a:extLst>
                  <a:ext uri="{FF2B5EF4-FFF2-40B4-BE49-F238E27FC236}">
                    <a16:creationId xmlns:a16="http://schemas.microsoft.com/office/drawing/2014/main" id="{E5AE6369-6C1E-8990-21D8-1B0ED38D1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13" y="191093"/>
                <a:ext cx="6166588" cy="616892"/>
              </a:xfrm>
              <a:prstGeom prst="rect">
                <a:avLst/>
              </a:prstGeom>
              <a:blipFill>
                <a:blip r:embed="rId5"/>
                <a:stretch>
                  <a:fillRect t="-18095" b="-24762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688F9BC3-3D32-1C21-A5D6-A1F29D51877E}"/>
              </a:ext>
            </a:extLst>
          </p:cNvPr>
          <p:cNvGrpSpPr/>
          <p:nvPr/>
        </p:nvGrpSpPr>
        <p:grpSpPr>
          <a:xfrm>
            <a:off x="8174840" y="3690465"/>
            <a:ext cx="3035646" cy="748795"/>
            <a:chOff x="9105499" y="4128955"/>
            <a:chExt cx="3003082" cy="748795"/>
          </a:xfrm>
          <a:solidFill>
            <a:srgbClr val="7B8ACB"/>
          </a:solidFill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8C9093C-4D50-9A77-CB91-8663DB7504DB}"/>
                </a:ext>
              </a:extLst>
            </p:cNvPr>
            <p:cNvSpPr/>
            <p:nvPr/>
          </p:nvSpPr>
          <p:spPr>
            <a:xfrm>
              <a:off x="9105499" y="4128955"/>
              <a:ext cx="3003082" cy="7487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5C9FF8D7-BCB2-293C-F5D0-69B906B02E7E}"/>
                    </a:ext>
                  </a:extLst>
                </p:cNvPr>
                <p:cNvSpPr txBox="1"/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76 kg/min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5C9FF8D7-BCB2-293C-F5D0-69B906B02E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blipFill>
                  <a:blip r:embed="rId6"/>
                  <a:stretch>
                    <a:fillRect l="-726" t="-8974" b="-269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77EB5B1-5EC2-0CFE-2C46-849063D19264}"/>
              </a:ext>
            </a:extLst>
          </p:cNvPr>
          <p:cNvGrpSpPr/>
          <p:nvPr/>
        </p:nvGrpSpPr>
        <p:grpSpPr>
          <a:xfrm>
            <a:off x="8174840" y="5198360"/>
            <a:ext cx="3035646" cy="748795"/>
            <a:chOff x="9105499" y="4128955"/>
            <a:chExt cx="3003082" cy="748795"/>
          </a:xfrm>
          <a:solidFill>
            <a:srgbClr val="7B8ACB"/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743B55B-EF02-4577-1D50-96FF59F8D0E2}"/>
                </a:ext>
              </a:extLst>
            </p:cNvPr>
            <p:cNvSpPr/>
            <p:nvPr/>
          </p:nvSpPr>
          <p:spPr>
            <a:xfrm>
              <a:off x="9105499" y="4128955"/>
              <a:ext cx="3003082" cy="7487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DB79B1D-4C2E-18B6-AE55-437E2B9D985D}"/>
                    </a:ext>
                  </a:extLst>
                </p:cNvPr>
                <p:cNvSpPr txBox="1"/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76 kg/min</a:t>
                  </a: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DB79B1D-4C2E-18B6-AE55-437E2B9D98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blipFill>
                  <a:blip r:embed="rId7"/>
                  <a:stretch>
                    <a:fillRect l="-726" t="-8974" b="-269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4B0602E-F591-B247-759D-3A0D44BF5881}"/>
              </a:ext>
            </a:extLst>
          </p:cNvPr>
          <p:cNvSpPr txBox="1"/>
          <p:nvPr/>
        </p:nvSpPr>
        <p:spPr>
          <a:xfrm>
            <a:off x="6029079" y="4522781"/>
            <a:ext cx="609407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74A0F8"/>
                </a:solidFill>
              </a:rPr>
              <a:t>Because stream 7 is equal parts water and ice… </a:t>
            </a:r>
          </a:p>
        </p:txBody>
      </p:sp>
    </p:spTree>
    <p:extLst>
      <p:ext uri="{BB962C8B-B14F-4D97-AF65-F5344CB8AC3E}">
        <p14:creationId xmlns:p14="http://schemas.microsoft.com/office/powerpoint/2010/main" val="36472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CBE55B-4849-2A58-B344-98E4EFA82475}"/>
              </a:ext>
            </a:extLst>
          </p:cNvPr>
          <p:cNvGrpSpPr>
            <a:grpSpLocks/>
          </p:cNvGrpSpPr>
          <p:nvPr/>
        </p:nvGrpSpPr>
        <p:grpSpPr bwMode="auto">
          <a:xfrm>
            <a:off x="1031689" y="2036080"/>
            <a:ext cx="1792355" cy="399143"/>
            <a:chOff x="1098530" y="2747574"/>
            <a:chExt cx="1792355" cy="399143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9BF5BF7-65A2-5424-DBE9-D98FFB869819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6647F1D-1639-7158-A994-C4226B4C4841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504E2C5C-6265-4BC4-38D8-AAD2215E1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220" y="1009654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AAA212-289D-A132-8E02-BAC461174D61}"/>
              </a:ext>
            </a:extLst>
          </p:cNvPr>
          <p:cNvGrpSpPr/>
          <p:nvPr/>
        </p:nvGrpSpPr>
        <p:grpSpPr>
          <a:xfrm>
            <a:off x="3400307" y="2660249"/>
            <a:ext cx="172720" cy="895033"/>
            <a:chOff x="8032467" y="2330547"/>
            <a:chExt cx="172720" cy="895033"/>
          </a:xfrm>
        </p:grpSpPr>
        <p:sp>
          <p:nvSpPr>
            <p:cNvPr id="7" name="Freeform 202">
              <a:extLst>
                <a:ext uri="{FF2B5EF4-FFF2-40B4-BE49-F238E27FC236}">
                  <a16:creationId xmlns:a16="http://schemas.microsoft.com/office/drawing/2014/main" id="{AA7B7C99-0BA6-40A7-8BB4-E7E415C5F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467" y="2330547"/>
              <a:ext cx="172720" cy="630591"/>
            </a:xfrm>
            <a:custGeom>
              <a:avLst/>
              <a:gdLst>
                <a:gd name="T0" fmla="*/ 2147483646 w 60"/>
                <a:gd name="T1" fmla="*/ 2147483646 h 306"/>
                <a:gd name="T2" fmla="*/ 2147483646 w 60"/>
                <a:gd name="T3" fmla="*/ 2147483646 h 306"/>
                <a:gd name="T4" fmla="*/ 2147483646 w 60"/>
                <a:gd name="T5" fmla="*/ 2147483646 h 306"/>
                <a:gd name="T6" fmla="*/ 2147483646 w 60"/>
                <a:gd name="T7" fmla="*/ 2147483646 h 306"/>
                <a:gd name="T8" fmla="*/ 2147483646 w 60"/>
                <a:gd name="T9" fmla="*/ 2147483646 h 306"/>
                <a:gd name="T10" fmla="*/ 2147483646 w 60"/>
                <a:gd name="T11" fmla="*/ 2147483646 h 306"/>
                <a:gd name="T12" fmla="*/ 2147483646 w 60"/>
                <a:gd name="T13" fmla="*/ 2147483646 h 306"/>
                <a:gd name="T14" fmla="*/ 2147483646 w 60"/>
                <a:gd name="T15" fmla="*/ 2147483646 h 306"/>
                <a:gd name="T16" fmla="*/ 2147483646 w 60"/>
                <a:gd name="T17" fmla="*/ 2147483646 h 306"/>
                <a:gd name="T18" fmla="*/ 2147483646 w 60"/>
                <a:gd name="T19" fmla="*/ 2147483646 h 306"/>
                <a:gd name="T20" fmla="*/ 2147483646 w 60"/>
                <a:gd name="T21" fmla="*/ 2147483646 h 306"/>
                <a:gd name="T22" fmla="*/ 0 w 60"/>
                <a:gd name="T23" fmla="*/ 2147483646 h 306"/>
                <a:gd name="T24" fmla="*/ 0 w 60"/>
                <a:gd name="T25" fmla="*/ 2147483646 h 306"/>
                <a:gd name="T26" fmla="*/ 2147483646 w 60"/>
                <a:gd name="T27" fmla="*/ 2147483646 h 306"/>
                <a:gd name="T28" fmla="*/ 2147483646 w 60"/>
                <a:gd name="T29" fmla="*/ 2147483646 h 306"/>
                <a:gd name="T30" fmla="*/ 2147483646 w 60"/>
                <a:gd name="T31" fmla="*/ 2147483646 h 306"/>
                <a:gd name="T32" fmla="*/ 2147483646 w 60"/>
                <a:gd name="T33" fmla="*/ 2147483646 h 306"/>
                <a:gd name="T34" fmla="*/ 2147483646 w 60"/>
                <a:gd name="T35" fmla="*/ 2147483646 h 306"/>
                <a:gd name="T36" fmla="*/ 2147483646 w 60"/>
                <a:gd name="T37" fmla="*/ 2147483646 h 306"/>
                <a:gd name="T38" fmla="*/ 2147483646 w 60"/>
                <a:gd name="T39" fmla="*/ 2147483646 h 306"/>
                <a:gd name="T40" fmla="*/ 2147483646 w 60"/>
                <a:gd name="T41" fmla="*/ 2147483646 h 306"/>
                <a:gd name="T42" fmla="*/ 2147483646 w 60"/>
                <a:gd name="T43" fmla="*/ 2147483646 h 306"/>
                <a:gd name="T44" fmla="*/ 2147483646 w 60"/>
                <a:gd name="T45" fmla="*/ 2147483646 h 306"/>
                <a:gd name="T46" fmla="*/ 2147483646 w 60"/>
                <a:gd name="T47" fmla="*/ 2147483646 h 306"/>
                <a:gd name="T48" fmla="*/ 2147483646 w 60"/>
                <a:gd name="T49" fmla="*/ 2147483646 h 306"/>
                <a:gd name="T50" fmla="*/ 2147483646 w 60"/>
                <a:gd name="T51" fmla="*/ 2147483646 h 306"/>
                <a:gd name="T52" fmla="*/ 2147483646 w 60"/>
                <a:gd name="T53" fmla="*/ 2147483646 h 306"/>
                <a:gd name="T54" fmla="*/ 0 w 60"/>
                <a:gd name="T55" fmla="*/ 2147483646 h 306"/>
                <a:gd name="T56" fmla="*/ 0 w 60"/>
                <a:gd name="T57" fmla="*/ 2147483646 h 306"/>
                <a:gd name="T58" fmla="*/ 2147483646 w 60"/>
                <a:gd name="T59" fmla="*/ 2147483646 h 306"/>
                <a:gd name="T60" fmla="*/ 2147483646 w 60"/>
                <a:gd name="T61" fmla="*/ 2147483646 h 306"/>
                <a:gd name="T62" fmla="*/ 2147483646 w 60"/>
                <a:gd name="T63" fmla="*/ 2147483646 h 306"/>
                <a:gd name="T64" fmla="*/ 2147483646 w 60"/>
                <a:gd name="T65" fmla="*/ 2147483646 h 306"/>
                <a:gd name="T66" fmla="*/ 2147483646 w 60"/>
                <a:gd name="T67" fmla="*/ 2147483646 h 306"/>
                <a:gd name="T68" fmla="*/ 2147483646 w 60"/>
                <a:gd name="T69" fmla="*/ 2147483646 h 306"/>
                <a:gd name="T70" fmla="*/ 2147483646 w 60"/>
                <a:gd name="T71" fmla="*/ 2147483646 h 306"/>
                <a:gd name="T72" fmla="*/ 2147483646 w 60"/>
                <a:gd name="T73" fmla="*/ 2147483646 h 306"/>
                <a:gd name="T74" fmla="*/ 2147483646 w 60"/>
                <a:gd name="T75" fmla="*/ 2147483646 h 306"/>
                <a:gd name="T76" fmla="*/ 2147483646 w 60"/>
                <a:gd name="T77" fmla="*/ 2147483646 h 306"/>
                <a:gd name="T78" fmla="*/ 2147483646 w 60"/>
                <a:gd name="T79" fmla="*/ 2147483646 h 306"/>
                <a:gd name="T80" fmla="*/ 2147483646 w 60"/>
                <a:gd name="T81" fmla="*/ 2147483646 h 306"/>
                <a:gd name="T82" fmla="*/ 2147483646 w 60"/>
                <a:gd name="T83" fmla="*/ 2147483646 h 306"/>
                <a:gd name="T84" fmla="*/ 2147483646 w 60"/>
                <a:gd name="T85" fmla="*/ 2147483646 h 306"/>
                <a:gd name="T86" fmla="*/ 0 w 60"/>
                <a:gd name="T87" fmla="*/ 2147483646 h 306"/>
                <a:gd name="T88" fmla="*/ 0 w 60"/>
                <a:gd name="T89" fmla="*/ 2147483646 h 306"/>
                <a:gd name="T90" fmla="*/ 2147483646 w 60"/>
                <a:gd name="T91" fmla="*/ 2147483646 h 306"/>
                <a:gd name="T92" fmla="*/ 2147483646 w 60"/>
                <a:gd name="T93" fmla="*/ 2147483646 h 306"/>
                <a:gd name="T94" fmla="*/ 2147483646 w 60"/>
                <a:gd name="T95" fmla="*/ 2147483646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6686F54-3964-223B-99AE-584B6A561A1A}"/>
                </a:ext>
              </a:extLst>
            </p:cNvPr>
            <p:cNvCxnSpPr>
              <a:cxnSpLocks/>
            </p:cNvCxnSpPr>
            <p:nvPr/>
          </p:nvCxnSpPr>
          <p:spPr>
            <a:xfrm>
              <a:off x="8118827" y="2961138"/>
              <a:ext cx="0" cy="26444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CAE6A8B-C01A-0782-E432-C599A1E1F948}"/>
              </a:ext>
            </a:extLst>
          </p:cNvPr>
          <p:cNvGrpSpPr/>
          <p:nvPr/>
        </p:nvGrpSpPr>
        <p:grpSpPr>
          <a:xfrm>
            <a:off x="2824043" y="1811055"/>
            <a:ext cx="1370490" cy="849194"/>
            <a:chOff x="7456203" y="1481353"/>
            <a:chExt cx="1370490" cy="8491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E82BF1-B858-5374-3BD0-6D3EE59B4F6E}"/>
                </a:ext>
              </a:extLst>
            </p:cNvPr>
            <p:cNvSpPr/>
            <p:nvPr/>
          </p:nvSpPr>
          <p:spPr>
            <a:xfrm>
              <a:off x="7456203" y="1481353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528304F4-1D6C-21F7-2EB3-DB018F185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4984" y="1706285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cooler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6">
                <a:extLst>
                  <a:ext uri="{FF2B5EF4-FFF2-40B4-BE49-F238E27FC236}">
                    <a16:creationId xmlns:a16="http://schemas.microsoft.com/office/drawing/2014/main" id="{C15E1C3D-554C-317B-CE21-892F17EF3E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7201" y="2708079"/>
                <a:ext cx="2088082" cy="87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5.66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𝑘𝐽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altLang="en-US" sz="1500" dirty="0">
                  <a:latin typeface="Corbel (Body)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26">
                <a:extLst>
                  <a:ext uri="{FF2B5EF4-FFF2-40B4-BE49-F238E27FC236}">
                    <a16:creationId xmlns:a16="http://schemas.microsoft.com/office/drawing/2014/main" id="{C15E1C3D-554C-317B-CE21-892F17EF3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7201" y="2708079"/>
                <a:ext cx="2088082" cy="8771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F161BAB-04F5-70AD-723E-3BEDDAE1C365}"/>
              </a:ext>
            </a:extLst>
          </p:cNvPr>
          <p:cNvGrpSpPr>
            <a:grpSpLocks/>
          </p:cNvGrpSpPr>
          <p:nvPr/>
        </p:nvGrpSpPr>
        <p:grpSpPr bwMode="auto">
          <a:xfrm>
            <a:off x="5900936" y="3786728"/>
            <a:ext cx="1792355" cy="399143"/>
            <a:chOff x="1098530" y="2747574"/>
            <a:chExt cx="1792355" cy="39914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CD4697E-771F-77E8-8C54-273D552D40B1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2ABA51A-6DF2-C63F-68E3-5654F5EA1B5D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CE1AE2-CC0E-A436-47EC-A71DFE108B97}"/>
              </a:ext>
            </a:extLst>
          </p:cNvPr>
          <p:cNvGrpSpPr/>
          <p:nvPr/>
        </p:nvGrpSpPr>
        <p:grpSpPr>
          <a:xfrm>
            <a:off x="4217076" y="2024162"/>
            <a:ext cx="1470584" cy="1794691"/>
            <a:chOff x="5893632" y="2547285"/>
            <a:chExt cx="1470584" cy="1794691"/>
          </a:xfrm>
        </p:grpSpPr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A52CBF71-A604-9457-0A1A-B105734714E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31364" y="2809125"/>
              <a:ext cx="1595119" cy="1470584"/>
            </a:xfrm>
            <a:prstGeom prst="bentConnector3">
              <a:avLst>
                <a:gd name="adj1" fmla="val 520"/>
              </a:avLst>
            </a:prstGeom>
            <a:ln w="38100">
              <a:solidFill>
                <a:srgbClr val="0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8BEC811-D2BB-33AB-946C-17A953A2C13A}"/>
                </a:ext>
              </a:extLst>
            </p:cNvPr>
            <p:cNvSpPr/>
            <p:nvPr/>
          </p:nvSpPr>
          <p:spPr bwMode="auto">
            <a:xfrm>
              <a:off x="6380959" y="254728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A04E63-E407-667F-F3BE-9205B02EF397}"/>
                </a:ext>
              </a:extLst>
            </p:cNvPr>
            <p:cNvSpPr txBox="1"/>
            <p:nvPr/>
          </p:nvSpPr>
          <p:spPr>
            <a:xfrm>
              <a:off x="6380959" y="2550357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E2581F-580B-A73F-33D0-FFD58DBFB61A}"/>
              </a:ext>
            </a:extLst>
          </p:cNvPr>
          <p:cNvGrpSpPr/>
          <p:nvPr/>
        </p:nvGrpSpPr>
        <p:grpSpPr>
          <a:xfrm>
            <a:off x="2822521" y="3581727"/>
            <a:ext cx="1370490" cy="849194"/>
            <a:chOff x="7454681" y="3252025"/>
            <a:chExt cx="1370490" cy="84919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B76779-57A5-53D7-E753-84ED41AF1721}"/>
                </a:ext>
              </a:extLst>
            </p:cNvPr>
            <p:cNvSpPr/>
            <p:nvPr/>
          </p:nvSpPr>
          <p:spPr>
            <a:xfrm>
              <a:off x="7454681" y="3252025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6">
              <a:extLst>
                <a:ext uri="{FF2B5EF4-FFF2-40B4-BE49-F238E27FC236}">
                  <a16:creationId xmlns:a16="http://schemas.microsoft.com/office/drawing/2014/main" id="{3DCD1B4B-BD31-7335-B07A-A1BE66A05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9098" y="3493456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Corbel (Body)"/>
                  <a:cs typeface="Calibri" panose="020F0502020204030204" pitchFamily="34" charset="0"/>
                </a:rPr>
                <a:t>melter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9A5042B8-D3DA-CEE8-6B3C-D981A11799B6}"/>
              </a:ext>
            </a:extLst>
          </p:cNvPr>
          <p:cNvSpPr/>
          <p:nvPr/>
        </p:nvSpPr>
        <p:spPr bwMode="auto">
          <a:xfrm>
            <a:off x="5502474" y="3789043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43C1A6-3E70-91C7-5CA2-B1FDA512C13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148189" y="5747923"/>
            <a:ext cx="1439506" cy="398462"/>
            <a:chOff x="882014" y="2738350"/>
            <a:chExt cx="1439506" cy="39846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5D06203-FA8C-5F01-344B-50F81335C0E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599396" y="2220475"/>
              <a:ext cx="4741" cy="1439506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93F8452-3DD5-3808-5F97-4EBF78140476}"/>
                </a:ext>
              </a:extLst>
            </p:cNvPr>
            <p:cNvSpPr/>
            <p:nvPr/>
          </p:nvSpPr>
          <p:spPr>
            <a:xfrm rot="5400000">
              <a:off x="1473120" y="2738009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3D09AB4-4371-79D4-7226-EB82D0CB1142}"/>
              </a:ext>
            </a:extLst>
          </p:cNvPr>
          <p:cNvSpPr/>
          <p:nvPr/>
        </p:nvSpPr>
        <p:spPr bwMode="auto">
          <a:xfrm>
            <a:off x="1673729" y="4828258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0F726392-FB39-EF53-8F58-3DC78E3E2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142" y="998239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9027BA-A35C-23D6-2917-528A416E3559}"/>
              </a:ext>
            </a:extLst>
          </p:cNvPr>
          <p:cNvGrpSpPr/>
          <p:nvPr/>
        </p:nvGrpSpPr>
        <p:grpSpPr>
          <a:xfrm>
            <a:off x="4179333" y="2836322"/>
            <a:ext cx="1740301" cy="1351864"/>
            <a:chOff x="8811493" y="2506620"/>
            <a:chExt cx="1740301" cy="135186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DAE8E47-3EE5-1C05-9574-A1CB30B7EE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1493" y="3459341"/>
              <a:ext cx="1348565" cy="399143"/>
              <a:chOff x="1098530" y="2749888"/>
              <a:chExt cx="1348565" cy="399143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CC51483-F830-FC16-5720-CEE5472399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530" y="2947145"/>
                <a:ext cx="1348565" cy="1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64D77F4-F555-EB36-A108-1E077664A30D}"/>
                  </a:ext>
                </a:extLst>
              </p:cNvPr>
              <p:cNvSpPr/>
              <p:nvPr/>
            </p:nvSpPr>
            <p:spPr>
              <a:xfrm>
                <a:off x="1640031" y="2749888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6D93DB-D144-3EED-B2ED-D751055287BF}"/>
                </a:ext>
              </a:extLst>
            </p:cNvPr>
            <p:cNvSpPr txBox="1"/>
            <p:nvPr/>
          </p:nvSpPr>
          <p:spPr>
            <a:xfrm>
              <a:off x="9342957" y="3451613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5c</a:t>
              </a:r>
            </a:p>
          </p:txBody>
        </p:sp>
        <p:sp>
          <p:nvSpPr>
            <p:cNvPr id="32" name="TextBox 26">
              <a:extLst>
                <a:ext uri="{FF2B5EF4-FFF2-40B4-BE49-F238E27FC236}">
                  <a16:creationId xmlns:a16="http://schemas.microsoft.com/office/drawing/2014/main" id="{CDBF03C8-13EC-82D0-9087-7B9E080261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8256" y="2506620"/>
              <a:ext cx="163353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water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17.0 kg/min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p:sp>
        <p:nvSpPr>
          <p:cNvPr id="35" name="TextBox 26">
            <a:extLst>
              <a:ext uri="{FF2B5EF4-FFF2-40B4-BE49-F238E27FC236}">
                <a16:creationId xmlns:a16="http://schemas.microsoft.com/office/drawing/2014/main" id="{1148BDC3-59D3-FE1C-D777-9045EC79F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097" y="5396886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0.0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76B92FD-6065-0826-343E-8592BE7311EB}"/>
              </a:ext>
            </a:extLst>
          </p:cNvPr>
          <p:cNvGrpSpPr/>
          <p:nvPr/>
        </p:nvGrpSpPr>
        <p:grpSpPr>
          <a:xfrm>
            <a:off x="2081852" y="4185871"/>
            <a:ext cx="4237391" cy="2024721"/>
            <a:chOff x="6714012" y="3856169"/>
            <a:chExt cx="4237391" cy="2024721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5A3FAF9-660F-9CA1-93F2-E89781411C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4012" y="4686576"/>
              <a:ext cx="3615469" cy="1095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5E8E071-3F62-AAAD-8F64-B7B77376B6D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329481" y="3856169"/>
              <a:ext cx="179" cy="83648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164478-5835-36FA-B4CE-DA88540E55F8}"/>
                </a:ext>
              </a:extLst>
            </p:cNvPr>
            <p:cNvGrpSpPr/>
            <p:nvPr/>
          </p:nvGrpSpPr>
          <p:grpSpPr>
            <a:xfrm>
              <a:off x="9336563" y="4516405"/>
              <a:ext cx="519764" cy="399143"/>
              <a:chOff x="6380959" y="2547285"/>
              <a:chExt cx="519764" cy="399143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F72B20D-507F-F9A3-9DFF-6177CC7C49B9}"/>
                  </a:ext>
                </a:extLst>
              </p:cNvPr>
              <p:cNvSpPr/>
              <p:nvPr/>
            </p:nvSpPr>
            <p:spPr bwMode="auto">
              <a:xfrm>
                <a:off x="6380959" y="2547285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D52AE1-6176-41A7-F470-C12FAA2EFA7A}"/>
                  </a:ext>
                </a:extLst>
              </p:cNvPr>
              <p:cNvSpPr txBox="1"/>
              <p:nvPr/>
            </p:nvSpPr>
            <p:spPr>
              <a:xfrm>
                <a:off x="6380959" y="2550357"/>
                <a:ext cx="519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5a</a:t>
                </a:r>
              </a:p>
            </p:txBody>
          </p:sp>
        </p:grpSp>
        <p:sp>
          <p:nvSpPr>
            <p:cNvPr id="40" name="TextBox 26">
              <a:extLst>
                <a:ext uri="{FF2B5EF4-FFF2-40B4-BE49-F238E27FC236}">
                  <a16:creationId xmlns:a16="http://schemas.microsoft.com/office/drawing/2014/main" id="{AF86000D-D3A8-E952-C964-B421F11CA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7865" y="4957560"/>
              <a:ext cx="163353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ice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76 kg/min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p:sp>
        <p:nvSpPr>
          <p:cNvPr id="43" name="TextBox 26">
            <a:extLst>
              <a:ext uri="{FF2B5EF4-FFF2-40B4-BE49-F238E27FC236}">
                <a16:creationId xmlns:a16="http://schemas.microsoft.com/office/drawing/2014/main" id="{AE8B20CD-E1DF-2CC9-CE54-E01635C9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438" y="2775525"/>
            <a:ext cx="14679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C3A429-0371-842D-B794-04D75F562D3A}"/>
              </a:ext>
            </a:extLst>
          </p:cNvPr>
          <p:cNvSpPr/>
          <p:nvPr/>
        </p:nvSpPr>
        <p:spPr>
          <a:xfrm>
            <a:off x="1559302" y="4738757"/>
            <a:ext cx="658208" cy="627097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8ACB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35EE3A3-209C-6781-89F1-88D416939957}"/>
              </a:ext>
            </a:extLst>
          </p:cNvPr>
          <p:cNvGrpSpPr/>
          <p:nvPr/>
        </p:nvGrpSpPr>
        <p:grpSpPr>
          <a:xfrm>
            <a:off x="385475" y="3645257"/>
            <a:ext cx="2432368" cy="1200851"/>
            <a:chOff x="4526854" y="3163203"/>
            <a:chExt cx="2432368" cy="120085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F36AC61-24EB-C854-2754-600898875630}"/>
                </a:ext>
              </a:extLst>
            </p:cNvPr>
            <p:cNvGrpSpPr/>
            <p:nvPr/>
          </p:nvGrpSpPr>
          <p:grpSpPr>
            <a:xfrm>
              <a:off x="4526854" y="3163203"/>
              <a:ext cx="2432368" cy="1200851"/>
              <a:chOff x="4526854" y="3163203"/>
              <a:chExt cx="2432368" cy="1200851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1A270141-62B8-40FC-A98D-084132298192}"/>
                  </a:ext>
                </a:extLst>
              </p:cNvPr>
              <p:cNvGrpSpPr/>
              <p:nvPr/>
            </p:nvGrpSpPr>
            <p:grpSpPr>
              <a:xfrm>
                <a:off x="4526854" y="3163203"/>
                <a:ext cx="2432368" cy="1200851"/>
                <a:chOff x="4526854" y="3163203"/>
                <a:chExt cx="2432368" cy="1200851"/>
              </a:xfrm>
            </p:grpSpPr>
            <p:cxnSp>
              <p:nvCxnSpPr>
                <p:cNvPr id="50" name="Connector: Elbow 49">
                  <a:extLst>
                    <a:ext uri="{FF2B5EF4-FFF2-40B4-BE49-F238E27FC236}">
                      <a16:creationId xmlns:a16="http://schemas.microsoft.com/office/drawing/2014/main" id="{74D55536-CE98-D82A-AF2A-62824916C5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6080479" y="3485310"/>
                  <a:ext cx="823778" cy="933709"/>
                </a:xfrm>
                <a:prstGeom prst="bentConnector2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26">
                  <a:extLst>
                    <a:ext uri="{FF2B5EF4-FFF2-40B4-BE49-F238E27FC236}">
                      <a16:creationId xmlns:a16="http://schemas.microsoft.com/office/drawing/2014/main" id="{302DA40E-846B-5E1F-FFE5-21636D127D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26854" y="3163203"/>
                  <a:ext cx="1633538" cy="923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dirty="0">
                      <a:latin typeface="Corbel (Body)"/>
                      <a:cs typeface="Calibri" panose="020F0502020204030204" pitchFamily="34" charset="0"/>
                    </a:rPr>
                    <a:t>ice</a:t>
                  </a: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 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0.0°C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dirty="0">
                      <a:latin typeface="Corbel (Body)"/>
                      <a:cs typeface="Calibri" panose="020F0502020204030204" pitchFamily="34" charset="0"/>
                    </a:rPr>
                    <a:t>17.0 kg/min</a:t>
                  </a:r>
                  <a:endPara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7E54190-8B0D-95F9-0A7B-1C73B23FF175}"/>
                  </a:ext>
                </a:extLst>
              </p:cNvPr>
              <p:cNvSpPr/>
              <p:nvPr/>
            </p:nvSpPr>
            <p:spPr bwMode="auto">
              <a:xfrm>
                <a:off x="5810089" y="369801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8A20DD4-94D2-A969-4827-64DF1987A625}"/>
                </a:ext>
              </a:extLst>
            </p:cNvPr>
            <p:cNvSpPr txBox="1"/>
            <p:nvPr/>
          </p:nvSpPr>
          <p:spPr>
            <a:xfrm>
              <a:off x="5826916" y="3719121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B8EE65A-032E-ACFC-5A3F-85DC50FCFE8B}"/>
                  </a:ext>
                </a:extLst>
              </p:cNvPr>
              <p:cNvSpPr txBox="1"/>
              <p:nvPr/>
            </p:nvSpPr>
            <p:spPr>
              <a:xfrm>
                <a:off x="7701129" y="1895797"/>
                <a:ext cx="3983069" cy="18030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D726F"/>
                    </a:solidFill>
                  </a:rPr>
                  <a:t>rate in = rate out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6+17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B8EE65A-032E-ACFC-5A3F-85DC50FCF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129" y="1895797"/>
                <a:ext cx="3983069" cy="18030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itle 1">
                <a:extLst>
                  <a:ext uri="{FF2B5EF4-FFF2-40B4-BE49-F238E27FC236}">
                    <a16:creationId xmlns:a16="http://schemas.microsoft.com/office/drawing/2014/main" id="{E5AE6369-6C1E-8990-21D8-1B0ED38D1D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2713" y="191093"/>
                <a:ext cx="5944725" cy="616892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dirty="0">
                    <a:solidFill>
                      <a:schemeClr val="tx1"/>
                    </a:solidFill>
                  </a:rPr>
                  <a:t>Find</a:t>
                </a:r>
                <a:r>
                  <a:rPr lang="en-US" sz="3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</m:sSub>
                  </m:oMath>
                </a14:m>
                <a:r>
                  <a:rPr lang="en-US" sz="3400" dirty="0">
                    <a:solidFill>
                      <a:schemeClr val="tx1"/>
                    </a:solidFill>
                  </a:rPr>
                  <a:t> (total mass balance)</a:t>
                </a:r>
              </a:p>
            </p:txBody>
          </p:sp>
        </mc:Choice>
        <mc:Fallback xmlns="">
          <p:sp>
            <p:nvSpPr>
              <p:cNvPr id="55" name="Title 1">
                <a:extLst>
                  <a:ext uri="{FF2B5EF4-FFF2-40B4-BE49-F238E27FC236}">
                    <a16:creationId xmlns:a16="http://schemas.microsoft.com/office/drawing/2014/main" id="{E5AE6369-6C1E-8990-21D8-1B0ED38D1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13" y="191093"/>
                <a:ext cx="5944725" cy="616892"/>
              </a:xfrm>
              <a:prstGeom prst="rect">
                <a:avLst/>
              </a:prstGeom>
              <a:blipFill>
                <a:blip r:embed="rId5"/>
                <a:stretch>
                  <a:fillRect t="-18095" b="-24762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4871EC43-2DCF-BC5F-4DD1-79EE43356D1B}"/>
              </a:ext>
            </a:extLst>
          </p:cNvPr>
          <p:cNvGrpSpPr/>
          <p:nvPr/>
        </p:nvGrpSpPr>
        <p:grpSpPr>
          <a:xfrm>
            <a:off x="8174840" y="4245275"/>
            <a:ext cx="3035646" cy="748795"/>
            <a:chOff x="9105499" y="4128955"/>
            <a:chExt cx="3003082" cy="748795"/>
          </a:xfrm>
          <a:solidFill>
            <a:srgbClr val="FD726F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9D0A082-C587-85BE-321D-C92DF34B5512}"/>
                </a:ext>
              </a:extLst>
            </p:cNvPr>
            <p:cNvSpPr/>
            <p:nvPr/>
          </p:nvSpPr>
          <p:spPr>
            <a:xfrm>
              <a:off x="9105499" y="4128955"/>
              <a:ext cx="3003082" cy="7487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0AA98DA-6123-C9DC-77F0-A355C45E2D71}"/>
                    </a:ext>
                  </a:extLst>
                </p:cNvPr>
                <p:cNvSpPr txBox="1"/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93 kg/min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0AA98DA-6123-C9DC-77F0-A355C45E2D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blipFill>
                  <a:blip r:embed="rId6"/>
                  <a:stretch>
                    <a:fillRect l="-726" t="-8974" b="-269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7C8A00F-752E-4FEB-9404-C462702937B0}"/>
              </a:ext>
            </a:extLst>
          </p:cNvPr>
          <p:cNvGrpSpPr/>
          <p:nvPr/>
        </p:nvGrpSpPr>
        <p:grpSpPr>
          <a:xfrm>
            <a:off x="6951416" y="5374951"/>
            <a:ext cx="5171221" cy="875651"/>
            <a:chOff x="5968629" y="5365857"/>
            <a:chExt cx="5171221" cy="87565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8C9093C-4D50-9A77-CB91-8663DB7504DB}"/>
                </a:ext>
              </a:extLst>
            </p:cNvPr>
            <p:cNvSpPr/>
            <p:nvPr/>
          </p:nvSpPr>
          <p:spPr>
            <a:xfrm>
              <a:off x="5968629" y="5365857"/>
              <a:ext cx="5053332" cy="875651"/>
            </a:xfrm>
            <a:prstGeom prst="rect">
              <a:avLst/>
            </a:prstGeom>
            <a:solidFill>
              <a:srgbClr val="FD72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98B7B57-9819-4940-60DB-BB24946A040C}"/>
                </a:ext>
              </a:extLst>
            </p:cNvPr>
            <p:cNvSpPr txBox="1"/>
            <p:nvPr/>
          </p:nvSpPr>
          <p:spPr>
            <a:xfrm>
              <a:off x="6096000" y="5589660"/>
              <a:ext cx="50438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The flow rate of stream 5 is 93 kg/min!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45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B809-9AF2-3601-CEE7-7303020BEBD5}"/>
              </a:ext>
            </a:extLst>
          </p:cNvPr>
          <p:cNvSpPr txBox="1">
            <a:spLocks/>
          </p:cNvSpPr>
          <p:nvPr/>
        </p:nvSpPr>
        <p:spPr>
          <a:xfrm>
            <a:off x="3843010" y="594157"/>
            <a:ext cx="4505979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>
                <a:solidFill>
                  <a:schemeClr val="tx1"/>
                </a:solidFill>
              </a:rPr>
              <a:t>Key Takeaways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20E28-AFDA-19C7-CAF8-5B433D054100}"/>
              </a:ext>
            </a:extLst>
          </p:cNvPr>
          <p:cNvSpPr txBox="1"/>
          <p:nvPr/>
        </p:nvSpPr>
        <p:spPr>
          <a:xfrm>
            <a:off x="2643271" y="1737286"/>
            <a:ext cx="6905456" cy="28050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ctr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There are many viable methods! (But some are riskier than others…)</a:t>
            </a:r>
          </a:p>
          <a:p>
            <a:pPr marL="342900" indent="-342900" algn="ctr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Measure </a:t>
            </a:r>
            <a:r>
              <a:rPr lang="en-US" sz="2400" i="1" dirty="0"/>
              <a:t>difference</a:t>
            </a:r>
            <a:r>
              <a:rPr lang="en-US" sz="2400" dirty="0"/>
              <a:t> in energy, not </a:t>
            </a:r>
            <a:r>
              <a:rPr lang="en-US" sz="2400" i="1" dirty="0"/>
              <a:t>absolute </a:t>
            </a:r>
            <a:r>
              <a:rPr lang="en-US" sz="2400" dirty="0"/>
              <a:t>energy</a:t>
            </a:r>
          </a:p>
          <a:p>
            <a:pPr marL="342900" indent="-342900" algn="ctr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Use equivalent elementary units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ctr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Always check units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4" descr="Cute Flying Ice Cube Cartoon &quot; Metal Print for Sale by ChezStore | Redbubble">
            <a:extLst>
              <a:ext uri="{FF2B5EF4-FFF2-40B4-BE49-F238E27FC236}">
                <a16:creationId xmlns:a16="http://schemas.microsoft.com/office/drawing/2014/main" id="{5E7524A6-2F38-621A-25D2-358713279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490" y="4424490"/>
            <a:ext cx="2433510" cy="243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ute Flying Ice Cube Cartoon &quot; Metal Print for Sale by ChezStore | Redbubble">
            <a:extLst>
              <a:ext uri="{FF2B5EF4-FFF2-40B4-BE49-F238E27FC236}">
                <a16:creationId xmlns:a16="http://schemas.microsoft.com/office/drawing/2014/main" id="{31651ABD-6FE3-F38A-99FB-07848987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424490"/>
            <a:ext cx="2433510" cy="243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67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>
            <a:extLst>
              <a:ext uri="{FF2B5EF4-FFF2-40B4-BE49-F238E27FC236}">
                <a16:creationId xmlns:a16="http://schemas.microsoft.com/office/drawing/2014/main" id="{45F27666-8E30-7792-719C-AC3044D0E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400" y="92075"/>
            <a:ext cx="370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" panose="02020603050405020304" pitchFamily="18" charset="0"/>
                <a:cs typeface="Times New Roman" panose="02020603050405020304" pitchFamily="18" charset="0"/>
              </a:rPr>
              <a:t>Calculation Session 6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9" name="Text Box 14">
            <a:extLst>
              <a:ext uri="{FF2B5EF4-FFF2-40B4-BE49-F238E27FC236}">
                <a16:creationId xmlns:a16="http://schemas.microsoft.com/office/drawing/2014/main" id="{535F2CE9-C6C0-3816-F4D9-23D068118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5105401"/>
            <a:ext cx="30972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 questions?  Ask!</a:t>
            </a:r>
          </a:p>
        </p:txBody>
      </p:sp>
      <p:sp>
        <p:nvSpPr>
          <p:cNvPr id="4100" name="Text Box 12">
            <a:extLst>
              <a:ext uri="{FF2B5EF4-FFF2-40B4-BE49-F238E27FC236}">
                <a16:creationId xmlns:a16="http://schemas.microsoft.com/office/drawing/2014/main" id="{C195F39F-314C-54A0-2AF4-FC08A7ACB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613" y="838200"/>
            <a:ext cx="670247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Energy Balance Exercises 3.66 and 3.67.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  Consider drawing an equivalent unit that comprises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  units with elementary energy changes.</a:t>
            </a:r>
          </a:p>
        </p:txBody>
      </p:sp>
      <p:sp>
        <p:nvSpPr>
          <p:cNvPr id="4101" name="AutoShape 1033">
            <a:extLst>
              <a:ext uri="{FF2B5EF4-FFF2-40B4-BE49-F238E27FC236}">
                <a16:creationId xmlns:a16="http://schemas.microsoft.com/office/drawing/2014/main" id="{B001BF0D-8F0B-7AA1-471A-46B8AE8D6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057400"/>
            <a:ext cx="609600" cy="381000"/>
          </a:xfrm>
          <a:prstGeom prst="rightArrow">
            <a:avLst>
              <a:gd name="adj1" fmla="val 54167"/>
              <a:gd name="adj2" fmla="val 7762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2" name="Text Box 12">
            <a:extLst>
              <a:ext uri="{FF2B5EF4-FFF2-40B4-BE49-F238E27FC236}">
                <a16:creationId xmlns:a16="http://schemas.microsoft.com/office/drawing/2014/main" id="{F69F5C62-47BB-993D-04F1-FEE41B1E7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4" y="2008188"/>
            <a:ext cx="5195887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Process Economics Exercises 3.94 and 3.95.</a:t>
            </a:r>
          </a:p>
        </p:txBody>
      </p:sp>
      <p:graphicFrame>
        <p:nvGraphicFramePr>
          <p:cNvPr id="4103" name="Object 2052">
            <a:extLst>
              <a:ext uri="{FF2B5EF4-FFF2-40B4-BE49-F238E27FC236}">
                <a16:creationId xmlns:a16="http://schemas.microsoft.com/office/drawing/2014/main" id="{7A841003-59ED-1FFD-52B6-E82B5FEBBC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2667001"/>
          <a:ext cx="609600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40600" imgH="2222500" progId="Equation.3">
                  <p:embed/>
                </p:oleObj>
              </mc:Choice>
              <mc:Fallback>
                <p:oleObj name="Equation" r:id="rId2" imgW="7340600" imgH="2222500" progId="Equation.3">
                  <p:embed/>
                  <p:pic>
                    <p:nvPicPr>
                      <p:cNvPr id="4103" name="Object 2052">
                        <a:extLst>
                          <a:ext uri="{FF2B5EF4-FFF2-40B4-BE49-F238E27FC236}">
                            <a16:creationId xmlns:a16="http://schemas.microsoft.com/office/drawing/2014/main" id="{7A841003-59ED-1FFD-52B6-E82B5FEBBC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667001"/>
                        <a:ext cx="609600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228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5DD3581-401B-C6BC-E514-2943688E1298}"/>
              </a:ext>
            </a:extLst>
          </p:cNvPr>
          <p:cNvGrpSpPr>
            <a:grpSpLocks/>
          </p:cNvGrpSpPr>
          <p:nvPr/>
        </p:nvGrpSpPr>
        <p:grpSpPr bwMode="auto">
          <a:xfrm>
            <a:off x="436154" y="3995338"/>
            <a:ext cx="1671484" cy="399143"/>
            <a:chOff x="1108536" y="2787951"/>
            <a:chExt cx="1671484" cy="39914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462C45E-1654-4581-991C-B256FCCC5A80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671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6CAA441-DD69-6583-BD67-B3958F392858}"/>
                </a:ext>
              </a:extLst>
            </p:cNvPr>
            <p:cNvSpPr/>
            <p:nvPr/>
          </p:nvSpPr>
          <p:spPr>
            <a:xfrm>
              <a:off x="1745047" y="2787951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26">
            <a:extLst>
              <a:ext uri="{FF2B5EF4-FFF2-40B4-BE49-F238E27FC236}">
                <a16:creationId xmlns:a16="http://schemas.microsoft.com/office/drawing/2014/main" id="{8ED61BDC-8EA1-B6FD-C75B-9B3725871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21" y="3072008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236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F4BC592-ACD5-CD31-79B9-937CB4FB51BA}"/>
              </a:ext>
            </a:extLst>
          </p:cNvPr>
          <p:cNvSpPr/>
          <p:nvPr/>
        </p:nvSpPr>
        <p:spPr bwMode="auto">
          <a:xfrm>
            <a:off x="2107638" y="3995338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38139B92-EF43-0507-4B57-879A0BE1B552}"/>
              </a:ext>
            </a:extLst>
          </p:cNvPr>
          <p:cNvCxnSpPr>
            <a:stCxn id="27" idx="0"/>
          </p:cNvCxnSpPr>
          <p:nvPr/>
        </p:nvCxnSpPr>
        <p:spPr>
          <a:xfrm rot="5400000" flipH="1" flipV="1">
            <a:off x="3897237" y="1030912"/>
            <a:ext cx="1374058" cy="4554795"/>
          </a:xfrm>
          <a:prstGeom prst="bentConnector2">
            <a:avLst/>
          </a:prstGeom>
          <a:ln w="3810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BAA9A0C4-BCD9-6D40-9C3A-6526435F72CC}"/>
              </a:ext>
            </a:extLst>
          </p:cNvPr>
          <p:cNvSpPr/>
          <p:nvPr/>
        </p:nvSpPr>
        <p:spPr bwMode="auto">
          <a:xfrm>
            <a:off x="4385035" y="2421708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D3159F-EB0A-EE70-68B6-267E85E2E99C}"/>
              </a:ext>
            </a:extLst>
          </p:cNvPr>
          <p:cNvGrpSpPr>
            <a:grpSpLocks/>
          </p:cNvGrpSpPr>
          <p:nvPr/>
        </p:nvGrpSpPr>
        <p:grpSpPr bwMode="auto">
          <a:xfrm>
            <a:off x="2506100" y="3995337"/>
            <a:ext cx="1437484" cy="399143"/>
            <a:chOff x="1108536" y="2787950"/>
            <a:chExt cx="1437484" cy="39914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763192A-9E07-FEC5-F564-BB50A0FFF7FE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437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30A0EE4-1A6B-0E33-8B0D-4F4B3005908A}"/>
                </a:ext>
              </a:extLst>
            </p:cNvPr>
            <p:cNvSpPr/>
            <p:nvPr/>
          </p:nvSpPr>
          <p:spPr>
            <a:xfrm>
              <a:off x="1628047" y="27879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35" name="TextBox 26">
            <a:extLst>
              <a:ext uri="{FF2B5EF4-FFF2-40B4-BE49-F238E27FC236}">
                <a16:creationId xmlns:a16="http://schemas.microsoft.com/office/drawing/2014/main" id="{48648577-D5A4-EE3C-11FB-154CA3BC6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846" y="3174616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36" name="TextBox 26">
            <a:extLst>
              <a:ext uri="{FF2B5EF4-FFF2-40B4-BE49-F238E27FC236}">
                <a16:creationId xmlns:a16="http://schemas.microsoft.com/office/drawing/2014/main" id="{A67EC42B-A1A0-DB16-89B0-D5C7A2E88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542" y="3036117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177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A940F9-413D-D120-B95D-AAA87F5FD55F}"/>
              </a:ext>
            </a:extLst>
          </p:cNvPr>
          <p:cNvSpPr/>
          <p:nvPr/>
        </p:nvSpPr>
        <p:spPr>
          <a:xfrm>
            <a:off x="3940406" y="3770313"/>
            <a:ext cx="1370490" cy="84919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26">
            <a:extLst>
              <a:ext uri="{FF2B5EF4-FFF2-40B4-BE49-F238E27FC236}">
                <a16:creationId xmlns:a16="http://schemas.microsoft.com/office/drawing/2014/main" id="{B59F68D0-47ED-70CC-6E53-B81FA8A18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080" y="3998391"/>
            <a:ext cx="912178" cy="38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freezer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21B5CB0-2AC0-5ACD-A368-A1ED44C506C0}"/>
              </a:ext>
            </a:extLst>
          </p:cNvPr>
          <p:cNvSpPr/>
          <p:nvPr/>
        </p:nvSpPr>
        <p:spPr bwMode="auto">
          <a:xfrm>
            <a:off x="6865740" y="2418656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7C227C8-EDA5-846B-ED72-7C5CD7DB0078}"/>
              </a:ext>
            </a:extLst>
          </p:cNvPr>
          <p:cNvSpPr/>
          <p:nvPr/>
        </p:nvSpPr>
        <p:spPr bwMode="auto">
          <a:xfrm>
            <a:off x="6871384" y="3995338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25CA82B-34AA-6DE9-3630-3537A9314A0E}"/>
              </a:ext>
            </a:extLst>
          </p:cNvPr>
          <p:cNvGrpSpPr>
            <a:grpSpLocks/>
          </p:cNvGrpSpPr>
          <p:nvPr/>
        </p:nvGrpSpPr>
        <p:grpSpPr bwMode="auto">
          <a:xfrm>
            <a:off x="5320616" y="3998391"/>
            <a:ext cx="1550768" cy="399143"/>
            <a:chOff x="1098530" y="2754550"/>
            <a:chExt cx="1550768" cy="39914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2AF035C-74C6-A4FC-6CEE-2333EB09CEBA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550768" cy="249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17EE191-6C80-B508-9C50-676EA6719F20}"/>
                </a:ext>
              </a:extLst>
            </p:cNvPr>
            <p:cNvSpPr/>
            <p:nvPr/>
          </p:nvSpPr>
          <p:spPr>
            <a:xfrm>
              <a:off x="1588403" y="27545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9733E5A-A689-C30C-7654-49095C5828A8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470323" y="3196109"/>
            <a:ext cx="1177539" cy="398462"/>
            <a:chOff x="1143980" y="2743369"/>
            <a:chExt cx="1177539" cy="398462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2A9E65B-5E86-F38F-AB0B-FF3A2A8E57C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29928" y="2351909"/>
              <a:ext cx="5644" cy="117753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F81080F-B7CC-B809-997C-82730AD06DA0}"/>
                </a:ext>
              </a:extLst>
            </p:cNvPr>
            <p:cNvSpPr/>
            <p:nvPr/>
          </p:nvSpPr>
          <p:spPr>
            <a:xfrm rot="5400000">
              <a:off x="1450676" y="274302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62" name="TextBox 26">
            <a:extLst>
              <a:ext uri="{FF2B5EF4-FFF2-40B4-BE49-F238E27FC236}">
                <a16:creationId xmlns:a16="http://schemas.microsoft.com/office/drawing/2014/main" id="{6B647C23-9430-1297-BF15-31A0BD707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395" y="1785175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sp>
        <p:nvSpPr>
          <p:cNvPr id="63" name="TextBox 26">
            <a:extLst>
              <a:ext uri="{FF2B5EF4-FFF2-40B4-BE49-F238E27FC236}">
                <a16:creationId xmlns:a16="http://schemas.microsoft.com/office/drawing/2014/main" id="{03892259-71E6-92F1-81C2-577EEF702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4459" y="3313116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1B166EB-1E9E-F70B-A266-7CE7157A5164}"/>
              </a:ext>
            </a:extLst>
          </p:cNvPr>
          <p:cNvGrpSpPr>
            <a:grpSpLocks/>
          </p:cNvGrpSpPr>
          <p:nvPr/>
        </p:nvGrpSpPr>
        <p:grpSpPr bwMode="auto">
          <a:xfrm>
            <a:off x="7287171" y="2407427"/>
            <a:ext cx="2197739" cy="399143"/>
            <a:chOff x="1108536" y="2776722"/>
            <a:chExt cx="2197739" cy="399143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BF3C6ACA-45FF-35FB-AD34-F0FA544C69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87522"/>
              <a:ext cx="2197739" cy="1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1A4A22E-F385-4C7D-12A3-473A6BDEA390}"/>
                </a:ext>
              </a:extLst>
            </p:cNvPr>
            <p:cNvSpPr/>
            <p:nvPr/>
          </p:nvSpPr>
          <p:spPr>
            <a:xfrm>
              <a:off x="2008174" y="2776722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89DE802-2FFE-9B20-6F36-884C5B18D2C1}"/>
              </a:ext>
            </a:extLst>
          </p:cNvPr>
          <p:cNvGrpSpPr>
            <a:grpSpLocks/>
          </p:cNvGrpSpPr>
          <p:nvPr/>
        </p:nvGrpSpPr>
        <p:grpSpPr bwMode="auto">
          <a:xfrm>
            <a:off x="7269846" y="4017620"/>
            <a:ext cx="2215064" cy="399143"/>
            <a:chOff x="1108536" y="2807181"/>
            <a:chExt cx="2215064" cy="399143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F7F7515-5233-6682-C357-EC214A5B69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78554"/>
              <a:ext cx="2215064" cy="896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91A3F7A-0455-BEB1-F71D-7277A784E49E}"/>
                </a:ext>
              </a:extLst>
            </p:cNvPr>
            <p:cNvSpPr/>
            <p:nvPr/>
          </p:nvSpPr>
          <p:spPr>
            <a:xfrm>
              <a:off x="2025499" y="2807181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70" name="TextBox 26">
            <a:extLst>
              <a:ext uri="{FF2B5EF4-FFF2-40B4-BE49-F238E27FC236}">
                <a16:creationId xmlns:a16="http://schemas.microsoft.com/office/drawing/2014/main" id="{52628DA1-EA74-AE81-B1DB-9BF82110E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997" y="1416705"/>
            <a:ext cx="23811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sp>
        <p:nvSpPr>
          <p:cNvPr id="71" name="TextBox 26">
            <a:extLst>
              <a:ext uri="{FF2B5EF4-FFF2-40B4-BE49-F238E27FC236}">
                <a16:creationId xmlns:a16="http://schemas.microsoft.com/office/drawing/2014/main" id="{F53A0986-2047-273B-73A6-77E88A42E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5588" y="3326726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75" name="Freeform 202">
            <a:extLst>
              <a:ext uri="{FF2B5EF4-FFF2-40B4-BE49-F238E27FC236}">
                <a16:creationId xmlns:a16="http://schemas.microsoft.com/office/drawing/2014/main" id="{D39BB0B1-DF0B-0099-8A1C-C7DF224E1F94}"/>
              </a:ext>
            </a:extLst>
          </p:cNvPr>
          <p:cNvSpPr>
            <a:spLocks/>
          </p:cNvSpPr>
          <p:nvPr/>
        </p:nvSpPr>
        <p:spPr bwMode="auto">
          <a:xfrm>
            <a:off x="4516670" y="4619507"/>
            <a:ext cx="172720" cy="630591"/>
          </a:xfrm>
          <a:custGeom>
            <a:avLst/>
            <a:gdLst>
              <a:gd name="T0" fmla="*/ 2147483646 w 60"/>
              <a:gd name="T1" fmla="*/ 2147483646 h 306"/>
              <a:gd name="T2" fmla="*/ 2147483646 w 60"/>
              <a:gd name="T3" fmla="*/ 2147483646 h 306"/>
              <a:gd name="T4" fmla="*/ 2147483646 w 60"/>
              <a:gd name="T5" fmla="*/ 2147483646 h 306"/>
              <a:gd name="T6" fmla="*/ 2147483646 w 60"/>
              <a:gd name="T7" fmla="*/ 2147483646 h 306"/>
              <a:gd name="T8" fmla="*/ 2147483646 w 60"/>
              <a:gd name="T9" fmla="*/ 2147483646 h 306"/>
              <a:gd name="T10" fmla="*/ 2147483646 w 60"/>
              <a:gd name="T11" fmla="*/ 2147483646 h 306"/>
              <a:gd name="T12" fmla="*/ 2147483646 w 60"/>
              <a:gd name="T13" fmla="*/ 2147483646 h 306"/>
              <a:gd name="T14" fmla="*/ 2147483646 w 60"/>
              <a:gd name="T15" fmla="*/ 2147483646 h 306"/>
              <a:gd name="T16" fmla="*/ 2147483646 w 60"/>
              <a:gd name="T17" fmla="*/ 2147483646 h 306"/>
              <a:gd name="T18" fmla="*/ 2147483646 w 60"/>
              <a:gd name="T19" fmla="*/ 2147483646 h 306"/>
              <a:gd name="T20" fmla="*/ 2147483646 w 60"/>
              <a:gd name="T21" fmla="*/ 2147483646 h 306"/>
              <a:gd name="T22" fmla="*/ 0 w 60"/>
              <a:gd name="T23" fmla="*/ 2147483646 h 306"/>
              <a:gd name="T24" fmla="*/ 0 w 60"/>
              <a:gd name="T25" fmla="*/ 2147483646 h 306"/>
              <a:gd name="T26" fmla="*/ 2147483646 w 60"/>
              <a:gd name="T27" fmla="*/ 2147483646 h 306"/>
              <a:gd name="T28" fmla="*/ 2147483646 w 60"/>
              <a:gd name="T29" fmla="*/ 2147483646 h 306"/>
              <a:gd name="T30" fmla="*/ 2147483646 w 60"/>
              <a:gd name="T31" fmla="*/ 2147483646 h 306"/>
              <a:gd name="T32" fmla="*/ 2147483646 w 60"/>
              <a:gd name="T33" fmla="*/ 2147483646 h 306"/>
              <a:gd name="T34" fmla="*/ 2147483646 w 60"/>
              <a:gd name="T35" fmla="*/ 2147483646 h 306"/>
              <a:gd name="T36" fmla="*/ 2147483646 w 60"/>
              <a:gd name="T37" fmla="*/ 2147483646 h 306"/>
              <a:gd name="T38" fmla="*/ 2147483646 w 60"/>
              <a:gd name="T39" fmla="*/ 2147483646 h 306"/>
              <a:gd name="T40" fmla="*/ 2147483646 w 60"/>
              <a:gd name="T41" fmla="*/ 2147483646 h 306"/>
              <a:gd name="T42" fmla="*/ 2147483646 w 60"/>
              <a:gd name="T43" fmla="*/ 2147483646 h 306"/>
              <a:gd name="T44" fmla="*/ 2147483646 w 60"/>
              <a:gd name="T45" fmla="*/ 2147483646 h 306"/>
              <a:gd name="T46" fmla="*/ 2147483646 w 60"/>
              <a:gd name="T47" fmla="*/ 2147483646 h 306"/>
              <a:gd name="T48" fmla="*/ 2147483646 w 60"/>
              <a:gd name="T49" fmla="*/ 2147483646 h 306"/>
              <a:gd name="T50" fmla="*/ 2147483646 w 60"/>
              <a:gd name="T51" fmla="*/ 2147483646 h 306"/>
              <a:gd name="T52" fmla="*/ 2147483646 w 60"/>
              <a:gd name="T53" fmla="*/ 2147483646 h 306"/>
              <a:gd name="T54" fmla="*/ 0 w 60"/>
              <a:gd name="T55" fmla="*/ 2147483646 h 306"/>
              <a:gd name="T56" fmla="*/ 0 w 60"/>
              <a:gd name="T57" fmla="*/ 2147483646 h 306"/>
              <a:gd name="T58" fmla="*/ 2147483646 w 60"/>
              <a:gd name="T59" fmla="*/ 2147483646 h 306"/>
              <a:gd name="T60" fmla="*/ 2147483646 w 60"/>
              <a:gd name="T61" fmla="*/ 2147483646 h 306"/>
              <a:gd name="T62" fmla="*/ 2147483646 w 60"/>
              <a:gd name="T63" fmla="*/ 2147483646 h 306"/>
              <a:gd name="T64" fmla="*/ 2147483646 w 60"/>
              <a:gd name="T65" fmla="*/ 2147483646 h 306"/>
              <a:gd name="T66" fmla="*/ 2147483646 w 60"/>
              <a:gd name="T67" fmla="*/ 2147483646 h 306"/>
              <a:gd name="T68" fmla="*/ 2147483646 w 60"/>
              <a:gd name="T69" fmla="*/ 2147483646 h 306"/>
              <a:gd name="T70" fmla="*/ 2147483646 w 60"/>
              <a:gd name="T71" fmla="*/ 2147483646 h 306"/>
              <a:gd name="T72" fmla="*/ 2147483646 w 60"/>
              <a:gd name="T73" fmla="*/ 2147483646 h 306"/>
              <a:gd name="T74" fmla="*/ 2147483646 w 60"/>
              <a:gd name="T75" fmla="*/ 2147483646 h 306"/>
              <a:gd name="T76" fmla="*/ 2147483646 w 60"/>
              <a:gd name="T77" fmla="*/ 2147483646 h 306"/>
              <a:gd name="T78" fmla="*/ 2147483646 w 60"/>
              <a:gd name="T79" fmla="*/ 2147483646 h 306"/>
              <a:gd name="T80" fmla="*/ 2147483646 w 60"/>
              <a:gd name="T81" fmla="*/ 2147483646 h 306"/>
              <a:gd name="T82" fmla="*/ 2147483646 w 60"/>
              <a:gd name="T83" fmla="*/ 2147483646 h 306"/>
              <a:gd name="T84" fmla="*/ 2147483646 w 60"/>
              <a:gd name="T85" fmla="*/ 2147483646 h 306"/>
              <a:gd name="T86" fmla="*/ 0 w 60"/>
              <a:gd name="T87" fmla="*/ 2147483646 h 306"/>
              <a:gd name="T88" fmla="*/ 0 w 60"/>
              <a:gd name="T89" fmla="*/ 2147483646 h 306"/>
              <a:gd name="T90" fmla="*/ 2147483646 w 60"/>
              <a:gd name="T91" fmla="*/ 2147483646 h 306"/>
              <a:gd name="T92" fmla="*/ 2147483646 w 60"/>
              <a:gd name="T93" fmla="*/ 2147483646 h 306"/>
              <a:gd name="T94" fmla="*/ 2147483646 w 60"/>
              <a:gd name="T95" fmla="*/ 2147483646 h 3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306"/>
              <a:gd name="T146" fmla="*/ 60 w 60"/>
              <a:gd name="T147" fmla="*/ 306 h 30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306">
                <a:moveTo>
                  <a:pt x="30" y="306"/>
                </a:moveTo>
                <a:lnTo>
                  <a:pt x="37" y="302"/>
                </a:lnTo>
                <a:lnTo>
                  <a:pt x="43" y="298"/>
                </a:lnTo>
                <a:lnTo>
                  <a:pt x="48" y="295"/>
                </a:lnTo>
                <a:lnTo>
                  <a:pt x="53" y="292"/>
                </a:lnTo>
                <a:lnTo>
                  <a:pt x="56" y="289"/>
                </a:lnTo>
                <a:lnTo>
                  <a:pt x="58" y="286"/>
                </a:lnTo>
                <a:lnTo>
                  <a:pt x="60" y="283"/>
                </a:lnTo>
                <a:lnTo>
                  <a:pt x="60" y="281"/>
                </a:lnTo>
                <a:lnTo>
                  <a:pt x="60" y="278"/>
                </a:lnTo>
                <a:lnTo>
                  <a:pt x="58" y="275"/>
                </a:lnTo>
                <a:lnTo>
                  <a:pt x="56" y="273"/>
                </a:lnTo>
                <a:lnTo>
                  <a:pt x="53" y="270"/>
                </a:lnTo>
                <a:lnTo>
                  <a:pt x="48" y="267"/>
                </a:lnTo>
                <a:lnTo>
                  <a:pt x="43" y="263"/>
                </a:lnTo>
                <a:lnTo>
                  <a:pt x="37" y="259"/>
                </a:lnTo>
                <a:lnTo>
                  <a:pt x="30" y="255"/>
                </a:lnTo>
                <a:lnTo>
                  <a:pt x="23" y="251"/>
                </a:lnTo>
                <a:lnTo>
                  <a:pt x="17" y="247"/>
                </a:lnTo>
                <a:lnTo>
                  <a:pt x="12" y="244"/>
                </a:lnTo>
                <a:lnTo>
                  <a:pt x="8" y="241"/>
                </a:lnTo>
                <a:lnTo>
                  <a:pt x="4" y="238"/>
                </a:lnTo>
                <a:lnTo>
                  <a:pt x="2" y="235"/>
                </a:lnTo>
                <a:lnTo>
                  <a:pt x="0" y="232"/>
                </a:lnTo>
                <a:lnTo>
                  <a:pt x="0" y="230"/>
                </a:lnTo>
                <a:lnTo>
                  <a:pt x="0" y="227"/>
                </a:lnTo>
                <a:lnTo>
                  <a:pt x="2" y="224"/>
                </a:lnTo>
                <a:lnTo>
                  <a:pt x="4" y="222"/>
                </a:lnTo>
                <a:lnTo>
                  <a:pt x="8" y="219"/>
                </a:lnTo>
                <a:lnTo>
                  <a:pt x="12" y="215"/>
                </a:lnTo>
                <a:lnTo>
                  <a:pt x="17" y="212"/>
                </a:lnTo>
                <a:lnTo>
                  <a:pt x="23" y="208"/>
                </a:lnTo>
                <a:lnTo>
                  <a:pt x="30" y="204"/>
                </a:lnTo>
                <a:lnTo>
                  <a:pt x="37" y="200"/>
                </a:lnTo>
                <a:lnTo>
                  <a:pt x="43" y="196"/>
                </a:lnTo>
                <a:lnTo>
                  <a:pt x="48" y="193"/>
                </a:lnTo>
                <a:lnTo>
                  <a:pt x="53" y="190"/>
                </a:lnTo>
                <a:lnTo>
                  <a:pt x="56" y="187"/>
                </a:lnTo>
                <a:lnTo>
                  <a:pt x="58" y="184"/>
                </a:lnTo>
                <a:lnTo>
                  <a:pt x="60" y="181"/>
                </a:lnTo>
                <a:lnTo>
                  <a:pt x="60" y="179"/>
                </a:lnTo>
                <a:lnTo>
                  <a:pt x="60" y="176"/>
                </a:lnTo>
                <a:lnTo>
                  <a:pt x="58" y="173"/>
                </a:lnTo>
                <a:lnTo>
                  <a:pt x="56" y="170"/>
                </a:lnTo>
                <a:lnTo>
                  <a:pt x="53" y="167"/>
                </a:lnTo>
                <a:lnTo>
                  <a:pt x="48" y="164"/>
                </a:lnTo>
                <a:lnTo>
                  <a:pt x="43" y="161"/>
                </a:lnTo>
                <a:lnTo>
                  <a:pt x="37" y="157"/>
                </a:lnTo>
                <a:lnTo>
                  <a:pt x="30" y="153"/>
                </a:lnTo>
                <a:lnTo>
                  <a:pt x="23" y="149"/>
                </a:lnTo>
                <a:lnTo>
                  <a:pt x="17" y="145"/>
                </a:lnTo>
                <a:lnTo>
                  <a:pt x="12" y="142"/>
                </a:lnTo>
                <a:lnTo>
                  <a:pt x="8" y="139"/>
                </a:lnTo>
                <a:lnTo>
                  <a:pt x="4" y="136"/>
                </a:lnTo>
                <a:lnTo>
                  <a:pt x="2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5"/>
                </a:lnTo>
                <a:lnTo>
                  <a:pt x="2" y="122"/>
                </a:lnTo>
                <a:lnTo>
                  <a:pt x="4" y="119"/>
                </a:lnTo>
                <a:lnTo>
                  <a:pt x="8" y="116"/>
                </a:lnTo>
                <a:lnTo>
                  <a:pt x="12" y="113"/>
                </a:lnTo>
                <a:lnTo>
                  <a:pt x="17" y="110"/>
                </a:lnTo>
                <a:lnTo>
                  <a:pt x="23" y="106"/>
                </a:lnTo>
                <a:lnTo>
                  <a:pt x="30" y="102"/>
                </a:lnTo>
                <a:lnTo>
                  <a:pt x="37" y="98"/>
                </a:lnTo>
                <a:lnTo>
                  <a:pt x="43" y="94"/>
                </a:lnTo>
                <a:lnTo>
                  <a:pt x="48" y="91"/>
                </a:lnTo>
                <a:lnTo>
                  <a:pt x="53" y="87"/>
                </a:lnTo>
                <a:lnTo>
                  <a:pt x="56" y="84"/>
                </a:lnTo>
                <a:lnTo>
                  <a:pt x="58" y="82"/>
                </a:lnTo>
                <a:lnTo>
                  <a:pt x="60" y="79"/>
                </a:lnTo>
                <a:lnTo>
                  <a:pt x="60" y="76"/>
                </a:lnTo>
                <a:lnTo>
                  <a:pt x="60" y="74"/>
                </a:lnTo>
                <a:lnTo>
                  <a:pt x="58" y="71"/>
                </a:lnTo>
                <a:lnTo>
                  <a:pt x="56" y="68"/>
                </a:lnTo>
                <a:lnTo>
                  <a:pt x="53" y="65"/>
                </a:lnTo>
                <a:lnTo>
                  <a:pt x="48" y="62"/>
                </a:lnTo>
                <a:lnTo>
                  <a:pt x="43" y="59"/>
                </a:lnTo>
                <a:lnTo>
                  <a:pt x="37" y="55"/>
                </a:lnTo>
                <a:lnTo>
                  <a:pt x="30" y="51"/>
                </a:lnTo>
                <a:lnTo>
                  <a:pt x="23" y="47"/>
                </a:lnTo>
                <a:lnTo>
                  <a:pt x="17" y="43"/>
                </a:lnTo>
                <a:lnTo>
                  <a:pt x="12" y="39"/>
                </a:lnTo>
                <a:lnTo>
                  <a:pt x="8" y="36"/>
                </a:lnTo>
                <a:lnTo>
                  <a:pt x="4" y="33"/>
                </a:lnTo>
                <a:lnTo>
                  <a:pt x="2" y="31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2" y="20"/>
                </a:lnTo>
                <a:lnTo>
                  <a:pt x="4" y="17"/>
                </a:lnTo>
                <a:lnTo>
                  <a:pt x="8" y="14"/>
                </a:lnTo>
                <a:lnTo>
                  <a:pt x="12" y="11"/>
                </a:lnTo>
                <a:lnTo>
                  <a:pt x="17" y="8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6C9347B-1696-5288-C43A-BD6D0E7179FB}"/>
              </a:ext>
            </a:extLst>
          </p:cNvPr>
          <p:cNvCxnSpPr>
            <a:cxnSpLocks/>
          </p:cNvCxnSpPr>
          <p:nvPr/>
        </p:nvCxnSpPr>
        <p:spPr>
          <a:xfrm>
            <a:off x="4603030" y="5250098"/>
            <a:ext cx="0" cy="264442"/>
          </a:xfrm>
          <a:prstGeom prst="straightConnector1">
            <a:avLst/>
          </a:prstGeom>
          <a:ln w="38100">
            <a:solidFill>
              <a:srgbClr val="0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26">
                <a:extLst>
                  <a:ext uri="{FF2B5EF4-FFF2-40B4-BE49-F238E27FC236}">
                    <a16:creationId xmlns:a16="http://schemas.microsoft.com/office/drawing/2014/main" id="{21B5A653-DFEB-270D-A8DC-14DF352F86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8882" y="5568969"/>
                <a:ext cx="1633538" cy="395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𝑓𝑟𝑒𝑒𝑧𝑒𝑟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4" name="TextBox 26">
                <a:extLst>
                  <a:ext uri="{FF2B5EF4-FFF2-40B4-BE49-F238E27FC236}">
                    <a16:creationId xmlns:a16="http://schemas.microsoft.com/office/drawing/2014/main" id="{21B5A653-DFEB-270D-A8DC-14DF352F8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8882" y="5568969"/>
                <a:ext cx="1633538" cy="395558"/>
              </a:xfrm>
              <a:prstGeom prst="rect">
                <a:avLst/>
              </a:prstGeom>
              <a:blipFill>
                <a:blip r:embed="rId3"/>
                <a:stretch>
                  <a:fillRect b="-109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itle 1">
            <a:extLst>
              <a:ext uri="{FF2B5EF4-FFF2-40B4-BE49-F238E27FC236}">
                <a16:creationId xmlns:a16="http://schemas.microsoft.com/office/drawing/2014/main" id="{9EAEECCC-D47E-82FA-A035-64E44C84A52B}"/>
              </a:ext>
            </a:extLst>
          </p:cNvPr>
          <p:cNvSpPr txBox="1">
            <a:spLocks/>
          </p:cNvSpPr>
          <p:nvPr/>
        </p:nvSpPr>
        <p:spPr>
          <a:xfrm>
            <a:off x="846915" y="530942"/>
            <a:ext cx="2446891" cy="716280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tx1"/>
                </a:solidFill>
              </a:rPr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2764638-BC0A-8DCD-6E17-B9D2726F0B65}"/>
                  </a:ext>
                </a:extLst>
              </p:cNvPr>
              <p:cNvSpPr/>
              <p:nvPr/>
            </p:nvSpPr>
            <p:spPr>
              <a:xfrm>
                <a:off x="8470611" y="4874865"/>
                <a:ext cx="2577158" cy="16680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𝑓𝑟𝑒𝑒𝑧𝑒𝑟</m:t>
                        </m:r>
                      </m:sub>
                    </m:sSub>
                  </m:oMath>
                </a14:m>
                <a:endParaRPr lang="en-US" altLang="en-US" sz="24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2400" dirty="0"/>
                  <a:t>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2764638-BC0A-8DCD-6E17-B9D2726F0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611" y="4874865"/>
                <a:ext cx="2577158" cy="16680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Ice Cube Comic Stock Illustrations – 130 Ice Cube Comic Stock  Illustrations, Vectors &amp; Clipart - Dreamstime">
            <a:extLst>
              <a:ext uri="{FF2B5EF4-FFF2-40B4-BE49-F238E27FC236}">
                <a16:creationId xmlns:a16="http://schemas.microsoft.com/office/drawing/2014/main" id="{5FD59ACF-1269-4D6D-8E97-380645C5D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50000" r="49264" b="10108"/>
          <a:stretch/>
        </p:blipFill>
        <p:spPr bwMode="auto">
          <a:xfrm flipH="1">
            <a:off x="7069749" y="5455380"/>
            <a:ext cx="1117060" cy="101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2991CAF5-1041-FFD7-8D06-8C59F9CDE4E1}"/>
              </a:ext>
            </a:extLst>
          </p:cNvPr>
          <p:cNvSpPr txBox="1"/>
          <p:nvPr/>
        </p:nvSpPr>
        <p:spPr>
          <a:xfrm>
            <a:off x="5874357" y="42459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D726F"/>
                </a:solidFill>
              </a:rPr>
              <a:t>Let T ≡ total, W ≡ water, and I ≡ ice</a:t>
            </a:r>
          </a:p>
        </p:txBody>
      </p:sp>
    </p:spTree>
    <p:extLst>
      <p:ext uri="{BB962C8B-B14F-4D97-AF65-F5344CB8AC3E}">
        <p14:creationId xmlns:p14="http://schemas.microsoft.com/office/powerpoint/2010/main" val="45537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11F2678-8C89-AA6F-D217-D44D3C39CDC8}"/>
              </a:ext>
            </a:extLst>
          </p:cNvPr>
          <p:cNvGrpSpPr>
            <a:grpSpLocks/>
          </p:cNvGrpSpPr>
          <p:nvPr/>
        </p:nvGrpSpPr>
        <p:grpSpPr bwMode="auto">
          <a:xfrm>
            <a:off x="1578907" y="3214212"/>
            <a:ext cx="1437484" cy="399143"/>
            <a:chOff x="1108536" y="2787950"/>
            <a:chExt cx="1437484" cy="39914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F2CD028-7B3C-7A84-6B8D-CDFF4A730BC5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437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7596867-81C5-10E9-D01B-EFFC6D84AA20}"/>
                </a:ext>
              </a:extLst>
            </p:cNvPr>
            <p:cNvSpPr/>
            <p:nvPr/>
          </p:nvSpPr>
          <p:spPr>
            <a:xfrm>
              <a:off x="1628047" y="27879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4" name="TextBox 26">
            <a:extLst>
              <a:ext uri="{FF2B5EF4-FFF2-40B4-BE49-F238E27FC236}">
                <a16:creationId xmlns:a16="http://schemas.microsoft.com/office/drawing/2014/main" id="{F701910F-1BDA-1150-1927-3831A8443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270" y="2263668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177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2C1445-A566-09BF-B90A-175D14B36389}"/>
              </a:ext>
            </a:extLst>
          </p:cNvPr>
          <p:cNvSpPr/>
          <p:nvPr/>
        </p:nvSpPr>
        <p:spPr>
          <a:xfrm>
            <a:off x="3013213" y="2989188"/>
            <a:ext cx="1370490" cy="84919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F4D9F722-77D7-F032-0E1A-5B8EE061C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887" y="3217266"/>
            <a:ext cx="912178" cy="38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freezer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8A33F9-F3AC-C96D-9848-8E06F075FD05}"/>
              </a:ext>
            </a:extLst>
          </p:cNvPr>
          <p:cNvGrpSpPr>
            <a:grpSpLocks/>
          </p:cNvGrpSpPr>
          <p:nvPr/>
        </p:nvGrpSpPr>
        <p:grpSpPr bwMode="auto">
          <a:xfrm>
            <a:off x="4393423" y="3217266"/>
            <a:ext cx="1550768" cy="399143"/>
            <a:chOff x="1098530" y="2754550"/>
            <a:chExt cx="1550768" cy="39914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F03372D-811B-6747-425C-EFD4029D2E67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550768" cy="249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B56616C-7D92-50C5-4533-98446520BCFB}"/>
                </a:ext>
              </a:extLst>
            </p:cNvPr>
            <p:cNvSpPr/>
            <p:nvPr/>
          </p:nvSpPr>
          <p:spPr>
            <a:xfrm>
              <a:off x="1588403" y="27545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6" name="TextBox 26">
            <a:extLst>
              <a:ext uri="{FF2B5EF4-FFF2-40B4-BE49-F238E27FC236}">
                <a16:creationId xmlns:a16="http://schemas.microsoft.com/office/drawing/2014/main" id="{78EA70E1-D27B-2B2F-EEED-331906D1A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266" y="2531991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34" name="Freeform 202">
            <a:extLst>
              <a:ext uri="{FF2B5EF4-FFF2-40B4-BE49-F238E27FC236}">
                <a16:creationId xmlns:a16="http://schemas.microsoft.com/office/drawing/2014/main" id="{6B4670B4-994C-9CDD-EDFD-C797B3DC0981}"/>
              </a:ext>
            </a:extLst>
          </p:cNvPr>
          <p:cNvSpPr>
            <a:spLocks/>
          </p:cNvSpPr>
          <p:nvPr/>
        </p:nvSpPr>
        <p:spPr bwMode="auto">
          <a:xfrm>
            <a:off x="3589477" y="3838382"/>
            <a:ext cx="172720" cy="630591"/>
          </a:xfrm>
          <a:custGeom>
            <a:avLst/>
            <a:gdLst>
              <a:gd name="T0" fmla="*/ 2147483646 w 60"/>
              <a:gd name="T1" fmla="*/ 2147483646 h 306"/>
              <a:gd name="T2" fmla="*/ 2147483646 w 60"/>
              <a:gd name="T3" fmla="*/ 2147483646 h 306"/>
              <a:gd name="T4" fmla="*/ 2147483646 w 60"/>
              <a:gd name="T5" fmla="*/ 2147483646 h 306"/>
              <a:gd name="T6" fmla="*/ 2147483646 w 60"/>
              <a:gd name="T7" fmla="*/ 2147483646 h 306"/>
              <a:gd name="T8" fmla="*/ 2147483646 w 60"/>
              <a:gd name="T9" fmla="*/ 2147483646 h 306"/>
              <a:gd name="T10" fmla="*/ 2147483646 w 60"/>
              <a:gd name="T11" fmla="*/ 2147483646 h 306"/>
              <a:gd name="T12" fmla="*/ 2147483646 w 60"/>
              <a:gd name="T13" fmla="*/ 2147483646 h 306"/>
              <a:gd name="T14" fmla="*/ 2147483646 w 60"/>
              <a:gd name="T15" fmla="*/ 2147483646 h 306"/>
              <a:gd name="T16" fmla="*/ 2147483646 w 60"/>
              <a:gd name="T17" fmla="*/ 2147483646 h 306"/>
              <a:gd name="T18" fmla="*/ 2147483646 w 60"/>
              <a:gd name="T19" fmla="*/ 2147483646 h 306"/>
              <a:gd name="T20" fmla="*/ 2147483646 w 60"/>
              <a:gd name="T21" fmla="*/ 2147483646 h 306"/>
              <a:gd name="T22" fmla="*/ 0 w 60"/>
              <a:gd name="T23" fmla="*/ 2147483646 h 306"/>
              <a:gd name="T24" fmla="*/ 0 w 60"/>
              <a:gd name="T25" fmla="*/ 2147483646 h 306"/>
              <a:gd name="T26" fmla="*/ 2147483646 w 60"/>
              <a:gd name="T27" fmla="*/ 2147483646 h 306"/>
              <a:gd name="T28" fmla="*/ 2147483646 w 60"/>
              <a:gd name="T29" fmla="*/ 2147483646 h 306"/>
              <a:gd name="T30" fmla="*/ 2147483646 w 60"/>
              <a:gd name="T31" fmla="*/ 2147483646 h 306"/>
              <a:gd name="T32" fmla="*/ 2147483646 w 60"/>
              <a:gd name="T33" fmla="*/ 2147483646 h 306"/>
              <a:gd name="T34" fmla="*/ 2147483646 w 60"/>
              <a:gd name="T35" fmla="*/ 2147483646 h 306"/>
              <a:gd name="T36" fmla="*/ 2147483646 w 60"/>
              <a:gd name="T37" fmla="*/ 2147483646 h 306"/>
              <a:gd name="T38" fmla="*/ 2147483646 w 60"/>
              <a:gd name="T39" fmla="*/ 2147483646 h 306"/>
              <a:gd name="T40" fmla="*/ 2147483646 w 60"/>
              <a:gd name="T41" fmla="*/ 2147483646 h 306"/>
              <a:gd name="T42" fmla="*/ 2147483646 w 60"/>
              <a:gd name="T43" fmla="*/ 2147483646 h 306"/>
              <a:gd name="T44" fmla="*/ 2147483646 w 60"/>
              <a:gd name="T45" fmla="*/ 2147483646 h 306"/>
              <a:gd name="T46" fmla="*/ 2147483646 w 60"/>
              <a:gd name="T47" fmla="*/ 2147483646 h 306"/>
              <a:gd name="T48" fmla="*/ 2147483646 w 60"/>
              <a:gd name="T49" fmla="*/ 2147483646 h 306"/>
              <a:gd name="T50" fmla="*/ 2147483646 w 60"/>
              <a:gd name="T51" fmla="*/ 2147483646 h 306"/>
              <a:gd name="T52" fmla="*/ 2147483646 w 60"/>
              <a:gd name="T53" fmla="*/ 2147483646 h 306"/>
              <a:gd name="T54" fmla="*/ 0 w 60"/>
              <a:gd name="T55" fmla="*/ 2147483646 h 306"/>
              <a:gd name="T56" fmla="*/ 0 w 60"/>
              <a:gd name="T57" fmla="*/ 2147483646 h 306"/>
              <a:gd name="T58" fmla="*/ 2147483646 w 60"/>
              <a:gd name="T59" fmla="*/ 2147483646 h 306"/>
              <a:gd name="T60" fmla="*/ 2147483646 w 60"/>
              <a:gd name="T61" fmla="*/ 2147483646 h 306"/>
              <a:gd name="T62" fmla="*/ 2147483646 w 60"/>
              <a:gd name="T63" fmla="*/ 2147483646 h 306"/>
              <a:gd name="T64" fmla="*/ 2147483646 w 60"/>
              <a:gd name="T65" fmla="*/ 2147483646 h 306"/>
              <a:gd name="T66" fmla="*/ 2147483646 w 60"/>
              <a:gd name="T67" fmla="*/ 2147483646 h 306"/>
              <a:gd name="T68" fmla="*/ 2147483646 w 60"/>
              <a:gd name="T69" fmla="*/ 2147483646 h 306"/>
              <a:gd name="T70" fmla="*/ 2147483646 w 60"/>
              <a:gd name="T71" fmla="*/ 2147483646 h 306"/>
              <a:gd name="T72" fmla="*/ 2147483646 w 60"/>
              <a:gd name="T73" fmla="*/ 2147483646 h 306"/>
              <a:gd name="T74" fmla="*/ 2147483646 w 60"/>
              <a:gd name="T75" fmla="*/ 2147483646 h 306"/>
              <a:gd name="T76" fmla="*/ 2147483646 w 60"/>
              <a:gd name="T77" fmla="*/ 2147483646 h 306"/>
              <a:gd name="T78" fmla="*/ 2147483646 w 60"/>
              <a:gd name="T79" fmla="*/ 2147483646 h 306"/>
              <a:gd name="T80" fmla="*/ 2147483646 w 60"/>
              <a:gd name="T81" fmla="*/ 2147483646 h 306"/>
              <a:gd name="T82" fmla="*/ 2147483646 w 60"/>
              <a:gd name="T83" fmla="*/ 2147483646 h 306"/>
              <a:gd name="T84" fmla="*/ 2147483646 w 60"/>
              <a:gd name="T85" fmla="*/ 2147483646 h 306"/>
              <a:gd name="T86" fmla="*/ 0 w 60"/>
              <a:gd name="T87" fmla="*/ 2147483646 h 306"/>
              <a:gd name="T88" fmla="*/ 0 w 60"/>
              <a:gd name="T89" fmla="*/ 2147483646 h 306"/>
              <a:gd name="T90" fmla="*/ 2147483646 w 60"/>
              <a:gd name="T91" fmla="*/ 2147483646 h 306"/>
              <a:gd name="T92" fmla="*/ 2147483646 w 60"/>
              <a:gd name="T93" fmla="*/ 2147483646 h 306"/>
              <a:gd name="T94" fmla="*/ 2147483646 w 60"/>
              <a:gd name="T95" fmla="*/ 2147483646 h 3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306"/>
              <a:gd name="T146" fmla="*/ 60 w 60"/>
              <a:gd name="T147" fmla="*/ 306 h 30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306">
                <a:moveTo>
                  <a:pt x="30" y="306"/>
                </a:moveTo>
                <a:lnTo>
                  <a:pt x="37" y="302"/>
                </a:lnTo>
                <a:lnTo>
                  <a:pt x="43" y="298"/>
                </a:lnTo>
                <a:lnTo>
                  <a:pt x="48" y="295"/>
                </a:lnTo>
                <a:lnTo>
                  <a:pt x="53" y="292"/>
                </a:lnTo>
                <a:lnTo>
                  <a:pt x="56" y="289"/>
                </a:lnTo>
                <a:lnTo>
                  <a:pt x="58" y="286"/>
                </a:lnTo>
                <a:lnTo>
                  <a:pt x="60" y="283"/>
                </a:lnTo>
                <a:lnTo>
                  <a:pt x="60" y="281"/>
                </a:lnTo>
                <a:lnTo>
                  <a:pt x="60" y="278"/>
                </a:lnTo>
                <a:lnTo>
                  <a:pt x="58" y="275"/>
                </a:lnTo>
                <a:lnTo>
                  <a:pt x="56" y="273"/>
                </a:lnTo>
                <a:lnTo>
                  <a:pt x="53" y="270"/>
                </a:lnTo>
                <a:lnTo>
                  <a:pt x="48" y="267"/>
                </a:lnTo>
                <a:lnTo>
                  <a:pt x="43" y="263"/>
                </a:lnTo>
                <a:lnTo>
                  <a:pt x="37" y="259"/>
                </a:lnTo>
                <a:lnTo>
                  <a:pt x="30" y="255"/>
                </a:lnTo>
                <a:lnTo>
                  <a:pt x="23" y="251"/>
                </a:lnTo>
                <a:lnTo>
                  <a:pt x="17" y="247"/>
                </a:lnTo>
                <a:lnTo>
                  <a:pt x="12" y="244"/>
                </a:lnTo>
                <a:lnTo>
                  <a:pt x="8" y="241"/>
                </a:lnTo>
                <a:lnTo>
                  <a:pt x="4" y="238"/>
                </a:lnTo>
                <a:lnTo>
                  <a:pt x="2" y="235"/>
                </a:lnTo>
                <a:lnTo>
                  <a:pt x="0" y="232"/>
                </a:lnTo>
                <a:lnTo>
                  <a:pt x="0" y="230"/>
                </a:lnTo>
                <a:lnTo>
                  <a:pt x="0" y="227"/>
                </a:lnTo>
                <a:lnTo>
                  <a:pt x="2" y="224"/>
                </a:lnTo>
                <a:lnTo>
                  <a:pt x="4" y="222"/>
                </a:lnTo>
                <a:lnTo>
                  <a:pt x="8" y="219"/>
                </a:lnTo>
                <a:lnTo>
                  <a:pt x="12" y="215"/>
                </a:lnTo>
                <a:lnTo>
                  <a:pt x="17" y="212"/>
                </a:lnTo>
                <a:lnTo>
                  <a:pt x="23" y="208"/>
                </a:lnTo>
                <a:lnTo>
                  <a:pt x="30" y="204"/>
                </a:lnTo>
                <a:lnTo>
                  <a:pt x="37" y="200"/>
                </a:lnTo>
                <a:lnTo>
                  <a:pt x="43" y="196"/>
                </a:lnTo>
                <a:lnTo>
                  <a:pt x="48" y="193"/>
                </a:lnTo>
                <a:lnTo>
                  <a:pt x="53" y="190"/>
                </a:lnTo>
                <a:lnTo>
                  <a:pt x="56" y="187"/>
                </a:lnTo>
                <a:lnTo>
                  <a:pt x="58" y="184"/>
                </a:lnTo>
                <a:lnTo>
                  <a:pt x="60" y="181"/>
                </a:lnTo>
                <a:lnTo>
                  <a:pt x="60" y="179"/>
                </a:lnTo>
                <a:lnTo>
                  <a:pt x="60" y="176"/>
                </a:lnTo>
                <a:lnTo>
                  <a:pt x="58" y="173"/>
                </a:lnTo>
                <a:lnTo>
                  <a:pt x="56" y="170"/>
                </a:lnTo>
                <a:lnTo>
                  <a:pt x="53" y="167"/>
                </a:lnTo>
                <a:lnTo>
                  <a:pt x="48" y="164"/>
                </a:lnTo>
                <a:lnTo>
                  <a:pt x="43" y="161"/>
                </a:lnTo>
                <a:lnTo>
                  <a:pt x="37" y="157"/>
                </a:lnTo>
                <a:lnTo>
                  <a:pt x="30" y="153"/>
                </a:lnTo>
                <a:lnTo>
                  <a:pt x="23" y="149"/>
                </a:lnTo>
                <a:lnTo>
                  <a:pt x="17" y="145"/>
                </a:lnTo>
                <a:lnTo>
                  <a:pt x="12" y="142"/>
                </a:lnTo>
                <a:lnTo>
                  <a:pt x="8" y="139"/>
                </a:lnTo>
                <a:lnTo>
                  <a:pt x="4" y="136"/>
                </a:lnTo>
                <a:lnTo>
                  <a:pt x="2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5"/>
                </a:lnTo>
                <a:lnTo>
                  <a:pt x="2" y="122"/>
                </a:lnTo>
                <a:lnTo>
                  <a:pt x="4" y="119"/>
                </a:lnTo>
                <a:lnTo>
                  <a:pt x="8" y="116"/>
                </a:lnTo>
                <a:lnTo>
                  <a:pt x="12" y="113"/>
                </a:lnTo>
                <a:lnTo>
                  <a:pt x="17" y="110"/>
                </a:lnTo>
                <a:lnTo>
                  <a:pt x="23" y="106"/>
                </a:lnTo>
                <a:lnTo>
                  <a:pt x="30" y="102"/>
                </a:lnTo>
                <a:lnTo>
                  <a:pt x="37" y="98"/>
                </a:lnTo>
                <a:lnTo>
                  <a:pt x="43" y="94"/>
                </a:lnTo>
                <a:lnTo>
                  <a:pt x="48" y="91"/>
                </a:lnTo>
                <a:lnTo>
                  <a:pt x="53" y="87"/>
                </a:lnTo>
                <a:lnTo>
                  <a:pt x="56" y="84"/>
                </a:lnTo>
                <a:lnTo>
                  <a:pt x="58" y="82"/>
                </a:lnTo>
                <a:lnTo>
                  <a:pt x="60" y="79"/>
                </a:lnTo>
                <a:lnTo>
                  <a:pt x="60" y="76"/>
                </a:lnTo>
                <a:lnTo>
                  <a:pt x="60" y="74"/>
                </a:lnTo>
                <a:lnTo>
                  <a:pt x="58" y="71"/>
                </a:lnTo>
                <a:lnTo>
                  <a:pt x="56" y="68"/>
                </a:lnTo>
                <a:lnTo>
                  <a:pt x="53" y="65"/>
                </a:lnTo>
                <a:lnTo>
                  <a:pt x="48" y="62"/>
                </a:lnTo>
                <a:lnTo>
                  <a:pt x="43" y="59"/>
                </a:lnTo>
                <a:lnTo>
                  <a:pt x="37" y="55"/>
                </a:lnTo>
                <a:lnTo>
                  <a:pt x="30" y="51"/>
                </a:lnTo>
                <a:lnTo>
                  <a:pt x="23" y="47"/>
                </a:lnTo>
                <a:lnTo>
                  <a:pt x="17" y="43"/>
                </a:lnTo>
                <a:lnTo>
                  <a:pt x="12" y="39"/>
                </a:lnTo>
                <a:lnTo>
                  <a:pt x="8" y="36"/>
                </a:lnTo>
                <a:lnTo>
                  <a:pt x="4" y="33"/>
                </a:lnTo>
                <a:lnTo>
                  <a:pt x="2" y="31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2" y="20"/>
                </a:lnTo>
                <a:lnTo>
                  <a:pt x="4" y="17"/>
                </a:lnTo>
                <a:lnTo>
                  <a:pt x="8" y="14"/>
                </a:lnTo>
                <a:lnTo>
                  <a:pt x="12" y="11"/>
                </a:lnTo>
                <a:lnTo>
                  <a:pt x="17" y="8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728DDC9-90B6-CBED-B976-72D781D2AFCE}"/>
              </a:ext>
            </a:extLst>
          </p:cNvPr>
          <p:cNvCxnSpPr>
            <a:cxnSpLocks/>
          </p:cNvCxnSpPr>
          <p:nvPr/>
        </p:nvCxnSpPr>
        <p:spPr>
          <a:xfrm>
            <a:off x="3675837" y="4468973"/>
            <a:ext cx="0" cy="264442"/>
          </a:xfrm>
          <a:prstGeom prst="straightConnector1">
            <a:avLst/>
          </a:prstGeom>
          <a:ln w="38100">
            <a:solidFill>
              <a:srgbClr val="0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6">
                <a:extLst>
                  <a:ext uri="{FF2B5EF4-FFF2-40B4-BE49-F238E27FC236}">
                    <a16:creationId xmlns:a16="http://schemas.microsoft.com/office/drawing/2014/main" id="{4B1824C2-F908-C4F9-80DB-9038218D83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1689" y="4787844"/>
                <a:ext cx="1633538" cy="395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𝑓𝑟𝑒𝑒𝑧𝑒𝑟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26">
                <a:extLst>
                  <a:ext uri="{FF2B5EF4-FFF2-40B4-BE49-F238E27FC236}">
                    <a16:creationId xmlns:a16="http://schemas.microsoft.com/office/drawing/2014/main" id="{4B1824C2-F908-C4F9-80DB-9038218D8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1689" y="4787844"/>
                <a:ext cx="1633538" cy="395558"/>
              </a:xfrm>
              <a:prstGeom prst="rect">
                <a:avLst/>
              </a:prstGeom>
              <a:blipFill>
                <a:blip r:embed="rId3"/>
                <a:stretch>
                  <a:fillRect b="-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9813345-41C6-8278-1EC6-5C3DE14FFEAA}"/>
                  </a:ext>
                </a:extLst>
              </p:cNvPr>
              <p:cNvSpPr txBox="1"/>
              <p:nvPr/>
            </p:nvSpPr>
            <p:spPr>
              <a:xfrm>
                <a:off x="6500880" y="2096893"/>
                <a:ext cx="4587209" cy="1843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D726F"/>
                    </a:solidFill>
                  </a:rPr>
                  <a:t>Rate energy in = rate energy out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𝑓𝑟𝑒𝑒𝑧𝑒𝑟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𝑓𝑟𝑒𝑒𝑧𝑒𝑟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9813345-41C6-8278-1EC6-5C3DE14FF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880" y="2096893"/>
                <a:ext cx="4587209" cy="18431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1120CCB9-3BDE-A14F-1760-4674A93B4CBF}"/>
              </a:ext>
            </a:extLst>
          </p:cNvPr>
          <p:cNvSpPr/>
          <p:nvPr/>
        </p:nvSpPr>
        <p:spPr>
          <a:xfrm>
            <a:off x="2713225" y="2655360"/>
            <a:ext cx="1944912" cy="1498400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itle 1">
                <a:extLst>
                  <a:ext uri="{FF2B5EF4-FFF2-40B4-BE49-F238E27FC236}">
                    <a16:creationId xmlns:a16="http://schemas.microsoft.com/office/drawing/2014/main" id="{8CD4A15B-59F6-510F-C23C-2387BBACF1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7213" y="776749"/>
                <a:ext cx="3449782" cy="616892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b="0" dirty="0">
                    <a:solidFill>
                      <a:schemeClr val="tx1"/>
                    </a:solidFill>
                  </a:rPr>
                  <a:t>(A)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𝑓𝑟𝑒𝑒𝑧𝑒𝑟</m:t>
                        </m:r>
                      </m:sub>
                    </m:sSub>
                  </m:oMath>
                </a14:m>
                <a:endParaRPr lang="en-US" sz="3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itle 1">
                <a:extLst>
                  <a:ext uri="{FF2B5EF4-FFF2-40B4-BE49-F238E27FC236}">
                    <a16:creationId xmlns:a16="http://schemas.microsoft.com/office/drawing/2014/main" id="{8CD4A15B-59F6-510F-C23C-2387BBACF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13" y="776749"/>
                <a:ext cx="3449782" cy="616892"/>
              </a:xfrm>
              <a:prstGeom prst="rect">
                <a:avLst/>
              </a:prstGeom>
              <a:blipFill>
                <a:blip r:embed="rId5"/>
                <a:stretch>
                  <a:fillRect t="-18095" b="-24762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732A43E9-E6BF-F9C0-D93A-4AC1DC8A5E96}"/>
              </a:ext>
            </a:extLst>
          </p:cNvPr>
          <p:cNvSpPr txBox="1"/>
          <p:nvPr/>
        </p:nvSpPr>
        <p:spPr>
          <a:xfrm>
            <a:off x="7535048" y="4198134"/>
            <a:ext cx="3811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BAD2"/>
                </a:solidFill>
              </a:rPr>
              <a:t>We can only calculate change in energy, not absolute energy!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49E8A2E-729D-6B7F-8167-96366261E413}"/>
              </a:ext>
            </a:extLst>
          </p:cNvPr>
          <p:cNvCxnSpPr>
            <a:cxnSpLocks/>
          </p:cNvCxnSpPr>
          <p:nvPr/>
        </p:nvCxnSpPr>
        <p:spPr>
          <a:xfrm flipH="1">
            <a:off x="10256814" y="3682046"/>
            <a:ext cx="133541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64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C0056B-BB4D-42B1-C7C3-E9E1978B3252}"/>
                  </a:ext>
                </a:extLst>
              </p:cNvPr>
              <p:cNvSpPr txBox="1"/>
              <p:nvPr/>
            </p:nvSpPr>
            <p:spPr>
              <a:xfrm>
                <a:off x="1882878" y="1225009"/>
                <a:ext cx="8426244" cy="1000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𝑓𝑟𝑒𝑒𝑧𝑒𝑟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𝑓𝑟𝑒𝑒𝑧𝑒𝑟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𝑚𝑒𝑙𝑡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𝑖𝑐𝑒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C0056B-BB4D-42B1-C7C3-E9E1978B3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878" y="1225009"/>
                <a:ext cx="8426244" cy="10005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153695F-7A39-5221-4259-9E26922A4125}"/>
              </a:ext>
            </a:extLst>
          </p:cNvPr>
          <p:cNvSpPr txBox="1"/>
          <p:nvPr/>
        </p:nvSpPr>
        <p:spPr>
          <a:xfrm>
            <a:off x="771834" y="2558212"/>
            <a:ext cx="181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BAD2"/>
                </a:solidFill>
              </a:rPr>
              <a:t>Moles to mass!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D44849-2697-4E15-DFAC-54A4ED1E7A0C}"/>
              </a:ext>
            </a:extLst>
          </p:cNvPr>
          <p:cNvSpPr txBox="1"/>
          <p:nvPr/>
        </p:nvSpPr>
        <p:spPr>
          <a:xfrm>
            <a:off x="771834" y="3495578"/>
            <a:ext cx="181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BAD2"/>
                </a:solidFill>
              </a:rPr>
              <a:t>Moles to mass!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E74D55-822C-A758-AB30-25C122A7FDBB}"/>
                  </a:ext>
                </a:extLst>
              </p:cNvPr>
              <p:cNvSpPr/>
              <p:nvPr/>
            </p:nvSpPr>
            <p:spPr>
              <a:xfrm>
                <a:off x="2674374" y="5579824"/>
                <a:ext cx="7039897" cy="8947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Energy is removed from the freezer at a rate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7.6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kJ/min!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E74D55-822C-A758-AB30-25C122A7F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374" y="5579824"/>
                <a:ext cx="7039897" cy="8947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567C85-DE27-222F-B2EB-AF0EB4A2A22C}"/>
                  </a:ext>
                </a:extLst>
              </p:cNvPr>
              <p:cNvSpPr txBox="1"/>
              <p:nvPr/>
            </p:nvSpPr>
            <p:spPr>
              <a:xfrm>
                <a:off x="2222090" y="2384271"/>
                <a:ext cx="7492181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75 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𝑤𝑎𝑡𝑒𝑟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)(℃)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1000 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𝑤𝑎𝑡𝑒𝑟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18 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𝑤𝑎𝑡𝑒𝑟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4.17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)(℃)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567C85-DE27-222F-B2EB-AF0EB4A2A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090" y="2384271"/>
                <a:ext cx="7492181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A51114-E6A6-FDC1-388E-729EC46EBDC0}"/>
                  </a:ext>
                </a:extLst>
              </p:cNvPr>
              <p:cNvSpPr txBox="1"/>
              <p:nvPr/>
            </p:nvSpPr>
            <p:spPr>
              <a:xfrm>
                <a:off x="1838630" y="3320081"/>
                <a:ext cx="6730180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𝑚𝑒𝑙𝑡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𝑖𝑐𝑒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6.0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𝑖𝑐𝑒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1000 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𝑖𝑐𝑒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18 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𝑖𝑐𝑒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333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𝑖𝑐𝑒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A51114-E6A6-FDC1-388E-729EC46EB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630" y="3320081"/>
                <a:ext cx="6730180" cy="720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A4D4B3-1B7D-6CD8-58E0-7F616844BBDD}"/>
                  </a:ext>
                </a:extLst>
              </p:cNvPr>
              <p:cNvSpPr txBox="1"/>
              <p:nvPr/>
            </p:nvSpPr>
            <p:spPr>
              <a:xfrm>
                <a:off x="1882878" y="4144923"/>
                <a:ext cx="8426244" cy="1025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𝑓𝑟𝑒𝑒𝑧𝑒𝑟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177 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4.17 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𝑤𝑎𝑡𝑒𝑟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℃</m:t>
                                  </m:r>
                                </m:e>
                              </m:d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23−0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333 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𝑖𝑐𝑒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=7.59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A4D4B3-1B7D-6CD8-58E0-7F616844B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878" y="4144923"/>
                <a:ext cx="8426244" cy="10258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3419E16-20AE-5AB2-0978-3BC0E3817637}"/>
                  </a:ext>
                </a:extLst>
              </p:cNvPr>
              <p:cNvSpPr txBox="1"/>
              <p:nvPr/>
            </p:nvSpPr>
            <p:spPr>
              <a:xfrm>
                <a:off x="9605081" y="1239814"/>
                <a:ext cx="14080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3419E16-20AE-5AB2-0978-3BC0E3817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081" y="1239814"/>
                <a:ext cx="1408081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29936F88-61A9-76B7-7B1A-C369C99781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9483" y="563721"/>
                <a:ext cx="3449782" cy="616892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b="0" dirty="0">
                    <a:solidFill>
                      <a:schemeClr val="tx1"/>
                    </a:solidFill>
                  </a:rPr>
                  <a:t>(A)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𝑓𝑟𝑒𝑒𝑧𝑒𝑟</m:t>
                        </m:r>
                      </m:sub>
                    </m:sSub>
                  </m:oMath>
                </a14:m>
                <a:endParaRPr lang="en-US" sz="3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29936F88-61A9-76B7-7B1A-C369C9978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83" y="563721"/>
                <a:ext cx="3449782" cy="616892"/>
              </a:xfrm>
              <a:prstGeom prst="rect">
                <a:avLst/>
              </a:prstGeom>
              <a:blipFill>
                <a:blip r:embed="rId9"/>
                <a:stretch>
                  <a:fillRect t="-18095" b="-24762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99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8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2DD2E3E5-EB8A-3EFF-1C6E-7B5B5315B8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7213" y="776749"/>
                <a:ext cx="3449782" cy="616892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dirty="0">
                    <a:solidFill>
                      <a:schemeClr val="tx1"/>
                    </a:solidFill>
                  </a:rPr>
                  <a:t>(B)</a:t>
                </a:r>
                <a:r>
                  <a:rPr lang="en-US" dirty="0">
                    <a:solidFill>
                      <a:schemeClr val="tx1"/>
                    </a:solidFill>
                  </a:rPr>
                  <a:t>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2DD2E3E5-EB8A-3EFF-1C6E-7B5B5315B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13" y="776749"/>
                <a:ext cx="3449782" cy="616892"/>
              </a:xfrm>
              <a:prstGeom prst="rect">
                <a:avLst/>
              </a:prstGeom>
              <a:blipFill>
                <a:blip r:embed="rId3"/>
                <a:stretch>
                  <a:fillRect l="-703" t="-20000" b="-30476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084C1F1C-8034-226C-6CA4-C4CD92AA46DB}"/>
              </a:ext>
            </a:extLst>
          </p:cNvPr>
          <p:cNvGrpSpPr>
            <a:grpSpLocks/>
          </p:cNvGrpSpPr>
          <p:nvPr/>
        </p:nvGrpSpPr>
        <p:grpSpPr bwMode="auto">
          <a:xfrm>
            <a:off x="1054267" y="4309841"/>
            <a:ext cx="1671484" cy="399143"/>
            <a:chOff x="1108536" y="2787951"/>
            <a:chExt cx="1671484" cy="39914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E1A22AC-3B3F-A804-90B2-C929582F2CA8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671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A38E723-6000-7B22-9232-3AF1B61A900A}"/>
                </a:ext>
              </a:extLst>
            </p:cNvPr>
            <p:cNvSpPr/>
            <p:nvPr/>
          </p:nvSpPr>
          <p:spPr>
            <a:xfrm>
              <a:off x="1745047" y="2787951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3" name="TextBox 26">
            <a:extLst>
              <a:ext uri="{FF2B5EF4-FFF2-40B4-BE49-F238E27FC236}">
                <a16:creationId xmlns:a16="http://schemas.microsoft.com/office/drawing/2014/main" id="{BAD9A00E-72A1-2BD2-BE4F-481394900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34" y="3386511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236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8EE1E59-3ACD-9D87-9999-605727C07C05}"/>
              </a:ext>
            </a:extLst>
          </p:cNvPr>
          <p:cNvSpPr/>
          <p:nvPr/>
        </p:nvSpPr>
        <p:spPr bwMode="auto">
          <a:xfrm>
            <a:off x="2725751" y="430984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41B54BBC-BF2C-A506-39C5-CA6710305E05}"/>
              </a:ext>
            </a:extLst>
          </p:cNvPr>
          <p:cNvCxnSpPr>
            <a:stCxn id="24" idx="0"/>
          </p:cNvCxnSpPr>
          <p:nvPr/>
        </p:nvCxnSpPr>
        <p:spPr>
          <a:xfrm rot="5400000" flipH="1" flipV="1">
            <a:off x="4515350" y="1345415"/>
            <a:ext cx="1374058" cy="4554795"/>
          </a:xfrm>
          <a:prstGeom prst="bentConnector2">
            <a:avLst/>
          </a:prstGeom>
          <a:ln w="3810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5687701-0DD8-84CC-D353-E26D306B6901}"/>
              </a:ext>
            </a:extLst>
          </p:cNvPr>
          <p:cNvSpPr/>
          <p:nvPr/>
        </p:nvSpPr>
        <p:spPr bwMode="auto">
          <a:xfrm>
            <a:off x="5003148" y="273621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CCCFEB-4E95-C55F-DCBA-DCC2AC19FDCA}"/>
              </a:ext>
            </a:extLst>
          </p:cNvPr>
          <p:cNvGrpSpPr>
            <a:grpSpLocks/>
          </p:cNvGrpSpPr>
          <p:nvPr/>
        </p:nvGrpSpPr>
        <p:grpSpPr bwMode="auto">
          <a:xfrm>
            <a:off x="3124213" y="4309840"/>
            <a:ext cx="1437484" cy="399143"/>
            <a:chOff x="1108536" y="2787950"/>
            <a:chExt cx="1437484" cy="399143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74FA0D5-F5D0-0565-9F6E-41BEB1244D2A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437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D4E252-9646-30BB-1F74-257734157754}"/>
                </a:ext>
              </a:extLst>
            </p:cNvPr>
            <p:cNvSpPr/>
            <p:nvPr/>
          </p:nvSpPr>
          <p:spPr>
            <a:xfrm>
              <a:off x="1628047" y="27879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30" name="TextBox 26">
            <a:extLst>
              <a:ext uri="{FF2B5EF4-FFF2-40B4-BE49-F238E27FC236}">
                <a16:creationId xmlns:a16="http://schemas.microsoft.com/office/drawing/2014/main" id="{6683F2F1-B61C-321B-D3EC-89D43E392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959" y="3489119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B0DB8F5B-FF25-62E7-76D2-8DB8CA58B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655" y="3350620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177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40E9B3-5323-58D7-2BDD-BD3942963D92}"/>
              </a:ext>
            </a:extLst>
          </p:cNvPr>
          <p:cNvSpPr/>
          <p:nvPr/>
        </p:nvSpPr>
        <p:spPr>
          <a:xfrm>
            <a:off x="4558519" y="4084816"/>
            <a:ext cx="1370490" cy="84919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id="{3E4D6768-881E-54A6-A9DA-0630CDB47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193" y="4312894"/>
            <a:ext cx="912178" cy="38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freezer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99D94AA-37D2-D78E-432C-59BAC04DE875}"/>
              </a:ext>
            </a:extLst>
          </p:cNvPr>
          <p:cNvSpPr/>
          <p:nvPr/>
        </p:nvSpPr>
        <p:spPr bwMode="auto">
          <a:xfrm>
            <a:off x="7483853" y="2733159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D055C84-B9D9-1995-B279-73CB1681AE56}"/>
              </a:ext>
            </a:extLst>
          </p:cNvPr>
          <p:cNvSpPr/>
          <p:nvPr/>
        </p:nvSpPr>
        <p:spPr bwMode="auto">
          <a:xfrm>
            <a:off x="7489497" y="430984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570F537-634B-B98D-1CEC-4B415FED9269}"/>
              </a:ext>
            </a:extLst>
          </p:cNvPr>
          <p:cNvGrpSpPr>
            <a:grpSpLocks/>
          </p:cNvGrpSpPr>
          <p:nvPr/>
        </p:nvGrpSpPr>
        <p:grpSpPr bwMode="auto">
          <a:xfrm>
            <a:off x="5938729" y="4312894"/>
            <a:ext cx="1550768" cy="399143"/>
            <a:chOff x="1098530" y="2754550"/>
            <a:chExt cx="1550768" cy="399143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E26F403-EF3F-4606-0555-839470E86E44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550768" cy="249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F9A4C9C-DBDA-99B5-7A17-948560555C1E}"/>
                </a:ext>
              </a:extLst>
            </p:cNvPr>
            <p:cNvSpPr/>
            <p:nvPr/>
          </p:nvSpPr>
          <p:spPr>
            <a:xfrm>
              <a:off x="1588403" y="27545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5FF9CA-87C6-33F5-2E82-B61F0AF47FD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7088436" y="3510612"/>
            <a:ext cx="1177539" cy="398462"/>
            <a:chOff x="1143980" y="2743369"/>
            <a:chExt cx="1177539" cy="398462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6C1B88D-4C3F-27E8-0AC6-D8891B5E6FE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29928" y="2351909"/>
              <a:ext cx="5644" cy="117753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83279FB-F90C-2795-5D35-51442E243FFB}"/>
                </a:ext>
              </a:extLst>
            </p:cNvPr>
            <p:cNvSpPr/>
            <p:nvPr/>
          </p:nvSpPr>
          <p:spPr>
            <a:xfrm rot="5400000">
              <a:off x="1450676" y="274302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42" name="TextBox 26">
            <a:extLst>
              <a:ext uri="{FF2B5EF4-FFF2-40B4-BE49-F238E27FC236}">
                <a16:creationId xmlns:a16="http://schemas.microsoft.com/office/drawing/2014/main" id="{F809F75C-4BC2-B396-339E-B88A51F61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08" y="2099678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sp>
        <p:nvSpPr>
          <p:cNvPr id="43" name="TextBox 26">
            <a:extLst>
              <a:ext uri="{FF2B5EF4-FFF2-40B4-BE49-F238E27FC236}">
                <a16:creationId xmlns:a16="http://schemas.microsoft.com/office/drawing/2014/main" id="{443A77D8-6749-FDB1-D37F-B220213B0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572" y="3627619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F688D99-D630-A6D1-2A24-D0BAEE556CC9}"/>
              </a:ext>
            </a:extLst>
          </p:cNvPr>
          <p:cNvGrpSpPr>
            <a:grpSpLocks/>
          </p:cNvGrpSpPr>
          <p:nvPr/>
        </p:nvGrpSpPr>
        <p:grpSpPr bwMode="auto">
          <a:xfrm>
            <a:off x="7905284" y="2721930"/>
            <a:ext cx="2197739" cy="399143"/>
            <a:chOff x="1108536" y="2776722"/>
            <a:chExt cx="2197739" cy="399143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2468019-C023-E0F7-6E79-BDE57FD455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87522"/>
              <a:ext cx="2197739" cy="1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1C37867-3719-C5E4-D89C-D22F1F86FDAD}"/>
                </a:ext>
              </a:extLst>
            </p:cNvPr>
            <p:cNvSpPr/>
            <p:nvPr/>
          </p:nvSpPr>
          <p:spPr>
            <a:xfrm>
              <a:off x="2008174" y="2776722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829C617-D0D5-F563-217A-397DFC58DD04}"/>
              </a:ext>
            </a:extLst>
          </p:cNvPr>
          <p:cNvGrpSpPr>
            <a:grpSpLocks/>
          </p:cNvGrpSpPr>
          <p:nvPr/>
        </p:nvGrpSpPr>
        <p:grpSpPr bwMode="auto">
          <a:xfrm>
            <a:off x="7887959" y="4332123"/>
            <a:ext cx="2215064" cy="399143"/>
            <a:chOff x="1108536" y="2807181"/>
            <a:chExt cx="2215064" cy="399143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3172C74-A23D-6BDD-EBC0-F15E3D5721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78554"/>
              <a:ext cx="2215064" cy="896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60E465D-F8A3-12AB-1E20-ADCB31C0047F}"/>
                </a:ext>
              </a:extLst>
            </p:cNvPr>
            <p:cNvSpPr/>
            <p:nvPr/>
          </p:nvSpPr>
          <p:spPr>
            <a:xfrm>
              <a:off x="2025499" y="2807181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50" name="TextBox 26">
            <a:extLst>
              <a:ext uri="{FF2B5EF4-FFF2-40B4-BE49-F238E27FC236}">
                <a16:creationId xmlns:a16="http://schemas.microsoft.com/office/drawing/2014/main" id="{C6729228-684E-0CF9-28EE-5C5A93533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110" y="1731208"/>
            <a:ext cx="23811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sp>
        <p:nvSpPr>
          <p:cNvPr id="51" name="TextBox 26">
            <a:extLst>
              <a:ext uri="{FF2B5EF4-FFF2-40B4-BE49-F238E27FC236}">
                <a16:creationId xmlns:a16="http://schemas.microsoft.com/office/drawing/2014/main" id="{EA65091F-F4C8-738F-E3EF-2A905B57C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701" y="3641229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52" name="Freeform 202">
            <a:extLst>
              <a:ext uri="{FF2B5EF4-FFF2-40B4-BE49-F238E27FC236}">
                <a16:creationId xmlns:a16="http://schemas.microsoft.com/office/drawing/2014/main" id="{AE644238-2CC0-5FDB-CDC4-43B2379BF644}"/>
              </a:ext>
            </a:extLst>
          </p:cNvPr>
          <p:cNvSpPr>
            <a:spLocks/>
          </p:cNvSpPr>
          <p:nvPr/>
        </p:nvSpPr>
        <p:spPr bwMode="auto">
          <a:xfrm>
            <a:off x="5134783" y="4934010"/>
            <a:ext cx="172720" cy="630591"/>
          </a:xfrm>
          <a:custGeom>
            <a:avLst/>
            <a:gdLst>
              <a:gd name="T0" fmla="*/ 2147483646 w 60"/>
              <a:gd name="T1" fmla="*/ 2147483646 h 306"/>
              <a:gd name="T2" fmla="*/ 2147483646 w 60"/>
              <a:gd name="T3" fmla="*/ 2147483646 h 306"/>
              <a:gd name="T4" fmla="*/ 2147483646 w 60"/>
              <a:gd name="T5" fmla="*/ 2147483646 h 306"/>
              <a:gd name="T6" fmla="*/ 2147483646 w 60"/>
              <a:gd name="T7" fmla="*/ 2147483646 h 306"/>
              <a:gd name="T8" fmla="*/ 2147483646 w 60"/>
              <a:gd name="T9" fmla="*/ 2147483646 h 306"/>
              <a:gd name="T10" fmla="*/ 2147483646 w 60"/>
              <a:gd name="T11" fmla="*/ 2147483646 h 306"/>
              <a:gd name="T12" fmla="*/ 2147483646 w 60"/>
              <a:gd name="T13" fmla="*/ 2147483646 h 306"/>
              <a:gd name="T14" fmla="*/ 2147483646 w 60"/>
              <a:gd name="T15" fmla="*/ 2147483646 h 306"/>
              <a:gd name="T16" fmla="*/ 2147483646 w 60"/>
              <a:gd name="T17" fmla="*/ 2147483646 h 306"/>
              <a:gd name="T18" fmla="*/ 2147483646 w 60"/>
              <a:gd name="T19" fmla="*/ 2147483646 h 306"/>
              <a:gd name="T20" fmla="*/ 2147483646 w 60"/>
              <a:gd name="T21" fmla="*/ 2147483646 h 306"/>
              <a:gd name="T22" fmla="*/ 0 w 60"/>
              <a:gd name="T23" fmla="*/ 2147483646 h 306"/>
              <a:gd name="T24" fmla="*/ 0 w 60"/>
              <a:gd name="T25" fmla="*/ 2147483646 h 306"/>
              <a:gd name="T26" fmla="*/ 2147483646 w 60"/>
              <a:gd name="T27" fmla="*/ 2147483646 h 306"/>
              <a:gd name="T28" fmla="*/ 2147483646 w 60"/>
              <a:gd name="T29" fmla="*/ 2147483646 h 306"/>
              <a:gd name="T30" fmla="*/ 2147483646 w 60"/>
              <a:gd name="T31" fmla="*/ 2147483646 h 306"/>
              <a:gd name="T32" fmla="*/ 2147483646 w 60"/>
              <a:gd name="T33" fmla="*/ 2147483646 h 306"/>
              <a:gd name="T34" fmla="*/ 2147483646 w 60"/>
              <a:gd name="T35" fmla="*/ 2147483646 h 306"/>
              <a:gd name="T36" fmla="*/ 2147483646 w 60"/>
              <a:gd name="T37" fmla="*/ 2147483646 h 306"/>
              <a:gd name="T38" fmla="*/ 2147483646 w 60"/>
              <a:gd name="T39" fmla="*/ 2147483646 h 306"/>
              <a:gd name="T40" fmla="*/ 2147483646 w 60"/>
              <a:gd name="T41" fmla="*/ 2147483646 h 306"/>
              <a:gd name="T42" fmla="*/ 2147483646 w 60"/>
              <a:gd name="T43" fmla="*/ 2147483646 h 306"/>
              <a:gd name="T44" fmla="*/ 2147483646 w 60"/>
              <a:gd name="T45" fmla="*/ 2147483646 h 306"/>
              <a:gd name="T46" fmla="*/ 2147483646 w 60"/>
              <a:gd name="T47" fmla="*/ 2147483646 h 306"/>
              <a:gd name="T48" fmla="*/ 2147483646 w 60"/>
              <a:gd name="T49" fmla="*/ 2147483646 h 306"/>
              <a:gd name="T50" fmla="*/ 2147483646 w 60"/>
              <a:gd name="T51" fmla="*/ 2147483646 h 306"/>
              <a:gd name="T52" fmla="*/ 2147483646 w 60"/>
              <a:gd name="T53" fmla="*/ 2147483646 h 306"/>
              <a:gd name="T54" fmla="*/ 0 w 60"/>
              <a:gd name="T55" fmla="*/ 2147483646 h 306"/>
              <a:gd name="T56" fmla="*/ 0 w 60"/>
              <a:gd name="T57" fmla="*/ 2147483646 h 306"/>
              <a:gd name="T58" fmla="*/ 2147483646 w 60"/>
              <a:gd name="T59" fmla="*/ 2147483646 h 306"/>
              <a:gd name="T60" fmla="*/ 2147483646 w 60"/>
              <a:gd name="T61" fmla="*/ 2147483646 h 306"/>
              <a:gd name="T62" fmla="*/ 2147483646 w 60"/>
              <a:gd name="T63" fmla="*/ 2147483646 h 306"/>
              <a:gd name="T64" fmla="*/ 2147483646 w 60"/>
              <a:gd name="T65" fmla="*/ 2147483646 h 306"/>
              <a:gd name="T66" fmla="*/ 2147483646 w 60"/>
              <a:gd name="T67" fmla="*/ 2147483646 h 306"/>
              <a:gd name="T68" fmla="*/ 2147483646 w 60"/>
              <a:gd name="T69" fmla="*/ 2147483646 h 306"/>
              <a:gd name="T70" fmla="*/ 2147483646 w 60"/>
              <a:gd name="T71" fmla="*/ 2147483646 h 306"/>
              <a:gd name="T72" fmla="*/ 2147483646 w 60"/>
              <a:gd name="T73" fmla="*/ 2147483646 h 306"/>
              <a:gd name="T74" fmla="*/ 2147483646 w 60"/>
              <a:gd name="T75" fmla="*/ 2147483646 h 306"/>
              <a:gd name="T76" fmla="*/ 2147483646 w 60"/>
              <a:gd name="T77" fmla="*/ 2147483646 h 306"/>
              <a:gd name="T78" fmla="*/ 2147483646 w 60"/>
              <a:gd name="T79" fmla="*/ 2147483646 h 306"/>
              <a:gd name="T80" fmla="*/ 2147483646 w 60"/>
              <a:gd name="T81" fmla="*/ 2147483646 h 306"/>
              <a:gd name="T82" fmla="*/ 2147483646 w 60"/>
              <a:gd name="T83" fmla="*/ 2147483646 h 306"/>
              <a:gd name="T84" fmla="*/ 2147483646 w 60"/>
              <a:gd name="T85" fmla="*/ 2147483646 h 306"/>
              <a:gd name="T86" fmla="*/ 0 w 60"/>
              <a:gd name="T87" fmla="*/ 2147483646 h 306"/>
              <a:gd name="T88" fmla="*/ 0 w 60"/>
              <a:gd name="T89" fmla="*/ 2147483646 h 306"/>
              <a:gd name="T90" fmla="*/ 2147483646 w 60"/>
              <a:gd name="T91" fmla="*/ 2147483646 h 306"/>
              <a:gd name="T92" fmla="*/ 2147483646 w 60"/>
              <a:gd name="T93" fmla="*/ 2147483646 h 306"/>
              <a:gd name="T94" fmla="*/ 2147483646 w 60"/>
              <a:gd name="T95" fmla="*/ 2147483646 h 3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306"/>
              <a:gd name="T146" fmla="*/ 60 w 60"/>
              <a:gd name="T147" fmla="*/ 306 h 30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306">
                <a:moveTo>
                  <a:pt x="30" y="306"/>
                </a:moveTo>
                <a:lnTo>
                  <a:pt x="37" y="302"/>
                </a:lnTo>
                <a:lnTo>
                  <a:pt x="43" y="298"/>
                </a:lnTo>
                <a:lnTo>
                  <a:pt x="48" y="295"/>
                </a:lnTo>
                <a:lnTo>
                  <a:pt x="53" y="292"/>
                </a:lnTo>
                <a:lnTo>
                  <a:pt x="56" y="289"/>
                </a:lnTo>
                <a:lnTo>
                  <a:pt x="58" y="286"/>
                </a:lnTo>
                <a:lnTo>
                  <a:pt x="60" y="283"/>
                </a:lnTo>
                <a:lnTo>
                  <a:pt x="60" y="281"/>
                </a:lnTo>
                <a:lnTo>
                  <a:pt x="60" y="278"/>
                </a:lnTo>
                <a:lnTo>
                  <a:pt x="58" y="275"/>
                </a:lnTo>
                <a:lnTo>
                  <a:pt x="56" y="273"/>
                </a:lnTo>
                <a:lnTo>
                  <a:pt x="53" y="270"/>
                </a:lnTo>
                <a:lnTo>
                  <a:pt x="48" y="267"/>
                </a:lnTo>
                <a:lnTo>
                  <a:pt x="43" y="263"/>
                </a:lnTo>
                <a:lnTo>
                  <a:pt x="37" y="259"/>
                </a:lnTo>
                <a:lnTo>
                  <a:pt x="30" y="255"/>
                </a:lnTo>
                <a:lnTo>
                  <a:pt x="23" y="251"/>
                </a:lnTo>
                <a:lnTo>
                  <a:pt x="17" y="247"/>
                </a:lnTo>
                <a:lnTo>
                  <a:pt x="12" y="244"/>
                </a:lnTo>
                <a:lnTo>
                  <a:pt x="8" y="241"/>
                </a:lnTo>
                <a:lnTo>
                  <a:pt x="4" y="238"/>
                </a:lnTo>
                <a:lnTo>
                  <a:pt x="2" y="235"/>
                </a:lnTo>
                <a:lnTo>
                  <a:pt x="0" y="232"/>
                </a:lnTo>
                <a:lnTo>
                  <a:pt x="0" y="230"/>
                </a:lnTo>
                <a:lnTo>
                  <a:pt x="0" y="227"/>
                </a:lnTo>
                <a:lnTo>
                  <a:pt x="2" y="224"/>
                </a:lnTo>
                <a:lnTo>
                  <a:pt x="4" y="222"/>
                </a:lnTo>
                <a:lnTo>
                  <a:pt x="8" y="219"/>
                </a:lnTo>
                <a:lnTo>
                  <a:pt x="12" y="215"/>
                </a:lnTo>
                <a:lnTo>
                  <a:pt x="17" y="212"/>
                </a:lnTo>
                <a:lnTo>
                  <a:pt x="23" y="208"/>
                </a:lnTo>
                <a:lnTo>
                  <a:pt x="30" y="204"/>
                </a:lnTo>
                <a:lnTo>
                  <a:pt x="37" y="200"/>
                </a:lnTo>
                <a:lnTo>
                  <a:pt x="43" y="196"/>
                </a:lnTo>
                <a:lnTo>
                  <a:pt x="48" y="193"/>
                </a:lnTo>
                <a:lnTo>
                  <a:pt x="53" y="190"/>
                </a:lnTo>
                <a:lnTo>
                  <a:pt x="56" y="187"/>
                </a:lnTo>
                <a:lnTo>
                  <a:pt x="58" y="184"/>
                </a:lnTo>
                <a:lnTo>
                  <a:pt x="60" y="181"/>
                </a:lnTo>
                <a:lnTo>
                  <a:pt x="60" y="179"/>
                </a:lnTo>
                <a:lnTo>
                  <a:pt x="60" y="176"/>
                </a:lnTo>
                <a:lnTo>
                  <a:pt x="58" y="173"/>
                </a:lnTo>
                <a:lnTo>
                  <a:pt x="56" y="170"/>
                </a:lnTo>
                <a:lnTo>
                  <a:pt x="53" y="167"/>
                </a:lnTo>
                <a:lnTo>
                  <a:pt x="48" y="164"/>
                </a:lnTo>
                <a:lnTo>
                  <a:pt x="43" y="161"/>
                </a:lnTo>
                <a:lnTo>
                  <a:pt x="37" y="157"/>
                </a:lnTo>
                <a:lnTo>
                  <a:pt x="30" y="153"/>
                </a:lnTo>
                <a:lnTo>
                  <a:pt x="23" y="149"/>
                </a:lnTo>
                <a:lnTo>
                  <a:pt x="17" y="145"/>
                </a:lnTo>
                <a:lnTo>
                  <a:pt x="12" y="142"/>
                </a:lnTo>
                <a:lnTo>
                  <a:pt x="8" y="139"/>
                </a:lnTo>
                <a:lnTo>
                  <a:pt x="4" y="136"/>
                </a:lnTo>
                <a:lnTo>
                  <a:pt x="2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5"/>
                </a:lnTo>
                <a:lnTo>
                  <a:pt x="2" y="122"/>
                </a:lnTo>
                <a:lnTo>
                  <a:pt x="4" y="119"/>
                </a:lnTo>
                <a:lnTo>
                  <a:pt x="8" y="116"/>
                </a:lnTo>
                <a:lnTo>
                  <a:pt x="12" y="113"/>
                </a:lnTo>
                <a:lnTo>
                  <a:pt x="17" y="110"/>
                </a:lnTo>
                <a:lnTo>
                  <a:pt x="23" y="106"/>
                </a:lnTo>
                <a:lnTo>
                  <a:pt x="30" y="102"/>
                </a:lnTo>
                <a:lnTo>
                  <a:pt x="37" y="98"/>
                </a:lnTo>
                <a:lnTo>
                  <a:pt x="43" y="94"/>
                </a:lnTo>
                <a:lnTo>
                  <a:pt x="48" y="91"/>
                </a:lnTo>
                <a:lnTo>
                  <a:pt x="53" y="87"/>
                </a:lnTo>
                <a:lnTo>
                  <a:pt x="56" y="84"/>
                </a:lnTo>
                <a:lnTo>
                  <a:pt x="58" y="82"/>
                </a:lnTo>
                <a:lnTo>
                  <a:pt x="60" y="79"/>
                </a:lnTo>
                <a:lnTo>
                  <a:pt x="60" y="76"/>
                </a:lnTo>
                <a:lnTo>
                  <a:pt x="60" y="74"/>
                </a:lnTo>
                <a:lnTo>
                  <a:pt x="58" y="71"/>
                </a:lnTo>
                <a:lnTo>
                  <a:pt x="56" y="68"/>
                </a:lnTo>
                <a:lnTo>
                  <a:pt x="53" y="65"/>
                </a:lnTo>
                <a:lnTo>
                  <a:pt x="48" y="62"/>
                </a:lnTo>
                <a:lnTo>
                  <a:pt x="43" y="59"/>
                </a:lnTo>
                <a:lnTo>
                  <a:pt x="37" y="55"/>
                </a:lnTo>
                <a:lnTo>
                  <a:pt x="30" y="51"/>
                </a:lnTo>
                <a:lnTo>
                  <a:pt x="23" y="47"/>
                </a:lnTo>
                <a:lnTo>
                  <a:pt x="17" y="43"/>
                </a:lnTo>
                <a:lnTo>
                  <a:pt x="12" y="39"/>
                </a:lnTo>
                <a:lnTo>
                  <a:pt x="8" y="36"/>
                </a:lnTo>
                <a:lnTo>
                  <a:pt x="4" y="33"/>
                </a:lnTo>
                <a:lnTo>
                  <a:pt x="2" y="31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2" y="20"/>
                </a:lnTo>
                <a:lnTo>
                  <a:pt x="4" y="17"/>
                </a:lnTo>
                <a:lnTo>
                  <a:pt x="8" y="14"/>
                </a:lnTo>
                <a:lnTo>
                  <a:pt x="12" y="11"/>
                </a:lnTo>
                <a:lnTo>
                  <a:pt x="17" y="8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174A344-B045-75DA-A028-EF4E898DD269}"/>
              </a:ext>
            </a:extLst>
          </p:cNvPr>
          <p:cNvCxnSpPr>
            <a:cxnSpLocks/>
          </p:cNvCxnSpPr>
          <p:nvPr/>
        </p:nvCxnSpPr>
        <p:spPr>
          <a:xfrm>
            <a:off x="5221143" y="5564601"/>
            <a:ext cx="0" cy="264442"/>
          </a:xfrm>
          <a:prstGeom prst="straightConnector1">
            <a:avLst/>
          </a:prstGeom>
          <a:ln w="38100">
            <a:solidFill>
              <a:srgbClr val="0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6">
                <a:extLst>
                  <a:ext uri="{FF2B5EF4-FFF2-40B4-BE49-F238E27FC236}">
                    <a16:creationId xmlns:a16="http://schemas.microsoft.com/office/drawing/2014/main" id="{502E69FD-1E2C-66BD-9820-015ADCE3C8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6995" y="5883472"/>
                <a:ext cx="1633538" cy="395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𝑓𝑟𝑒𝑒𝑧𝑒𝑟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TextBox 26">
                <a:extLst>
                  <a:ext uri="{FF2B5EF4-FFF2-40B4-BE49-F238E27FC236}">
                    <a16:creationId xmlns:a16="http://schemas.microsoft.com/office/drawing/2014/main" id="{502E69FD-1E2C-66BD-9820-015ADCE3C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6995" y="5883472"/>
                <a:ext cx="1633538" cy="395558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29942316-C97E-81DD-4E25-371464042252}"/>
              </a:ext>
            </a:extLst>
          </p:cNvPr>
          <p:cNvSpPr/>
          <p:nvPr/>
        </p:nvSpPr>
        <p:spPr>
          <a:xfrm>
            <a:off x="7341633" y="2609564"/>
            <a:ext cx="661658" cy="646332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E05194-7C8E-F964-2541-674E664E8950}"/>
              </a:ext>
            </a:extLst>
          </p:cNvPr>
          <p:cNvSpPr txBox="1"/>
          <p:nvPr/>
        </p:nvSpPr>
        <p:spPr>
          <a:xfrm>
            <a:off x="4789193" y="418372"/>
            <a:ext cx="6640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B8ACB"/>
                </a:solidFill>
              </a:rPr>
              <a:t>In other words…</a:t>
            </a:r>
          </a:p>
          <a:p>
            <a:pPr marL="342900" indent="-342900">
              <a:buAutoNum type="arabicParenBoth"/>
            </a:pPr>
            <a:r>
              <a:rPr lang="en-US" sz="2000" dirty="0">
                <a:solidFill>
                  <a:srgbClr val="7B8ACB"/>
                </a:solidFill>
              </a:rPr>
              <a:t>Find how much ice we need to cool our water to </a:t>
            </a:r>
            <a:r>
              <a:rPr lang="en-US" altLang="en-US" sz="2000" dirty="0">
                <a:solidFill>
                  <a:srgbClr val="7B8ACB"/>
                </a:solidFill>
                <a:latin typeface="Corbel (Body)"/>
                <a:cs typeface="Calibri" panose="020F0502020204030204" pitchFamily="34" charset="0"/>
              </a:rPr>
              <a:t>0.0°C</a:t>
            </a:r>
            <a:r>
              <a:rPr lang="en-US" sz="2000" dirty="0">
                <a:solidFill>
                  <a:srgbClr val="7B8ACB"/>
                </a:solidFill>
              </a:rPr>
              <a:t> </a:t>
            </a:r>
          </a:p>
          <a:p>
            <a:pPr marL="342900" indent="-342900">
              <a:buAutoNum type="arabicParenBoth"/>
            </a:pPr>
            <a:r>
              <a:rPr lang="en-US" sz="2000" dirty="0">
                <a:solidFill>
                  <a:srgbClr val="7B8ACB"/>
                </a:solidFill>
              </a:rPr>
              <a:t>Find out how much additional ice we need to satisfy our ratio</a:t>
            </a:r>
          </a:p>
        </p:txBody>
      </p:sp>
    </p:spTree>
    <p:extLst>
      <p:ext uri="{BB962C8B-B14F-4D97-AF65-F5344CB8AC3E}">
        <p14:creationId xmlns:p14="http://schemas.microsoft.com/office/powerpoint/2010/main" val="20765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BBA98-C0C9-09BE-B24A-0901028DF1E6}"/>
              </a:ext>
            </a:extLst>
          </p:cNvPr>
          <p:cNvSpPr txBox="1">
            <a:spLocks/>
          </p:cNvSpPr>
          <p:nvPr/>
        </p:nvSpPr>
        <p:spPr>
          <a:xfrm>
            <a:off x="404643" y="504222"/>
            <a:ext cx="6348582" cy="724506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Lets find out how much water we’re dealing with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02436-1887-12AB-3AFB-10D42E44E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200" y="1462871"/>
            <a:ext cx="9331542" cy="46335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F2653C-D0FC-C101-1F9F-D5B16BC99C89}"/>
              </a:ext>
            </a:extLst>
          </p:cNvPr>
          <p:cNvSpPr/>
          <p:nvPr/>
        </p:nvSpPr>
        <p:spPr>
          <a:xfrm>
            <a:off x="2934025" y="3846343"/>
            <a:ext cx="999800" cy="944731"/>
          </a:xfrm>
          <a:prstGeom prst="rect">
            <a:avLst/>
          </a:prstGeom>
          <a:noFill/>
          <a:ln w="38100">
            <a:solidFill>
              <a:srgbClr val="C19DF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5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6A3703C-4202-F399-C4C7-BF1C4045E7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643" y="504222"/>
                <a:ext cx="5388290" cy="724506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,6</m:t>
                        </m:r>
                      </m:sub>
                    </m:sSub>
                  </m:oMath>
                </a14:m>
                <a:r>
                  <a:rPr lang="en-US" sz="3400" dirty="0">
                    <a:solidFill>
                      <a:schemeClr val="tx1"/>
                    </a:solidFill>
                  </a:rPr>
                  <a:t> (total mass balance)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6A3703C-4202-F399-C4C7-BF1C4045E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43" y="504222"/>
                <a:ext cx="5388290" cy="724506"/>
              </a:xfrm>
              <a:prstGeom prst="rect">
                <a:avLst/>
              </a:prstGeom>
              <a:blipFill>
                <a:blip r:embed="rId3"/>
                <a:stretch>
                  <a:fillRect l="-1127" t="-16393" r="-1127" b="-6557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67472E-3638-2F5D-D0BE-AB50E523D735}"/>
                  </a:ext>
                </a:extLst>
              </p:cNvPr>
              <p:cNvSpPr txBox="1"/>
              <p:nvPr/>
            </p:nvSpPr>
            <p:spPr>
              <a:xfrm>
                <a:off x="6470896" y="1376049"/>
                <a:ext cx="3283974" cy="2381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19DF5"/>
                    </a:solidFill>
                  </a:rPr>
                  <a:t>rate in = rate out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,6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,6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=236 −177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67472E-3638-2F5D-D0BE-AB50E523D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896" y="1376049"/>
                <a:ext cx="3283974" cy="2381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7D9420B7-FC93-6596-FBCF-432ABDFB1F79}"/>
              </a:ext>
            </a:extLst>
          </p:cNvPr>
          <p:cNvGrpSpPr>
            <a:grpSpLocks/>
          </p:cNvGrpSpPr>
          <p:nvPr/>
        </p:nvGrpSpPr>
        <p:grpSpPr bwMode="auto">
          <a:xfrm>
            <a:off x="1158700" y="3316272"/>
            <a:ext cx="1671484" cy="399143"/>
            <a:chOff x="1108536" y="2787951"/>
            <a:chExt cx="1671484" cy="399143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4881048-04B8-CC87-A6B7-F73F7324992E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671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A16E349-49E4-2A18-602C-0B948ED8BA39}"/>
                </a:ext>
              </a:extLst>
            </p:cNvPr>
            <p:cNvSpPr/>
            <p:nvPr/>
          </p:nvSpPr>
          <p:spPr>
            <a:xfrm>
              <a:off x="1745047" y="2787951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49" name="TextBox 26">
            <a:extLst>
              <a:ext uri="{FF2B5EF4-FFF2-40B4-BE49-F238E27FC236}">
                <a16:creationId xmlns:a16="http://schemas.microsoft.com/office/drawing/2014/main" id="{194C0240-DBE4-5988-0B5D-B9F1C7C63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419" y="3767190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236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039F32F-0137-6D0E-4E95-3811ADF2B675}"/>
              </a:ext>
            </a:extLst>
          </p:cNvPr>
          <p:cNvSpPr/>
          <p:nvPr/>
        </p:nvSpPr>
        <p:spPr bwMode="auto">
          <a:xfrm>
            <a:off x="2830184" y="3316272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C19D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A51E35F-7FB5-E1B3-49F9-ABC71B870103}"/>
              </a:ext>
            </a:extLst>
          </p:cNvPr>
          <p:cNvGrpSpPr>
            <a:grpSpLocks/>
          </p:cNvGrpSpPr>
          <p:nvPr/>
        </p:nvGrpSpPr>
        <p:grpSpPr bwMode="auto">
          <a:xfrm>
            <a:off x="3228646" y="3316271"/>
            <a:ext cx="1437484" cy="399143"/>
            <a:chOff x="1108536" y="2787950"/>
            <a:chExt cx="1437484" cy="39914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C93529F-A99D-C2A9-5BE0-5DD1FFF63C5D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437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3235013-B569-74DC-EC1E-7DEA551CF404}"/>
                </a:ext>
              </a:extLst>
            </p:cNvPr>
            <p:cNvSpPr/>
            <p:nvPr/>
          </p:nvSpPr>
          <p:spPr>
            <a:xfrm>
              <a:off x="1628047" y="27879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56" name="TextBox 26">
            <a:extLst>
              <a:ext uri="{FF2B5EF4-FFF2-40B4-BE49-F238E27FC236}">
                <a16:creationId xmlns:a16="http://schemas.microsoft.com/office/drawing/2014/main" id="{63A0904F-947E-91B1-9DF1-325E60BE7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202" y="3767190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177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58" name="TextBox 26">
            <a:extLst>
              <a:ext uri="{FF2B5EF4-FFF2-40B4-BE49-F238E27FC236}">
                <a16:creationId xmlns:a16="http://schemas.microsoft.com/office/drawing/2014/main" id="{4D162783-F7B4-0C0E-9066-242C0A207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9850" y="2171012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A62017B-0542-9857-0C24-5BA88A36649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403181" y="2490805"/>
            <a:ext cx="1252470" cy="398462"/>
            <a:chOff x="882014" y="2738351"/>
            <a:chExt cx="1252470" cy="398462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836736E-05ED-986A-508C-6ACCDE71B6F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508249" y="2316364"/>
              <a:ext cx="0" cy="125247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B576BC9-A56F-B494-D81F-69DC8D9B699F}"/>
                </a:ext>
              </a:extLst>
            </p:cNvPr>
            <p:cNvSpPr/>
            <p:nvPr/>
          </p:nvSpPr>
          <p:spPr>
            <a:xfrm rot="5400000">
              <a:off x="1181710" y="273801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395F7220-A35F-90D9-2C51-27BBA53FDE48}"/>
              </a:ext>
            </a:extLst>
          </p:cNvPr>
          <p:cNvSpPr/>
          <p:nvPr/>
        </p:nvSpPr>
        <p:spPr>
          <a:xfrm>
            <a:off x="2688037" y="3192676"/>
            <a:ext cx="661658" cy="646332"/>
          </a:xfrm>
          <a:prstGeom prst="rect">
            <a:avLst/>
          </a:prstGeom>
          <a:noFill/>
          <a:ln w="19050">
            <a:solidFill>
              <a:srgbClr val="C19DF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9CBE10E-FD97-60B8-F655-8A6AC20ABA98}"/>
              </a:ext>
            </a:extLst>
          </p:cNvPr>
          <p:cNvGrpSpPr/>
          <p:nvPr/>
        </p:nvGrpSpPr>
        <p:grpSpPr>
          <a:xfrm>
            <a:off x="6609641" y="4077179"/>
            <a:ext cx="3003082" cy="748795"/>
            <a:chOff x="9105499" y="4128955"/>
            <a:chExt cx="3003082" cy="74879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7F8DE27-BE85-C06B-FEE3-A61BC9A112DE}"/>
                </a:ext>
              </a:extLst>
            </p:cNvPr>
            <p:cNvSpPr/>
            <p:nvPr/>
          </p:nvSpPr>
          <p:spPr>
            <a:xfrm>
              <a:off x="9105499" y="4128955"/>
              <a:ext cx="3003082" cy="748795"/>
            </a:xfrm>
            <a:prstGeom prst="rect">
              <a:avLst/>
            </a:prstGeom>
            <a:solidFill>
              <a:srgbClr val="C19DF5"/>
            </a:solidFill>
            <a:ln>
              <a:solidFill>
                <a:srgbClr val="C19D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CBC31CCD-76EF-E6A5-041C-189D1F3AAA63}"/>
                    </a:ext>
                  </a:extLst>
                </p:cNvPr>
                <p:cNvSpPr txBox="1"/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,6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59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kg/min</a:t>
                  </a: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CBC31CCD-76EF-E6A5-041C-189D1F3AAA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blipFill>
                  <a:blip r:embed="rId5"/>
                  <a:stretch>
                    <a:fillRect l="-735" t="-8974" b="-2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5380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2DD2E3E5-EB8A-3EFF-1C6E-7B5B5315B8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7213" y="776749"/>
                <a:ext cx="3449782" cy="616892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dirty="0">
                    <a:solidFill>
                      <a:schemeClr val="tx1"/>
                    </a:solidFill>
                  </a:rPr>
                  <a:t>(B)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</m:sSub>
                  </m:oMath>
                </a14:m>
                <a:endParaRPr lang="en-US" sz="3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2DD2E3E5-EB8A-3EFF-1C6E-7B5B5315B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13" y="776749"/>
                <a:ext cx="3449782" cy="616892"/>
              </a:xfrm>
              <a:prstGeom prst="rect">
                <a:avLst/>
              </a:prstGeom>
              <a:blipFill>
                <a:blip r:embed="rId3"/>
                <a:stretch>
                  <a:fillRect t="-18095" b="-24762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084C1F1C-8034-226C-6CA4-C4CD92AA46DB}"/>
              </a:ext>
            </a:extLst>
          </p:cNvPr>
          <p:cNvGrpSpPr>
            <a:grpSpLocks/>
          </p:cNvGrpSpPr>
          <p:nvPr/>
        </p:nvGrpSpPr>
        <p:grpSpPr bwMode="auto">
          <a:xfrm>
            <a:off x="1054267" y="4309841"/>
            <a:ext cx="1671484" cy="399143"/>
            <a:chOff x="1108536" y="2787951"/>
            <a:chExt cx="1671484" cy="39914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E1A22AC-3B3F-A804-90B2-C929582F2CA8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671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A38E723-6000-7B22-9232-3AF1B61A900A}"/>
                </a:ext>
              </a:extLst>
            </p:cNvPr>
            <p:cNvSpPr/>
            <p:nvPr/>
          </p:nvSpPr>
          <p:spPr>
            <a:xfrm>
              <a:off x="1745047" y="2787951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3" name="TextBox 26">
            <a:extLst>
              <a:ext uri="{FF2B5EF4-FFF2-40B4-BE49-F238E27FC236}">
                <a16:creationId xmlns:a16="http://schemas.microsoft.com/office/drawing/2014/main" id="{BAD9A00E-72A1-2BD2-BE4F-481394900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34" y="3386511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236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8EE1E59-3ACD-9D87-9999-605727C07C05}"/>
              </a:ext>
            </a:extLst>
          </p:cNvPr>
          <p:cNvSpPr/>
          <p:nvPr/>
        </p:nvSpPr>
        <p:spPr bwMode="auto">
          <a:xfrm>
            <a:off x="2725751" y="430984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41B54BBC-BF2C-A506-39C5-CA6710305E05}"/>
              </a:ext>
            </a:extLst>
          </p:cNvPr>
          <p:cNvCxnSpPr>
            <a:stCxn id="24" idx="0"/>
          </p:cNvCxnSpPr>
          <p:nvPr/>
        </p:nvCxnSpPr>
        <p:spPr>
          <a:xfrm rot="5400000" flipH="1" flipV="1">
            <a:off x="4515350" y="1345415"/>
            <a:ext cx="1374058" cy="4554795"/>
          </a:xfrm>
          <a:prstGeom prst="bentConnector2">
            <a:avLst/>
          </a:prstGeom>
          <a:ln w="3810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5687701-0DD8-84CC-D353-E26D306B6901}"/>
              </a:ext>
            </a:extLst>
          </p:cNvPr>
          <p:cNvSpPr/>
          <p:nvPr/>
        </p:nvSpPr>
        <p:spPr bwMode="auto">
          <a:xfrm>
            <a:off x="5003148" y="273621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CCCFEB-4E95-C55F-DCBA-DCC2AC19FDCA}"/>
              </a:ext>
            </a:extLst>
          </p:cNvPr>
          <p:cNvGrpSpPr>
            <a:grpSpLocks/>
          </p:cNvGrpSpPr>
          <p:nvPr/>
        </p:nvGrpSpPr>
        <p:grpSpPr bwMode="auto">
          <a:xfrm>
            <a:off x="3124213" y="4309840"/>
            <a:ext cx="1437484" cy="399143"/>
            <a:chOff x="1108536" y="2787950"/>
            <a:chExt cx="1437484" cy="399143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74FA0D5-F5D0-0565-9F6E-41BEB1244D2A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437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D4E252-9646-30BB-1F74-257734157754}"/>
                </a:ext>
              </a:extLst>
            </p:cNvPr>
            <p:cNvSpPr/>
            <p:nvPr/>
          </p:nvSpPr>
          <p:spPr>
            <a:xfrm>
              <a:off x="1628047" y="27879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30" name="TextBox 26">
            <a:extLst>
              <a:ext uri="{FF2B5EF4-FFF2-40B4-BE49-F238E27FC236}">
                <a16:creationId xmlns:a16="http://schemas.microsoft.com/office/drawing/2014/main" id="{6683F2F1-B61C-321B-D3EC-89D43E392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959" y="3489119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B0DB8F5B-FF25-62E7-76D2-8DB8CA58B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655" y="3350620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177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40E9B3-5323-58D7-2BDD-BD3942963D92}"/>
              </a:ext>
            </a:extLst>
          </p:cNvPr>
          <p:cNvSpPr/>
          <p:nvPr/>
        </p:nvSpPr>
        <p:spPr>
          <a:xfrm>
            <a:off x="4558519" y="4084816"/>
            <a:ext cx="1370490" cy="84919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id="{3E4D6768-881E-54A6-A9DA-0630CDB47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193" y="4312894"/>
            <a:ext cx="912178" cy="38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freezer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99D94AA-37D2-D78E-432C-59BAC04DE875}"/>
              </a:ext>
            </a:extLst>
          </p:cNvPr>
          <p:cNvSpPr/>
          <p:nvPr/>
        </p:nvSpPr>
        <p:spPr bwMode="auto">
          <a:xfrm>
            <a:off x="7483853" y="2733159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D055C84-B9D9-1995-B279-73CB1681AE56}"/>
              </a:ext>
            </a:extLst>
          </p:cNvPr>
          <p:cNvSpPr/>
          <p:nvPr/>
        </p:nvSpPr>
        <p:spPr bwMode="auto">
          <a:xfrm>
            <a:off x="7489497" y="430984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570F537-634B-B98D-1CEC-4B415FED9269}"/>
              </a:ext>
            </a:extLst>
          </p:cNvPr>
          <p:cNvGrpSpPr>
            <a:grpSpLocks/>
          </p:cNvGrpSpPr>
          <p:nvPr/>
        </p:nvGrpSpPr>
        <p:grpSpPr bwMode="auto">
          <a:xfrm>
            <a:off x="5938729" y="4312894"/>
            <a:ext cx="1550768" cy="399143"/>
            <a:chOff x="1098530" y="2754550"/>
            <a:chExt cx="1550768" cy="399143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E26F403-EF3F-4606-0555-839470E86E44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550768" cy="249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F9A4C9C-DBDA-99B5-7A17-948560555C1E}"/>
                </a:ext>
              </a:extLst>
            </p:cNvPr>
            <p:cNvSpPr/>
            <p:nvPr/>
          </p:nvSpPr>
          <p:spPr>
            <a:xfrm>
              <a:off x="1588403" y="27545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5FF9CA-87C6-33F5-2E82-B61F0AF47FD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7088436" y="3510612"/>
            <a:ext cx="1177539" cy="398462"/>
            <a:chOff x="1143980" y="2743369"/>
            <a:chExt cx="1177539" cy="398462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6C1B88D-4C3F-27E8-0AC6-D8891B5E6FE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29928" y="2351909"/>
              <a:ext cx="5644" cy="117753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83279FB-F90C-2795-5D35-51442E243FFB}"/>
                </a:ext>
              </a:extLst>
            </p:cNvPr>
            <p:cNvSpPr/>
            <p:nvPr/>
          </p:nvSpPr>
          <p:spPr>
            <a:xfrm rot="5400000">
              <a:off x="1450676" y="274302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42" name="TextBox 26">
            <a:extLst>
              <a:ext uri="{FF2B5EF4-FFF2-40B4-BE49-F238E27FC236}">
                <a16:creationId xmlns:a16="http://schemas.microsoft.com/office/drawing/2014/main" id="{F809F75C-4BC2-B396-339E-B88A51F61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08" y="2099678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sp>
        <p:nvSpPr>
          <p:cNvPr id="43" name="TextBox 26">
            <a:extLst>
              <a:ext uri="{FF2B5EF4-FFF2-40B4-BE49-F238E27FC236}">
                <a16:creationId xmlns:a16="http://schemas.microsoft.com/office/drawing/2014/main" id="{443A77D8-6749-FDB1-D37F-B220213B0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572" y="3627619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F688D99-D630-A6D1-2A24-D0BAEE556CC9}"/>
              </a:ext>
            </a:extLst>
          </p:cNvPr>
          <p:cNvGrpSpPr>
            <a:grpSpLocks/>
          </p:cNvGrpSpPr>
          <p:nvPr/>
        </p:nvGrpSpPr>
        <p:grpSpPr bwMode="auto">
          <a:xfrm>
            <a:off x="7905284" y="2721930"/>
            <a:ext cx="2197739" cy="399143"/>
            <a:chOff x="1108536" y="2776722"/>
            <a:chExt cx="2197739" cy="399143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2468019-C023-E0F7-6E79-BDE57FD455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87522"/>
              <a:ext cx="2197739" cy="1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1C37867-3719-C5E4-D89C-D22F1F86FDAD}"/>
                </a:ext>
              </a:extLst>
            </p:cNvPr>
            <p:cNvSpPr/>
            <p:nvPr/>
          </p:nvSpPr>
          <p:spPr>
            <a:xfrm>
              <a:off x="2008174" y="2776722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829C617-D0D5-F563-217A-397DFC58DD04}"/>
              </a:ext>
            </a:extLst>
          </p:cNvPr>
          <p:cNvGrpSpPr>
            <a:grpSpLocks/>
          </p:cNvGrpSpPr>
          <p:nvPr/>
        </p:nvGrpSpPr>
        <p:grpSpPr bwMode="auto">
          <a:xfrm>
            <a:off x="7887959" y="4332123"/>
            <a:ext cx="2215064" cy="399143"/>
            <a:chOff x="1108536" y="2807181"/>
            <a:chExt cx="2215064" cy="399143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3172C74-A23D-6BDD-EBC0-F15E3D5721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78554"/>
              <a:ext cx="2215064" cy="896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60E465D-F8A3-12AB-1E20-ADCB31C0047F}"/>
                </a:ext>
              </a:extLst>
            </p:cNvPr>
            <p:cNvSpPr/>
            <p:nvPr/>
          </p:nvSpPr>
          <p:spPr>
            <a:xfrm>
              <a:off x="2025499" y="2807181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50" name="TextBox 26">
            <a:extLst>
              <a:ext uri="{FF2B5EF4-FFF2-40B4-BE49-F238E27FC236}">
                <a16:creationId xmlns:a16="http://schemas.microsoft.com/office/drawing/2014/main" id="{C6729228-684E-0CF9-28EE-5C5A93533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110" y="1731208"/>
            <a:ext cx="23811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sp>
        <p:nvSpPr>
          <p:cNvPr id="51" name="TextBox 26">
            <a:extLst>
              <a:ext uri="{FF2B5EF4-FFF2-40B4-BE49-F238E27FC236}">
                <a16:creationId xmlns:a16="http://schemas.microsoft.com/office/drawing/2014/main" id="{EA65091F-F4C8-738F-E3EF-2A905B57C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701" y="3641229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52" name="Freeform 202">
            <a:extLst>
              <a:ext uri="{FF2B5EF4-FFF2-40B4-BE49-F238E27FC236}">
                <a16:creationId xmlns:a16="http://schemas.microsoft.com/office/drawing/2014/main" id="{AE644238-2CC0-5FDB-CDC4-43B2379BF644}"/>
              </a:ext>
            </a:extLst>
          </p:cNvPr>
          <p:cNvSpPr>
            <a:spLocks/>
          </p:cNvSpPr>
          <p:nvPr/>
        </p:nvSpPr>
        <p:spPr bwMode="auto">
          <a:xfrm>
            <a:off x="5134783" y="4934010"/>
            <a:ext cx="172720" cy="630591"/>
          </a:xfrm>
          <a:custGeom>
            <a:avLst/>
            <a:gdLst>
              <a:gd name="T0" fmla="*/ 2147483646 w 60"/>
              <a:gd name="T1" fmla="*/ 2147483646 h 306"/>
              <a:gd name="T2" fmla="*/ 2147483646 w 60"/>
              <a:gd name="T3" fmla="*/ 2147483646 h 306"/>
              <a:gd name="T4" fmla="*/ 2147483646 w 60"/>
              <a:gd name="T5" fmla="*/ 2147483646 h 306"/>
              <a:gd name="T6" fmla="*/ 2147483646 w 60"/>
              <a:gd name="T7" fmla="*/ 2147483646 h 306"/>
              <a:gd name="T8" fmla="*/ 2147483646 w 60"/>
              <a:gd name="T9" fmla="*/ 2147483646 h 306"/>
              <a:gd name="T10" fmla="*/ 2147483646 w 60"/>
              <a:gd name="T11" fmla="*/ 2147483646 h 306"/>
              <a:gd name="T12" fmla="*/ 2147483646 w 60"/>
              <a:gd name="T13" fmla="*/ 2147483646 h 306"/>
              <a:gd name="T14" fmla="*/ 2147483646 w 60"/>
              <a:gd name="T15" fmla="*/ 2147483646 h 306"/>
              <a:gd name="T16" fmla="*/ 2147483646 w 60"/>
              <a:gd name="T17" fmla="*/ 2147483646 h 306"/>
              <a:gd name="T18" fmla="*/ 2147483646 w 60"/>
              <a:gd name="T19" fmla="*/ 2147483646 h 306"/>
              <a:gd name="T20" fmla="*/ 2147483646 w 60"/>
              <a:gd name="T21" fmla="*/ 2147483646 h 306"/>
              <a:gd name="T22" fmla="*/ 0 w 60"/>
              <a:gd name="T23" fmla="*/ 2147483646 h 306"/>
              <a:gd name="T24" fmla="*/ 0 w 60"/>
              <a:gd name="T25" fmla="*/ 2147483646 h 306"/>
              <a:gd name="T26" fmla="*/ 2147483646 w 60"/>
              <a:gd name="T27" fmla="*/ 2147483646 h 306"/>
              <a:gd name="T28" fmla="*/ 2147483646 w 60"/>
              <a:gd name="T29" fmla="*/ 2147483646 h 306"/>
              <a:gd name="T30" fmla="*/ 2147483646 w 60"/>
              <a:gd name="T31" fmla="*/ 2147483646 h 306"/>
              <a:gd name="T32" fmla="*/ 2147483646 w 60"/>
              <a:gd name="T33" fmla="*/ 2147483646 h 306"/>
              <a:gd name="T34" fmla="*/ 2147483646 w 60"/>
              <a:gd name="T35" fmla="*/ 2147483646 h 306"/>
              <a:gd name="T36" fmla="*/ 2147483646 w 60"/>
              <a:gd name="T37" fmla="*/ 2147483646 h 306"/>
              <a:gd name="T38" fmla="*/ 2147483646 w 60"/>
              <a:gd name="T39" fmla="*/ 2147483646 h 306"/>
              <a:gd name="T40" fmla="*/ 2147483646 w 60"/>
              <a:gd name="T41" fmla="*/ 2147483646 h 306"/>
              <a:gd name="T42" fmla="*/ 2147483646 w 60"/>
              <a:gd name="T43" fmla="*/ 2147483646 h 306"/>
              <a:gd name="T44" fmla="*/ 2147483646 w 60"/>
              <a:gd name="T45" fmla="*/ 2147483646 h 306"/>
              <a:gd name="T46" fmla="*/ 2147483646 w 60"/>
              <a:gd name="T47" fmla="*/ 2147483646 h 306"/>
              <a:gd name="T48" fmla="*/ 2147483646 w 60"/>
              <a:gd name="T49" fmla="*/ 2147483646 h 306"/>
              <a:gd name="T50" fmla="*/ 2147483646 w 60"/>
              <a:gd name="T51" fmla="*/ 2147483646 h 306"/>
              <a:gd name="T52" fmla="*/ 2147483646 w 60"/>
              <a:gd name="T53" fmla="*/ 2147483646 h 306"/>
              <a:gd name="T54" fmla="*/ 0 w 60"/>
              <a:gd name="T55" fmla="*/ 2147483646 h 306"/>
              <a:gd name="T56" fmla="*/ 0 w 60"/>
              <a:gd name="T57" fmla="*/ 2147483646 h 306"/>
              <a:gd name="T58" fmla="*/ 2147483646 w 60"/>
              <a:gd name="T59" fmla="*/ 2147483646 h 306"/>
              <a:gd name="T60" fmla="*/ 2147483646 w 60"/>
              <a:gd name="T61" fmla="*/ 2147483646 h 306"/>
              <a:gd name="T62" fmla="*/ 2147483646 w 60"/>
              <a:gd name="T63" fmla="*/ 2147483646 h 306"/>
              <a:gd name="T64" fmla="*/ 2147483646 w 60"/>
              <a:gd name="T65" fmla="*/ 2147483646 h 306"/>
              <a:gd name="T66" fmla="*/ 2147483646 w 60"/>
              <a:gd name="T67" fmla="*/ 2147483646 h 306"/>
              <a:gd name="T68" fmla="*/ 2147483646 w 60"/>
              <a:gd name="T69" fmla="*/ 2147483646 h 306"/>
              <a:gd name="T70" fmla="*/ 2147483646 w 60"/>
              <a:gd name="T71" fmla="*/ 2147483646 h 306"/>
              <a:gd name="T72" fmla="*/ 2147483646 w 60"/>
              <a:gd name="T73" fmla="*/ 2147483646 h 306"/>
              <a:gd name="T74" fmla="*/ 2147483646 w 60"/>
              <a:gd name="T75" fmla="*/ 2147483646 h 306"/>
              <a:gd name="T76" fmla="*/ 2147483646 w 60"/>
              <a:gd name="T77" fmla="*/ 2147483646 h 306"/>
              <a:gd name="T78" fmla="*/ 2147483646 w 60"/>
              <a:gd name="T79" fmla="*/ 2147483646 h 306"/>
              <a:gd name="T80" fmla="*/ 2147483646 w 60"/>
              <a:gd name="T81" fmla="*/ 2147483646 h 306"/>
              <a:gd name="T82" fmla="*/ 2147483646 w 60"/>
              <a:gd name="T83" fmla="*/ 2147483646 h 306"/>
              <a:gd name="T84" fmla="*/ 2147483646 w 60"/>
              <a:gd name="T85" fmla="*/ 2147483646 h 306"/>
              <a:gd name="T86" fmla="*/ 0 w 60"/>
              <a:gd name="T87" fmla="*/ 2147483646 h 306"/>
              <a:gd name="T88" fmla="*/ 0 w 60"/>
              <a:gd name="T89" fmla="*/ 2147483646 h 306"/>
              <a:gd name="T90" fmla="*/ 2147483646 w 60"/>
              <a:gd name="T91" fmla="*/ 2147483646 h 306"/>
              <a:gd name="T92" fmla="*/ 2147483646 w 60"/>
              <a:gd name="T93" fmla="*/ 2147483646 h 306"/>
              <a:gd name="T94" fmla="*/ 2147483646 w 60"/>
              <a:gd name="T95" fmla="*/ 2147483646 h 3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306"/>
              <a:gd name="T146" fmla="*/ 60 w 60"/>
              <a:gd name="T147" fmla="*/ 306 h 30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306">
                <a:moveTo>
                  <a:pt x="30" y="306"/>
                </a:moveTo>
                <a:lnTo>
                  <a:pt x="37" y="302"/>
                </a:lnTo>
                <a:lnTo>
                  <a:pt x="43" y="298"/>
                </a:lnTo>
                <a:lnTo>
                  <a:pt x="48" y="295"/>
                </a:lnTo>
                <a:lnTo>
                  <a:pt x="53" y="292"/>
                </a:lnTo>
                <a:lnTo>
                  <a:pt x="56" y="289"/>
                </a:lnTo>
                <a:lnTo>
                  <a:pt x="58" y="286"/>
                </a:lnTo>
                <a:lnTo>
                  <a:pt x="60" y="283"/>
                </a:lnTo>
                <a:lnTo>
                  <a:pt x="60" y="281"/>
                </a:lnTo>
                <a:lnTo>
                  <a:pt x="60" y="278"/>
                </a:lnTo>
                <a:lnTo>
                  <a:pt x="58" y="275"/>
                </a:lnTo>
                <a:lnTo>
                  <a:pt x="56" y="273"/>
                </a:lnTo>
                <a:lnTo>
                  <a:pt x="53" y="270"/>
                </a:lnTo>
                <a:lnTo>
                  <a:pt x="48" y="267"/>
                </a:lnTo>
                <a:lnTo>
                  <a:pt x="43" y="263"/>
                </a:lnTo>
                <a:lnTo>
                  <a:pt x="37" y="259"/>
                </a:lnTo>
                <a:lnTo>
                  <a:pt x="30" y="255"/>
                </a:lnTo>
                <a:lnTo>
                  <a:pt x="23" y="251"/>
                </a:lnTo>
                <a:lnTo>
                  <a:pt x="17" y="247"/>
                </a:lnTo>
                <a:lnTo>
                  <a:pt x="12" y="244"/>
                </a:lnTo>
                <a:lnTo>
                  <a:pt x="8" y="241"/>
                </a:lnTo>
                <a:lnTo>
                  <a:pt x="4" y="238"/>
                </a:lnTo>
                <a:lnTo>
                  <a:pt x="2" y="235"/>
                </a:lnTo>
                <a:lnTo>
                  <a:pt x="0" y="232"/>
                </a:lnTo>
                <a:lnTo>
                  <a:pt x="0" y="230"/>
                </a:lnTo>
                <a:lnTo>
                  <a:pt x="0" y="227"/>
                </a:lnTo>
                <a:lnTo>
                  <a:pt x="2" y="224"/>
                </a:lnTo>
                <a:lnTo>
                  <a:pt x="4" y="222"/>
                </a:lnTo>
                <a:lnTo>
                  <a:pt x="8" y="219"/>
                </a:lnTo>
                <a:lnTo>
                  <a:pt x="12" y="215"/>
                </a:lnTo>
                <a:lnTo>
                  <a:pt x="17" y="212"/>
                </a:lnTo>
                <a:lnTo>
                  <a:pt x="23" y="208"/>
                </a:lnTo>
                <a:lnTo>
                  <a:pt x="30" y="204"/>
                </a:lnTo>
                <a:lnTo>
                  <a:pt x="37" y="200"/>
                </a:lnTo>
                <a:lnTo>
                  <a:pt x="43" y="196"/>
                </a:lnTo>
                <a:lnTo>
                  <a:pt x="48" y="193"/>
                </a:lnTo>
                <a:lnTo>
                  <a:pt x="53" y="190"/>
                </a:lnTo>
                <a:lnTo>
                  <a:pt x="56" y="187"/>
                </a:lnTo>
                <a:lnTo>
                  <a:pt x="58" y="184"/>
                </a:lnTo>
                <a:lnTo>
                  <a:pt x="60" y="181"/>
                </a:lnTo>
                <a:lnTo>
                  <a:pt x="60" y="179"/>
                </a:lnTo>
                <a:lnTo>
                  <a:pt x="60" y="176"/>
                </a:lnTo>
                <a:lnTo>
                  <a:pt x="58" y="173"/>
                </a:lnTo>
                <a:lnTo>
                  <a:pt x="56" y="170"/>
                </a:lnTo>
                <a:lnTo>
                  <a:pt x="53" y="167"/>
                </a:lnTo>
                <a:lnTo>
                  <a:pt x="48" y="164"/>
                </a:lnTo>
                <a:lnTo>
                  <a:pt x="43" y="161"/>
                </a:lnTo>
                <a:lnTo>
                  <a:pt x="37" y="157"/>
                </a:lnTo>
                <a:lnTo>
                  <a:pt x="30" y="153"/>
                </a:lnTo>
                <a:lnTo>
                  <a:pt x="23" y="149"/>
                </a:lnTo>
                <a:lnTo>
                  <a:pt x="17" y="145"/>
                </a:lnTo>
                <a:lnTo>
                  <a:pt x="12" y="142"/>
                </a:lnTo>
                <a:lnTo>
                  <a:pt x="8" y="139"/>
                </a:lnTo>
                <a:lnTo>
                  <a:pt x="4" y="136"/>
                </a:lnTo>
                <a:lnTo>
                  <a:pt x="2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5"/>
                </a:lnTo>
                <a:lnTo>
                  <a:pt x="2" y="122"/>
                </a:lnTo>
                <a:lnTo>
                  <a:pt x="4" y="119"/>
                </a:lnTo>
                <a:lnTo>
                  <a:pt x="8" y="116"/>
                </a:lnTo>
                <a:lnTo>
                  <a:pt x="12" y="113"/>
                </a:lnTo>
                <a:lnTo>
                  <a:pt x="17" y="110"/>
                </a:lnTo>
                <a:lnTo>
                  <a:pt x="23" y="106"/>
                </a:lnTo>
                <a:lnTo>
                  <a:pt x="30" y="102"/>
                </a:lnTo>
                <a:lnTo>
                  <a:pt x="37" y="98"/>
                </a:lnTo>
                <a:lnTo>
                  <a:pt x="43" y="94"/>
                </a:lnTo>
                <a:lnTo>
                  <a:pt x="48" y="91"/>
                </a:lnTo>
                <a:lnTo>
                  <a:pt x="53" y="87"/>
                </a:lnTo>
                <a:lnTo>
                  <a:pt x="56" y="84"/>
                </a:lnTo>
                <a:lnTo>
                  <a:pt x="58" y="82"/>
                </a:lnTo>
                <a:lnTo>
                  <a:pt x="60" y="79"/>
                </a:lnTo>
                <a:lnTo>
                  <a:pt x="60" y="76"/>
                </a:lnTo>
                <a:lnTo>
                  <a:pt x="60" y="74"/>
                </a:lnTo>
                <a:lnTo>
                  <a:pt x="58" y="71"/>
                </a:lnTo>
                <a:lnTo>
                  <a:pt x="56" y="68"/>
                </a:lnTo>
                <a:lnTo>
                  <a:pt x="53" y="65"/>
                </a:lnTo>
                <a:lnTo>
                  <a:pt x="48" y="62"/>
                </a:lnTo>
                <a:lnTo>
                  <a:pt x="43" y="59"/>
                </a:lnTo>
                <a:lnTo>
                  <a:pt x="37" y="55"/>
                </a:lnTo>
                <a:lnTo>
                  <a:pt x="30" y="51"/>
                </a:lnTo>
                <a:lnTo>
                  <a:pt x="23" y="47"/>
                </a:lnTo>
                <a:lnTo>
                  <a:pt x="17" y="43"/>
                </a:lnTo>
                <a:lnTo>
                  <a:pt x="12" y="39"/>
                </a:lnTo>
                <a:lnTo>
                  <a:pt x="8" y="36"/>
                </a:lnTo>
                <a:lnTo>
                  <a:pt x="4" y="33"/>
                </a:lnTo>
                <a:lnTo>
                  <a:pt x="2" y="31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2" y="20"/>
                </a:lnTo>
                <a:lnTo>
                  <a:pt x="4" y="17"/>
                </a:lnTo>
                <a:lnTo>
                  <a:pt x="8" y="14"/>
                </a:lnTo>
                <a:lnTo>
                  <a:pt x="12" y="11"/>
                </a:lnTo>
                <a:lnTo>
                  <a:pt x="17" y="8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174A344-B045-75DA-A028-EF4E898DD269}"/>
              </a:ext>
            </a:extLst>
          </p:cNvPr>
          <p:cNvCxnSpPr>
            <a:cxnSpLocks/>
          </p:cNvCxnSpPr>
          <p:nvPr/>
        </p:nvCxnSpPr>
        <p:spPr>
          <a:xfrm>
            <a:off x="5221143" y="5564601"/>
            <a:ext cx="0" cy="264442"/>
          </a:xfrm>
          <a:prstGeom prst="straightConnector1">
            <a:avLst/>
          </a:prstGeom>
          <a:ln w="38100">
            <a:solidFill>
              <a:srgbClr val="0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6">
                <a:extLst>
                  <a:ext uri="{FF2B5EF4-FFF2-40B4-BE49-F238E27FC236}">
                    <a16:creationId xmlns:a16="http://schemas.microsoft.com/office/drawing/2014/main" id="{502E69FD-1E2C-66BD-9820-015ADCE3C8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6995" y="5883472"/>
                <a:ext cx="1633538" cy="395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𝑓𝑟𝑒𝑒𝑧𝑒𝑟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TextBox 26">
                <a:extLst>
                  <a:ext uri="{FF2B5EF4-FFF2-40B4-BE49-F238E27FC236}">
                    <a16:creationId xmlns:a16="http://schemas.microsoft.com/office/drawing/2014/main" id="{502E69FD-1E2C-66BD-9820-015ADCE3C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6995" y="5883472"/>
                <a:ext cx="1633538" cy="395558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29942316-C97E-81DD-4E25-371464042252}"/>
              </a:ext>
            </a:extLst>
          </p:cNvPr>
          <p:cNvSpPr/>
          <p:nvPr/>
        </p:nvSpPr>
        <p:spPr>
          <a:xfrm>
            <a:off x="7341633" y="2609564"/>
            <a:ext cx="661658" cy="646332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349816D-43B5-CC3C-4843-CA1493205919}"/>
              </a:ext>
            </a:extLst>
          </p:cNvPr>
          <p:cNvSpPr txBox="1"/>
          <p:nvPr/>
        </p:nvSpPr>
        <p:spPr>
          <a:xfrm>
            <a:off x="7179341" y="5402286"/>
            <a:ext cx="328397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D726F"/>
                </a:solidFill>
              </a:rPr>
              <a:t>Set up equivalent unit…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80B14F-3B41-996B-E5D9-8AE0006CC723}"/>
                  </a:ext>
                </a:extLst>
              </p:cNvPr>
              <p:cNvSpPr txBox="1"/>
              <p:nvPr/>
            </p:nvSpPr>
            <p:spPr>
              <a:xfrm>
                <a:off x="4294598" y="1874182"/>
                <a:ext cx="2067974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7B8AC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7B8ACB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solidFill>
                              <a:srgbClr val="7B8AC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800" i="1">
                            <a:solidFill>
                              <a:srgbClr val="7B8ACB"/>
                            </a:solidFill>
                            <a:latin typeface="Cambria Math" panose="02040503050406030204" pitchFamily="18" charset="0"/>
                          </a:rPr>
                          <m:t>,6</m:t>
                        </m:r>
                      </m:sub>
                    </m:sSub>
                    <m:r>
                      <a:rPr lang="en-US" sz="1800" i="1">
                        <a:solidFill>
                          <a:srgbClr val="7B8AC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7B8ACB"/>
                        </a:solidFill>
                        <a:latin typeface="Cambria Math" panose="02040503050406030204" pitchFamily="18" charset="0"/>
                      </a:rPr>
                      <m:t>59</m:t>
                    </m:r>
                  </m:oMath>
                </a14:m>
                <a:r>
                  <a:rPr lang="en-US" sz="1800" dirty="0">
                    <a:solidFill>
                      <a:srgbClr val="7B8ACB"/>
                    </a:solidFill>
                  </a:rPr>
                  <a:t> kg/min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80B14F-3B41-996B-E5D9-8AE0006CC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598" y="1874182"/>
                <a:ext cx="2067974" cy="381515"/>
              </a:xfrm>
              <a:prstGeom prst="rect">
                <a:avLst/>
              </a:prstGeom>
              <a:blipFill>
                <a:blip r:embed="rId5"/>
                <a:stretch>
                  <a:fillRect t="-63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05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DD2E3E5-EB8A-3EFF-1C6E-7B5B5315B8FB}"/>
              </a:ext>
            </a:extLst>
          </p:cNvPr>
          <p:cNvSpPr txBox="1">
            <a:spLocks/>
          </p:cNvSpPr>
          <p:nvPr/>
        </p:nvSpPr>
        <p:spPr>
          <a:xfrm>
            <a:off x="386868" y="305398"/>
            <a:ext cx="4505979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Equivalent Unit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8A0B2B-2AF9-A7A9-A2AD-7A67323D754C}"/>
              </a:ext>
            </a:extLst>
          </p:cNvPr>
          <p:cNvGrpSpPr>
            <a:grpSpLocks/>
          </p:cNvGrpSpPr>
          <p:nvPr/>
        </p:nvGrpSpPr>
        <p:grpSpPr bwMode="auto">
          <a:xfrm>
            <a:off x="5163139" y="1523498"/>
            <a:ext cx="1792355" cy="399143"/>
            <a:chOff x="1098530" y="2747574"/>
            <a:chExt cx="1792355" cy="399143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D63168A-7AC1-AB6B-8948-DD078E6395E3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CBE754D-1145-36B1-A0E2-40CFCA8D6938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6" name="TextBox 26">
            <a:extLst>
              <a:ext uri="{FF2B5EF4-FFF2-40B4-BE49-F238E27FC236}">
                <a16:creationId xmlns:a16="http://schemas.microsoft.com/office/drawing/2014/main" id="{E5610333-E411-479D-B896-EA31F48A2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793" y="544053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1650AFAB-0ABC-86AB-842E-58AEF37C53B1}"/>
              </a:ext>
            </a:extLst>
          </p:cNvPr>
          <p:cNvGrpSpPr/>
          <p:nvPr/>
        </p:nvGrpSpPr>
        <p:grpSpPr>
          <a:xfrm>
            <a:off x="7554378" y="2160480"/>
            <a:ext cx="172720" cy="895033"/>
            <a:chOff x="8032467" y="2330547"/>
            <a:chExt cx="172720" cy="895033"/>
          </a:xfrm>
        </p:grpSpPr>
        <p:sp>
          <p:nvSpPr>
            <p:cNvPr id="9" name="Freeform 202">
              <a:extLst>
                <a:ext uri="{FF2B5EF4-FFF2-40B4-BE49-F238E27FC236}">
                  <a16:creationId xmlns:a16="http://schemas.microsoft.com/office/drawing/2014/main" id="{46B646A8-8C9A-BFB3-511A-A39AA5084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467" y="2330547"/>
              <a:ext cx="172720" cy="630591"/>
            </a:xfrm>
            <a:custGeom>
              <a:avLst/>
              <a:gdLst>
                <a:gd name="T0" fmla="*/ 2147483646 w 60"/>
                <a:gd name="T1" fmla="*/ 2147483646 h 306"/>
                <a:gd name="T2" fmla="*/ 2147483646 w 60"/>
                <a:gd name="T3" fmla="*/ 2147483646 h 306"/>
                <a:gd name="T4" fmla="*/ 2147483646 w 60"/>
                <a:gd name="T5" fmla="*/ 2147483646 h 306"/>
                <a:gd name="T6" fmla="*/ 2147483646 w 60"/>
                <a:gd name="T7" fmla="*/ 2147483646 h 306"/>
                <a:gd name="T8" fmla="*/ 2147483646 w 60"/>
                <a:gd name="T9" fmla="*/ 2147483646 h 306"/>
                <a:gd name="T10" fmla="*/ 2147483646 w 60"/>
                <a:gd name="T11" fmla="*/ 2147483646 h 306"/>
                <a:gd name="T12" fmla="*/ 2147483646 w 60"/>
                <a:gd name="T13" fmla="*/ 2147483646 h 306"/>
                <a:gd name="T14" fmla="*/ 2147483646 w 60"/>
                <a:gd name="T15" fmla="*/ 2147483646 h 306"/>
                <a:gd name="T16" fmla="*/ 2147483646 w 60"/>
                <a:gd name="T17" fmla="*/ 2147483646 h 306"/>
                <a:gd name="T18" fmla="*/ 2147483646 w 60"/>
                <a:gd name="T19" fmla="*/ 2147483646 h 306"/>
                <a:gd name="T20" fmla="*/ 2147483646 w 60"/>
                <a:gd name="T21" fmla="*/ 2147483646 h 306"/>
                <a:gd name="T22" fmla="*/ 0 w 60"/>
                <a:gd name="T23" fmla="*/ 2147483646 h 306"/>
                <a:gd name="T24" fmla="*/ 0 w 60"/>
                <a:gd name="T25" fmla="*/ 2147483646 h 306"/>
                <a:gd name="T26" fmla="*/ 2147483646 w 60"/>
                <a:gd name="T27" fmla="*/ 2147483646 h 306"/>
                <a:gd name="T28" fmla="*/ 2147483646 w 60"/>
                <a:gd name="T29" fmla="*/ 2147483646 h 306"/>
                <a:gd name="T30" fmla="*/ 2147483646 w 60"/>
                <a:gd name="T31" fmla="*/ 2147483646 h 306"/>
                <a:gd name="T32" fmla="*/ 2147483646 w 60"/>
                <a:gd name="T33" fmla="*/ 2147483646 h 306"/>
                <a:gd name="T34" fmla="*/ 2147483646 w 60"/>
                <a:gd name="T35" fmla="*/ 2147483646 h 306"/>
                <a:gd name="T36" fmla="*/ 2147483646 w 60"/>
                <a:gd name="T37" fmla="*/ 2147483646 h 306"/>
                <a:gd name="T38" fmla="*/ 2147483646 w 60"/>
                <a:gd name="T39" fmla="*/ 2147483646 h 306"/>
                <a:gd name="T40" fmla="*/ 2147483646 w 60"/>
                <a:gd name="T41" fmla="*/ 2147483646 h 306"/>
                <a:gd name="T42" fmla="*/ 2147483646 w 60"/>
                <a:gd name="T43" fmla="*/ 2147483646 h 306"/>
                <a:gd name="T44" fmla="*/ 2147483646 w 60"/>
                <a:gd name="T45" fmla="*/ 2147483646 h 306"/>
                <a:gd name="T46" fmla="*/ 2147483646 w 60"/>
                <a:gd name="T47" fmla="*/ 2147483646 h 306"/>
                <a:gd name="T48" fmla="*/ 2147483646 w 60"/>
                <a:gd name="T49" fmla="*/ 2147483646 h 306"/>
                <a:gd name="T50" fmla="*/ 2147483646 w 60"/>
                <a:gd name="T51" fmla="*/ 2147483646 h 306"/>
                <a:gd name="T52" fmla="*/ 2147483646 w 60"/>
                <a:gd name="T53" fmla="*/ 2147483646 h 306"/>
                <a:gd name="T54" fmla="*/ 0 w 60"/>
                <a:gd name="T55" fmla="*/ 2147483646 h 306"/>
                <a:gd name="T56" fmla="*/ 0 w 60"/>
                <a:gd name="T57" fmla="*/ 2147483646 h 306"/>
                <a:gd name="T58" fmla="*/ 2147483646 w 60"/>
                <a:gd name="T59" fmla="*/ 2147483646 h 306"/>
                <a:gd name="T60" fmla="*/ 2147483646 w 60"/>
                <a:gd name="T61" fmla="*/ 2147483646 h 306"/>
                <a:gd name="T62" fmla="*/ 2147483646 w 60"/>
                <a:gd name="T63" fmla="*/ 2147483646 h 306"/>
                <a:gd name="T64" fmla="*/ 2147483646 w 60"/>
                <a:gd name="T65" fmla="*/ 2147483646 h 306"/>
                <a:gd name="T66" fmla="*/ 2147483646 w 60"/>
                <a:gd name="T67" fmla="*/ 2147483646 h 306"/>
                <a:gd name="T68" fmla="*/ 2147483646 w 60"/>
                <a:gd name="T69" fmla="*/ 2147483646 h 306"/>
                <a:gd name="T70" fmla="*/ 2147483646 w 60"/>
                <a:gd name="T71" fmla="*/ 2147483646 h 306"/>
                <a:gd name="T72" fmla="*/ 2147483646 w 60"/>
                <a:gd name="T73" fmla="*/ 2147483646 h 306"/>
                <a:gd name="T74" fmla="*/ 2147483646 w 60"/>
                <a:gd name="T75" fmla="*/ 2147483646 h 306"/>
                <a:gd name="T76" fmla="*/ 2147483646 w 60"/>
                <a:gd name="T77" fmla="*/ 2147483646 h 306"/>
                <a:gd name="T78" fmla="*/ 2147483646 w 60"/>
                <a:gd name="T79" fmla="*/ 2147483646 h 306"/>
                <a:gd name="T80" fmla="*/ 2147483646 w 60"/>
                <a:gd name="T81" fmla="*/ 2147483646 h 306"/>
                <a:gd name="T82" fmla="*/ 2147483646 w 60"/>
                <a:gd name="T83" fmla="*/ 2147483646 h 306"/>
                <a:gd name="T84" fmla="*/ 2147483646 w 60"/>
                <a:gd name="T85" fmla="*/ 2147483646 h 306"/>
                <a:gd name="T86" fmla="*/ 0 w 60"/>
                <a:gd name="T87" fmla="*/ 2147483646 h 306"/>
                <a:gd name="T88" fmla="*/ 0 w 60"/>
                <a:gd name="T89" fmla="*/ 2147483646 h 306"/>
                <a:gd name="T90" fmla="*/ 2147483646 w 60"/>
                <a:gd name="T91" fmla="*/ 2147483646 h 306"/>
                <a:gd name="T92" fmla="*/ 2147483646 w 60"/>
                <a:gd name="T93" fmla="*/ 2147483646 h 306"/>
                <a:gd name="T94" fmla="*/ 2147483646 w 60"/>
                <a:gd name="T95" fmla="*/ 2147483646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6D5BB5F-6641-1B43-50CB-C668F04BEF5E}"/>
                </a:ext>
              </a:extLst>
            </p:cNvPr>
            <p:cNvCxnSpPr>
              <a:cxnSpLocks/>
            </p:cNvCxnSpPr>
            <p:nvPr/>
          </p:nvCxnSpPr>
          <p:spPr>
            <a:xfrm>
              <a:off x="8118827" y="2961138"/>
              <a:ext cx="0" cy="26444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99333957-2674-0D46-34A5-AE185BF68B5B}"/>
              </a:ext>
            </a:extLst>
          </p:cNvPr>
          <p:cNvGrpSpPr/>
          <p:nvPr/>
        </p:nvGrpSpPr>
        <p:grpSpPr>
          <a:xfrm>
            <a:off x="6955493" y="1298473"/>
            <a:ext cx="1370490" cy="849194"/>
            <a:chOff x="7456203" y="1481353"/>
            <a:chExt cx="1370490" cy="8491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AC1667-76F9-3D17-3E18-BE1635DAA6BC}"/>
                </a:ext>
              </a:extLst>
            </p:cNvPr>
            <p:cNvSpPr/>
            <p:nvPr/>
          </p:nvSpPr>
          <p:spPr>
            <a:xfrm>
              <a:off x="7456203" y="1481353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090A43F3-6DD0-6FF5-8657-D3E8664D6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4984" y="1706285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cooler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6">
                <a:extLst>
                  <a:ext uri="{FF2B5EF4-FFF2-40B4-BE49-F238E27FC236}">
                    <a16:creationId xmlns:a16="http://schemas.microsoft.com/office/drawing/2014/main" id="{E1D00A59-2F8E-E502-4158-482D1FFF50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8724" y="2350535"/>
                <a:ext cx="16335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26">
                <a:extLst>
                  <a:ext uri="{FF2B5EF4-FFF2-40B4-BE49-F238E27FC236}">
                    <a16:creationId xmlns:a16="http://schemas.microsoft.com/office/drawing/2014/main" id="{E1D00A59-2F8E-E502-4158-482D1FFF5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8724" y="2350535"/>
                <a:ext cx="1633538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EDB90-5630-ACCB-5DA4-7E053BD21B0A}"/>
              </a:ext>
            </a:extLst>
          </p:cNvPr>
          <p:cNvGrpSpPr>
            <a:grpSpLocks/>
          </p:cNvGrpSpPr>
          <p:nvPr/>
        </p:nvGrpSpPr>
        <p:grpSpPr bwMode="auto">
          <a:xfrm>
            <a:off x="10032386" y="3274146"/>
            <a:ext cx="1792355" cy="399143"/>
            <a:chOff x="1098530" y="2747574"/>
            <a:chExt cx="1792355" cy="399143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78C4497-D1E6-4A1C-1B76-4531931F7CA6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158E4F8-A596-1BA7-0F1E-E260581E7DE2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37B03A6-6B4F-5023-0FA8-C8CEC8B197B5}"/>
              </a:ext>
            </a:extLst>
          </p:cNvPr>
          <p:cNvGrpSpPr/>
          <p:nvPr/>
        </p:nvGrpSpPr>
        <p:grpSpPr>
          <a:xfrm>
            <a:off x="8348526" y="1511580"/>
            <a:ext cx="1470584" cy="1794691"/>
            <a:chOff x="5893632" y="2547285"/>
            <a:chExt cx="1470584" cy="1794691"/>
          </a:xfrm>
        </p:grpSpPr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400ABC8A-5910-6FF9-A2B6-02AE7759135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31364" y="2809125"/>
              <a:ext cx="1595119" cy="1470584"/>
            </a:xfrm>
            <a:prstGeom prst="bentConnector3">
              <a:avLst>
                <a:gd name="adj1" fmla="val 520"/>
              </a:avLst>
            </a:prstGeom>
            <a:ln w="38100">
              <a:solidFill>
                <a:srgbClr val="0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30F566D-5EE5-E3E0-5043-DCFFD79DAB86}"/>
                </a:ext>
              </a:extLst>
            </p:cNvPr>
            <p:cNvSpPr/>
            <p:nvPr/>
          </p:nvSpPr>
          <p:spPr bwMode="auto">
            <a:xfrm>
              <a:off x="6380959" y="254728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8492A3-3C42-25A1-B231-202380A3BC56}"/>
                </a:ext>
              </a:extLst>
            </p:cNvPr>
            <p:cNvSpPr txBox="1"/>
            <p:nvPr/>
          </p:nvSpPr>
          <p:spPr>
            <a:xfrm>
              <a:off x="6380959" y="2550357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6a</a:t>
              </a: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642CA43A-50F6-2517-C522-90174A493E17}"/>
              </a:ext>
            </a:extLst>
          </p:cNvPr>
          <p:cNvSpPr/>
          <p:nvPr/>
        </p:nvSpPr>
        <p:spPr bwMode="auto">
          <a:xfrm>
            <a:off x="9633924" y="327646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58EADD7-E3AD-642F-EF53-230F32D52AB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9113402" y="4181967"/>
            <a:ext cx="1439506" cy="398462"/>
            <a:chOff x="882014" y="2738350"/>
            <a:chExt cx="1439506" cy="398462"/>
          </a:xfrm>
        </p:grpSpPr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0C8B2DC5-C826-1334-C1B7-A4D9D6D445F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599396" y="2220475"/>
              <a:ext cx="4741" cy="1439506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3FF307C-D939-4B70-8DF7-422C8FB79713}"/>
                </a:ext>
              </a:extLst>
            </p:cNvPr>
            <p:cNvSpPr/>
            <p:nvPr/>
          </p:nvSpPr>
          <p:spPr>
            <a:xfrm rot="5400000">
              <a:off x="1473120" y="2738009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121" name="TextBox 26">
            <a:extLst>
              <a:ext uri="{FF2B5EF4-FFF2-40B4-BE49-F238E27FC236}">
                <a16:creationId xmlns:a16="http://schemas.microsoft.com/office/drawing/2014/main" id="{E4181850-7114-E117-EBA5-1A4574388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4763" y="507168"/>
            <a:ext cx="1633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 </a:t>
            </a:r>
          </a:p>
          <a:p>
            <a:pPr eaLnBrk="1" hangingPunct="1"/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124" name="TextBox 26">
            <a:extLst>
              <a:ext uri="{FF2B5EF4-FFF2-40B4-BE49-F238E27FC236}">
                <a16:creationId xmlns:a16="http://schemas.microsoft.com/office/drawing/2014/main" id="{C931167B-A85D-9E40-BEC7-8C8560091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9017" y="4145360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0.0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sp>
        <p:nvSpPr>
          <p:cNvPr id="126" name="TextBox 26">
            <a:extLst>
              <a:ext uri="{FF2B5EF4-FFF2-40B4-BE49-F238E27FC236}">
                <a16:creationId xmlns:a16="http://schemas.microsoft.com/office/drawing/2014/main" id="{789F9B01-FEAA-6F50-6794-EE5283745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559" y="2079677"/>
            <a:ext cx="1467956" cy="2280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170" name="TextBox 26">
            <a:extLst>
              <a:ext uri="{FF2B5EF4-FFF2-40B4-BE49-F238E27FC236}">
                <a16:creationId xmlns:a16="http://schemas.microsoft.com/office/drawing/2014/main" id="{A771F78C-4531-19FF-031F-FF42EACD3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827" y="4024303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3C8CCAFE-8A60-823B-0D3C-9F35556239D9}"/>
              </a:ext>
            </a:extLst>
          </p:cNvPr>
          <p:cNvSpPr/>
          <p:nvPr/>
        </p:nvSpPr>
        <p:spPr bwMode="auto">
          <a:xfrm>
            <a:off x="1685721" y="3268343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02AF5EC-F6B6-28C1-9C55-DBD94299202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290304" y="4045796"/>
            <a:ext cx="1177539" cy="398462"/>
            <a:chOff x="1143980" y="2743369"/>
            <a:chExt cx="1177539" cy="398462"/>
          </a:xfrm>
        </p:grpSpPr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CC7A4B1D-E304-84F5-2EC1-20E6A7FF6E2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29928" y="2351909"/>
              <a:ext cx="5644" cy="117753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191FCD4F-216D-772A-1766-1D4A3D31964C}"/>
                </a:ext>
              </a:extLst>
            </p:cNvPr>
            <p:cNvSpPr/>
            <p:nvPr/>
          </p:nvSpPr>
          <p:spPr>
            <a:xfrm rot="5400000">
              <a:off x="1450676" y="274302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4BA665FC-093F-325F-98FE-AB6F059929F7}"/>
              </a:ext>
            </a:extLst>
          </p:cNvPr>
          <p:cNvGrpSpPr>
            <a:grpSpLocks/>
          </p:cNvGrpSpPr>
          <p:nvPr/>
        </p:nvGrpSpPr>
        <p:grpSpPr bwMode="auto">
          <a:xfrm>
            <a:off x="2107152" y="3257114"/>
            <a:ext cx="2197739" cy="399143"/>
            <a:chOff x="1108536" y="2776722"/>
            <a:chExt cx="2197739" cy="399143"/>
          </a:xfrm>
        </p:grpSpPr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192B3E3F-EBB0-9F5B-AC30-0C9F88FC7C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87522"/>
              <a:ext cx="2197739" cy="1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7BC2DFD2-F1E4-527B-A1ED-8DAB40722270}"/>
                </a:ext>
              </a:extLst>
            </p:cNvPr>
            <p:cNvSpPr/>
            <p:nvPr/>
          </p:nvSpPr>
          <p:spPr>
            <a:xfrm>
              <a:off x="2008174" y="2776722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sp>
        <p:nvSpPr>
          <p:cNvPr id="179" name="TextBox 26">
            <a:extLst>
              <a:ext uri="{FF2B5EF4-FFF2-40B4-BE49-F238E27FC236}">
                <a16:creationId xmlns:a16="http://schemas.microsoft.com/office/drawing/2014/main" id="{8C7189A5-05EC-95A4-BF45-DE953821A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451" y="2238807"/>
            <a:ext cx="15019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5EE2A0A-2492-11DA-F7F2-FBB8758B9A02}"/>
              </a:ext>
            </a:extLst>
          </p:cNvPr>
          <p:cNvGrpSpPr>
            <a:grpSpLocks/>
          </p:cNvGrpSpPr>
          <p:nvPr/>
        </p:nvGrpSpPr>
        <p:grpSpPr bwMode="auto">
          <a:xfrm>
            <a:off x="431393" y="3268990"/>
            <a:ext cx="1251348" cy="399143"/>
            <a:chOff x="1639537" y="2734495"/>
            <a:chExt cx="1251348" cy="399143"/>
          </a:xfrm>
        </p:grpSpPr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125A64E2-9AD2-D0D3-573F-8C9BB507AC4A}"/>
                </a:ext>
              </a:extLst>
            </p:cNvPr>
            <p:cNvCxnSpPr>
              <a:cxnSpLocks/>
            </p:cNvCxnSpPr>
            <p:nvPr/>
          </p:nvCxnSpPr>
          <p:spPr>
            <a:xfrm>
              <a:off x="1639537" y="2947146"/>
              <a:ext cx="1251348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59EDC14C-06A2-2475-7EEB-76803458108D}"/>
                </a:ext>
              </a:extLst>
            </p:cNvPr>
            <p:cNvSpPr/>
            <p:nvPr/>
          </p:nvSpPr>
          <p:spPr>
            <a:xfrm>
              <a:off x="2047376" y="273449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186" name="TextBox 26">
            <a:extLst>
              <a:ext uri="{FF2B5EF4-FFF2-40B4-BE49-F238E27FC236}">
                <a16:creationId xmlns:a16="http://schemas.microsoft.com/office/drawing/2014/main" id="{708A2F6F-41A6-F8FA-5078-1005ED422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85" y="2296517"/>
            <a:ext cx="1633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/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71A74107-BE8A-0B79-1FD9-DBDA7F87ED81}"/>
              </a:ext>
            </a:extLst>
          </p:cNvPr>
          <p:cNvSpPr/>
          <p:nvPr/>
        </p:nvSpPr>
        <p:spPr>
          <a:xfrm>
            <a:off x="1554025" y="3180565"/>
            <a:ext cx="661658" cy="646332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2F895-F122-5F23-FE44-2B697B86FE20}"/>
              </a:ext>
            </a:extLst>
          </p:cNvPr>
          <p:cNvSpPr txBox="1"/>
          <p:nvPr/>
        </p:nvSpPr>
        <p:spPr>
          <a:xfrm>
            <a:off x="4202541" y="3922543"/>
            <a:ext cx="4831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do we think?</a:t>
            </a:r>
          </a:p>
          <a:p>
            <a:pPr algn="ctr"/>
            <a:r>
              <a:rPr lang="en-US" sz="2400" dirty="0">
                <a:solidFill>
                  <a:srgbClr val="FD726F"/>
                </a:solidFill>
              </a:rPr>
              <a:t>NO!!!!!!!!!!!!!!!!!!!!!!</a:t>
            </a:r>
          </a:p>
          <a:p>
            <a:pPr algn="ctr"/>
            <a:r>
              <a:rPr lang="en-US" sz="2400" dirty="0"/>
              <a:t>Energy must be balanced! </a:t>
            </a:r>
          </a:p>
          <a:p>
            <a:pPr algn="ctr"/>
            <a:r>
              <a:rPr lang="en-US" sz="2400" dirty="0"/>
              <a:t>Some of the ice is melted into water</a:t>
            </a:r>
          </a:p>
        </p:txBody>
      </p:sp>
      <p:pic>
        <p:nvPicPr>
          <p:cNvPr id="7" name="Picture 2" descr="Premium Vector | Ice cube mascot with pointing right gesture cute design">
            <a:extLst>
              <a:ext uri="{FF2B5EF4-FFF2-40B4-BE49-F238E27FC236}">
                <a16:creationId xmlns:a16="http://schemas.microsoft.com/office/drawing/2014/main" id="{4AE2D6F5-97CD-5590-6E36-2BA9F5797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27" y="4691161"/>
            <a:ext cx="1929996" cy="192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4A09AE-54C8-D5BA-4FA6-B5B5C24F874D}"/>
              </a:ext>
            </a:extLst>
          </p:cNvPr>
          <p:cNvCxnSpPr/>
          <p:nvPr/>
        </p:nvCxnSpPr>
        <p:spPr>
          <a:xfrm>
            <a:off x="3030848" y="5492204"/>
            <a:ext cx="120268" cy="39917"/>
          </a:xfrm>
          <a:prstGeom prst="line">
            <a:avLst/>
          </a:prstGeom>
          <a:ln w="38100">
            <a:solidFill>
              <a:srgbClr val="FD726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09DAC2-9860-967A-207C-9B8DDCADEB53}"/>
              </a:ext>
            </a:extLst>
          </p:cNvPr>
          <p:cNvCxnSpPr>
            <a:cxnSpLocks/>
          </p:cNvCxnSpPr>
          <p:nvPr/>
        </p:nvCxnSpPr>
        <p:spPr>
          <a:xfrm flipH="1">
            <a:off x="3198557" y="5492203"/>
            <a:ext cx="120268" cy="39917"/>
          </a:xfrm>
          <a:prstGeom prst="line">
            <a:avLst/>
          </a:prstGeom>
          <a:ln w="38100">
            <a:solidFill>
              <a:srgbClr val="FD726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40DFFFDD-1CEA-142E-922C-E2C4C7AE6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221" y="5149259"/>
            <a:ext cx="2813640" cy="158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91" grpId="0" animBg="1"/>
      <p:bldP spid="121" grpId="0"/>
      <p:bldP spid="124" grpId="0"/>
      <p:bldP spid="126" grpId="0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D8AF61-0EFE-4B67-AC63-165AA360F9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A9C098-A058-4A59-AA77-E2402053F60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CEA0254-3646-4633-AE89-92733C2D69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Frame design</Template>
  <TotalTime>3177</TotalTime>
  <Words>1279</Words>
  <Application>Microsoft Office PowerPoint</Application>
  <PresentationFormat>Widescreen</PresentationFormat>
  <Paragraphs>489</Paragraphs>
  <Slides>19</Slides>
  <Notes>15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Cambria Math</vt:lpstr>
      <vt:lpstr>Corbel</vt:lpstr>
      <vt:lpstr>Corbel (Body)</vt:lpstr>
      <vt:lpstr>Courier New</vt:lpstr>
      <vt:lpstr>Times</vt:lpstr>
      <vt:lpstr>Times New Roman</vt:lpstr>
      <vt:lpstr>Wingdings 2</vt:lpstr>
      <vt:lpstr>Frame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ailenlao.lian@gmail.com</dc:creator>
  <cp:lastModifiedBy>Lauren de Silva</cp:lastModifiedBy>
  <cp:revision>39</cp:revision>
  <dcterms:created xsi:type="dcterms:W3CDTF">2022-09-26T01:02:53Z</dcterms:created>
  <dcterms:modified xsi:type="dcterms:W3CDTF">2024-10-02T06:32:31Z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