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9" r:id="rId3"/>
    <p:sldId id="270" r:id="rId4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FD719"/>
    <a:srgbClr val="FF00FF"/>
    <a:srgbClr val="FFFF00"/>
    <a:srgbClr val="3AEF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112" d="100"/>
          <a:sy n="112" d="100"/>
        </p:scale>
        <p:origin x="552" y="9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D18B31-38ED-DDDF-EE4D-E9678F05A9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3E32B0-F285-49E8-ACE1-CE07734D920D}" type="datetimeFigureOut">
              <a:rPr lang="en-US"/>
              <a:pPr>
                <a:defRPr/>
              </a:pPr>
              <a:t>10/11/2024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624606-D225-2812-9505-4D947308AF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DF2977-65AB-B964-ABB1-8D4BB75CAF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D02B21-EF40-4A1B-985E-B6ECF8D24FC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441854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75578D-14F6-BD98-9A63-226F709AD8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6B0414-1D70-4E84-854C-71C63C0F849C}" type="datetimeFigureOut">
              <a:rPr lang="en-US"/>
              <a:pPr>
                <a:defRPr/>
              </a:pPr>
              <a:t>10/11/2024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95B3E7-04B3-3DC8-53A6-989A073064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273B50-0B4D-4AEA-BE50-15F7A39B58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3DB232-2373-44BA-9DD4-6ADADB4B364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0669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533498-BBC1-B7B4-C4CA-68BBFE697F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81220E-5EF8-44A1-B7A5-0CAA2956777E}" type="datetimeFigureOut">
              <a:rPr lang="en-US"/>
              <a:pPr>
                <a:defRPr/>
              </a:pPr>
              <a:t>10/11/2024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EE2E83-450A-2CD3-2694-245D6810E5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5CC240-A4EB-9A80-6E52-04BF3F1927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FC0E7D-7CC7-4B2C-A9CE-B0821DE0D9A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354196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DB49F8-72FE-24C2-2A79-24164DDCA5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6F952F-4E2C-4208-8E18-0D5B9D69DE51}" type="datetimeFigureOut">
              <a:rPr lang="en-US"/>
              <a:pPr>
                <a:defRPr/>
              </a:pPr>
              <a:t>10/11/2024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030A47-A0C0-7C2B-FF9A-E704E24A5D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9836BF-A2E0-1272-4071-92FF5EB23E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F9E398-E7BC-4FED-92A1-EAE94F2088D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073116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7C29D7-5284-A696-043C-A831F06B41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B8DE8F-875F-45F1-9233-208112B94829}" type="datetimeFigureOut">
              <a:rPr lang="en-US"/>
              <a:pPr>
                <a:defRPr/>
              </a:pPr>
              <a:t>10/11/2024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0AB1BD-E2EB-5339-C0FE-A012B9A792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04D020-4AB7-4C97-9553-C30B35A4FB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28F7CC-2CBD-40D4-B882-A1C8CFED212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1028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F03C9BA3-8D94-1CCF-4444-6B3D0A43CC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96D6A9-1839-423D-9DE2-475444D55622}" type="datetimeFigureOut">
              <a:rPr lang="en-US"/>
              <a:pPr>
                <a:defRPr/>
              </a:pPr>
              <a:t>10/11/2024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45577C9-28F8-4101-5DCD-A26D7882F9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5F497F30-7AD8-607C-4F0D-FEAEBD804C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36904C-45DE-4B46-9F35-AB95FA68D2E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48252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07007EA7-E14D-3F54-5C6D-252F7FCF6A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0017EF-578C-457E-999E-8E7DEC08F6C4}" type="datetimeFigureOut">
              <a:rPr lang="en-US"/>
              <a:pPr>
                <a:defRPr/>
              </a:pPr>
              <a:t>10/11/2024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C9277561-97EF-8B49-E1BA-7667B1DEF7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D61D4668-38C2-56FC-3842-DE9A1B4258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CBFAF5-46CD-4BCA-B1E7-B5D4D9D0429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143015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B932C8C3-3DB0-5597-2053-68E4C82E52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776E1A-84E8-4A30-BCAC-5EAB619A5AFB}" type="datetimeFigureOut">
              <a:rPr lang="en-US"/>
              <a:pPr>
                <a:defRPr/>
              </a:pPr>
              <a:t>10/11/2024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D8B4199F-8851-919A-0BFE-8945CA835A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EDBB912A-9098-D825-67CB-25A5FE9A62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49981D-57B9-411C-BF73-BD9AF3C1510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423542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896C6697-6093-C8B7-5A20-6450F512E5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A71B7B-AEFA-4857-B3CA-B41B7DABF8AB}" type="datetimeFigureOut">
              <a:rPr lang="en-US"/>
              <a:pPr>
                <a:defRPr/>
              </a:pPr>
              <a:t>10/11/2024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8B2CB687-8C41-3158-215E-6753AEEE21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E908BFCD-721E-AAA1-4EC8-D8B0929C45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1291BE-9D28-43FB-B2B6-8DCDBE49F88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181288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44F83294-5832-9796-C98B-4E35F73FD7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45F20B-B7C5-47E1-AD18-A683D231A75F}" type="datetimeFigureOut">
              <a:rPr lang="en-US"/>
              <a:pPr>
                <a:defRPr/>
              </a:pPr>
              <a:t>10/11/2024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2D79BD2-D067-8788-8A37-0A0E572B1B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5D4D9DB1-40B5-3789-0E3E-9F3D6B31BA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4A452A-F2A7-408F-9D40-B405AB903A8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83138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470340D8-7FB6-3E11-3443-4E54DE0C60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3333C6-7C82-4009-8D10-05DB36814816}" type="datetimeFigureOut">
              <a:rPr lang="en-US"/>
              <a:pPr>
                <a:defRPr/>
              </a:pPr>
              <a:t>10/11/2024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1036DD2C-2DD5-232E-3D0D-84A8EB050B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D587C25-40AD-9923-17F0-EF6026EB5D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29B354-D659-483B-9880-FF63F08D209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68344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0711047C-8361-C397-B439-FB04022D22AF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26A71CAD-3871-6637-FCAD-39DF6F39213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5A35EF-0C1C-A480-B419-9FE38919BA3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F08ED88-E91A-4004-8E52-CF82FEDB3CF7}" type="datetimeFigureOut">
              <a:rPr lang="en-US"/>
              <a:pPr>
                <a:defRPr/>
              </a:pPr>
              <a:t>10/11/2024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DADB93-DE50-9BF9-BFD4-AFE2D4CEE99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EF6C5D-1E61-E2EE-131A-E81F03466D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A0C171BE-91B2-4977-BB45-2770424F953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>
            <a:extLst>
              <a:ext uri="{FF2B5EF4-FFF2-40B4-BE49-F238E27FC236}">
                <a16:creationId xmlns:a16="http://schemas.microsoft.com/office/drawing/2014/main" id="{BD1FF245-AC7D-B1A0-69F6-7CD94A6B3A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79563" y="1550988"/>
            <a:ext cx="9144000" cy="1455737"/>
          </a:xfrm>
        </p:spPr>
        <p:txBody>
          <a:bodyPr/>
          <a:lstStyle/>
          <a:p>
            <a:pPr eaLnBrk="1" hangingPunct="1"/>
            <a:r>
              <a:rPr lang="en-US" altLang="en-US">
                <a:latin typeface="Times New Roman" panose="02020603050405020304" pitchFamily="18" charset="0"/>
              </a:rPr>
              <a:t>Exercise 3.109</a:t>
            </a:r>
          </a:p>
        </p:txBody>
      </p:sp>
      <p:sp>
        <p:nvSpPr>
          <p:cNvPr id="2051" name="Subtitle 2">
            <a:extLst>
              <a:ext uri="{FF2B5EF4-FFF2-40B4-BE49-F238E27FC236}">
                <a16:creationId xmlns:a16="http://schemas.microsoft.com/office/drawing/2014/main" id="{0D0CD8BB-7980-44C4-404E-8787B34E4B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620712"/>
          </a:xfrm>
        </p:spPr>
        <p:txBody>
          <a:bodyPr/>
          <a:lstStyle/>
          <a:p>
            <a:pPr eaLnBrk="1" hangingPunct="1"/>
            <a:r>
              <a:rPr lang="en-US" altLang="en-US" sz="4000">
                <a:latin typeface="Times New Roman" panose="02020603050405020304" pitchFamily="18" charset="0"/>
              </a:rPr>
              <a:t>T. M. Duncan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4">
            <a:extLst>
              <a:ext uri="{FF2B5EF4-FFF2-40B4-BE49-F238E27FC236}">
                <a16:creationId xmlns:a16="http://schemas.microsoft.com/office/drawing/2014/main" id="{D295FE26-2DBC-01D8-E572-E4BF540D3F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8463" y="201613"/>
            <a:ext cx="6181725" cy="620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>
            <a:extLst>
              <a:ext uri="{FF2B5EF4-FFF2-40B4-BE49-F238E27FC236}">
                <a16:creationId xmlns:a16="http://schemas.microsoft.com/office/drawing/2014/main" id="{FF33D158-B178-4A38-3A1E-ED8334AADC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0325" y="201613"/>
            <a:ext cx="9626600" cy="1497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27" name="Picture 3">
            <a:extLst>
              <a:ext uri="{FF2B5EF4-FFF2-40B4-BE49-F238E27FC236}">
                <a16:creationId xmlns:a16="http://schemas.microsoft.com/office/drawing/2014/main" id="{E4CC8EB1-FB33-99F1-E334-50E366C8CA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8738" y="1778000"/>
            <a:ext cx="9642475" cy="159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28" name="Picture 4">
            <a:extLst>
              <a:ext uri="{FF2B5EF4-FFF2-40B4-BE49-F238E27FC236}">
                <a16:creationId xmlns:a16="http://schemas.microsoft.com/office/drawing/2014/main" id="{8DCCD188-A3C8-E76E-9AB5-D08A6562E9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0325" y="3509963"/>
            <a:ext cx="9645650" cy="801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29" name="Picture 5">
            <a:extLst>
              <a:ext uri="{FF2B5EF4-FFF2-40B4-BE49-F238E27FC236}">
                <a16:creationId xmlns:a16="http://schemas.microsoft.com/office/drawing/2014/main" id="{876B598C-99E6-02DC-9687-00800AD00E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913" y="4421188"/>
            <a:ext cx="9637712" cy="801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30" name="Picture 6">
            <a:extLst>
              <a:ext uri="{FF2B5EF4-FFF2-40B4-BE49-F238E27FC236}">
                <a16:creationId xmlns:a16="http://schemas.microsoft.com/office/drawing/2014/main" id="{E0FABE19-C4DA-AF2E-CDD3-8F9CB7EFCC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0325" y="5387975"/>
            <a:ext cx="9623425" cy="7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</TotalTime>
  <Words>7</Words>
  <Application>Microsoft Office PowerPoint</Application>
  <PresentationFormat>Widescreen</PresentationFormat>
  <Paragraphs>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 Light</vt:lpstr>
      <vt:lpstr>Calibri</vt:lpstr>
      <vt:lpstr>Aptos</vt:lpstr>
      <vt:lpstr>Times New Roman</vt:lpstr>
      <vt:lpstr>Office Theme</vt:lpstr>
      <vt:lpstr>Exercise 3.109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3.de.6 ENGRD 2190</dc:title>
  <dc:creator>Ian Slauch</dc:creator>
  <cp:lastModifiedBy>T. Michael Duncan</cp:lastModifiedBy>
  <cp:revision>25</cp:revision>
  <dcterms:created xsi:type="dcterms:W3CDTF">2014-09-22T01:30:38Z</dcterms:created>
  <dcterms:modified xsi:type="dcterms:W3CDTF">2024-10-11T11:06:28Z</dcterms:modified>
</cp:coreProperties>
</file>