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D719"/>
    <a:srgbClr val="FF00FF"/>
    <a:srgbClr val="FFFF00"/>
    <a:srgbClr val="3A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8B31-38ED-DDDF-EE4D-E9678F05A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E32B0-F285-49E8-ACE1-CE07734D920D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24606-D225-2812-9505-4D947308A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F2977-65AB-B964-ABB1-8D4BB75C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02B21-EF40-4A1B-985E-B6ECF8D24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18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5578D-14F6-BD98-9A63-226F709AD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B0414-1D70-4E84-854C-71C63C0F849C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5B3E7-04B3-3DC8-53A6-989A0730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73B50-0B4D-4AEA-BE50-15F7A39B5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B232-2373-44BA-9DD4-6ADADB4B3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33498-BBC1-B7B4-C4CA-68BBFE697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220E-5EF8-44A1-B7A5-0CAA2956777E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E2E83-450A-2CD3-2694-245D6810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CC240-A4EB-9A80-6E52-04BF3F19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C0E7D-7CC7-4B2C-A9CE-B0821DE0D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41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B49F8-72FE-24C2-2A79-24164DDC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52F-4E2C-4208-8E18-0D5B9D69DE51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0A47-A0C0-7C2B-FF9A-E704E24A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836BF-A2E0-1272-4071-92FF5EB2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9E398-E7BC-4FED-92A1-EAE94F208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31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C29D7-5284-A696-043C-A831F06B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DE8F-875F-45F1-9233-208112B94829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AB1BD-E2EB-5339-C0FE-A012B9A7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4D020-4AB7-4C97-9553-C30B35A4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F7CC-2CBD-40D4-B882-A1C8CFED21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2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3C9BA3-8D94-1CCF-4444-6B3D0A43C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6D6A9-1839-423D-9DE2-475444D55622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577C9-28F8-4101-5DCD-A26D7882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497F30-7AD8-607C-4F0D-FEAEBD804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6904C-45DE-4B46-9F35-AB95FA68D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25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007EA7-E14D-3F54-5C6D-252F7FCF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17EF-578C-457E-999E-8E7DEC08F6C4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277561-97EF-8B49-E1BA-7667B1DE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1D4668-38C2-56FC-3842-DE9A1B42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BFAF5-46CD-4BCA-B1E7-B5D4D9D04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30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932C8C3-3DB0-5597-2053-68E4C82E5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6E1A-84E8-4A30-BCAC-5EAB619A5AFB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B4199F-8851-919A-0BFE-8945CA83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BB912A-9098-D825-67CB-25A5FE9A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9981D-57B9-411C-BF73-BD9AF3C151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3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96C6697-6093-C8B7-5A20-6450F512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1B7B-AEFA-4857-B3CA-B41B7DABF8AB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B2CB687-8C41-3158-215E-6753AEEE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8BFCD-721E-AAA1-4EC8-D8B0929C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291BE-9D28-43FB-B2B6-8DCDBE49F8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12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F83294-5832-9796-C98B-4E35F73FD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F20B-B7C5-47E1-AD18-A683D231A75F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2D79BD2-D067-8788-8A37-0A0E572B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4D9DB1-40B5-3789-0E3E-9F3D6B31B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A452A-F2A7-408F-9D40-B405AB903A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31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0340D8-7FB6-3E11-3443-4E54DE0C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333C6-7C82-4009-8D10-05DB36814816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36DD2C-2DD5-232E-3D0D-84A8EB050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587C25-40AD-9923-17F0-EF6026EB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9B354-D659-483B-9880-FF63F08D2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34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711047C-8361-C397-B439-FB04022D22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6A71CAD-3871-6637-FCAD-39DF6F3921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A35EF-0C1C-A480-B419-9FE38919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8ED88-E91A-4004-8E52-CF82FEDB3CF7}" type="datetimeFigureOut">
              <a:rPr lang="en-US"/>
              <a:pPr>
                <a:defRPr/>
              </a:pPr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DB93-DE50-9BF9-BFD4-AFE2D4CEE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F6C5D-1E61-E2EE-131A-E81F03466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0C171BE-91B2-4977-BB45-2770424F9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BD1FF245-AC7D-B1A0-69F6-7CD94A6B3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563" y="1550988"/>
            <a:ext cx="9144000" cy="1455737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Exercise 3.109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0D0CD8BB-7980-44C4-404E-8787B34E4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0712"/>
          </a:xfrm>
        </p:spPr>
        <p:txBody>
          <a:bodyPr/>
          <a:lstStyle/>
          <a:p>
            <a:pPr eaLnBrk="1" hangingPunct="1"/>
            <a:r>
              <a:rPr lang="en-US" altLang="en-US" sz="4000">
                <a:latin typeface="Times New Roman" panose="02020603050405020304" pitchFamily="18" charset="0"/>
              </a:rPr>
              <a:t>T. M. Duncan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>
            <a:extLst>
              <a:ext uri="{FF2B5EF4-FFF2-40B4-BE49-F238E27FC236}">
                <a16:creationId xmlns:a16="http://schemas.microsoft.com/office/drawing/2014/main" id="{D295FE26-2DBC-01D8-E572-E4BF540D3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201613"/>
            <a:ext cx="6181725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FF33D158-B178-4A38-3A1E-ED8334AAD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201613"/>
            <a:ext cx="9626600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>
            <a:extLst>
              <a:ext uri="{FF2B5EF4-FFF2-40B4-BE49-F238E27FC236}">
                <a16:creationId xmlns:a16="http://schemas.microsoft.com/office/drawing/2014/main" id="{E4CC8EB1-FB33-99F1-E334-50E366C8C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1778000"/>
            <a:ext cx="9642475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>
            <a:extLst>
              <a:ext uri="{FF2B5EF4-FFF2-40B4-BE49-F238E27FC236}">
                <a16:creationId xmlns:a16="http://schemas.microsoft.com/office/drawing/2014/main" id="{8DCCD188-A3C8-E76E-9AB5-D08A6562E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3509963"/>
            <a:ext cx="964565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5">
            <a:extLst>
              <a:ext uri="{FF2B5EF4-FFF2-40B4-BE49-F238E27FC236}">
                <a16:creationId xmlns:a16="http://schemas.microsoft.com/office/drawing/2014/main" id="{876B598C-99E6-02DC-9687-00800AD00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421188"/>
            <a:ext cx="96377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>
            <a:extLst>
              <a:ext uri="{FF2B5EF4-FFF2-40B4-BE49-F238E27FC236}">
                <a16:creationId xmlns:a16="http://schemas.microsoft.com/office/drawing/2014/main" id="{E0FABE19-C4DA-AF2E-CDD3-8F9CB7EFC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5387975"/>
            <a:ext cx="962342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 Light</vt:lpstr>
      <vt:lpstr>Calibri</vt:lpstr>
      <vt:lpstr>Aptos</vt:lpstr>
      <vt:lpstr>Times New Roman</vt:lpstr>
      <vt:lpstr>Office Theme</vt:lpstr>
      <vt:lpstr>Exercise 3.109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3.de.6 ENGRD 2190</dc:title>
  <dc:creator>Ian Slauch</dc:creator>
  <cp:lastModifiedBy>T. Michael Duncan</cp:lastModifiedBy>
  <cp:revision>25</cp:revision>
  <dcterms:created xsi:type="dcterms:W3CDTF">2014-09-22T01:30:38Z</dcterms:created>
  <dcterms:modified xsi:type="dcterms:W3CDTF">2024-10-11T11:06:28Z</dcterms:modified>
</cp:coreProperties>
</file>