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8" r:id="rId4"/>
    <p:sldId id="258" r:id="rId5"/>
    <p:sldId id="260" r:id="rId6"/>
    <p:sldId id="259" r:id="rId7"/>
    <p:sldId id="261" r:id="rId8"/>
    <p:sldId id="262" r:id="rId9"/>
    <p:sldId id="263" r:id="rId10"/>
    <p:sldId id="264" r:id="rId11"/>
    <p:sldId id="265" r:id="rId12"/>
    <p:sldId id="266" r:id="rId13"/>
    <p:sldId id="267" r:id="rId14"/>
    <p:sldId id="269"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B4F6A4-77D2-423A-9C74-BF43F7F1EBF9}" v="3" dt="2024-10-15T02:46:17.0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87"/>
    <p:restoredTop sz="94632"/>
  </p:normalViewPr>
  <p:slideViewPr>
    <p:cSldViewPr>
      <p:cViewPr varScale="1">
        <p:scale>
          <a:sx n="78" d="100"/>
          <a:sy n="78" d="100"/>
        </p:scale>
        <p:origin x="161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de Silva" userId="109afd5b2c8f34d4" providerId="LiveId" clId="{D1B4F6A4-77D2-423A-9C74-BF43F7F1EBF9}"/>
    <pc:docChg chg="custSel modSld">
      <pc:chgData name="Lauren de Silva" userId="109afd5b2c8f34d4" providerId="LiveId" clId="{D1B4F6A4-77D2-423A-9C74-BF43F7F1EBF9}" dt="2024-10-15T02:46:17.057" v="75" actId="1076"/>
      <pc:docMkLst>
        <pc:docMk/>
      </pc:docMkLst>
      <pc:sldChg chg="modSp mod">
        <pc:chgData name="Lauren de Silva" userId="109afd5b2c8f34d4" providerId="LiveId" clId="{D1B4F6A4-77D2-423A-9C74-BF43F7F1EBF9}" dt="2024-10-15T02:46:17.057" v="75" actId="1076"/>
        <pc:sldMkLst>
          <pc:docMk/>
          <pc:sldMk cId="0" sldId="256"/>
        </pc:sldMkLst>
        <pc:spChg chg="mod">
          <ac:chgData name="Lauren de Silva" userId="109afd5b2c8f34d4" providerId="LiveId" clId="{D1B4F6A4-77D2-423A-9C74-BF43F7F1EBF9}" dt="2024-10-15T02:45:58.941" v="27" actId="20577"/>
          <ac:spMkLst>
            <pc:docMk/>
            <pc:sldMk cId="0" sldId="256"/>
            <ac:spMk id="2" creationId="{52F8A9BD-665A-4FFF-B348-0D8E0D56F4A8}"/>
          </ac:spMkLst>
        </pc:spChg>
        <pc:spChg chg="mod">
          <ac:chgData name="Lauren de Silva" userId="109afd5b2c8f34d4" providerId="LiveId" clId="{D1B4F6A4-77D2-423A-9C74-BF43F7F1EBF9}" dt="2024-10-15T02:46:17.057" v="75" actId="1076"/>
          <ac:spMkLst>
            <pc:docMk/>
            <pc:sldMk cId="0" sldId="256"/>
            <ac:spMk id="3" creationId="{350C6A9D-94EB-45A7-A1E9-0B605260F5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859FAD-EF13-4AD7-8331-60F68CF9FB4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CCCC1AF1-D421-4E02-823B-50B64F88068E}"/>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ＭＳ Ｐゴシック" panose="020B0600070205080204" pitchFamily="34" charset="-128"/>
              </a:defRPr>
            </a:lvl1pPr>
          </a:lstStyle>
          <a:p>
            <a:pPr>
              <a:defRPr/>
            </a:pPr>
            <a:fld id="{F68CC340-0EDE-4B27-B6E9-46BA3BCA2BBE}" type="datetimeFigureOut">
              <a:rPr lang="en-US" altLang="en-US"/>
              <a:pPr>
                <a:defRPr/>
              </a:pPr>
              <a:t>10/15/2025</a:t>
            </a:fld>
            <a:endParaRPr lang="en-US" altLang="en-US"/>
          </a:p>
        </p:txBody>
      </p:sp>
      <p:sp>
        <p:nvSpPr>
          <p:cNvPr id="4" name="Slide Image Placeholder 3">
            <a:extLst>
              <a:ext uri="{FF2B5EF4-FFF2-40B4-BE49-F238E27FC236}">
                <a16:creationId xmlns:a16="http://schemas.microsoft.com/office/drawing/2014/main" id="{7DACCABB-2EE1-4C79-B575-060E0C83A9A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02659FD-0F5E-4CE2-8AE7-65FFC1207D4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AC55347-1215-463F-B146-B79DE360F5C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6E22AD31-911F-4A7D-9754-DD8B10ADE76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ＭＳ Ｐゴシック" panose="020B0600070205080204" pitchFamily="34" charset="-128"/>
              </a:defRPr>
            </a:lvl1pPr>
          </a:lstStyle>
          <a:p>
            <a:pPr>
              <a:defRPr/>
            </a:pPr>
            <a:fld id="{EC469F44-3A42-467D-A5B2-4C3E7310582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a:extLst>
              <a:ext uri="{FF2B5EF4-FFF2-40B4-BE49-F238E27FC236}">
                <a16:creationId xmlns:a16="http://schemas.microsoft.com/office/drawing/2014/main" id="{6A5F0DB6-777D-4089-9B5A-B0A876C2A2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Notes Placeholder 2">
            <a:extLst>
              <a:ext uri="{FF2B5EF4-FFF2-40B4-BE49-F238E27FC236}">
                <a16:creationId xmlns:a16="http://schemas.microsoft.com/office/drawing/2014/main" id="{B94A7CB3-DADB-41D8-A493-06BF13B6D2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1" name="Slide Number Placeholder 3">
            <a:extLst>
              <a:ext uri="{FF2B5EF4-FFF2-40B4-BE49-F238E27FC236}">
                <a16:creationId xmlns:a16="http://schemas.microsoft.com/office/drawing/2014/main" id="{A5275A81-1DD1-428E-A4C1-ED399B23C4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F5109666-308A-4C76-A174-282F153A59BD}" type="slidenum">
              <a:rPr lang="en-US" altLang="en-US" smtClean="0"/>
              <a:pPr/>
              <a:t>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51B741D-6EE8-4393-BFD7-43051C3C662D}"/>
              </a:ext>
            </a:extLst>
          </p:cNvPr>
          <p:cNvSpPr>
            <a:spLocks noGrp="1"/>
          </p:cNvSpPr>
          <p:nvPr>
            <p:ph type="dt" sz="half" idx="10"/>
          </p:nvPr>
        </p:nvSpPr>
        <p:spPr/>
        <p:txBody>
          <a:bodyPr/>
          <a:lstStyle>
            <a:lvl1pPr>
              <a:defRPr/>
            </a:lvl1pPr>
          </a:lstStyle>
          <a:p>
            <a:pPr>
              <a:defRPr/>
            </a:pPr>
            <a:fld id="{F5887020-65B5-4ABD-AD05-453C61648846}" type="datetimeFigureOut">
              <a:rPr lang="en-US" altLang="en-US"/>
              <a:pPr>
                <a:defRPr/>
              </a:pPr>
              <a:t>10/15/2025</a:t>
            </a:fld>
            <a:endParaRPr lang="en-US" altLang="en-US"/>
          </a:p>
        </p:txBody>
      </p:sp>
      <p:sp>
        <p:nvSpPr>
          <p:cNvPr id="5" name="Footer Placeholder 4">
            <a:extLst>
              <a:ext uri="{FF2B5EF4-FFF2-40B4-BE49-F238E27FC236}">
                <a16:creationId xmlns:a16="http://schemas.microsoft.com/office/drawing/2014/main" id="{253901DE-A2D8-4665-9890-5AD197C6891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13C93EE-1B9C-4E46-AB90-8BC92501363A}"/>
              </a:ext>
            </a:extLst>
          </p:cNvPr>
          <p:cNvSpPr>
            <a:spLocks noGrp="1"/>
          </p:cNvSpPr>
          <p:nvPr>
            <p:ph type="sldNum" sz="quarter" idx="12"/>
          </p:nvPr>
        </p:nvSpPr>
        <p:spPr/>
        <p:txBody>
          <a:bodyPr/>
          <a:lstStyle>
            <a:lvl1pPr>
              <a:defRPr/>
            </a:lvl1pPr>
          </a:lstStyle>
          <a:p>
            <a:pPr>
              <a:defRPr/>
            </a:pPr>
            <a:fld id="{561259DF-D18E-48A4-92C7-F6B963E87E5B}" type="slidenum">
              <a:rPr lang="en-US" altLang="en-US"/>
              <a:pPr>
                <a:defRPr/>
              </a:pPr>
              <a:t>‹#›</a:t>
            </a:fld>
            <a:endParaRPr lang="en-US" altLang="en-US"/>
          </a:p>
        </p:txBody>
      </p:sp>
    </p:spTree>
    <p:extLst>
      <p:ext uri="{BB962C8B-B14F-4D97-AF65-F5344CB8AC3E}">
        <p14:creationId xmlns:p14="http://schemas.microsoft.com/office/powerpoint/2010/main" val="1271040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11C9CC-318D-44BE-96E5-CF3CF159276C}"/>
              </a:ext>
            </a:extLst>
          </p:cNvPr>
          <p:cNvSpPr>
            <a:spLocks noGrp="1"/>
          </p:cNvSpPr>
          <p:nvPr>
            <p:ph type="dt" sz="half" idx="10"/>
          </p:nvPr>
        </p:nvSpPr>
        <p:spPr/>
        <p:txBody>
          <a:bodyPr/>
          <a:lstStyle>
            <a:lvl1pPr>
              <a:defRPr/>
            </a:lvl1pPr>
          </a:lstStyle>
          <a:p>
            <a:pPr>
              <a:defRPr/>
            </a:pPr>
            <a:fld id="{FFDFCEE3-9754-4EC2-A451-1DA29E414A3E}" type="datetimeFigureOut">
              <a:rPr lang="en-US" altLang="en-US"/>
              <a:pPr>
                <a:defRPr/>
              </a:pPr>
              <a:t>10/15/2025</a:t>
            </a:fld>
            <a:endParaRPr lang="en-US" altLang="en-US"/>
          </a:p>
        </p:txBody>
      </p:sp>
      <p:sp>
        <p:nvSpPr>
          <p:cNvPr id="5" name="Footer Placeholder 4">
            <a:extLst>
              <a:ext uri="{FF2B5EF4-FFF2-40B4-BE49-F238E27FC236}">
                <a16:creationId xmlns:a16="http://schemas.microsoft.com/office/drawing/2014/main" id="{C8F98A15-6F69-4203-8643-72D725F0034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36845C3-0BC4-4221-A76F-1EC671F8FDBF}"/>
              </a:ext>
            </a:extLst>
          </p:cNvPr>
          <p:cNvSpPr>
            <a:spLocks noGrp="1"/>
          </p:cNvSpPr>
          <p:nvPr>
            <p:ph type="sldNum" sz="quarter" idx="12"/>
          </p:nvPr>
        </p:nvSpPr>
        <p:spPr/>
        <p:txBody>
          <a:bodyPr/>
          <a:lstStyle>
            <a:lvl1pPr>
              <a:defRPr/>
            </a:lvl1pPr>
          </a:lstStyle>
          <a:p>
            <a:pPr>
              <a:defRPr/>
            </a:pPr>
            <a:fld id="{0A609DBD-9C21-4D12-87FF-3AE8A3B3BB0D}" type="slidenum">
              <a:rPr lang="en-US" altLang="en-US"/>
              <a:pPr>
                <a:defRPr/>
              </a:pPr>
              <a:t>‹#›</a:t>
            </a:fld>
            <a:endParaRPr lang="en-US" altLang="en-US"/>
          </a:p>
        </p:txBody>
      </p:sp>
    </p:spTree>
    <p:extLst>
      <p:ext uri="{BB962C8B-B14F-4D97-AF65-F5344CB8AC3E}">
        <p14:creationId xmlns:p14="http://schemas.microsoft.com/office/powerpoint/2010/main" val="940147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F215F5-F482-48D5-A564-DCB67133C7BA}"/>
              </a:ext>
            </a:extLst>
          </p:cNvPr>
          <p:cNvSpPr>
            <a:spLocks noGrp="1"/>
          </p:cNvSpPr>
          <p:nvPr>
            <p:ph type="dt" sz="half" idx="10"/>
          </p:nvPr>
        </p:nvSpPr>
        <p:spPr/>
        <p:txBody>
          <a:bodyPr/>
          <a:lstStyle>
            <a:lvl1pPr>
              <a:defRPr/>
            </a:lvl1pPr>
          </a:lstStyle>
          <a:p>
            <a:pPr>
              <a:defRPr/>
            </a:pPr>
            <a:fld id="{BB850E48-ABF3-4426-AF40-158ADF3F5795}" type="datetimeFigureOut">
              <a:rPr lang="en-US" altLang="en-US"/>
              <a:pPr>
                <a:defRPr/>
              </a:pPr>
              <a:t>10/15/2025</a:t>
            </a:fld>
            <a:endParaRPr lang="en-US" altLang="en-US"/>
          </a:p>
        </p:txBody>
      </p:sp>
      <p:sp>
        <p:nvSpPr>
          <p:cNvPr id="5" name="Footer Placeholder 4">
            <a:extLst>
              <a:ext uri="{FF2B5EF4-FFF2-40B4-BE49-F238E27FC236}">
                <a16:creationId xmlns:a16="http://schemas.microsoft.com/office/drawing/2014/main" id="{B63B3F86-415A-4954-9FC4-50EFE94910E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87CA407-8F53-4A20-B66B-9269FFCFFDEF}"/>
              </a:ext>
            </a:extLst>
          </p:cNvPr>
          <p:cNvSpPr>
            <a:spLocks noGrp="1"/>
          </p:cNvSpPr>
          <p:nvPr>
            <p:ph type="sldNum" sz="quarter" idx="12"/>
          </p:nvPr>
        </p:nvSpPr>
        <p:spPr/>
        <p:txBody>
          <a:bodyPr/>
          <a:lstStyle>
            <a:lvl1pPr>
              <a:defRPr/>
            </a:lvl1pPr>
          </a:lstStyle>
          <a:p>
            <a:pPr>
              <a:defRPr/>
            </a:pPr>
            <a:fld id="{870B6427-94FD-4855-BDF5-6B175A5618D3}" type="slidenum">
              <a:rPr lang="en-US" altLang="en-US"/>
              <a:pPr>
                <a:defRPr/>
              </a:pPr>
              <a:t>‹#›</a:t>
            </a:fld>
            <a:endParaRPr lang="en-US" altLang="en-US"/>
          </a:p>
        </p:txBody>
      </p:sp>
    </p:spTree>
    <p:extLst>
      <p:ext uri="{BB962C8B-B14F-4D97-AF65-F5344CB8AC3E}">
        <p14:creationId xmlns:p14="http://schemas.microsoft.com/office/powerpoint/2010/main" val="2354398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8B6E9B-AA50-490A-B3B8-AD305EE70CBC}"/>
              </a:ext>
            </a:extLst>
          </p:cNvPr>
          <p:cNvSpPr>
            <a:spLocks noGrp="1"/>
          </p:cNvSpPr>
          <p:nvPr>
            <p:ph type="dt" sz="half" idx="10"/>
          </p:nvPr>
        </p:nvSpPr>
        <p:spPr/>
        <p:txBody>
          <a:bodyPr/>
          <a:lstStyle>
            <a:lvl1pPr>
              <a:defRPr/>
            </a:lvl1pPr>
          </a:lstStyle>
          <a:p>
            <a:pPr>
              <a:defRPr/>
            </a:pPr>
            <a:fld id="{141E3F17-F0E4-47AA-9E16-F72833AFD87C}" type="datetimeFigureOut">
              <a:rPr lang="en-US" altLang="en-US"/>
              <a:pPr>
                <a:defRPr/>
              </a:pPr>
              <a:t>10/15/2025</a:t>
            </a:fld>
            <a:endParaRPr lang="en-US" altLang="en-US"/>
          </a:p>
        </p:txBody>
      </p:sp>
      <p:sp>
        <p:nvSpPr>
          <p:cNvPr id="5" name="Footer Placeholder 4">
            <a:extLst>
              <a:ext uri="{FF2B5EF4-FFF2-40B4-BE49-F238E27FC236}">
                <a16:creationId xmlns:a16="http://schemas.microsoft.com/office/drawing/2014/main" id="{2040458C-B457-469B-8F3F-1BC6280125C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75F734F-D518-4616-96C3-E8B65037C9A4}"/>
              </a:ext>
            </a:extLst>
          </p:cNvPr>
          <p:cNvSpPr>
            <a:spLocks noGrp="1"/>
          </p:cNvSpPr>
          <p:nvPr>
            <p:ph type="sldNum" sz="quarter" idx="12"/>
          </p:nvPr>
        </p:nvSpPr>
        <p:spPr/>
        <p:txBody>
          <a:bodyPr/>
          <a:lstStyle>
            <a:lvl1pPr>
              <a:defRPr/>
            </a:lvl1pPr>
          </a:lstStyle>
          <a:p>
            <a:pPr>
              <a:defRPr/>
            </a:pPr>
            <a:fld id="{3B5D7B29-0A94-4D61-9936-1721EFABABEB}" type="slidenum">
              <a:rPr lang="en-US" altLang="en-US"/>
              <a:pPr>
                <a:defRPr/>
              </a:pPr>
              <a:t>‹#›</a:t>
            </a:fld>
            <a:endParaRPr lang="en-US" altLang="en-US"/>
          </a:p>
        </p:txBody>
      </p:sp>
    </p:spTree>
    <p:extLst>
      <p:ext uri="{BB962C8B-B14F-4D97-AF65-F5344CB8AC3E}">
        <p14:creationId xmlns:p14="http://schemas.microsoft.com/office/powerpoint/2010/main" val="397739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C10AB4-515C-4449-8356-E8B80DE475BC}"/>
              </a:ext>
            </a:extLst>
          </p:cNvPr>
          <p:cNvSpPr>
            <a:spLocks noGrp="1"/>
          </p:cNvSpPr>
          <p:nvPr>
            <p:ph type="dt" sz="half" idx="10"/>
          </p:nvPr>
        </p:nvSpPr>
        <p:spPr/>
        <p:txBody>
          <a:bodyPr/>
          <a:lstStyle>
            <a:lvl1pPr>
              <a:defRPr/>
            </a:lvl1pPr>
          </a:lstStyle>
          <a:p>
            <a:pPr>
              <a:defRPr/>
            </a:pPr>
            <a:fld id="{43E1DB18-7A8E-4AE6-AD98-05EE20296312}" type="datetimeFigureOut">
              <a:rPr lang="en-US" altLang="en-US"/>
              <a:pPr>
                <a:defRPr/>
              </a:pPr>
              <a:t>10/15/2025</a:t>
            </a:fld>
            <a:endParaRPr lang="en-US" altLang="en-US"/>
          </a:p>
        </p:txBody>
      </p:sp>
      <p:sp>
        <p:nvSpPr>
          <p:cNvPr id="5" name="Footer Placeholder 4">
            <a:extLst>
              <a:ext uri="{FF2B5EF4-FFF2-40B4-BE49-F238E27FC236}">
                <a16:creationId xmlns:a16="http://schemas.microsoft.com/office/drawing/2014/main" id="{A0B24C5F-7B5F-4C99-B5F2-FBC13BA68D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0785424-364D-4378-9D91-E3BE86B1EE02}"/>
              </a:ext>
            </a:extLst>
          </p:cNvPr>
          <p:cNvSpPr>
            <a:spLocks noGrp="1"/>
          </p:cNvSpPr>
          <p:nvPr>
            <p:ph type="sldNum" sz="quarter" idx="12"/>
          </p:nvPr>
        </p:nvSpPr>
        <p:spPr/>
        <p:txBody>
          <a:bodyPr/>
          <a:lstStyle>
            <a:lvl1pPr>
              <a:defRPr/>
            </a:lvl1pPr>
          </a:lstStyle>
          <a:p>
            <a:pPr>
              <a:defRPr/>
            </a:pPr>
            <a:fld id="{FCEE8814-957E-4C83-B57D-57B3DE73F175}" type="slidenum">
              <a:rPr lang="en-US" altLang="en-US"/>
              <a:pPr>
                <a:defRPr/>
              </a:pPr>
              <a:t>‹#›</a:t>
            </a:fld>
            <a:endParaRPr lang="en-US" altLang="en-US"/>
          </a:p>
        </p:txBody>
      </p:sp>
    </p:spTree>
    <p:extLst>
      <p:ext uri="{BB962C8B-B14F-4D97-AF65-F5344CB8AC3E}">
        <p14:creationId xmlns:p14="http://schemas.microsoft.com/office/powerpoint/2010/main" val="1635512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890E988-9E37-4C05-94D2-D1343D541E94}"/>
              </a:ext>
            </a:extLst>
          </p:cNvPr>
          <p:cNvSpPr>
            <a:spLocks noGrp="1"/>
          </p:cNvSpPr>
          <p:nvPr>
            <p:ph type="dt" sz="half" idx="10"/>
          </p:nvPr>
        </p:nvSpPr>
        <p:spPr/>
        <p:txBody>
          <a:bodyPr/>
          <a:lstStyle>
            <a:lvl1pPr>
              <a:defRPr/>
            </a:lvl1pPr>
          </a:lstStyle>
          <a:p>
            <a:pPr>
              <a:defRPr/>
            </a:pPr>
            <a:fld id="{17303836-CA26-4279-A2AD-FED2FF1FBF68}" type="datetimeFigureOut">
              <a:rPr lang="en-US" altLang="en-US"/>
              <a:pPr>
                <a:defRPr/>
              </a:pPr>
              <a:t>10/15/2025</a:t>
            </a:fld>
            <a:endParaRPr lang="en-US" altLang="en-US"/>
          </a:p>
        </p:txBody>
      </p:sp>
      <p:sp>
        <p:nvSpPr>
          <p:cNvPr id="6" name="Footer Placeholder 4">
            <a:extLst>
              <a:ext uri="{FF2B5EF4-FFF2-40B4-BE49-F238E27FC236}">
                <a16:creationId xmlns:a16="http://schemas.microsoft.com/office/drawing/2014/main" id="{C1F464C3-FA9D-42AC-9B84-CC535CA8880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853A18E-0636-43CF-A9B5-21538F5065C7}"/>
              </a:ext>
            </a:extLst>
          </p:cNvPr>
          <p:cNvSpPr>
            <a:spLocks noGrp="1"/>
          </p:cNvSpPr>
          <p:nvPr>
            <p:ph type="sldNum" sz="quarter" idx="12"/>
          </p:nvPr>
        </p:nvSpPr>
        <p:spPr/>
        <p:txBody>
          <a:bodyPr/>
          <a:lstStyle>
            <a:lvl1pPr>
              <a:defRPr/>
            </a:lvl1pPr>
          </a:lstStyle>
          <a:p>
            <a:pPr>
              <a:defRPr/>
            </a:pPr>
            <a:fld id="{F11D1D2F-3182-451E-B4B7-F944F44A3631}" type="slidenum">
              <a:rPr lang="en-US" altLang="en-US"/>
              <a:pPr>
                <a:defRPr/>
              </a:pPr>
              <a:t>‹#›</a:t>
            </a:fld>
            <a:endParaRPr lang="en-US" altLang="en-US"/>
          </a:p>
        </p:txBody>
      </p:sp>
    </p:spTree>
    <p:extLst>
      <p:ext uri="{BB962C8B-B14F-4D97-AF65-F5344CB8AC3E}">
        <p14:creationId xmlns:p14="http://schemas.microsoft.com/office/powerpoint/2010/main" val="455937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7FE95C3-A802-47BD-BE20-9712FFC2BFB1}"/>
              </a:ext>
            </a:extLst>
          </p:cNvPr>
          <p:cNvSpPr>
            <a:spLocks noGrp="1"/>
          </p:cNvSpPr>
          <p:nvPr>
            <p:ph type="dt" sz="half" idx="10"/>
          </p:nvPr>
        </p:nvSpPr>
        <p:spPr/>
        <p:txBody>
          <a:bodyPr/>
          <a:lstStyle>
            <a:lvl1pPr>
              <a:defRPr/>
            </a:lvl1pPr>
          </a:lstStyle>
          <a:p>
            <a:pPr>
              <a:defRPr/>
            </a:pPr>
            <a:fld id="{A63558F4-C36B-4E3B-95FB-47D5183BACA3}" type="datetimeFigureOut">
              <a:rPr lang="en-US" altLang="en-US"/>
              <a:pPr>
                <a:defRPr/>
              </a:pPr>
              <a:t>10/15/2025</a:t>
            </a:fld>
            <a:endParaRPr lang="en-US" altLang="en-US"/>
          </a:p>
        </p:txBody>
      </p:sp>
      <p:sp>
        <p:nvSpPr>
          <p:cNvPr id="8" name="Footer Placeholder 4">
            <a:extLst>
              <a:ext uri="{FF2B5EF4-FFF2-40B4-BE49-F238E27FC236}">
                <a16:creationId xmlns:a16="http://schemas.microsoft.com/office/drawing/2014/main" id="{AA8856E3-AEF5-442D-9CFB-AB8D13F53AF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A41293B-5502-4FF0-9A2F-D87929812262}"/>
              </a:ext>
            </a:extLst>
          </p:cNvPr>
          <p:cNvSpPr>
            <a:spLocks noGrp="1"/>
          </p:cNvSpPr>
          <p:nvPr>
            <p:ph type="sldNum" sz="quarter" idx="12"/>
          </p:nvPr>
        </p:nvSpPr>
        <p:spPr/>
        <p:txBody>
          <a:bodyPr/>
          <a:lstStyle>
            <a:lvl1pPr>
              <a:defRPr/>
            </a:lvl1pPr>
          </a:lstStyle>
          <a:p>
            <a:pPr>
              <a:defRPr/>
            </a:pPr>
            <a:fld id="{1897EB77-C6AF-4383-A393-D09E34D34683}" type="slidenum">
              <a:rPr lang="en-US" altLang="en-US"/>
              <a:pPr>
                <a:defRPr/>
              </a:pPr>
              <a:t>‹#›</a:t>
            </a:fld>
            <a:endParaRPr lang="en-US" altLang="en-US"/>
          </a:p>
        </p:txBody>
      </p:sp>
    </p:spTree>
    <p:extLst>
      <p:ext uri="{BB962C8B-B14F-4D97-AF65-F5344CB8AC3E}">
        <p14:creationId xmlns:p14="http://schemas.microsoft.com/office/powerpoint/2010/main" val="3845532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B32EC3A-B64B-443B-A70D-7671ED087054}"/>
              </a:ext>
            </a:extLst>
          </p:cNvPr>
          <p:cNvSpPr>
            <a:spLocks noGrp="1"/>
          </p:cNvSpPr>
          <p:nvPr>
            <p:ph type="dt" sz="half" idx="10"/>
          </p:nvPr>
        </p:nvSpPr>
        <p:spPr/>
        <p:txBody>
          <a:bodyPr/>
          <a:lstStyle>
            <a:lvl1pPr>
              <a:defRPr/>
            </a:lvl1pPr>
          </a:lstStyle>
          <a:p>
            <a:pPr>
              <a:defRPr/>
            </a:pPr>
            <a:fld id="{AF7CE8E3-91FD-46A7-84BB-EC446F537696}" type="datetimeFigureOut">
              <a:rPr lang="en-US" altLang="en-US"/>
              <a:pPr>
                <a:defRPr/>
              </a:pPr>
              <a:t>10/15/2025</a:t>
            </a:fld>
            <a:endParaRPr lang="en-US" altLang="en-US"/>
          </a:p>
        </p:txBody>
      </p:sp>
      <p:sp>
        <p:nvSpPr>
          <p:cNvPr id="4" name="Footer Placeholder 4">
            <a:extLst>
              <a:ext uri="{FF2B5EF4-FFF2-40B4-BE49-F238E27FC236}">
                <a16:creationId xmlns:a16="http://schemas.microsoft.com/office/drawing/2014/main" id="{96928C73-535D-4B25-A1F3-EE4B1921FF2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9A5B058-1F90-4777-8463-D3C987E762AB}"/>
              </a:ext>
            </a:extLst>
          </p:cNvPr>
          <p:cNvSpPr>
            <a:spLocks noGrp="1"/>
          </p:cNvSpPr>
          <p:nvPr>
            <p:ph type="sldNum" sz="quarter" idx="12"/>
          </p:nvPr>
        </p:nvSpPr>
        <p:spPr/>
        <p:txBody>
          <a:bodyPr/>
          <a:lstStyle>
            <a:lvl1pPr>
              <a:defRPr/>
            </a:lvl1pPr>
          </a:lstStyle>
          <a:p>
            <a:pPr>
              <a:defRPr/>
            </a:pPr>
            <a:fld id="{B3C0A5CB-05F4-4DCA-934B-F80861129E80}" type="slidenum">
              <a:rPr lang="en-US" altLang="en-US"/>
              <a:pPr>
                <a:defRPr/>
              </a:pPr>
              <a:t>‹#›</a:t>
            </a:fld>
            <a:endParaRPr lang="en-US" altLang="en-US"/>
          </a:p>
        </p:txBody>
      </p:sp>
    </p:spTree>
    <p:extLst>
      <p:ext uri="{BB962C8B-B14F-4D97-AF65-F5344CB8AC3E}">
        <p14:creationId xmlns:p14="http://schemas.microsoft.com/office/powerpoint/2010/main" val="3163914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C9D00D7-2F76-4CF9-9D7D-60EB28663CBA}"/>
              </a:ext>
            </a:extLst>
          </p:cNvPr>
          <p:cNvSpPr>
            <a:spLocks noGrp="1"/>
          </p:cNvSpPr>
          <p:nvPr>
            <p:ph type="dt" sz="half" idx="10"/>
          </p:nvPr>
        </p:nvSpPr>
        <p:spPr/>
        <p:txBody>
          <a:bodyPr/>
          <a:lstStyle>
            <a:lvl1pPr>
              <a:defRPr/>
            </a:lvl1pPr>
          </a:lstStyle>
          <a:p>
            <a:pPr>
              <a:defRPr/>
            </a:pPr>
            <a:fld id="{768CD1F1-8414-444B-84CC-15CCBDB4A78D}" type="datetimeFigureOut">
              <a:rPr lang="en-US" altLang="en-US"/>
              <a:pPr>
                <a:defRPr/>
              </a:pPr>
              <a:t>10/15/2025</a:t>
            </a:fld>
            <a:endParaRPr lang="en-US" altLang="en-US"/>
          </a:p>
        </p:txBody>
      </p:sp>
      <p:sp>
        <p:nvSpPr>
          <p:cNvPr id="3" name="Footer Placeholder 4">
            <a:extLst>
              <a:ext uri="{FF2B5EF4-FFF2-40B4-BE49-F238E27FC236}">
                <a16:creationId xmlns:a16="http://schemas.microsoft.com/office/drawing/2014/main" id="{0D4F689B-89D4-4100-B017-D95ADD0E7B5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BFE40AA-FEA9-488A-BADD-0A2CE16E5132}"/>
              </a:ext>
            </a:extLst>
          </p:cNvPr>
          <p:cNvSpPr>
            <a:spLocks noGrp="1"/>
          </p:cNvSpPr>
          <p:nvPr>
            <p:ph type="sldNum" sz="quarter" idx="12"/>
          </p:nvPr>
        </p:nvSpPr>
        <p:spPr/>
        <p:txBody>
          <a:bodyPr/>
          <a:lstStyle>
            <a:lvl1pPr>
              <a:defRPr/>
            </a:lvl1pPr>
          </a:lstStyle>
          <a:p>
            <a:pPr>
              <a:defRPr/>
            </a:pPr>
            <a:fld id="{47770643-FA6A-474D-B5C5-09F051642FEE}" type="slidenum">
              <a:rPr lang="en-US" altLang="en-US"/>
              <a:pPr>
                <a:defRPr/>
              </a:pPr>
              <a:t>‹#›</a:t>
            </a:fld>
            <a:endParaRPr lang="en-US" altLang="en-US"/>
          </a:p>
        </p:txBody>
      </p:sp>
    </p:spTree>
    <p:extLst>
      <p:ext uri="{BB962C8B-B14F-4D97-AF65-F5344CB8AC3E}">
        <p14:creationId xmlns:p14="http://schemas.microsoft.com/office/powerpoint/2010/main" val="2531641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E785263-A8E1-4E27-82FA-BCB20E6FE8FB}"/>
              </a:ext>
            </a:extLst>
          </p:cNvPr>
          <p:cNvSpPr>
            <a:spLocks noGrp="1"/>
          </p:cNvSpPr>
          <p:nvPr>
            <p:ph type="dt" sz="half" idx="10"/>
          </p:nvPr>
        </p:nvSpPr>
        <p:spPr/>
        <p:txBody>
          <a:bodyPr/>
          <a:lstStyle>
            <a:lvl1pPr>
              <a:defRPr/>
            </a:lvl1pPr>
          </a:lstStyle>
          <a:p>
            <a:pPr>
              <a:defRPr/>
            </a:pPr>
            <a:fld id="{3BB1CDED-5711-4C41-918B-CF1A4ED9E541}" type="datetimeFigureOut">
              <a:rPr lang="en-US" altLang="en-US"/>
              <a:pPr>
                <a:defRPr/>
              </a:pPr>
              <a:t>10/15/2025</a:t>
            </a:fld>
            <a:endParaRPr lang="en-US" altLang="en-US"/>
          </a:p>
        </p:txBody>
      </p:sp>
      <p:sp>
        <p:nvSpPr>
          <p:cNvPr id="6" name="Footer Placeholder 4">
            <a:extLst>
              <a:ext uri="{FF2B5EF4-FFF2-40B4-BE49-F238E27FC236}">
                <a16:creationId xmlns:a16="http://schemas.microsoft.com/office/drawing/2014/main" id="{42D22E04-1699-4B8D-8ACD-E97B5D1D3B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42B3C79-E83E-4734-8287-FBA803195569}"/>
              </a:ext>
            </a:extLst>
          </p:cNvPr>
          <p:cNvSpPr>
            <a:spLocks noGrp="1"/>
          </p:cNvSpPr>
          <p:nvPr>
            <p:ph type="sldNum" sz="quarter" idx="12"/>
          </p:nvPr>
        </p:nvSpPr>
        <p:spPr/>
        <p:txBody>
          <a:bodyPr/>
          <a:lstStyle>
            <a:lvl1pPr>
              <a:defRPr/>
            </a:lvl1pPr>
          </a:lstStyle>
          <a:p>
            <a:pPr>
              <a:defRPr/>
            </a:pPr>
            <a:fld id="{7211E4D6-2AC0-4954-A829-3C6FAA55DCD9}" type="slidenum">
              <a:rPr lang="en-US" altLang="en-US"/>
              <a:pPr>
                <a:defRPr/>
              </a:pPr>
              <a:t>‹#›</a:t>
            </a:fld>
            <a:endParaRPr lang="en-US" altLang="en-US"/>
          </a:p>
        </p:txBody>
      </p:sp>
    </p:spTree>
    <p:extLst>
      <p:ext uri="{BB962C8B-B14F-4D97-AF65-F5344CB8AC3E}">
        <p14:creationId xmlns:p14="http://schemas.microsoft.com/office/powerpoint/2010/main" val="1991386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55D2737-FC3F-42D6-ABB5-5079D4020891}"/>
              </a:ext>
            </a:extLst>
          </p:cNvPr>
          <p:cNvSpPr>
            <a:spLocks noGrp="1"/>
          </p:cNvSpPr>
          <p:nvPr>
            <p:ph type="dt" sz="half" idx="10"/>
          </p:nvPr>
        </p:nvSpPr>
        <p:spPr/>
        <p:txBody>
          <a:bodyPr/>
          <a:lstStyle>
            <a:lvl1pPr>
              <a:defRPr/>
            </a:lvl1pPr>
          </a:lstStyle>
          <a:p>
            <a:pPr>
              <a:defRPr/>
            </a:pPr>
            <a:fld id="{989049D3-8E61-4A66-890C-F15288569E6F}" type="datetimeFigureOut">
              <a:rPr lang="en-US" altLang="en-US"/>
              <a:pPr>
                <a:defRPr/>
              </a:pPr>
              <a:t>10/15/2025</a:t>
            </a:fld>
            <a:endParaRPr lang="en-US" altLang="en-US"/>
          </a:p>
        </p:txBody>
      </p:sp>
      <p:sp>
        <p:nvSpPr>
          <p:cNvPr id="6" name="Footer Placeholder 4">
            <a:extLst>
              <a:ext uri="{FF2B5EF4-FFF2-40B4-BE49-F238E27FC236}">
                <a16:creationId xmlns:a16="http://schemas.microsoft.com/office/drawing/2014/main" id="{066646DC-C1FA-4AD1-961F-43D7A5BDA41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FC6981E-6442-4F2C-8C67-080BF9EAE8A8}"/>
              </a:ext>
            </a:extLst>
          </p:cNvPr>
          <p:cNvSpPr>
            <a:spLocks noGrp="1"/>
          </p:cNvSpPr>
          <p:nvPr>
            <p:ph type="sldNum" sz="quarter" idx="12"/>
          </p:nvPr>
        </p:nvSpPr>
        <p:spPr/>
        <p:txBody>
          <a:bodyPr/>
          <a:lstStyle>
            <a:lvl1pPr>
              <a:defRPr/>
            </a:lvl1pPr>
          </a:lstStyle>
          <a:p>
            <a:pPr>
              <a:defRPr/>
            </a:pPr>
            <a:fld id="{A7B06296-6E8E-45BC-A475-641E57F33485}" type="slidenum">
              <a:rPr lang="en-US" altLang="en-US"/>
              <a:pPr>
                <a:defRPr/>
              </a:pPr>
              <a:t>‹#›</a:t>
            </a:fld>
            <a:endParaRPr lang="en-US" altLang="en-US"/>
          </a:p>
        </p:txBody>
      </p:sp>
    </p:spTree>
    <p:extLst>
      <p:ext uri="{BB962C8B-B14F-4D97-AF65-F5344CB8AC3E}">
        <p14:creationId xmlns:p14="http://schemas.microsoft.com/office/powerpoint/2010/main" val="4148747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E769FF5-C87F-45B8-AF29-D5CC4209082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F1A51BC7-BF22-4CAA-BD11-846520B0BD2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8466C25-6612-4BAE-A9B7-0DED5E3ED02D}"/>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anose="020F0502020204030204" pitchFamily="34" charset="0"/>
                <a:ea typeface="ＭＳ Ｐゴシック" panose="020B0600070205080204" pitchFamily="34" charset="-128"/>
              </a:defRPr>
            </a:lvl1pPr>
          </a:lstStyle>
          <a:p>
            <a:pPr>
              <a:defRPr/>
            </a:pPr>
            <a:fld id="{FF6F8A7C-7511-43D8-ADAC-0790CF6652E8}" type="datetimeFigureOut">
              <a:rPr lang="en-US" altLang="en-US"/>
              <a:pPr>
                <a:defRPr/>
              </a:pPr>
              <a:t>10/15/2025</a:t>
            </a:fld>
            <a:endParaRPr lang="en-US" altLang="en-US"/>
          </a:p>
        </p:txBody>
      </p:sp>
      <p:sp>
        <p:nvSpPr>
          <p:cNvPr id="5" name="Footer Placeholder 4">
            <a:extLst>
              <a:ext uri="{FF2B5EF4-FFF2-40B4-BE49-F238E27FC236}">
                <a16:creationId xmlns:a16="http://schemas.microsoft.com/office/drawing/2014/main" id="{6E290D53-1A87-43F4-B00A-39DAB1F7304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983D6F88-7E31-432A-B050-F1FFBD5130A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ea typeface="ＭＳ Ｐゴシック" panose="020B0600070205080204" pitchFamily="34" charset="-128"/>
              </a:defRPr>
            </a:lvl1pPr>
          </a:lstStyle>
          <a:p>
            <a:pPr>
              <a:defRPr/>
            </a:pPr>
            <a:fld id="{857F6276-FC96-4C0A-BB98-E3FB4E4826C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DE3AC363-C4AF-4A0D-BFFC-DD006EF60067}"/>
              </a:ext>
            </a:extLst>
          </p:cNvPr>
          <p:cNvSpPr>
            <a:spLocks noGrp="1"/>
          </p:cNvSpPr>
          <p:nvPr>
            <p:ph type="ctrTitle"/>
          </p:nvPr>
        </p:nvSpPr>
        <p:spPr>
          <a:xfrm>
            <a:off x="240506" y="131762"/>
            <a:ext cx="8662988" cy="1697038"/>
          </a:xfrm>
        </p:spPr>
        <p:txBody>
          <a:bodyPr/>
          <a:lstStyle/>
          <a:p>
            <a:pPr eaLnBrk="1" hangingPunct="1"/>
            <a:r>
              <a:rPr lang="en-US" altLang="en-US" sz="3600" dirty="0">
                <a:latin typeface="Calibri" panose="020F0502020204030204" pitchFamily="34" charset="0"/>
                <a:ea typeface="ＭＳ Ｐゴシック" panose="020B0600070205080204" pitchFamily="34" charset="-128"/>
                <a:cs typeface="Calibri" panose="020F0502020204030204" pitchFamily="34" charset="0"/>
              </a:rPr>
              <a:t>Exercise 4.2</a:t>
            </a:r>
            <a:br>
              <a:rPr lang="en-US" altLang="en-US" dirty="0">
                <a:latin typeface="Calibri" panose="020F0502020204030204" pitchFamily="34" charset="0"/>
                <a:ea typeface="ＭＳ Ｐゴシック" panose="020B0600070205080204" pitchFamily="34" charset="-128"/>
                <a:cs typeface="Calibri" panose="020F0502020204030204" pitchFamily="34" charset="0"/>
              </a:rPr>
            </a:br>
            <a:r>
              <a:rPr lang="en-US" altLang="en-US" dirty="0">
                <a:latin typeface="Calibri" panose="020F0502020204030204" pitchFamily="34" charset="0"/>
                <a:ea typeface="ＭＳ Ｐゴシック" panose="020B0600070205080204" pitchFamily="34" charset="-128"/>
                <a:cs typeface="Calibri" panose="020F0502020204030204" pitchFamily="34" charset="0"/>
              </a:rPr>
              <a:t>Graphical Energy Balances - Visualizing Phase Properties</a:t>
            </a:r>
          </a:p>
        </p:txBody>
      </p:sp>
      <p:sp>
        <p:nvSpPr>
          <p:cNvPr id="3" name="Subtitle 2">
            <a:extLst>
              <a:ext uri="{FF2B5EF4-FFF2-40B4-BE49-F238E27FC236}">
                <a16:creationId xmlns:a16="http://schemas.microsoft.com/office/drawing/2014/main" id="{350C6A9D-94EB-45A7-A1E9-0B605260F5D3}"/>
              </a:ext>
            </a:extLst>
          </p:cNvPr>
          <p:cNvSpPr>
            <a:spLocks noGrp="1"/>
          </p:cNvSpPr>
          <p:nvPr>
            <p:ph type="subTitle" idx="1"/>
          </p:nvPr>
        </p:nvSpPr>
        <p:spPr>
          <a:xfrm>
            <a:off x="597694" y="5486400"/>
            <a:ext cx="8305800" cy="1109018"/>
          </a:xfrm>
        </p:spPr>
        <p:txBody>
          <a:bodyPr>
            <a:normAutofit lnSpcReduction="10000"/>
          </a:bodyPr>
          <a:lstStyle/>
          <a:p>
            <a:pPr eaLnBrk="1" hangingPunct="1">
              <a:lnSpc>
                <a:spcPct val="70000"/>
              </a:lnSpc>
              <a:defRPr/>
            </a:pPr>
            <a:r>
              <a:rPr lang="en-US" altLang="en-US" sz="20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Created by Eddie Reynolds ‘12</a:t>
            </a:r>
          </a:p>
          <a:p>
            <a:pPr eaLnBrk="1" hangingPunct="1">
              <a:lnSpc>
                <a:spcPct val="70000"/>
              </a:lnSpc>
              <a:defRPr/>
            </a:pPr>
            <a:r>
              <a:rPr lang="en-US" altLang="en-US" sz="20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Revised by McKenzie Huston ’14, Bari Grossman ’15, McKenzie Hubert </a:t>
            </a:r>
            <a:r>
              <a:rPr lang="fr-FR" altLang="en-US" sz="20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a:t>
            </a:r>
            <a:r>
              <a:rPr lang="en-US" altLang="ja-JP" sz="20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16</a:t>
            </a:r>
            <a:r>
              <a:rPr lang="en-US" altLang="en-US" sz="20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 Natalie Goh ’17, Doris Chen ’18, Rose Yin ’19, Spencer Hong ’20, Drew Lazarow ’21, Sarah Huang ’22, Ariel Struzyk ’23, Austin Vollweiler ’24, Lauren de Silva ’25, Sean McInnis ‘26 </a:t>
            </a:r>
          </a:p>
          <a:p>
            <a:pPr eaLnBrk="1" hangingPunct="1">
              <a:lnSpc>
                <a:spcPct val="70000"/>
              </a:lnSpc>
              <a:defRPr/>
            </a:pPr>
            <a:endParaRPr lang="en-US" altLang="en-US" sz="20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endParaRPr>
          </a:p>
        </p:txBody>
      </p:sp>
      <p:pic>
        <p:nvPicPr>
          <p:cNvPr id="14339" name="Picture 2" descr="ngry particle in states of matter: solid, liquid, gas, plasma">
            <a:extLst>
              <a:ext uri="{FF2B5EF4-FFF2-40B4-BE49-F238E27FC236}">
                <a16:creationId xmlns:a16="http://schemas.microsoft.com/office/drawing/2014/main" id="{ED2C1F47-2D87-42D0-BF63-0307A41720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147"/>
          <a:stretch>
            <a:fillRect/>
          </a:stretch>
        </p:blipFill>
        <p:spPr bwMode="auto">
          <a:xfrm>
            <a:off x="2065648" y="2038052"/>
            <a:ext cx="5012704" cy="299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52F8A9BD-665A-4FFF-B348-0D8E0D56F4A8}"/>
              </a:ext>
            </a:extLst>
          </p:cNvPr>
          <p:cNvSpPr txBox="1"/>
          <p:nvPr/>
        </p:nvSpPr>
        <p:spPr>
          <a:xfrm>
            <a:off x="2362200" y="5024735"/>
            <a:ext cx="4419600" cy="461665"/>
          </a:xfrm>
          <a:prstGeom prst="rect">
            <a:avLst/>
          </a:prstGeom>
          <a:noFill/>
        </p:spPr>
        <p:txBody>
          <a:bodyPr wrap="square" rtlCol="0">
            <a:spAutoFit/>
          </a:bodyPr>
          <a:lstStyle/>
          <a:p>
            <a:pPr algn="ctr"/>
            <a:r>
              <a:rPr lang="en-US" sz="2400" dirty="0">
                <a:latin typeface="Calibri" panose="020F0502020204030204" pitchFamily="34" charset="0"/>
                <a:cs typeface="Calibri" panose="020F0502020204030204" pitchFamily="34" charset="0"/>
              </a:rPr>
              <a:t>Presented by Sean McInnis ‘26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0" name="Straight Connector 119">
            <a:extLst>
              <a:ext uri="{FF2B5EF4-FFF2-40B4-BE49-F238E27FC236}">
                <a16:creationId xmlns:a16="http://schemas.microsoft.com/office/drawing/2014/main" id="{BDDE778A-5365-4428-9321-B2A696F9F232}"/>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3F6C63CF-BA5D-4C91-BFBD-E30FECBD3672}"/>
              </a:ext>
            </a:extLst>
          </p:cNvPr>
          <p:cNvCxnSpPr/>
          <p:nvPr/>
        </p:nvCxnSpPr>
        <p:spPr>
          <a:xfrm>
            <a:off x="8153400" y="990600"/>
            <a:ext cx="0" cy="304800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4580" name="TextBox 123">
            <a:extLst>
              <a:ext uri="{FF2B5EF4-FFF2-40B4-BE49-F238E27FC236}">
                <a16:creationId xmlns:a16="http://schemas.microsoft.com/office/drawing/2014/main" id="{0E8BEC70-E20A-47C4-BFB2-87A50BA62995}"/>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sp>
        <p:nvSpPr>
          <p:cNvPr id="24581" name="TextBox 124">
            <a:extLst>
              <a:ext uri="{FF2B5EF4-FFF2-40B4-BE49-F238E27FC236}">
                <a16:creationId xmlns:a16="http://schemas.microsoft.com/office/drawing/2014/main" id="{769CBE3D-869F-4CD0-AF7C-25C298B60FDC}"/>
              </a:ext>
            </a:extLst>
          </p:cNvPr>
          <p:cNvSpPr txBox="1">
            <a:spLocks noChangeArrowheads="1"/>
          </p:cNvSpPr>
          <p:nvPr/>
        </p:nvSpPr>
        <p:spPr bwMode="auto">
          <a:xfrm>
            <a:off x="58674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dirty="0">
                <a:cs typeface="Calibri" panose="020F0502020204030204" pitchFamily="34" charset="0"/>
              </a:rPr>
              <a:t>liquid + vapor</a:t>
            </a:r>
          </a:p>
        </p:txBody>
      </p:sp>
      <p:sp>
        <p:nvSpPr>
          <p:cNvPr id="24582" name="TextBox 125">
            <a:extLst>
              <a:ext uri="{FF2B5EF4-FFF2-40B4-BE49-F238E27FC236}">
                <a16:creationId xmlns:a16="http://schemas.microsoft.com/office/drawing/2014/main" id="{45FC619F-167B-4D56-BD71-FE3AB8C7C576}"/>
              </a:ext>
            </a:extLst>
          </p:cNvPr>
          <p:cNvSpPr txBox="1">
            <a:spLocks noChangeArrowheads="1"/>
          </p:cNvSpPr>
          <p:nvPr/>
        </p:nvSpPr>
        <p:spPr bwMode="auto">
          <a:xfrm>
            <a:off x="82296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vapor</a:t>
            </a:r>
          </a:p>
        </p:txBody>
      </p:sp>
      <p:cxnSp>
        <p:nvCxnSpPr>
          <p:cNvPr id="128" name="Straight Arrow Connector 127">
            <a:extLst>
              <a:ext uri="{FF2B5EF4-FFF2-40B4-BE49-F238E27FC236}">
                <a16:creationId xmlns:a16="http://schemas.microsoft.com/office/drawing/2014/main" id="{88C443DD-774C-4D44-9D47-870784412203}"/>
              </a:ext>
            </a:extLst>
          </p:cNvPr>
          <p:cNvCxnSpPr>
            <a:cxnSpLocks/>
          </p:cNvCxnSpPr>
          <p:nvPr/>
        </p:nvCxnSpPr>
        <p:spPr>
          <a:xfrm flipV="1">
            <a:off x="6324600" y="3429000"/>
            <a:ext cx="1828800" cy="2133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7BB97DC6-068B-422C-A63D-2DC8CBE1683C}"/>
              </a:ext>
            </a:extLst>
          </p:cNvPr>
          <p:cNvCxnSpPr/>
          <p:nvPr/>
        </p:nvCxnSpPr>
        <p:spPr>
          <a:xfrm flipH="1" flipV="1">
            <a:off x="4343400" y="3429000"/>
            <a:ext cx="1981200" cy="2133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4585" name="TextBox 133">
            <a:extLst>
              <a:ext uri="{FF2B5EF4-FFF2-40B4-BE49-F238E27FC236}">
                <a16:creationId xmlns:a16="http://schemas.microsoft.com/office/drawing/2014/main" id="{9DEBDCEA-7F7D-4E06-A63D-1A24438BA50E}"/>
              </a:ext>
            </a:extLst>
          </p:cNvPr>
          <p:cNvSpPr txBox="1">
            <a:spLocks noChangeArrowheads="1"/>
          </p:cNvSpPr>
          <p:nvPr/>
        </p:nvSpPr>
        <p:spPr bwMode="auto">
          <a:xfrm>
            <a:off x="4791635" y="5627687"/>
            <a:ext cx="3505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l-GR" altLang="en-US" sz="2000" b="1" dirty="0">
                <a:solidFill>
                  <a:schemeClr val="tx2"/>
                </a:solidFill>
                <a:cs typeface="Calibri" panose="020F0502020204030204" pitchFamily="34" charset="0"/>
              </a:rPr>
              <a:t>Δ</a:t>
            </a:r>
            <a:r>
              <a:rPr lang="en-US" altLang="en-US" sz="2000" b="1" dirty="0" err="1">
                <a:solidFill>
                  <a:schemeClr val="tx2"/>
                </a:solidFill>
                <a:cs typeface="Calibri" panose="020F0502020204030204" pitchFamily="34" charset="0"/>
              </a:rPr>
              <a:t>H</a:t>
            </a:r>
            <a:r>
              <a:rPr lang="en-US" altLang="en-US" sz="2000" b="1" baseline="-25000" dirty="0" err="1">
                <a:solidFill>
                  <a:schemeClr val="tx2"/>
                </a:solidFill>
                <a:cs typeface="Calibri" panose="020F0502020204030204" pitchFamily="34" charset="0"/>
              </a:rPr>
              <a:t>vap</a:t>
            </a:r>
            <a:r>
              <a:rPr lang="en-US" altLang="en-US" sz="2000" b="1" dirty="0">
                <a:solidFill>
                  <a:schemeClr val="tx2"/>
                </a:solidFill>
                <a:cs typeface="Calibri" panose="020F0502020204030204" pitchFamily="34" charset="0"/>
              </a:rPr>
              <a:t> = 4750 kJ/kg – 2500 kJ/kg</a:t>
            </a:r>
          </a:p>
          <a:p>
            <a:pPr eaLnBrk="1" hangingPunct="1">
              <a:spcBef>
                <a:spcPct val="0"/>
              </a:spcBef>
              <a:buFontTx/>
              <a:buNone/>
            </a:pPr>
            <a:endParaRPr lang="en-US" altLang="en-US" sz="2000" b="1" dirty="0">
              <a:solidFill>
                <a:schemeClr val="tx2"/>
              </a:solidFill>
              <a:cs typeface="Calibri" panose="020F0502020204030204" pitchFamily="34" charset="0"/>
            </a:endParaRPr>
          </a:p>
          <a:p>
            <a:pPr eaLnBrk="1" hangingPunct="1">
              <a:spcBef>
                <a:spcPct val="0"/>
              </a:spcBef>
              <a:buFontTx/>
              <a:buNone/>
            </a:pPr>
            <a:r>
              <a:rPr lang="en-US" altLang="en-US" sz="2000" b="1" dirty="0">
                <a:solidFill>
                  <a:schemeClr val="tx2"/>
                </a:solidFill>
                <a:cs typeface="Calibri" panose="020F0502020204030204" pitchFamily="34" charset="0"/>
              </a:rPr>
              <a:t>           = 2250 kJ/kg</a:t>
            </a:r>
          </a:p>
        </p:txBody>
      </p:sp>
      <p:sp>
        <p:nvSpPr>
          <p:cNvPr id="126" name="TextBox 122">
            <a:extLst>
              <a:ext uri="{FF2B5EF4-FFF2-40B4-BE49-F238E27FC236}">
                <a16:creationId xmlns:a16="http://schemas.microsoft.com/office/drawing/2014/main" id="{A9E49A58-6721-4DD2-A213-7A4120595A9F}"/>
              </a:ext>
            </a:extLst>
          </p:cNvPr>
          <p:cNvSpPr txBox="1">
            <a:spLocks noRot="1" noChangeAspect="1" noMove="1" noResize="1" noEditPoints="1" noAdjustHandles="1" noChangeArrowheads="1" noChangeShapeType="1" noTextEdit="1"/>
          </p:cNvSpPr>
          <p:nvPr/>
        </p:nvSpPr>
        <p:spPr bwMode="auto">
          <a:xfrm>
            <a:off x="809310" y="325976"/>
            <a:ext cx="2435494" cy="689099"/>
          </a:xfrm>
          <a:prstGeom prst="rect">
            <a:avLst/>
          </a:prstGeom>
          <a:blipFill rotWithShape="1">
            <a:blip r:embed="rId2"/>
            <a:stretch>
              <a:fillRect l="-7769" t="-14035" b="-24561"/>
            </a:stretch>
          </a:blipFill>
          <a:ln>
            <a:noFill/>
          </a:ln>
        </p:spPr>
        <p:txBody>
          <a:bodyPr/>
          <a:lstStyle/>
          <a:p>
            <a:pPr>
              <a:defRPr/>
            </a:pPr>
            <a:r>
              <a:rPr lang="en-US">
                <a:noFill/>
                <a:latin typeface="+mn-lt"/>
                <a:ea typeface="+mn-ea"/>
              </a:rPr>
              <a:t> </a:t>
            </a:r>
          </a:p>
        </p:txBody>
      </p:sp>
      <p:grpSp>
        <p:nvGrpSpPr>
          <p:cNvPr id="127" name="Group 277">
            <a:extLst>
              <a:ext uri="{FF2B5EF4-FFF2-40B4-BE49-F238E27FC236}">
                <a16:creationId xmlns:a16="http://schemas.microsoft.com/office/drawing/2014/main" id="{F936ACA3-499A-4D47-B25B-74CC071F61CC}"/>
              </a:ext>
            </a:extLst>
          </p:cNvPr>
          <p:cNvGrpSpPr>
            <a:grpSpLocks/>
          </p:cNvGrpSpPr>
          <p:nvPr/>
        </p:nvGrpSpPr>
        <p:grpSpPr bwMode="auto">
          <a:xfrm>
            <a:off x="-152400" y="1823430"/>
            <a:ext cx="9448800" cy="2682224"/>
            <a:chOff x="-152400" y="1823992"/>
            <a:chExt cx="9448800" cy="2681097"/>
          </a:xfrm>
        </p:grpSpPr>
        <p:grpSp>
          <p:nvGrpSpPr>
            <p:cNvPr id="130" name="Group 274">
              <a:extLst>
                <a:ext uri="{FF2B5EF4-FFF2-40B4-BE49-F238E27FC236}">
                  <a16:creationId xmlns:a16="http://schemas.microsoft.com/office/drawing/2014/main" id="{D0CA458B-739E-4FA4-B7CB-D574A4F91334}"/>
                </a:ext>
              </a:extLst>
            </p:cNvPr>
            <p:cNvGrpSpPr>
              <a:grpSpLocks/>
            </p:cNvGrpSpPr>
            <p:nvPr/>
          </p:nvGrpSpPr>
          <p:grpSpPr bwMode="auto">
            <a:xfrm>
              <a:off x="-152400" y="2209800"/>
              <a:ext cx="9448800" cy="1758425"/>
              <a:chOff x="-152400" y="1978223"/>
              <a:chExt cx="9448800" cy="1758425"/>
            </a:xfrm>
          </p:grpSpPr>
          <p:grpSp>
            <p:nvGrpSpPr>
              <p:cNvPr id="133" name="Group 206">
                <a:extLst>
                  <a:ext uri="{FF2B5EF4-FFF2-40B4-BE49-F238E27FC236}">
                    <a16:creationId xmlns:a16="http://schemas.microsoft.com/office/drawing/2014/main" id="{CA33DA1A-9EDE-4179-A0D8-D66DAE0215D1}"/>
                  </a:ext>
                </a:extLst>
              </p:cNvPr>
              <p:cNvGrpSpPr>
                <a:grpSpLocks/>
              </p:cNvGrpSpPr>
              <p:nvPr/>
            </p:nvGrpSpPr>
            <p:grpSpPr bwMode="auto">
              <a:xfrm>
                <a:off x="76200" y="3200484"/>
                <a:ext cx="8915400" cy="536164"/>
                <a:chOff x="76200" y="3200484"/>
                <a:chExt cx="8915400" cy="536164"/>
              </a:xfrm>
            </p:grpSpPr>
            <p:cxnSp>
              <p:nvCxnSpPr>
                <p:cNvPr id="261" name="Straight Connector 260">
                  <a:extLst>
                    <a:ext uri="{FF2B5EF4-FFF2-40B4-BE49-F238E27FC236}">
                      <a16:creationId xmlns:a16="http://schemas.microsoft.com/office/drawing/2014/main" id="{252A8284-1730-4DCF-A92A-B8FFDC76B6E8}"/>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BB937055-4501-46DE-B924-6847720E9B27}"/>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A0BA2FC6-404E-489C-BAA8-516AE59F8D8E}"/>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89455740-F820-4FFD-9F62-2D605259C997}"/>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7A5A9F84-AEE8-4864-A387-1F3D012F2002}"/>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C709EEE1-652E-4DE6-AB97-741F61952134}"/>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D8EC9488-4888-4A3C-8A4D-650B5CC462E3}"/>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2B22B6B1-7748-4250-8115-233F4A519EDD}"/>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CECC96B6-91D8-4E6A-B990-F3B6EEC51A5C}"/>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D0308E7A-0B06-4D25-8D45-FDF3599E875C}"/>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B8C65B7E-F5BE-4F7D-B425-839BD4D00AFB}"/>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118EFAC6-3AF1-4012-944C-0F29D02E3A37}"/>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3E1EBBA3-5996-425D-AB02-89C638064AC0}"/>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6DD4DB05-B1E4-4228-A9FB-BA0A02DCD631}"/>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D0D7F07C-55E9-4C99-A181-3B687DBD8FE0}"/>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CA72A2E9-A11F-46A4-9299-36D42F26486D}"/>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6C4AD31B-B9ED-4320-AE84-7B545F884870}"/>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F7B7B1D6-5F04-4C02-9603-178B171F3C70}"/>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2FE8142F-362D-4276-AD89-27C28FDD58FA}"/>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C8159F71-2BF7-429D-A47E-DACFA3380B76}"/>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6A313C82-F795-4396-94CD-52E4F4736002}"/>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40ACACF6-FE11-4BA8-AAB1-C6F7E428D720}"/>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15788D9F-D2FF-47F2-B3CC-DFA19ABC5691}"/>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8D651E13-C3C4-441C-8883-F4233406E422}"/>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CC181FDD-1023-4AE4-8CBF-2FC9F66513EC}"/>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4EDEC659-6731-4E69-9683-FB7E59AAA5EF}"/>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C1D1D833-7459-409E-B140-0928C0C87DC6}"/>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4C786E6D-979B-4310-8171-BBB8B42621B0}"/>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6B308352-4EF7-4C8E-90BF-8BE90B2F6143}"/>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8959FE53-2C27-4D61-859C-9A3E012981DD}"/>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DEF71E98-591E-45B2-AF07-2312019C3602}"/>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84B9FB80-ACC3-40B2-A947-0CC5B835599E}"/>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A9D42811-84A4-4EF2-A2D7-6086714211E3}"/>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9AE78FAE-76D0-4374-BC89-A87FB1201126}"/>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002760CE-498B-4BCC-920A-E96FF26FB7F5}"/>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850CE11E-30E1-4907-A44B-B7B813B27973}"/>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DAECEA8A-FBF7-4C2D-B4E1-8AA33188CEEE}"/>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E6FE208E-C9B1-4ACD-9B22-9BC667EE9F6F}"/>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E5ACE213-7112-4456-8747-ED3E47A1E33C}"/>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08DF7E57-E3AA-469B-84C4-243F0619C422}"/>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24089460-EDB4-408B-AC35-3BFA4D9F1200}"/>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C15F8F4A-0552-4BB5-919A-FF599AC35A25}"/>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BBCBF7B8-233F-4B6D-A63F-81D27CCAF3CF}"/>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5A9A37D6-D204-4891-92AE-8CDD84FC0636}"/>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2593461A-7C8F-42E4-8D45-C9671CC3DCC2}"/>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C586CCD8-AC07-4FFA-B5B4-6386C990B75C}"/>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613B8C15-1BFD-4A5D-9AD7-FEB96425C624}"/>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9" name="TextBox 190">
                  <a:extLst>
                    <a:ext uri="{FF2B5EF4-FFF2-40B4-BE49-F238E27FC236}">
                      <a16:creationId xmlns:a16="http://schemas.microsoft.com/office/drawing/2014/main" id="{7B4AF8FA-1F18-44FB-97AC-9CDF38ADFD98}"/>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0" name="TextBox 191">
                  <a:extLst>
                    <a:ext uri="{FF2B5EF4-FFF2-40B4-BE49-F238E27FC236}">
                      <a16:creationId xmlns:a16="http://schemas.microsoft.com/office/drawing/2014/main" id="{343949C9-4046-4E9F-8BFE-EA65DA2DC824}"/>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1" name="TextBox 192">
                  <a:extLst>
                    <a:ext uri="{FF2B5EF4-FFF2-40B4-BE49-F238E27FC236}">
                      <a16:creationId xmlns:a16="http://schemas.microsoft.com/office/drawing/2014/main" id="{4F7504A5-B9E1-4A97-A811-58AD457F8152}"/>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2" name="TextBox 193">
                  <a:extLst>
                    <a:ext uri="{FF2B5EF4-FFF2-40B4-BE49-F238E27FC236}">
                      <a16:creationId xmlns:a16="http://schemas.microsoft.com/office/drawing/2014/main" id="{D92AE7E0-2AB3-4568-B86B-57A025EF9265}"/>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13" name="TextBox 194">
                  <a:extLst>
                    <a:ext uri="{FF2B5EF4-FFF2-40B4-BE49-F238E27FC236}">
                      <a16:creationId xmlns:a16="http://schemas.microsoft.com/office/drawing/2014/main" id="{DF95A2AD-0894-472E-8D1C-81A15CF483DA}"/>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14" name="TextBox 195">
                  <a:extLst>
                    <a:ext uri="{FF2B5EF4-FFF2-40B4-BE49-F238E27FC236}">
                      <a16:creationId xmlns:a16="http://schemas.microsoft.com/office/drawing/2014/main" id="{1C9AE071-DD00-44D6-8595-01E84CE3F364}"/>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15" name="TextBox 196">
                  <a:extLst>
                    <a:ext uri="{FF2B5EF4-FFF2-40B4-BE49-F238E27FC236}">
                      <a16:creationId xmlns:a16="http://schemas.microsoft.com/office/drawing/2014/main" id="{37C2827B-5B9E-465F-A2FA-104A4257F68F}"/>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16" name="TextBox 197">
                  <a:extLst>
                    <a:ext uri="{FF2B5EF4-FFF2-40B4-BE49-F238E27FC236}">
                      <a16:creationId xmlns:a16="http://schemas.microsoft.com/office/drawing/2014/main" id="{2B125249-8E08-4FD4-BA0D-F8EE50B7FEA4}"/>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17" name="TextBox 198">
                  <a:extLst>
                    <a:ext uri="{FF2B5EF4-FFF2-40B4-BE49-F238E27FC236}">
                      <a16:creationId xmlns:a16="http://schemas.microsoft.com/office/drawing/2014/main" id="{5763F399-2F64-4236-9FB0-8A5C44A48C1A}"/>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18" name="TextBox 199">
                  <a:extLst>
                    <a:ext uri="{FF2B5EF4-FFF2-40B4-BE49-F238E27FC236}">
                      <a16:creationId xmlns:a16="http://schemas.microsoft.com/office/drawing/2014/main" id="{37C9935F-E95A-4D42-A679-DE5606F80C0B}"/>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19" name="Straight Connector 318">
                  <a:extLst>
                    <a:ext uri="{FF2B5EF4-FFF2-40B4-BE49-F238E27FC236}">
                      <a16:creationId xmlns:a16="http://schemas.microsoft.com/office/drawing/2014/main" id="{5E85F325-1853-49A3-B956-1469F3D135F5}"/>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1D83566E-8AF9-4F27-A809-7271EB2AB354}"/>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54C3BBBB-B3F8-4D80-88A2-24E80CDEC6F0}"/>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2" name="TextBox 204">
                  <a:extLst>
                    <a:ext uri="{FF2B5EF4-FFF2-40B4-BE49-F238E27FC236}">
                      <a16:creationId xmlns:a16="http://schemas.microsoft.com/office/drawing/2014/main" id="{E0A87B78-2A16-479B-AD79-8445CCB86B5A}"/>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4" name="Group 265">
                <a:extLst>
                  <a:ext uri="{FF2B5EF4-FFF2-40B4-BE49-F238E27FC236}">
                    <a16:creationId xmlns:a16="http://schemas.microsoft.com/office/drawing/2014/main" id="{10C574F5-B05C-483F-910B-781E517B7BAC}"/>
                  </a:ext>
                </a:extLst>
              </p:cNvPr>
              <p:cNvGrpSpPr>
                <a:grpSpLocks/>
              </p:cNvGrpSpPr>
              <p:nvPr/>
            </p:nvGrpSpPr>
            <p:grpSpPr bwMode="auto">
              <a:xfrm>
                <a:off x="228600" y="2286000"/>
                <a:ext cx="8763000" cy="457200"/>
                <a:chOff x="228600" y="2286000"/>
                <a:chExt cx="8763000" cy="457200"/>
              </a:xfrm>
            </p:grpSpPr>
            <p:grpSp>
              <p:nvGrpSpPr>
                <p:cNvPr id="142" name="Group 228">
                  <a:extLst>
                    <a:ext uri="{FF2B5EF4-FFF2-40B4-BE49-F238E27FC236}">
                      <a16:creationId xmlns:a16="http://schemas.microsoft.com/office/drawing/2014/main" id="{510473AF-1546-4CC1-A14A-CBB8A5BFD531}"/>
                    </a:ext>
                  </a:extLst>
                </p:cNvPr>
                <p:cNvGrpSpPr>
                  <a:grpSpLocks/>
                </p:cNvGrpSpPr>
                <p:nvPr/>
              </p:nvGrpSpPr>
              <p:grpSpPr bwMode="auto">
                <a:xfrm>
                  <a:off x="228600" y="2286000"/>
                  <a:ext cx="2362200" cy="457200"/>
                  <a:chOff x="228600" y="2286000"/>
                  <a:chExt cx="2895600" cy="457200"/>
                </a:xfrm>
              </p:grpSpPr>
              <p:cxnSp>
                <p:nvCxnSpPr>
                  <p:cNvPr id="209" name="Straight Connector 208">
                    <a:extLst>
                      <a:ext uri="{FF2B5EF4-FFF2-40B4-BE49-F238E27FC236}">
                        <a16:creationId xmlns:a16="http://schemas.microsoft.com/office/drawing/2014/main" id="{1A1E98C8-4367-4DCE-90AE-B30D93AE129B}"/>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C6165574-714E-4DE5-A557-D26F26749607}"/>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CABC7531-85B6-47D8-94F9-7380659F9660}"/>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0543FE0E-B2C4-4226-ADD3-42B6BECB30DA}"/>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7DA70BD9-03F7-45EB-ACF4-4CB2408DD812}"/>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2D3CE517-2E1C-4FEC-8939-95B821B7381A}"/>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A8AC9006-A570-4C94-89E8-E7B5BD140EF2}"/>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B1F748CE-550F-40C4-8A5A-E4BC1D3B4E9B}"/>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CCFB3033-1335-4F15-9C73-7223B4E0A0A4}"/>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0179B48C-B008-4411-A728-25576FD2B2FD}"/>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63B21FC1-BCC2-4E6A-80E2-2CFAE9CFCE97}"/>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25A2938E-6713-42C4-89AF-7ECB4670E496}"/>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AD0845B0-C5C0-4677-80DF-5859D8133A64}"/>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89C3398B-2C62-4E3A-8EBB-D2E67BFB635E}"/>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BBC7C410-6791-41F7-A53C-C6ED89E2EFF9}"/>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3" name="Group 245">
                  <a:extLst>
                    <a:ext uri="{FF2B5EF4-FFF2-40B4-BE49-F238E27FC236}">
                      <a16:creationId xmlns:a16="http://schemas.microsoft.com/office/drawing/2014/main" id="{1384A3CC-5323-4AC1-BD22-C257F98BB994}"/>
                    </a:ext>
                  </a:extLst>
                </p:cNvPr>
                <p:cNvGrpSpPr>
                  <a:grpSpLocks/>
                </p:cNvGrpSpPr>
                <p:nvPr/>
              </p:nvGrpSpPr>
              <p:grpSpPr bwMode="auto">
                <a:xfrm>
                  <a:off x="1295401" y="2286000"/>
                  <a:ext cx="6857999" cy="457200"/>
                  <a:chOff x="3352800" y="2286000"/>
                  <a:chExt cx="4168587" cy="457200"/>
                </a:xfrm>
              </p:grpSpPr>
              <p:cxnSp>
                <p:nvCxnSpPr>
                  <p:cNvPr id="195" name="Straight Connector 194">
                    <a:extLst>
                      <a:ext uri="{FF2B5EF4-FFF2-40B4-BE49-F238E27FC236}">
                        <a16:creationId xmlns:a16="http://schemas.microsoft.com/office/drawing/2014/main" id="{2AAE13A6-6898-465C-B235-21E88B53F0C4}"/>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F282CE51-BFEF-45E4-98B0-783A7B361A0C}"/>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EC0875DA-8BF8-409F-BCEC-733AD09910CF}"/>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ED7999D8-DACD-4B06-A010-E53EBBC6F5C4}"/>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3219DA42-1799-466B-93D7-A055EF071ABF}"/>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C1AAFC18-81B3-4929-A197-E8A39B742683}"/>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E0F8F65E-4789-4E47-A5E2-68CDDA467BD8}"/>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2A7330F3-F4C8-4B9F-B5F5-8ECE64B48CD3}"/>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B22BC058-136C-4101-A19B-76DEEECB0367}"/>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496B0E7B-ECF3-4F2D-A1CB-1E39E623C4D7}"/>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14F5F47E-7556-4ECD-A174-4D24F23C8B60}"/>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4" name="Group 263">
                  <a:extLst>
                    <a:ext uri="{FF2B5EF4-FFF2-40B4-BE49-F238E27FC236}">
                      <a16:creationId xmlns:a16="http://schemas.microsoft.com/office/drawing/2014/main" id="{CA41902D-F904-48AA-945A-04F784F90EAC}"/>
                    </a:ext>
                  </a:extLst>
                </p:cNvPr>
                <p:cNvGrpSpPr>
                  <a:grpSpLocks/>
                </p:cNvGrpSpPr>
                <p:nvPr/>
              </p:nvGrpSpPr>
              <p:grpSpPr bwMode="auto">
                <a:xfrm>
                  <a:off x="8077200" y="2286000"/>
                  <a:ext cx="914400" cy="457200"/>
                  <a:chOff x="6553200" y="2209800"/>
                  <a:chExt cx="1371600" cy="457200"/>
                </a:xfrm>
              </p:grpSpPr>
              <p:cxnSp>
                <p:nvCxnSpPr>
                  <p:cNvPr id="145" name="Straight Connector 144">
                    <a:extLst>
                      <a:ext uri="{FF2B5EF4-FFF2-40B4-BE49-F238E27FC236}">
                        <a16:creationId xmlns:a16="http://schemas.microsoft.com/office/drawing/2014/main" id="{901A9420-941A-44A8-AC0E-23065934B8C3}"/>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A224E58E-A377-445F-B8AE-EBA39FE133FB}"/>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08B1A77D-F670-450C-89C1-C0AE0A1AA2F7}"/>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10192531-97F8-4F64-9948-22B01244F9A6}"/>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21CB963D-EE1C-4149-BA4E-0486FEB53800}"/>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444DFE03-71E1-4DAA-9BBC-F0B79B7407C9}"/>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25556E04-D498-4FFE-80DC-04685AE497E9}"/>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36622C7C-4DAC-4356-809C-DD874743E578}"/>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E6EEE512-0AFF-4B38-9534-CCEE98ADE7F2}"/>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75176C6A-EBD5-473E-A658-3E08A33C783E}"/>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13897639-CD3D-4D52-B915-6CEAC7CEFD40}"/>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A37D0965-8BA4-478B-B91C-09DDF43EC91C}"/>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5" name="TextBox 266">
                <a:extLst>
                  <a:ext uri="{FF2B5EF4-FFF2-40B4-BE49-F238E27FC236}">
                    <a16:creationId xmlns:a16="http://schemas.microsoft.com/office/drawing/2014/main" id="{185CE0DB-3874-47EA-A8B5-511A5B98E38A}"/>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6" name="TextBox 268">
                <a:extLst>
                  <a:ext uri="{FF2B5EF4-FFF2-40B4-BE49-F238E27FC236}">
                    <a16:creationId xmlns:a16="http://schemas.microsoft.com/office/drawing/2014/main" id="{0A9BC9FC-94E4-42C2-AE81-89EBE609CD92}"/>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7" name="TextBox 269">
                <a:extLst>
                  <a:ext uri="{FF2B5EF4-FFF2-40B4-BE49-F238E27FC236}">
                    <a16:creationId xmlns:a16="http://schemas.microsoft.com/office/drawing/2014/main" id="{B20CDE0F-35C8-4EA2-ADDA-6B759F3C09E7}"/>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8" name="TextBox 270">
                <a:extLst>
                  <a:ext uri="{FF2B5EF4-FFF2-40B4-BE49-F238E27FC236}">
                    <a16:creationId xmlns:a16="http://schemas.microsoft.com/office/drawing/2014/main" id="{00D1FD92-0CAB-4A8D-92EE-D7808D88CB7E}"/>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9" name="TextBox 271">
                <a:extLst>
                  <a:ext uri="{FF2B5EF4-FFF2-40B4-BE49-F238E27FC236}">
                    <a16:creationId xmlns:a16="http://schemas.microsoft.com/office/drawing/2014/main" id="{7F339B7A-1BFF-4E90-990E-6A4BBDA68A3B}"/>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0" name="TextBox 272">
                <a:extLst>
                  <a:ext uri="{FF2B5EF4-FFF2-40B4-BE49-F238E27FC236}">
                    <a16:creationId xmlns:a16="http://schemas.microsoft.com/office/drawing/2014/main" id="{4A44FDDA-F73D-4E1B-AB5B-7527FD141CF5}"/>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1" name="TextBox 273">
                <a:extLst>
                  <a:ext uri="{FF2B5EF4-FFF2-40B4-BE49-F238E27FC236}">
                    <a16:creationId xmlns:a16="http://schemas.microsoft.com/office/drawing/2014/main" id="{9A050689-DAFB-468F-BDBE-3F6A85C0860A}"/>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31" name="TextBox 275">
              <a:extLst>
                <a:ext uri="{FF2B5EF4-FFF2-40B4-BE49-F238E27FC236}">
                  <a16:creationId xmlns:a16="http://schemas.microsoft.com/office/drawing/2014/main" id="{BC50F961-A4EA-4F21-9C8E-9A94CF0124B0}"/>
                </a:ext>
              </a:extLst>
            </p:cNvPr>
            <p:cNvSpPr txBox="1">
              <a:spLocks noChangeArrowheads="1"/>
            </p:cNvSpPr>
            <p:nvPr/>
          </p:nvSpPr>
          <p:spPr bwMode="auto">
            <a:xfrm>
              <a:off x="3348834" y="4135912"/>
              <a:ext cx="2446331"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2" name="TextBox 276">
              <a:extLst>
                <a:ext uri="{FF2B5EF4-FFF2-40B4-BE49-F238E27FC236}">
                  <a16:creationId xmlns:a16="http://schemas.microsoft.com/office/drawing/2014/main" id="{0EF772B0-0153-4C3B-91F6-9148384CCFAB}"/>
                </a:ext>
              </a:extLst>
            </p:cNvPr>
            <p:cNvSpPr txBox="1">
              <a:spLocks noChangeArrowheads="1"/>
            </p:cNvSpPr>
            <p:nvPr/>
          </p:nvSpPr>
          <p:spPr bwMode="auto">
            <a:xfrm>
              <a:off x="3581399" y="1823992"/>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Oval 126">
            <a:extLst>
              <a:ext uri="{FF2B5EF4-FFF2-40B4-BE49-F238E27FC236}">
                <a16:creationId xmlns:a16="http://schemas.microsoft.com/office/drawing/2014/main" id="{9B8AA997-A2E6-423A-A759-6D247E710FEE}"/>
              </a:ext>
            </a:extLst>
          </p:cNvPr>
          <p:cNvSpPr/>
          <p:nvPr/>
        </p:nvSpPr>
        <p:spPr>
          <a:xfrm>
            <a:off x="2971800" y="990600"/>
            <a:ext cx="11430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EBB182BE-8F9C-4E75-B2E8-E17541C691C2}"/>
              </a:ext>
            </a:extLst>
          </p:cNvPr>
          <p:cNvSpPr txBox="1">
            <a:spLocks noRot="1" noChangeAspect="1" noMove="1" noResize="1" noEditPoints="1" noAdjustHandles="1" noChangeArrowheads="1" noChangeShapeType="1" noTextEdit="1"/>
          </p:cNvSpPr>
          <p:nvPr/>
        </p:nvSpPr>
        <p:spPr>
          <a:xfrm>
            <a:off x="3621018" y="4558095"/>
            <a:ext cx="1865382" cy="818879"/>
          </a:xfrm>
          <a:prstGeom prst="rect">
            <a:avLst/>
          </a:prstGeom>
          <a:blipFill rotWithShape="1">
            <a:blip r:embed="rId2"/>
            <a:stretch>
              <a:fillRect/>
            </a:stretch>
          </a:blipFill>
        </p:spPr>
        <p:txBody>
          <a:bodyPr/>
          <a:lstStyle/>
          <a:p>
            <a:pPr>
              <a:defRPr/>
            </a:pPr>
            <a:r>
              <a:rPr lang="en-US">
                <a:noFill/>
                <a:latin typeface="+mn-lt"/>
                <a:ea typeface="+mn-ea"/>
              </a:rPr>
              <a:t> </a:t>
            </a:r>
          </a:p>
        </p:txBody>
      </p:sp>
      <p:sp>
        <p:nvSpPr>
          <p:cNvPr id="3" name="TextBox 2">
            <a:extLst>
              <a:ext uri="{FF2B5EF4-FFF2-40B4-BE49-F238E27FC236}">
                <a16:creationId xmlns:a16="http://schemas.microsoft.com/office/drawing/2014/main" id="{6E1ED550-DE82-473E-808F-66EEB1BA47EF}"/>
              </a:ext>
            </a:extLst>
          </p:cNvPr>
          <p:cNvSpPr txBox="1">
            <a:spLocks noRot="1" noChangeAspect="1" noMove="1" noResize="1" noEditPoints="1" noAdjustHandles="1" noChangeArrowheads="1" noChangeShapeType="1" noTextEdit="1"/>
          </p:cNvSpPr>
          <p:nvPr/>
        </p:nvSpPr>
        <p:spPr>
          <a:xfrm>
            <a:off x="993517" y="5181600"/>
            <a:ext cx="3467616" cy="390748"/>
          </a:xfrm>
          <a:prstGeom prst="rect">
            <a:avLst/>
          </a:prstGeom>
          <a:blipFill rotWithShape="1">
            <a:blip r:embed="rId3"/>
            <a:stretch>
              <a:fillRect b="-7813"/>
            </a:stretch>
          </a:blipFill>
        </p:spPr>
        <p:txBody>
          <a:bodyPr/>
          <a:lstStyle/>
          <a:p>
            <a:pPr>
              <a:defRPr/>
            </a:pPr>
            <a:r>
              <a:rPr lang="en-US">
                <a:noFill/>
                <a:latin typeface="+mn-lt"/>
                <a:ea typeface="+mn-ea"/>
              </a:rPr>
              <a:t> </a:t>
            </a:r>
          </a:p>
        </p:txBody>
      </p:sp>
      <p:grpSp>
        <p:nvGrpSpPr>
          <p:cNvPr id="12" name="Group 11">
            <a:extLst>
              <a:ext uri="{FF2B5EF4-FFF2-40B4-BE49-F238E27FC236}">
                <a16:creationId xmlns:a16="http://schemas.microsoft.com/office/drawing/2014/main" id="{AAE718E7-9C67-4EAE-9458-29A457306E47}"/>
              </a:ext>
            </a:extLst>
          </p:cNvPr>
          <p:cNvGrpSpPr>
            <a:grpSpLocks/>
          </p:cNvGrpSpPr>
          <p:nvPr/>
        </p:nvGrpSpPr>
        <p:grpSpPr bwMode="auto">
          <a:xfrm>
            <a:off x="4605338" y="5181600"/>
            <a:ext cx="2674937" cy="390525"/>
            <a:chOff x="4605753" y="5181600"/>
            <a:chExt cx="2674296" cy="390748"/>
          </a:xfrm>
        </p:grpSpPr>
        <p:cxnSp>
          <p:nvCxnSpPr>
            <p:cNvPr id="6" name="Straight Arrow Connector 5">
              <a:extLst>
                <a:ext uri="{FF2B5EF4-FFF2-40B4-BE49-F238E27FC236}">
                  <a16:creationId xmlns:a16="http://schemas.microsoft.com/office/drawing/2014/main" id="{6B99F140-B6B0-4C76-AB11-D3BDCF56C858}"/>
                </a:ext>
              </a:extLst>
            </p:cNvPr>
            <p:cNvCxnSpPr>
              <a:cxnSpLocks noChangeShapeType="1"/>
            </p:cNvCxnSpPr>
            <p:nvPr/>
          </p:nvCxnSpPr>
          <p:spPr bwMode="auto">
            <a:xfrm>
              <a:off x="4605753" y="5376975"/>
              <a:ext cx="711030" cy="0"/>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128" name="TextBox 127">
              <a:extLst>
                <a:ext uri="{FF2B5EF4-FFF2-40B4-BE49-F238E27FC236}">
                  <a16:creationId xmlns:a16="http://schemas.microsoft.com/office/drawing/2014/main" id="{0E79C696-1497-4C23-8526-46700BB42678}"/>
                </a:ext>
              </a:extLst>
            </p:cNvPr>
            <p:cNvSpPr txBox="1">
              <a:spLocks noRot="1" noChangeAspect="1" noMove="1" noResize="1" noEditPoints="1" noAdjustHandles="1" noChangeArrowheads="1" noChangeShapeType="1" noTextEdit="1"/>
            </p:cNvSpPr>
            <p:nvPr/>
          </p:nvSpPr>
          <p:spPr>
            <a:xfrm>
              <a:off x="5583238" y="5181600"/>
              <a:ext cx="1696811" cy="390748"/>
            </a:xfrm>
            <a:prstGeom prst="rect">
              <a:avLst/>
            </a:prstGeom>
            <a:blipFill rotWithShape="1">
              <a:blip r:embed="rId4"/>
              <a:stretch>
                <a:fillRect b="-7813"/>
              </a:stretch>
            </a:blipFill>
          </p:spPr>
          <p:txBody>
            <a:bodyPr/>
            <a:lstStyle/>
            <a:p>
              <a:pPr>
                <a:defRPr/>
              </a:pPr>
              <a:r>
                <a:rPr lang="en-US">
                  <a:noFill/>
                  <a:latin typeface="+mn-lt"/>
                  <a:ea typeface="+mn-ea"/>
                </a:rPr>
                <a:t> </a:t>
              </a:r>
            </a:p>
          </p:txBody>
        </p:sp>
      </p:grpSp>
      <p:sp>
        <p:nvSpPr>
          <p:cNvPr id="129" name="TextBox 128">
            <a:extLst>
              <a:ext uri="{FF2B5EF4-FFF2-40B4-BE49-F238E27FC236}">
                <a16:creationId xmlns:a16="http://schemas.microsoft.com/office/drawing/2014/main" id="{8F0B5BA4-4735-4BDA-855C-2CCF17045FEC}"/>
              </a:ext>
            </a:extLst>
          </p:cNvPr>
          <p:cNvSpPr txBox="1">
            <a:spLocks noRot="1" noChangeAspect="1" noMove="1" noResize="1" noEditPoints="1" noAdjustHandles="1" noChangeArrowheads="1" noChangeShapeType="1" noTextEdit="1"/>
          </p:cNvSpPr>
          <p:nvPr/>
        </p:nvSpPr>
        <p:spPr>
          <a:xfrm>
            <a:off x="3656778" y="5715000"/>
            <a:ext cx="1608710" cy="726161"/>
          </a:xfrm>
          <a:prstGeom prst="rect">
            <a:avLst/>
          </a:prstGeom>
          <a:blipFill rotWithShape="1">
            <a:blip r:embed="rId5"/>
            <a:stretch>
              <a:fillRect/>
            </a:stretch>
          </a:blipFill>
          <a:ln>
            <a:solidFill>
              <a:srgbClr val="FF0000"/>
            </a:solidFill>
          </a:ln>
        </p:spPr>
        <p:txBody>
          <a:bodyPr/>
          <a:lstStyle/>
          <a:p>
            <a:pPr>
              <a:defRPr/>
            </a:pPr>
            <a:r>
              <a:rPr lang="en-US">
                <a:noFill/>
                <a:latin typeface="+mn-lt"/>
                <a:ea typeface="+mn-ea"/>
              </a:rPr>
              <a:t> </a:t>
            </a:r>
          </a:p>
        </p:txBody>
      </p:sp>
      <p:cxnSp>
        <p:nvCxnSpPr>
          <p:cNvPr id="9" name="Straight Connector 8">
            <a:extLst>
              <a:ext uri="{FF2B5EF4-FFF2-40B4-BE49-F238E27FC236}">
                <a16:creationId xmlns:a16="http://schemas.microsoft.com/office/drawing/2014/main" id="{37127284-8A30-4922-B22C-D19628A68206}"/>
              </a:ext>
            </a:extLst>
          </p:cNvPr>
          <p:cNvCxnSpPr/>
          <p:nvPr/>
        </p:nvCxnSpPr>
        <p:spPr>
          <a:xfrm>
            <a:off x="76200" y="4484688"/>
            <a:ext cx="8915400" cy="0"/>
          </a:xfrm>
          <a:prstGeom prst="line">
            <a:avLst/>
          </a:prstGeom>
          <a:ln w="28575">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131" name="TextBox 122">
            <a:extLst>
              <a:ext uri="{FF2B5EF4-FFF2-40B4-BE49-F238E27FC236}">
                <a16:creationId xmlns:a16="http://schemas.microsoft.com/office/drawing/2014/main" id="{1DFFA91A-62B7-4161-91FB-23A084C59231}"/>
              </a:ext>
            </a:extLst>
          </p:cNvPr>
          <p:cNvSpPr txBox="1">
            <a:spLocks noRot="1" noChangeAspect="1" noMove="1" noResize="1" noEditPoints="1" noAdjustHandles="1" noChangeArrowheads="1" noChangeShapeType="1" noTextEdit="1"/>
          </p:cNvSpPr>
          <p:nvPr/>
        </p:nvSpPr>
        <p:spPr bwMode="auto">
          <a:xfrm>
            <a:off x="471219" y="152400"/>
            <a:ext cx="2435494" cy="689099"/>
          </a:xfrm>
          <a:prstGeom prst="rect">
            <a:avLst/>
          </a:prstGeom>
          <a:blipFill rotWithShape="1">
            <a:blip r:embed="rId6"/>
            <a:stretch>
              <a:fillRect l="-7500" t="-14159" b="-25664"/>
            </a:stretch>
          </a:blipFill>
          <a:ln>
            <a:noFill/>
          </a:ln>
        </p:spPr>
        <p:txBody>
          <a:bodyPr/>
          <a:lstStyle/>
          <a:p>
            <a:pPr>
              <a:defRPr/>
            </a:pPr>
            <a:r>
              <a:rPr lang="en-US">
                <a:noFill/>
                <a:latin typeface="+mn-lt"/>
                <a:ea typeface="+mn-ea"/>
              </a:rPr>
              <a:t> </a:t>
            </a:r>
          </a:p>
        </p:txBody>
      </p:sp>
      <p:cxnSp>
        <p:nvCxnSpPr>
          <p:cNvPr id="134" name="Straight Connector 133">
            <a:extLst>
              <a:ext uri="{FF2B5EF4-FFF2-40B4-BE49-F238E27FC236}">
                <a16:creationId xmlns:a16="http://schemas.microsoft.com/office/drawing/2014/main" id="{8C58D52D-0D4E-4911-BD54-57781239E113}"/>
              </a:ext>
            </a:extLst>
          </p:cNvPr>
          <p:cNvCxnSpPr/>
          <p:nvPr/>
        </p:nvCxnSpPr>
        <p:spPr>
          <a:xfrm>
            <a:off x="2743200"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456651DC-9B2D-4FAF-9944-9011462AC19B}"/>
              </a:ext>
            </a:extLst>
          </p:cNvPr>
          <p:cNvCxnSpPr/>
          <p:nvPr/>
        </p:nvCxnSpPr>
        <p:spPr>
          <a:xfrm>
            <a:off x="1828800" y="990600"/>
            <a:ext cx="0" cy="3124200"/>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F46F01EA-7E2B-4698-AE7C-A4F2919AA25F}"/>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FFE0F15E-DBA4-4308-BC23-8AE123016B55}"/>
              </a:ext>
            </a:extLst>
          </p:cNvPr>
          <p:cNvCxnSpPr/>
          <p:nvPr/>
        </p:nvCxnSpPr>
        <p:spPr>
          <a:xfrm>
            <a:off x="8153400" y="990600"/>
            <a:ext cx="0" cy="304800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5613" name="TextBox 121">
            <a:extLst>
              <a:ext uri="{FF2B5EF4-FFF2-40B4-BE49-F238E27FC236}">
                <a16:creationId xmlns:a16="http://schemas.microsoft.com/office/drawing/2014/main" id="{B8B88E9A-45D0-4752-AFDC-B94FE18A3A1B}"/>
              </a:ext>
            </a:extLst>
          </p:cNvPr>
          <p:cNvSpPr txBox="1">
            <a:spLocks noChangeArrowheads="1"/>
          </p:cNvSpPr>
          <p:nvPr/>
        </p:nvSpPr>
        <p:spPr bwMode="auto">
          <a:xfrm>
            <a:off x="5334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a:t>
            </a:r>
          </a:p>
        </p:txBody>
      </p:sp>
      <p:sp>
        <p:nvSpPr>
          <p:cNvPr id="25614" name="TextBox 122">
            <a:extLst>
              <a:ext uri="{FF2B5EF4-FFF2-40B4-BE49-F238E27FC236}">
                <a16:creationId xmlns:a16="http://schemas.microsoft.com/office/drawing/2014/main" id="{B3B345B3-4CF6-4A08-8CD7-E83A553AC83F}"/>
              </a:ext>
            </a:extLst>
          </p:cNvPr>
          <p:cNvSpPr txBox="1">
            <a:spLocks noChangeArrowheads="1"/>
          </p:cNvSpPr>
          <p:nvPr/>
        </p:nvSpPr>
        <p:spPr bwMode="auto">
          <a:xfrm>
            <a:off x="18288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 + liquid</a:t>
            </a:r>
          </a:p>
        </p:txBody>
      </p:sp>
      <p:sp>
        <p:nvSpPr>
          <p:cNvPr id="25615" name="TextBox 123">
            <a:extLst>
              <a:ext uri="{FF2B5EF4-FFF2-40B4-BE49-F238E27FC236}">
                <a16:creationId xmlns:a16="http://schemas.microsoft.com/office/drawing/2014/main" id="{D4A898A2-3829-4E85-9FC9-FC3FECAA82DC}"/>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dirty="0">
                <a:cs typeface="Calibri" panose="020F0502020204030204" pitchFamily="34" charset="0"/>
              </a:rPr>
              <a:t>liquid</a:t>
            </a:r>
          </a:p>
        </p:txBody>
      </p:sp>
      <p:sp>
        <p:nvSpPr>
          <p:cNvPr id="25616" name="TextBox 124">
            <a:extLst>
              <a:ext uri="{FF2B5EF4-FFF2-40B4-BE49-F238E27FC236}">
                <a16:creationId xmlns:a16="http://schemas.microsoft.com/office/drawing/2014/main" id="{7D0A5636-5FC2-4B7C-A740-8C3B14D8465F}"/>
              </a:ext>
            </a:extLst>
          </p:cNvPr>
          <p:cNvSpPr txBox="1">
            <a:spLocks noChangeArrowheads="1"/>
          </p:cNvSpPr>
          <p:nvPr/>
        </p:nvSpPr>
        <p:spPr bwMode="auto">
          <a:xfrm>
            <a:off x="58674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 + vapor</a:t>
            </a:r>
          </a:p>
        </p:txBody>
      </p:sp>
      <p:sp>
        <p:nvSpPr>
          <p:cNvPr id="25617" name="TextBox 125">
            <a:extLst>
              <a:ext uri="{FF2B5EF4-FFF2-40B4-BE49-F238E27FC236}">
                <a16:creationId xmlns:a16="http://schemas.microsoft.com/office/drawing/2014/main" id="{7CF49F9B-8A08-4464-9B4E-4717E27285CF}"/>
              </a:ext>
            </a:extLst>
          </p:cNvPr>
          <p:cNvSpPr txBox="1">
            <a:spLocks noChangeArrowheads="1"/>
          </p:cNvSpPr>
          <p:nvPr/>
        </p:nvSpPr>
        <p:spPr bwMode="auto">
          <a:xfrm>
            <a:off x="82296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vapor</a:t>
            </a:r>
          </a:p>
        </p:txBody>
      </p:sp>
      <p:grpSp>
        <p:nvGrpSpPr>
          <p:cNvPr id="138" name="Group 277">
            <a:extLst>
              <a:ext uri="{FF2B5EF4-FFF2-40B4-BE49-F238E27FC236}">
                <a16:creationId xmlns:a16="http://schemas.microsoft.com/office/drawing/2014/main" id="{C6A0CFA6-06DE-4120-A9ED-4DF43DB5F3FA}"/>
              </a:ext>
            </a:extLst>
          </p:cNvPr>
          <p:cNvGrpSpPr>
            <a:grpSpLocks/>
          </p:cNvGrpSpPr>
          <p:nvPr/>
        </p:nvGrpSpPr>
        <p:grpSpPr bwMode="auto">
          <a:xfrm>
            <a:off x="-152400" y="1820879"/>
            <a:ext cx="9448800" cy="2625431"/>
            <a:chOff x="-152400" y="1821442"/>
            <a:chExt cx="9448800" cy="2624328"/>
          </a:xfrm>
        </p:grpSpPr>
        <p:grpSp>
          <p:nvGrpSpPr>
            <p:cNvPr id="139" name="Group 274">
              <a:extLst>
                <a:ext uri="{FF2B5EF4-FFF2-40B4-BE49-F238E27FC236}">
                  <a16:creationId xmlns:a16="http://schemas.microsoft.com/office/drawing/2014/main" id="{78E4B092-A722-43F0-8759-14E3E6C2603A}"/>
                </a:ext>
              </a:extLst>
            </p:cNvPr>
            <p:cNvGrpSpPr>
              <a:grpSpLocks/>
            </p:cNvGrpSpPr>
            <p:nvPr/>
          </p:nvGrpSpPr>
          <p:grpSpPr bwMode="auto">
            <a:xfrm>
              <a:off x="-152400" y="2209800"/>
              <a:ext cx="9448800" cy="1758425"/>
              <a:chOff x="-152400" y="1978223"/>
              <a:chExt cx="9448800" cy="1758425"/>
            </a:xfrm>
          </p:grpSpPr>
          <p:grpSp>
            <p:nvGrpSpPr>
              <p:cNvPr id="142" name="Group 206">
                <a:extLst>
                  <a:ext uri="{FF2B5EF4-FFF2-40B4-BE49-F238E27FC236}">
                    <a16:creationId xmlns:a16="http://schemas.microsoft.com/office/drawing/2014/main" id="{F28580B3-E19C-49FA-9B49-6E942605FB26}"/>
                  </a:ext>
                </a:extLst>
              </p:cNvPr>
              <p:cNvGrpSpPr>
                <a:grpSpLocks/>
              </p:cNvGrpSpPr>
              <p:nvPr/>
            </p:nvGrpSpPr>
            <p:grpSpPr bwMode="auto">
              <a:xfrm>
                <a:off x="76200" y="3200484"/>
                <a:ext cx="8915400" cy="536164"/>
                <a:chOff x="76200" y="3200484"/>
                <a:chExt cx="8915400" cy="536164"/>
              </a:xfrm>
            </p:grpSpPr>
            <p:cxnSp>
              <p:nvCxnSpPr>
                <p:cNvPr id="202" name="Straight Connector 201">
                  <a:extLst>
                    <a:ext uri="{FF2B5EF4-FFF2-40B4-BE49-F238E27FC236}">
                      <a16:creationId xmlns:a16="http://schemas.microsoft.com/office/drawing/2014/main" id="{5ABA19D1-54D1-431D-890A-59A1C3474A0C}"/>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03428FFE-F94E-43EA-9D04-6AFF20090089}"/>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2C3BA2F2-4CC8-46E8-B2F7-58093228D86E}"/>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D5CA533F-1EEB-4A51-B579-ADE39AD0E173}"/>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5006E831-086E-4F59-8F97-9E75DA752BD2}"/>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47CE8D58-7C29-46B4-9DD9-5860C785C759}"/>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0F537557-1A83-4114-A1F4-167813698298}"/>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273AD102-6BCD-48C9-9851-76A88D78F5EB}"/>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63BD16A0-7FD2-4961-8B0C-C68D58BDC243}"/>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EE55846B-5350-4B32-B89F-2BB0C17DBBB4}"/>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C146E968-9B86-4820-8DD5-559A0FDEBB2F}"/>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A5A79860-108D-4079-91BC-6CF9F6F8E933}"/>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F5EE7C04-0E3B-4C36-9AFD-7A887451116A}"/>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FE2D84FB-2DA5-48BB-99C7-6E43734716FC}"/>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881F513A-2AC0-4245-A3A5-20C279872253}"/>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69EFC666-CD34-41A0-BEF9-C5650B715FB7}"/>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6EFD04DB-566C-45A7-8291-42B0B53CF686}"/>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B854AFC5-BF1F-40E3-AB3A-4B080F2375E1}"/>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40AC43B6-9E22-4E7E-BF68-96B383F1A067}"/>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FB2F8751-56B7-4326-8630-7FAE90B0CC12}"/>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86DFB1B7-BFE9-4108-A3D2-A61075133DBD}"/>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32EA79D7-1E05-40E8-AC56-F6FBD2F69242}"/>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23C479EB-DAFA-4C92-8D4C-FB05E6AB0FEF}"/>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4953846C-E79F-4CF1-BF61-CDB99F6A7A96}"/>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6B4EC738-88AB-406B-8A75-50C8C1D83637}"/>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E1B5430B-A1CA-44A8-89B7-CD4A1B6AF24B}"/>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DD923127-BE7F-4636-A5CF-3B4C6E4FCA6D}"/>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87E6BC47-9ECC-4DA5-90D1-8A78ED53B58F}"/>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AFBBBF4F-5B16-4A7E-B53E-3CEF19A62CEC}"/>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F16C1C4B-2865-43CE-83A4-2EA181C65E91}"/>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2F9939E0-D06C-480D-97FE-432878689FE5}"/>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B6867D09-9893-4EE0-B6DA-1E302EB4C634}"/>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07CCE9FB-2923-45FD-956F-DE28527663BE}"/>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2F8F2090-48B3-4350-B3E3-B3F4187A8EF7}"/>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4E9CDCDC-B982-4AA6-BF8C-2C485F3F548B}"/>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06CB4176-9950-45E0-84F0-7E4F81FEAF17}"/>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a:extLst>
                    <a:ext uri="{FF2B5EF4-FFF2-40B4-BE49-F238E27FC236}">
                      <a16:creationId xmlns:a16="http://schemas.microsoft.com/office/drawing/2014/main" id="{9E5465C9-4538-46D5-82B9-241C3E8D791B}"/>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88963CA2-91CF-476A-AE62-660C48983343}"/>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6CB27D42-50CE-484F-82E7-A33410C677B1}"/>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CC047756-53EA-426B-91F0-CD430723A128}"/>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4493B1E7-9D1E-4E1A-9875-1C05E6CE8826}"/>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a:extLst>
                    <a:ext uri="{FF2B5EF4-FFF2-40B4-BE49-F238E27FC236}">
                      <a16:creationId xmlns:a16="http://schemas.microsoft.com/office/drawing/2014/main" id="{DD73CE9D-DD89-4F8F-B74C-ED225B341D23}"/>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436DC8CB-C591-474A-A49F-C6130DAEE995}"/>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B0B79B0C-0353-42C1-9819-E1251EA21EB0}"/>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BCF38D1D-F5DA-4812-9B6E-A53AAA85B840}"/>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0DCA7FFC-02D7-448C-AE5C-8403D6EE5395}"/>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Straight Connector 322">
                  <a:extLst>
                    <a:ext uri="{FF2B5EF4-FFF2-40B4-BE49-F238E27FC236}">
                      <a16:creationId xmlns:a16="http://schemas.microsoft.com/office/drawing/2014/main" id="{5BF8600F-4D45-4AE9-A56C-E1F7CF820DD7}"/>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4" name="TextBox 190">
                  <a:extLst>
                    <a:ext uri="{FF2B5EF4-FFF2-40B4-BE49-F238E27FC236}">
                      <a16:creationId xmlns:a16="http://schemas.microsoft.com/office/drawing/2014/main" id="{16AD0C5E-660C-4EBD-B594-6B8E59E51F86}"/>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25" name="TextBox 191">
                  <a:extLst>
                    <a:ext uri="{FF2B5EF4-FFF2-40B4-BE49-F238E27FC236}">
                      <a16:creationId xmlns:a16="http://schemas.microsoft.com/office/drawing/2014/main" id="{1AAE5065-AB58-4DC0-B4CA-5D6D9EE3298D}"/>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26" name="TextBox 192">
                  <a:extLst>
                    <a:ext uri="{FF2B5EF4-FFF2-40B4-BE49-F238E27FC236}">
                      <a16:creationId xmlns:a16="http://schemas.microsoft.com/office/drawing/2014/main" id="{CE8DFF9B-FBF9-4825-BB85-ECDB7DEC1881}"/>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27" name="TextBox 193">
                  <a:extLst>
                    <a:ext uri="{FF2B5EF4-FFF2-40B4-BE49-F238E27FC236}">
                      <a16:creationId xmlns:a16="http://schemas.microsoft.com/office/drawing/2014/main" id="{4B5A6B48-0A30-4614-A340-3ACF34A8B33D}"/>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31" name="TextBox 194">
                  <a:extLst>
                    <a:ext uri="{FF2B5EF4-FFF2-40B4-BE49-F238E27FC236}">
                      <a16:creationId xmlns:a16="http://schemas.microsoft.com/office/drawing/2014/main" id="{5D38EC7E-88FF-4287-9EEB-2B984F4AF794}"/>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32" name="TextBox 195">
                  <a:extLst>
                    <a:ext uri="{FF2B5EF4-FFF2-40B4-BE49-F238E27FC236}">
                      <a16:creationId xmlns:a16="http://schemas.microsoft.com/office/drawing/2014/main" id="{6831F606-0782-4C40-B434-1CC394E1A09B}"/>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33" name="TextBox 196">
                  <a:extLst>
                    <a:ext uri="{FF2B5EF4-FFF2-40B4-BE49-F238E27FC236}">
                      <a16:creationId xmlns:a16="http://schemas.microsoft.com/office/drawing/2014/main" id="{E26EEFBF-206B-4ECC-A1CC-B1DCB349C508}"/>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dirty="0">
                      <a:cs typeface="Calibri" panose="020F0502020204030204" pitchFamily="34" charset="0"/>
                    </a:rPr>
                    <a:t>3000</a:t>
                  </a:r>
                </a:p>
              </p:txBody>
            </p:sp>
            <p:sp>
              <p:nvSpPr>
                <p:cNvPr id="334" name="TextBox 197">
                  <a:extLst>
                    <a:ext uri="{FF2B5EF4-FFF2-40B4-BE49-F238E27FC236}">
                      <a16:creationId xmlns:a16="http://schemas.microsoft.com/office/drawing/2014/main" id="{07B0EEE1-054D-4531-9DA0-C38F4C4F27DB}"/>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35" name="TextBox 198">
                  <a:extLst>
                    <a:ext uri="{FF2B5EF4-FFF2-40B4-BE49-F238E27FC236}">
                      <a16:creationId xmlns:a16="http://schemas.microsoft.com/office/drawing/2014/main" id="{8D2A31DA-41E0-40BC-B227-94045360C42C}"/>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36" name="TextBox 199">
                  <a:extLst>
                    <a:ext uri="{FF2B5EF4-FFF2-40B4-BE49-F238E27FC236}">
                      <a16:creationId xmlns:a16="http://schemas.microsoft.com/office/drawing/2014/main" id="{398A7516-B1AA-4DE8-B7FA-9472C93C06A7}"/>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37" name="Straight Connector 336">
                  <a:extLst>
                    <a:ext uri="{FF2B5EF4-FFF2-40B4-BE49-F238E27FC236}">
                      <a16:creationId xmlns:a16="http://schemas.microsoft.com/office/drawing/2014/main" id="{634013B1-6BE7-4CF6-9700-E0ED65555486}"/>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Straight Connector 337">
                  <a:extLst>
                    <a:ext uri="{FF2B5EF4-FFF2-40B4-BE49-F238E27FC236}">
                      <a16:creationId xmlns:a16="http://schemas.microsoft.com/office/drawing/2014/main" id="{7D9A9A48-E994-4139-B57D-4AE1D25B4002}"/>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9" name="Straight Connector 338">
                  <a:extLst>
                    <a:ext uri="{FF2B5EF4-FFF2-40B4-BE49-F238E27FC236}">
                      <a16:creationId xmlns:a16="http://schemas.microsoft.com/office/drawing/2014/main" id="{3EF1C7B9-C29C-432B-A7B4-CF5A1835017A}"/>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0" name="TextBox 204">
                  <a:extLst>
                    <a:ext uri="{FF2B5EF4-FFF2-40B4-BE49-F238E27FC236}">
                      <a16:creationId xmlns:a16="http://schemas.microsoft.com/office/drawing/2014/main" id="{F8619DE2-B3C3-4193-A7F2-6F7B0475D546}"/>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43" name="Group 265">
                <a:extLst>
                  <a:ext uri="{FF2B5EF4-FFF2-40B4-BE49-F238E27FC236}">
                    <a16:creationId xmlns:a16="http://schemas.microsoft.com/office/drawing/2014/main" id="{37833303-6B52-43E7-A30E-9283AFFE6EA3}"/>
                  </a:ext>
                </a:extLst>
              </p:cNvPr>
              <p:cNvGrpSpPr>
                <a:grpSpLocks/>
              </p:cNvGrpSpPr>
              <p:nvPr/>
            </p:nvGrpSpPr>
            <p:grpSpPr bwMode="auto">
              <a:xfrm>
                <a:off x="228600" y="2286000"/>
                <a:ext cx="8763000" cy="457200"/>
                <a:chOff x="228600" y="2286000"/>
                <a:chExt cx="8763000" cy="457200"/>
              </a:xfrm>
            </p:grpSpPr>
            <p:grpSp>
              <p:nvGrpSpPr>
                <p:cNvPr id="151" name="Group 228">
                  <a:extLst>
                    <a:ext uri="{FF2B5EF4-FFF2-40B4-BE49-F238E27FC236}">
                      <a16:creationId xmlns:a16="http://schemas.microsoft.com/office/drawing/2014/main" id="{6EDF50AE-1B09-48F0-A20C-B28DCCB356DB}"/>
                    </a:ext>
                  </a:extLst>
                </p:cNvPr>
                <p:cNvGrpSpPr>
                  <a:grpSpLocks/>
                </p:cNvGrpSpPr>
                <p:nvPr/>
              </p:nvGrpSpPr>
              <p:grpSpPr bwMode="auto">
                <a:xfrm>
                  <a:off x="228600" y="2286000"/>
                  <a:ext cx="2362200" cy="457200"/>
                  <a:chOff x="228600" y="2286000"/>
                  <a:chExt cx="2895600" cy="457200"/>
                </a:xfrm>
              </p:grpSpPr>
              <p:cxnSp>
                <p:nvCxnSpPr>
                  <p:cNvPr id="177" name="Straight Connector 176">
                    <a:extLst>
                      <a:ext uri="{FF2B5EF4-FFF2-40B4-BE49-F238E27FC236}">
                        <a16:creationId xmlns:a16="http://schemas.microsoft.com/office/drawing/2014/main" id="{6CDB47FB-585C-4540-AAB1-4AAB8C7DFB52}"/>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82348FD8-8EA8-4F3C-BD90-084509A72C20}"/>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FE65FF46-3E72-448A-B3A9-DF9B5A397DAB}"/>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C9329351-B3CD-40CC-AC4F-3EE37F01F1F4}"/>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6DB39C7F-D2A9-4387-B120-9FCCC19A9DF7}"/>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BF0A6B33-0CF4-4391-A58B-5DF4A4E7C30C}"/>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3734D152-059B-4A93-8EC4-CFCE8D507172}"/>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64C80258-5B40-41E2-8B2C-D79FE478C732}"/>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C20EDB3A-1AA9-4BCB-9553-412F6602D842}"/>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34638632-6619-4DA0-A6FD-8F9A355DDE4A}"/>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8FB12D07-E4CD-4828-B54B-1EEF1D84C0C1}"/>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A4262086-7429-4B05-845F-B55533237684}"/>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C1CE592A-4660-497F-8854-688E7FA83769}"/>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9644CD17-1EC0-4DCC-8705-A4A959F87037}"/>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E2D84621-E123-4F62-A4DE-70CE8472A2F8}"/>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2" name="Group 245">
                  <a:extLst>
                    <a:ext uri="{FF2B5EF4-FFF2-40B4-BE49-F238E27FC236}">
                      <a16:creationId xmlns:a16="http://schemas.microsoft.com/office/drawing/2014/main" id="{04D34467-84AB-4442-B5BB-F41ADED010CD}"/>
                    </a:ext>
                  </a:extLst>
                </p:cNvPr>
                <p:cNvGrpSpPr>
                  <a:grpSpLocks/>
                </p:cNvGrpSpPr>
                <p:nvPr/>
              </p:nvGrpSpPr>
              <p:grpSpPr bwMode="auto">
                <a:xfrm>
                  <a:off x="1295401" y="2286000"/>
                  <a:ext cx="6857999" cy="457200"/>
                  <a:chOff x="3352800" y="2286000"/>
                  <a:chExt cx="4168587" cy="457200"/>
                </a:xfrm>
              </p:grpSpPr>
              <p:cxnSp>
                <p:nvCxnSpPr>
                  <p:cNvPr id="166" name="Straight Connector 165">
                    <a:extLst>
                      <a:ext uri="{FF2B5EF4-FFF2-40B4-BE49-F238E27FC236}">
                        <a16:creationId xmlns:a16="http://schemas.microsoft.com/office/drawing/2014/main" id="{ECAD977B-89C8-4F1E-9ACB-13A727D399FE}"/>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2ECB80DE-72A7-44DF-988F-7792BF3A5062}"/>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2CCEAAF8-EBFF-4E40-9917-1146C7892C28}"/>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2AAFDCAC-0F0D-4731-A2E7-0C1053C0AAF5}"/>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2DFA1132-825F-40CB-86F0-895D2A82DFAA}"/>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845946CA-7E68-4214-AD9F-B8AB7737FD47}"/>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E99BF946-D49F-45C5-B079-55086891792E}"/>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8719E53A-E279-453E-BDCB-C500069C9BF5}"/>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6D9F2A23-03A4-4740-AB88-86E1F79D8FE0}"/>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949BC9F4-E535-4215-A114-2859E97BF87C}"/>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0CB6DFEF-0886-4C71-AB7B-17496667C900}"/>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3" name="Group 263">
                  <a:extLst>
                    <a:ext uri="{FF2B5EF4-FFF2-40B4-BE49-F238E27FC236}">
                      <a16:creationId xmlns:a16="http://schemas.microsoft.com/office/drawing/2014/main" id="{DA42BD8A-3E1B-4296-8BAF-CB281249AA26}"/>
                    </a:ext>
                  </a:extLst>
                </p:cNvPr>
                <p:cNvGrpSpPr>
                  <a:grpSpLocks/>
                </p:cNvGrpSpPr>
                <p:nvPr/>
              </p:nvGrpSpPr>
              <p:grpSpPr bwMode="auto">
                <a:xfrm>
                  <a:off x="8077200" y="2286000"/>
                  <a:ext cx="914400" cy="457200"/>
                  <a:chOff x="6553200" y="2209800"/>
                  <a:chExt cx="1371600" cy="457200"/>
                </a:xfrm>
              </p:grpSpPr>
              <p:cxnSp>
                <p:nvCxnSpPr>
                  <p:cNvPr id="154" name="Straight Connector 153">
                    <a:extLst>
                      <a:ext uri="{FF2B5EF4-FFF2-40B4-BE49-F238E27FC236}">
                        <a16:creationId xmlns:a16="http://schemas.microsoft.com/office/drawing/2014/main" id="{F231A7FF-570B-4930-8D3A-4B34C5627706}"/>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29D4B425-F2CD-4AC9-BA5D-C82A26901C5C}"/>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02ADE032-BEF4-45BA-86EA-16E4470D5145}"/>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15B825B0-27D8-4921-B7EA-FC5BC7484F91}"/>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D1677D3C-B7F4-4B30-920A-4777D81AC9E9}"/>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443DC24B-2AE9-4520-9FB4-DA1EBF533ABD}"/>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EBD2576F-D991-4C68-B263-0BA534EC3655}"/>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BFB7CDA7-A2FA-42DE-80D9-57BD16192FA6}"/>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7BD1ED71-AD1A-4BDD-8C97-E607438151F0}"/>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53BCEA4C-DDAA-483D-8165-7597A7D6691D}"/>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B2E8F381-EE28-47D6-8FE2-811A701A015A}"/>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2DA363E7-82C5-4861-B103-659E0771FCEF}"/>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44" name="TextBox 266">
                <a:extLst>
                  <a:ext uri="{FF2B5EF4-FFF2-40B4-BE49-F238E27FC236}">
                    <a16:creationId xmlns:a16="http://schemas.microsoft.com/office/drawing/2014/main" id="{445D4334-DB4C-4DE8-B7CA-862FCF8F94DC}"/>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5" name="TextBox 268">
                <a:extLst>
                  <a:ext uri="{FF2B5EF4-FFF2-40B4-BE49-F238E27FC236}">
                    <a16:creationId xmlns:a16="http://schemas.microsoft.com/office/drawing/2014/main" id="{35AD5312-8A98-442C-85CB-57A100442203}"/>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46" name="TextBox 269">
                <a:extLst>
                  <a:ext uri="{FF2B5EF4-FFF2-40B4-BE49-F238E27FC236}">
                    <a16:creationId xmlns:a16="http://schemas.microsoft.com/office/drawing/2014/main" id="{B5814CD3-8949-4EFB-93FD-BC2839911AEA}"/>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47" name="TextBox 270">
                <a:extLst>
                  <a:ext uri="{FF2B5EF4-FFF2-40B4-BE49-F238E27FC236}">
                    <a16:creationId xmlns:a16="http://schemas.microsoft.com/office/drawing/2014/main" id="{DF2542EE-528F-4192-BF83-4A64E509797A}"/>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48" name="TextBox 271">
                <a:extLst>
                  <a:ext uri="{FF2B5EF4-FFF2-40B4-BE49-F238E27FC236}">
                    <a16:creationId xmlns:a16="http://schemas.microsoft.com/office/drawing/2014/main" id="{6718C14B-0ECD-4F8A-933D-67940A0C254A}"/>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9" name="TextBox 272">
                <a:extLst>
                  <a:ext uri="{FF2B5EF4-FFF2-40B4-BE49-F238E27FC236}">
                    <a16:creationId xmlns:a16="http://schemas.microsoft.com/office/drawing/2014/main" id="{6A0A2764-0C9D-41C5-8E64-81494FB8829D}"/>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50" name="TextBox 273">
                <a:extLst>
                  <a:ext uri="{FF2B5EF4-FFF2-40B4-BE49-F238E27FC236}">
                    <a16:creationId xmlns:a16="http://schemas.microsoft.com/office/drawing/2014/main" id="{3FD19808-F7F3-4BD5-9B83-34273B8A2242}"/>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40" name="TextBox 275">
              <a:extLst>
                <a:ext uri="{FF2B5EF4-FFF2-40B4-BE49-F238E27FC236}">
                  <a16:creationId xmlns:a16="http://schemas.microsoft.com/office/drawing/2014/main" id="{754F1062-2C11-4FE9-AEF4-70D97A52B045}"/>
                </a:ext>
              </a:extLst>
            </p:cNvPr>
            <p:cNvSpPr txBox="1">
              <a:spLocks noChangeArrowheads="1"/>
            </p:cNvSpPr>
            <p:nvPr/>
          </p:nvSpPr>
          <p:spPr bwMode="auto">
            <a:xfrm>
              <a:off x="3334176" y="4076593"/>
              <a:ext cx="2487611"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41" name="TextBox 276">
              <a:extLst>
                <a:ext uri="{FF2B5EF4-FFF2-40B4-BE49-F238E27FC236}">
                  <a16:creationId xmlns:a16="http://schemas.microsoft.com/office/drawing/2014/main" id="{E65F3115-FD25-4F16-AC73-3D9377B25735}"/>
                </a:ext>
              </a:extLst>
            </p:cNvPr>
            <p:cNvSpPr txBox="1">
              <a:spLocks noChangeArrowheads="1"/>
            </p:cNvSpPr>
            <p:nvPr/>
          </p:nvSpPr>
          <p:spPr bwMode="auto">
            <a:xfrm>
              <a:off x="3581400" y="1821442"/>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
        <p:nvSpPr>
          <p:cNvPr id="4" name="TextBox 3">
            <a:extLst>
              <a:ext uri="{FF2B5EF4-FFF2-40B4-BE49-F238E27FC236}">
                <a16:creationId xmlns:a16="http://schemas.microsoft.com/office/drawing/2014/main" id="{B2769C54-66F4-47E1-97CB-3CA996F04A98}"/>
              </a:ext>
            </a:extLst>
          </p:cNvPr>
          <p:cNvSpPr txBox="1"/>
          <p:nvPr/>
        </p:nvSpPr>
        <p:spPr>
          <a:xfrm>
            <a:off x="5486400" y="5715000"/>
            <a:ext cx="2339975" cy="646331"/>
          </a:xfrm>
          <a:prstGeom prst="rect">
            <a:avLst/>
          </a:prstGeom>
          <a:noFill/>
        </p:spPr>
        <p:txBody>
          <a:bodyPr wrap="square" rtlCol="0">
            <a:spAutoFit/>
          </a:bodyPr>
          <a:lstStyle/>
          <a:p>
            <a:r>
              <a:rPr lang="en-US" dirty="0">
                <a:solidFill>
                  <a:srgbClr val="FF0000"/>
                </a:solidFill>
                <a:latin typeface="Calibri" panose="020F0502020204030204" pitchFamily="34" charset="0"/>
                <a:cs typeface="Calibri" panose="020F0502020204030204" pitchFamily="34" charset="0"/>
              </a:rPr>
              <a:t>What formula relates </a:t>
            </a:r>
            <a:r>
              <a:rPr lang="el-GR" dirty="0">
                <a:solidFill>
                  <a:srgbClr val="FF0000"/>
                </a:solidFill>
                <a:latin typeface="Calibri" panose="020F0502020204030204" pitchFamily="34" charset="0"/>
                <a:cs typeface="Calibri" panose="020F0502020204030204" pitchFamily="34" charset="0"/>
              </a:rPr>
              <a:t>Δ</a:t>
            </a:r>
            <a:r>
              <a:rPr lang="en-US" dirty="0">
                <a:solidFill>
                  <a:srgbClr val="FF0000"/>
                </a:solidFill>
                <a:latin typeface="Calibri" panose="020F0502020204030204" pitchFamily="34" charset="0"/>
                <a:cs typeface="Calibri" panose="020F0502020204030204" pitchFamily="34" charset="0"/>
              </a:rPr>
              <a:t>H and </a:t>
            </a:r>
            <a:r>
              <a:rPr lang="el-GR" dirty="0">
                <a:solidFill>
                  <a:srgbClr val="FF0000"/>
                </a:solidFill>
                <a:latin typeface="Calibri" panose="020F0502020204030204" pitchFamily="34" charset="0"/>
                <a:cs typeface="Calibri" panose="020F0502020204030204" pitchFamily="34" charset="0"/>
              </a:rPr>
              <a:t>Δ</a:t>
            </a:r>
            <a:r>
              <a:rPr lang="en-US" dirty="0">
                <a:solidFill>
                  <a:srgbClr val="FF0000"/>
                </a:solidFill>
                <a:latin typeface="Calibri" panose="020F0502020204030204" pitchFamily="34" charset="0"/>
                <a:cs typeface="Calibri" panose="020F0502020204030204" pitchFamily="34" charset="0"/>
              </a:rPr>
              <a:t>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129"/>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127"/>
                                        </p:tgtEl>
                                        <p:attrNameLst>
                                          <p:attrName>style.visibility</p:attrName>
                                        </p:attrNameLst>
                                      </p:cBhvr>
                                      <p:to>
                                        <p:strVal val="visible"/>
                                      </p:to>
                                    </p:set>
                                    <p:animEffect transition="in" filter="wheel(1)">
                                      <p:cBhvr>
                                        <p:cTn id="26" dur="20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8" name="Straight Connector 117">
            <a:extLst>
              <a:ext uri="{FF2B5EF4-FFF2-40B4-BE49-F238E27FC236}">
                <a16:creationId xmlns:a16="http://schemas.microsoft.com/office/drawing/2014/main" id="{45BCD364-CF59-4C52-87A8-8367D38F22AB}"/>
              </a:ext>
            </a:extLst>
          </p:cNvPr>
          <p:cNvCxnSpPr/>
          <p:nvPr/>
        </p:nvCxnSpPr>
        <p:spPr>
          <a:xfrm>
            <a:off x="2743200"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B93BBB2D-321A-4366-9C92-211BA13BF760}"/>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26628" name="TextBox 123">
            <a:extLst>
              <a:ext uri="{FF2B5EF4-FFF2-40B4-BE49-F238E27FC236}">
                <a16:creationId xmlns:a16="http://schemas.microsoft.com/office/drawing/2014/main" id="{F89B3AB9-142A-4A5E-B17C-7E7E15CF8AD1}"/>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cxnSp>
        <p:nvCxnSpPr>
          <p:cNvPr id="122" name="Straight Arrow Connector 121">
            <a:extLst>
              <a:ext uri="{FF2B5EF4-FFF2-40B4-BE49-F238E27FC236}">
                <a16:creationId xmlns:a16="http://schemas.microsoft.com/office/drawing/2014/main" id="{BCBE76D5-06A7-4C8E-A284-045F381E1FE4}"/>
              </a:ext>
            </a:extLst>
          </p:cNvPr>
          <p:cNvCxnSpPr>
            <a:cxnSpLocks/>
            <a:stCxn id="26633" idx="1"/>
          </p:cNvCxnSpPr>
          <p:nvPr/>
        </p:nvCxnSpPr>
        <p:spPr>
          <a:xfrm flipH="1">
            <a:off x="2743200" y="1038225"/>
            <a:ext cx="3581400" cy="17049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5294C778-9373-43AF-8A98-4B2A10400109}"/>
              </a:ext>
            </a:extLst>
          </p:cNvPr>
          <p:cNvCxnSpPr>
            <a:cxnSpLocks/>
            <a:stCxn id="26633" idx="1"/>
          </p:cNvCxnSpPr>
          <p:nvPr/>
        </p:nvCxnSpPr>
        <p:spPr>
          <a:xfrm flipH="1">
            <a:off x="4343400" y="1038225"/>
            <a:ext cx="1981200" cy="17049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97819613-FB82-4612-AFC0-DBB34FAD25F6}"/>
              </a:ext>
            </a:extLst>
          </p:cNvPr>
          <p:cNvCxnSpPr>
            <a:cxnSpLocks/>
            <a:stCxn id="26634" idx="0"/>
          </p:cNvCxnSpPr>
          <p:nvPr/>
        </p:nvCxnSpPr>
        <p:spPr>
          <a:xfrm flipV="1">
            <a:off x="1333500" y="3429000"/>
            <a:ext cx="1409700" cy="21336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DBF865E7-7321-4681-A4FC-F1BE6EBF4ED7}"/>
              </a:ext>
            </a:extLst>
          </p:cNvPr>
          <p:cNvCxnSpPr>
            <a:cxnSpLocks/>
            <a:stCxn id="26634" idx="0"/>
          </p:cNvCxnSpPr>
          <p:nvPr/>
        </p:nvCxnSpPr>
        <p:spPr>
          <a:xfrm flipV="1">
            <a:off x="1333500" y="3429000"/>
            <a:ext cx="3009900" cy="21336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6633" name="TextBox 133">
            <a:extLst>
              <a:ext uri="{FF2B5EF4-FFF2-40B4-BE49-F238E27FC236}">
                <a16:creationId xmlns:a16="http://schemas.microsoft.com/office/drawing/2014/main" id="{839E7B52-2BBD-4C31-AD62-F5B4A93679D4}"/>
              </a:ext>
            </a:extLst>
          </p:cNvPr>
          <p:cNvSpPr txBox="1">
            <a:spLocks noChangeArrowheads="1"/>
          </p:cNvSpPr>
          <p:nvPr/>
        </p:nvSpPr>
        <p:spPr bwMode="auto">
          <a:xfrm>
            <a:off x="6324600" y="838200"/>
            <a:ext cx="53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l-GR" altLang="en-US" sz="2000" b="1">
                <a:solidFill>
                  <a:srgbClr val="FF0000"/>
                </a:solidFill>
                <a:cs typeface="Calibri" panose="020F0502020204030204" pitchFamily="34" charset="0"/>
              </a:rPr>
              <a:t>Δ</a:t>
            </a:r>
            <a:r>
              <a:rPr lang="en-US" altLang="en-US" sz="2000" b="1">
                <a:solidFill>
                  <a:srgbClr val="FF0000"/>
                </a:solidFill>
                <a:cs typeface="Calibri" panose="020F0502020204030204" pitchFamily="34" charset="0"/>
              </a:rPr>
              <a:t>T</a:t>
            </a:r>
          </a:p>
        </p:txBody>
      </p:sp>
      <p:sp>
        <p:nvSpPr>
          <p:cNvPr id="26634" name="TextBox 134">
            <a:extLst>
              <a:ext uri="{FF2B5EF4-FFF2-40B4-BE49-F238E27FC236}">
                <a16:creationId xmlns:a16="http://schemas.microsoft.com/office/drawing/2014/main" id="{A1DE4EED-B528-4E45-9254-042E6E191F4F}"/>
              </a:ext>
            </a:extLst>
          </p:cNvPr>
          <p:cNvSpPr txBox="1">
            <a:spLocks noChangeArrowheads="1"/>
          </p:cNvSpPr>
          <p:nvPr/>
        </p:nvSpPr>
        <p:spPr bwMode="auto">
          <a:xfrm>
            <a:off x="1066800" y="5562600"/>
            <a:ext cx="53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l-GR" altLang="en-US" sz="2000" b="1" dirty="0">
                <a:solidFill>
                  <a:srgbClr val="00B050"/>
                </a:solidFill>
                <a:cs typeface="Calibri" panose="020F0502020204030204" pitchFamily="34" charset="0"/>
              </a:rPr>
              <a:t>Δ</a:t>
            </a:r>
            <a:r>
              <a:rPr lang="en-US" altLang="en-US" sz="2000" b="1" dirty="0">
                <a:solidFill>
                  <a:srgbClr val="00B050"/>
                </a:solidFill>
                <a:cs typeface="Calibri" panose="020F0502020204030204" pitchFamily="34" charset="0"/>
              </a:rPr>
              <a:t>H</a:t>
            </a:r>
          </a:p>
        </p:txBody>
      </p:sp>
      <p:sp>
        <p:nvSpPr>
          <p:cNvPr id="127" name="TextBox 122">
            <a:extLst>
              <a:ext uri="{FF2B5EF4-FFF2-40B4-BE49-F238E27FC236}">
                <a16:creationId xmlns:a16="http://schemas.microsoft.com/office/drawing/2014/main" id="{4FC16392-7E4B-4813-96B1-07E3DE3D6686}"/>
              </a:ext>
            </a:extLst>
          </p:cNvPr>
          <p:cNvSpPr txBox="1">
            <a:spLocks noRot="1" noChangeAspect="1" noMove="1" noResize="1" noEditPoints="1" noAdjustHandles="1" noChangeArrowheads="1" noChangeShapeType="1" noTextEdit="1"/>
          </p:cNvSpPr>
          <p:nvPr/>
        </p:nvSpPr>
        <p:spPr bwMode="auto">
          <a:xfrm>
            <a:off x="471219" y="152400"/>
            <a:ext cx="2435494" cy="689099"/>
          </a:xfrm>
          <a:prstGeom prst="rect">
            <a:avLst/>
          </a:prstGeom>
          <a:blipFill rotWithShape="1">
            <a:blip r:embed="rId2"/>
            <a:stretch>
              <a:fillRect l="-7500" t="-14159" b="-25664"/>
            </a:stretch>
          </a:blipFill>
          <a:ln>
            <a:noFill/>
          </a:ln>
        </p:spPr>
        <p:txBody>
          <a:bodyPr/>
          <a:lstStyle/>
          <a:p>
            <a:pPr>
              <a:defRPr/>
            </a:pPr>
            <a:r>
              <a:rPr lang="en-US">
                <a:noFill/>
                <a:latin typeface="+mn-lt"/>
                <a:ea typeface="+mn-ea"/>
              </a:rPr>
              <a:t> </a:t>
            </a:r>
          </a:p>
        </p:txBody>
      </p:sp>
      <p:grpSp>
        <p:nvGrpSpPr>
          <p:cNvPr id="128" name="Group 277">
            <a:extLst>
              <a:ext uri="{FF2B5EF4-FFF2-40B4-BE49-F238E27FC236}">
                <a16:creationId xmlns:a16="http://schemas.microsoft.com/office/drawing/2014/main" id="{06D628BA-9E57-41E0-B093-2F7C59B86422}"/>
              </a:ext>
            </a:extLst>
          </p:cNvPr>
          <p:cNvGrpSpPr>
            <a:grpSpLocks/>
          </p:cNvGrpSpPr>
          <p:nvPr/>
        </p:nvGrpSpPr>
        <p:grpSpPr bwMode="auto">
          <a:xfrm>
            <a:off x="-152400" y="1821228"/>
            <a:ext cx="9448800" cy="2682839"/>
            <a:chOff x="-152400" y="1821791"/>
            <a:chExt cx="9448800" cy="2681712"/>
          </a:xfrm>
        </p:grpSpPr>
        <p:grpSp>
          <p:nvGrpSpPr>
            <p:cNvPr id="129" name="Group 274">
              <a:extLst>
                <a:ext uri="{FF2B5EF4-FFF2-40B4-BE49-F238E27FC236}">
                  <a16:creationId xmlns:a16="http://schemas.microsoft.com/office/drawing/2014/main" id="{C339DDCB-7D31-4257-BFAE-A81079DDC6EA}"/>
                </a:ext>
              </a:extLst>
            </p:cNvPr>
            <p:cNvGrpSpPr>
              <a:grpSpLocks/>
            </p:cNvGrpSpPr>
            <p:nvPr/>
          </p:nvGrpSpPr>
          <p:grpSpPr bwMode="auto">
            <a:xfrm>
              <a:off x="-152400" y="2209800"/>
              <a:ext cx="9448800" cy="1758425"/>
              <a:chOff x="-152400" y="1978223"/>
              <a:chExt cx="9448800" cy="1758425"/>
            </a:xfrm>
          </p:grpSpPr>
          <p:grpSp>
            <p:nvGrpSpPr>
              <p:cNvPr id="133" name="Group 206">
                <a:extLst>
                  <a:ext uri="{FF2B5EF4-FFF2-40B4-BE49-F238E27FC236}">
                    <a16:creationId xmlns:a16="http://schemas.microsoft.com/office/drawing/2014/main" id="{4542668B-5F31-48E5-879E-B5CC974BB38D}"/>
                  </a:ext>
                </a:extLst>
              </p:cNvPr>
              <p:cNvGrpSpPr>
                <a:grpSpLocks/>
              </p:cNvGrpSpPr>
              <p:nvPr/>
            </p:nvGrpSpPr>
            <p:grpSpPr bwMode="auto">
              <a:xfrm>
                <a:off x="76200" y="3200484"/>
                <a:ext cx="8915400" cy="536164"/>
                <a:chOff x="76200" y="3200484"/>
                <a:chExt cx="8915400" cy="536164"/>
              </a:xfrm>
            </p:grpSpPr>
            <p:cxnSp>
              <p:nvCxnSpPr>
                <p:cNvPr id="261" name="Straight Connector 260">
                  <a:extLst>
                    <a:ext uri="{FF2B5EF4-FFF2-40B4-BE49-F238E27FC236}">
                      <a16:creationId xmlns:a16="http://schemas.microsoft.com/office/drawing/2014/main" id="{90E515F9-D3A3-4DF1-A0D2-AA56707E66D2}"/>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B8F3A754-D42E-486C-AD6F-D1495F8A7EDC}"/>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780CC6EF-BD72-4916-B396-6C9BA599FD5C}"/>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890B2E47-2FF3-4DD4-BEDF-5378EC89A4B3}"/>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D9AA7CF1-874D-4C37-88AD-D3408F1394A8}"/>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5236CBBD-5917-4168-9CEB-49B63ECF1E1F}"/>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D99708DB-F4C7-4595-B565-B4844ABEBEE7}"/>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56A9F533-3F31-458C-BEBD-940059A47B26}"/>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A3483F9A-39AE-4F2D-B964-94BD53CD2957}"/>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1490BAEB-FB54-47D5-B945-5E8807236A20}"/>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BB2B66A4-1EA5-449A-AE68-2293CF78C126}"/>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99BF08D3-0900-42F4-99D7-0DE112FFBBEC}"/>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B44B1EBC-939A-42BF-A82D-1317C17CF23F}"/>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5B74D000-308D-4BAC-B1F9-E6A6FFDD71BA}"/>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A0F8256B-2422-4380-8352-4CD7B93E0EA2}"/>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CF43C8C0-7304-449A-A6C9-B95273C52669}"/>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9FD9D1FD-A980-4CAE-A909-25B7489D0F08}"/>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0816FFAA-9CD0-4756-88B8-D2CBFD4EA189}"/>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9B88DD0-5F28-4F0A-ABA6-2CB8B66422C3}"/>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08030DB1-2493-4E50-8CEA-CC54354DF4B6}"/>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CDC705ED-B215-4731-B3FE-DCA66A5CD947}"/>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367624B8-10F8-41B7-83CE-52AB7F58DC6B}"/>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F95906E8-198A-44BD-A8EC-18041709B426}"/>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1B4B5953-C8F5-49B0-9765-50042E1A6FB6}"/>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BA386315-7299-4F21-8F0D-0DB14F8A4E92}"/>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01B94888-8F64-4485-9A8C-137AAA701AC9}"/>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4F5F324E-F2DC-4B3D-8CFE-993CD284FE5C}"/>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2E2AD8B0-5DF3-4275-92AA-9662DDB5E156}"/>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266ACB8F-0F27-4011-A810-0C7D6B34F18B}"/>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4B55A79D-988F-43B0-87D6-FC1D80B36FAE}"/>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4EC9753F-23A0-4A3E-BF7F-88A01BB037A4}"/>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67905D8A-E289-44A7-851D-306F56D72D38}"/>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A0280768-1749-492E-9EF2-73BEA3C55289}"/>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E164937F-83AC-46B1-8A64-C5D1EE833E59}"/>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9803123A-348A-430D-B41A-1CB80F24185D}"/>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A71FA79D-7FC0-4573-86D5-1F97F46C5C5B}"/>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33C1B673-657D-41D0-A851-365D0A19BB25}"/>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298FE1C4-3B1C-404A-96A1-BFC88F94A456}"/>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2141754B-AB8E-4F28-B37C-BA47DD78360B}"/>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D31AF63A-1ACF-4149-8AF1-00836CA27057}"/>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D64C5A1C-2C64-4C9A-822F-F06B374C09BF}"/>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5623DD97-9283-467D-AD85-1C076D6AC337}"/>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1B66265B-2C97-4AD9-9C3A-F27967171FE1}"/>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ED9800CE-97A3-419D-880D-487FBCDA7D97}"/>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ACFF50D5-1EA6-4162-B0E2-02DA2DE15780}"/>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747C2150-F890-4536-8463-B3882E6A4A52}"/>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A0FDC7F6-CE57-46C3-A28B-AF81753246BB}"/>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9" name="TextBox 190">
                  <a:extLst>
                    <a:ext uri="{FF2B5EF4-FFF2-40B4-BE49-F238E27FC236}">
                      <a16:creationId xmlns:a16="http://schemas.microsoft.com/office/drawing/2014/main" id="{3414A383-3DA6-4833-B936-0D9E492C730E}"/>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0" name="TextBox 191">
                  <a:extLst>
                    <a:ext uri="{FF2B5EF4-FFF2-40B4-BE49-F238E27FC236}">
                      <a16:creationId xmlns:a16="http://schemas.microsoft.com/office/drawing/2014/main" id="{A7060A5A-0849-420C-8FD9-AF2B700D9A39}"/>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1" name="TextBox 192">
                  <a:extLst>
                    <a:ext uri="{FF2B5EF4-FFF2-40B4-BE49-F238E27FC236}">
                      <a16:creationId xmlns:a16="http://schemas.microsoft.com/office/drawing/2014/main" id="{7E7BFB9F-35E4-424B-91F8-BA93B731810C}"/>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2" name="TextBox 193">
                  <a:extLst>
                    <a:ext uri="{FF2B5EF4-FFF2-40B4-BE49-F238E27FC236}">
                      <a16:creationId xmlns:a16="http://schemas.microsoft.com/office/drawing/2014/main" id="{78A0E7A7-EDA6-494B-8125-25000C65E08A}"/>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13" name="TextBox 194">
                  <a:extLst>
                    <a:ext uri="{FF2B5EF4-FFF2-40B4-BE49-F238E27FC236}">
                      <a16:creationId xmlns:a16="http://schemas.microsoft.com/office/drawing/2014/main" id="{E2A55A3D-836D-425D-BAE6-249A08B10A95}"/>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14" name="TextBox 195">
                  <a:extLst>
                    <a:ext uri="{FF2B5EF4-FFF2-40B4-BE49-F238E27FC236}">
                      <a16:creationId xmlns:a16="http://schemas.microsoft.com/office/drawing/2014/main" id="{5B5038B4-2518-4DAB-8137-5EBC499D85B7}"/>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15" name="TextBox 196">
                  <a:extLst>
                    <a:ext uri="{FF2B5EF4-FFF2-40B4-BE49-F238E27FC236}">
                      <a16:creationId xmlns:a16="http://schemas.microsoft.com/office/drawing/2014/main" id="{6041D8C8-0B5B-4EEF-87A2-F5CD8DE1B784}"/>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dirty="0">
                      <a:cs typeface="Calibri" panose="020F0502020204030204" pitchFamily="34" charset="0"/>
                    </a:rPr>
                    <a:t>3000</a:t>
                  </a:r>
                </a:p>
              </p:txBody>
            </p:sp>
            <p:sp>
              <p:nvSpPr>
                <p:cNvPr id="316" name="TextBox 197">
                  <a:extLst>
                    <a:ext uri="{FF2B5EF4-FFF2-40B4-BE49-F238E27FC236}">
                      <a16:creationId xmlns:a16="http://schemas.microsoft.com/office/drawing/2014/main" id="{C28158E2-126F-4314-9110-CCE9E4879007}"/>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17" name="TextBox 198">
                  <a:extLst>
                    <a:ext uri="{FF2B5EF4-FFF2-40B4-BE49-F238E27FC236}">
                      <a16:creationId xmlns:a16="http://schemas.microsoft.com/office/drawing/2014/main" id="{7CF262B0-F165-4695-943E-BE00C27DD222}"/>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18" name="TextBox 199">
                  <a:extLst>
                    <a:ext uri="{FF2B5EF4-FFF2-40B4-BE49-F238E27FC236}">
                      <a16:creationId xmlns:a16="http://schemas.microsoft.com/office/drawing/2014/main" id="{12FDD089-24BC-4A20-B168-24A46F58989C}"/>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19" name="Straight Connector 318">
                  <a:extLst>
                    <a:ext uri="{FF2B5EF4-FFF2-40B4-BE49-F238E27FC236}">
                      <a16:creationId xmlns:a16="http://schemas.microsoft.com/office/drawing/2014/main" id="{EC880722-0719-48F3-8E1A-23CB81110569}"/>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64BA18B6-44B6-492A-955F-60EA780D8674}"/>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3E330AB0-4FF5-4B6A-B68E-9D3154B2AF4A}"/>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2" name="TextBox 204">
                  <a:extLst>
                    <a:ext uri="{FF2B5EF4-FFF2-40B4-BE49-F238E27FC236}">
                      <a16:creationId xmlns:a16="http://schemas.microsoft.com/office/drawing/2014/main" id="{57D1E434-CFE0-448A-8594-2487D145CA23}"/>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4" name="Group 265">
                <a:extLst>
                  <a:ext uri="{FF2B5EF4-FFF2-40B4-BE49-F238E27FC236}">
                    <a16:creationId xmlns:a16="http://schemas.microsoft.com/office/drawing/2014/main" id="{0E8628E0-FD1E-45CE-BE15-02AAE3332DD2}"/>
                  </a:ext>
                </a:extLst>
              </p:cNvPr>
              <p:cNvGrpSpPr>
                <a:grpSpLocks/>
              </p:cNvGrpSpPr>
              <p:nvPr/>
            </p:nvGrpSpPr>
            <p:grpSpPr bwMode="auto">
              <a:xfrm>
                <a:off x="228600" y="2286000"/>
                <a:ext cx="8763000" cy="457200"/>
                <a:chOff x="228600" y="2286000"/>
                <a:chExt cx="8763000" cy="457200"/>
              </a:xfrm>
            </p:grpSpPr>
            <p:grpSp>
              <p:nvGrpSpPr>
                <p:cNvPr id="142" name="Group 228">
                  <a:extLst>
                    <a:ext uri="{FF2B5EF4-FFF2-40B4-BE49-F238E27FC236}">
                      <a16:creationId xmlns:a16="http://schemas.microsoft.com/office/drawing/2014/main" id="{74B18534-238A-4F47-8C71-5BE527707B86}"/>
                    </a:ext>
                  </a:extLst>
                </p:cNvPr>
                <p:cNvGrpSpPr>
                  <a:grpSpLocks/>
                </p:cNvGrpSpPr>
                <p:nvPr/>
              </p:nvGrpSpPr>
              <p:grpSpPr bwMode="auto">
                <a:xfrm>
                  <a:off x="228600" y="2286000"/>
                  <a:ext cx="2362200" cy="457200"/>
                  <a:chOff x="228600" y="2286000"/>
                  <a:chExt cx="2895600" cy="457200"/>
                </a:xfrm>
              </p:grpSpPr>
              <p:cxnSp>
                <p:nvCxnSpPr>
                  <p:cNvPr id="209" name="Straight Connector 208">
                    <a:extLst>
                      <a:ext uri="{FF2B5EF4-FFF2-40B4-BE49-F238E27FC236}">
                        <a16:creationId xmlns:a16="http://schemas.microsoft.com/office/drawing/2014/main" id="{42204572-D2E9-48F3-86C6-F6AD8FF5F9ED}"/>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4E056AAC-0DC9-4EF4-A2C4-058C227E339B}"/>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63D5779A-6F26-445F-8899-9C1A99590BF6}"/>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50F36A85-D3C8-4493-880E-B1096D10D97D}"/>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81239F53-D6CF-4723-9DE8-E014E606C04F}"/>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3484F14E-218F-4AE1-B6F3-920CB0DEAFC1}"/>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34850CD2-472E-4632-BEDB-8FEDCE34C07B}"/>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D3D52585-DFDD-4D84-9EAF-4E3C337EA4DF}"/>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27601CBE-288B-46B3-9ADF-75AFB6B63B02}"/>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5900B25C-0E08-4F8C-85E8-CE56FD033E41}"/>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2ACA2C97-D5AB-4104-A7FF-F272838125B5}"/>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AFFCD754-38EA-40A7-8003-762A982DBC33}"/>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E489C1F7-8B41-4D0E-A7C8-CE191CFA8DA8}"/>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204A6B08-C4B6-424D-AB95-0437F7D9872E}"/>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CE21C97C-5026-444B-8AFA-9A61BBC2C818}"/>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3" name="Group 245">
                  <a:extLst>
                    <a:ext uri="{FF2B5EF4-FFF2-40B4-BE49-F238E27FC236}">
                      <a16:creationId xmlns:a16="http://schemas.microsoft.com/office/drawing/2014/main" id="{11EFB5BD-427E-4887-BBC5-7013D0ABA97A}"/>
                    </a:ext>
                  </a:extLst>
                </p:cNvPr>
                <p:cNvGrpSpPr>
                  <a:grpSpLocks/>
                </p:cNvGrpSpPr>
                <p:nvPr/>
              </p:nvGrpSpPr>
              <p:grpSpPr bwMode="auto">
                <a:xfrm>
                  <a:off x="1295401" y="2286000"/>
                  <a:ext cx="6857999" cy="457200"/>
                  <a:chOff x="3352800" y="2286000"/>
                  <a:chExt cx="4168587" cy="457200"/>
                </a:xfrm>
              </p:grpSpPr>
              <p:cxnSp>
                <p:nvCxnSpPr>
                  <p:cNvPr id="195" name="Straight Connector 194">
                    <a:extLst>
                      <a:ext uri="{FF2B5EF4-FFF2-40B4-BE49-F238E27FC236}">
                        <a16:creationId xmlns:a16="http://schemas.microsoft.com/office/drawing/2014/main" id="{08E82CA7-D770-4A99-AC4A-B33972A17525}"/>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02D7E565-FC17-4651-B703-386A8BFAB5C6}"/>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BD6A95E1-8428-426D-9A62-62D232779BDA}"/>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C032CE43-BA8F-4E88-ADAD-2F59DF870AE4}"/>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8A28D76F-1AAF-443D-AB80-5B7DA4AE2991}"/>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DA803F93-DD3F-4871-9102-DA7730F87CF5}"/>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4AD3F63D-0FC0-4306-BEDC-CDC577A34B2E}"/>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15EA75B4-F069-4AB2-B305-2F38A118EFCC}"/>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D7164933-48B2-42D1-B0C5-43729ACCA2D2}"/>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F1E0FB8E-EEA5-443D-8EAD-43FEFA1F60C0}"/>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25F2F3FF-D3B5-4FA1-A168-016D5DF15D9F}"/>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4" name="Group 263">
                  <a:extLst>
                    <a:ext uri="{FF2B5EF4-FFF2-40B4-BE49-F238E27FC236}">
                      <a16:creationId xmlns:a16="http://schemas.microsoft.com/office/drawing/2014/main" id="{95842B89-EBC1-42E5-B463-6F6BBBD21CFE}"/>
                    </a:ext>
                  </a:extLst>
                </p:cNvPr>
                <p:cNvGrpSpPr>
                  <a:grpSpLocks/>
                </p:cNvGrpSpPr>
                <p:nvPr/>
              </p:nvGrpSpPr>
              <p:grpSpPr bwMode="auto">
                <a:xfrm>
                  <a:off x="8077200" y="2286000"/>
                  <a:ext cx="914400" cy="457200"/>
                  <a:chOff x="6553200" y="2209800"/>
                  <a:chExt cx="1371600" cy="457200"/>
                </a:xfrm>
              </p:grpSpPr>
              <p:cxnSp>
                <p:nvCxnSpPr>
                  <p:cNvPr id="145" name="Straight Connector 144">
                    <a:extLst>
                      <a:ext uri="{FF2B5EF4-FFF2-40B4-BE49-F238E27FC236}">
                        <a16:creationId xmlns:a16="http://schemas.microsoft.com/office/drawing/2014/main" id="{C4F1BCB0-205A-470E-8F23-22F2AEA456B4}"/>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33EA46F7-530C-4158-84DA-38FFD6C000DA}"/>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4ADC0BEA-DA59-43AB-832C-B33E2CB62BC9}"/>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F21B6DF1-A62A-49C0-8AE1-DD11E7DD9E29}"/>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EEC71B60-9494-41C3-8CE3-8BD18FE19800}"/>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76410721-B921-41D3-9F33-AA8EB0848897}"/>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DD500261-62A6-442B-B997-F1E8F3370504}"/>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23C81022-D625-4D5D-9A2D-DDB2278C0A05}"/>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6296CC04-8041-4419-BA11-AA56A70CA20D}"/>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74E26FCC-BC6C-478A-A0A7-74DCF417F19F}"/>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88F91F86-E888-494B-88F8-FF4DA284ADEF}"/>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74EC30C7-EA20-49B2-B178-9574636E5C98}"/>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5" name="TextBox 266">
                <a:extLst>
                  <a:ext uri="{FF2B5EF4-FFF2-40B4-BE49-F238E27FC236}">
                    <a16:creationId xmlns:a16="http://schemas.microsoft.com/office/drawing/2014/main" id="{670B7FCC-B856-454D-A43F-EDDFC8213E30}"/>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6" name="TextBox 268">
                <a:extLst>
                  <a:ext uri="{FF2B5EF4-FFF2-40B4-BE49-F238E27FC236}">
                    <a16:creationId xmlns:a16="http://schemas.microsoft.com/office/drawing/2014/main" id="{3E27E0A4-FB84-4092-BD98-882159E38D33}"/>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7" name="TextBox 269">
                <a:extLst>
                  <a:ext uri="{FF2B5EF4-FFF2-40B4-BE49-F238E27FC236}">
                    <a16:creationId xmlns:a16="http://schemas.microsoft.com/office/drawing/2014/main" id="{2166B3C0-4F92-4456-A91A-C9D9F1FEFDFD}"/>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8" name="TextBox 270">
                <a:extLst>
                  <a:ext uri="{FF2B5EF4-FFF2-40B4-BE49-F238E27FC236}">
                    <a16:creationId xmlns:a16="http://schemas.microsoft.com/office/drawing/2014/main" id="{8770CDA7-7980-4D8B-ABC7-C908B2CEF058}"/>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9" name="TextBox 271">
                <a:extLst>
                  <a:ext uri="{FF2B5EF4-FFF2-40B4-BE49-F238E27FC236}">
                    <a16:creationId xmlns:a16="http://schemas.microsoft.com/office/drawing/2014/main" id="{7BD8E00D-7AD3-4A16-8165-A8F2BB742B66}"/>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0" name="TextBox 272">
                <a:extLst>
                  <a:ext uri="{FF2B5EF4-FFF2-40B4-BE49-F238E27FC236}">
                    <a16:creationId xmlns:a16="http://schemas.microsoft.com/office/drawing/2014/main" id="{73DB2682-3FB5-40BA-AAE9-242843E52727}"/>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1" name="TextBox 273">
                <a:extLst>
                  <a:ext uri="{FF2B5EF4-FFF2-40B4-BE49-F238E27FC236}">
                    <a16:creationId xmlns:a16="http://schemas.microsoft.com/office/drawing/2014/main" id="{C1C68314-7DB7-4B56-8C21-6961A87DC268}"/>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30" name="TextBox 275">
              <a:extLst>
                <a:ext uri="{FF2B5EF4-FFF2-40B4-BE49-F238E27FC236}">
                  <a16:creationId xmlns:a16="http://schemas.microsoft.com/office/drawing/2014/main" id="{6B7E5974-EAD9-46F1-964B-352E809113FC}"/>
                </a:ext>
              </a:extLst>
            </p:cNvPr>
            <p:cNvSpPr txBox="1">
              <a:spLocks noChangeArrowheads="1"/>
            </p:cNvSpPr>
            <p:nvPr/>
          </p:nvSpPr>
          <p:spPr bwMode="auto">
            <a:xfrm>
              <a:off x="3348155" y="4134326"/>
              <a:ext cx="2447913"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2" name="TextBox 276">
              <a:extLst>
                <a:ext uri="{FF2B5EF4-FFF2-40B4-BE49-F238E27FC236}">
                  <a16:creationId xmlns:a16="http://schemas.microsoft.com/office/drawing/2014/main" id="{00B86BD3-DF45-4C3F-A5BF-5452A50C52F4}"/>
                </a:ext>
              </a:extLst>
            </p:cNvPr>
            <p:cNvSpPr txBox="1">
              <a:spLocks noChangeArrowheads="1"/>
            </p:cNvSpPr>
            <p:nvPr/>
          </p:nvSpPr>
          <p:spPr bwMode="auto">
            <a:xfrm>
              <a:off x="3581400" y="1821791"/>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6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6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3" grpId="0"/>
      <p:bldP spid="2663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8" name="Straight Connector 117">
            <a:extLst>
              <a:ext uri="{FF2B5EF4-FFF2-40B4-BE49-F238E27FC236}">
                <a16:creationId xmlns:a16="http://schemas.microsoft.com/office/drawing/2014/main" id="{2C44ACFE-CDB4-4760-9CB9-C056E4D7105D}"/>
              </a:ext>
            </a:extLst>
          </p:cNvPr>
          <p:cNvCxnSpPr/>
          <p:nvPr/>
        </p:nvCxnSpPr>
        <p:spPr>
          <a:xfrm>
            <a:off x="2743200"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46E08B4F-4DDB-48DA-A86B-6788CB74C74B}"/>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27652" name="TextBox 123">
            <a:extLst>
              <a:ext uri="{FF2B5EF4-FFF2-40B4-BE49-F238E27FC236}">
                <a16:creationId xmlns:a16="http://schemas.microsoft.com/office/drawing/2014/main" id="{0B059499-0729-4162-A3D4-9A87465A7138}"/>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cxnSp>
        <p:nvCxnSpPr>
          <p:cNvPr id="122" name="Straight Arrow Connector 121">
            <a:extLst>
              <a:ext uri="{FF2B5EF4-FFF2-40B4-BE49-F238E27FC236}">
                <a16:creationId xmlns:a16="http://schemas.microsoft.com/office/drawing/2014/main" id="{9A984518-D234-49F4-87CD-B9ACC47CEA92}"/>
              </a:ext>
            </a:extLst>
          </p:cNvPr>
          <p:cNvCxnSpPr>
            <a:cxnSpLocks/>
            <a:stCxn id="27657" idx="1"/>
          </p:cNvCxnSpPr>
          <p:nvPr/>
        </p:nvCxnSpPr>
        <p:spPr>
          <a:xfrm flipH="1">
            <a:off x="2743200" y="1038225"/>
            <a:ext cx="3581400" cy="17049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B541E128-B046-4DD4-ADD1-0338453317FA}"/>
              </a:ext>
            </a:extLst>
          </p:cNvPr>
          <p:cNvCxnSpPr>
            <a:cxnSpLocks/>
            <a:stCxn id="27657" idx="1"/>
          </p:cNvCxnSpPr>
          <p:nvPr/>
        </p:nvCxnSpPr>
        <p:spPr>
          <a:xfrm flipH="1">
            <a:off x="4343400" y="1038225"/>
            <a:ext cx="1981200" cy="17049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142A17A4-211A-4FB3-8DE6-7E412E09DFC7}"/>
              </a:ext>
            </a:extLst>
          </p:cNvPr>
          <p:cNvCxnSpPr>
            <a:cxnSpLocks/>
            <a:stCxn id="27658" idx="0"/>
          </p:cNvCxnSpPr>
          <p:nvPr/>
        </p:nvCxnSpPr>
        <p:spPr>
          <a:xfrm flipV="1">
            <a:off x="1333500" y="3429000"/>
            <a:ext cx="1409700" cy="21336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B93CBBE5-A647-4DE9-9B6C-C9BFBD7E8751}"/>
              </a:ext>
            </a:extLst>
          </p:cNvPr>
          <p:cNvCxnSpPr>
            <a:cxnSpLocks/>
            <a:stCxn id="27658" idx="0"/>
          </p:cNvCxnSpPr>
          <p:nvPr/>
        </p:nvCxnSpPr>
        <p:spPr>
          <a:xfrm flipV="1">
            <a:off x="1333500" y="3429000"/>
            <a:ext cx="3009900" cy="21336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7657" name="TextBox 133">
            <a:extLst>
              <a:ext uri="{FF2B5EF4-FFF2-40B4-BE49-F238E27FC236}">
                <a16:creationId xmlns:a16="http://schemas.microsoft.com/office/drawing/2014/main" id="{F9351947-6AAD-4BEF-8C6C-B708B22ABBF3}"/>
              </a:ext>
            </a:extLst>
          </p:cNvPr>
          <p:cNvSpPr txBox="1">
            <a:spLocks noChangeArrowheads="1"/>
          </p:cNvSpPr>
          <p:nvPr/>
        </p:nvSpPr>
        <p:spPr bwMode="auto">
          <a:xfrm>
            <a:off x="6324600" y="838200"/>
            <a:ext cx="53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l-GR" altLang="en-US" sz="2000" b="1">
                <a:solidFill>
                  <a:srgbClr val="FF0000"/>
                </a:solidFill>
                <a:cs typeface="Calibri" panose="020F0502020204030204" pitchFamily="34" charset="0"/>
              </a:rPr>
              <a:t>Δ</a:t>
            </a:r>
            <a:r>
              <a:rPr lang="en-US" altLang="en-US" sz="2000" b="1">
                <a:solidFill>
                  <a:srgbClr val="FF0000"/>
                </a:solidFill>
                <a:cs typeface="Calibri" panose="020F0502020204030204" pitchFamily="34" charset="0"/>
              </a:rPr>
              <a:t>T</a:t>
            </a:r>
          </a:p>
        </p:txBody>
      </p:sp>
      <p:sp>
        <p:nvSpPr>
          <p:cNvPr id="27658" name="TextBox 134">
            <a:extLst>
              <a:ext uri="{FF2B5EF4-FFF2-40B4-BE49-F238E27FC236}">
                <a16:creationId xmlns:a16="http://schemas.microsoft.com/office/drawing/2014/main" id="{FE51D70F-F492-49D9-BF58-12D7C20B407F}"/>
              </a:ext>
            </a:extLst>
          </p:cNvPr>
          <p:cNvSpPr txBox="1">
            <a:spLocks noChangeArrowheads="1"/>
          </p:cNvSpPr>
          <p:nvPr/>
        </p:nvSpPr>
        <p:spPr bwMode="auto">
          <a:xfrm>
            <a:off x="1066800" y="5562600"/>
            <a:ext cx="53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l-GR" altLang="en-US" sz="2000" b="1">
                <a:solidFill>
                  <a:srgbClr val="00B050"/>
                </a:solidFill>
                <a:cs typeface="Calibri" panose="020F0502020204030204" pitchFamily="34" charset="0"/>
              </a:rPr>
              <a:t>Δ</a:t>
            </a:r>
            <a:r>
              <a:rPr lang="en-US" altLang="en-US" sz="2000" b="1">
                <a:solidFill>
                  <a:srgbClr val="00B050"/>
                </a:solidFill>
                <a:cs typeface="Calibri" panose="020F0502020204030204" pitchFamily="34" charset="0"/>
              </a:rPr>
              <a:t>H</a:t>
            </a:r>
          </a:p>
        </p:txBody>
      </p:sp>
      <p:grpSp>
        <p:nvGrpSpPr>
          <p:cNvPr id="27659" name="Group 135">
            <a:extLst>
              <a:ext uri="{FF2B5EF4-FFF2-40B4-BE49-F238E27FC236}">
                <a16:creationId xmlns:a16="http://schemas.microsoft.com/office/drawing/2014/main" id="{3DB21508-2807-4041-B637-29FE13DA8028}"/>
              </a:ext>
            </a:extLst>
          </p:cNvPr>
          <p:cNvGrpSpPr>
            <a:grpSpLocks/>
          </p:cNvGrpSpPr>
          <p:nvPr/>
        </p:nvGrpSpPr>
        <p:grpSpPr bwMode="auto">
          <a:xfrm>
            <a:off x="2614613" y="5106547"/>
            <a:ext cx="3989469" cy="749738"/>
            <a:chOff x="3376613" y="4649348"/>
            <a:chExt cx="3989469" cy="749183"/>
          </a:xfrm>
        </p:grpSpPr>
        <p:sp>
          <p:nvSpPr>
            <p:cNvPr id="27663" name="TextBox 126">
              <a:extLst>
                <a:ext uri="{FF2B5EF4-FFF2-40B4-BE49-F238E27FC236}">
                  <a16:creationId xmlns:a16="http://schemas.microsoft.com/office/drawing/2014/main" id="{A8CC9C2C-066C-4080-B8A1-9ED9E6F78D89}"/>
                </a:ext>
              </a:extLst>
            </p:cNvPr>
            <p:cNvSpPr txBox="1">
              <a:spLocks noChangeArrowheads="1"/>
            </p:cNvSpPr>
            <p:nvPr/>
          </p:nvSpPr>
          <p:spPr bwMode="auto">
            <a:xfrm>
              <a:off x="3376613" y="4796135"/>
              <a:ext cx="1271587" cy="461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400" b="1" dirty="0" err="1">
                  <a:cs typeface="Calibri" panose="020F0502020204030204" pitchFamily="34" charset="0"/>
                </a:rPr>
                <a:t>C</a:t>
              </a:r>
              <a:r>
                <a:rPr lang="en-US" altLang="en-US" sz="2400" b="1" baseline="-25000" dirty="0" err="1">
                  <a:cs typeface="Calibri" panose="020F0502020204030204" pitchFamily="34" charset="0"/>
                </a:rPr>
                <a:t>p,liquid</a:t>
              </a:r>
              <a:r>
                <a:rPr lang="en-US" altLang="en-US" sz="2400" b="1" dirty="0">
                  <a:cs typeface="Calibri" panose="020F0502020204030204" pitchFamily="34" charset="0"/>
                </a:rPr>
                <a:t> =</a:t>
              </a:r>
            </a:p>
          </p:txBody>
        </p:sp>
        <p:sp>
          <p:nvSpPr>
            <p:cNvPr id="27664" name="TextBox 127">
              <a:extLst>
                <a:ext uri="{FF2B5EF4-FFF2-40B4-BE49-F238E27FC236}">
                  <a16:creationId xmlns:a16="http://schemas.microsoft.com/office/drawing/2014/main" id="{8D2B1F00-DE68-49E8-989D-5CD34E3A3B09}"/>
                </a:ext>
              </a:extLst>
            </p:cNvPr>
            <p:cNvSpPr txBox="1">
              <a:spLocks noChangeArrowheads="1"/>
            </p:cNvSpPr>
            <p:nvPr/>
          </p:nvSpPr>
          <p:spPr bwMode="auto">
            <a:xfrm>
              <a:off x="4562556" y="4649348"/>
              <a:ext cx="2803526" cy="369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dirty="0">
                  <a:solidFill>
                    <a:srgbClr val="00B050"/>
                  </a:solidFill>
                  <a:cs typeface="Calibri" panose="020F0502020204030204" pitchFamily="34" charset="0"/>
                </a:rPr>
                <a:t>2500 kJ/kg – 1500 kJ/kg</a:t>
              </a:r>
            </a:p>
          </p:txBody>
        </p:sp>
        <mc:AlternateContent xmlns:mc="http://schemas.openxmlformats.org/markup-compatibility/2006" xmlns:a14="http://schemas.microsoft.com/office/drawing/2010/main">
          <mc:Choice Requires="a14">
            <p:sp>
              <p:nvSpPr>
                <p:cNvPr id="27665" name="TextBox 128">
                  <a:extLst>
                    <a:ext uri="{FF2B5EF4-FFF2-40B4-BE49-F238E27FC236}">
                      <a16:creationId xmlns:a16="http://schemas.microsoft.com/office/drawing/2014/main" id="{9D28C84E-236F-47C1-8439-13309C6442CA}"/>
                    </a:ext>
                  </a:extLst>
                </p:cNvPr>
                <p:cNvSpPr txBox="1">
                  <a:spLocks noChangeArrowheads="1"/>
                </p:cNvSpPr>
                <p:nvPr/>
              </p:nvSpPr>
              <p:spPr bwMode="auto">
                <a:xfrm>
                  <a:off x="4724400" y="5029199"/>
                  <a:ext cx="2057400" cy="3693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dirty="0">
                      <a:solidFill>
                        <a:srgbClr val="FF0000"/>
                      </a:solidFill>
                      <a:cs typeface="Calibri" panose="020F0502020204030204" pitchFamily="34" charset="0"/>
                    </a:rPr>
                    <a:t>220</a:t>
                  </a:r>
                  <a14:m>
                    <m:oMath xmlns:m="http://schemas.openxmlformats.org/officeDocument/2006/math">
                      <m:r>
                        <a:rPr lang="en-US" altLang="en-US" sz="1800" b="1" i="1" dirty="0" smtClean="0">
                          <a:solidFill>
                            <a:srgbClr val="FF0000"/>
                          </a:solidFill>
                          <a:latin typeface="Cambria Math" panose="02040503050406030204" pitchFamily="18" charset="0"/>
                        </a:rPr>
                        <m:t>°</m:t>
                      </m:r>
                    </m:oMath>
                  </a14:m>
                  <a:r>
                    <a:rPr lang="en-US" altLang="en-US" sz="1800" b="1" dirty="0">
                      <a:solidFill>
                        <a:srgbClr val="FF0000"/>
                      </a:solidFill>
                      <a:cs typeface="Calibri" panose="020F0502020204030204" pitchFamily="34" charset="0"/>
                    </a:rPr>
                    <a:t>C – 60</a:t>
                  </a:r>
                  <a14:m>
                    <m:oMath xmlns:m="http://schemas.openxmlformats.org/officeDocument/2006/math">
                      <m:r>
                        <a:rPr lang="en-US" altLang="en-US" sz="1800" b="1" i="1" dirty="0" smtClean="0">
                          <a:solidFill>
                            <a:srgbClr val="FF0000"/>
                          </a:solidFill>
                          <a:latin typeface="Cambria Math" panose="02040503050406030204" pitchFamily="18" charset="0"/>
                        </a:rPr>
                        <m:t>°</m:t>
                      </m:r>
                    </m:oMath>
                  </a14:m>
                  <a:r>
                    <a:rPr lang="en-US" altLang="en-US" sz="1800" b="1" dirty="0">
                      <a:solidFill>
                        <a:srgbClr val="FF0000"/>
                      </a:solidFill>
                      <a:cs typeface="Calibri" panose="020F0502020204030204" pitchFamily="34" charset="0"/>
                    </a:rPr>
                    <a:t>C</a:t>
                  </a:r>
                </a:p>
              </p:txBody>
            </p:sp>
          </mc:Choice>
          <mc:Fallback xmlns="">
            <p:sp>
              <p:nvSpPr>
                <p:cNvPr id="27665" name="TextBox 128">
                  <a:extLst>
                    <a:ext uri="{FF2B5EF4-FFF2-40B4-BE49-F238E27FC236}">
                      <a16:creationId xmlns:a16="http://schemas.microsoft.com/office/drawing/2014/main" id="{9D28C84E-236F-47C1-8439-13309C6442CA}"/>
                    </a:ext>
                  </a:extLst>
                </p:cNvPr>
                <p:cNvSpPr txBox="1">
                  <a:spLocks noRot="1" noChangeAspect="1" noMove="1" noResize="1" noEditPoints="1" noAdjustHandles="1" noChangeArrowheads="1" noChangeShapeType="1" noTextEdit="1"/>
                </p:cNvSpPr>
                <p:nvPr/>
              </p:nvSpPr>
              <p:spPr bwMode="auto">
                <a:xfrm>
                  <a:off x="4724400" y="5029199"/>
                  <a:ext cx="2057400" cy="369332"/>
                </a:xfrm>
                <a:prstGeom prst="rect">
                  <a:avLst/>
                </a:prstGeom>
                <a:blipFill>
                  <a:blip r:embed="rId2"/>
                  <a:stretch>
                    <a:fillRect t="-8197" b="-2459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cxnSp>
          <p:nvCxnSpPr>
            <p:cNvPr id="132" name="Straight Connector 131">
              <a:extLst>
                <a:ext uri="{FF2B5EF4-FFF2-40B4-BE49-F238E27FC236}">
                  <a16:creationId xmlns:a16="http://schemas.microsoft.com/office/drawing/2014/main" id="{0D89EB3B-893C-419B-865D-D5CCA9992BD6}"/>
                </a:ext>
              </a:extLst>
            </p:cNvPr>
            <p:cNvCxnSpPr/>
            <p:nvPr/>
          </p:nvCxnSpPr>
          <p:spPr>
            <a:xfrm>
              <a:off x="4648200" y="5028918"/>
              <a:ext cx="2514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7660" name="TextBox 136">
                <a:extLst>
                  <a:ext uri="{FF2B5EF4-FFF2-40B4-BE49-F238E27FC236}">
                    <a16:creationId xmlns:a16="http://schemas.microsoft.com/office/drawing/2014/main" id="{3D9310B4-5B4E-49A7-B181-D843862D9491}"/>
                  </a:ext>
                </a:extLst>
              </p:cNvPr>
              <p:cNvSpPr txBox="1">
                <a:spLocks noChangeArrowheads="1"/>
              </p:cNvSpPr>
              <p:nvPr/>
            </p:nvSpPr>
            <p:spPr bwMode="auto">
              <a:xfrm>
                <a:off x="6629399" y="5253038"/>
                <a:ext cx="2438395" cy="4616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400" b="1" dirty="0">
                    <a:cs typeface="Calibri" panose="020F0502020204030204" pitchFamily="34" charset="0"/>
                  </a:rPr>
                  <a:t>= 6.3 kJ/</a:t>
                </a:r>
                <a:r>
                  <a:rPr lang="en-US" altLang="en-US" sz="2400" b="1" dirty="0" err="1">
                    <a:cs typeface="Calibri" panose="020F0502020204030204" pitchFamily="34" charset="0"/>
                  </a:rPr>
                  <a:t>kg</a:t>
                </a:r>
                <a14:m>
                  <m:oMath xmlns:m="http://schemas.openxmlformats.org/officeDocument/2006/math">
                    <m:r>
                      <a:rPr lang="en-US" altLang="en-US" sz="2400" b="1" i="0" dirty="0" smtClean="0">
                        <a:solidFill>
                          <a:schemeClr val="tx1"/>
                        </a:solidFill>
                        <a:latin typeface="Cambria Math" panose="02040503050406030204" pitchFamily="18" charset="0"/>
                      </a:rPr>
                      <m:t> </m:t>
                    </m:r>
                    <m:r>
                      <a:rPr lang="en-US" altLang="en-US" sz="2400" b="1" i="1" dirty="0" smtClean="0">
                        <a:solidFill>
                          <a:schemeClr val="tx1"/>
                        </a:solidFill>
                        <a:latin typeface="Cambria Math" panose="02040503050406030204" pitchFamily="18" charset="0"/>
                      </a:rPr>
                      <m:t>°</m:t>
                    </m:r>
                  </m:oMath>
                </a14:m>
                <a:r>
                  <a:rPr lang="en-US" altLang="en-US" sz="2400" b="1" dirty="0" err="1">
                    <a:cs typeface="Calibri" panose="020F0502020204030204" pitchFamily="34" charset="0"/>
                  </a:rPr>
                  <a:t>C</a:t>
                </a:r>
                <a:endParaRPr lang="en-US" altLang="en-US" sz="2400" b="1" dirty="0">
                  <a:cs typeface="Calibri" panose="020F0502020204030204" pitchFamily="34" charset="0"/>
                </a:endParaRPr>
              </a:p>
            </p:txBody>
          </p:sp>
        </mc:Choice>
        <mc:Fallback xmlns="">
          <p:sp>
            <p:nvSpPr>
              <p:cNvPr id="27660" name="TextBox 136">
                <a:extLst>
                  <a:ext uri="{FF2B5EF4-FFF2-40B4-BE49-F238E27FC236}">
                    <a16:creationId xmlns:a16="http://schemas.microsoft.com/office/drawing/2014/main" id="{3D9310B4-5B4E-49A7-B181-D843862D9491}"/>
                  </a:ext>
                </a:extLst>
              </p:cNvPr>
              <p:cNvSpPr txBox="1">
                <a:spLocks noRot="1" noChangeAspect="1" noMove="1" noResize="1" noEditPoints="1" noAdjustHandles="1" noChangeArrowheads="1" noChangeShapeType="1" noTextEdit="1"/>
              </p:cNvSpPr>
              <p:nvPr/>
            </p:nvSpPr>
            <p:spPr bwMode="auto">
              <a:xfrm>
                <a:off x="6629399" y="5253038"/>
                <a:ext cx="2438395" cy="461665"/>
              </a:xfrm>
              <a:prstGeom prst="rect">
                <a:avLst/>
              </a:prstGeom>
              <a:blipFill>
                <a:blip r:embed="rId3"/>
                <a:stretch>
                  <a:fillRect l="-3750" t="-10667" b="-3066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133" name="TextBox 122">
            <a:extLst>
              <a:ext uri="{FF2B5EF4-FFF2-40B4-BE49-F238E27FC236}">
                <a16:creationId xmlns:a16="http://schemas.microsoft.com/office/drawing/2014/main" id="{CF534E90-5267-4110-BCBD-C661775A2054}"/>
              </a:ext>
            </a:extLst>
          </p:cNvPr>
          <p:cNvSpPr txBox="1">
            <a:spLocks noRot="1" noChangeAspect="1" noMove="1" noResize="1" noEditPoints="1" noAdjustHandles="1" noChangeArrowheads="1" noChangeShapeType="1" noTextEdit="1"/>
          </p:cNvSpPr>
          <p:nvPr/>
        </p:nvSpPr>
        <p:spPr bwMode="auto">
          <a:xfrm>
            <a:off x="471219" y="152400"/>
            <a:ext cx="2435494" cy="689099"/>
          </a:xfrm>
          <a:prstGeom prst="rect">
            <a:avLst/>
          </a:prstGeom>
          <a:blipFill rotWithShape="1">
            <a:blip r:embed="rId4"/>
            <a:stretch>
              <a:fillRect l="-7500" t="-14159" b="-25664"/>
            </a:stretch>
          </a:blipFill>
          <a:ln>
            <a:noFill/>
          </a:ln>
        </p:spPr>
        <p:txBody>
          <a:bodyPr/>
          <a:lstStyle/>
          <a:p>
            <a:pPr>
              <a:defRPr/>
            </a:pPr>
            <a:r>
              <a:rPr lang="en-US">
                <a:noFill/>
                <a:latin typeface="+mn-lt"/>
                <a:ea typeface="+mn-ea"/>
              </a:rPr>
              <a:t> </a:t>
            </a:r>
          </a:p>
        </p:txBody>
      </p:sp>
      <p:grpSp>
        <p:nvGrpSpPr>
          <p:cNvPr id="134" name="Group 277">
            <a:extLst>
              <a:ext uri="{FF2B5EF4-FFF2-40B4-BE49-F238E27FC236}">
                <a16:creationId xmlns:a16="http://schemas.microsoft.com/office/drawing/2014/main" id="{40532167-06D7-4BCA-9F13-2F7F48C548DF}"/>
              </a:ext>
            </a:extLst>
          </p:cNvPr>
          <p:cNvGrpSpPr>
            <a:grpSpLocks/>
          </p:cNvGrpSpPr>
          <p:nvPr/>
        </p:nvGrpSpPr>
        <p:grpSpPr bwMode="auto">
          <a:xfrm>
            <a:off x="-152400" y="1773277"/>
            <a:ext cx="9448800" cy="2724299"/>
            <a:chOff x="-152400" y="1773860"/>
            <a:chExt cx="9448800" cy="2723155"/>
          </a:xfrm>
        </p:grpSpPr>
        <p:grpSp>
          <p:nvGrpSpPr>
            <p:cNvPr id="135" name="Group 274">
              <a:extLst>
                <a:ext uri="{FF2B5EF4-FFF2-40B4-BE49-F238E27FC236}">
                  <a16:creationId xmlns:a16="http://schemas.microsoft.com/office/drawing/2014/main" id="{569B8469-D564-4FA5-B620-DE533963D3E5}"/>
                </a:ext>
              </a:extLst>
            </p:cNvPr>
            <p:cNvGrpSpPr>
              <a:grpSpLocks/>
            </p:cNvGrpSpPr>
            <p:nvPr/>
          </p:nvGrpSpPr>
          <p:grpSpPr bwMode="auto">
            <a:xfrm>
              <a:off x="-152400" y="2209800"/>
              <a:ext cx="9448800" cy="1758425"/>
              <a:chOff x="-152400" y="1978223"/>
              <a:chExt cx="9448800" cy="1758425"/>
            </a:xfrm>
          </p:grpSpPr>
          <p:grpSp>
            <p:nvGrpSpPr>
              <p:cNvPr id="138" name="Group 206">
                <a:extLst>
                  <a:ext uri="{FF2B5EF4-FFF2-40B4-BE49-F238E27FC236}">
                    <a16:creationId xmlns:a16="http://schemas.microsoft.com/office/drawing/2014/main" id="{AC5F0C53-B1BD-4FD1-BBA7-8252060D55CE}"/>
                  </a:ext>
                </a:extLst>
              </p:cNvPr>
              <p:cNvGrpSpPr>
                <a:grpSpLocks/>
              </p:cNvGrpSpPr>
              <p:nvPr/>
            </p:nvGrpSpPr>
            <p:grpSpPr bwMode="auto">
              <a:xfrm>
                <a:off x="76200" y="3200484"/>
                <a:ext cx="8915400" cy="536164"/>
                <a:chOff x="76200" y="3200484"/>
                <a:chExt cx="8915400" cy="536164"/>
              </a:xfrm>
            </p:grpSpPr>
            <p:cxnSp>
              <p:nvCxnSpPr>
                <p:cNvPr id="267" name="Straight Connector 266">
                  <a:extLst>
                    <a:ext uri="{FF2B5EF4-FFF2-40B4-BE49-F238E27FC236}">
                      <a16:creationId xmlns:a16="http://schemas.microsoft.com/office/drawing/2014/main" id="{EA7CB71A-F0D7-477B-9A9A-D50943943EC7}"/>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8546EEDC-A2E5-48D8-9587-57A93454235E}"/>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0E832B10-3A96-4A7E-BF8A-02F2B7B122B7}"/>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3C3EFE7D-FCBA-4B56-BA30-ED097A01A1BF}"/>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2217F814-A574-4E19-A413-6FE89E0FBCE6}"/>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B3E19005-D95D-4BE5-9AD0-CCD3068F254F}"/>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610AC807-F83D-4736-9CE7-0B231E350F3A}"/>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B9E88C76-C6E0-434D-BC8F-861E9945BA49}"/>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E5C89447-9C9A-48A9-A574-59CA776ADD28}"/>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CA6C16CB-84E6-42FB-A840-5F73908D5054}"/>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67687CD1-7B8D-4D89-A5FA-8476E8B3AB61}"/>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1484BA2D-606C-497F-81A0-D136C3318771}"/>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258C6EEC-C8E9-4241-B198-C547464506EB}"/>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E91E0BFC-37D8-495F-AE44-BB624ACAC034}"/>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A7F50971-3CDA-433C-A4E7-25E49AD7046C}"/>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ED47D92E-C2E7-4E55-882F-0AACC974F4F7}"/>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0485EE8D-8780-4B00-8701-BB74B858C984}"/>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7AC9674D-1CA4-421E-B219-718485544AB3}"/>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9C8A1D10-19D5-460B-BB29-ACFE7ADF7948}"/>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C1F2A647-7807-42C9-86D6-FDD30A3F58C1}"/>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FDE6F7E0-EEC7-4043-AFDC-BDAD2E98DBC0}"/>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98190140-C695-47B2-873F-DA2E0D62F1C0}"/>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EE64F25A-4D3F-4975-BFD9-6694805718B2}"/>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12CB6CDF-F52F-4B99-BB2E-1EA33B878690}"/>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AEBF7F3D-A3A6-4998-8788-166A53D61C5B}"/>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19E653D9-DF84-49BD-ABBA-9B3A7017A522}"/>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912F9090-BB29-4455-B101-BFF4CBC4AD34}"/>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D1A1D99B-0F7F-4BD8-8AD1-E2A38E781BC3}"/>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220FD463-1F9E-4E45-88F7-844BB28E2F0C}"/>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D2E6478E-D4BA-4C15-A508-1A14DDFB0B2E}"/>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8DAB35EE-7E0C-48AD-B080-A8BEEA6B458C}"/>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BACA31B4-1DDA-4362-8B2E-B8AE05663832}"/>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DCF2BD6A-1A3D-43D9-989F-C2BF063BABDF}"/>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1159374F-CE40-4C35-988E-FF99ABC17E66}"/>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23631D0B-A41C-410B-A73A-19AFCAFDAE60}"/>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4D053D87-20A4-40AB-9E52-91E39BCE885B}"/>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A4882E75-92A2-4FAA-BA01-297FF0FE349B}"/>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AB5E3EB4-271C-4060-B5E6-C54C3C36EC32}"/>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08CC768E-634F-4472-879F-2EF7CC4C4992}"/>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899221D6-9652-4454-83FE-5DC88F851D4B}"/>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846AB898-0B84-4B0D-8159-116D76556EEF}"/>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6421E007-D7BB-471C-954B-75BBCF3F0999}"/>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CD5CAC1E-B3A0-4945-8378-9C000845896B}"/>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FAAFD8F7-AF5C-40F7-AEA3-F5DD90AD7E82}"/>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A3945617-D082-425B-B18D-C448FF17DE86}"/>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A294901B-B95B-4AAB-8CD9-AB28076EA20A}"/>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517329CA-F139-416A-BFA2-3482C8F6E35E}"/>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4" name="TextBox 190">
                  <a:extLst>
                    <a:ext uri="{FF2B5EF4-FFF2-40B4-BE49-F238E27FC236}">
                      <a16:creationId xmlns:a16="http://schemas.microsoft.com/office/drawing/2014/main" id="{FDEFA663-CAE8-4C26-9C83-8F50E5C299DA}"/>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5" name="TextBox 191">
                  <a:extLst>
                    <a:ext uri="{FF2B5EF4-FFF2-40B4-BE49-F238E27FC236}">
                      <a16:creationId xmlns:a16="http://schemas.microsoft.com/office/drawing/2014/main" id="{51F935C4-91D4-4D85-84DF-6CEA070AFD12}"/>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6" name="TextBox 192">
                  <a:extLst>
                    <a:ext uri="{FF2B5EF4-FFF2-40B4-BE49-F238E27FC236}">
                      <a16:creationId xmlns:a16="http://schemas.microsoft.com/office/drawing/2014/main" id="{9476EEA1-83EE-435D-8E0E-C62D27964CB0}"/>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7" name="TextBox 193">
                  <a:extLst>
                    <a:ext uri="{FF2B5EF4-FFF2-40B4-BE49-F238E27FC236}">
                      <a16:creationId xmlns:a16="http://schemas.microsoft.com/office/drawing/2014/main" id="{3C895443-7856-4264-9FA8-E8D9740FA717}"/>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18" name="TextBox 194">
                  <a:extLst>
                    <a:ext uri="{FF2B5EF4-FFF2-40B4-BE49-F238E27FC236}">
                      <a16:creationId xmlns:a16="http://schemas.microsoft.com/office/drawing/2014/main" id="{D434F462-19CD-4036-9773-7834C40B3A35}"/>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19" name="TextBox 195">
                  <a:extLst>
                    <a:ext uri="{FF2B5EF4-FFF2-40B4-BE49-F238E27FC236}">
                      <a16:creationId xmlns:a16="http://schemas.microsoft.com/office/drawing/2014/main" id="{E3701B42-B39F-4085-A669-2CD952FF6308}"/>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20" name="TextBox 196">
                  <a:extLst>
                    <a:ext uri="{FF2B5EF4-FFF2-40B4-BE49-F238E27FC236}">
                      <a16:creationId xmlns:a16="http://schemas.microsoft.com/office/drawing/2014/main" id="{792E6FEB-9F38-41E1-935F-CD25B8775ADE}"/>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dirty="0">
                      <a:cs typeface="Calibri" panose="020F0502020204030204" pitchFamily="34" charset="0"/>
                    </a:rPr>
                    <a:t>3000</a:t>
                  </a:r>
                </a:p>
              </p:txBody>
            </p:sp>
            <p:sp>
              <p:nvSpPr>
                <p:cNvPr id="321" name="TextBox 197">
                  <a:extLst>
                    <a:ext uri="{FF2B5EF4-FFF2-40B4-BE49-F238E27FC236}">
                      <a16:creationId xmlns:a16="http://schemas.microsoft.com/office/drawing/2014/main" id="{5C4F76A2-A328-41AE-8963-4D191D84DBEA}"/>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22" name="TextBox 198">
                  <a:extLst>
                    <a:ext uri="{FF2B5EF4-FFF2-40B4-BE49-F238E27FC236}">
                      <a16:creationId xmlns:a16="http://schemas.microsoft.com/office/drawing/2014/main" id="{A8EB5502-A923-45F1-ADD4-64C63761EBFA}"/>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23" name="TextBox 199">
                  <a:extLst>
                    <a:ext uri="{FF2B5EF4-FFF2-40B4-BE49-F238E27FC236}">
                      <a16:creationId xmlns:a16="http://schemas.microsoft.com/office/drawing/2014/main" id="{706E1BB8-F2DA-4E80-AAB0-B9301731006D}"/>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24" name="Straight Connector 323">
                  <a:extLst>
                    <a:ext uri="{FF2B5EF4-FFF2-40B4-BE49-F238E27FC236}">
                      <a16:creationId xmlns:a16="http://schemas.microsoft.com/office/drawing/2014/main" id="{FFB6CC68-25EB-4157-9F34-748D5A99AFA4}"/>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a:extLst>
                    <a:ext uri="{FF2B5EF4-FFF2-40B4-BE49-F238E27FC236}">
                      <a16:creationId xmlns:a16="http://schemas.microsoft.com/office/drawing/2014/main" id="{1BC667F8-F742-457C-9580-D6DAB8E830DA}"/>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a:extLst>
                    <a:ext uri="{FF2B5EF4-FFF2-40B4-BE49-F238E27FC236}">
                      <a16:creationId xmlns:a16="http://schemas.microsoft.com/office/drawing/2014/main" id="{0DF71E29-B1D5-4106-AD28-AF9EC8B9CD46}"/>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7" name="TextBox 204">
                  <a:extLst>
                    <a:ext uri="{FF2B5EF4-FFF2-40B4-BE49-F238E27FC236}">
                      <a16:creationId xmlns:a16="http://schemas.microsoft.com/office/drawing/2014/main" id="{DDB2BF0B-8265-441D-9193-BA47719ED114}"/>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9" name="Group 265">
                <a:extLst>
                  <a:ext uri="{FF2B5EF4-FFF2-40B4-BE49-F238E27FC236}">
                    <a16:creationId xmlns:a16="http://schemas.microsoft.com/office/drawing/2014/main" id="{FCBD6FE4-9060-4C7F-9FF3-225554D072D0}"/>
                  </a:ext>
                </a:extLst>
              </p:cNvPr>
              <p:cNvGrpSpPr>
                <a:grpSpLocks/>
              </p:cNvGrpSpPr>
              <p:nvPr/>
            </p:nvGrpSpPr>
            <p:grpSpPr bwMode="auto">
              <a:xfrm>
                <a:off x="228600" y="2286000"/>
                <a:ext cx="8763000" cy="457200"/>
                <a:chOff x="228600" y="2286000"/>
                <a:chExt cx="8763000" cy="457200"/>
              </a:xfrm>
            </p:grpSpPr>
            <p:grpSp>
              <p:nvGrpSpPr>
                <p:cNvPr id="147" name="Group 228">
                  <a:extLst>
                    <a:ext uri="{FF2B5EF4-FFF2-40B4-BE49-F238E27FC236}">
                      <a16:creationId xmlns:a16="http://schemas.microsoft.com/office/drawing/2014/main" id="{D1AE8C34-CC9E-4C33-81AB-B82EB0C054C4}"/>
                    </a:ext>
                  </a:extLst>
                </p:cNvPr>
                <p:cNvGrpSpPr>
                  <a:grpSpLocks/>
                </p:cNvGrpSpPr>
                <p:nvPr/>
              </p:nvGrpSpPr>
              <p:grpSpPr bwMode="auto">
                <a:xfrm>
                  <a:off x="228600" y="2286000"/>
                  <a:ext cx="2362200" cy="457200"/>
                  <a:chOff x="228600" y="2286000"/>
                  <a:chExt cx="2895600" cy="457200"/>
                </a:xfrm>
              </p:grpSpPr>
              <p:cxnSp>
                <p:nvCxnSpPr>
                  <p:cNvPr id="229" name="Straight Connector 228">
                    <a:extLst>
                      <a:ext uri="{FF2B5EF4-FFF2-40B4-BE49-F238E27FC236}">
                        <a16:creationId xmlns:a16="http://schemas.microsoft.com/office/drawing/2014/main" id="{926F3850-FE6D-4329-A941-4FA894AF8751}"/>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D2C98F33-2CD8-4785-9310-6B851B53DD3B}"/>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A40E000E-3E4B-45F1-90F6-262E77BCF047}"/>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3F97DA61-80D1-463B-A5AB-2B694713C4B8}"/>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DEF01D03-F9BF-4806-B856-DFA580CCC929}"/>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A822D331-5B79-44BA-9C2B-3CD49B5148AF}"/>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77DA0A51-E10E-4ED8-B1C3-76A1992B448B}"/>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4E0859E4-F1FD-4FB3-97A4-16B37C2FF101}"/>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DB444383-7AF0-47C9-A1A8-556391599776}"/>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BA0647ED-29F5-41D5-AB6E-7D861482CD3C}"/>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46514F33-278D-4A80-9468-65ED2F2B7150}"/>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73F84469-C648-4323-9C70-35230CD6192D}"/>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54B35426-D94E-48D1-B167-6039A9363C84}"/>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93B0335A-809E-4188-80D0-81A0AA543FD2}"/>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7587A834-BCAD-4D5E-ABDB-DFDCBDE4D58B}"/>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8" name="Group 245">
                  <a:extLst>
                    <a:ext uri="{FF2B5EF4-FFF2-40B4-BE49-F238E27FC236}">
                      <a16:creationId xmlns:a16="http://schemas.microsoft.com/office/drawing/2014/main" id="{CA9F28FD-2484-45AF-94C4-B6DF085E7412}"/>
                    </a:ext>
                  </a:extLst>
                </p:cNvPr>
                <p:cNvGrpSpPr>
                  <a:grpSpLocks/>
                </p:cNvGrpSpPr>
                <p:nvPr/>
              </p:nvGrpSpPr>
              <p:grpSpPr bwMode="auto">
                <a:xfrm>
                  <a:off x="1295401" y="2286000"/>
                  <a:ext cx="6857999" cy="457200"/>
                  <a:chOff x="3352800" y="2286000"/>
                  <a:chExt cx="4168587" cy="457200"/>
                </a:xfrm>
              </p:grpSpPr>
              <p:cxnSp>
                <p:nvCxnSpPr>
                  <p:cNvPr id="200" name="Straight Connector 199">
                    <a:extLst>
                      <a:ext uri="{FF2B5EF4-FFF2-40B4-BE49-F238E27FC236}">
                        <a16:creationId xmlns:a16="http://schemas.microsoft.com/office/drawing/2014/main" id="{D07A647F-19B0-4850-AA0F-D01FA9117528}"/>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2B66BF6B-BEF1-4F25-8AD2-52F265EDABDC}"/>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822EC5D9-BD41-43C5-9773-75EDCC4233FF}"/>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41FEBD96-462B-4D8F-871D-27FA994E9A11}"/>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2A3C1247-1C80-48E8-BE04-1D2E0670D0F1}"/>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CACF9170-FD6C-468C-9B40-C85874A5ECAC}"/>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0D537DC0-7923-45CF-B490-DA262053860B}"/>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D13EE5FB-C03D-4A5E-B3FA-84D6433680A1}"/>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BD3783D4-E786-440E-B481-009ADB618100}"/>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2FAA9773-4184-4912-A903-5608E2F73B8E}"/>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35326E7D-C8BE-4D31-B4A0-3675FB9E3842}"/>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9" name="Group 263">
                  <a:extLst>
                    <a:ext uri="{FF2B5EF4-FFF2-40B4-BE49-F238E27FC236}">
                      <a16:creationId xmlns:a16="http://schemas.microsoft.com/office/drawing/2014/main" id="{FADB80E3-122B-49AE-98C2-5D95AEF95B50}"/>
                    </a:ext>
                  </a:extLst>
                </p:cNvPr>
                <p:cNvGrpSpPr>
                  <a:grpSpLocks/>
                </p:cNvGrpSpPr>
                <p:nvPr/>
              </p:nvGrpSpPr>
              <p:grpSpPr bwMode="auto">
                <a:xfrm>
                  <a:off x="8077200" y="2286000"/>
                  <a:ext cx="914400" cy="457200"/>
                  <a:chOff x="6553200" y="2209800"/>
                  <a:chExt cx="1371600" cy="457200"/>
                </a:xfrm>
              </p:grpSpPr>
              <p:cxnSp>
                <p:nvCxnSpPr>
                  <p:cNvPr id="178" name="Straight Connector 177">
                    <a:extLst>
                      <a:ext uri="{FF2B5EF4-FFF2-40B4-BE49-F238E27FC236}">
                        <a16:creationId xmlns:a16="http://schemas.microsoft.com/office/drawing/2014/main" id="{25188621-8F4C-4817-B863-68AA5C5943D3}"/>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924B0B09-B5DB-487D-ADC1-B6B605C41C63}"/>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FF23F5B9-3EB0-4D04-99F8-59B6674A28BC}"/>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6F45D9D2-15D3-41FC-8FE4-F91851B926E3}"/>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EF731478-1109-4663-840E-A04B50A13A7B}"/>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E953896D-BC56-47DA-8FFA-7A5792BC0593}"/>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554999EB-C284-416C-89B5-17AF72E50645}"/>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ED6E122D-E11B-46CD-8ACA-58D3D948E700}"/>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AFBFF3EC-FB03-4B7C-9CB8-8A79768BCEEF}"/>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6CC6E324-A8CF-4CC8-BC5D-EDA24A952E9E}"/>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7DE3E59E-D5F8-411F-B543-CE55F2BB5067}"/>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3794171C-86AC-4A54-90E5-DF4804A2C451}"/>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40" name="TextBox 266">
                <a:extLst>
                  <a:ext uri="{FF2B5EF4-FFF2-40B4-BE49-F238E27FC236}">
                    <a16:creationId xmlns:a16="http://schemas.microsoft.com/office/drawing/2014/main" id="{BA0E0565-C1B6-462C-AC0F-6E112A5DE227}"/>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1" name="TextBox 268">
                <a:extLst>
                  <a:ext uri="{FF2B5EF4-FFF2-40B4-BE49-F238E27FC236}">
                    <a16:creationId xmlns:a16="http://schemas.microsoft.com/office/drawing/2014/main" id="{0C8BA28E-F648-44BF-9D2A-F06DFA3569C9}"/>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42" name="TextBox 269">
                <a:extLst>
                  <a:ext uri="{FF2B5EF4-FFF2-40B4-BE49-F238E27FC236}">
                    <a16:creationId xmlns:a16="http://schemas.microsoft.com/office/drawing/2014/main" id="{F48905CB-6512-486E-AB57-F1B0600FD9A7}"/>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43" name="TextBox 270">
                <a:extLst>
                  <a:ext uri="{FF2B5EF4-FFF2-40B4-BE49-F238E27FC236}">
                    <a16:creationId xmlns:a16="http://schemas.microsoft.com/office/drawing/2014/main" id="{ACDBBBB1-86A1-405A-8E93-927B44951EB0}"/>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44" name="TextBox 271">
                <a:extLst>
                  <a:ext uri="{FF2B5EF4-FFF2-40B4-BE49-F238E27FC236}">
                    <a16:creationId xmlns:a16="http://schemas.microsoft.com/office/drawing/2014/main" id="{4FD71C74-F61F-4337-8273-DF056999B4CF}"/>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5" name="TextBox 272">
                <a:extLst>
                  <a:ext uri="{FF2B5EF4-FFF2-40B4-BE49-F238E27FC236}">
                    <a16:creationId xmlns:a16="http://schemas.microsoft.com/office/drawing/2014/main" id="{D2DD6710-C5CA-46CD-83C4-B88ED1F895CE}"/>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6" name="TextBox 273">
                <a:extLst>
                  <a:ext uri="{FF2B5EF4-FFF2-40B4-BE49-F238E27FC236}">
                    <a16:creationId xmlns:a16="http://schemas.microsoft.com/office/drawing/2014/main" id="{275BA36A-F625-4363-A97A-9B2AB590B60F}"/>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36" name="TextBox 275">
              <a:extLst>
                <a:ext uri="{FF2B5EF4-FFF2-40B4-BE49-F238E27FC236}">
                  <a16:creationId xmlns:a16="http://schemas.microsoft.com/office/drawing/2014/main" id="{B48F68C6-E516-4C15-A248-E06CC0D80E82}"/>
                </a:ext>
              </a:extLst>
            </p:cNvPr>
            <p:cNvSpPr txBox="1">
              <a:spLocks noChangeArrowheads="1"/>
            </p:cNvSpPr>
            <p:nvPr/>
          </p:nvSpPr>
          <p:spPr bwMode="auto">
            <a:xfrm>
              <a:off x="3348039" y="4127838"/>
              <a:ext cx="2447921"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7" name="TextBox 276">
              <a:extLst>
                <a:ext uri="{FF2B5EF4-FFF2-40B4-BE49-F238E27FC236}">
                  <a16:creationId xmlns:a16="http://schemas.microsoft.com/office/drawing/2014/main" id="{E53B9C28-9442-453E-BEBD-871A9AE898F6}"/>
                </a:ext>
              </a:extLst>
            </p:cNvPr>
            <p:cNvSpPr txBox="1">
              <a:spLocks noChangeArrowheads="1"/>
            </p:cNvSpPr>
            <p:nvPr/>
          </p:nvSpPr>
          <p:spPr bwMode="auto">
            <a:xfrm>
              <a:off x="3784718" y="1773860"/>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D45BB9BE-2772-4BBD-928D-506E2413279D}"/>
              </a:ext>
            </a:extLst>
          </p:cNvPr>
          <p:cNvSpPr>
            <a:spLocks noGrp="1"/>
          </p:cNvSpPr>
          <p:nvPr>
            <p:ph type="title"/>
          </p:nvPr>
        </p:nvSpPr>
        <p:spPr/>
        <p:txBody>
          <a:bodyPr/>
          <a:lstStyle/>
          <a:p>
            <a:r>
              <a:rPr lang="en-US" altLang="en-US">
                <a:latin typeface="Calibri" panose="020F0502020204030204" pitchFamily="34" charset="0"/>
                <a:ea typeface="ＭＳ Ｐゴシック" panose="020B0600070205080204" pitchFamily="34" charset="-128"/>
                <a:cs typeface="Calibri" panose="020F0502020204030204" pitchFamily="34" charset="0"/>
              </a:rPr>
              <a:t>Key Takeaways</a:t>
            </a:r>
          </a:p>
        </p:txBody>
      </p:sp>
      <p:sp>
        <p:nvSpPr>
          <p:cNvPr id="3" name="Content Placeholder 2">
            <a:extLst>
              <a:ext uri="{FF2B5EF4-FFF2-40B4-BE49-F238E27FC236}">
                <a16:creationId xmlns:a16="http://schemas.microsoft.com/office/drawing/2014/main" id="{4D81B399-6739-449F-B6EC-D22CD8A007E6}"/>
              </a:ext>
            </a:extLst>
          </p:cNvPr>
          <p:cNvSpPr>
            <a:spLocks noGrp="1"/>
          </p:cNvSpPr>
          <p:nvPr>
            <p:ph idx="1"/>
          </p:nvPr>
        </p:nvSpPr>
        <p:spPr>
          <a:xfrm>
            <a:off x="990600" y="1389063"/>
            <a:ext cx="7162800" cy="4525963"/>
          </a:xfrm>
        </p:spPr>
        <p:txBody>
          <a:bodyPr/>
          <a:lstStyle/>
          <a:p>
            <a:pPr>
              <a:buFont typeface="Arial" charset="0"/>
              <a:buChar char="•"/>
              <a:defRPr/>
            </a:pPr>
            <a:r>
              <a:rPr lang="en-US" sz="2000" dirty="0">
                <a:latin typeface="Calibri" panose="020F0502020204030204" pitchFamily="34" charset="0"/>
                <a:cs typeface="Calibri" panose="020F0502020204030204" pitchFamily="34" charset="0"/>
              </a:rPr>
              <a:t>Use colored diagrams to visualize concepts</a:t>
            </a:r>
          </a:p>
          <a:p>
            <a:pPr>
              <a:buFont typeface="Arial" charset="0"/>
              <a:buChar char="•"/>
              <a:defRPr/>
            </a:pPr>
            <a:r>
              <a:rPr lang="en-US" sz="2000" dirty="0">
                <a:latin typeface="Calibri" panose="020F0502020204030204" pitchFamily="34" charset="0"/>
                <a:cs typeface="Calibri" panose="020F0502020204030204" pitchFamily="34" charset="0"/>
              </a:rPr>
              <a:t>Combining scales can simplify the problem</a:t>
            </a:r>
          </a:p>
          <a:p>
            <a:pPr lvl="1">
              <a:buFont typeface="Arial" charset="0"/>
              <a:buChar char="–"/>
              <a:defRPr/>
            </a:pPr>
            <a:r>
              <a:rPr lang="en-US" sz="1600" dirty="0">
                <a:latin typeface="Calibri" panose="020F0502020204030204" pitchFamily="34" charset="0"/>
                <a:cs typeface="Calibri" panose="020F0502020204030204" pitchFamily="34" charset="0"/>
              </a:rPr>
              <a:t>E.g. temperature and energy</a:t>
            </a:r>
          </a:p>
          <a:p>
            <a:pPr>
              <a:buFont typeface="Arial" charset="0"/>
              <a:buChar char="•"/>
              <a:defRPr/>
            </a:pPr>
            <a:r>
              <a:rPr lang="en-US" sz="2000" dirty="0">
                <a:latin typeface="Calibri" panose="020F0502020204030204" pitchFamily="34" charset="0"/>
                <a:cs typeface="Calibri" panose="020F0502020204030204" pitchFamily="34" charset="0"/>
              </a:rPr>
              <a:t>We can simplify equations by stating assumptions</a:t>
            </a:r>
          </a:p>
          <a:p>
            <a:pPr lvl="1">
              <a:buFont typeface="Arial" charset="0"/>
              <a:buChar char="–"/>
              <a:defRPr/>
            </a:pPr>
            <a:r>
              <a:rPr lang="en-US" sz="1600" dirty="0">
                <a:latin typeface="Calibri" panose="020F0502020204030204" pitchFamily="34" charset="0"/>
                <a:cs typeface="Calibri" panose="020F0502020204030204" pitchFamily="34" charset="0"/>
              </a:rPr>
              <a:t>E.g. heat capacity is independent of temperature</a:t>
            </a:r>
          </a:p>
          <a:p>
            <a:pPr>
              <a:buFont typeface="Arial" charset="0"/>
              <a:buChar char="•"/>
              <a:defRPr/>
            </a:pPr>
            <a:endParaRPr lang="en-US" dirty="0">
              <a:latin typeface="Calibri" panose="020F0502020204030204" pitchFamily="34" charset="0"/>
              <a:cs typeface="Calibri" panose="020F0502020204030204" pitchFamily="34" charset="0"/>
            </a:endParaRPr>
          </a:p>
        </p:txBody>
      </p:sp>
      <p:pic>
        <p:nvPicPr>
          <p:cNvPr id="28675" name="Picture 4">
            <a:extLst>
              <a:ext uri="{FF2B5EF4-FFF2-40B4-BE49-F238E27FC236}">
                <a16:creationId xmlns:a16="http://schemas.microsoft.com/office/drawing/2014/main" id="{A50D06DB-F33B-420D-9E60-229228D0FFAB}"/>
              </a:ext>
            </a:extLst>
          </p:cNvPr>
          <p:cNvPicPr>
            <a:picLocks noChangeAspect="1"/>
          </p:cNvPicPr>
          <p:nvPr/>
        </p:nvPicPr>
        <p:blipFill>
          <a:blip r:embed="rId2">
            <a:extLst>
              <a:ext uri="{28A0092B-C50C-407E-A947-70E740481C1C}">
                <a14:useLocalDpi xmlns:a14="http://schemas.microsoft.com/office/drawing/2010/main" val="0"/>
              </a:ext>
            </a:extLst>
          </a:blip>
          <a:srcRect t="19048" b="19048"/>
          <a:stretch>
            <a:fillRect/>
          </a:stretch>
        </p:blipFill>
        <p:spPr bwMode="auto">
          <a:xfrm>
            <a:off x="1981200" y="3084530"/>
            <a:ext cx="5181600" cy="240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8CD0F0CB-EF06-497E-82AB-F160B2A5DB12}"/>
              </a:ext>
            </a:extLst>
          </p:cNvPr>
          <p:cNvSpPr/>
          <p:nvPr/>
        </p:nvSpPr>
        <p:spPr>
          <a:xfrm>
            <a:off x="2202882" y="5535753"/>
            <a:ext cx="3880357" cy="707886"/>
          </a:xfrm>
          <a:prstGeom prst="rect">
            <a:avLst/>
          </a:prstGeom>
        </p:spPr>
        <p:txBody>
          <a:bodyPr wrap="none">
            <a:spAutoFit/>
          </a:bodyPr>
          <a:lstStyle/>
          <a:p>
            <a:pPr lvl="1" algn="ctr">
              <a:defRPr/>
            </a:pPr>
            <a:r>
              <a:rPr lang="en-US" sz="4000" dirty="0">
                <a:latin typeface="Calibri" panose="020F0502020204030204" pitchFamily="34" charset="0"/>
                <a:cs typeface="Calibri" panose="020F0502020204030204" pitchFamily="34" charset="0"/>
              </a:rPr>
              <a:t>Any 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7" name="Group 277">
            <a:extLst>
              <a:ext uri="{FF2B5EF4-FFF2-40B4-BE49-F238E27FC236}">
                <a16:creationId xmlns:a16="http://schemas.microsoft.com/office/drawing/2014/main" id="{B338D84E-6B53-4BFE-A1BC-EDDDB75B6ED2}"/>
              </a:ext>
            </a:extLst>
          </p:cNvPr>
          <p:cNvGrpSpPr>
            <a:grpSpLocks/>
          </p:cNvGrpSpPr>
          <p:nvPr/>
        </p:nvGrpSpPr>
        <p:grpSpPr bwMode="auto">
          <a:xfrm>
            <a:off x="-152400" y="1806897"/>
            <a:ext cx="9448800" cy="2648144"/>
            <a:chOff x="-152400" y="1807466"/>
            <a:chExt cx="9448800" cy="2647031"/>
          </a:xfrm>
        </p:grpSpPr>
        <p:grpSp>
          <p:nvGrpSpPr>
            <p:cNvPr id="118" name="Group 274">
              <a:extLst>
                <a:ext uri="{FF2B5EF4-FFF2-40B4-BE49-F238E27FC236}">
                  <a16:creationId xmlns:a16="http://schemas.microsoft.com/office/drawing/2014/main" id="{BBEB7D58-7567-42A6-9D43-209B2B16FDBB}"/>
                </a:ext>
              </a:extLst>
            </p:cNvPr>
            <p:cNvGrpSpPr>
              <a:grpSpLocks/>
            </p:cNvGrpSpPr>
            <p:nvPr/>
          </p:nvGrpSpPr>
          <p:grpSpPr bwMode="auto">
            <a:xfrm>
              <a:off x="-152400" y="2209800"/>
              <a:ext cx="9448800" cy="1758425"/>
              <a:chOff x="-152400" y="1978223"/>
              <a:chExt cx="9448800" cy="1758425"/>
            </a:xfrm>
          </p:grpSpPr>
          <p:grpSp>
            <p:nvGrpSpPr>
              <p:cNvPr id="121" name="Group 206">
                <a:extLst>
                  <a:ext uri="{FF2B5EF4-FFF2-40B4-BE49-F238E27FC236}">
                    <a16:creationId xmlns:a16="http://schemas.microsoft.com/office/drawing/2014/main" id="{F94270E4-8224-45AA-B631-B42AAF6F34C2}"/>
                  </a:ext>
                </a:extLst>
              </p:cNvPr>
              <p:cNvGrpSpPr>
                <a:grpSpLocks/>
              </p:cNvGrpSpPr>
              <p:nvPr/>
            </p:nvGrpSpPr>
            <p:grpSpPr bwMode="auto">
              <a:xfrm>
                <a:off x="76200" y="3200484"/>
                <a:ext cx="8915400" cy="536164"/>
                <a:chOff x="76200" y="3200484"/>
                <a:chExt cx="8915400" cy="536164"/>
              </a:xfrm>
            </p:grpSpPr>
            <p:cxnSp>
              <p:nvCxnSpPr>
                <p:cNvPr id="214" name="Straight Connector 213">
                  <a:extLst>
                    <a:ext uri="{FF2B5EF4-FFF2-40B4-BE49-F238E27FC236}">
                      <a16:creationId xmlns:a16="http://schemas.microsoft.com/office/drawing/2014/main" id="{FE5C022D-F313-4A53-A754-D08CF9474613}"/>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D3AE6E0F-84CE-4F77-B6AA-CA3514A49A63}"/>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D98AA996-7517-45A7-9166-BE4C909BBE87}"/>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CB978FBA-A57A-4D6B-95FA-DC64556A1F44}"/>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C7A4FF54-BCFE-4420-B1BC-1052A190BAA9}"/>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0E5C0324-2163-409A-A93C-6488F697E677}"/>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F5138D88-BECB-49ED-804B-4877C09327D7}"/>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D2F2BB99-E5FB-40B0-B6A2-DEC3DE132814}"/>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C1523FBE-CDE6-4AC8-8DCF-DA4D6D7F4F47}"/>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37B9A7BD-5D2C-4C2E-BF59-D64B9DC39BDC}"/>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C2EF364D-88E3-4353-A2AA-F4A6956E6C12}"/>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F150362D-7E8E-4F1D-9423-CDEA1D36BECA}"/>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6D1E4719-4EC8-419F-9A27-44EA55886A6F}"/>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46CF3664-710A-497F-B327-4EFD9E2CAAF8}"/>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02C00697-1B79-44C3-9EFC-4834B40D9B87}"/>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11B47605-CA6B-43A5-B7F6-ECBBA638AC3C}"/>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4F254B6B-4C08-4141-B331-9011504A59F9}"/>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51855939-756D-4681-8170-7678ECDCDA4D}"/>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875B2B1F-9468-40B8-8B5A-636AEDBAA03D}"/>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F1C89246-CB58-453A-B224-7EB3AFB2A3DD}"/>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753330A4-4790-4413-9A17-79CFD5DA4A16}"/>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785BF924-CD9E-4F30-9034-83C773EDFF5A}"/>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75952BB6-E257-43D7-A867-06A70C0D74F3}"/>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0CA6340C-9B88-4C30-9C30-DE284369912B}"/>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BEC90488-4F2B-4F4B-BB8E-D678A15B4B73}"/>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814120D9-195B-49A1-9A57-C3C42DA5A270}"/>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2639F058-D041-463A-9CE1-22DCF53640F6}"/>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BC6B5B90-0884-488D-A66D-877F6A9628B1}"/>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0F1F214A-41FD-4B1A-9EA8-6B978CB1CEA4}"/>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2B8DAF8C-B0F6-43C0-B997-2EBF9314A14A}"/>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27B35783-82E9-4B7C-84FE-DAFF645B3AD0}"/>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F3655B80-38B1-4E4F-AC10-023235426B28}"/>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001DECB4-072B-4178-B8B1-3E6E3125229E}"/>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CB3C322D-61A6-44CA-A446-C7361BA6DCE4}"/>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DD78E733-A5A7-4776-8D63-F2E2DE90FD6C}"/>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5AB67166-E4F6-4624-882A-B9EDBD3640F3}"/>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B3C2DAF4-82C6-47E0-A430-BDA4159D77A4}"/>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054D9B2A-7895-4D26-98F4-94722B2C534E}"/>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5BCE0EC2-99BD-43E6-9452-8F343A4C8969}"/>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79B5AE83-78F0-487A-9972-F99B721E97BC}"/>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748F8D73-4718-4FEC-B30A-14A75A70A61D}"/>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EEF85834-9ED3-42C2-ADDC-A1DE74529E6E}"/>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EB666FBF-D9E4-4122-A9DB-8C3DD1440D82}"/>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F2AFC4E6-78F9-4A5B-9209-211431CB6791}"/>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B87196F7-1E95-4710-A50E-573F81E1D5D9}"/>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A98CFE7A-266E-444E-A246-92A684BC406F}"/>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297BBAA4-926F-457C-A99A-D315721478C1}"/>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7" name="TextBox 190">
                  <a:extLst>
                    <a:ext uri="{FF2B5EF4-FFF2-40B4-BE49-F238E27FC236}">
                      <a16:creationId xmlns:a16="http://schemas.microsoft.com/office/drawing/2014/main" id="{B9C8446E-362E-488F-B2A6-CE099F9D8FF6}"/>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298" name="TextBox 191">
                  <a:extLst>
                    <a:ext uri="{FF2B5EF4-FFF2-40B4-BE49-F238E27FC236}">
                      <a16:creationId xmlns:a16="http://schemas.microsoft.com/office/drawing/2014/main" id="{169A45EB-4580-4DDE-9215-54B392F694E8}"/>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299" name="TextBox 192">
                  <a:extLst>
                    <a:ext uri="{FF2B5EF4-FFF2-40B4-BE49-F238E27FC236}">
                      <a16:creationId xmlns:a16="http://schemas.microsoft.com/office/drawing/2014/main" id="{2FC30A93-0477-40DD-BA2E-0EB086347306}"/>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00" name="TextBox 193">
                  <a:extLst>
                    <a:ext uri="{FF2B5EF4-FFF2-40B4-BE49-F238E27FC236}">
                      <a16:creationId xmlns:a16="http://schemas.microsoft.com/office/drawing/2014/main" id="{40343E90-FE61-45BA-AAF7-F37E46268C49}"/>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01" name="TextBox 194">
                  <a:extLst>
                    <a:ext uri="{FF2B5EF4-FFF2-40B4-BE49-F238E27FC236}">
                      <a16:creationId xmlns:a16="http://schemas.microsoft.com/office/drawing/2014/main" id="{2D9576A6-62BA-487D-B9A1-8A6432E9EFE9}"/>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02" name="TextBox 195">
                  <a:extLst>
                    <a:ext uri="{FF2B5EF4-FFF2-40B4-BE49-F238E27FC236}">
                      <a16:creationId xmlns:a16="http://schemas.microsoft.com/office/drawing/2014/main" id="{91ABA24B-225F-4BF9-8D94-A433B27977DB}"/>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03" name="TextBox 196">
                  <a:extLst>
                    <a:ext uri="{FF2B5EF4-FFF2-40B4-BE49-F238E27FC236}">
                      <a16:creationId xmlns:a16="http://schemas.microsoft.com/office/drawing/2014/main" id="{7307584D-D45A-4D31-96A5-131F35A8187B}"/>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04" name="TextBox 197">
                  <a:extLst>
                    <a:ext uri="{FF2B5EF4-FFF2-40B4-BE49-F238E27FC236}">
                      <a16:creationId xmlns:a16="http://schemas.microsoft.com/office/drawing/2014/main" id="{B1DA4D9F-5C38-48DD-9DF5-205FDF531F9D}"/>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05" name="TextBox 198">
                  <a:extLst>
                    <a:ext uri="{FF2B5EF4-FFF2-40B4-BE49-F238E27FC236}">
                      <a16:creationId xmlns:a16="http://schemas.microsoft.com/office/drawing/2014/main" id="{68475B02-9159-4F51-9E37-208122A4D047}"/>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06" name="TextBox 199">
                  <a:extLst>
                    <a:ext uri="{FF2B5EF4-FFF2-40B4-BE49-F238E27FC236}">
                      <a16:creationId xmlns:a16="http://schemas.microsoft.com/office/drawing/2014/main" id="{A791D076-99B2-4B39-808A-7C51E7CB7673}"/>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07" name="Straight Connector 306">
                  <a:extLst>
                    <a:ext uri="{FF2B5EF4-FFF2-40B4-BE49-F238E27FC236}">
                      <a16:creationId xmlns:a16="http://schemas.microsoft.com/office/drawing/2014/main" id="{134A585A-5DE3-46D2-B301-6A11A51722F0}"/>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1C7603E2-D112-40DC-BDC4-61C7A9ED7A34}"/>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15A3F50A-DD0A-4E8A-90A8-13F7447A77B6}"/>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0" name="TextBox 204">
                  <a:extLst>
                    <a:ext uri="{FF2B5EF4-FFF2-40B4-BE49-F238E27FC236}">
                      <a16:creationId xmlns:a16="http://schemas.microsoft.com/office/drawing/2014/main" id="{5E658212-C61C-47AF-AB66-E499F2F5A90E}"/>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22" name="Group 265">
                <a:extLst>
                  <a:ext uri="{FF2B5EF4-FFF2-40B4-BE49-F238E27FC236}">
                    <a16:creationId xmlns:a16="http://schemas.microsoft.com/office/drawing/2014/main" id="{B1779167-9ACC-4997-BAA2-4251BFEC7794}"/>
                  </a:ext>
                </a:extLst>
              </p:cNvPr>
              <p:cNvGrpSpPr>
                <a:grpSpLocks/>
              </p:cNvGrpSpPr>
              <p:nvPr/>
            </p:nvGrpSpPr>
            <p:grpSpPr bwMode="auto">
              <a:xfrm>
                <a:off x="228600" y="2286000"/>
                <a:ext cx="8763000" cy="457200"/>
                <a:chOff x="228600" y="2286000"/>
                <a:chExt cx="8763000" cy="457200"/>
              </a:xfrm>
            </p:grpSpPr>
            <p:grpSp>
              <p:nvGrpSpPr>
                <p:cNvPr id="130" name="Group 228">
                  <a:extLst>
                    <a:ext uri="{FF2B5EF4-FFF2-40B4-BE49-F238E27FC236}">
                      <a16:creationId xmlns:a16="http://schemas.microsoft.com/office/drawing/2014/main" id="{1CF250A2-82BE-4B0B-A802-3FC577CD2DB9}"/>
                    </a:ext>
                  </a:extLst>
                </p:cNvPr>
                <p:cNvGrpSpPr>
                  <a:grpSpLocks/>
                </p:cNvGrpSpPr>
                <p:nvPr/>
              </p:nvGrpSpPr>
              <p:grpSpPr bwMode="auto">
                <a:xfrm>
                  <a:off x="228600" y="2286000"/>
                  <a:ext cx="2362200" cy="457200"/>
                  <a:chOff x="228600" y="2286000"/>
                  <a:chExt cx="2895600" cy="457200"/>
                </a:xfrm>
              </p:grpSpPr>
              <p:cxnSp>
                <p:nvCxnSpPr>
                  <p:cNvPr id="194" name="Straight Connector 193">
                    <a:extLst>
                      <a:ext uri="{FF2B5EF4-FFF2-40B4-BE49-F238E27FC236}">
                        <a16:creationId xmlns:a16="http://schemas.microsoft.com/office/drawing/2014/main" id="{E0340104-04CB-47AF-BE50-C17E1D410B2F}"/>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CE63D8FC-94E9-42BA-AA7A-DC83E7F4B0B8}"/>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615150C4-F921-48BB-B496-DBE9A7563934}"/>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E308B176-8B4E-468C-8027-B5FAA6AAD8AE}"/>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1D03C37D-1EEB-4AF1-9A80-4FC2EDAEB8A3}"/>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5A86D3A1-3479-4B79-A19F-5C1272E8E995}"/>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8D3A2F30-F626-4CC0-9654-BAE65148BDC7}"/>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79300F26-B3AE-48B1-BE7B-2A9EFD20219A}"/>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1C3493B8-7D2C-493D-B30C-87D05D6D5636}"/>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12AA76F9-41E9-460F-877C-69413AC6DE67}"/>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218B8464-4B7C-44C2-A7D5-1B6D4BEBDF5B}"/>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6A2BCB2C-6EA3-43FC-8A0A-14010BC4D705}"/>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1FBDC0C2-6A25-43EE-A6F2-81CDDEE82E80}"/>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0F3F7BB9-7453-4471-8900-3BBB2D14FD44}"/>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E249862A-2E8C-41D3-B0AB-E932C8F8E458}"/>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1" name="Group 245">
                  <a:extLst>
                    <a:ext uri="{FF2B5EF4-FFF2-40B4-BE49-F238E27FC236}">
                      <a16:creationId xmlns:a16="http://schemas.microsoft.com/office/drawing/2014/main" id="{4E9E1C74-CEF4-4348-A70F-1F94855BCF1F}"/>
                    </a:ext>
                  </a:extLst>
                </p:cNvPr>
                <p:cNvGrpSpPr>
                  <a:grpSpLocks/>
                </p:cNvGrpSpPr>
                <p:nvPr/>
              </p:nvGrpSpPr>
              <p:grpSpPr bwMode="auto">
                <a:xfrm>
                  <a:off x="1295401" y="2286000"/>
                  <a:ext cx="6857999" cy="457200"/>
                  <a:chOff x="3352800" y="2286000"/>
                  <a:chExt cx="4168587" cy="457200"/>
                </a:xfrm>
              </p:grpSpPr>
              <p:cxnSp>
                <p:nvCxnSpPr>
                  <p:cNvPr id="145" name="Straight Connector 144">
                    <a:extLst>
                      <a:ext uri="{FF2B5EF4-FFF2-40B4-BE49-F238E27FC236}">
                        <a16:creationId xmlns:a16="http://schemas.microsoft.com/office/drawing/2014/main" id="{B076AEB6-A5DB-4D44-8EB2-AA7C7EF4167A}"/>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09622639-CD7B-49F5-8AE6-27F853812D68}"/>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6508B210-95F6-4039-A3BF-F81D3254588E}"/>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96D89818-CED5-4412-A2C9-3E3C90E41C98}"/>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D74AE0A4-E18B-4527-8918-5AF9B11F5F2B}"/>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8024374A-A5D9-4A0D-A7EF-C5C520D40DD5}"/>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D6A56198-91C2-4779-909A-375BC66C5910}"/>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5884291E-DC15-49CC-A172-E6863922DCAF}"/>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02EEBB1B-F9A6-4664-AC02-4B961CBB5433}"/>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33006BCF-E330-4772-B49A-D561A83A6BAC}"/>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33CADB04-57E6-4F4E-9CE3-D4E826D0E453}"/>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2" name="Group 263">
                  <a:extLst>
                    <a:ext uri="{FF2B5EF4-FFF2-40B4-BE49-F238E27FC236}">
                      <a16:creationId xmlns:a16="http://schemas.microsoft.com/office/drawing/2014/main" id="{8EF2D9CC-EEAC-4574-8406-1EF2391EE253}"/>
                    </a:ext>
                  </a:extLst>
                </p:cNvPr>
                <p:cNvGrpSpPr>
                  <a:grpSpLocks/>
                </p:cNvGrpSpPr>
                <p:nvPr/>
              </p:nvGrpSpPr>
              <p:grpSpPr bwMode="auto">
                <a:xfrm>
                  <a:off x="8077200" y="2286000"/>
                  <a:ext cx="914400" cy="457200"/>
                  <a:chOff x="6553200" y="2209800"/>
                  <a:chExt cx="1371600" cy="457200"/>
                </a:xfrm>
              </p:grpSpPr>
              <p:cxnSp>
                <p:nvCxnSpPr>
                  <p:cNvPr id="133" name="Straight Connector 132">
                    <a:extLst>
                      <a:ext uri="{FF2B5EF4-FFF2-40B4-BE49-F238E27FC236}">
                        <a16:creationId xmlns:a16="http://schemas.microsoft.com/office/drawing/2014/main" id="{27AC5DDC-453E-46E0-BEC6-2463666759DB}"/>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B28A7719-3011-4C43-AB2C-DDBFA4D5740D}"/>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1CFCBD05-91A8-4515-A77C-2D09C767FF19}"/>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2FD1F35C-9890-49BA-AB15-4018FF43DE68}"/>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2167A53B-D066-4405-B82F-EA1E730BD18C}"/>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E66B3509-B30B-4910-A0BF-C1BB5F752240}"/>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00EEF29D-966B-4A13-8556-5570DF903FEB}"/>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13BAA5FD-C488-4922-A00F-32CF30A13767}"/>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1000B9FE-3E19-4F66-89C5-921D771F876C}"/>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AB2596D4-A6D9-4AED-982A-F30D85A3A476}"/>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DACADA6C-0DD5-4BD1-9961-8875734EF39A}"/>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938848DE-394C-45A4-9763-DC5DB07B663E}"/>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23" name="TextBox 266">
                <a:extLst>
                  <a:ext uri="{FF2B5EF4-FFF2-40B4-BE49-F238E27FC236}">
                    <a16:creationId xmlns:a16="http://schemas.microsoft.com/office/drawing/2014/main" id="{B1E49DC0-0543-47D0-BD3C-F0180FE7CF46}"/>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24" name="TextBox 268">
                <a:extLst>
                  <a:ext uri="{FF2B5EF4-FFF2-40B4-BE49-F238E27FC236}">
                    <a16:creationId xmlns:a16="http://schemas.microsoft.com/office/drawing/2014/main" id="{EA1D491E-F527-44B0-A638-07B1AFE218EA}"/>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25" name="TextBox 269">
                <a:extLst>
                  <a:ext uri="{FF2B5EF4-FFF2-40B4-BE49-F238E27FC236}">
                    <a16:creationId xmlns:a16="http://schemas.microsoft.com/office/drawing/2014/main" id="{C4C995B5-8308-4382-88E5-728AAAD29B83}"/>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26" name="TextBox 270">
                <a:extLst>
                  <a:ext uri="{FF2B5EF4-FFF2-40B4-BE49-F238E27FC236}">
                    <a16:creationId xmlns:a16="http://schemas.microsoft.com/office/drawing/2014/main" id="{621C6D98-0E4C-4CC1-BF83-3670174FF8ED}"/>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27" name="TextBox 271">
                <a:extLst>
                  <a:ext uri="{FF2B5EF4-FFF2-40B4-BE49-F238E27FC236}">
                    <a16:creationId xmlns:a16="http://schemas.microsoft.com/office/drawing/2014/main" id="{2FF760AE-895D-4DD4-9B8E-53DEBA440B5F}"/>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28" name="TextBox 272">
                <a:extLst>
                  <a:ext uri="{FF2B5EF4-FFF2-40B4-BE49-F238E27FC236}">
                    <a16:creationId xmlns:a16="http://schemas.microsoft.com/office/drawing/2014/main" id="{0442BB6F-AFF4-4DE9-A5CB-07095F1F2863}"/>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29" name="TextBox 273">
                <a:extLst>
                  <a:ext uri="{FF2B5EF4-FFF2-40B4-BE49-F238E27FC236}">
                    <a16:creationId xmlns:a16="http://schemas.microsoft.com/office/drawing/2014/main" id="{DFEDCCAD-6DA7-4E8C-807B-273DC5FFAD7B}"/>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19" name="TextBox 275">
              <a:extLst>
                <a:ext uri="{FF2B5EF4-FFF2-40B4-BE49-F238E27FC236}">
                  <a16:creationId xmlns:a16="http://schemas.microsoft.com/office/drawing/2014/main" id="{10436AF3-88A7-48CC-8934-6670B9E59563}"/>
                </a:ext>
              </a:extLst>
            </p:cNvPr>
            <p:cNvSpPr txBox="1">
              <a:spLocks noChangeArrowheads="1"/>
            </p:cNvSpPr>
            <p:nvPr/>
          </p:nvSpPr>
          <p:spPr bwMode="auto">
            <a:xfrm>
              <a:off x="3348037" y="4085320"/>
              <a:ext cx="2447925"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20" name="TextBox 276">
              <a:extLst>
                <a:ext uri="{FF2B5EF4-FFF2-40B4-BE49-F238E27FC236}">
                  <a16:creationId xmlns:a16="http://schemas.microsoft.com/office/drawing/2014/main" id="{73F618F9-7125-414A-A58E-39FE942B4AF9}"/>
                </a:ext>
              </a:extLst>
            </p:cNvPr>
            <p:cNvSpPr txBox="1">
              <a:spLocks noChangeArrowheads="1"/>
            </p:cNvSpPr>
            <p:nvPr/>
          </p:nvSpPr>
          <p:spPr bwMode="auto">
            <a:xfrm>
              <a:off x="3581399" y="1807466"/>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Box 116">
            <a:extLst>
              <a:ext uri="{FF2B5EF4-FFF2-40B4-BE49-F238E27FC236}">
                <a16:creationId xmlns:a16="http://schemas.microsoft.com/office/drawing/2014/main" id="{D47F5D56-914B-4C78-936D-47DA6B2BAF8B}"/>
              </a:ext>
            </a:extLst>
          </p:cNvPr>
          <p:cNvSpPr txBox="1">
            <a:spLocks noChangeArrowheads="1"/>
          </p:cNvSpPr>
          <p:nvPr/>
        </p:nvSpPr>
        <p:spPr bwMode="auto">
          <a:xfrm>
            <a:off x="849141" y="4255618"/>
            <a:ext cx="18288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AutoNum type="alphaUcParenR"/>
            </a:pPr>
            <a:r>
              <a:rPr lang="en-US" altLang="en-US" sz="2800" dirty="0">
                <a:solidFill>
                  <a:schemeClr val="tx2"/>
                </a:solidFill>
                <a:cs typeface="Calibri" panose="020F0502020204030204" pitchFamily="34" charset="0"/>
              </a:rPr>
              <a:t> </a:t>
            </a:r>
            <a:r>
              <a:rPr lang="en-US" altLang="en-US" sz="2800" dirty="0" err="1">
                <a:solidFill>
                  <a:schemeClr val="tx2"/>
                </a:solidFill>
                <a:cs typeface="Calibri" panose="020F0502020204030204" pitchFamily="34" charset="0"/>
              </a:rPr>
              <a:t>T</a:t>
            </a:r>
            <a:r>
              <a:rPr lang="en-US" altLang="en-US" sz="2800" baseline="-25000" dirty="0" err="1">
                <a:solidFill>
                  <a:schemeClr val="tx2"/>
                </a:solidFill>
                <a:cs typeface="Calibri" panose="020F0502020204030204" pitchFamily="34" charset="0"/>
              </a:rPr>
              <a:t>melt</a:t>
            </a:r>
            <a:endParaRPr lang="en-US" altLang="en-US" sz="2800" dirty="0">
              <a:solidFill>
                <a:schemeClr val="tx2"/>
              </a:solidFill>
              <a:cs typeface="Calibri" panose="020F0502020204030204" pitchFamily="34" charset="0"/>
            </a:endParaRPr>
          </a:p>
          <a:p>
            <a:pPr eaLnBrk="1" hangingPunct="1">
              <a:spcBef>
                <a:spcPct val="0"/>
              </a:spcBef>
              <a:buFontTx/>
              <a:buAutoNum type="alphaUcParenR"/>
            </a:pPr>
            <a:r>
              <a:rPr lang="en-US" altLang="en-US" sz="2800" dirty="0">
                <a:solidFill>
                  <a:schemeClr val="tx2"/>
                </a:solidFill>
                <a:cs typeface="Calibri" panose="020F0502020204030204" pitchFamily="34" charset="0"/>
              </a:rPr>
              <a:t> </a:t>
            </a:r>
            <a:r>
              <a:rPr lang="en-US" altLang="en-US" sz="2800" dirty="0" err="1">
                <a:solidFill>
                  <a:schemeClr val="tx2"/>
                </a:solidFill>
                <a:cs typeface="Calibri" panose="020F0502020204030204" pitchFamily="34" charset="0"/>
              </a:rPr>
              <a:t>ΔH</a:t>
            </a:r>
            <a:r>
              <a:rPr lang="en-US" altLang="en-US" sz="2800" baseline="-25000" dirty="0" err="1">
                <a:solidFill>
                  <a:schemeClr val="tx2"/>
                </a:solidFill>
                <a:cs typeface="Calibri" panose="020F0502020204030204" pitchFamily="34" charset="0"/>
              </a:rPr>
              <a:t>vap</a:t>
            </a:r>
            <a:endParaRPr lang="en-US" altLang="en-US" sz="2800" dirty="0">
              <a:solidFill>
                <a:schemeClr val="tx2"/>
              </a:solidFill>
              <a:cs typeface="Calibri" panose="020F0502020204030204" pitchFamily="34" charset="0"/>
            </a:endParaRPr>
          </a:p>
          <a:p>
            <a:pPr eaLnBrk="1" hangingPunct="1">
              <a:spcBef>
                <a:spcPct val="0"/>
              </a:spcBef>
              <a:buFontTx/>
              <a:buAutoNum type="alphaUcParenR"/>
            </a:pPr>
            <a:r>
              <a:rPr lang="en-US" altLang="en-US" sz="2800" dirty="0">
                <a:solidFill>
                  <a:schemeClr val="tx2"/>
                </a:solidFill>
                <a:cs typeface="Calibri" panose="020F0502020204030204" pitchFamily="34" charset="0"/>
              </a:rPr>
              <a:t> </a:t>
            </a:r>
            <a:r>
              <a:rPr lang="en-US" altLang="en-US" sz="2800" dirty="0" err="1">
                <a:solidFill>
                  <a:schemeClr val="tx2"/>
                </a:solidFill>
                <a:cs typeface="Calibri" panose="020F0502020204030204" pitchFamily="34" charset="0"/>
              </a:rPr>
              <a:t>C</a:t>
            </a:r>
            <a:r>
              <a:rPr lang="en-US" altLang="en-US" sz="2800" baseline="-25000" dirty="0" err="1">
                <a:solidFill>
                  <a:schemeClr val="tx2"/>
                </a:solidFill>
                <a:cs typeface="Calibri" panose="020F0502020204030204" pitchFamily="34" charset="0"/>
              </a:rPr>
              <a:t>p,liquid</a:t>
            </a:r>
            <a:endParaRPr lang="en-US" altLang="en-US" sz="2800" dirty="0">
              <a:solidFill>
                <a:schemeClr val="tx2"/>
              </a:solidFill>
              <a:cs typeface="Calibri" panose="020F0502020204030204" pitchFamily="34" charset="0"/>
            </a:endParaRPr>
          </a:p>
        </p:txBody>
      </p:sp>
      <p:sp>
        <p:nvSpPr>
          <p:cNvPr id="16387" name="TextBox 1">
            <a:extLst>
              <a:ext uri="{FF2B5EF4-FFF2-40B4-BE49-F238E27FC236}">
                <a16:creationId xmlns:a16="http://schemas.microsoft.com/office/drawing/2014/main" id="{4C6629D5-52E4-4A8D-BF36-F9507054A1AE}"/>
              </a:ext>
            </a:extLst>
          </p:cNvPr>
          <p:cNvSpPr txBox="1">
            <a:spLocks noChangeArrowheads="1"/>
          </p:cNvSpPr>
          <p:nvPr/>
        </p:nvSpPr>
        <p:spPr bwMode="auto">
          <a:xfrm>
            <a:off x="66675" y="3543712"/>
            <a:ext cx="16065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en-US" altLang="en-US" sz="3600" dirty="0">
                <a:solidFill>
                  <a:srgbClr val="FF0000"/>
                </a:solidFill>
                <a:cs typeface="Calibri" panose="020F0502020204030204" pitchFamily="34" charset="0"/>
              </a:rPr>
              <a:t>Goals</a:t>
            </a:r>
          </a:p>
        </p:txBody>
      </p:sp>
      <p:grpSp>
        <p:nvGrpSpPr>
          <p:cNvPr id="543" name="Group 277">
            <a:extLst>
              <a:ext uri="{FF2B5EF4-FFF2-40B4-BE49-F238E27FC236}">
                <a16:creationId xmlns:a16="http://schemas.microsoft.com/office/drawing/2014/main" id="{5E5CEF25-B4DA-4DE9-AA23-0343A680BE30}"/>
              </a:ext>
            </a:extLst>
          </p:cNvPr>
          <p:cNvGrpSpPr>
            <a:grpSpLocks/>
          </p:cNvGrpSpPr>
          <p:nvPr/>
        </p:nvGrpSpPr>
        <p:grpSpPr bwMode="auto">
          <a:xfrm>
            <a:off x="-161925" y="533400"/>
            <a:ext cx="9448800" cy="2633422"/>
            <a:chOff x="-152400" y="1834346"/>
            <a:chExt cx="9448800" cy="2632316"/>
          </a:xfrm>
        </p:grpSpPr>
        <p:grpSp>
          <p:nvGrpSpPr>
            <p:cNvPr id="544" name="Group 274">
              <a:extLst>
                <a:ext uri="{FF2B5EF4-FFF2-40B4-BE49-F238E27FC236}">
                  <a16:creationId xmlns:a16="http://schemas.microsoft.com/office/drawing/2014/main" id="{5F6B0E55-83FB-4609-BBF4-2E7923B13C67}"/>
                </a:ext>
              </a:extLst>
            </p:cNvPr>
            <p:cNvGrpSpPr>
              <a:grpSpLocks/>
            </p:cNvGrpSpPr>
            <p:nvPr/>
          </p:nvGrpSpPr>
          <p:grpSpPr bwMode="auto">
            <a:xfrm>
              <a:off x="-152400" y="2209800"/>
              <a:ext cx="9448800" cy="1758425"/>
              <a:chOff x="-152400" y="1978223"/>
              <a:chExt cx="9448800" cy="1758425"/>
            </a:xfrm>
          </p:grpSpPr>
          <p:grpSp>
            <p:nvGrpSpPr>
              <p:cNvPr id="547" name="Group 206">
                <a:extLst>
                  <a:ext uri="{FF2B5EF4-FFF2-40B4-BE49-F238E27FC236}">
                    <a16:creationId xmlns:a16="http://schemas.microsoft.com/office/drawing/2014/main" id="{BB273274-67FD-49B5-AED3-88259DF8B007}"/>
                  </a:ext>
                </a:extLst>
              </p:cNvPr>
              <p:cNvGrpSpPr>
                <a:grpSpLocks/>
              </p:cNvGrpSpPr>
              <p:nvPr/>
            </p:nvGrpSpPr>
            <p:grpSpPr bwMode="auto">
              <a:xfrm>
                <a:off x="76200" y="3200484"/>
                <a:ext cx="8915400" cy="536164"/>
                <a:chOff x="76200" y="3200484"/>
                <a:chExt cx="8915400" cy="536164"/>
              </a:xfrm>
            </p:grpSpPr>
            <p:cxnSp>
              <p:nvCxnSpPr>
                <p:cNvPr id="597" name="Straight Connector 596">
                  <a:extLst>
                    <a:ext uri="{FF2B5EF4-FFF2-40B4-BE49-F238E27FC236}">
                      <a16:creationId xmlns:a16="http://schemas.microsoft.com/office/drawing/2014/main" id="{62F82B44-AF0E-4F21-A5E1-CAF0CC4C167F}"/>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8" name="Straight Connector 597">
                  <a:extLst>
                    <a:ext uri="{FF2B5EF4-FFF2-40B4-BE49-F238E27FC236}">
                      <a16:creationId xmlns:a16="http://schemas.microsoft.com/office/drawing/2014/main" id="{EF29413A-29AF-4736-A78C-4EB6768A14EC}"/>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traight Connector 598">
                  <a:extLst>
                    <a:ext uri="{FF2B5EF4-FFF2-40B4-BE49-F238E27FC236}">
                      <a16:creationId xmlns:a16="http://schemas.microsoft.com/office/drawing/2014/main" id="{9AB22E35-D121-4F42-A15F-24DC01516537}"/>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0" name="Straight Connector 599">
                  <a:extLst>
                    <a:ext uri="{FF2B5EF4-FFF2-40B4-BE49-F238E27FC236}">
                      <a16:creationId xmlns:a16="http://schemas.microsoft.com/office/drawing/2014/main" id="{CC24861C-3F2F-409F-A5C4-7B826B59B197}"/>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1" name="Straight Connector 600">
                  <a:extLst>
                    <a:ext uri="{FF2B5EF4-FFF2-40B4-BE49-F238E27FC236}">
                      <a16:creationId xmlns:a16="http://schemas.microsoft.com/office/drawing/2014/main" id="{6211A6A9-54BD-4C91-B97F-5CF5298AF873}"/>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2" name="Straight Connector 601">
                  <a:extLst>
                    <a:ext uri="{FF2B5EF4-FFF2-40B4-BE49-F238E27FC236}">
                      <a16:creationId xmlns:a16="http://schemas.microsoft.com/office/drawing/2014/main" id="{6E15CC50-077D-4062-A879-CCC4244736B5}"/>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3" name="Straight Connector 602">
                  <a:extLst>
                    <a:ext uri="{FF2B5EF4-FFF2-40B4-BE49-F238E27FC236}">
                      <a16:creationId xmlns:a16="http://schemas.microsoft.com/office/drawing/2014/main" id="{D0A236F4-4E33-47DB-976A-DA3C18C10E88}"/>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4" name="Straight Connector 603">
                  <a:extLst>
                    <a:ext uri="{FF2B5EF4-FFF2-40B4-BE49-F238E27FC236}">
                      <a16:creationId xmlns:a16="http://schemas.microsoft.com/office/drawing/2014/main" id="{E4C573B0-EA1D-49DC-BD47-284B83C0AE11}"/>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5" name="Straight Connector 604">
                  <a:extLst>
                    <a:ext uri="{FF2B5EF4-FFF2-40B4-BE49-F238E27FC236}">
                      <a16:creationId xmlns:a16="http://schemas.microsoft.com/office/drawing/2014/main" id="{7349249C-DD6F-4D1B-992C-26F152EC3C1B}"/>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6" name="Straight Connector 605">
                  <a:extLst>
                    <a:ext uri="{FF2B5EF4-FFF2-40B4-BE49-F238E27FC236}">
                      <a16:creationId xmlns:a16="http://schemas.microsoft.com/office/drawing/2014/main" id="{13E170A8-2CB8-4E6A-BB59-F9CBC3B56678}"/>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traight Connector 606">
                  <a:extLst>
                    <a:ext uri="{FF2B5EF4-FFF2-40B4-BE49-F238E27FC236}">
                      <a16:creationId xmlns:a16="http://schemas.microsoft.com/office/drawing/2014/main" id="{99E030FF-089C-4D8D-8AF5-4457F74E7965}"/>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traight Connector 607">
                  <a:extLst>
                    <a:ext uri="{FF2B5EF4-FFF2-40B4-BE49-F238E27FC236}">
                      <a16:creationId xmlns:a16="http://schemas.microsoft.com/office/drawing/2014/main" id="{05771231-ED2D-4066-9EB6-930FC6429FC0}"/>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traight Connector 608">
                  <a:extLst>
                    <a:ext uri="{FF2B5EF4-FFF2-40B4-BE49-F238E27FC236}">
                      <a16:creationId xmlns:a16="http://schemas.microsoft.com/office/drawing/2014/main" id="{C9C7465B-74D0-41DF-AA83-062D67A99B39}"/>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traight Connector 609">
                  <a:extLst>
                    <a:ext uri="{FF2B5EF4-FFF2-40B4-BE49-F238E27FC236}">
                      <a16:creationId xmlns:a16="http://schemas.microsoft.com/office/drawing/2014/main" id="{AC8BD395-992B-4331-870A-2F8507DF1900}"/>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1" name="Straight Connector 610">
                  <a:extLst>
                    <a:ext uri="{FF2B5EF4-FFF2-40B4-BE49-F238E27FC236}">
                      <a16:creationId xmlns:a16="http://schemas.microsoft.com/office/drawing/2014/main" id="{14ED4D53-5DC3-47EE-93E1-1111F14D4BB9}"/>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2" name="Straight Connector 611">
                  <a:extLst>
                    <a:ext uri="{FF2B5EF4-FFF2-40B4-BE49-F238E27FC236}">
                      <a16:creationId xmlns:a16="http://schemas.microsoft.com/office/drawing/2014/main" id="{2D96BE85-EC6E-41CD-8944-75F2F084EA84}"/>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traight Connector 612">
                  <a:extLst>
                    <a:ext uri="{FF2B5EF4-FFF2-40B4-BE49-F238E27FC236}">
                      <a16:creationId xmlns:a16="http://schemas.microsoft.com/office/drawing/2014/main" id="{57631301-F5BB-4DD2-B58E-7FF67B748240}"/>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traight Connector 613">
                  <a:extLst>
                    <a:ext uri="{FF2B5EF4-FFF2-40B4-BE49-F238E27FC236}">
                      <a16:creationId xmlns:a16="http://schemas.microsoft.com/office/drawing/2014/main" id="{F806F55E-B8E0-4747-A3DD-BB1D757A3253}"/>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5" name="Straight Connector 614">
                  <a:extLst>
                    <a:ext uri="{FF2B5EF4-FFF2-40B4-BE49-F238E27FC236}">
                      <a16:creationId xmlns:a16="http://schemas.microsoft.com/office/drawing/2014/main" id="{56870581-D40A-40CF-BBDC-99DDE095CF29}"/>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6" name="Straight Connector 615">
                  <a:extLst>
                    <a:ext uri="{FF2B5EF4-FFF2-40B4-BE49-F238E27FC236}">
                      <a16:creationId xmlns:a16="http://schemas.microsoft.com/office/drawing/2014/main" id="{CD67C1E0-0057-453F-BA57-55C9EA803A4A}"/>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7" name="Straight Connector 616">
                  <a:extLst>
                    <a:ext uri="{FF2B5EF4-FFF2-40B4-BE49-F238E27FC236}">
                      <a16:creationId xmlns:a16="http://schemas.microsoft.com/office/drawing/2014/main" id="{45CEE3AB-B30B-44BB-9B6A-C888830E9FEB}"/>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traight Connector 617">
                  <a:extLst>
                    <a:ext uri="{FF2B5EF4-FFF2-40B4-BE49-F238E27FC236}">
                      <a16:creationId xmlns:a16="http://schemas.microsoft.com/office/drawing/2014/main" id="{72F0C990-E98E-41C4-9045-1D6E28E62E60}"/>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9" name="Straight Connector 618">
                  <a:extLst>
                    <a:ext uri="{FF2B5EF4-FFF2-40B4-BE49-F238E27FC236}">
                      <a16:creationId xmlns:a16="http://schemas.microsoft.com/office/drawing/2014/main" id="{F791A412-4EB9-47AA-99F4-33ED69B5ABBB}"/>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traight Connector 619">
                  <a:extLst>
                    <a:ext uri="{FF2B5EF4-FFF2-40B4-BE49-F238E27FC236}">
                      <a16:creationId xmlns:a16="http://schemas.microsoft.com/office/drawing/2014/main" id="{3F98C579-3D23-4F75-9D1D-E556304B38E2}"/>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1" name="Straight Connector 620">
                  <a:extLst>
                    <a:ext uri="{FF2B5EF4-FFF2-40B4-BE49-F238E27FC236}">
                      <a16:creationId xmlns:a16="http://schemas.microsoft.com/office/drawing/2014/main" id="{9B315EA8-7A59-4081-AD19-65628000BD42}"/>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2" name="Straight Connector 621">
                  <a:extLst>
                    <a:ext uri="{FF2B5EF4-FFF2-40B4-BE49-F238E27FC236}">
                      <a16:creationId xmlns:a16="http://schemas.microsoft.com/office/drawing/2014/main" id="{DD681316-A63D-45AD-BC99-6841CF384E9D}"/>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3" name="Straight Connector 622">
                  <a:extLst>
                    <a:ext uri="{FF2B5EF4-FFF2-40B4-BE49-F238E27FC236}">
                      <a16:creationId xmlns:a16="http://schemas.microsoft.com/office/drawing/2014/main" id="{6A898DA2-F2EA-465E-B8A9-EBCE8CDBB24C}"/>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4" name="Straight Connector 623">
                  <a:extLst>
                    <a:ext uri="{FF2B5EF4-FFF2-40B4-BE49-F238E27FC236}">
                      <a16:creationId xmlns:a16="http://schemas.microsoft.com/office/drawing/2014/main" id="{1B33712D-6E31-49EE-9038-2DE1703652C3}"/>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5" name="Straight Connector 624">
                  <a:extLst>
                    <a:ext uri="{FF2B5EF4-FFF2-40B4-BE49-F238E27FC236}">
                      <a16:creationId xmlns:a16="http://schemas.microsoft.com/office/drawing/2014/main" id="{7848A575-6DA3-43F6-8023-01E0FA388EE2}"/>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6" name="Straight Connector 625">
                  <a:extLst>
                    <a:ext uri="{FF2B5EF4-FFF2-40B4-BE49-F238E27FC236}">
                      <a16:creationId xmlns:a16="http://schemas.microsoft.com/office/drawing/2014/main" id="{D00A1E64-0E96-4531-9ABE-48135B613E24}"/>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7" name="Straight Connector 626">
                  <a:extLst>
                    <a:ext uri="{FF2B5EF4-FFF2-40B4-BE49-F238E27FC236}">
                      <a16:creationId xmlns:a16="http://schemas.microsoft.com/office/drawing/2014/main" id="{3085D194-71A1-4B6B-B4FE-D456A789819C}"/>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8" name="Straight Connector 627">
                  <a:extLst>
                    <a:ext uri="{FF2B5EF4-FFF2-40B4-BE49-F238E27FC236}">
                      <a16:creationId xmlns:a16="http://schemas.microsoft.com/office/drawing/2014/main" id="{025D7D46-4CDA-4C7F-8078-E0150A55A137}"/>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9" name="Straight Connector 628">
                  <a:extLst>
                    <a:ext uri="{FF2B5EF4-FFF2-40B4-BE49-F238E27FC236}">
                      <a16:creationId xmlns:a16="http://schemas.microsoft.com/office/drawing/2014/main" id="{A163C0E3-238C-458E-B296-5FE6159AD587}"/>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0" name="Straight Connector 629">
                  <a:extLst>
                    <a:ext uri="{FF2B5EF4-FFF2-40B4-BE49-F238E27FC236}">
                      <a16:creationId xmlns:a16="http://schemas.microsoft.com/office/drawing/2014/main" id="{20C4E3D8-4482-49A5-AF2A-CF7A1D7905E7}"/>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1" name="Straight Connector 630">
                  <a:extLst>
                    <a:ext uri="{FF2B5EF4-FFF2-40B4-BE49-F238E27FC236}">
                      <a16:creationId xmlns:a16="http://schemas.microsoft.com/office/drawing/2014/main" id="{910CA674-AD7C-49D8-8250-DB8010177EC2}"/>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2" name="Straight Connector 631">
                  <a:extLst>
                    <a:ext uri="{FF2B5EF4-FFF2-40B4-BE49-F238E27FC236}">
                      <a16:creationId xmlns:a16="http://schemas.microsoft.com/office/drawing/2014/main" id="{35E45D6A-D3B4-4A7D-BFC0-42C94EC8C319}"/>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3" name="Straight Connector 632">
                  <a:extLst>
                    <a:ext uri="{FF2B5EF4-FFF2-40B4-BE49-F238E27FC236}">
                      <a16:creationId xmlns:a16="http://schemas.microsoft.com/office/drawing/2014/main" id="{5EF8012A-0FE4-40B5-94CD-D988DDEB88B1}"/>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4" name="Straight Connector 633">
                  <a:extLst>
                    <a:ext uri="{FF2B5EF4-FFF2-40B4-BE49-F238E27FC236}">
                      <a16:creationId xmlns:a16="http://schemas.microsoft.com/office/drawing/2014/main" id="{8DF12DE6-2995-4CA2-9586-E4E300FB2FCC}"/>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5" name="Straight Connector 634">
                  <a:extLst>
                    <a:ext uri="{FF2B5EF4-FFF2-40B4-BE49-F238E27FC236}">
                      <a16:creationId xmlns:a16="http://schemas.microsoft.com/office/drawing/2014/main" id="{91C6819E-A219-4F7A-80F1-F737E8B5AF53}"/>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6" name="Straight Connector 635">
                  <a:extLst>
                    <a:ext uri="{FF2B5EF4-FFF2-40B4-BE49-F238E27FC236}">
                      <a16:creationId xmlns:a16="http://schemas.microsoft.com/office/drawing/2014/main" id="{A55EA320-345A-4485-9A88-997490ADC39D}"/>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7" name="Straight Connector 636">
                  <a:extLst>
                    <a:ext uri="{FF2B5EF4-FFF2-40B4-BE49-F238E27FC236}">
                      <a16:creationId xmlns:a16="http://schemas.microsoft.com/office/drawing/2014/main" id="{83232BF0-2E8C-422E-A15B-1CB5A98E4BE0}"/>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8" name="Straight Connector 637">
                  <a:extLst>
                    <a:ext uri="{FF2B5EF4-FFF2-40B4-BE49-F238E27FC236}">
                      <a16:creationId xmlns:a16="http://schemas.microsoft.com/office/drawing/2014/main" id="{565A9DA1-F42C-4331-AEA3-C263E2095B12}"/>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9" name="Straight Connector 638">
                  <a:extLst>
                    <a:ext uri="{FF2B5EF4-FFF2-40B4-BE49-F238E27FC236}">
                      <a16:creationId xmlns:a16="http://schemas.microsoft.com/office/drawing/2014/main" id="{23FB2F9B-F527-4E84-8E85-A7750A81E289}"/>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0" name="Straight Connector 639">
                  <a:extLst>
                    <a:ext uri="{FF2B5EF4-FFF2-40B4-BE49-F238E27FC236}">
                      <a16:creationId xmlns:a16="http://schemas.microsoft.com/office/drawing/2014/main" id="{6F414566-0DF0-4A99-89D7-491DE886AE15}"/>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1" name="Straight Connector 640">
                  <a:extLst>
                    <a:ext uri="{FF2B5EF4-FFF2-40B4-BE49-F238E27FC236}">
                      <a16:creationId xmlns:a16="http://schemas.microsoft.com/office/drawing/2014/main" id="{1C544BDB-AD9D-45A2-B8F1-702F03A1EFB7}"/>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2" name="Straight Connector 641">
                  <a:extLst>
                    <a:ext uri="{FF2B5EF4-FFF2-40B4-BE49-F238E27FC236}">
                      <a16:creationId xmlns:a16="http://schemas.microsoft.com/office/drawing/2014/main" id="{3F1685C5-3005-4664-9BA9-59EACE935B0C}"/>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3" name="Straight Connector 642">
                  <a:extLst>
                    <a:ext uri="{FF2B5EF4-FFF2-40B4-BE49-F238E27FC236}">
                      <a16:creationId xmlns:a16="http://schemas.microsoft.com/office/drawing/2014/main" id="{EA5C102A-B8A4-41DE-9C22-AD1869D50456}"/>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44" name="TextBox 190">
                  <a:extLst>
                    <a:ext uri="{FF2B5EF4-FFF2-40B4-BE49-F238E27FC236}">
                      <a16:creationId xmlns:a16="http://schemas.microsoft.com/office/drawing/2014/main" id="{DD9F9D81-3160-4D88-9BEB-240FD336EA52}"/>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645" name="TextBox 191">
                  <a:extLst>
                    <a:ext uri="{FF2B5EF4-FFF2-40B4-BE49-F238E27FC236}">
                      <a16:creationId xmlns:a16="http://schemas.microsoft.com/office/drawing/2014/main" id="{0643E478-2CB8-469E-8410-CAE6DD6D4459}"/>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646" name="TextBox 192">
                  <a:extLst>
                    <a:ext uri="{FF2B5EF4-FFF2-40B4-BE49-F238E27FC236}">
                      <a16:creationId xmlns:a16="http://schemas.microsoft.com/office/drawing/2014/main" id="{A6E5D359-8F69-4048-8085-45EDE75E02BC}"/>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647" name="TextBox 193">
                  <a:extLst>
                    <a:ext uri="{FF2B5EF4-FFF2-40B4-BE49-F238E27FC236}">
                      <a16:creationId xmlns:a16="http://schemas.microsoft.com/office/drawing/2014/main" id="{288F4A77-59C1-4F60-8B40-20494FDD816C}"/>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648" name="TextBox 194">
                  <a:extLst>
                    <a:ext uri="{FF2B5EF4-FFF2-40B4-BE49-F238E27FC236}">
                      <a16:creationId xmlns:a16="http://schemas.microsoft.com/office/drawing/2014/main" id="{773A222E-01F9-490D-9DCD-E3BDE90688E9}"/>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649" name="TextBox 195">
                  <a:extLst>
                    <a:ext uri="{FF2B5EF4-FFF2-40B4-BE49-F238E27FC236}">
                      <a16:creationId xmlns:a16="http://schemas.microsoft.com/office/drawing/2014/main" id="{F28FEBEA-3981-4827-9619-CED22883962F}"/>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650" name="TextBox 196">
                  <a:extLst>
                    <a:ext uri="{FF2B5EF4-FFF2-40B4-BE49-F238E27FC236}">
                      <a16:creationId xmlns:a16="http://schemas.microsoft.com/office/drawing/2014/main" id="{D3B82C8C-6361-4767-BC81-666E074CE466}"/>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651" name="TextBox 197">
                  <a:extLst>
                    <a:ext uri="{FF2B5EF4-FFF2-40B4-BE49-F238E27FC236}">
                      <a16:creationId xmlns:a16="http://schemas.microsoft.com/office/drawing/2014/main" id="{76FE0950-6487-4CEF-B5D4-9B71FAE00F0C}"/>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652" name="TextBox 198">
                  <a:extLst>
                    <a:ext uri="{FF2B5EF4-FFF2-40B4-BE49-F238E27FC236}">
                      <a16:creationId xmlns:a16="http://schemas.microsoft.com/office/drawing/2014/main" id="{3D3EF81F-689C-4955-9F60-04514D34527D}"/>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653" name="TextBox 199">
                  <a:extLst>
                    <a:ext uri="{FF2B5EF4-FFF2-40B4-BE49-F238E27FC236}">
                      <a16:creationId xmlns:a16="http://schemas.microsoft.com/office/drawing/2014/main" id="{F155C8B0-AB36-43B7-AE55-EACBD061EFB6}"/>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654" name="Straight Connector 653">
                  <a:extLst>
                    <a:ext uri="{FF2B5EF4-FFF2-40B4-BE49-F238E27FC236}">
                      <a16:creationId xmlns:a16="http://schemas.microsoft.com/office/drawing/2014/main" id="{AA40A260-7978-4F17-98E8-39EC9C1FB5D7}"/>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5" name="Straight Connector 654">
                  <a:extLst>
                    <a:ext uri="{FF2B5EF4-FFF2-40B4-BE49-F238E27FC236}">
                      <a16:creationId xmlns:a16="http://schemas.microsoft.com/office/drawing/2014/main" id="{D51054DD-81C3-4235-B21D-687CE492AB8C}"/>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6" name="Straight Connector 655">
                  <a:extLst>
                    <a:ext uri="{FF2B5EF4-FFF2-40B4-BE49-F238E27FC236}">
                      <a16:creationId xmlns:a16="http://schemas.microsoft.com/office/drawing/2014/main" id="{A73F81C3-ABF7-402C-B4B0-3EB9F832DA79}"/>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57" name="TextBox 204">
                  <a:extLst>
                    <a:ext uri="{FF2B5EF4-FFF2-40B4-BE49-F238E27FC236}">
                      <a16:creationId xmlns:a16="http://schemas.microsoft.com/office/drawing/2014/main" id="{860A52A0-86EB-4649-A977-8D1BAE5B3274}"/>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548" name="Group 265">
                <a:extLst>
                  <a:ext uri="{FF2B5EF4-FFF2-40B4-BE49-F238E27FC236}">
                    <a16:creationId xmlns:a16="http://schemas.microsoft.com/office/drawing/2014/main" id="{CB13D09C-772E-48CD-87F4-D1915C40E35D}"/>
                  </a:ext>
                </a:extLst>
              </p:cNvPr>
              <p:cNvGrpSpPr>
                <a:grpSpLocks/>
              </p:cNvGrpSpPr>
              <p:nvPr/>
            </p:nvGrpSpPr>
            <p:grpSpPr bwMode="auto">
              <a:xfrm>
                <a:off x="228600" y="2286000"/>
                <a:ext cx="8763000" cy="457200"/>
                <a:chOff x="228600" y="2286000"/>
                <a:chExt cx="8763000" cy="457200"/>
              </a:xfrm>
            </p:grpSpPr>
            <p:grpSp>
              <p:nvGrpSpPr>
                <p:cNvPr id="556" name="Group 228">
                  <a:extLst>
                    <a:ext uri="{FF2B5EF4-FFF2-40B4-BE49-F238E27FC236}">
                      <a16:creationId xmlns:a16="http://schemas.microsoft.com/office/drawing/2014/main" id="{6342DD49-7C82-4C8F-B618-9B5A025CB4F8}"/>
                    </a:ext>
                  </a:extLst>
                </p:cNvPr>
                <p:cNvGrpSpPr>
                  <a:grpSpLocks/>
                </p:cNvGrpSpPr>
                <p:nvPr/>
              </p:nvGrpSpPr>
              <p:grpSpPr bwMode="auto">
                <a:xfrm>
                  <a:off x="228600" y="2286000"/>
                  <a:ext cx="2362200" cy="457200"/>
                  <a:chOff x="228600" y="2286000"/>
                  <a:chExt cx="2895600" cy="457200"/>
                </a:xfrm>
              </p:grpSpPr>
              <p:cxnSp>
                <p:nvCxnSpPr>
                  <p:cNvPr id="582" name="Straight Connector 581">
                    <a:extLst>
                      <a:ext uri="{FF2B5EF4-FFF2-40B4-BE49-F238E27FC236}">
                        <a16:creationId xmlns:a16="http://schemas.microsoft.com/office/drawing/2014/main" id="{DAC99AE7-B99C-4EE7-92AB-327869492D8C}"/>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3" name="Straight Connector 582">
                    <a:extLst>
                      <a:ext uri="{FF2B5EF4-FFF2-40B4-BE49-F238E27FC236}">
                        <a16:creationId xmlns:a16="http://schemas.microsoft.com/office/drawing/2014/main" id="{1ADBCC86-B3A7-47CB-B5DE-6ACE7207C196}"/>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4" name="Straight Connector 583">
                    <a:extLst>
                      <a:ext uri="{FF2B5EF4-FFF2-40B4-BE49-F238E27FC236}">
                        <a16:creationId xmlns:a16="http://schemas.microsoft.com/office/drawing/2014/main" id="{1F75DB6B-C8A0-4067-8A7E-18DFB9483E61}"/>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5" name="Straight Connector 584">
                    <a:extLst>
                      <a:ext uri="{FF2B5EF4-FFF2-40B4-BE49-F238E27FC236}">
                        <a16:creationId xmlns:a16="http://schemas.microsoft.com/office/drawing/2014/main" id="{35246175-DE06-4CE8-9440-F9CAC6447D48}"/>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a:extLst>
                      <a:ext uri="{FF2B5EF4-FFF2-40B4-BE49-F238E27FC236}">
                        <a16:creationId xmlns:a16="http://schemas.microsoft.com/office/drawing/2014/main" id="{05AAD2B8-FA68-403C-8315-1D15E850A20D}"/>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7" name="Straight Connector 586">
                    <a:extLst>
                      <a:ext uri="{FF2B5EF4-FFF2-40B4-BE49-F238E27FC236}">
                        <a16:creationId xmlns:a16="http://schemas.microsoft.com/office/drawing/2014/main" id="{044BC543-11AB-4C99-B9F7-872FF51B1EAD}"/>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8" name="Straight Connector 587">
                    <a:extLst>
                      <a:ext uri="{FF2B5EF4-FFF2-40B4-BE49-F238E27FC236}">
                        <a16:creationId xmlns:a16="http://schemas.microsoft.com/office/drawing/2014/main" id="{41923739-8B6F-4AF2-B80C-233FC827D43C}"/>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9" name="Straight Connector 588">
                    <a:extLst>
                      <a:ext uri="{FF2B5EF4-FFF2-40B4-BE49-F238E27FC236}">
                        <a16:creationId xmlns:a16="http://schemas.microsoft.com/office/drawing/2014/main" id="{CC87237D-1907-468D-AF40-CFFE7E62B147}"/>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0" name="Straight Connector 589">
                    <a:extLst>
                      <a:ext uri="{FF2B5EF4-FFF2-40B4-BE49-F238E27FC236}">
                        <a16:creationId xmlns:a16="http://schemas.microsoft.com/office/drawing/2014/main" id="{EBBA2F11-9626-48F9-A347-5BFA5C69A87E}"/>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1" name="Straight Connector 590">
                    <a:extLst>
                      <a:ext uri="{FF2B5EF4-FFF2-40B4-BE49-F238E27FC236}">
                        <a16:creationId xmlns:a16="http://schemas.microsoft.com/office/drawing/2014/main" id="{F9422B36-7C5C-43CB-B998-CE83DF7144B7}"/>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2" name="Straight Connector 591">
                    <a:extLst>
                      <a:ext uri="{FF2B5EF4-FFF2-40B4-BE49-F238E27FC236}">
                        <a16:creationId xmlns:a16="http://schemas.microsoft.com/office/drawing/2014/main" id="{9E2D6512-1E54-429B-BE09-23EC229F4590}"/>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3" name="Straight Connector 592">
                    <a:extLst>
                      <a:ext uri="{FF2B5EF4-FFF2-40B4-BE49-F238E27FC236}">
                        <a16:creationId xmlns:a16="http://schemas.microsoft.com/office/drawing/2014/main" id="{DDCCA661-670D-4984-9A17-B2BF44AD4D50}"/>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4" name="Straight Connector 593">
                    <a:extLst>
                      <a:ext uri="{FF2B5EF4-FFF2-40B4-BE49-F238E27FC236}">
                        <a16:creationId xmlns:a16="http://schemas.microsoft.com/office/drawing/2014/main" id="{8FDAB3F4-F293-4A53-BAD7-F001B33A5160}"/>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5" name="Straight Connector 594">
                    <a:extLst>
                      <a:ext uri="{FF2B5EF4-FFF2-40B4-BE49-F238E27FC236}">
                        <a16:creationId xmlns:a16="http://schemas.microsoft.com/office/drawing/2014/main" id="{5F89B018-DF95-41C0-887B-44AE9368FE89}"/>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6" name="Straight Connector 595">
                    <a:extLst>
                      <a:ext uri="{FF2B5EF4-FFF2-40B4-BE49-F238E27FC236}">
                        <a16:creationId xmlns:a16="http://schemas.microsoft.com/office/drawing/2014/main" id="{3B2E7A8F-21F4-4B4D-AAC6-D7ED88727246}"/>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7" name="Group 245">
                  <a:extLst>
                    <a:ext uri="{FF2B5EF4-FFF2-40B4-BE49-F238E27FC236}">
                      <a16:creationId xmlns:a16="http://schemas.microsoft.com/office/drawing/2014/main" id="{FEFD72FA-1DD1-46A5-8F2B-C02CCCDA12B2}"/>
                    </a:ext>
                  </a:extLst>
                </p:cNvPr>
                <p:cNvGrpSpPr>
                  <a:grpSpLocks/>
                </p:cNvGrpSpPr>
                <p:nvPr/>
              </p:nvGrpSpPr>
              <p:grpSpPr bwMode="auto">
                <a:xfrm>
                  <a:off x="1295401" y="2286000"/>
                  <a:ext cx="6857999" cy="457200"/>
                  <a:chOff x="3352800" y="2286000"/>
                  <a:chExt cx="4168587" cy="457200"/>
                </a:xfrm>
              </p:grpSpPr>
              <p:cxnSp>
                <p:nvCxnSpPr>
                  <p:cNvPr id="571" name="Straight Connector 570">
                    <a:extLst>
                      <a:ext uri="{FF2B5EF4-FFF2-40B4-BE49-F238E27FC236}">
                        <a16:creationId xmlns:a16="http://schemas.microsoft.com/office/drawing/2014/main" id="{642B962A-1192-46E1-B321-15E441ACF653}"/>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a:extLst>
                      <a:ext uri="{FF2B5EF4-FFF2-40B4-BE49-F238E27FC236}">
                        <a16:creationId xmlns:a16="http://schemas.microsoft.com/office/drawing/2014/main" id="{CA3D6F99-C0F5-4E32-A980-68207AA53580}"/>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a:extLst>
                      <a:ext uri="{FF2B5EF4-FFF2-40B4-BE49-F238E27FC236}">
                        <a16:creationId xmlns:a16="http://schemas.microsoft.com/office/drawing/2014/main" id="{D5D27114-DCBF-42BD-8623-612D8229EC5E}"/>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4" name="Straight Connector 573">
                    <a:extLst>
                      <a:ext uri="{FF2B5EF4-FFF2-40B4-BE49-F238E27FC236}">
                        <a16:creationId xmlns:a16="http://schemas.microsoft.com/office/drawing/2014/main" id="{EC59433E-6935-4C4C-A83D-A8F2FF747D34}"/>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5" name="Straight Connector 574">
                    <a:extLst>
                      <a:ext uri="{FF2B5EF4-FFF2-40B4-BE49-F238E27FC236}">
                        <a16:creationId xmlns:a16="http://schemas.microsoft.com/office/drawing/2014/main" id="{9BBE69F5-5C87-4BB4-A675-F5B897CC8E0E}"/>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6" name="Straight Connector 575">
                    <a:extLst>
                      <a:ext uri="{FF2B5EF4-FFF2-40B4-BE49-F238E27FC236}">
                        <a16:creationId xmlns:a16="http://schemas.microsoft.com/office/drawing/2014/main" id="{D91047DA-09F6-4415-9328-A6306AE64795}"/>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7" name="Straight Connector 576">
                    <a:extLst>
                      <a:ext uri="{FF2B5EF4-FFF2-40B4-BE49-F238E27FC236}">
                        <a16:creationId xmlns:a16="http://schemas.microsoft.com/office/drawing/2014/main" id="{A94AD7A0-75B1-4D6A-A147-6CB5AA8545CC}"/>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8" name="Straight Connector 577">
                    <a:extLst>
                      <a:ext uri="{FF2B5EF4-FFF2-40B4-BE49-F238E27FC236}">
                        <a16:creationId xmlns:a16="http://schemas.microsoft.com/office/drawing/2014/main" id="{DA3E216B-D8BE-475F-B4E3-7371A957C69F}"/>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9" name="Straight Connector 578">
                    <a:extLst>
                      <a:ext uri="{FF2B5EF4-FFF2-40B4-BE49-F238E27FC236}">
                        <a16:creationId xmlns:a16="http://schemas.microsoft.com/office/drawing/2014/main" id="{75718590-116A-4702-986D-7288F69CE5AB}"/>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0" name="Straight Connector 579">
                    <a:extLst>
                      <a:ext uri="{FF2B5EF4-FFF2-40B4-BE49-F238E27FC236}">
                        <a16:creationId xmlns:a16="http://schemas.microsoft.com/office/drawing/2014/main" id="{0332F009-4982-489F-8E17-29C4381AD2AB}"/>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1" name="Straight Connector 580">
                    <a:extLst>
                      <a:ext uri="{FF2B5EF4-FFF2-40B4-BE49-F238E27FC236}">
                        <a16:creationId xmlns:a16="http://schemas.microsoft.com/office/drawing/2014/main" id="{37B147F4-A7FD-4F8D-8CA9-FF21AAF98C3C}"/>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8" name="Group 263">
                  <a:extLst>
                    <a:ext uri="{FF2B5EF4-FFF2-40B4-BE49-F238E27FC236}">
                      <a16:creationId xmlns:a16="http://schemas.microsoft.com/office/drawing/2014/main" id="{5F09FCDD-A39A-4E9F-A39A-4F86ACAB5A83}"/>
                    </a:ext>
                  </a:extLst>
                </p:cNvPr>
                <p:cNvGrpSpPr>
                  <a:grpSpLocks/>
                </p:cNvGrpSpPr>
                <p:nvPr/>
              </p:nvGrpSpPr>
              <p:grpSpPr bwMode="auto">
                <a:xfrm>
                  <a:off x="8077200" y="2286000"/>
                  <a:ext cx="914400" cy="457200"/>
                  <a:chOff x="6553200" y="2209800"/>
                  <a:chExt cx="1371600" cy="457200"/>
                </a:xfrm>
              </p:grpSpPr>
              <p:cxnSp>
                <p:nvCxnSpPr>
                  <p:cNvPr id="559" name="Straight Connector 558">
                    <a:extLst>
                      <a:ext uri="{FF2B5EF4-FFF2-40B4-BE49-F238E27FC236}">
                        <a16:creationId xmlns:a16="http://schemas.microsoft.com/office/drawing/2014/main" id="{BF45DF6F-5FD1-402E-AF87-251F73575F09}"/>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a:extLst>
                      <a:ext uri="{FF2B5EF4-FFF2-40B4-BE49-F238E27FC236}">
                        <a16:creationId xmlns:a16="http://schemas.microsoft.com/office/drawing/2014/main" id="{99882DF2-7B36-4EE4-87F8-3E08EAA09235}"/>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1" name="Straight Connector 560">
                    <a:extLst>
                      <a:ext uri="{FF2B5EF4-FFF2-40B4-BE49-F238E27FC236}">
                        <a16:creationId xmlns:a16="http://schemas.microsoft.com/office/drawing/2014/main" id="{777EB944-E116-4DE0-8508-40EDC034E6D4}"/>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2" name="Straight Connector 561">
                    <a:extLst>
                      <a:ext uri="{FF2B5EF4-FFF2-40B4-BE49-F238E27FC236}">
                        <a16:creationId xmlns:a16="http://schemas.microsoft.com/office/drawing/2014/main" id="{9334A815-4F1B-4939-9FF5-94E8765AC900}"/>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3" name="Straight Connector 562">
                    <a:extLst>
                      <a:ext uri="{FF2B5EF4-FFF2-40B4-BE49-F238E27FC236}">
                        <a16:creationId xmlns:a16="http://schemas.microsoft.com/office/drawing/2014/main" id="{9E519D0F-A825-4732-9014-EBEDB28D1EFB}"/>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4" name="Straight Connector 563">
                    <a:extLst>
                      <a:ext uri="{FF2B5EF4-FFF2-40B4-BE49-F238E27FC236}">
                        <a16:creationId xmlns:a16="http://schemas.microsoft.com/office/drawing/2014/main" id="{4EA1E81A-1CAA-4727-88BA-3B5ED38D8C40}"/>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5" name="Straight Connector 564">
                    <a:extLst>
                      <a:ext uri="{FF2B5EF4-FFF2-40B4-BE49-F238E27FC236}">
                        <a16:creationId xmlns:a16="http://schemas.microsoft.com/office/drawing/2014/main" id="{7EA2B2D4-D414-4CB6-ABB5-933D774C7E88}"/>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6" name="Straight Connector 565">
                    <a:extLst>
                      <a:ext uri="{FF2B5EF4-FFF2-40B4-BE49-F238E27FC236}">
                        <a16:creationId xmlns:a16="http://schemas.microsoft.com/office/drawing/2014/main" id="{E6CBF565-802E-43F2-903F-5FE0C2A17FB1}"/>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7" name="Straight Connector 566">
                    <a:extLst>
                      <a:ext uri="{FF2B5EF4-FFF2-40B4-BE49-F238E27FC236}">
                        <a16:creationId xmlns:a16="http://schemas.microsoft.com/office/drawing/2014/main" id="{324CED08-895C-4781-8665-218DFEB4CAEB}"/>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8" name="Straight Connector 567">
                    <a:extLst>
                      <a:ext uri="{FF2B5EF4-FFF2-40B4-BE49-F238E27FC236}">
                        <a16:creationId xmlns:a16="http://schemas.microsoft.com/office/drawing/2014/main" id="{5A7263D8-75C3-4B64-AC5A-2A504D4C0AB3}"/>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9" name="Straight Connector 568">
                    <a:extLst>
                      <a:ext uri="{FF2B5EF4-FFF2-40B4-BE49-F238E27FC236}">
                        <a16:creationId xmlns:a16="http://schemas.microsoft.com/office/drawing/2014/main" id="{D33F678B-21F3-4876-903B-712413712A50}"/>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0" name="Straight Connector 569">
                    <a:extLst>
                      <a:ext uri="{FF2B5EF4-FFF2-40B4-BE49-F238E27FC236}">
                        <a16:creationId xmlns:a16="http://schemas.microsoft.com/office/drawing/2014/main" id="{C7CB5DCB-7984-401E-8CE2-5499591193C3}"/>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549" name="TextBox 266">
                <a:extLst>
                  <a:ext uri="{FF2B5EF4-FFF2-40B4-BE49-F238E27FC236}">
                    <a16:creationId xmlns:a16="http://schemas.microsoft.com/office/drawing/2014/main" id="{6E6C406B-009A-4238-8491-6BD2E43CBAFD}"/>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550" name="TextBox 268">
                <a:extLst>
                  <a:ext uri="{FF2B5EF4-FFF2-40B4-BE49-F238E27FC236}">
                    <a16:creationId xmlns:a16="http://schemas.microsoft.com/office/drawing/2014/main" id="{D26950BD-E553-4C2A-B2DF-99A3450470D4}"/>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551" name="TextBox 269">
                <a:extLst>
                  <a:ext uri="{FF2B5EF4-FFF2-40B4-BE49-F238E27FC236}">
                    <a16:creationId xmlns:a16="http://schemas.microsoft.com/office/drawing/2014/main" id="{F3B76C57-AD43-41B6-8649-47232C85CE64}"/>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552" name="TextBox 270">
                <a:extLst>
                  <a:ext uri="{FF2B5EF4-FFF2-40B4-BE49-F238E27FC236}">
                    <a16:creationId xmlns:a16="http://schemas.microsoft.com/office/drawing/2014/main" id="{439F3166-6426-43D0-B756-581B7B009324}"/>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553" name="TextBox 271">
                <a:extLst>
                  <a:ext uri="{FF2B5EF4-FFF2-40B4-BE49-F238E27FC236}">
                    <a16:creationId xmlns:a16="http://schemas.microsoft.com/office/drawing/2014/main" id="{288E6B1C-540F-42A9-AF43-991FD8E1FAB4}"/>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554" name="TextBox 272">
                <a:extLst>
                  <a:ext uri="{FF2B5EF4-FFF2-40B4-BE49-F238E27FC236}">
                    <a16:creationId xmlns:a16="http://schemas.microsoft.com/office/drawing/2014/main" id="{229AEE3E-0DDE-421C-8125-5D81E36BFFCC}"/>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555" name="TextBox 273">
                <a:extLst>
                  <a:ext uri="{FF2B5EF4-FFF2-40B4-BE49-F238E27FC236}">
                    <a16:creationId xmlns:a16="http://schemas.microsoft.com/office/drawing/2014/main" id="{BF1A3F5D-86D3-405E-A465-1DF5CE609B1C}"/>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545" name="TextBox 275">
              <a:extLst>
                <a:ext uri="{FF2B5EF4-FFF2-40B4-BE49-F238E27FC236}">
                  <a16:creationId xmlns:a16="http://schemas.microsoft.com/office/drawing/2014/main" id="{7F165C7D-135B-43CC-B5CA-5824937ACD65}"/>
                </a:ext>
              </a:extLst>
            </p:cNvPr>
            <p:cNvSpPr txBox="1">
              <a:spLocks noChangeArrowheads="1"/>
            </p:cNvSpPr>
            <p:nvPr/>
          </p:nvSpPr>
          <p:spPr bwMode="auto">
            <a:xfrm>
              <a:off x="3348041" y="4097485"/>
              <a:ext cx="2447917"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546" name="TextBox 276">
              <a:extLst>
                <a:ext uri="{FF2B5EF4-FFF2-40B4-BE49-F238E27FC236}">
                  <a16:creationId xmlns:a16="http://schemas.microsoft.com/office/drawing/2014/main" id="{648328EA-3352-4C60-8861-88E279011D92}"/>
                </a:ext>
              </a:extLst>
            </p:cNvPr>
            <p:cNvSpPr txBox="1">
              <a:spLocks noChangeArrowheads="1"/>
            </p:cNvSpPr>
            <p:nvPr/>
          </p:nvSpPr>
          <p:spPr bwMode="auto">
            <a:xfrm>
              <a:off x="3581399" y="1834346"/>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8" name="Straight Connector 117">
            <a:extLst>
              <a:ext uri="{FF2B5EF4-FFF2-40B4-BE49-F238E27FC236}">
                <a16:creationId xmlns:a16="http://schemas.microsoft.com/office/drawing/2014/main" id="{046EC201-8DB9-4C73-A4CE-C115147C097E}"/>
              </a:ext>
            </a:extLst>
          </p:cNvPr>
          <p:cNvCxnSpPr/>
          <p:nvPr/>
        </p:nvCxnSpPr>
        <p:spPr>
          <a:xfrm>
            <a:off x="2743200" y="762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52A9A0CF-0D1B-4D0A-85ED-67C54F6F2A0B}"/>
              </a:ext>
            </a:extLst>
          </p:cNvPr>
          <p:cNvCxnSpPr/>
          <p:nvPr/>
        </p:nvCxnSpPr>
        <p:spPr>
          <a:xfrm>
            <a:off x="1828800" y="76200"/>
            <a:ext cx="0" cy="3124200"/>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B88475F7-54F5-4779-A4FF-480E20B567BE}"/>
              </a:ext>
            </a:extLst>
          </p:cNvPr>
          <p:cNvCxnSpPr/>
          <p:nvPr/>
        </p:nvCxnSpPr>
        <p:spPr>
          <a:xfrm>
            <a:off x="4343400" y="76200"/>
            <a:ext cx="0" cy="3200400"/>
          </a:xfrm>
          <a:prstGeom prst="line">
            <a:avLst/>
          </a:prstGeom>
          <a:ln w="38100">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17A5C769-D2EE-4FC9-A6D5-CEA3C574B492}"/>
              </a:ext>
            </a:extLst>
          </p:cNvPr>
          <p:cNvCxnSpPr/>
          <p:nvPr/>
        </p:nvCxnSpPr>
        <p:spPr>
          <a:xfrm>
            <a:off x="8153400" y="76200"/>
            <a:ext cx="0" cy="304800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5127" name="TextBox 121">
            <a:extLst>
              <a:ext uri="{FF2B5EF4-FFF2-40B4-BE49-F238E27FC236}">
                <a16:creationId xmlns:a16="http://schemas.microsoft.com/office/drawing/2014/main" id="{5745A6F5-380E-4E6E-86C7-E01782C43245}"/>
              </a:ext>
            </a:extLst>
          </p:cNvPr>
          <p:cNvSpPr txBox="1">
            <a:spLocks noChangeArrowheads="1"/>
          </p:cNvSpPr>
          <p:nvPr/>
        </p:nvSpPr>
        <p:spPr bwMode="auto">
          <a:xfrm>
            <a:off x="533400" y="304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a:t>
            </a:r>
          </a:p>
        </p:txBody>
      </p:sp>
      <p:sp>
        <p:nvSpPr>
          <p:cNvPr id="5128" name="TextBox 122">
            <a:extLst>
              <a:ext uri="{FF2B5EF4-FFF2-40B4-BE49-F238E27FC236}">
                <a16:creationId xmlns:a16="http://schemas.microsoft.com/office/drawing/2014/main" id="{4B59567C-A156-47EC-A699-4CA4CF4EA725}"/>
              </a:ext>
            </a:extLst>
          </p:cNvPr>
          <p:cNvSpPr txBox="1">
            <a:spLocks noChangeArrowheads="1"/>
          </p:cNvSpPr>
          <p:nvPr/>
        </p:nvSpPr>
        <p:spPr bwMode="auto">
          <a:xfrm>
            <a:off x="1828800" y="2286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 + liquid</a:t>
            </a:r>
          </a:p>
        </p:txBody>
      </p:sp>
      <p:sp>
        <p:nvSpPr>
          <p:cNvPr id="5129" name="TextBox 123">
            <a:extLst>
              <a:ext uri="{FF2B5EF4-FFF2-40B4-BE49-F238E27FC236}">
                <a16:creationId xmlns:a16="http://schemas.microsoft.com/office/drawing/2014/main" id="{AA54BE53-CAD6-41ED-AE71-76F27E76F16B}"/>
              </a:ext>
            </a:extLst>
          </p:cNvPr>
          <p:cNvSpPr txBox="1">
            <a:spLocks noChangeArrowheads="1"/>
          </p:cNvSpPr>
          <p:nvPr/>
        </p:nvSpPr>
        <p:spPr bwMode="auto">
          <a:xfrm>
            <a:off x="3048000" y="3159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sp>
        <p:nvSpPr>
          <p:cNvPr id="5130" name="TextBox 124">
            <a:extLst>
              <a:ext uri="{FF2B5EF4-FFF2-40B4-BE49-F238E27FC236}">
                <a16:creationId xmlns:a16="http://schemas.microsoft.com/office/drawing/2014/main" id="{8B2CB2BB-F08F-47DF-8175-3CACAC1331EA}"/>
              </a:ext>
            </a:extLst>
          </p:cNvPr>
          <p:cNvSpPr txBox="1">
            <a:spLocks noChangeArrowheads="1"/>
          </p:cNvSpPr>
          <p:nvPr/>
        </p:nvSpPr>
        <p:spPr bwMode="auto">
          <a:xfrm>
            <a:off x="5867400" y="2286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 + vapor</a:t>
            </a:r>
          </a:p>
        </p:txBody>
      </p:sp>
      <p:sp>
        <p:nvSpPr>
          <p:cNvPr id="5131" name="TextBox 125">
            <a:extLst>
              <a:ext uri="{FF2B5EF4-FFF2-40B4-BE49-F238E27FC236}">
                <a16:creationId xmlns:a16="http://schemas.microsoft.com/office/drawing/2014/main" id="{276EF2A5-ABCE-4D46-9DAE-220B57F35B11}"/>
              </a:ext>
            </a:extLst>
          </p:cNvPr>
          <p:cNvSpPr txBox="1">
            <a:spLocks noChangeArrowheads="1"/>
          </p:cNvSpPr>
          <p:nvPr/>
        </p:nvSpPr>
        <p:spPr bwMode="auto">
          <a:xfrm>
            <a:off x="8229600" y="3159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vapor</a:t>
            </a:r>
          </a:p>
        </p:txBody>
      </p:sp>
      <p:pic>
        <p:nvPicPr>
          <p:cNvPr id="18443" name="Picture 2">
            <a:extLst>
              <a:ext uri="{FF2B5EF4-FFF2-40B4-BE49-F238E27FC236}">
                <a16:creationId xmlns:a16="http://schemas.microsoft.com/office/drawing/2014/main" id="{41D81DC3-A6E8-4A2C-BFE8-B717378970D7}"/>
              </a:ext>
            </a:extLst>
          </p:cNvPr>
          <p:cNvPicPr>
            <a:picLocks noChangeAspect="1"/>
          </p:cNvPicPr>
          <p:nvPr/>
        </p:nvPicPr>
        <p:blipFill>
          <a:blip r:embed="rId2">
            <a:extLst>
              <a:ext uri="{28A0092B-C50C-407E-A947-70E740481C1C}">
                <a14:useLocalDpi xmlns:a14="http://schemas.microsoft.com/office/drawing/2010/main" val="0"/>
              </a:ext>
            </a:extLst>
          </a:blip>
          <a:srcRect t="10069"/>
          <a:stretch>
            <a:fillRect/>
          </a:stretch>
        </p:blipFill>
        <p:spPr bwMode="auto">
          <a:xfrm>
            <a:off x="1523684" y="3051177"/>
            <a:ext cx="6096629" cy="3763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1" name="Group 277">
            <a:extLst>
              <a:ext uri="{FF2B5EF4-FFF2-40B4-BE49-F238E27FC236}">
                <a16:creationId xmlns:a16="http://schemas.microsoft.com/office/drawing/2014/main" id="{2A6AB4E6-3199-4312-B5ED-F5452B4FD9F1}"/>
              </a:ext>
            </a:extLst>
          </p:cNvPr>
          <p:cNvGrpSpPr>
            <a:grpSpLocks/>
          </p:cNvGrpSpPr>
          <p:nvPr/>
        </p:nvGrpSpPr>
        <p:grpSpPr bwMode="auto">
          <a:xfrm>
            <a:off x="-152400" y="838200"/>
            <a:ext cx="9448800" cy="2655333"/>
            <a:chOff x="-152400" y="1753191"/>
            <a:chExt cx="9448800" cy="2654218"/>
          </a:xfrm>
        </p:grpSpPr>
        <p:grpSp>
          <p:nvGrpSpPr>
            <p:cNvPr id="552" name="Group 274">
              <a:extLst>
                <a:ext uri="{FF2B5EF4-FFF2-40B4-BE49-F238E27FC236}">
                  <a16:creationId xmlns:a16="http://schemas.microsoft.com/office/drawing/2014/main" id="{9E884DF5-FC79-4A97-BC57-EDAEFA175B38}"/>
                </a:ext>
              </a:extLst>
            </p:cNvPr>
            <p:cNvGrpSpPr>
              <a:grpSpLocks/>
            </p:cNvGrpSpPr>
            <p:nvPr/>
          </p:nvGrpSpPr>
          <p:grpSpPr bwMode="auto">
            <a:xfrm>
              <a:off x="-152400" y="2209800"/>
              <a:ext cx="9448800" cy="1758425"/>
              <a:chOff x="-152400" y="1978223"/>
              <a:chExt cx="9448800" cy="1758425"/>
            </a:xfrm>
          </p:grpSpPr>
          <p:grpSp>
            <p:nvGrpSpPr>
              <p:cNvPr id="555" name="Group 206">
                <a:extLst>
                  <a:ext uri="{FF2B5EF4-FFF2-40B4-BE49-F238E27FC236}">
                    <a16:creationId xmlns:a16="http://schemas.microsoft.com/office/drawing/2014/main" id="{CDE73C46-A29C-4E1F-ADE9-E35EFFA5C586}"/>
                  </a:ext>
                </a:extLst>
              </p:cNvPr>
              <p:cNvGrpSpPr>
                <a:grpSpLocks/>
              </p:cNvGrpSpPr>
              <p:nvPr/>
            </p:nvGrpSpPr>
            <p:grpSpPr bwMode="auto">
              <a:xfrm>
                <a:off x="76200" y="3200484"/>
                <a:ext cx="8915400" cy="536164"/>
                <a:chOff x="76200" y="3200484"/>
                <a:chExt cx="8915400" cy="536164"/>
              </a:xfrm>
            </p:grpSpPr>
            <p:cxnSp>
              <p:nvCxnSpPr>
                <p:cNvPr id="605" name="Straight Connector 604">
                  <a:extLst>
                    <a:ext uri="{FF2B5EF4-FFF2-40B4-BE49-F238E27FC236}">
                      <a16:creationId xmlns:a16="http://schemas.microsoft.com/office/drawing/2014/main" id="{304C8E18-9E57-40C4-B52C-D71C673D7F14}"/>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6" name="Straight Connector 605">
                  <a:extLst>
                    <a:ext uri="{FF2B5EF4-FFF2-40B4-BE49-F238E27FC236}">
                      <a16:creationId xmlns:a16="http://schemas.microsoft.com/office/drawing/2014/main" id="{F110A8FD-336F-44C7-9487-6582765B3190}"/>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traight Connector 606">
                  <a:extLst>
                    <a:ext uri="{FF2B5EF4-FFF2-40B4-BE49-F238E27FC236}">
                      <a16:creationId xmlns:a16="http://schemas.microsoft.com/office/drawing/2014/main" id="{203D6585-46E5-43F0-A3D2-A90791CD6D18}"/>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traight Connector 607">
                  <a:extLst>
                    <a:ext uri="{FF2B5EF4-FFF2-40B4-BE49-F238E27FC236}">
                      <a16:creationId xmlns:a16="http://schemas.microsoft.com/office/drawing/2014/main" id="{B4D25A8B-D447-4564-BF36-CE7A17A1BA40}"/>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traight Connector 608">
                  <a:extLst>
                    <a:ext uri="{FF2B5EF4-FFF2-40B4-BE49-F238E27FC236}">
                      <a16:creationId xmlns:a16="http://schemas.microsoft.com/office/drawing/2014/main" id="{6DF82DD3-E93A-412F-AFDB-B368F5014FE8}"/>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traight Connector 609">
                  <a:extLst>
                    <a:ext uri="{FF2B5EF4-FFF2-40B4-BE49-F238E27FC236}">
                      <a16:creationId xmlns:a16="http://schemas.microsoft.com/office/drawing/2014/main" id="{AFDEA663-1B32-4229-91D5-D0C8D0BCA11B}"/>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1" name="Straight Connector 610">
                  <a:extLst>
                    <a:ext uri="{FF2B5EF4-FFF2-40B4-BE49-F238E27FC236}">
                      <a16:creationId xmlns:a16="http://schemas.microsoft.com/office/drawing/2014/main" id="{E0673628-4CB9-41AD-A91D-D5047BB8634D}"/>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2" name="Straight Connector 611">
                  <a:extLst>
                    <a:ext uri="{FF2B5EF4-FFF2-40B4-BE49-F238E27FC236}">
                      <a16:creationId xmlns:a16="http://schemas.microsoft.com/office/drawing/2014/main" id="{3D110BD2-5C82-44A1-AD49-22DC2CFC511C}"/>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traight Connector 612">
                  <a:extLst>
                    <a:ext uri="{FF2B5EF4-FFF2-40B4-BE49-F238E27FC236}">
                      <a16:creationId xmlns:a16="http://schemas.microsoft.com/office/drawing/2014/main" id="{D415941F-A779-46C9-BA8C-096E948DFB2D}"/>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traight Connector 613">
                  <a:extLst>
                    <a:ext uri="{FF2B5EF4-FFF2-40B4-BE49-F238E27FC236}">
                      <a16:creationId xmlns:a16="http://schemas.microsoft.com/office/drawing/2014/main" id="{44544553-8992-4F20-8CC8-B48A99B08677}"/>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5" name="Straight Connector 614">
                  <a:extLst>
                    <a:ext uri="{FF2B5EF4-FFF2-40B4-BE49-F238E27FC236}">
                      <a16:creationId xmlns:a16="http://schemas.microsoft.com/office/drawing/2014/main" id="{9CD8A626-1DF5-4A31-945F-54CC34FB31A3}"/>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6" name="Straight Connector 615">
                  <a:extLst>
                    <a:ext uri="{FF2B5EF4-FFF2-40B4-BE49-F238E27FC236}">
                      <a16:creationId xmlns:a16="http://schemas.microsoft.com/office/drawing/2014/main" id="{975D17EF-8B1E-4DAA-AC4A-48473BFAD2B6}"/>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7" name="Straight Connector 616">
                  <a:extLst>
                    <a:ext uri="{FF2B5EF4-FFF2-40B4-BE49-F238E27FC236}">
                      <a16:creationId xmlns:a16="http://schemas.microsoft.com/office/drawing/2014/main" id="{DED3E010-2DCE-4503-A0F4-3888CA79DA8B}"/>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traight Connector 617">
                  <a:extLst>
                    <a:ext uri="{FF2B5EF4-FFF2-40B4-BE49-F238E27FC236}">
                      <a16:creationId xmlns:a16="http://schemas.microsoft.com/office/drawing/2014/main" id="{6F75ECDA-20E6-4BFE-9789-B16B06B5F47C}"/>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9" name="Straight Connector 618">
                  <a:extLst>
                    <a:ext uri="{FF2B5EF4-FFF2-40B4-BE49-F238E27FC236}">
                      <a16:creationId xmlns:a16="http://schemas.microsoft.com/office/drawing/2014/main" id="{B8E905E2-AB68-4F19-AA4E-010D6617FBBB}"/>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traight Connector 619">
                  <a:extLst>
                    <a:ext uri="{FF2B5EF4-FFF2-40B4-BE49-F238E27FC236}">
                      <a16:creationId xmlns:a16="http://schemas.microsoft.com/office/drawing/2014/main" id="{48B69FFD-C6FC-4037-BA51-3938E2D075CA}"/>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1" name="Straight Connector 620">
                  <a:extLst>
                    <a:ext uri="{FF2B5EF4-FFF2-40B4-BE49-F238E27FC236}">
                      <a16:creationId xmlns:a16="http://schemas.microsoft.com/office/drawing/2014/main" id="{C39B28B7-3C82-4AED-80DE-D67DB79199E1}"/>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2" name="Straight Connector 621">
                  <a:extLst>
                    <a:ext uri="{FF2B5EF4-FFF2-40B4-BE49-F238E27FC236}">
                      <a16:creationId xmlns:a16="http://schemas.microsoft.com/office/drawing/2014/main" id="{3874DB15-43F7-4F22-A9A8-40E0A7D18DBC}"/>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3" name="Straight Connector 622">
                  <a:extLst>
                    <a:ext uri="{FF2B5EF4-FFF2-40B4-BE49-F238E27FC236}">
                      <a16:creationId xmlns:a16="http://schemas.microsoft.com/office/drawing/2014/main" id="{924059AB-F928-4CCD-9436-D85E0D057741}"/>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4" name="Straight Connector 623">
                  <a:extLst>
                    <a:ext uri="{FF2B5EF4-FFF2-40B4-BE49-F238E27FC236}">
                      <a16:creationId xmlns:a16="http://schemas.microsoft.com/office/drawing/2014/main" id="{C076A95C-D65B-4882-B4F5-63D7B00F6F63}"/>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5" name="Straight Connector 624">
                  <a:extLst>
                    <a:ext uri="{FF2B5EF4-FFF2-40B4-BE49-F238E27FC236}">
                      <a16:creationId xmlns:a16="http://schemas.microsoft.com/office/drawing/2014/main" id="{F5A62881-74D6-4A94-A3DB-E033CD0044FC}"/>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6" name="Straight Connector 625">
                  <a:extLst>
                    <a:ext uri="{FF2B5EF4-FFF2-40B4-BE49-F238E27FC236}">
                      <a16:creationId xmlns:a16="http://schemas.microsoft.com/office/drawing/2014/main" id="{C42302DE-55C5-4402-96BF-F2711A9FA5A0}"/>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7" name="Straight Connector 626">
                  <a:extLst>
                    <a:ext uri="{FF2B5EF4-FFF2-40B4-BE49-F238E27FC236}">
                      <a16:creationId xmlns:a16="http://schemas.microsoft.com/office/drawing/2014/main" id="{43A0D095-27B2-47F8-B564-181619FA7B76}"/>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8" name="Straight Connector 627">
                  <a:extLst>
                    <a:ext uri="{FF2B5EF4-FFF2-40B4-BE49-F238E27FC236}">
                      <a16:creationId xmlns:a16="http://schemas.microsoft.com/office/drawing/2014/main" id="{10204CA7-7E49-47F8-B1E9-7CB053BE0DB7}"/>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9" name="Straight Connector 628">
                  <a:extLst>
                    <a:ext uri="{FF2B5EF4-FFF2-40B4-BE49-F238E27FC236}">
                      <a16:creationId xmlns:a16="http://schemas.microsoft.com/office/drawing/2014/main" id="{D8F15E54-3A4C-4814-9A3F-A08517F085A0}"/>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0" name="Straight Connector 629">
                  <a:extLst>
                    <a:ext uri="{FF2B5EF4-FFF2-40B4-BE49-F238E27FC236}">
                      <a16:creationId xmlns:a16="http://schemas.microsoft.com/office/drawing/2014/main" id="{F6EB87C1-F07A-495A-AD90-6C5A262B7BE3}"/>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1" name="Straight Connector 630">
                  <a:extLst>
                    <a:ext uri="{FF2B5EF4-FFF2-40B4-BE49-F238E27FC236}">
                      <a16:creationId xmlns:a16="http://schemas.microsoft.com/office/drawing/2014/main" id="{51EF5D2F-0D14-4469-919B-04E4B77B1BF2}"/>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2" name="Straight Connector 631">
                  <a:extLst>
                    <a:ext uri="{FF2B5EF4-FFF2-40B4-BE49-F238E27FC236}">
                      <a16:creationId xmlns:a16="http://schemas.microsoft.com/office/drawing/2014/main" id="{6DAC7C8B-1819-414D-88EF-97ABF4DB6562}"/>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3" name="Straight Connector 632">
                  <a:extLst>
                    <a:ext uri="{FF2B5EF4-FFF2-40B4-BE49-F238E27FC236}">
                      <a16:creationId xmlns:a16="http://schemas.microsoft.com/office/drawing/2014/main" id="{35310830-C4CA-41B0-A5E0-36BC32167C5C}"/>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4" name="Straight Connector 633">
                  <a:extLst>
                    <a:ext uri="{FF2B5EF4-FFF2-40B4-BE49-F238E27FC236}">
                      <a16:creationId xmlns:a16="http://schemas.microsoft.com/office/drawing/2014/main" id="{63B0AD4A-F527-47E6-BFA3-FFBAB93F0E74}"/>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5" name="Straight Connector 634">
                  <a:extLst>
                    <a:ext uri="{FF2B5EF4-FFF2-40B4-BE49-F238E27FC236}">
                      <a16:creationId xmlns:a16="http://schemas.microsoft.com/office/drawing/2014/main" id="{F4D8AFE3-566F-4D21-B0A6-48403E4CAC76}"/>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6" name="Straight Connector 635">
                  <a:extLst>
                    <a:ext uri="{FF2B5EF4-FFF2-40B4-BE49-F238E27FC236}">
                      <a16:creationId xmlns:a16="http://schemas.microsoft.com/office/drawing/2014/main" id="{D3FC2974-1FAC-4EFD-9387-73EA0D7ACC63}"/>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7" name="Straight Connector 636">
                  <a:extLst>
                    <a:ext uri="{FF2B5EF4-FFF2-40B4-BE49-F238E27FC236}">
                      <a16:creationId xmlns:a16="http://schemas.microsoft.com/office/drawing/2014/main" id="{052A85FA-7DF3-45F1-848B-2810F874D74F}"/>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8" name="Straight Connector 637">
                  <a:extLst>
                    <a:ext uri="{FF2B5EF4-FFF2-40B4-BE49-F238E27FC236}">
                      <a16:creationId xmlns:a16="http://schemas.microsoft.com/office/drawing/2014/main" id="{59257C42-ACEB-4730-8A63-3A0AD4806F04}"/>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9" name="Straight Connector 638">
                  <a:extLst>
                    <a:ext uri="{FF2B5EF4-FFF2-40B4-BE49-F238E27FC236}">
                      <a16:creationId xmlns:a16="http://schemas.microsoft.com/office/drawing/2014/main" id="{34D6D8D6-EA3D-4FFB-BE03-1ACB46C18D8E}"/>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0" name="Straight Connector 639">
                  <a:extLst>
                    <a:ext uri="{FF2B5EF4-FFF2-40B4-BE49-F238E27FC236}">
                      <a16:creationId xmlns:a16="http://schemas.microsoft.com/office/drawing/2014/main" id="{53297859-6B80-45F3-84BE-429FFD8DE4A0}"/>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1" name="Straight Connector 640">
                  <a:extLst>
                    <a:ext uri="{FF2B5EF4-FFF2-40B4-BE49-F238E27FC236}">
                      <a16:creationId xmlns:a16="http://schemas.microsoft.com/office/drawing/2014/main" id="{05136938-91D5-424A-BDFA-385D0ED1631E}"/>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2" name="Straight Connector 641">
                  <a:extLst>
                    <a:ext uri="{FF2B5EF4-FFF2-40B4-BE49-F238E27FC236}">
                      <a16:creationId xmlns:a16="http://schemas.microsoft.com/office/drawing/2014/main" id="{EF1E7727-668E-473F-BCE3-88620E584624}"/>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3" name="Straight Connector 642">
                  <a:extLst>
                    <a:ext uri="{FF2B5EF4-FFF2-40B4-BE49-F238E27FC236}">
                      <a16:creationId xmlns:a16="http://schemas.microsoft.com/office/drawing/2014/main" id="{215B5D2D-8409-4627-B046-095EDF68C370}"/>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4" name="Straight Connector 643">
                  <a:extLst>
                    <a:ext uri="{FF2B5EF4-FFF2-40B4-BE49-F238E27FC236}">
                      <a16:creationId xmlns:a16="http://schemas.microsoft.com/office/drawing/2014/main" id="{4F1647DB-2696-41C2-8F3E-3471585DE934}"/>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5" name="Straight Connector 644">
                  <a:extLst>
                    <a:ext uri="{FF2B5EF4-FFF2-40B4-BE49-F238E27FC236}">
                      <a16:creationId xmlns:a16="http://schemas.microsoft.com/office/drawing/2014/main" id="{598765F8-B120-4B95-AAB8-EA968A3CB6C0}"/>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6" name="Straight Connector 645">
                  <a:extLst>
                    <a:ext uri="{FF2B5EF4-FFF2-40B4-BE49-F238E27FC236}">
                      <a16:creationId xmlns:a16="http://schemas.microsoft.com/office/drawing/2014/main" id="{AC629380-D4DF-4E13-AD47-91C3B30A3C3E}"/>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7" name="Straight Connector 646">
                  <a:extLst>
                    <a:ext uri="{FF2B5EF4-FFF2-40B4-BE49-F238E27FC236}">
                      <a16:creationId xmlns:a16="http://schemas.microsoft.com/office/drawing/2014/main" id="{0C9099F5-4721-4EEA-8663-A52DB1EA0316}"/>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8" name="Straight Connector 647">
                  <a:extLst>
                    <a:ext uri="{FF2B5EF4-FFF2-40B4-BE49-F238E27FC236}">
                      <a16:creationId xmlns:a16="http://schemas.microsoft.com/office/drawing/2014/main" id="{8FA61002-6995-436F-9807-DCA0D138F1AC}"/>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9" name="Straight Connector 648">
                  <a:extLst>
                    <a:ext uri="{FF2B5EF4-FFF2-40B4-BE49-F238E27FC236}">
                      <a16:creationId xmlns:a16="http://schemas.microsoft.com/office/drawing/2014/main" id="{FD7DAF70-019D-4B7C-8470-DF0E5EDEDEF7}"/>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0" name="Straight Connector 649">
                  <a:extLst>
                    <a:ext uri="{FF2B5EF4-FFF2-40B4-BE49-F238E27FC236}">
                      <a16:creationId xmlns:a16="http://schemas.microsoft.com/office/drawing/2014/main" id="{90DBDBBE-3040-481B-B18E-F0E2F453B7E2}"/>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1" name="Straight Connector 650">
                  <a:extLst>
                    <a:ext uri="{FF2B5EF4-FFF2-40B4-BE49-F238E27FC236}">
                      <a16:creationId xmlns:a16="http://schemas.microsoft.com/office/drawing/2014/main" id="{38D325BF-B2C0-4794-9BD0-F8D43895BDB7}"/>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52" name="TextBox 190">
                  <a:extLst>
                    <a:ext uri="{FF2B5EF4-FFF2-40B4-BE49-F238E27FC236}">
                      <a16:creationId xmlns:a16="http://schemas.microsoft.com/office/drawing/2014/main" id="{583F1D5B-807D-411E-B3D2-D3D81F7C8831}"/>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653" name="TextBox 191">
                  <a:extLst>
                    <a:ext uri="{FF2B5EF4-FFF2-40B4-BE49-F238E27FC236}">
                      <a16:creationId xmlns:a16="http://schemas.microsoft.com/office/drawing/2014/main" id="{839E4F16-B3DF-4D20-A2EE-D4593088F8CF}"/>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654" name="TextBox 192">
                  <a:extLst>
                    <a:ext uri="{FF2B5EF4-FFF2-40B4-BE49-F238E27FC236}">
                      <a16:creationId xmlns:a16="http://schemas.microsoft.com/office/drawing/2014/main" id="{7D484C0C-9E57-4110-9D1F-DA58B4C8A92A}"/>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655" name="TextBox 193">
                  <a:extLst>
                    <a:ext uri="{FF2B5EF4-FFF2-40B4-BE49-F238E27FC236}">
                      <a16:creationId xmlns:a16="http://schemas.microsoft.com/office/drawing/2014/main" id="{32E5BFA4-2478-49A5-B6CA-61FC3F4B3192}"/>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656" name="TextBox 194">
                  <a:extLst>
                    <a:ext uri="{FF2B5EF4-FFF2-40B4-BE49-F238E27FC236}">
                      <a16:creationId xmlns:a16="http://schemas.microsoft.com/office/drawing/2014/main" id="{F03CF85D-168D-496D-A93D-AA648CAF229D}"/>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657" name="TextBox 195">
                  <a:extLst>
                    <a:ext uri="{FF2B5EF4-FFF2-40B4-BE49-F238E27FC236}">
                      <a16:creationId xmlns:a16="http://schemas.microsoft.com/office/drawing/2014/main" id="{0E6D3A7A-773B-42BC-BFA8-7D394289B038}"/>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658" name="TextBox 196">
                  <a:extLst>
                    <a:ext uri="{FF2B5EF4-FFF2-40B4-BE49-F238E27FC236}">
                      <a16:creationId xmlns:a16="http://schemas.microsoft.com/office/drawing/2014/main" id="{5987FCAF-6294-4982-BCD4-8DE0D3CCE900}"/>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659" name="TextBox 197">
                  <a:extLst>
                    <a:ext uri="{FF2B5EF4-FFF2-40B4-BE49-F238E27FC236}">
                      <a16:creationId xmlns:a16="http://schemas.microsoft.com/office/drawing/2014/main" id="{A308CEBA-72C8-41D2-9D5A-0E949940BFD9}"/>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660" name="TextBox 198">
                  <a:extLst>
                    <a:ext uri="{FF2B5EF4-FFF2-40B4-BE49-F238E27FC236}">
                      <a16:creationId xmlns:a16="http://schemas.microsoft.com/office/drawing/2014/main" id="{E79C4581-3B10-412C-8944-ECE785FB8023}"/>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661" name="TextBox 199">
                  <a:extLst>
                    <a:ext uri="{FF2B5EF4-FFF2-40B4-BE49-F238E27FC236}">
                      <a16:creationId xmlns:a16="http://schemas.microsoft.com/office/drawing/2014/main" id="{68C2BDEF-2831-488C-9BD2-B3C4C0A95DAB}"/>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662" name="Straight Connector 661">
                  <a:extLst>
                    <a:ext uri="{FF2B5EF4-FFF2-40B4-BE49-F238E27FC236}">
                      <a16:creationId xmlns:a16="http://schemas.microsoft.com/office/drawing/2014/main" id="{1B11E6EA-D23E-4B6E-8465-3FBA0D078CE8}"/>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3" name="Straight Connector 662">
                  <a:extLst>
                    <a:ext uri="{FF2B5EF4-FFF2-40B4-BE49-F238E27FC236}">
                      <a16:creationId xmlns:a16="http://schemas.microsoft.com/office/drawing/2014/main" id="{B86EFC98-4186-4429-84A2-0F5F3A44EA9D}"/>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4" name="Straight Connector 663">
                  <a:extLst>
                    <a:ext uri="{FF2B5EF4-FFF2-40B4-BE49-F238E27FC236}">
                      <a16:creationId xmlns:a16="http://schemas.microsoft.com/office/drawing/2014/main" id="{C61D0BB0-FED3-4F4D-85A8-A1FCAB7DCA80}"/>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5" name="TextBox 204">
                  <a:extLst>
                    <a:ext uri="{FF2B5EF4-FFF2-40B4-BE49-F238E27FC236}">
                      <a16:creationId xmlns:a16="http://schemas.microsoft.com/office/drawing/2014/main" id="{393E8C48-A053-4620-9011-ED46319AA5A4}"/>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556" name="Group 265">
                <a:extLst>
                  <a:ext uri="{FF2B5EF4-FFF2-40B4-BE49-F238E27FC236}">
                    <a16:creationId xmlns:a16="http://schemas.microsoft.com/office/drawing/2014/main" id="{184520BC-B85B-4ABB-8CF3-53F98A0111E8}"/>
                  </a:ext>
                </a:extLst>
              </p:cNvPr>
              <p:cNvGrpSpPr>
                <a:grpSpLocks/>
              </p:cNvGrpSpPr>
              <p:nvPr/>
            </p:nvGrpSpPr>
            <p:grpSpPr bwMode="auto">
              <a:xfrm>
                <a:off x="228600" y="2286000"/>
                <a:ext cx="8763000" cy="457200"/>
                <a:chOff x="228600" y="2286000"/>
                <a:chExt cx="8763000" cy="457200"/>
              </a:xfrm>
            </p:grpSpPr>
            <p:grpSp>
              <p:nvGrpSpPr>
                <p:cNvPr id="564" name="Group 228">
                  <a:extLst>
                    <a:ext uri="{FF2B5EF4-FFF2-40B4-BE49-F238E27FC236}">
                      <a16:creationId xmlns:a16="http://schemas.microsoft.com/office/drawing/2014/main" id="{59338F95-7C51-4914-8E53-C6F051880DD8}"/>
                    </a:ext>
                  </a:extLst>
                </p:cNvPr>
                <p:cNvGrpSpPr>
                  <a:grpSpLocks/>
                </p:cNvGrpSpPr>
                <p:nvPr/>
              </p:nvGrpSpPr>
              <p:grpSpPr bwMode="auto">
                <a:xfrm>
                  <a:off x="228600" y="2286000"/>
                  <a:ext cx="2362200" cy="457200"/>
                  <a:chOff x="228600" y="2286000"/>
                  <a:chExt cx="2895600" cy="457200"/>
                </a:xfrm>
              </p:grpSpPr>
              <p:cxnSp>
                <p:nvCxnSpPr>
                  <p:cNvPr id="590" name="Straight Connector 589">
                    <a:extLst>
                      <a:ext uri="{FF2B5EF4-FFF2-40B4-BE49-F238E27FC236}">
                        <a16:creationId xmlns:a16="http://schemas.microsoft.com/office/drawing/2014/main" id="{54172EE5-F8F5-43E8-8164-320D7FE6C87A}"/>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1" name="Straight Connector 590">
                    <a:extLst>
                      <a:ext uri="{FF2B5EF4-FFF2-40B4-BE49-F238E27FC236}">
                        <a16:creationId xmlns:a16="http://schemas.microsoft.com/office/drawing/2014/main" id="{E47E2815-EFC1-485D-8B05-D00BC30F0C30}"/>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2" name="Straight Connector 591">
                    <a:extLst>
                      <a:ext uri="{FF2B5EF4-FFF2-40B4-BE49-F238E27FC236}">
                        <a16:creationId xmlns:a16="http://schemas.microsoft.com/office/drawing/2014/main" id="{67C3FBF0-22BC-4140-9E82-41210DF953C7}"/>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3" name="Straight Connector 592">
                    <a:extLst>
                      <a:ext uri="{FF2B5EF4-FFF2-40B4-BE49-F238E27FC236}">
                        <a16:creationId xmlns:a16="http://schemas.microsoft.com/office/drawing/2014/main" id="{9F86D25A-2B9D-45F8-BC5B-DDE52E8BD008}"/>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4" name="Straight Connector 593">
                    <a:extLst>
                      <a:ext uri="{FF2B5EF4-FFF2-40B4-BE49-F238E27FC236}">
                        <a16:creationId xmlns:a16="http://schemas.microsoft.com/office/drawing/2014/main" id="{8060B21E-CBD8-40BE-A508-FD7AC78F4CC5}"/>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5" name="Straight Connector 594">
                    <a:extLst>
                      <a:ext uri="{FF2B5EF4-FFF2-40B4-BE49-F238E27FC236}">
                        <a16:creationId xmlns:a16="http://schemas.microsoft.com/office/drawing/2014/main" id="{D16740B3-660B-46FE-B750-51EF669A01B6}"/>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6" name="Straight Connector 595">
                    <a:extLst>
                      <a:ext uri="{FF2B5EF4-FFF2-40B4-BE49-F238E27FC236}">
                        <a16:creationId xmlns:a16="http://schemas.microsoft.com/office/drawing/2014/main" id="{4D0A369F-0CE6-4C61-A97A-5762626471EE}"/>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7" name="Straight Connector 596">
                    <a:extLst>
                      <a:ext uri="{FF2B5EF4-FFF2-40B4-BE49-F238E27FC236}">
                        <a16:creationId xmlns:a16="http://schemas.microsoft.com/office/drawing/2014/main" id="{ECD00C4B-2596-4B27-89DB-CBA74793B6EC}"/>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8" name="Straight Connector 597">
                    <a:extLst>
                      <a:ext uri="{FF2B5EF4-FFF2-40B4-BE49-F238E27FC236}">
                        <a16:creationId xmlns:a16="http://schemas.microsoft.com/office/drawing/2014/main" id="{42340D63-18B2-4798-A946-7879FD06D7A8}"/>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traight Connector 598">
                    <a:extLst>
                      <a:ext uri="{FF2B5EF4-FFF2-40B4-BE49-F238E27FC236}">
                        <a16:creationId xmlns:a16="http://schemas.microsoft.com/office/drawing/2014/main" id="{18A600F4-852B-4446-A83A-F380D8508E69}"/>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0" name="Straight Connector 599">
                    <a:extLst>
                      <a:ext uri="{FF2B5EF4-FFF2-40B4-BE49-F238E27FC236}">
                        <a16:creationId xmlns:a16="http://schemas.microsoft.com/office/drawing/2014/main" id="{4BADBEC4-4C86-47F0-8C71-D436A7EBE6B9}"/>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1" name="Straight Connector 600">
                    <a:extLst>
                      <a:ext uri="{FF2B5EF4-FFF2-40B4-BE49-F238E27FC236}">
                        <a16:creationId xmlns:a16="http://schemas.microsoft.com/office/drawing/2014/main" id="{F9C60408-4096-468C-AD6E-CD9D7B55BFEF}"/>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2" name="Straight Connector 601">
                    <a:extLst>
                      <a:ext uri="{FF2B5EF4-FFF2-40B4-BE49-F238E27FC236}">
                        <a16:creationId xmlns:a16="http://schemas.microsoft.com/office/drawing/2014/main" id="{FC9EA8C2-5B60-4B9E-8907-25D7CF315565}"/>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3" name="Straight Connector 602">
                    <a:extLst>
                      <a:ext uri="{FF2B5EF4-FFF2-40B4-BE49-F238E27FC236}">
                        <a16:creationId xmlns:a16="http://schemas.microsoft.com/office/drawing/2014/main" id="{F661140E-447C-4863-9748-82EE42ECD9F4}"/>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4" name="Straight Connector 603">
                    <a:extLst>
                      <a:ext uri="{FF2B5EF4-FFF2-40B4-BE49-F238E27FC236}">
                        <a16:creationId xmlns:a16="http://schemas.microsoft.com/office/drawing/2014/main" id="{865C0B2B-5FFF-45C3-A6D4-194B1FA58184}"/>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5" name="Group 245">
                  <a:extLst>
                    <a:ext uri="{FF2B5EF4-FFF2-40B4-BE49-F238E27FC236}">
                      <a16:creationId xmlns:a16="http://schemas.microsoft.com/office/drawing/2014/main" id="{07AE9698-436E-4FB8-8069-DDAF51673FB2}"/>
                    </a:ext>
                  </a:extLst>
                </p:cNvPr>
                <p:cNvGrpSpPr>
                  <a:grpSpLocks/>
                </p:cNvGrpSpPr>
                <p:nvPr/>
              </p:nvGrpSpPr>
              <p:grpSpPr bwMode="auto">
                <a:xfrm>
                  <a:off x="1295401" y="2286000"/>
                  <a:ext cx="6857999" cy="457200"/>
                  <a:chOff x="3352800" y="2286000"/>
                  <a:chExt cx="4168587" cy="457200"/>
                </a:xfrm>
              </p:grpSpPr>
              <p:cxnSp>
                <p:nvCxnSpPr>
                  <p:cNvPr id="579" name="Straight Connector 578">
                    <a:extLst>
                      <a:ext uri="{FF2B5EF4-FFF2-40B4-BE49-F238E27FC236}">
                        <a16:creationId xmlns:a16="http://schemas.microsoft.com/office/drawing/2014/main" id="{E14F0E50-DF51-41B0-90DA-C59A9599BEE5}"/>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0" name="Straight Connector 579">
                    <a:extLst>
                      <a:ext uri="{FF2B5EF4-FFF2-40B4-BE49-F238E27FC236}">
                        <a16:creationId xmlns:a16="http://schemas.microsoft.com/office/drawing/2014/main" id="{162AA80E-D1EF-49D6-8C42-EC77840F42AB}"/>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1" name="Straight Connector 580">
                    <a:extLst>
                      <a:ext uri="{FF2B5EF4-FFF2-40B4-BE49-F238E27FC236}">
                        <a16:creationId xmlns:a16="http://schemas.microsoft.com/office/drawing/2014/main" id="{0F90B09F-E0F3-4E5F-AFE6-A249EB9E9EE8}"/>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2" name="Straight Connector 581">
                    <a:extLst>
                      <a:ext uri="{FF2B5EF4-FFF2-40B4-BE49-F238E27FC236}">
                        <a16:creationId xmlns:a16="http://schemas.microsoft.com/office/drawing/2014/main" id="{82D81C17-AB40-438F-AE81-5F2BBEBDFD0D}"/>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3" name="Straight Connector 582">
                    <a:extLst>
                      <a:ext uri="{FF2B5EF4-FFF2-40B4-BE49-F238E27FC236}">
                        <a16:creationId xmlns:a16="http://schemas.microsoft.com/office/drawing/2014/main" id="{9D98F819-698A-4D28-A838-ED2F98F641D1}"/>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4" name="Straight Connector 583">
                    <a:extLst>
                      <a:ext uri="{FF2B5EF4-FFF2-40B4-BE49-F238E27FC236}">
                        <a16:creationId xmlns:a16="http://schemas.microsoft.com/office/drawing/2014/main" id="{90EF6526-F1A5-44A1-9920-3DE2E51E473D}"/>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5" name="Straight Connector 584">
                    <a:extLst>
                      <a:ext uri="{FF2B5EF4-FFF2-40B4-BE49-F238E27FC236}">
                        <a16:creationId xmlns:a16="http://schemas.microsoft.com/office/drawing/2014/main" id="{A07C6A8F-B671-4546-844B-D779488A18FD}"/>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a:extLst>
                      <a:ext uri="{FF2B5EF4-FFF2-40B4-BE49-F238E27FC236}">
                        <a16:creationId xmlns:a16="http://schemas.microsoft.com/office/drawing/2014/main" id="{20431D01-640C-47F1-83C7-596FE35C67BE}"/>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7" name="Straight Connector 586">
                    <a:extLst>
                      <a:ext uri="{FF2B5EF4-FFF2-40B4-BE49-F238E27FC236}">
                        <a16:creationId xmlns:a16="http://schemas.microsoft.com/office/drawing/2014/main" id="{09A5FAB2-4DDA-4309-B065-D6A488CF707A}"/>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8" name="Straight Connector 587">
                    <a:extLst>
                      <a:ext uri="{FF2B5EF4-FFF2-40B4-BE49-F238E27FC236}">
                        <a16:creationId xmlns:a16="http://schemas.microsoft.com/office/drawing/2014/main" id="{3A80D9D7-AC74-4247-9408-A2FA7655832A}"/>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9" name="Straight Connector 588">
                    <a:extLst>
                      <a:ext uri="{FF2B5EF4-FFF2-40B4-BE49-F238E27FC236}">
                        <a16:creationId xmlns:a16="http://schemas.microsoft.com/office/drawing/2014/main" id="{D0345E72-7210-41E5-9E08-354EB885C62B}"/>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6" name="Group 263">
                  <a:extLst>
                    <a:ext uri="{FF2B5EF4-FFF2-40B4-BE49-F238E27FC236}">
                      <a16:creationId xmlns:a16="http://schemas.microsoft.com/office/drawing/2014/main" id="{9F2EC4AD-B2B5-4601-AE14-9C252FFCB658}"/>
                    </a:ext>
                  </a:extLst>
                </p:cNvPr>
                <p:cNvGrpSpPr>
                  <a:grpSpLocks/>
                </p:cNvGrpSpPr>
                <p:nvPr/>
              </p:nvGrpSpPr>
              <p:grpSpPr bwMode="auto">
                <a:xfrm>
                  <a:off x="8077200" y="2286000"/>
                  <a:ext cx="914400" cy="457200"/>
                  <a:chOff x="6553200" y="2209800"/>
                  <a:chExt cx="1371600" cy="457200"/>
                </a:xfrm>
              </p:grpSpPr>
              <p:cxnSp>
                <p:nvCxnSpPr>
                  <p:cNvPr id="567" name="Straight Connector 566">
                    <a:extLst>
                      <a:ext uri="{FF2B5EF4-FFF2-40B4-BE49-F238E27FC236}">
                        <a16:creationId xmlns:a16="http://schemas.microsoft.com/office/drawing/2014/main" id="{0BFDEE38-1D49-4547-A647-BCE1D4CAACC7}"/>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8" name="Straight Connector 567">
                    <a:extLst>
                      <a:ext uri="{FF2B5EF4-FFF2-40B4-BE49-F238E27FC236}">
                        <a16:creationId xmlns:a16="http://schemas.microsoft.com/office/drawing/2014/main" id="{61AC9ABA-B7BA-4051-9A5B-42595EC234D1}"/>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9" name="Straight Connector 568">
                    <a:extLst>
                      <a:ext uri="{FF2B5EF4-FFF2-40B4-BE49-F238E27FC236}">
                        <a16:creationId xmlns:a16="http://schemas.microsoft.com/office/drawing/2014/main" id="{2D67953C-C032-4C57-A4AD-7083DB9252A3}"/>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0" name="Straight Connector 569">
                    <a:extLst>
                      <a:ext uri="{FF2B5EF4-FFF2-40B4-BE49-F238E27FC236}">
                        <a16:creationId xmlns:a16="http://schemas.microsoft.com/office/drawing/2014/main" id="{82273402-AB18-4C24-BE89-A361478A6F98}"/>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1" name="Straight Connector 570">
                    <a:extLst>
                      <a:ext uri="{FF2B5EF4-FFF2-40B4-BE49-F238E27FC236}">
                        <a16:creationId xmlns:a16="http://schemas.microsoft.com/office/drawing/2014/main" id="{86C82927-66FA-4AE6-A75B-F95571A315FD}"/>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a:extLst>
                      <a:ext uri="{FF2B5EF4-FFF2-40B4-BE49-F238E27FC236}">
                        <a16:creationId xmlns:a16="http://schemas.microsoft.com/office/drawing/2014/main" id="{25FA1CEB-0A49-4F4A-974D-1B5D82A5D7FC}"/>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a:extLst>
                      <a:ext uri="{FF2B5EF4-FFF2-40B4-BE49-F238E27FC236}">
                        <a16:creationId xmlns:a16="http://schemas.microsoft.com/office/drawing/2014/main" id="{3B18D5A4-EEB5-4394-BBD9-D4387F50ED95}"/>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4" name="Straight Connector 573">
                    <a:extLst>
                      <a:ext uri="{FF2B5EF4-FFF2-40B4-BE49-F238E27FC236}">
                        <a16:creationId xmlns:a16="http://schemas.microsoft.com/office/drawing/2014/main" id="{B82B46D5-8153-429F-AE32-1BFF8747B6E6}"/>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5" name="Straight Connector 574">
                    <a:extLst>
                      <a:ext uri="{FF2B5EF4-FFF2-40B4-BE49-F238E27FC236}">
                        <a16:creationId xmlns:a16="http://schemas.microsoft.com/office/drawing/2014/main" id="{B2C09DD3-C0FB-4338-831B-EC28BAE59DA9}"/>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6" name="Straight Connector 575">
                    <a:extLst>
                      <a:ext uri="{FF2B5EF4-FFF2-40B4-BE49-F238E27FC236}">
                        <a16:creationId xmlns:a16="http://schemas.microsoft.com/office/drawing/2014/main" id="{547D28CA-0914-46D8-996C-55312D4491BA}"/>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7" name="Straight Connector 576">
                    <a:extLst>
                      <a:ext uri="{FF2B5EF4-FFF2-40B4-BE49-F238E27FC236}">
                        <a16:creationId xmlns:a16="http://schemas.microsoft.com/office/drawing/2014/main" id="{0E22F6D3-D6D5-4CA0-987E-17B10499241A}"/>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8" name="Straight Connector 577">
                    <a:extLst>
                      <a:ext uri="{FF2B5EF4-FFF2-40B4-BE49-F238E27FC236}">
                        <a16:creationId xmlns:a16="http://schemas.microsoft.com/office/drawing/2014/main" id="{E38D574D-8F54-470B-9312-A142C2E33C0A}"/>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557" name="TextBox 266">
                <a:extLst>
                  <a:ext uri="{FF2B5EF4-FFF2-40B4-BE49-F238E27FC236}">
                    <a16:creationId xmlns:a16="http://schemas.microsoft.com/office/drawing/2014/main" id="{C2E71B0F-E921-4461-AADF-8B0033D3767C}"/>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558" name="TextBox 268">
                <a:extLst>
                  <a:ext uri="{FF2B5EF4-FFF2-40B4-BE49-F238E27FC236}">
                    <a16:creationId xmlns:a16="http://schemas.microsoft.com/office/drawing/2014/main" id="{37E9D316-95A7-4F8D-B676-3BC59F872E64}"/>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559" name="TextBox 269">
                <a:extLst>
                  <a:ext uri="{FF2B5EF4-FFF2-40B4-BE49-F238E27FC236}">
                    <a16:creationId xmlns:a16="http://schemas.microsoft.com/office/drawing/2014/main" id="{3DFC7324-BD8F-46B2-A45A-582CA14DC305}"/>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560" name="TextBox 270">
                <a:extLst>
                  <a:ext uri="{FF2B5EF4-FFF2-40B4-BE49-F238E27FC236}">
                    <a16:creationId xmlns:a16="http://schemas.microsoft.com/office/drawing/2014/main" id="{26C83D52-C616-4A85-9AA6-F3D99497E825}"/>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561" name="TextBox 271">
                <a:extLst>
                  <a:ext uri="{FF2B5EF4-FFF2-40B4-BE49-F238E27FC236}">
                    <a16:creationId xmlns:a16="http://schemas.microsoft.com/office/drawing/2014/main" id="{F81A748A-3B06-4AC4-875D-B5E6C2B451BC}"/>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562" name="TextBox 272">
                <a:extLst>
                  <a:ext uri="{FF2B5EF4-FFF2-40B4-BE49-F238E27FC236}">
                    <a16:creationId xmlns:a16="http://schemas.microsoft.com/office/drawing/2014/main" id="{586B1324-1F80-4DD5-9433-A8F4D693C5C2}"/>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563" name="TextBox 273">
                <a:extLst>
                  <a:ext uri="{FF2B5EF4-FFF2-40B4-BE49-F238E27FC236}">
                    <a16:creationId xmlns:a16="http://schemas.microsoft.com/office/drawing/2014/main" id="{4518D500-9C8F-437A-A863-75341F9CDB3B}"/>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553" name="TextBox 275">
              <a:extLst>
                <a:ext uri="{FF2B5EF4-FFF2-40B4-BE49-F238E27FC236}">
                  <a16:creationId xmlns:a16="http://schemas.microsoft.com/office/drawing/2014/main" id="{228C6138-52EA-4888-9F80-D598EBBDC3A1}"/>
                </a:ext>
              </a:extLst>
            </p:cNvPr>
            <p:cNvSpPr txBox="1">
              <a:spLocks noChangeArrowheads="1"/>
            </p:cNvSpPr>
            <p:nvPr/>
          </p:nvSpPr>
          <p:spPr bwMode="auto">
            <a:xfrm>
              <a:off x="3333750" y="4038232"/>
              <a:ext cx="2476499"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554" name="TextBox 276">
              <a:extLst>
                <a:ext uri="{FF2B5EF4-FFF2-40B4-BE49-F238E27FC236}">
                  <a16:creationId xmlns:a16="http://schemas.microsoft.com/office/drawing/2014/main" id="{AE5216DF-CB43-4CA2-A159-3AC70DEDF46A}"/>
                </a:ext>
              </a:extLst>
            </p:cNvPr>
            <p:cNvSpPr txBox="1">
              <a:spLocks noChangeArrowheads="1"/>
            </p:cNvSpPr>
            <p:nvPr/>
          </p:nvSpPr>
          <p:spPr bwMode="auto">
            <a:xfrm>
              <a:off x="3581399" y="1753191"/>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1" fill="hold" nodeType="clickEffect">
                                  <p:stCondLst>
                                    <p:cond delay="0"/>
                                  </p:stCondLst>
                                  <p:childTnLst>
                                    <p:set>
                                      <p:cBhvr>
                                        <p:cTn id="10" dur="1" fill="hold">
                                          <p:stCondLst>
                                            <p:cond delay="0"/>
                                          </p:stCondLst>
                                        </p:cTn>
                                        <p:tgtEl>
                                          <p:spTgt spid="119"/>
                                        </p:tgtEl>
                                        <p:attrNameLst>
                                          <p:attrName>style.visibility</p:attrName>
                                        </p:attrNameLst>
                                      </p:cBhvr>
                                      <p:to>
                                        <p:strVal val="visible"/>
                                      </p:to>
                                    </p:set>
                                    <p:animEffect transition="in" filter="wipe(up)">
                                      <p:cBhvr>
                                        <p:cTn id="11" dur="500"/>
                                        <p:tgtEl>
                                          <p:spTgt spid="119"/>
                                        </p:tgtEl>
                                      </p:cBhvr>
                                    </p:animEffect>
                                  </p:childTnLst>
                                </p:cTn>
                              </p:par>
                            </p:childTnLst>
                          </p:cTn>
                        </p:par>
                        <p:par>
                          <p:cTn id="12" fill="hold" nodeType="afterGroup">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512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118"/>
                                        </p:tgtEl>
                                        <p:attrNameLst>
                                          <p:attrName>style.visibility</p:attrName>
                                        </p:attrNameLst>
                                      </p:cBhvr>
                                      <p:to>
                                        <p:strVal val="visible"/>
                                      </p:to>
                                    </p:set>
                                    <p:animEffect transition="in" filter="wipe(up)">
                                      <p:cBhvr>
                                        <p:cTn id="19" dur="500"/>
                                        <p:tgtEl>
                                          <p:spTgt spid="118"/>
                                        </p:tgtEl>
                                      </p:cBhvr>
                                    </p:animEffect>
                                  </p:childTnLst>
                                </p:cTn>
                              </p:par>
                            </p:childTnLst>
                          </p:cTn>
                        </p:par>
                        <p:par>
                          <p:cTn id="20" fill="hold" nodeType="afterGroup">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512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120"/>
                                        </p:tgtEl>
                                        <p:attrNameLst>
                                          <p:attrName>style.visibility</p:attrName>
                                        </p:attrNameLst>
                                      </p:cBhvr>
                                      <p:to>
                                        <p:strVal val="visible"/>
                                      </p:to>
                                    </p:set>
                                    <p:animEffect transition="in" filter="wipe(up)">
                                      <p:cBhvr>
                                        <p:cTn id="27" dur="500"/>
                                        <p:tgtEl>
                                          <p:spTgt spid="120"/>
                                        </p:tgtEl>
                                      </p:cBhvr>
                                    </p:animEffect>
                                  </p:childTnLst>
                                </p:cTn>
                              </p:par>
                            </p:childTnLst>
                          </p:cTn>
                        </p:par>
                        <p:par>
                          <p:cTn id="28" fill="hold" nodeType="afterGroup">
                            <p:stCondLst>
                              <p:cond delay="500"/>
                            </p:stCondLst>
                            <p:childTnLst>
                              <p:par>
                                <p:cTn id="29" presetID="1" presetClass="entr" presetSubtype="0" fill="hold" grpId="0" nodeType="afterEffect">
                                  <p:stCondLst>
                                    <p:cond delay="0"/>
                                  </p:stCondLst>
                                  <p:childTnLst>
                                    <p:set>
                                      <p:cBhvr>
                                        <p:cTn id="30" dur="1" fill="hold">
                                          <p:stCondLst>
                                            <p:cond delay="0"/>
                                          </p:stCondLst>
                                        </p:cTn>
                                        <p:tgtEl>
                                          <p:spTgt spid="513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1" fill="hold" nodeType="clickEffect">
                                  <p:stCondLst>
                                    <p:cond delay="0"/>
                                  </p:stCondLst>
                                  <p:childTnLst>
                                    <p:set>
                                      <p:cBhvr>
                                        <p:cTn id="34" dur="1" fill="hold">
                                          <p:stCondLst>
                                            <p:cond delay="0"/>
                                          </p:stCondLst>
                                        </p:cTn>
                                        <p:tgtEl>
                                          <p:spTgt spid="121"/>
                                        </p:tgtEl>
                                        <p:attrNameLst>
                                          <p:attrName>style.visibility</p:attrName>
                                        </p:attrNameLst>
                                      </p:cBhvr>
                                      <p:to>
                                        <p:strVal val="visible"/>
                                      </p:to>
                                    </p:set>
                                    <p:animEffect transition="in" filter="wipe(up)">
                                      <p:cBhvr>
                                        <p:cTn id="35" dur="500"/>
                                        <p:tgtEl>
                                          <p:spTgt spid="121"/>
                                        </p:tgtEl>
                                      </p:cBhvr>
                                    </p:animEffect>
                                  </p:childTnLst>
                                </p:cTn>
                              </p:par>
                            </p:childTnLst>
                          </p:cTn>
                        </p:par>
                        <p:par>
                          <p:cTn id="36" fill="hold" nodeType="afterGroup">
                            <p:stCondLst>
                              <p:cond delay="500"/>
                            </p:stCondLst>
                            <p:childTnLst>
                              <p:par>
                                <p:cTn id="37" presetID="1" presetClass="entr" presetSubtype="0" fill="hold" grpId="0" nodeType="afterEffect">
                                  <p:stCondLst>
                                    <p:cond delay="0"/>
                                  </p:stCondLst>
                                  <p:childTnLst>
                                    <p:set>
                                      <p:cBhvr>
                                        <p:cTn id="38" dur="1" fill="hold">
                                          <p:stCondLst>
                                            <p:cond delay="0"/>
                                          </p:stCondLst>
                                        </p:cTn>
                                        <p:tgtEl>
                                          <p:spTgt spid="5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5128" grpId="0"/>
      <p:bldP spid="5129" grpId="0"/>
      <p:bldP spid="5130" grpId="0"/>
      <p:bldP spid="513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Oval 126">
            <a:extLst>
              <a:ext uri="{FF2B5EF4-FFF2-40B4-BE49-F238E27FC236}">
                <a16:creationId xmlns:a16="http://schemas.microsoft.com/office/drawing/2014/main" id="{465332C5-184D-49BA-B069-EC0A30185829}"/>
              </a:ext>
            </a:extLst>
          </p:cNvPr>
          <p:cNvSpPr/>
          <p:nvPr/>
        </p:nvSpPr>
        <p:spPr>
          <a:xfrm>
            <a:off x="1788063" y="917576"/>
            <a:ext cx="990600" cy="990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Calibri" panose="020F0502020204030204" pitchFamily="34" charset="0"/>
              <a:cs typeface="Calibri" panose="020F0502020204030204" pitchFamily="34" charset="0"/>
            </a:endParaRPr>
          </a:p>
        </p:txBody>
      </p:sp>
      <p:sp>
        <p:nvSpPr>
          <p:cNvPr id="19458" name="TextBox 122">
            <a:extLst>
              <a:ext uri="{FF2B5EF4-FFF2-40B4-BE49-F238E27FC236}">
                <a16:creationId xmlns:a16="http://schemas.microsoft.com/office/drawing/2014/main" id="{FE01A344-27F2-43FD-A1BE-BC491741BB88}"/>
              </a:ext>
            </a:extLst>
          </p:cNvPr>
          <p:cNvSpPr txBox="1">
            <a:spLocks noChangeArrowheads="1"/>
          </p:cNvSpPr>
          <p:nvPr/>
        </p:nvSpPr>
        <p:spPr bwMode="auto">
          <a:xfrm>
            <a:off x="3482975" y="381000"/>
            <a:ext cx="2178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3600" dirty="0">
                <a:solidFill>
                  <a:srgbClr val="FF0000"/>
                </a:solidFill>
                <a:cs typeface="Calibri" panose="020F0502020204030204" pitchFamily="34" charset="0"/>
              </a:rPr>
              <a:t>Find </a:t>
            </a:r>
            <a:r>
              <a:rPr lang="en-US" altLang="en-US" sz="3600" b="1" dirty="0" err="1">
                <a:solidFill>
                  <a:srgbClr val="FF0000"/>
                </a:solidFill>
                <a:cs typeface="Calibri" panose="020F0502020204030204" pitchFamily="34" charset="0"/>
              </a:rPr>
              <a:t>T</a:t>
            </a:r>
            <a:r>
              <a:rPr lang="en-US" altLang="en-US" sz="3600" b="1" baseline="-25000" dirty="0" err="1">
                <a:solidFill>
                  <a:srgbClr val="FF0000"/>
                </a:solidFill>
                <a:cs typeface="Calibri" panose="020F0502020204030204" pitchFamily="34" charset="0"/>
              </a:rPr>
              <a:t>melt</a:t>
            </a:r>
            <a:r>
              <a:rPr lang="en-US" altLang="en-US" sz="3600" dirty="0">
                <a:solidFill>
                  <a:srgbClr val="FF0000"/>
                </a:solidFill>
                <a:cs typeface="Calibri" panose="020F0502020204030204" pitchFamily="34" charset="0"/>
              </a:rPr>
              <a:t>  </a:t>
            </a:r>
          </a:p>
        </p:txBody>
      </p:sp>
      <p:cxnSp>
        <p:nvCxnSpPr>
          <p:cNvPr id="124" name="Straight Connector 123">
            <a:extLst>
              <a:ext uri="{FF2B5EF4-FFF2-40B4-BE49-F238E27FC236}">
                <a16:creationId xmlns:a16="http://schemas.microsoft.com/office/drawing/2014/main" id="{E60F542E-5D36-4562-9BF8-D907C69C3957}"/>
              </a:ext>
            </a:extLst>
          </p:cNvPr>
          <p:cNvCxnSpPr>
            <a:cxnSpLocks/>
          </p:cNvCxnSpPr>
          <p:nvPr/>
        </p:nvCxnSpPr>
        <p:spPr>
          <a:xfrm>
            <a:off x="2727325"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94DA7CA8-DAE4-43B6-9142-EAA481C2BCFA}"/>
              </a:ext>
            </a:extLst>
          </p:cNvPr>
          <p:cNvCxnSpPr/>
          <p:nvPr/>
        </p:nvCxnSpPr>
        <p:spPr>
          <a:xfrm>
            <a:off x="1844675" y="990600"/>
            <a:ext cx="0" cy="3124200"/>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CEFF2BE7-1854-4C09-8DD6-C6748CAD80B8}"/>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61F93565-CAF7-4F47-91EB-16B66B196172}"/>
              </a:ext>
            </a:extLst>
          </p:cNvPr>
          <p:cNvCxnSpPr/>
          <p:nvPr/>
        </p:nvCxnSpPr>
        <p:spPr>
          <a:xfrm>
            <a:off x="8153400" y="990600"/>
            <a:ext cx="0" cy="304800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9464" name="TextBox 121">
            <a:extLst>
              <a:ext uri="{FF2B5EF4-FFF2-40B4-BE49-F238E27FC236}">
                <a16:creationId xmlns:a16="http://schemas.microsoft.com/office/drawing/2014/main" id="{F50680E0-949D-4DF6-830E-22739E2F8E32}"/>
              </a:ext>
            </a:extLst>
          </p:cNvPr>
          <p:cNvSpPr txBox="1">
            <a:spLocks noChangeArrowheads="1"/>
          </p:cNvSpPr>
          <p:nvPr/>
        </p:nvSpPr>
        <p:spPr bwMode="auto">
          <a:xfrm>
            <a:off x="5334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a:t>
            </a:r>
          </a:p>
        </p:txBody>
      </p:sp>
      <p:sp>
        <p:nvSpPr>
          <p:cNvPr id="19465" name="TextBox 122">
            <a:extLst>
              <a:ext uri="{FF2B5EF4-FFF2-40B4-BE49-F238E27FC236}">
                <a16:creationId xmlns:a16="http://schemas.microsoft.com/office/drawing/2014/main" id="{D74D6AB8-2540-404E-B461-90513A17C459}"/>
              </a:ext>
            </a:extLst>
          </p:cNvPr>
          <p:cNvSpPr txBox="1">
            <a:spLocks noChangeArrowheads="1"/>
          </p:cNvSpPr>
          <p:nvPr/>
        </p:nvSpPr>
        <p:spPr bwMode="auto">
          <a:xfrm>
            <a:off x="18288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 + liquid</a:t>
            </a:r>
          </a:p>
        </p:txBody>
      </p:sp>
      <p:sp>
        <p:nvSpPr>
          <p:cNvPr id="19466" name="TextBox 123">
            <a:extLst>
              <a:ext uri="{FF2B5EF4-FFF2-40B4-BE49-F238E27FC236}">
                <a16:creationId xmlns:a16="http://schemas.microsoft.com/office/drawing/2014/main" id="{7361921D-3D32-4050-A4ED-5A48E3E97133}"/>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dirty="0">
                <a:cs typeface="Calibri" panose="020F0502020204030204" pitchFamily="34" charset="0"/>
              </a:rPr>
              <a:t>liquid</a:t>
            </a:r>
          </a:p>
        </p:txBody>
      </p:sp>
      <p:sp>
        <p:nvSpPr>
          <p:cNvPr id="19467" name="TextBox 124">
            <a:extLst>
              <a:ext uri="{FF2B5EF4-FFF2-40B4-BE49-F238E27FC236}">
                <a16:creationId xmlns:a16="http://schemas.microsoft.com/office/drawing/2014/main" id="{0DBC9127-921F-4F91-8E0C-34B9EE7D1EA3}"/>
              </a:ext>
            </a:extLst>
          </p:cNvPr>
          <p:cNvSpPr txBox="1">
            <a:spLocks noChangeArrowheads="1"/>
          </p:cNvSpPr>
          <p:nvPr/>
        </p:nvSpPr>
        <p:spPr bwMode="auto">
          <a:xfrm>
            <a:off x="58674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 + vapor</a:t>
            </a:r>
          </a:p>
        </p:txBody>
      </p:sp>
      <p:sp>
        <p:nvSpPr>
          <p:cNvPr id="19468" name="TextBox 125">
            <a:extLst>
              <a:ext uri="{FF2B5EF4-FFF2-40B4-BE49-F238E27FC236}">
                <a16:creationId xmlns:a16="http://schemas.microsoft.com/office/drawing/2014/main" id="{06F2992D-51B2-4242-BD1D-9BCD9A14ABA8}"/>
              </a:ext>
            </a:extLst>
          </p:cNvPr>
          <p:cNvSpPr txBox="1">
            <a:spLocks noChangeArrowheads="1"/>
          </p:cNvSpPr>
          <p:nvPr/>
        </p:nvSpPr>
        <p:spPr bwMode="auto">
          <a:xfrm>
            <a:off x="82296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vapor</a:t>
            </a:r>
          </a:p>
        </p:txBody>
      </p:sp>
      <p:grpSp>
        <p:nvGrpSpPr>
          <p:cNvPr id="129" name="Group 277">
            <a:extLst>
              <a:ext uri="{FF2B5EF4-FFF2-40B4-BE49-F238E27FC236}">
                <a16:creationId xmlns:a16="http://schemas.microsoft.com/office/drawing/2014/main" id="{7CD6D590-47C9-4B96-8A5B-69821A182E85}"/>
              </a:ext>
            </a:extLst>
          </p:cNvPr>
          <p:cNvGrpSpPr>
            <a:grpSpLocks/>
          </p:cNvGrpSpPr>
          <p:nvPr/>
        </p:nvGrpSpPr>
        <p:grpSpPr bwMode="auto">
          <a:xfrm>
            <a:off x="-152400" y="1820432"/>
            <a:ext cx="9448800" cy="2648765"/>
            <a:chOff x="-152400" y="1820995"/>
            <a:chExt cx="9448800" cy="2647653"/>
          </a:xfrm>
        </p:grpSpPr>
        <p:grpSp>
          <p:nvGrpSpPr>
            <p:cNvPr id="130" name="Group 274">
              <a:extLst>
                <a:ext uri="{FF2B5EF4-FFF2-40B4-BE49-F238E27FC236}">
                  <a16:creationId xmlns:a16="http://schemas.microsoft.com/office/drawing/2014/main" id="{DA9EF1B1-7BE7-493D-8467-B75667CB1D57}"/>
                </a:ext>
              </a:extLst>
            </p:cNvPr>
            <p:cNvGrpSpPr>
              <a:grpSpLocks/>
            </p:cNvGrpSpPr>
            <p:nvPr/>
          </p:nvGrpSpPr>
          <p:grpSpPr bwMode="auto">
            <a:xfrm>
              <a:off x="-152400" y="2209800"/>
              <a:ext cx="9448800" cy="1758425"/>
              <a:chOff x="-152400" y="1978223"/>
              <a:chExt cx="9448800" cy="1758425"/>
            </a:xfrm>
          </p:grpSpPr>
          <p:grpSp>
            <p:nvGrpSpPr>
              <p:cNvPr id="133" name="Group 206">
                <a:extLst>
                  <a:ext uri="{FF2B5EF4-FFF2-40B4-BE49-F238E27FC236}">
                    <a16:creationId xmlns:a16="http://schemas.microsoft.com/office/drawing/2014/main" id="{3B50E5D2-E248-4F87-ABF7-9344DAEF02AE}"/>
                  </a:ext>
                </a:extLst>
              </p:cNvPr>
              <p:cNvGrpSpPr>
                <a:grpSpLocks/>
              </p:cNvGrpSpPr>
              <p:nvPr/>
            </p:nvGrpSpPr>
            <p:grpSpPr bwMode="auto">
              <a:xfrm>
                <a:off x="76200" y="3200484"/>
                <a:ext cx="8915400" cy="536164"/>
                <a:chOff x="76200" y="3200484"/>
                <a:chExt cx="8915400" cy="536164"/>
              </a:xfrm>
            </p:grpSpPr>
            <p:cxnSp>
              <p:nvCxnSpPr>
                <p:cNvPr id="202" name="Straight Connector 201">
                  <a:extLst>
                    <a:ext uri="{FF2B5EF4-FFF2-40B4-BE49-F238E27FC236}">
                      <a16:creationId xmlns:a16="http://schemas.microsoft.com/office/drawing/2014/main" id="{AC5BF2FD-F773-497F-BAFE-38F5B7EB83E7}"/>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FE17539A-3EBB-45A4-BD62-FD69D163CFB8}"/>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902C0C5A-456A-44A7-BACC-2A6724270F3B}"/>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079453E9-8981-4CA0-BFFD-ADA14F433BC7}"/>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3416E451-791D-4821-9F94-A09196DCBD42}"/>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925C4665-B20B-4B58-AE31-40D6981CCC85}"/>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870125E0-8EC7-494D-BADD-B0B31E2E63E2}"/>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70F3B5B4-2A07-4D82-9588-CB407F86B367}"/>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9571B656-C4BF-4CF5-BACB-CDC8BB02CE8C}"/>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D9DA28BE-5978-4F12-8A1F-BFC5CB8804B1}"/>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5A125411-E365-4592-8346-29344E042CD5}"/>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BA1BB35B-BDC5-4AE7-9FA6-15D4E93A3136}"/>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B41BA26C-15B7-4E18-8642-16E1386ED4FB}"/>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5889BA0F-2516-483D-9AB9-8214886AF674}"/>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262BD024-DD8C-4F82-AF08-E981D99F4ED4}"/>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32D91DA0-AB70-4F0B-BB31-C6854719392B}"/>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143C1CB2-9624-4C00-A63B-2D35E77784B6}"/>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AAC02427-072D-47EC-9FE9-4F5D0420F1E8}"/>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5FBC18CD-4D1E-4EA5-A836-6A96935E92DC}"/>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4FBF3682-BED0-4B81-A913-5EDF6ACA5F6D}"/>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892BE33B-1749-4883-B616-FAED3203F357}"/>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5AECDD1B-7E82-46E4-9DC5-90C0388FA5A8}"/>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4D507D7B-203F-4AB6-A881-DAB195DD6931}"/>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E73DB0D7-6CBB-4C9F-95B9-92351C2A006A}"/>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A23AF95A-2CFD-48A8-A63D-22378A1D0878}"/>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582968CF-AD59-4CB2-9851-94EEDE9986DC}"/>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42B52B34-78E5-4E5C-904A-2486D8C7EB5F}"/>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40BBD63E-E94D-4C03-8F38-A5807473E594}"/>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858687A6-E7E9-441C-9EFA-CB9C77D021BE}"/>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DC9CB586-BBE4-4CD7-9575-1F2645B63AFF}"/>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62E74D69-2770-44C6-A3BE-4DF862A93C4B}"/>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94655072-8545-463B-BA21-88EE568B206C}"/>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7678FCB7-4B9C-44B3-9BC0-5328B7887C3E}"/>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3E3673E8-C3A5-48E8-8B3E-5C95543BF305}"/>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1DD58473-3C52-43C4-9DBB-25C2F26BB0F5}"/>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7B0A8E7C-D2A3-43AE-BB9D-21E7C027B6E3}"/>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a:extLst>
                    <a:ext uri="{FF2B5EF4-FFF2-40B4-BE49-F238E27FC236}">
                      <a16:creationId xmlns:a16="http://schemas.microsoft.com/office/drawing/2014/main" id="{7B220D1F-DE8B-42D4-9093-FA0604FAFE5E}"/>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6C3A4486-56AE-4402-A2CE-6B3AD21F14D1}"/>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D9C6E9FA-2620-4C7A-95F4-DCDC90FD26A3}"/>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F88BFACC-4C29-40AF-9CAA-0B33406BD56C}"/>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E7DD5FAB-D478-4EAC-A554-205041E2DDDF}"/>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CE80DBEC-7B88-4503-950E-FC74E4D8DF2A}"/>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A3620E3E-B0A5-4301-AC0D-2A59A245354F}"/>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3C21653D-F4ED-495F-B13F-4A1256EFE8DE}"/>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8B9BEBEA-5639-4A3F-8E4F-D9E58D32DA4A}"/>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2771E5DE-D3B3-4BE6-B588-534C7A7F0200}"/>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a:extLst>
                    <a:ext uri="{FF2B5EF4-FFF2-40B4-BE49-F238E27FC236}">
                      <a16:creationId xmlns:a16="http://schemas.microsoft.com/office/drawing/2014/main" id="{AC30B49D-A11C-4765-B1B1-E23C74DC3493}"/>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5" name="TextBox 190">
                  <a:extLst>
                    <a:ext uri="{FF2B5EF4-FFF2-40B4-BE49-F238E27FC236}">
                      <a16:creationId xmlns:a16="http://schemas.microsoft.com/office/drawing/2014/main" id="{0DCB3F1D-6719-4229-90F2-806098200B18}"/>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6" name="TextBox 191">
                  <a:extLst>
                    <a:ext uri="{FF2B5EF4-FFF2-40B4-BE49-F238E27FC236}">
                      <a16:creationId xmlns:a16="http://schemas.microsoft.com/office/drawing/2014/main" id="{2215519B-E874-460E-AB51-9D08853B66C9}"/>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7" name="TextBox 192">
                  <a:extLst>
                    <a:ext uri="{FF2B5EF4-FFF2-40B4-BE49-F238E27FC236}">
                      <a16:creationId xmlns:a16="http://schemas.microsoft.com/office/drawing/2014/main" id="{6E98BBB8-1E20-4BD3-9D1C-AEA188DF3771}"/>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8" name="TextBox 193">
                  <a:extLst>
                    <a:ext uri="{FF2B5EF4-FFF2-40B4-BE49-F238E27FC236}">
                      <a16:creationId xmlns:a16="http://schemas.microsoft.com/office/drawing/2014/main" id="{D0BCC52A-2CEF-42E0-997E-521FF4E623E8}"/>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22" name="TextBox 194">
                  <a:extLst>
                    <a:ext uri="{FF2B5EF4-FFF2-40B4-BE49-F238E27FC236}">
                      <a16:creationId xmlns:a16="http://schemas.microsoft.com/office/drawing/2014/main" id="{750B538F-DDE7-4323-8232-F220FD7296FD}"/>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23" name="TextBox 195">
                  <a:extLst>
                    <a:ext uri="{FF2B5EF4-FFF2-40B4-BE49-F238E27FC236}">
                      <a16:creationId xmlns:a16="http://schemas.microsoft.com/office/drawing/2014/main" id="{D52A1ED8-AF57-4B70-A794-025EADD3658D}"/>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24" name="TextBox 196">
                  <a:extLst>
                    <a:ext uri="{FF2B5EF4-FFF2-40B4-BE49-F238E27FC236}">
                      <a16:creationId xmlns:a16="http://schemas.microsoft.com/office/drawing/2014/main" id="{3ABC7F09-987B-40F5-985C-0D88BA655F39}"/>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25" name="TextBox 197">
                  <a:extLst>
                    <a:ext uri="{FF2B5EF4-FFF2-40B4-BE49-F238E27FC236}">
                      <a16:creationId xmlns:a16="http://schemas.microsoft.com/office/drawing/2014/main" id="{008C600D-0BA1-4EA1-8EEE-1877CEC3CB99}"/>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26" name="TextBox 198">
                  <a:extLst>
                    <a:ext uri="{FF2B5EF4-FFF2-40B4-BE49-F238E27FC236}">
                      <a16:creationId xmlns:a16="http://schemas.microsoft.com/office/drawing/2014/main" id="{40E69EB8-8CA4-4980-8746-76FF4D621C97}"/>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27" name="TextBox 199">
                  <a:extLst>
                    <a:ext uri="{FF2B5EF4-FFF2-40B4-BE49-F238E27FC236}">
                      <a16:creationId xmlns:a16="http://schemas.microsoft.com/office/drawing/2014/main" id="{908CB9CE-1A80-4EFF-9BD9-FF8CFDCA65FE}"/>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28" name="Straight Connector 327">
                  <a:extLst>
                    <a:ext uri="{FF2B5EF4-FFF2-40B4-BE49-F238E27FC236}">
                      <a16:creationId xmlns:a16="http://schemas.microsoft.com/office/drawing/2014/main" id="{ACD97E9A-CB9A-45D5-A46A-4874F410D107}"/>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B4BE3190-8BFE-4DE5-B516-5227E2D5EC77}"/>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a:extLst>
                    <a:ext uri="{FF2B5EF4-FFF2-40B4-BE49-F238E27FC236}">
                      <a16:creationId xmlns:a16="http://schemas.microsoft.com/office/drawing/2014/main" id="{651047B6-B33C-4CEC-89D3-3A718D560088}"/>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1" name="TextBox 204">
                  <a:extLst>
                    <a:ext uri="{FF2B5EF4-FFF2-40B4-BE49-F238E27FC236}">
                      <a16:creationId xmlns:a16="http://schemas.microsoft.com/office/drawing/2014/main" id="{9137CF20-8628-40E4-9397-9CE14E040A2D}"/>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4" name="Group 265">
                <a:extLst>
                  <a:ext uri="{FF2B5EF4-FFF2-40B4-BE49-F238E27FC236}">
                    <a16:creationId xmlns:a16="http://schemas.microsoft.com/office/drawing/2014/main" id="{3C022A74-8FB8-4930-8CCC-03D9A2B93BF5}"/>
                  </a:ext>
                </a:extLst>
              </p:cNvPr>
              <p:cNvGrpSpPr>
                <a:grpSpLocks/>
              </p:cNvGrpSpPr>
              <p:nvPr/>
            </p:nvGrpSpPr>
            <p:grpSpPr bwMode="auto">
              <a:xfrm>
                <a:off x="228600" y="2286000"/>
                <a:ext cx="8763000" cy="457200"/>
                <a:chOff x="228600" y="2286000"/>
                <a:chExt cx="8763000" cy="457200"/>
              </a:xfrm>
            </p:grpSpPr>
            <p:grpSp>
              <p:nvGrpSpPr>
                <p:cNvPr id="142" name="Group 228">
                  <a:extLst>
                    <a:ext uri="{FF2B5EF4-FFF2-40B4-BE49-F238E27FC236}">
                      <a16:creationId xmlns:a16="http://schemas.microsoft.com/office/drawing/2014/main" id="{95223852-5DF9-44DC-945B-2028F4E9E600}"/>
                    </a:ext>
                  </a:extLst>
                </p:cNvPr>
                <p:cNvGrpSpPr>
                  <a:grpSpLocks/>
                </p:cNvGrpSpPr>
                <p:nvPr/>
              </p:nvGrpSpPr>
              <p:grpSpPr bwMode="auto">
                <a:xfrm>
                  <a:off x="228600" y="2286000"/>
                  <a:ext cx="2362200" cy="457200"/>
                  <a:chOff x="228600" y="2286000"/>
                  <a:chExt cx="2895600" cy="457200"/>
                </a:xfrm>
              </p:grpSpPr>
              <p:cxnSp>
                <p:nvCxnSpPr>
                  <p:cNvPr id="173" name="Straight Connector 172">
                    <a:extLst>
                      <a:ext uri="{FF2B5EF4-FFF2-40B4-BE49-F238E27FC236}">
                        <a16:creationId xmlns:a16="http://schemas.microsoft.com/office/drawing/2014/main" id="{271D7BF0-98A2-4E19-A93D-4ABD68AB7D0A}"/>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261882D5-B637-494C-9009-6D8316AE4B4C}"/>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94CEE217-A6C9-42BA-8B7A-547039BE32C7}"/>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9338A9BA-9705-4627-B984-DFDD49904440}"/>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C0990B2A-1290-47A4-9861-B6E59FE6C4FC}"/>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05BACBD2-D5DF-4B7D-9141-A26D56A1B98F}"/>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89A81E5F-E57A-4FDC-8E7C-61EA0FD001DE}"/>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4005D07C-5E1A-4B6B-B20B-53CDDC3B0398}"/>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78865141-4BD6-44BA-9555-17C75FDD7275}"/>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E5D6A643-7E78-45BB-BF90-A4DD21188CB0}"/>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57C27C3C-E6E8-4438-B8A8-9F00F9045D3E}"/>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92BEB5C9-0319-4460-85B1-0B28485FABA1}"/>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C1B39238-4AEC-4942-940F-D02D7D4FC192}"/>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6BE5E1E6-7BDC-49ED-83FB-B07E7DFF966D}"/>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15B7981E-66D1-40C1-81C1-5C8B29D9A6D3}"/>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3" name="Group 245">
                  <a:extLst>
                    <a:ext uri="{FF2B5EF4-FFF2-40B4-BE49-F238E27FC236}">
                      <a16:creationId xmlns:a16="http://schemas.microsoft.com/office/drawing/2014/main" id="{5B4DF6B7-E095-47CE-88D9-817319070711}"/>
                    </a:ext>
                  </a:extLst>
                </p:cNvPr>
                <p:cNvGrpSpPr>
                  <a:grpSpLocks/>
                </p:cNvGrpSpPr>
                <p:nvPr/>
              </p:nvGrpSpPr>
              <p:grpSpPr bwMode="auto">
                <a:xfrm>
                  <a:off x="1295401" y="2286000"/>
                  <a:ext cx="6857999" cy="457200"/>
                  <a:chOff x="3352800" y="2286000"/>
                  <a:chExt cx="4168587" cy="457200"/>
                </a:xfrm>
              </p:grpSpPr>
              <p:cxnSp>
                <p:nvCxnSpPr>
                  <p:cNvPr id="162" name="Straight Connector 161">
                    <a:extLst>
                      <a:ext uri="{FF2B5EF4-FFF2-40B4-BE49-F238E27FC236}">
                        <a16:creationId xmlns:a16="http://schemas.microsoft.com/office/drawing/2014/main" id="{654A696C-5B8A-4592-B2A1-353C07074889}"/>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A9E324D1-C817-4DFC-A69C-B27A27F2C5CB}"/>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FF53BCF2-74F1-4AA7-BCED-B299403A8E8E}"/>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B5E29D53-1AC4-46E2-BDEB-26D0297C407C}"/>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650DAEEC-12F0-44D7-9C29-84FAE6BF3BFC}"/>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CAA0546C-A34E-4048-B794-D4A20184E145}"/>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5F6FCEC5-37A0-4662-8BF1-FDA5C26D0E3F}"/>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8734F651-51C2-4779-9F0E-666E0DA2D6A1}"/>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F48AC23C-E0D9-4AC9-816F-DFC3641896F8}"/>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3C63FA9D-2768-4F8B-B364-1E203850A577}"/>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CA4CB884-4B2F-477B-921C-AAE272F6A505}"/>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4" name="Group 263">
                  <a:extLst>
                    <a:ext uri="{FF2B5EF4-FFF2-40B4-BE49-F238E27FC236}">
                      <a16:creationId xmlns:a16="http://schemas.microsoft.com/office/drawing/2014/main" id="{A2F99728-A910-4FF4-ABAF-7EB099F5DB78}"/>
                    </a:ext>
                  </a:extLst>
                </p:cNvPr>
                <p:cNvGrpSpPr>
                  <a:grpSpLocks/>
                </p:cNvGrpSpPr>
                <p:nvPr/>
              </p:nvGrpSpPr>
              <p:grpSpPr bwMode="auto">
                <a:xfrm>
                  <a:off x="8077200" y="2286000"/>
                  <a:ext cx="914400" cy="457200"/>
                  <a:chOff x="6553200" y="2209800"/>
                  <a:chExt cx="1371600" cy="457200"/>
                </a:xfrm>
              </p:grpSpPr>
              <p:cxnSp>
                <p:nvCxnSpPr>
                  <p:cNvPr id="150" name="Straight Connector 149">
                    <a:extLst>
                      <a:ext uri="{FF2B5EF4-FFF2-40B4-BE49-F238E27FC236}">
                        <a16:creationId xmlns:a16="http://schemas.microsoft.com/office/drawing/2014/main" id="{A3E6CE37-FB04-4100-9793-F5D447A0AC99}"/>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B054F670-053F-4183-992C-DC29CF47E806}"/>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3F71F404-C333-4A98-A8E4-9B806381D9AF}"/>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F7F241D6-DF2A-4539-8FA7-B0EFBB9CFD01}"/>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D22D3507-30B2-43BE-B559-C6D8ED52AD35}"/>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2B9DE61C-2E7C-4454-A276-42B91A0AEE4F}"/>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F5FE7B8A-874C-40B3-8DAB-9CA8BA43CA19}"/>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727E643F-9C3F-4FC7-9C33-BB0841B8D257}"/>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EB9A96AC-E6FF-4630-B2E9-FD67D1348036}"/>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AD1B044A-4C60-4246-B0CB-1C52A0F690B2}"/>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06B94B3C-3D1D-4EF7-B8D3-EC5EBADC6B54}"/>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E4C70F67-89FE-4ADA-B34F-2060AD9CA5AC}"/>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5" name="TextBox 266">
                <a:extLst>
                  <a:ext uri="{FF2B5EF4-FFF2-40B4-BE49-F238E27FC236}">
                    <a16:creationId xmlns:a16="http://schemas.microsoft.com/office/drawing/2014/main" id="{C2C67945-C93C-4CA9-9E4B-C9A55F257D00}"/>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6" name="TextBox 268">
                <a:extLst>
                  <a:ext uri="{FF2B5EF4-FFF2-40B4-BE49-F238E27FC236}">
                    <a16:creationId xmlns:a16="http://schemas.microsoft.com/office/drawing/2014/main" id="{4403B208-F055-43ED-8A81-569C05BBFA87}"/>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7" name="TextBox 269">
                <a:extLst>
                  <a:ext uri="{FF2B5EF4-FFF2-40B4-BE49-F238E27FC236}">
                    <a16:creationId xmlns:a16="http://schemas.microsoft.com/office/drawing/2014/main" id="{A3ACF23D-6774-4CCC-A03A-ECED33FE824E}"/>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8" name="TextBox 270">
                <a:extLst>
                  <a:ext uri="{FF2B5EF4-FFF2-40B4-BE49-F238E27FC236}">
                    <a16:creationId xmlns:a16="http://schemas.microsoft.com/office/drawing/2014/main" id="{DCD96148-787F-4A4E-A679-993C28A7AC67}"/>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9" name="TextBox 271">
                <a:extLst>
                  <a:ext uri="{FF2B5EF4-FFF2-40B4-BE49-F238E27FC236}">
                    <a16:creationId xmlns:a16="http://schemas.microsoft.com/office/drawing/2014/main" id="{3E385C40-5B2D-44FE-9B21-BE49A8816252}"/>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0" name="TextBox 272">
                <a:extLst>
                  <a:ext uri="{FF2B5EF4-FFF2-40B4-BE49-F238E27FC236}">
                    <a16:creationId xmlns:a16="http://schemas.microsoft.com/office/drawing/2014/main" id="{E6C802AF-0747-49D3-B11A-FAF5966AE957}"/>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1" name="TextBox 273">
                <a:extLst>
                  <a:ext uri="{FF2B5EF4-FFF2-40B4-BE49-F238E27FC236}">
                    <a16:creationId xmlns:a16="http://schemas.microsoft.com/office/drawing/2014/main" id="{E3C37C0B-A77D-4BAA-8C99-1685EDA98FE8}"/>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31" name="TextBox 275">
              <a:extLst>
                <a:ext uri="{FF2B5EF4-FFF2-40B4-BE49-F238E27FC236}">
                  <a16:creationId xmlns:a16="http://schemas.microsoft.com/office/drawing/2014/main" id="{208FF95D-8F9D-45D3-813D-7F12737CB16C}"/>
                </a:ext>
              </a:extLst>
            </p:cNvPr>
            <p:cNvSpPr txBox="1">
              <a:spLocks noChangeArrowheads="1"/>
            </p:cNvSpPr>
            <p:nvPr/>
          </p:nvSpPr>
          <p:spPr bwMode="auto">
            <a:xfrm>
              <a:off x="3348041" y="4099471"/>
              <a:ext cx="2447917"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2" name="TextBox 276">
              <a:extLst>
                <a:ext uri="{FF2B5EF4-FFF2-40B4-BE49-F238E27FC236}">
                  <a16:creationId xmlns:a16="http://schemas.microsoft.com/office/drawing/2014/main" id="{74E799C0-05FB-45DE-82A6-D3C32D241BCC}"/>
                </a:ext>
              </a:extLst>
            </p:cNvPr>
            <p:cNvSpPr txBox="1">
              <a:spLocks noChangeArrowheads="1"/>
            </p:cNvSpPr>
            <p:nvPr/>
          </p:nvSpPr>
          <p:spPr bwMode="auto">
            <a:xfrm>
              <a:off x="3585112" y="1820995"/>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wheel(1)">
                                      <p:cBhvr>
                                        <p:cTn id="7" dur="20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8" name="Straight Connector 117">
            <a:extLst>
              <a:ext uri="{FF2B5EF4-FFF2-40B4-BE49-F238E27FC236}">
                <a16:creationId xmlns:a16="http://schemas.microsoft.com/office/drawing/2014/main" id="{555CBCA2-D47C-485B-9E3B-64B5B59237AB}"/>
              </a:ext>
            </a:extLst>
          </p:cNvPr>
          <p:cNvCxnSpPr/>
          <p:nvPr/>
        </p:nvCxnSpPr>
        <p:spPr>
          <a:xfrm>
            <a:off x="2743200"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02EC8900-5EBA-49F5-AC3D-183C2628F3E2}"/>
              </a:ext>
            </a:extLst>
          </p:cNvPr>
          <p:cNvCxnSpPr/>
          <p:nvPr/>
        </p:nvCxnSpPr>
        <p:spPr>
          <a:xfrm>
            <a:off x="1828800" y="990600"/>
            <a:ext cx="0" cy="3124200"/>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0484" name="TextBox 121">
            <a:extLst>
              <a:ext uri="{FF2B5EF4-FFF2-40B4-BE49-F238E27FC236}">
                <a16:creationId xmlns:a16="http://schemas.microsoft.com/office/drawing/2014/main" id="{F5F7DE88-34E4-4A03-88B4-B9FEAF0864BF}"/>
              </a:ext>
            </a:extLst>
          </p:cNvPr>
          <p:cNvSpPr txBox="1">
            <a:spLocks noChangeArrowheads="1"/>
          </p:cNvSpPr>
          <p:nvPr/>
        </p:nvSpPr>
        <p:spPr bwMode="auto">
          <a:xfrm>
            <a:off x="5334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a:t>
            </a:r>
          </a:p>
        </p:txBody>
      </p:sp>
      <p:sp>
        <p:nvSpPr>
          <p:cNvPr id="20485" name="TextBox 122">
            <a:extLst>
              <a:ext uri="{FF2B5EF4-FFF2-40B4-BE49-F238E27FC236}">
                <a16:creationId xmlns:a16="http://schemas.microsoft.com/office/drawing/2014/main" id="{8D7B1ECE-04CD-410C-8500-8422548E659E}"/>
              </a:ext>
            </a:extLst>
          </p:cNvPr>
          <p:cNvSpPr txBox="1">
            <a:spLocks noChangeArrowheads="1"/>
          </p:cNvSpPr>
          <p:nvPr/>
        </p:nvSpPr>
        <p:spPr bwMode="auto">
          <a:xfrm>
            <a:off x="18288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 + liquid</a:t>
            </a:r>
          </a:p>
        </p:txBody>
      </p:sp>
      <p:sp>
        <p:nvSpPr>
          <p:cNvPr id="20486" name="TextBox 123">
            <a:extLst>
              <a:ext uri="{FF2B5EF4-FFF2-40B4-BE49-F238E27FC236}">
                <a16:creationId xmlns:a16="http://schemas.microsoft.com/office/drawing/2014/main" id="{858FC632-A387-4AB4-A28E-117E70322994}"/>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cxnSp>
        <p:nvCxnSpPr>
          <p:cNvPr id="132" name="Straight Arrow Connector 131">
            <a:extLst>
              <a:ext uri="{FF2B5EF4-FFF2-40B4-BE49-F238E27FC236}">
                <a16:creationId xmlns:a16="http://schemas.microsoft.com/office/drawing/2014/main" id="{BD721D1F-8F5C-4372-B171-32E074E3EE72}"/>
              </a:ext>
            </a:extLst>
          </p:cNvPr>
          <p:cNvCxnSpPr/>
          <p:nvPr/>
        </p:nvCxnSpPr>
        <p:spPr>
          <a:xfrm flipV="1">
            <a:off x="2057400" y="2743200"/>
            <a:ext cx="685800" cy="2667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a:extLst>
              <a:ext uri="{FF2B5EF4-FFF2-40B4-BE49-F238E27FC236}">
                <a16:creationId xmlns:a16="http://schemas.microsoft.com/office/drawing/2014/main" id="{A1007285-819D-4277-B95D-6AFD8148080D}"/>
              </a:ext>
            </a:extLst>
          </p:cNvPr>
          <p:cNvCxnSpPr/>
          <p:nvPr/>
        </p:nvCxnSpPr>
        <p:spPr>
          <a:xfrm flipH="1" flipV="1">
            <a:off x="1828800" y="2743200"/>
            <a:ext cx="228600" cy="2667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489" name="TextBox 136">
            <a:extLst>
              <a:ext uri="{FF2B5EF4-FFF2-40B4-BE49-F238E27FC236}">
                <a16:creationId xmlns:a16="http://schemas.microsoft.com/office/drawing/2014/main" id="{992D2381-049C-4320-A332-31DBDE6D69D7}"/>
              </a:ext>
            </a:extLst>
          </p:cNvPr>
          <p:cNvSpPr txBox="1">
            <a:spLocks noChangeArrowheads="1"/>
          </p:cNvSpPr>
          <p:nvPr/>
        </p:nvSpPr>
        <p:spPr bwMode="auto">
          <a:xfrm>
            <a:off x="838200" y="5486400"/>
            <a:ext cx="2438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solidFill>
                  <a:srgbClr val="FF0000"/>
                </a:solidFill>
                <a:cs typeface="Calibri" panose="020F0502020204030204" pitchFamily="34" charset="0"/>
              </a:rPr>
              <a:t>same temperature</a:t>
            </a:r>
          </a:p>
        </p:txBody>
      </p:sp>
      <p:sp>
        <p:nvSpPr>
          <p:cNvPr id="20490" name="TextBox 122">
            <a:extLst>
              <a:ext uri="{FF2B5EF4-FFF2-40B4-BE49-F238E27FC236}">
                <a16:creationId xmlns:a16="http://schemas.microsoft.com/office/drawing/2014/main" id="{04686B0A-E15F-4B38-8E6B-356680D5AB44}"/>
              </a:ext>
            </a:extLst>
          </p:cNvPr>
          <p:cNvSpPr txBox="1">
            <a:spLocks noChangeArrowheads="1"/>
          </p:cNvSpPr>
          <p:nvPr/>
        </p:nvSpPr>
        <p:spPr bwMode="auto">
          <a:xfrm>
            <a:off x="3482975" y="381000"/>
            <a:ext cx="2178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3600" dirty="0">
                <a:solidFill>
                  <a:srgbClr val="FF0000"/>
                </a:solidFill>
                <a:cs typeface="Calibri" panose="020F0502020204030204" pitchFamily="34" charset="0"/>
              </a:rPr>
              <a:t>Find </a:t>
            </a:r>
            <a:r>
              <a:rPr lang="en-US" altLang="en-US" sz="3600" b="1" dirty="0" err="1">
                <a:solidFill>
                  <a:srgbClr val="FF0000"/>
                </a:solidFill>
                <a:cs typeface="Calibri" panose="020F0502020204030204" pitchFamily="34" charset="0"/>
              </a:rPr>
              <a:t>T</a:t>
            </a:r>
            <a:r>
              <a:rPr lang="en-US" altLang="en-US" sz="3600" b="1" baseline="-25000" dirty="0" err="1">
                <a:solidFill>
                  <a:srgbClr val="FF0000"/>
                </a:solidFill>
                <a:cs typeface="Calibri" panose="020F0502020204030204" pitchFamily="34" charset="0"/>
              </a:rPr>
              <a:t>melt</a:t>
            </a:r>
            <a:r>
              <a:rPr lang="en-US" altLang="en-US" sz="3600" dirty="0">
                <a:solidFill>
                  <a:srgbClr val="FF0000"/>
                </a:solidFill>
                <a:cs typeface="Calibri" panose="020F0502020204030204" pitchFamily="34" charset="0"/>
              </a:rPr>
              <a:t>  </a:t>
            </a:r>
          </a:p>
        </p:txBody>
      </p:sp>
      <p:grpSp>
        <p:nvGrpSpPr>
          <p:cNvPr id="126" name="Group 277">
            <a:extLst>
              <a:ext uri="{FF2B5EF4-FFF2-40B4-BE49-F238E27FC236}">
                <a16:creationId xmlns:a16="http://schemas.microsoft.com/office/drawing/2014/main" id="{E4847B90-B241-4F27-965B-30CBD291B3A1}"/>
              </a:ext>
            </a:extLst>
          </p:cNvPr>
          <p:cNvGrpSpPr>
            <a:grpSpLocks/>
          </p:cNvGrpSpPr>
          <p:nvPr/>
        </p:nvGrpSpPr>
        <p:grpSpPr bwMode="auto">
          <a:xfrm>
            <a:off x="-152400" y="1818755"/>
            <a:ext cx="9448800" cy="2665377"/>
            <a:chOff x="-152400" y="1819319"/>
            <a:chExt cx="9448800" cy="2664257"/>
          </a:xfrm>
        </p:grpSpPr>
        <p:grpSp>
          <p:nvGrpSpPr>
            <p:cNvPr id="127" name="Group 274">
              <a:extLst>
                <a:ext uri="{FF2B5EF4-FFF2-40B4-BE49-F238E27FC236}">
                  <a16:creationId xmlns:a16="http://schemas.microsoft.com/office/drawing/2014/main" id="{84D407FF-9E79-4475-9D2D-7C189C0A1C71}"/>
                </a:ext>
              </a:extLst>
            </p:cNvPr>
            <p:cNvGrpSpPr>
              <a:grpSpLocks/>
            </p:cNvGrpSpPr>
            <p:nvPr/>
          </p:nvGrpSpPr>
          <p:grpSpPr bwMode="auto">
            <a:xfrm>
              <a:off x="-152400" y="2209800"/>
              <a:ext cx="9448800" cy="1758425"/>
              <a:chOff x="-152400" y="1978223"/>
              <a:chExt cx="9448800" cy="1758425"/>
            </a:xfrm>
          </p:grpSpPr>
          <p:grpSp>
            <p:nvGrpSpPr>
              <p:cNvPr id="130" name="Group 206">
                <a:extLst>
                  <a:ext uri="{FF2B5EF4-FFF2-40B4-BE49-F238E27FC236}">
                    <a16:creationId xmlns:a16="http://schemas.microsoft.com/office/drawing/2014/main" id="{2BC0649D-7B50-4F7F-8305-B89D7F6AD853}"/>
                  </a:ext>
                </a:extLst>
              </p:cNvPr>
              <p:cNvGrpSpPr>
                <a:grpSpLocks/>
              </p:cNvGrpSpPr>
              <p:nvPr/>
            </p:nvGrpSpPr>
            <p:grpSpPr bwMode="auto">
              <a:xfrm>
                <a:off x="76200" y="3200484"/>
                <a:ext cx="8915400" cy="536164"/>
                <a:chOff x="76200" y="3200484"/>
                <a:chExt cx="8915400" cy="536164"/>
              </a:xfrm>
            </p:grpSpPr>
            <p:cxnSp>
              <p:nvCxnSpPr>
                <p:cNvPr id="249" name="Straight Connector 248">
                  <a:extLst>
                    <a:ext uri="{FF2B5EF4-FFF2-40B4-BE49-F238E27FC236}">
                      <a16:creationId xmlns:a16="http://schemas.microsoft.com/office/drawing/2014/main" id="{B5A9C7A3-0078-4A26-BFA4-60DC76D80480}"/>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D5BD8769-182D-4963-A313-1093D0781B68}"/>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FCFC00F9-BAD2-4014-9D04-24B1B3DA4160}"/>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AC663877-4900-4BBE-903F-69973CF251A9}"/>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594259A2-9885-446D-9FD0-694219C74559}"/>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7BCE55E1-CAEB-42C3-8D7D-0CA5F85A1579}"/>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E664FD0A-677B-4BA3-BF7F-D0D919AA9248}"/>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DB812F6F-D28F-4B7B-A2C6-7D3989BB2EEE}"/>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2E395564-01E0-43F7-8724-C880BE042BFE}"/>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57443B09-2599-4F0A-9772-A1DF12E2F3D8}"/>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5302815F-4F9E-4ACC-AA3C-7C22D27ABDD1}"/>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479A7171-DEE1-4C12-9D01-0A91B4A19DE1}"/>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22E60F0D-F1C0-4B5F-A237-8A003949B753}"/>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8C07554F-BBD3-4365-A445-5142369F864D}"/>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C868E302-B43F-415F-AD89-0DDFFADCE85C}"/>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647FC515-82F7-4804-AD18-B9D8BC58B187}"/>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C62E5230-7501-4551-B8CA-BB86E8A52109}"/>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FC0F7433-FA4F-4F6A-B82C-89008414872D}"/>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0D0C576B-454B-4456-AAA2-F189A5FCF4D2}"/>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203F363B-2664-4A37-AA86-57AEF338F8DD}"/>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818100F6-C5A8-48F9-9F1C-62D08AF9F00F}"/>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549D2BB5-0130-4AF5-8E65-FD7F712232DA}"/>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31FFFA4E-72C9-4E54-ADC9-B82510AB736F}"/>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672F8011-3C45-4979-9055-ABD69AD0FE9E}"/>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C708B525-E947-4365-998A-DF978418BBDE}"/>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24435A00-632E-452E-BFC6-A95A231F225E}"/>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6939D043-A44B-49EF-8EC1-0D13DBE7997B}"/>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F024C3EC-C810-4849-A357-FCB1762CED1C}"/>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F5533E4E-9006-4828-B5CF-8E0A792ED7A8}"/>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F57CA489-C964-4149-A44B-D843E1D1FF16}"/>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16BCC291-7E93-44F1-A6DD-7AE4FB4E7542}"/>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7E3F339F-DB64-46FF-9225-77ACE0175D25}"/>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A6542264-22D8-4E50-B42C-79727BEE9602}"/>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B0A9B65A-7F9F-49E4-96B7-EA669543805C}"/>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CDD9A0BB-EDA8-4D18-84ED-F216EC74096A}"/>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6E71A0AB-7A1D-4990-9B5B-574A236A2E67}"/>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B5D92533-4B5B-43A7-B6A5-6E42369CCFB9}"/>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9F4D0B5E-9DA3-41AF-8562-3D40D62D1A36}"/>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A29A398A-F68A-40D5-A88D-5DEB04A6F9A1}"/>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52B03638-92BA-419F-BFD0-614C382D882A}"/>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BBD77CC2-50A8-4C72-8B22-FBBBFCAB06FC}"/>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C154C083-6DD2-42DB-ACB1-E7038C33EDEC}"/>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56265D97-3EE6-48A5-880F-BB22301E4AFE}"/>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B99F62AB-68DD-41BE-B4CF-48962C629267}"/>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087BF374-DA59-49A1-9312-AE8D1055C42D}"/>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967FAED4-8C27-4F5A-90D1-4DA421A2DCE9}"/>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004F26B3-D128-4BAB-A90C-0D3123C0BF57}"/>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8" name="TextBox 190">
                  <a:extLst>
                    <a:ext uri="{FF2B5EF4-FFF2-40B4-BE49-F238E27FC236}">
                      <a16:creationId xmlns:a16="http://schemas.microsoft.com/office/drawing/2014/main" id="{9D75E616-9EA7-4592-A54D-0AFC5F60E2DC}"/>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09" name="TextBox 191">
                  <a:extLst>
                    <a:ext uri="{FF2B5EF4-FFF2-40B4-BE49-F238E27FC236}">
                      <a16:creationId xmlns:a16="http://schemas.microsoft.com/office/drawing/2014/main" id="{29E2DAFA-FBDF-4AD5-9A22-90A754D3B6B6}"/>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0" name="TextBox 192">
                  <a:extLst>
                    <a:ext uri="{FF2B5EF4-FFF2-40B4-BE49-F238E27FC236}">
                      <a16:creationId xmlns:a16="http://schemas.microsoft.com/office/drawing/2014/main" id="{0599934B-11C2-4D49-82F7-82BAFF5DD392}"/>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1" name="TextBox 193">
                  <a:extLst>
                    <a:ext uri="{FF2B5EF4-FFF2-40B4-BE49-F238E27FC236}">
                      <a16:creationId xmlns:a16="http://schemas.microsoft.com/office/drawing/2014/main" id="{6A8745B7-67B7-42B8-9E25-2B9E986C8EE7}"/>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12" name="TextBox 194">
                  <a:extLst>
                    <a:ext uri="{FF2B5EF4-FFF2-40B4-BE49-F238E27FC236}">
                      <a16:creationId xmlns:a16="http://schemas.microsoft.com/office/drawing/2014/main" id="{0936AEFF-44F0-4F18-B93F-8197723DE74D}"/>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13" name="TextBox 195">
                  <a:extLst>
                    <a:ext uri="{FF2B5EF4-FFF2-40B4-BE49-F238E27FC236}">
                      <a16:creationId xmlns:a16="http://schemas.microsoft.com/office/drawing/2014/main" id="{DFF0678C-0893-4FD6-892D-B6599D3769EA}"/>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14" name="TextBox 196">
                  <a:extLst>
                    <a:ext uri="{FF2B5EF4-FFF2-40B4-BE49-F238E27FC236}">
                      <a16:creationId xmlns:a16="http://schemas.microsoft.com/office/drawing/2014/main" id="{326B179B-8126-4E18-B5FE-DAB11AB5AEB6}"/>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15" name="TextBox 197">
                  <a:extLst>
                    <a:ext uri="{FF2B5EF4-FFF2-40B4-BE49-F238E27FC236}">
                      <a16:creationId xmlns:a16="http://schemas.microsoft.com/office/drawing/2014/main" id="{1559BACC-EBF2-47A0-B440-2ABF8B6E0463}"/>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16" name="TextBox 198">
                  <a:extLst>
                    <a:ext uri="{FF2B5EF4-FFF2-40B4-BE49-F238E27FC236}">
                      <a16:creationId xmlns:a16="http://schemas.microsoft.com/office/drawing/2014/main" id="{6788B37A-2817-4136-81A7-B10D22D07EF8}"/>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17" name="TextBox 199">
                  <a:extLst>
                    <a:ext uri="{FF2B5EF4-FFF2-40B4-BE49-F238E27FC236}">
                      <a16:creationId xmlns:a16="http://schemas.microsoft.com/office/drawing/2014/main" id="{EA5920FA-918C-4AF1-AC35-829376300259}"/>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18" name="Straight Connector 317">
                  <a:extLst>
                    <a:ext uri="{FF2B5EF4-FFF2-40B4-BE49-F238E27FC236}">
                      <a16:creationId xmlns:a16="http://schemas.microsoft.com/office/drawing/2014/main" id="{6FBD672B-41D3-4478-8EBB-9FB2B1D6A1F6}"/>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32B30C45-2B4C-46A7-BCD8-EC802A215CF8}"/>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5ECF937E-B23F-44A3-BC7F-57A5B1A0D133}"/>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1" name="TextBox 204">
                  <a:extLst>
                    <a:ext uri="{FF2B5EF4-FFF2-40B4-BE49-F238E27FC236}">
                      <a16:creationId xmlns:a16="http://schemas.microsoft.com/office/drawing/2014/main" id="{EC0F7820-BD78-4F8D-B74C-44FC1FC6406F}"/>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1" name="Group 265">
                <a:extLst>
                  <a:ext uri="{FF2B5EF4-FFF2-40B4-BE49-F238E27FC236}">
                    <a16:creationId xmlns:a16="http://schemas.microsoft.com/office/drawing/2014/main" id="{141D3AAA-4C7D-4BBF-BB6A-5F8479D093AF}"/>
                  </a:ext>
                </a:extLst>
              </p:cNvPr>
              <p:cNvGrpSpPr>
                <a:grpSpLocks/>
              </p:cNvGrpSpPr>
              <p:nvPr/>
            </p:nvGrpSpPr>
            <p:grpSpPr bwMode="auto">
              <a:xfrm>
                <a:off x="228600" y="2286000"/>
                <a:ext cx="8763000" cy="457200"/>
                <a:chOff x="228600" y="2286000"/>
                <a:chExt cx="8763000" cy="457200"/>
              </a:xfrm>
            </p:grpSpPr>
            <p:grpSp>
              <p:nvGrpSpPr>
                <p:cNvPr id="141" name="Group 228">
                  <a:extLst>
                    <a:ext uri="{FF2B5EF4-FFF2-40B4-BE49-F238E27FC236}">
                      <a16:creationId xmlns:a16="http://schemas.microsoft.com/office/drawing/2014/main" id="{84AFE25F-FDE7-4D8B-94EA-DAC7B754B462}"/>
                    </a:ext>
                  </a:extLst>
                </p:cNvPr>
                <p:cNvGrpSpPr>
                  <a:grpSpLocks/>
                </p:cNvGrpSpPr>
                <p:nvPr/>
              </p:nvGrpSpPr>
              <p:grpSpPr bwMode="auto">
                <a:xfrm>
                  <a:off x="228600" y="2286000"/>
                  <a:ext cx="2362200" cy="457200"/>
                  <a:chOff x="228600" y="2286000"/>
                  <a:chExt cx="2895600" cy="457200"/>
                </a:xfrm>
              </p:grpSpPr>
              <p:cxnSp>
                <p:nvCxnSpPr>
                  <p:cNvPr id="208" name="Straight Connector 207">
                    <a:extLst>
                      <a:ext uri="{FF2B5EF4-FFF2-40B4-BE49-F238E27FC236}">
                        <a16:creationId xmlns:a16="http://schemas.microsoft.com/office/drawing/2014/main" id="{EE8C52B5-C2C7-46A2-9979-BA0729D25A2F}"/>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8D79F088-EC01-4B51-AA80-24D1132E0544}"/>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0B1763AD-E5BB-4A74-9BAE-744111627CFB}"/>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4846577F-3F9F-4CAB-9D29-AB5BAA2F6CC7}"/>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94336334-9767-4089-A50B-EDDC828BADD8}"/>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279671EC-F8FE-4FF4-A41B-7B24E347B2C3}"/>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29C3FBEC-BA3F-432D-91AB-036A533FAB91}"/>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54BE5FAA-9A9A-4830-ADA2-AAD006C01228}"/>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269DC530-7042-4913-847F-6BEBC55BC06A}"/>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6AB1AD43-4451-4AF2-BEF7-67BDED21524E}"/>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7A837EB8-AA9C-4758-86DB-AE3454187B5F}"/>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E7A259B8-8F7E-4B1D-B38F-98FEC1C991CB}"/>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9E74BF87-B0B0-4629-B23D-A52D58E41C3F}"/>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9BD51C12-296A-4B17-8759-76EA01329FAF}"/>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B4C6AB62-839F-4620-BA83-22938A18DA59}"/>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2" name="Group 245">
                  <a:extLst>
                    <a:ext uri="{FF2B5EF4-FFF2-40B4-BE49-F238E27FC236}">
                      <a16:creationId xmlns:a16="http://schemas.microsoft.com/office/drawing/2014/main" id="{F6D127F6-4613-457F-B66A-F3008E44CF4B}"/>
                    </a:ext>
                  </a:extLst>
                </p:cNvPr>
                <p:cNvGrpSpPr>
                  <a:grpSpLocks/>
                </p:cNvGrpSpPr>
                <p:nvPr/>
              </p:nvGrpSpPr>
              <p:grpSpPr bwMode="auto">
                <a:xfrm>
                  <a:off x="1295401" y="2286000"/>
                  <a:ext cx="6857999" cy="457200"/>
                  <a:chOff x="3352800" y="2286000"/>
                  <a:chExt cx="4168587" cy="457200"/>
                </a:xfrm>
              </p:grpSpPr>
              <p:cxnSp>
                <p:nvCxnSpPr>
                  <p:cNvPr id="194" name="Straight Connector 193">
                    <a:extLst>
                      <a:ext uri="{FF2B5EF4-FFF2-40B4-BE49-F238E27FC236}">
                        <a16:creationId xmlns:a16="http://schemas.microsoft.com/office/drawing/2014/main" id="{5B942450-F61F-48A7-9230-954861C26625}"/>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FC55514E-DB69-4A05-B98F-BD8AB2B00AE1}"/>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31705E88-C009-4457-8000-C27169D7F2ED}"/>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3860F9AF-AA16-46D8-A0E0-606B91CB64BC}"/>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72BAC697-80F3-44AF-9831-5B6600BD53F4}"/>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23691356-5D68-4051-BA05-B2247A89BCAD}"/>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1A5FFED8-721C-47C6-ABB9-9A31000170CE}"/>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B5FB3885-197B-4777-975D-59B3CF43E8EA}"/>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9E3529F2-9D9D-4CF9-825D-6B82F6935091}"/>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6AB8FA09-AB5D-424E-B374-BCC2EEB60C71}"/>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CD6E51BC-418A-4137-BE50-860F541AA2E0}"/>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3" name="Group 263">
                  <a:extLst>
                    <a:ext uri="{FF2B5EF4-FFF2-40B4-BE49-F238E27FC236}">
                      <a16:creationId xmlns:a16="http://schemas.microsoft.com/office/drawing/2014/main" id="{E7CBA1C0-D62D-4B09-873A-D9230363C161}"/>
                    </a:ext>
                  </a:extLst>
                </p:cNvPr>
                <p:cNvGrpSpPr>
                  <a:grpSpLocks/>
                </p:cNvGrpSpPr>
                <p:nvPr/>
              </p:nvGrpSpPr>
              <p:grpSpPr bwMode="auto">
                <a:xfrm>
                  <a:off x="8077200" y="2286000"/>
                  <a:ext cx="914400" cy="457200"/>
                  <a:chOff x="6553200" y="2209800"/>
                  <a:chExt cx="1371600" cy="457200"/>
                </a:xfrm>
              </p:grpSpPr>
              <p:cxnSp>
                <p:nvCxnSpPr>
                  <p:cNvPr id="144" name="Straight Connector 143">
                    <a:extLst>
                      <a:ext uri="{FF2B5EF4-FFF2-40B4-BE49-F238E27FC236}">
                        <a16:creationId xmlns:a16="http://schemas.microsoft.com/office/drawing/2014/main" id="{4B05B3D1-8E57-4A9D-9B35-BFC4DAA8E68C}"/>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90CD127C-FF56-4F09-A0A4-60A0FE6C5C89}"/>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CD023F25-F7E2-4518-90AF-962001F5B37F}"/>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28FCBB3C-54D4-4900-9AB6-0A998695256B}"/>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23A836F4-3929-45DA-8BAC-4622C34ECD4F}"/>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B64BCB1B-B1DC-4DBD-8DE5-9DC06661BF14}"/>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36C19FF8-017A-404D-BFAC-E0F0C0784358}"/>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ADADF09E-6CCA-4702-9271-14A2015F1B42}"/>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5E235779-3207-474D-B709-DBE5A097D706}"/>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1FB72E01-FFAE-40E8-87F2-3EA408E9D7FB}"/>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94791861-10FF-4B1B-8742-3493C669FBF0}"/>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CAC9AAD0-C55B-44EE-84A4-A9FA5C8792F0}"/>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4" name="TextBox 266">
                <a:extLst>
                  <a:ext uri="{FF2B5EF4-FFF2-40B4-BE49-F238E27FC236}">
                    <a16:creationId xmlns:a16="http://schemas.microsoft.com/office/drawing/2014/main" id="{F391CB80-F7C7-4851-AB07-41D97501BFCB}"/>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5" name="TextBox 268">
                <a:extLst>
                  <a:ext uri="{FF2B5EF4-FFF2-40B4-BE49-F238E27FC236}">
                    <a16:creationId xmlns:a16="http://schemas.microsoft.com/office/drawing/2014/main" id="{38134A16-B121-4EA8-B4FA-F97E36412962}"/>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6" name="TextBox 269">
                <a:extLst>
                  <a:ext uri="{FF2B5EF4-FFF2-40B4-BE49-F238E27FC236}">
                    <a16:creationId xmlns:a16="http://schemas.microsoft.com/office/drawing/2014/main" id="{A7EC00D9-7DBD-4E3A-80E1-8529B8F5C91F}"/>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7" name="TextBox 270">
                <a:extLst>
                  <a:ext uri="{FF2B5EF4-FFF2-40B4-BE49-F238E27FC236}">
                    <a16:creationId xmlns:a16="http://schemas.microsoft.com/office/drawing/2014/main" id="{1E3BAA78-A757-414E-887D-8FB88850FFE9}"/>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8" name="TextBox 271">
                <a:extLst>
                  <a:ext uri="{FF2B5EF4-FFF2-40B4-BE49-F238E27FC236}">
                    <a16:creationId xmlns:a16="http://schemas.microsoft.com/office/drawing/2014/main" id="{40E6FD94-4BAF-4500-B64B-FA8E8FAA2CE2}"/>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9" name="TextBox 272">
                <a:extLst>
                  <a:ext uri="{FF2B5EF4-FFF2-40B4-BE49-F238E27FC236}">
                    <a16:creationId xmlns:a16="http://schemas.microsoft.com/office/drawing/2014/main" id="{B31AAC3B-1C57-4E27-9000-47357E8ECA56}"/>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0" name="TextBox 273">
                <a:extLst>
                  <a:ext uri="{FF2B5EF4-FFF2-40B4-BE49-F238E27FC236}">
                    <a16:creationId xmlns:a16="http://schemas.microsoft.com/office/drawing/2014/main" id="{A1F1CE51-4E8A-487D-8B63-88799154916A}"/>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28" name="TextBox 275">
              <a:extLst>
                <a:ext uri="{FF2B5EF4-FFF2-40B4-BE49-F238E27FC236}">
                  <a16:creationId xmlns:a16="http://schemas.microsoft.com/office/drawing/2014/main" id="{81CEF596-F7DF-430C-AE03-9523700E5326}"/>
                </a:ext>
              </a:extLst>
            </p:cNvPr>
            <p:cNvSpPr txBox="1">
              <a:spLocks noChangeArrowheads="1"/>
            </p:cNvSpPr>
            <p:nvPr/>
          </p:nvSpPr>
          <p:spPr bwMode="auto">
            <a:xfrm>
              <a:off x="3348042" y="4114399"/>
              <a:ext cx="2447915"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29" name="TextBox 276">
              <a:extLst>
                <a:ext uri="{FF2B5EF4-FFF2-40B4-BE49-F238E27FC236}">
                  <a16:creationId xmlns:a16="http://schemas.microsoft.com/office/drawing/2014/main" id="{8A6995F0-B102-4F34-9309-6E555DDC7A16}"/>
                </a:ext>
              </a:extLst>
            </p:cNvPr>
            <p:cNvSpPr txBox="1">
              <a:spLocks noChangeArrowheads="1"/>
            </p:cNvSpPr>
            <p:nvPr/>
          </p:nvSpPr>
          <p:spPr bwMode="auto">
            <a:xfrm>
              <a:off x="3581399" y="1819319"/>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8" name="Straight Connector 117">
            <a:extLst>
              <a:ext uri="{FF2B5EF4-FFF2-40B4-BE49-F238E27FC236}">
                <a16:creationId xmlns:a16="http://schemas.microsoft.com/office/drawing/2014/main" id="{1506DE41-1212-40D0-9E2C-4BE50FA5745A}"/>
              </a:ext>
            </a:extLst>
          </p:cNvPr>
          <p:cNvCxnSpPr/>
          <p:nvPr/>
        </p:nvCxnSpPr>
        <p:spPr>
          <a:xfrm>
            <a:off x="2743200"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1E68AF26-3EE1-485C-BB41-9893DF055B0F}"/>
              </a:ext>
            </a:extLst>
          </p:cNvPr>
          <p:cNvCxnSpPr/>
          <p:nvPr/>
        </p:nvCxnSpPr>
        <p:spPr>
          <a:xfrm>
            <a:off x="1828800" y="990600"/>
            <a:ext cx="0" cy="3124200"/>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1508" name="TextBox 121">
            <a:extLst>
              <a:ext uri="{FF2B5EF4-FFF2-40B4-BE49-F238E27FC236}">
                <a16:creationId xmlns:a16="http://schemas.microsoft.com/office/drawing/2014/main" id="{E4E98697-3EF4-4FBC-84A2-D02812C78F3E}"/>
              </a:ext>
            </a:extLst>
          </p:cNvPr>
          <p:cNvSpPr txBox="1">
            <a:spLocks noChangeArrowheads="1"/>
          </p:cNvSpPr>
          <p:nvPr/>
        </p:nvSpPr>
        <p:spPr bwMode="auto">
          <a:xfrm>
            <a:off x="5334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a:t>
            </a:r>
          </a:p>
        </p:txBody>
      </p:sp>
      <p:sp>
        <p:nvSpPr>
          <p:cNvPr id="21509" name="TextBox 122">
            <a:extLst>
              <a:ext uri="{FF2B5EF4-FFF2-40B4-BE49-F238E27FC236}">
                <a16:creationId xmlns:a16="http://schemas.microsoft.com/office/drawing/2014/main" id="{C79D13DF-60D3-4315-8AC4-681614A854C8}"/>
              </a:ext>
            </a:extLst>
          </p:cNvPr>
          <p:cNvSpPr txBox="1">
            <a:spLocks noChangeArrowheads="1"/>
          </p:cNvSpPr>
          <p:nvPr/>
        </p:nvSpPr>
        <p:spPr bwMode="auto">
          <a:xfrm>
            <a:off x="18288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 + liquid</a:t>
            </a:r>
          </a:p>
        </p:txBody>
      </p:sp>
      <p:sp>
        <p:nvSpPr>
          <p:cNvPr id="21510" name="TextBox 123">
            <a:extLst>
              <a:ext uri="{FF2B5EF4-FFF2-40B4-BE49-F238E27FC236}">
                <a16:creationId xmlns:a16="http://schemas.microsoft.com/office/drawing/2014/main" id="{5895DFB7-2D0B-4054-989F-2E0FB4E8A0E4}"/>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cxnSp>
        <p:nvCxnSpPr>
          <p:cNvPr id="132" name="Straight Arrow Connector 131">
            <a:extLst>
              <a:ext uri="{FF2B5EF4-FFF2-40B4-BE49-F238E27FC236}">
                <a16:creationId xmlns:a16="http://schemas.microsoft.com/office/drawing/2014/main" id="{F1707C41-70B7-4668-BDC8-87127163391A}"/>
              </a:ext>
            </a:extLst>
          </p:cNvPr>
          <p:cNvCxnSpPr/>
          <p:nvPr/>
        </p:nvCxnSpPr>
        <p:spPr>
          <a:xfrm flipV="1">
            <a:off x="2057400" y="2743200"/>
            <a:ext cx="685800" cy="2667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a:extLst>
              <a:ext uri="{FF2B5EF4-FFF2-40B4-BE49-F238E27FC236}">
                <a16:creationId xmlns:a16="http://schemas.microsoft.com/office/drawing/2014/main" id="{A3F12BFD-157D-4DC8-979D-B633BF7C0285}"/>
              </a:ext>
            </a:extLst>
          </p:cNvPr>
          <p:cNvCxnSpPr/>
          <p:nvPr/>
        </p:nvCxnSpPr>
        <p:spPr>
          <a:xfrm flipH="1" flipV="1">
            <a:off x="1828800" y="2743200"/>
            <a:ext cx="228600" cy="2667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513" name="TextBox 136">
            <a:extLst>
              <a:ext uri="{FF2B5EF4-FFF2-40B4-BE49-F238E27FC236}">
                <a16:creationId xmlns:a16="http://schemas.microsoft.com/office/drawing/2014/main" id="{32A1A07F-7DAB-4096-8F8F-CF3893033974}"/>
              </a:ext>
            </a:extLst>
          </p:cNvPr>
          <p:cNvSpPr txBox="1">
            <a:spLocks noChangeArrowheads="1"/>
          </p:cNvSpPr>
          <p:nvPr/>
        </p:nvSpPr>
        <p:spPr bwMode="auto">
          <a:xfrm>
            <a:off x="838200" y="5483224"/>
            <a:ext cx="2438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dirty="0">
                <a:solidFill>
                  <a:srgbClr val="FF0000"/>
                </a:solidFill>
                <a:cs typeface="Calibri" panose="020F0502020204030204" pitchFamily="34" charset="0"/>
              </a:rPr>
              <a:t>same temperature</a:t>
            </a:r>
          </a:p>
        </p:txBody>
      </p:sp>
      <p:sp>
        <p:nvSpPr>
          <p:cNvPr id="21514" name="TextBox 124">
            <a:extLst>
              <a:ext uri="{FF2B5EF4-FFF2-40B4-BE49-F238E27FC236}">
                <a16:creationId xmlns:a16="http://schemas.microsoft.com/office/drawing/2014/main" id="{32CD4768-2192-4E0E-81A7-6AC9591FBB32}"/>
              </a:ext>
            </a:extLst>
          </p:cNvPr>
          <p:cNvSpPr txBox="1">
            <a:spLocks noChangeArrowheads="1"/>
          </p:cNvSpPr>
          <p:nvPr/>
        </p:nvSpPr>
        <p:spPr bwMode="auto">
          <a:xfrm>
            <a:off x="-152400" y="5940425"/>
            <a:ext cx="4648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400" b="1" dirty="0">
                <a:solidFill>
                  <a:srgbClr val="FF0000"/>
                </a:solidFill>
                <a:cs typeface="Calibri" panose="020F0502020204030204" pitchFamily="34" charset="0"/>
              </a:rPr>
              <a:t>melting temperature = 60˚C</a:t>
            </a:r>
          </a:p>
        </p:txBody>
      </p:sp>
      <p:sp>
        <p:nvSpPr>
          <p:cNvPr id="21515" name="TextBox 122">
            <a:extLst>
              <a:ext uri="{FF2B5EF4-FFF2-40B4-BE49-F238E27FC236}">
                <a16:creationId xmlns:a16="http://schemas.microsoft.com/office/drawing/2014/main" id="{445EF769-81F9-4A4A-8BD0-EF0366846E1B}"/>
              </a:ext>
            </a:extLst>
          </p:cNvPr>
          <p:cNvSpPr txBox="1">
            <a:spLocks noChangeArrowheads="1"/>
          </p:cNvSpPr>
          <p:nvPr/>
        </p:nvSpPr>
        <p:spPr bwMode="auto">
          <a:xfrm>
            <a:off x="3482975" y="381000"/>
            <a:ext cx="2178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3600" dirty="0">
                <a:solidFill>
                  <a:srgbClr val="FF0000"/>
                </a:solidFill>
                <a:cs typeface="Calibri" panose="020F0502020204030204" pitchFamily="34" charset="0"/>
              </a:rPr>
              <a:t>Find </a:t>
            </a:r>
            <a:r>
              <a:rPr lang="en-US" altLang="en-US" sz="3600" b="1" dirty="0" err="1">
                <a:solidFill>
                  <a:srgbClr val="FF0000"/>
                </a:solidFill>
                <a:cs typeface="Calibri" panose="020F0502020204030204" pitchFamily="34" charset="0"/>
              </a:rPr>
              <a:t>T</a:t>
            </a:r>
            <a:r>
              <a:rPr lang="en-US" altLang="en-US" sz="3600" b="1" baseline="-25000" dirty="0" err="1">
                <a:solidFill>
                  <a:srgbClr val="FF0000"/>
                </a:solidFill>
                <a:cs typeface="Calibri" panose="020F0502020204030204" pitchFamily="34" charset="0"/>
              </a:rPr>
              <a:t>melt</a:t>
            </a:r>
            <a:r>
              <a:rPr lang="en-US" altLang="en-US" sz="3600" dirty="0">
                <a:solidFill>
                  <a:srgbClr val="FF0000"/>
                </a:solidFill>
                <a:cs typeface="Calibri" panose="020F0502020204030204" pitchFamily="34" charset="0"/>
              </a:rPr>
              <a:t>  </a:t>
            </a:r>
          </a:p>
        </p:txBody>
      </p:sp>
      <p:grpSp>
        <p:nvGrpSpPr>
          <p:cNvPr id="127" name="Group 277">
            <a:extLst>
              <a:ext uri="{FF2B5EF4-FFF2-40B4-BE49-F238E27FC236}">
                <a16:creationId xmlns:a16="http://schemas.microsoft.com/office/drawing/2014/main" id="{358CB2CC-7BB7-492E-B5B7-DE0BFA6D613C}"/>
              </a:ext>
            </a:extLst>
          </p:cNvPr>
          <p:cNvGrpSpPr>
            <a:grpSpLocks/>
          </p:cNvGrpSpPr>
          <p:nvPr/>
        </p:nvGrpSpPr>
        <p:grpSpPr bwMode="auto">
          <a:xfrm>
            <a:off x="-152400" y="1796122"/>
            <a:ext cx="9448800" cy="2670326"/>
            <a:chOff x="-152400" y="1796696"/>
            <a:chExt cx="9448800" cy="2669205"/>
          </a:xfrm>
        </p:grpSpPr>
        <p:grpSp>
          <p:nvGrpSpPr>
            <p:cNvPr id="128" name="Group 274">
              <a:extLst>
                <a:ext uri="{FF2B5EF4-FFF2-40B4-BE49-F238E27FC236}">
                  <a16:creationId xmlns:a16="http://schemas.microsoft.com/office/drawing/2014/main" id="{DDE51543-58D2-4BAF-896F-4F4F5F5748D0}"/>
                </a:ext>
              </a:extLst>
            </p:cNvPr>
            <p:cNvGrpSpPr>
              <a:grpSpLocks/>
            </p:cNvGrpSpPr>
            <p:nvPr/>
          </p:nvGrpSpPr>
          <p:grpSpPr bwMode="auto">
            <a:xfrm>
              <a:off x="-152400" y="2209800"/>
              <a:ext cx="9448800" cy="1758425"/>
              <a:chOff x="-152400" y="1978223"/>
              <a:chExt cx="9448800" cy="1758425"/>
            </a:xfrm>
          </p:grpSpPr>
          <p:grpSp>
            <p:nvGrpSpPr>
              <p:cNvPr id="131" name="Group 206">
                <a:extLst>
                  <a:ext uri="{FF2B5EF4-FFF2-40B4-BE49-F238E27FC236}">
                    <a16:creationId xmlns:a16="http://schemas.microsoft.com/office/drawing/2014/main" id="{20DCDF96-548C-4554-A3F9-A5DC580936BB}"/>
                  </a:ext>
                </a:extLst>
              </p:cNvPr>
              <p:cNvGrpSpPr>
                <a:grpSpLocks/>
              </p:cNvGrpSpPr>
              <p:nvPr/>
            </p:nvGrpSpPr>
            <p:grpSpPr bwMode="auto">
              <a:xfrm>
                <a:off x="76200" y="3200484"/>
                <a:ext cx="8915400" cy="536164"/>
                <a:chOff x="76200" y="3200484"/>
                <a:chExt cx="8915400" cy="536164"/>
              </a:xfrm>
            </p:grpSpPr>
            <p:cxnSp>
              <p:nvCxnSpPr>
                <p:cNvPr id="261" name="Straight Connector 260">
                  <a:extLst>
                    <a:ext uri="{FF2B5EF4-FFF2-40B4-BE49-F238E27FC236}">
                      <a16:creationId xmlns:a16="http://schemas.microsoft.com/office/drawing/2014/main" id="{14928761-9CF8-4A0A-8626-44565D83E062}"/>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0ABED7E2-3DB0-46CA-91DA-92DF8295681F}"/>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156B32E5-627C-4110-B29F-6A05634CE618}"/>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E8F991F2-CBE5-4FFB-BCF2-70D58A0EBD96}"/>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2C7855B8-4610-4CE7-A692-D62281A5AFD8}"/>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A9AD37BF-B1C0-4305-98FA-70151BD259DE}"/>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05D3604D-072F-4AF3-B13B-8412DF0EFE7E}"/>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757AFD54-FB50-41F7-8A7A-E41B02E339B9}"/>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E42C6659-AC1B-4B3D-96FE-0F04DE54BABE}"/>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EE49A42A-5451-4107-A599-9C3C80679E6F}"/>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BFA3B22E-D1C2-41A2-A32F-52085B78E46B}"/>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EAA71D45-7280-4581-B284-5C2F96873648}"/>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535B50E2-2171-4B38-8C55-981E5C0808FB}"/>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677BBCE1-416B-4909-9235-97FAAE830DA7}"/>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56AE49F6-1704-4C12-A334-47D264B37587}"/>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CA8726A9-5397-4C5D-A13B-522AD4AAC773}"/>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45482CE8-3D1A-40D5-B80D-ECED02B98613}"/>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D77FD95F-D15E-4825-89CE-F5845468FD04}"/>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281CD55B-FB38-4443-8B8C-8F4BE6ADC108}"/>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1F264EFC-67C0-4DAE-A2EE-A8471398935E}"/>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993600A9-0822-4AA6-94BA-5ABFAEA03E0E}"/>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A27AAAC0-DFED-49EE-86CA-ADA95A23FEC8}"/>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3C019C34-3200-4249-BA47-4B7F084AD5BE}"/>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DDA8AD6B-FF86-4417-999E-55B6A4FD1A11}"/>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096E2665-A0CA-41AB-8169-7E056589F05F}"/>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758A58D6-57AF-4F9A-BBAC-F59986692BC0}"/>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288D0FFF-9368-4CE7-94E3-B73AB22B46B2}"/>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F73F2CD4-B8B1-4F4D-B003-53D5E7548AF7}"/>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E7C54AE7-83B5-41F4-B13A-0A53C94AC517}"/>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ADDBDC71-8F0E-4922-84E7-E741B89B6B84}"/>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2BF7FFC1-00D6-44AE-BC97-AB1537CC78CA}"/>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8130B504-1D3F-4467-854C-8B54DC5BDF91}"/>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98F7E4A0-C626-433D-9E3F-573BE6825CDD}"/>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32BD4A45-5A0F-40BB-AA76-42D9510F8DA6}"/>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B416A950-3640-4882-8F01-74DDBBC3BEE6}"/>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1F7196B6-38AB-45CE-BFB0-D042F90601AF}"/>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050A2756-3725-4389-A2AF-BB6DFD9A708E}"/>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66EC599E-5BA2-490E-B340-74749205181A}"/>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2490567A-8E54-4E94-A52A-D289C7957D71}"/>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D16A3F36-A124-42B1-87A4-3EC0A9D706AF}"/>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3EC9A95B-A779-4A04-BD91-4D2284DD81CE}"/>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052A50D0-F6BB-4D47-9122-E79527E82349}"/>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9A83F906-EA86-4CA6-96DD-F233FC004360}"/>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08947AE8-0598-451F-9613-7A4593552D53}"/>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62691E00-A68F-4EA0-BCAA-EADADA87B798}"/>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75D216E6-F586-4FEC-AEA7-FF58E2950450}"/>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966DB5BC-AFAC-4A1F-8484-67C266E56BB6}"/>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9" name="TextBox 190">
                  <a:extLst>
                    <a:ext uri="{FF2B5EF4-FFF2-40B4-BE49-F238E27FC236}">
                      <a16:creationId xmlns:a16="http://schemas.microsoft.com/office/drawing/2014/main" id="{05BAA178-3099-46BF-B1FE-18E8323F19E2}"/>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0" name="TextBox 191">
                  <a:extLst>
                    <a:ext uri="{FF2B5EF4-FFF2-40B4-BE49-F238E27FC236}">
                      <a16:creationId xmlns:a16="http://schemas.microsoft.com/office/drawing/2014/main" id="{CF462425-3A20-44AA-B1E7-1F407EC7624F}"/>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1" name="TextBox 192">
                  <a:extLst>
                    <a:ext uri="{FF2B5EF4-FFF2-40B4-BE49-F238E27FC236}">
                      <a16:creationId xmlns:a16="http://schemas.microsoft.com/office/drawing/2014/main" id="{B0F17A35-A9BC-47E7-A7E8-FA9EECE03764}"/>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2" name="TextBox 193">
                  <a:extLst>
                    <a:ext uri="{FF2B5EF4-FFF2-40B4-BE49-F238E27FC236}">
                      <a16:creationId xmlns:a16="http://schemas.microsoft.com/office/drawing/2014/main" id="{0F86EAA5-649D-4387-B2AC-335D60B6B5D8}"/>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13" name="TextBox 194">
                  <a:extLst>
                    <a:ext uri="{FF2B5EF4-FFF2-40B4-BE49-F238E27FC236}">
                      <a16:creationId xmlns:a16="http://schemas.microsoft.com/office/drawing/2014/main" id="{ADA94F4A-026A-4DF2-9393-5A4F76D0029E}"/>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14" name="TextBox 195">
                  <a:extLst>
                    <a:ext uri="{FF2B5EF4-FFF2-40B4-BE49-F238E27FC236}">
                      <a16:creationId xmlns:a16="http://schemas.microsoft.com/office/drawing/2014/main" id="{3D7AAB51-9BCE-4996-9836-80CD0FB17B24}"/>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15" name="TextBox 196">
                  <a:extLst>
                    <a:ext uri="{FF2B5EF4-FFF2-40B4-BE49-F238E27FC236}">
                      <a16:creationId xmlns:a16="http://schemas.microsoft.com/office/drawing/2014/main" id="{8A4E851A-2979-43A8-9374-C7571F2A7169}"/>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16" name="TextBox 197">
                  <a:extLst>
                    <a:ext uri="{FF2B5EF4-FFF2-40B4-BE49-F238E27FC236}">
                      <a16:creationId xmlns:a16="http://schemas.microsoft.com/office/drawing/2014/main" id="{F682FA56-58EB-4692-B6BE-6E7385E4D8FD}"/>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17" name="TextBox 198">
                  <a:extLst>
                    <a:ext uri="{FF2B5EF4-FFF2-40B4-BE49-F238E27FC236}">
                      <a16:creationId xmlns:a16="http://schemas.microsoft.com/office/drawing/2014/main" id="{B4F19F07-8CBB-4D8E-B7BF-856587B8DB9E}"/>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18" name="TextBox 199">
                  <a:extLst>
                    <a:ext uri="{FF2B5EF4-FFF2-40B4-BE49-F238E27FC236}">
                      <a16:creationId xmlns:a16="http://schemas.microsoft.com/office/drawing/2014/main" id="{9CE908C9-FC11-4C23-AF4D-1CD48887598A}"/>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19" name="Straight Connector 318">
                  <a:extLst>
                    <a:ext uri="{FF2B5EF4-FFF2-40B4-BE49-F238E27FC236}">
                      <a16:creationId xmlns:a16="http://schemas.microsoft.com/office/drawing/2014/main" id="{1E8644B1-E6D3-427F-9262-3A80DEC26597}"/>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53AA69D5-2872-4F08-A866-5D661FC8E1DA}"/>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231E2B6-8D1B-47AB-91CB-061C40F7EBBF}"/>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2" name="TextBox 204">
                  <a:extLst>
                    <a:ext uri="{FF2B5EF4-FFF2-40B4-BE49-F238E27FC236}">
                      <a16:creationId xmlns:a16="http://schemas.microsoft.com/office/drawing/2014/main" id="{5507C53C-7F51-4473-9C21-C72EC93F0BBB}"/>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4" name="Group 265">
                <a:extLst>
                  <a:ext uri="{FF2B5EF4-FFF2-40B4-BE49-F238E27FC236}">
                    <a16:creationId xmlns:a16="http://schemas.microsoft.com/office/drawing/2014/main" id="{9E1F35DF-A680-4530-A891-80A94FAEC2E7}"/>
                  </a:ext>
                </a:extLst>
              </p:cNvPr>
              <p:cNvGrpSpPr>
                <a:grpSpLocks/>
              </p:cNvGrpSpPr>
              <p:nvPr/>
            </p:nvGrpSpPr>
            <p:grpSpPr bwMode="auto">
              <a:xfrm>
                <a:off x="228600" y="2286000"/>
                <a:ext cx="8763000" cy="457200"/>
                <a:chOff x="228600" y="2286000"/>
                <a:chExt cx="8763000" cy="457200"/>
              </a:xfrm>
            </p:grpSpPr>
            <p:grpSp>
              <p:nvGrpSpPr>
                <p:cNvPr id="142" name="Group 228">
                  <a:extLst>
                    <a:ext uri="{FF2B5EF4-FFF2-40B4-BE49-F238E27FC236}">
                      <a16:creationId xmlns:a16="http://schemas.microsoft.com/office/drawing/2014/main" id="{EC724D26-F504-4DE0-BFEB-1C5FDD3D7FCF}"/>
                    </a:ext>
                  </a:extLst>
                </p:cNvPr>
                <p:cNvGrpSpPr>
                  <a:grpSpLocks/>
                </p:cNvGrpSpPr>
                <p:nvPr/>
              </p:nvGrpSpPr>
              <p:grpSpPr bwMode="auto">
                <a:xfrm>
                  <a:off x="228600" y="2286000"/>
                  <a:ext cx="2362200" cy="457200"/>
                  <a:chOff x="228600" y="2286000"/>
                  <a:chExt cx="2895600" cy="457200"/>
                </a:xfrm>
              </p:grpSpPr>
              <p:cxnSp>
                <p:nvCxnSpPr>
                  <p:cNvPr id="209" name="Straight Connector 208">
                    <a:extLst>
                      <a:ext uri="{FF2B5EF4-FFF2-40B4-BE49-F238E27FC236}">
                        <a16:creationId xmlns:a16="http://schemas.microsoft.com/office/drawing/2014/main" id="{5B7E1FEE-3115-476D-A576-A763ACF06D2E}"/>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79C17376-5B49-455C-A20B-DA4ED2AA709D}"/>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CBDAFFE1-25A9-4B92-BE31-742CE229D915}"/>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51C7115A-BB79-4BA1-B768-B737BCB80078}"/>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D11BD25E-5180-4505-98B3-6316A2D4D1B8}"/>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35CD8C46-0A65-42B9-BF3A-69AF7F516F7C}"/>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108E244E-C079-45C8-8563-ED536C600A34}"/>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541BE34E-ADB4-49E6-95BF-516060E0804B}"/>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E8E8ABBD-3E28-4F43-B958-B9AF4B77318E}"/>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DC62A18A-5AA2-4C97-A219-8BA37664935B}"/>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AA825446-E0EA-453B-8E2F-56F0D4C1D51E}"/>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B51DFCB2-FFAF-47ED-AF15-D4BA8DA3822F}"/>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746495A6-C0D7-49A4-AEED-45B0F3EC9536}"/>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041FD102-9513-4510-BD2E-141FBCDC55A0}"/>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4EBEF1B8-481C-47D5-A4D8-254519A81490}"/>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3" name="Group 245">
                  <a:extLst>
                    <a:ext uri="{FF2B5EF4-FFF2-40B4-BE49-F238E27FC236}">
                      <a16:creationId xmlns:a16="http://schemas.microsoft.com/office/drawing/2014/main" id="{40DBBE9C-8C0F-47C2-8F69-631113FDA822}"/>
                    </a:ext>
                  </a:extLst>
                </p:cNvPr>
                <p:cNvGrpSpPr>
                  <a:grpSpLocks/>
                </p:cNvGrpSpPr>
                <p:nvPr/>
              </p:nvGrpSpPr>
              <p:grpSpPr bwMode="auto">
                <a:xfrm>
                  <a:off x="1295401" y="2286000"/>
                  <a:ext cx="6857999" cy="457200"/>
                  <a:chOff x="3352800" y="2286000"/>
                  <a:chExt cx="4168587" cy="457200"/>
                </a:xfrm>
              </p:grpSpPr>
              <p:cxnSp>
                <p:nvCxnSpPr>
                  <p:cNvPr id="195" name="Straight Connector 194">
                    <a:extLst>
                      <a:ext uri="{FF2B5EF4-FFF2-40B4-BE49-F238E27FC236}">
                        <a16:creationId xmlns:a16="http://schemas.microsoft.com/office/drawing/2014/main" id="{7D9E6241-66F7-41CB-A1DC-09856F6695D5}"/>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F59237AD-2671-49BD-A914-09005F0FDB08}"/>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6C785324-57BB-477C-A072-A2F151B0493C}"/>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5EB33DF5-6CE3-426F-80E6-BF11A7670685}"/>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3BED48FD-E18D-4C61-8EF4-9A95FCA13ED3}"/>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DCFCF81F-09A9-47CE-A6CF-35059A913107}"/>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60A60C18-0CA9-4B9B-A003-5FDCCC7FFA9A}"/>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1D46CCF4-A19E-466E-B454-6BE6D2292261}"/>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4C9155AB-2F35-4A4E-A468-4B1F7258E1E4}"/>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7A7A32DD-4F93-4820-A525-48B88EA795E3}"/>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9AFBBE6A-C6F9-482C-AF80-A2E5A4055C27}"/>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4" name="Group 263">
                  <a:extLst>
                    <a:ext uri="{FF2B5EF4-FFF2-40B4-BE49-F238E27FC236}">
                      <a16:creationId xmlns:a16="http://schemas.microsoft.com/office/drawing/2014/main" id="{F52C29F2-6E95-468A-A404-1A1F39BA5A7C}"/>
                    </a:ext>
                  </a:extLst>
                </p:cNvPr>
                <p:cNvGrpSpPr>
                  <a:grpSpLocks/>
                </p:cNvGrpSpPr>
                <p:nvPr/>
              </p:nvGrpSpPr>
              <p:grpSpPr bwMode="auto">
                <a:xfrm>
                  <a:off x="8077200" y="2286000"/>
                  <a:ext cx="914400" cy="457200"/>
                  <a:chOff x="6553200" y="2209800"/>
                  <a:chExt cx="1371600" cy="457200"/>
                </a:xfrm>
              </p:grpSpPr>
              <p:cxnSp>
                <p:nvCxnSpPr>
                  <p:cNvPr id="145" name="Straight Connector 144">
                    <a:extLst>
                      <a:ext uri="{FF2B5EF4-FFF2-40B4-BE49-F238E27FC236}">
                        <a16:creationId xmlns:a16="http://schemas.microsoft.com/office/drawing/2014/main" id="{021849F0-733A-473C-BFD1-61A32BE3A76D}"/>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162B845D-5480-44B0-9E2D-1A5A6F97A85A}"/>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CDA40E1A-E276-439A-A876-4236D6DEF254}"/>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9397E736-ECBC-4EF1-83CA-3959DB25CFDC}"/>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D9D1A986-AEF7-4BBB-9750-FFB7B0BFE45A}"/>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0E098DB5-843D-4D51-8A31-49B7E6F19E3B}"/>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F389A943-7BFA-4376-BA4F-25976E77737C}"/>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BBEEAC18-9940-4098-81D3-B4723E563934}"/>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3066BC24-5B78-473E-BE34-93484E9530B5}"/>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6B37763A-F9D8-4332-9BC1-B0814B3ED9D4}"/>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BED79EFC-5AB4-4F23-9FAE-3566C327ED26}"/>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4EB850A2-6303-4B14-92FC-844723231DFA}"/>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5" name="TextBox 266">
                <a:extLst>
                  <a:ext uri="{FF2B5EF4-FFF2-40B4-BE49-F238E27FC236}">
                    <a16:creationId xmlns:a16="http://schemas.microsoft.com/office/drawing/2014/main" id="{7FDF56C3-C019-419C-9F0E-6E22EF207ECA}"/>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6" name="TextBox 268">
                <a:extLst>
                  <a:ext uri="{FF2B5EF4-FFF2-40B4-BE49-F238E27FC236}">
                    <a16:creationId xmlns:a16="http://schemas.microsoft.com/office/drawing/2014/main" id="{C90ED6DB-0ED1-4004-A10B-DC9957AE8F5D}"/>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7" name="TextBox 269">
                <a:extLst>
                  <a:ext uri="{FF2B5EF4-FFF2-40B4-BE49-F238E27FC236}">
                    <a16:creationId xmlns:a16="http://schemas.microsoft.com/office/drawing/2014/main" id="{1688498F-0C1C-4FD2-9A15-E4E17085F6B4}"/>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8" name="TextBox 270">
                <a:extLst>
                  <a:ext uri="{FF2B5EF4-FFF2-40B4-BE49-F238E27FC236}">
                    <a16:creationId xmlns:a16="http://schemas.microsoft.com/office/drawing/2014/main" id="{3CDCFDB4-98C3-489B-8380-7B403DA2E775}"/>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9" name="TextBox 271">
                <a:extLst>
                  <a:ext uri="{FF2B5EF4-FFF2-40B4-BE49-F238E27FC236}">
                    <a16:creationId xmlns:a16="http://schemas.microsoft.com/office/drawing/2014/main" id="{C16CECBC-55D9-42F9-8068-49289003455D}"/>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0" name="TextBox 272">
                <a:extLst>
                  <a:ext uri="{FF2B5EF4-FFF2-40B4-BE49-F238E27FC236}">
                    <a16:creationId xmlns:a16="http://schemas.microsoft.com/office/drawing/2014/main" id="{798C792D-B4CB-40BD-95D1-EFA92B7C6BDA}"/>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1" name="TextBox 273">
                <a:extLst>
                  <a:ext uri="{FF2B5EF4-FFF2-40B4-BE49-F238E27FC236}">
                    <a16:creationId xmlns:a16="http://schemas.microsoft.com/office/drawing/2014/main" id="{499A3B39-CBBD-4276-856E-14C566544AA4}"/>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29" name="TextBox 275">
              <a:extLst>
                <a:ext uri="{FF2B5EF4-FFF2-40B4-BE49-F238E27FC236}">
                  <a16:creationId xmlns:a16="http://schemas.microsoft.com/office/drawing/2014/main" id="{3FE51408-68C8-4557-AADB-A9A71A095754}"/>
                </a:ext>
              </a:extLst>
            </p:cNvPr>
            <p:cNvSpPr txBox="1">
              <a:spLocks noChangeArrowheads="1"/>
            </p:cNvSpPr>
            <p:nvPr/>
          </p:nvSpPr>
          <p:spPr bwMode="auto">
            <a:xfrm>
              <a:off x="3334518" y="4096724"/>
              <a:ext cx="2487613"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0" name="TextBox 276">
              <a:extLst>
                <a:ext uri="{FF2B5EF4-FFF2-40B4-BE49-F238E27FC236}">
                  <a16:creationId xmlns:a16="http://schemas.microsoft.com/office/drawing/2014/main" id="{2B8DEF1E-3EAB-4761-B095-D41B27E288CE}"/>
                </a:ext>
              </a:extLst>
            </p:cNvPr>
            <p:cNvSpPr txBox="1">
              <a:spLocks noChangeArrowheads="1"/>
            </p:cNvSpPr>
            <p:nvPr/>
          </p:nvSpPr>
          <p:spPr bwMode="auto">
            <a:xfrm>
              <a:off x="3581400" y="1796696"/>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Oval 126">
            <a:extLst>
              <a:ext uri="{FF2B5EF4-FFF2-40B4-BE49-F238E27FC236}">
                <a16:creationId xmlns:a16="http://schemas.microsoft.com/office/drawing/2014/main" id="{9A1BBB86-9A04-46A9-83B5-187BFDE98976}"/>
              </a:ext>
            </a:extLst>
          </p:cNvPr>
          <p:cNvSpPr/>
          <p:nvPr/>
        </p:nvSpPr>
        <p:spPr>
          <a:xfrm>
            <a:off x="5638800" y="838200"/>
            <a:ext cx="1371600" cy="1219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Calibri" panose="020F0502020204030204" pitchFamily="34" charset="0"/>
              <a:cs typeface="Calibri" panose="020F0502020204030204" pitchFamily="34" charset="0"/>
            </a:endParaRPr>
          </a:p>
        </p:txBody>
      </p:sp>
      <p:sp>
        <p:nvSpPr>
          <p:cNvPr id="124" name="TextBox 122">
            <a:extLst>
              <a:ext uri="{FF2B5EF4-FFF2-40B4-BE49-F238E27FC236}">
                <a16:creationId xmlns:a16="http://schemas.microsoft.com/office/drawing/2014/main" id="{85D07CF7-7C96-4248-90DC-6E7668B50CEA}"/>
              </a:ext>
            </a:extLst>
          </p:cNvPr>
          <p:cNvSpPr txBox="1">
            <a:spLocks noRot="1" noChangeAspect="1" noMove="1" noResize="1" noEditPoints="1" noAdjustHandles="1" noChangeArrowheads="1" noChangeShapeType="1" noTextEdit="1"/>
          </p:cNvSpPr>
          <p:nvPr/>
        </p:nvSpPr>
        <p:spPr bwMode="auto">
          <a:xfrm>
            <a:off x="809310" y="325976"/>
            <a:ext cx="2435494" cy="689099"/>
          </a:xfrm>
          <a:prstGeom prst="rect">
            <a:avLst/>
          </a:prstGeom>
          <a:blipFill rotWithShape="1">
            <a:blip r:embed="rId2"/>
            <a:stretch>
              <a:fillRect l="-7769" t="-14035" b="-24561"/>
            </a:stretch>
          </a:blipFill>
          <a:ln>
            <a:noFill/>
          </a:ln>
        </p:spPr>
        <p:txBody>
          <a:bodyPr/>
          <a:lstStyle/>
          <a:p>
            <a:pPr>
              <a:defRPr/>
            </a:pPr>
            <a:r>
              <a:rPr lang="en-US" dirty="0">
                <a:noFill/>
                <a:latin typeface="+mj-lt"/>
                <a:ea typeface="+mn-ea"/>
              </a:rPr>
              <a:t> </a:t>
            </a:r>
          </a:p>
        </p:txBody>
      </p:sp>
      <p:cxnSp>
        <p:nvCxnSpPr>
          <p:cNvPr id="125" name="Straight Connector 124">
            <a:extLst>
              <a:ext uri="{FF2B5EF4-FFF2-40B4-BE49-F238E27FC236}">
                <a16:creationId xmlns:a16="http://schemas.microsoft.com/office/drawing/2014/main" id="{66C062E2-E5AB-4907-97CF-BB9E2C70B3DA}"/>
              </a:ext>
            </a:extLst>
          </p:cNvPr>
          <p:cNvCxnSpPr/>
          <p:nvPr/>
        </p:nvCxnSpPr>
        <p:spPr>
          <a:xfrm>
            <a:off x="2743200" y="990600"/>
            <a:ext cx="0" cy="31242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F571A186-0026-4312-BFDB-607F4DA0B49B}"/>
              </a:ext>
            </a:extLst>
          </p:cNvPr>
          <p:cNvCxnSpPr/>
          <p:nvPr/>
        </p:nvCxnSpPr>
        <p:spPr>
          <a:xfrm>
            <a:off x="1828800" y="990600"/>
            <a:ext cx="0" cy="3124200"/>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64DCB144-FCAC-4EE4-96BC-706E45D58BD5}"/>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DF90D53E-4C42-4F3D-8917-14F233E8BC60}"/>
              </a:ext>
            </a:extLst>
          </p:cNvPr>
          <p:cNvCxnSpPr/>
          <p:nvPr/>
        </p:nvCxnSpPr>
        <p:spPr>
          <a:xfrm>
            <a:off x="8153400" y="990600"/>
            <a:ext cx="0" cy="304800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2536" name="TextBox 121">
            <a:extLst>
              <a:ext uri="{FF2B5EF4-FFF2-40B4-BE49-F238E27FC236}">
                <a16:creationId xmlns:a16="http://schemas.microsoft.com/office/drawing/2014/main" id="{20F1FB5E-F6B8-404F-A111-110F13E923E3}"/>
              </a:ext>
            </a:extLst>
          </p:cNvPr>
          <p:cNvSpPr txBox="1">
            <a:spLocks noChangeArrowheads="1"/>
          </p:cNvSpPr>
          <p:nvPr/>
        </p:nvSpPr>
        <p:spPr bwMode="auto">
          <a:xfrm>
            <a:off x="5334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a:t>
            </a:r>
          </a:p>
        </p:txBody>
      </p:sp>
      <p:sp>
        <p:nvSpPr>
          <p:cNvPr id="22537" name="TextBox 122">
            <a:extLst>
              <a:ext uri="{FF2B5EF4-FFF2-40B4-BE49-F238E27FC236}">
                <a16:creationId xmlns:a16="http://schemas.microsoft.com/office/drawing/2014/main" id="{F6B178F2-A8EF-4527-AEC9-2E23ECD9BE0A}"/>
              </a:ext>
            </a:extLst>
          </p:cNvPr>
          <p:cNvSpPr txBox="1">
            <a:spLocks noChangeArrowheads="1"/>
          </p:cNvSpPr>
          <p:nvPr/>
        </p:nvSpPr>
        <p:spPr bwMode="auto">
          <a:xfrm>
            <a:off x="18288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solid + liquid</a:t>
            </a:r>
          </a:p>
        </p:txBody>
      </p:sp>
      <p:sp>
        <p:nvSpPr>
          <p:cNvPr id="22538" name="TextBox 123">
            <a:extLst>
              <a:ext uri="{FF2B5EF4-FFF2-40B4-BE49-F238E27FC236}">
                <a16:creationId xmlns:a16="http://schemas.microsoft.com/office/drawing/2014/main" id="{CC0AF76C-04CA-4EE0-84B2-C727EF7A9FB8}"/>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sp>
        <p:nvSpPr>
          <p:cNvPr id="22539" name="TextBox 124">
            <a:extLst>
              <a:ext uri="{FF2B5EF4-FFF2-40B4-BE49-F238E27FC236}">
                <a16:creationId xmlns:a16="http://schemas.microsoft.com/office/drawing/2014/main" id="{7016BD99-81B7-4BF7-8E3A-1EF26AA91B26}"/>
              </a:ext>
            </a:extLst>
          </p:cNvPr>
          <p:cNvSpPr txBox="1">
            <a:spLocks noChangeArrowheads="1"/>
          </p:cNvSpPr>
          <p:nvPr/>
        </p:nvSpPr>
        <p:spPr bwMode="auto">
          <a:xfrm>
            <a:off x="58674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 + vapor</a:t>
            </a:r>
          </a:p>
        </p:txBody>
      </p:sp>
      <p:sp>
        <p:nvSpPr>
          <p:cNvPr id="22540" name="TextBox 125">
            <a:extLst>
              <a:ext uri="{FF2B5EF4-FFF2-40B4-BE49-F238E27FC236}">
                <a16:creationId xmlns:a16="http://schemas.microsoft.com/office/drawing/2014/main" id="{F365737E-0B4A-46E3-BDB8-4133A84E2A9E}"/>
              </a:ext>
            </a:extLst>
          </p:cNvPr>
          <p:cNvSpPr txBox="1">
            <a:spLocks noChangeArrowheads="1"/>
          </p:cNvSpPr>
          <p:nvPr/>
        </p:nvSpPr>
        <p:spPr bwMode="auto">
          <a:xfrm>
            <a:off x="82296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vapor</a:t>
            </a:r>
          </a:p>
        </p:txBody>
      </p:sp>
      <p:grpSp>
        <p:nvGrpSpPr>
          <p:cNvPr id="130" name="Group 277">
            <a:extLst>
              <a:ext uri="{FF2B5EF4-FFF2-40B4-BE49-F238E27FC236}">
                <a16:creationId xmlns:a16="http://schemas.microsoft.com/office/drawing/2014/main" id="{09801E6E-4D54-4CB8-AE6B-D82BF22AF14A}"/>
              </a:ext>
            </a:extLst>
          </p:cNvPr>
          <p:cNvGrpSpPr>
            <a:grpSpLocks/>
          </p:cNvGrpSpPr>
          <p:nvPr/>
        </p:nvGrpSpPr>
        <p:grpSpPr bwMode="auto">
          <a:xfrm>
            <a:off x="-152400" y="1763857"/>
            <a:ext cx="9448800" cy="2688021"/>
            <a:chOff x="-152400" y="1764443"/>
            <a:chExt cx="9448800" cy="2686892"/>
          </a:xfrm>
        </p:grpSpPr>
        <p:grpSp>
          <p:nvGrpSpPr>
            <p:cNvPr id="131" name="Group 274">
              <a:extLst>
                <a:ext uri="{FF2B5EF4-FFF2-40B4-BE49-F238E27FC236}">
                  <a16:creationId xmlns:a16="http://schemas.microsoft.com/office/drawing/2014/main" id="{8CB68201-292A-418A-B17C-012EB4A7D66B}"/>
                </a:ext>
              </a:extLst>
            </p:cNvPr>
            <p:cNvGrpSpPr>
              <a:grpSpLocks/>
            </p:cNvGrpSpPr>
            <p:nvPr/>
          </p:nvGrpSpPr>
          <p:grpSpPr bwMode="auto">
            <a:xfrm>
              <a:off x="-152400" y="2209800"/>
              <a:ext cx="9448800" cy="1758425"/>
              <a:chOff x="-152400" y="1978223"/>
              <a:chExt cx="9448800" cy="1758425"/>
            </a:xfrm>
          </p:grpSpPr>
          <p:grpSp>
            <p:nvGrpSpPr>
              <p:cNvPr id="134" name="Group 206">
                <a:extLst>
                  <a:ext uri="{FF2B5EF4-FFF2-40B4-BE49-F238E27FC236}">
                    <a16:creationId xmlns:a16="http://schemas.microsoft.com/office/drawing/2014/main" id="{69A6442A-156A-4D77-8012-C52CC0031E5F}"/>
                  </a:ext>
                </a:extLst>
              </p:cNvPr>
              <p:cNvGrpSpPr>
                <a:grpSpLocks/>
              </p:cNvGrpSpPr>
              <p:nvPr/>
            </p:nvGrpSpPr>
            <p:grpSpPr bwMode="auto">
              <a:xfrm>
                <a:off x="76200" y="3200484"/>
                <a:ext cx="8915400" cy="536164"/>
                <a:chOff x="76200" y="3200484"/>
                <a:chExt cx="8915400" cy="536164"/>
              </a:xfrm>
            </p:grpSpPr>
            <p:cxnSp>
              <p:nvCxnSpPr>
                <p:cNvPr id="202" name="Straight Connector 201">
                  <a:extLst>
                    <a:ext uri="{FF2B5EF4-FFF2-40B4-BE49-F238E27FC236}">
                      <a16:creationId xmlns:a16="http://schemas.microsoft.com/office/drawing/2014/main" id="{C7D539B6-C9E5-465E-B85A-69F4D66095EC}"/>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DC02ACE1-DE89-49E9-AB6C-34FD67088431}"/>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7491E8C6-42E8-4232-B3E2-810584ED2E40}"/>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DD36A46B-306F-4F73-85E9-AB18A7767617}"/>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56C493E-0468-46F0-9BF8-813F7074A3C0}"/>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B40492ED-06F7-494B-B8D3-DDB4A5F81C8B}"/>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96A6FFA6-10EE-4066-B1CC-3586E8EC7B2B}"/>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C5E9A42-3C59-4CBA-BD56-ED3C6301DE77}"/>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5655A911-EF7D-4666-941C-DF8975AEDDD8}"/>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BF07F324-493A-4C56-9FFB-7C29CD8CD0FB}"/>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E6CAFD66-6455-4861-80CD-EF96A01AAB0C}"/>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CAD6F6AC-C3AC-469F-BBE1-8C5DBAACE001}"/>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AE211A70-AF92-4766-B5E4-6A72A0FE07DC}"/>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69783F1E-20FA-412F-939C-46062AEAEB26}"/>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54AB5A12-0B51-4E50-B0ED-687A76D45591}"/>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E5E0F0A0-99A1-40B2-964C-EA3C631AA648}"/>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F6667D2F-4D72-4822-A7E5-D5779A031005}"/>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4E45EA32-2657-428F-8883-0BF178D5B69F}"/>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0AB0340E-6C93-4CF8-A80A-CC8DEFD752F3}"/>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67228FE8-C645-436E-A849-8203506679E8}"/>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9F18AB26-E23A-46EF-A0BE-A784DE2BD5AB}"/>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2D5063AF-B38C-4F9B-AA4B-2C359AFDF3ED}"/>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7BD26B7C-36C0-40B6-AD73-E0BB2E3DC1E4}"/>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9516AC8F-5789-48BD-A123-32D3FA038353}"/>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C627DCA2-9C1E-4960-ACEF-960E0B7B41F3}"/>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6DF4F1BE-E8A3-4F2E-9D20-BE46E82F5278}"/>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F341390B-122B-44F0-A23E-6D25472AE339}"/>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79EF3016-FC79-48CF-B185-6567ED8EDBDA}"/>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8C6C3C3A-87D3-4EC8-A8E8-DCC746054D7B}"/>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6A9DEFDC-1044-4148-961A-333ED3DD259A}"/>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9757D15E-279A-4C6E-8A75-4AD75ABD4EC7}"/>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78B42EFE-ADF1-47FD-9185-943031156467}"/>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D5917989-912E-4199-9BA4-CCF90EE0FD49}"/>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6A45D69A-4182-43B8-B7F3-5C8EA321206B}"/>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3B671759-CA0A-4FB2-871F-59AF5659E7FF}"/>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5630D637-37F8-4D79-9641-0FDEA2E48A62}"/>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a:extLst>
                    <a:ext uri="{FF2B5EF4-FFF2-40B4-BE49-F238E27FC236}">
                      <a16:creationId xmlns:a16="http://schemas.microsoft.com/office/drawing/2014/main" id="{A9AB5D25-7B63-4B5D-9CAC-FFE5D5621B55}"/>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27F23C41-51B1-48CE-B958-267FCFD8BE95}"/>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EA639387-06A0-4159-9D4D-B55BB4118435}"/>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B5B38C17-627D-4E12-967E-B7EA8C02487D}"/>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40C64850-35E1-454A-80AE-C97B497B1073}"/>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38FD69FA-B36E-4A40-AFDC-4B1F77F06CEA}"/>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97A2B00A-9DED-4759-BC47-EBFAD85CDEBB}"/>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1B9D6470-AACB-4B94-9101-D3FF33250135}"/>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821F2DD3-29AE-4B26-AD32-4E6E98B40E26}"/>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a:extLst>
                    <a:ext uri="{FF2B5EF4-FFF2-40B4-BE49-F238E27FC236}">
                      <a16:creationId xmlns:a16="http://schemas.microsoft.com/office/drawing/2014/main" id="{228667E2-ACD5-4E49-9EEA-7F3F55F193B4}"/>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94A64247-29A6-4CEB-8FA5-D998503F3D65}"/>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6" name="TextBox 190">
                  <a:extLst>
                    <a:ext uri="{FF2B5EF4-FFF2-40B4-BE49-F238E27FC236}">
                      <a16:creationId xmlns:a16="http://schemas.microsoft.com/office/drawing/2014/main" id="{6C754494-A18E-49F4-A06D-91F739E12121}"/>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7" name="TextBox 191">
                  <a:extLst>
                    <a:ext uri="{FF2B5EF4-FFF2-40B4-BE49-F238E27FC236}">
                      <a16:creationId xmlns:a16="http://schemas.microsoft.com/office/drawing/2014/main" id="{A5AB7C6C-C2F8-427A-8E05-C0358C119B44}"/>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8" name="TextBox 192">
                  <a:extLst>
                    <a:ext uri="{FF2B5EF4-FFF2-40B4-BE49-F238E27FC236}">
                      <a16:creationId xmlns:a16="http://schemas.microsoft.com/office/drawing/2014/main" id="{C6223FE2-D0EC-4D76-AC03-0556D7888385}"/>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9" name="TextBox 193">
                  <a:extLst>
                    <a:ext uri="{FF2B5EF4-FFF2-40B4-BE49-F238E27FC236}">
                      <a16:creationId xmlns:a16="http://schemas.microsoft.com/office/drawing/2014/main" id="{70976807-8D86-4DE7-9D4B-F4B693BDFBA4}"/>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23" name="TextBox 194">
                  <a:extLst>
                    <a:ext uri="{FF2B5EF4-FFF2-40B4-BE49-F238E27FC236}">
                      <a16:creationId xmlns:a16="http://schemas.microsoft.com/office/drawing/2014/main" id="{4E61FE40-8415-4776-9E86-601BA04D7F50}"/>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24" name="TextBox 195">
                  <a:extLst>
                    <a:ext uri="{FF2B5EF4-FFF2-40B4-BE49-F238E27FC236}">
                      <a16:creationId xmlns:a16="http://schemas.microsoft.com/office/drawing/2014/main" id="{D9076E6C-7D85-4749-8019-25B85C30829D}"/>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25" name="TextBox 196">
                  <a:extLst>
                    <a:ext uri="{FF2B5EF4-FFF2-40B4-BE49-F238E27FC236}">
                      <a16:creationId xmlns:a16="http://schemas.microsoft.com/office/drawing/2014/main" id="{10212449-5E71-42C7-8D8D-692B9223D91A}"/>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26" name="TextBox 197">
                  <a:extLst>
                    <a:ext uri="{FF2B5EF4-FFF2-40B4-BE49-F238E27FC236}">
                      <a16:creationId xmlns:a16="http://schemas.microsoft.com/office/drawing/2014/main" id="{74A2E671-EE64-4C70-829D-A91E5D7D9675}"/>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27" name="TextBox 198">
                  <a:extLst>
                    <a:ext uri="{FF2B5EF4-FFF2-40B4-BE49-F238E27FC236}">
                      <a16:creationId xmlns:a16="http://schemas.microsoft.com/office/drawing/2014/main" id="{035D3201-582B-449E-86D3-E97CB969BAE1}"/>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28" name="TextBox 199">
                  <a:extLst>
                    <a:ext uri="{FF2B5EF4-FFF2-40B4-BE49-F238E27FC236}">
                      <a16:creationId xmlns:a16="http://schemas.microsoft.com/office/drawing/2014/main" id="{7D9215CE-090C-47B1-8BBF-DAE688BD5AAA}"/>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29" name="Straight Connector 328">
                  <a:extLst>
                    <a:ext uri="{FF2B5EF4-FFF2-40B4-BE49-F238E27FC236}">
                      <a16:creationId xmlns:a16="http://schemas.microsoft.com/office/drawing/2014/main" id="{C55ED91D-75A7-4C07-B3AD-2E516E68A431}"/>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a:extLst>
                    <a:ext uri="{FF2B5EF4-FFF2-40B4-BE49-F238E27FC236}">
                      <a16:creationId xmlns:a16="http://schemas.microsoft.com/office/drawing/2014/main" id="{40000E3B-96E2-4D1C-82A5-AB3732F01E13}"/>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a:extLst>
                    <a:ext uri="{FF2B5EF4-FFF2-40B4-BE49-F238E27FC236}">
                      <a16:creationId xmlns:a16="http://schemas.microsoft.com/office/drawing/2014/main" id="{1486180D-761B-4655-B5DB-D43E001B7F1D}"/>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2" name="TextBox 204">
                  <a:extLst>
                    <a:ext uri="{FF2B5EF4-FFF2-40B4-BE49-F238E27FC236}">
                      <a16:creationId xmlns:a16="http://schemas.microsoft.com/office/drawing/2014/main" id="{880C308A-8B67-4D23-9BDF-1FD2443B1BC1}"/>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5" name="Group 265">
                <a:extLst>
                  <a:ext uri="{FF2B5EF4-FFF2-40B4-BE49-F238E27FC236}">
                    <a16:creationId xmlns:a16="http://schemas.microsoft.com/office/drawing/2014/main" id="{389A563F-58F5-464D-84AE-D5A5A546891E}"/>
                  </a:ext>
                </a:extLst>
              </p:cNvPr>
              <p:cNvGrpSpPr>
                <a:grpSpLocks/>
              </p:cNvGrpSpPr>
              <p:nvPr/>
            </p:nvGrpSpPr>
            <p:grpSpPr bwMode="auto">
              <a:xfrm>
                <a:off x="228600" y="2286000"/>
                <a:ext cx="8763000" cy="457200"/>
                <a:chOff x="228600" y="2286000"/>
                <a:chExt cx="8763000" cy="457200"/>
              </a:xfrm>
            </p:grpSpPr>
            <p:grpSp>
              <p:nvGrpSpPr>
                <p:cNvPr id="143" name="Group 228">
                  <a:extLst>
                    <a:ext uri="{FF2B5EF4-FFF2-40B4-BE49-F238E27FC236}">
                      <a16:creationId xmlns:a16="http://schemas.microsoft.com/office/drawing/2014/main" id="{C5C06139-7959-4778-BC9D-B7176B03E696}"/>
                    </a:ext>
                  </a:extLst>
                </p:cNvPr>
                <p:cNvGrpSpPr>
                  <a:grpSpLocks/>
                </p:cNvGrpSpPr>
                <p:nvPr/>
              </p:nvGrpSpPr>
              <p:grpSpPr bwMode="auto">
                <a:xfrm>
                  <a:off x="228600" y="2286000"/>
                  <a:ext cx="2362200" cy="457200"/>
                  <a:chOff x="228600" y="2286000"/>
                  <a:chExt cx="2895600" cy="457200"/>
                </a:xfrm>
              </p:grpSpPr>
              <p:cxnSp>
                <p:nvCxnSpPr>
                  <p:cNvPr id="173" name="Straight Connector 172">
                    <a:extLst>
                      <a:ext uri="{FF2B5EF4-FFF2-40B4-BE49-F238E27FC236}">
                        <a16:creationId xmlns:a16="http://schemas.microsoft.com/office/drawing/2014/main" id="{EB5B869F-095C-4DF8-BFBB-7044B3B6BF15}"/>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3E102F61-08C9-4F36-A5B2-5E4BC732EF74}"/>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9DD1D098-855E-4754-B9AB-2C5DAA1181C2}"/>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4837A9D1-297D-4036-B830-0824CBCD1C6F}"/>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CF40FB99-E8BE-436B-84AE-B48FE79BA49F}"/>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4E1EEC62-98F8-4817-B6B0-38DC042E5E6A}"/>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0D5D2AB5-2777-4A75-AD70-E5CC13AD49F0}"/>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70B7DBB2-5383-495B-8E2C-89B6E24DE62C}"/>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F2C1190C-2FEC-4459-8CC3-4C2532AFB0F5}"/>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A9565595-C8BE-41E1-9A82-31D189B3CC88}"/>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F99CF48A-C3B1-429A-AE9A-71A49AAC0B4A}"/>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2CEAA117-8817-4A84-B5D4-191A3AF9C284}"/>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838542DC-691B-49A7-B6F6-C0956D0822DF}"/>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819F8DB8-51B4-42EE-B9CE-916CABC1FDCA}"/>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2D118B5D-C61D-4CC6-AA56-873EAD6C7EEF}"/>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4" name="Group 245">
                  <a:extLst>
                    <a:ext uri="{FF2B5EF4-FFF2-40B4-BE49-F238E27FC236}">
                      <a16:creationId xmlns:a16="http://schemas.microsoft.com/office/drawing/2014/main" id="{7129ECA6-7DB8-4BB2-BE05-DDC306F1683A}"/>
                    </a:ext>
                  </a:extLst>
                </p:cNvPr>
                <p:cNvGrpSpPr>
                  <a:grpSpLocks/>
                </p:cNvGrpSpPr>
                <p:nvPr/>
              </p:nvGrpSpPr>
              <p:grpSpPr bwMode="auto">
                <a:xfrm>
                  <a:off x="1295401" y="2286000"/>
                  <a:ext cx="6857999" cy="457200"/>
                  <a:chOff x="3352800" y="2286000"/>
                  <a:chExt cx="4168587" cy="457200"/>
                </a:xfrm>
              </p:grpSpPr>
              <p:cxnSp>
                <p:nvCxnSpPr>
                  <p:cNvPr id="162" name="Straight Connector 161">
                    <a:extLst>
                      <a:ext uri="{FF2B5EF4-FFF2-40B4-BE49-F238E27FC236}">
                        <a16:creationId xmlns:a16="http://schemas.microsoft.com/office/drawing/2014/main" id="{722A73E5-F8C8-4243-BCE3-87111B6CC02E}"/>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C26B4DB3-90DD-4236-A82F-F47E67A6EDAF}"/>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6170FE6B-F1EA-4D3B-A750-4EAFC0812954}"/>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75D32A31-F02D-45F1-A2C0-7274A3B14DA7}"/>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08EB3799-A3B9-4883-9AF5-CE92DE599806}"/>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4432F693-D903-4827-8C95-0E0AB22AFFFA}"/>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31FC6434-AB01-4BBD-9E8B-24B99AEB49BA}"/>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6BC944D4-FDEA-448E-84A2-2F9F152D4FD2}"/>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49BD867C-E896-4A40-A924-7B152A39ECC7}"/>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2778D245-60A8-4B9D-B12C-84AC34E65D99}"/>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999C5221-CD10-45EF-977A-179A3BC2A30F}"/>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5" name="Group 263">
                  <a:extLst>
                    <a:ext uri="{FF2B5EF4-FFF2-40B4-BE49-F238E27FC236}">
                      <a16:creationId xmlns:a16="http://schemas.microsoft.com/office/drawing/2014/main" id="{91021F53-EA77-40E7-AC32-E3485EE71690}"/>
                    </a:ext>
                  </a:extLst>
                </p:cNvPr>
                <p:cNvGrpSpPr>
                  <a:grpSpLocks/>
                </p:cNvGrpSpPr>
                <p:nvPr/>
              </p:nvGrpSpPr>
              <p:grpSpPr bwMode="auto">
                <a:xfrm>
                  <a:off x="8077200" y="2286000"/>
                  <a:ext cx="914400" cy="457200"/>
                  <a:chOff x="6553200" y="2209800"/>
                  <a:chExt cx="1371600" cy="457200"/>
                </a:xfrm>
              </p:grpSpPr>
              <p:cxnSp>
                <p:nvCxnSpPr>
                  <p:cNvPr id="150" name="Straight Connector 149">
                    <a:extLst>
                      <a:ext uri="{FF2B5EF4-FFF2-40B4-BE49-F238E27FC236}">
                        <a16:creationId xmlns:a16="http://schemas.microsoft.com/office/drawing/2014/main" id="{32852475-D2AC-4F04-9D12-124B5075D619}"/>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C649345F-1468-4FCB-B707-ADC4542CEDEB}"/>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B3D1B0B6-46F0-44C3-A22F-1A07FEF0C913}"/>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42DF9B1C-D2DC-450D-902B-51FEA8649DB4}"/>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BA0277D6-7DA1-4A64-AA53-27BCB85F24AC}"/>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591125E7-09F1-4C4D-A150-42CC84458610}"/>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084CEC2B-C1CF-4BC8-8337-18F30B81F183}"/>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6914374F-BAA9-4719-92A5-9DBFD4DAF2B8}"/>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0E4A8F15-2A5B-4781-AAE7-AA0E22310B07}"/>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C3AC34BD-0753-4480-A30A-F0D909A3CC01}"/>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8C5A44D0-737C-4EC3-A99B-25B2B813B870}"/>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52F13810-6AAE-4489-8243-DD1ECEF8419F}"/>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6" name="TextBox 266">
                <a:extLst>
                  <a:ext uri="{FF2B5EF4-FFF2-40B4-BE49-F238E27FC236}">
                    <a16:creationId xmlns:a16="http://schemas.microsoft.com/office/drawing/2014/main" id="{C0E0EF90-381D-4DA4-8508-18AE575C852E}"/>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7" name="TextBox 268">
                <a:extLst>
                  <a:ext uri="{FF2B5EF4-FFF2-40B4-BE49-F238E27FC236}">
                    <a16:creationId xmlns:a16="http://schemas.microsoft.com/office/drawing/2014/main" id="{9866EFFB-E1C9-41CF-8BBC-2DC28E0EDDA8}"/>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8" name="TextBox 269">
                <a:extLst>
                  <a:ext uri="{FF2B5EF4-FFF2-40B4-BE49-F238E27FC236}">
                    <a16:creationId xmlns:a16="http://schemas.microsoft.com/office/drawing/2014/main" id="{7AB11257-B4DB-4AC8-AA0E-4318F5E7CC6D}"/>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9" name="TextBox 270">
                <a:extLst>
                  <a:ext uri="{FF2B5EF4-FFF2-40B4-BE49-F238E27FC236}">
                    <a16:creationId xmlns:a16="http://schemas.microsoft.com/office/drawing/2014/main" id="{B4B11E8A-8008-431A-8693-F912280506F5}"/>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40" name="TextBox 271">
                <a:extLst>
                  <a:ext uri="{FF2B5EF4-FFF2-40B4-BE49-F238E27FC236}">
                    <a16:creationId xmlns:a16="http://schemas.microsoft.com/office/drawing/2014/main" id="{704319B1-48AD-4EB0-9EB1-DAB23AECED4D}"/>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1" name="TextBox 272">
                <a:extLst>
                  <a:ext uri="{FF2B5EF4-FFF2-40B4-BE49-F238E27FC236}">
                    <a16:creationId xmlns:a16="http://schemas.microsoft.com/office/drawing/2014/main" id="{D618CAE9-2805-4299-B359-8D676BED19B9}"/>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2" name="TextBox 273">
                <a:extLst>
                  <a:ext uri="{FF2B5EF4-FFF2-40B4-BE49-F238E27FC236}">
                    <a16:creationId xmlns:a16="http://schemas.microsoft.com/office/drawing/2014/main" id="{940EFAAD-B101-4DDB-8FAA-E8BA9CEB7C88}"/>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32" name="TextBox 275">
              <a:extLst>
                <a:ext uri="{FF2B5EF4-FFF2-40B4-BE49-F238E27FC236}">
                  <a16:creationId xmlns:a16="http://schemas.microsoft.com/office/drawing/2014/main" id="{A802D071-F178-4931-84AD-F9A0C5DB1EAE}"/>
                </a:ext>
              </a:extLst>
            </p:cNvPr>
            <p:cNvSpPr txBox="1">
              <a:spLocks noChangeArrowheads="1"/>
            </p:cNvSpPr>
            <p:nvPr/>
          </p:nvSpPr>
          <p:spPr bwMode="auto">
            <a:xfrm>
              <a:off x="3348041" y="4082158"/>
              <a:ext cx="2447917"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3" name="TextBox 276">
              <a:extLst>
                <a:ext uri="{FF2B5EF4-FFF2-40B4-BE49-F238E27FC236}">
                  <a16:creationId xmlns:a16="http://schemas.microsoft.com/office/drawing/2014/main" id="{BD21456B-3BBF-486E-A585-D3E4DC14C4C7}"/>
                </a:ext>
              </a:extLst>
            </p:cNvPr>
            <p:cNvSpPr txBox="1">
              <a:spLocks noChangeArrowheads="1"/>
            </p:cNvSpPr>
            <p:nvPr/>
          </p:nvSpPr>
          <p:spPr bwMode="auto">
            <a:xfrm>
              <a:off x="3576580" y="1764443"/>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wheel(1)">
                                      <p:cBhvr>
                                        <p:cTn id="7" dur="20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0" name="Straight Connector 119">
            <a:extLst>
              <a:ext uri="{FF2B5EF4-FFF2-40B4-BE49-F238E27FC236}">
                <a16:creationId xmlns:a16="http://schemas.microsoft.com/office/drawing/2014/main" id="{C769DA5A-C341-442D-A6AC-2A4DCE691A81}"/>
              </a:ext>
            </a:extLst>
          </p:cNvPr>
          <p:cNvCxnSpPr/>
          <p:nvPr/>
        </p:nvCxnSpPr>
        <p:spPr>
          <a:xfrm>
            <a:off x="4343400" y="990600"/>
            <a:ext cx="0" cy="3200400"/>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EBF66CF9-DCEB-4311-9DB3-229B93212355}"/>
              </a:ext>
            </a:extLst>
          </p:cNvPr>
          <p:cNvCxnSpPr/>
          <p:nvPr/>
        </p:nvCxnSpPr>
        <p:spPr>
          <a:xfrm>
            <a:off x="8153400" y="990600"/>
            <a:ext cx="0" cy="304800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3556" name="TextBox 123">
            <a:extLst>
              <a:ext uri="{FF2B5EF4-FFF2-40B4-BE49-F238E27FC236}">
                <a16:creationId xmlns:a16="http://schemas.microsoft.com/office/drawing/2014/main" id="{6E25F027-33D7-4D08-9582-0B83C1CF8599}"/>
              </a:ext>
            </a:extLst>
          </p:cNvPr>
          <p:cNvSpPr txBox="1">
            <a:spLocks noChangeArrowheads="1"/>
          </p:cNvSpPr>
          <p:nvPr/>
        </p:nvSpPr>
        <p:spPr bwMode="auto">
          <a:xfrm>
            <a:off x="30480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a:t>
            </a:r>
          </a:p>
        </p:txBody>
      </p:sp>
      <p:sp>
        <p:nvSpPr>
          <p:cNvPr id="23557" name="TextBox 124">
            <a:extLst>
              <a:ext uri="{FF2B5EF4-FFF2-40B4-BE49-F238E27FC236}">
                <a16:creationId xmlns:a16="http://schemas.microsoft.com/office/drawing/2014/main" id="{72EF7847-B437-4A50-819B-7FCBF93CB2E6}"/>
              </a:ext>
            </a:extLst>
          </p:cNvPr>
          <p:cNvSpPr txBox="1">
            <a:spLocks noChangeArrowheads="1"/>
          </p:cNvSpPr>
          <p:nvPr/>
        </p:nvSpPr>
        <p:spPr bwMode="auto">
          <a:xfrm>
            <a:off x="5867400" y="1143000"/>
            <a:ext cx="91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liquid + vapor</a:t>
            </a:r>
          </a:p>
        </p:txBody>
      </p:sp>
      <p:sp>
        <p:nvSpPr>
          <p:cNvPr id="23558" name="TextBox 125">
            <a:extLst>
              <a:ext uri="{FF2B5EF4-FFF2-40B4-BE49-F238E27FC236}">
                <a16:creationId xmlns:a16="http://schemas.microsoft.com/office/drawing/2014/main" id="{FFA1D775-0C93-489C-9DB7-77B06D8D5C63}"/>
              </a:ext>
            </a:extLst>
          </p:cNvPr>
          <p:cNvSpPr txBox="1">
            <a:spLocks noChangeArrowheads="1"/>
          </p:cNvSpPr>
          <p:nvPr/>
        </p:nvSpPr>
        <p:spPr bwMode="auto">
          <a:xfrm>
            <a:off x="8229600" y="1230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b="1">
                <a:cs typeface="Calibri" panose="020F0502020204030204" pitchFamily="34" charset="0"/>
              </a:rPr>
              <a:t>vapor</a:t>
            </a:r>
          </a:p>
        </p:txBody>
      </p:sp>
      <p:cxnSp>
        <p:nvCxnSpPr>
          <p:cNvPr id="128" name="Straight Arrow Connector 127">
            <a:extLst>
              <a:ext uri="{FF2B5EF4-FFF2-40B4-BE49-F238E27FC236}">
                <a16:creationId xmlns:a16="http://schemas.microsoft.com/office/drawing/2014/main" id="{A0E7AFCD-6742-45F7-BAEE-30998280457F}"/>
              </a:ext>
            </a:extLst>
          </p:cNvPr>
          <p:cNvCxnSpPr>
            <a:cxnSpLocks/>
          </p:cNvCxnSpPr>
          <p:nvPr/>
        </p:nvCxnSpPr>
        <p:spPr>
          <a:xfrm flipV="1">
            <a:off x="6324600" y="3429000"/>
            <a:ext cx="1828800" cy="2133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D1E42C6A-AE99-4F78-B6AA-24B0D6006393}"/>
              </a:ext>
            </a:extLst>
          </p:cNvPr>
          <p:cNvCxnSpPr/>
          <p:nvPr/>
        </p:nvCxnSpPr>
        <p:spPr>
          <a:xfrm flipH="1" flipV="1">
            <a:off x="4343400" y="3429000"/>
            <a:ext cx="1981200" cy="2133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3561" name="TextBox 133">
            <a:extLst>
              <a:ext uri="{FF2B5EF4-FFF2-40B4-BE49-F238E27FC236}">
                <a16:creationId xmlns:a16="http://schemas.microsoft.com/office/drawing/2014/main" id="{00A8133B-487B-4F2F-85BD-F462E42236E9}"/>
              </a:ext>
            </a:extLst>
          </p:cNvPr>
          <p:cNvSpPr txBox="1">
            <a:spLocks noChangeArrowheads="1"/>
          </p:cNvSpPr>
          <p:nvPr/>
        </p:nvSpPr>
        <p:spPr bwMode="auto">
          <a:xfrm>
            <a:off x="4800600" y="5638800"/>
            <a:ext cx="29718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l-GR" altLang="en-US" sz="2000" b="1" dirty="0">
                <a:solidFill>
                  <a:schemeClr val="tx2"/>
                </a:solidFill>
                <a:cs typeface="Calibri" panose="020F0502020204030204" pitchFamily="34" charset="0"/>
              </a:rPr>
              <a:t>Δ</a:t>
            </a:r>
            <a:r>
              <a:rPr lang="en-US" altLang="en-US" sz="2000" b="1" dirty="0" err="1">
                <a:solidFill>
                  <a:schemeClr val="tx2"/>
                </a:solidFill>
                <a:cs typeface="Calibri" panose="020F0502020204030204" pitchFamily="34" charset="0"/>
              </a:rPr>
              <a:t>H</a:t>
            </a:r>
            <a:r>
              <a:rPr lang="en-US" altLang="en-US" sz="2000" b="1" baseline="-25000" dirty="0" err="1">
                <a:solidFill>
                  <a:schemeClr val="tx2"/>
                </a:solidFill>
                <a:cs typeface="Calibri" panose="020F0502020204030204" pitchFamily="34" charset="0"/>
              </a:rPr>
              <a:t>vap</a:t>
            </a:r>
            <a:r>
              <a:rPr lang="en-US" altLang="en-US" sz="2000" b="1" dirty="0">
                <a:solidFill>
                  <a:schemeClr val="tx2"/>
                </a:solidFill>
                <a:cs typeface="Calibri" panose="020F0502020204030204" pitchFamily="34" charset="0"/>
              </a:rPr>
              <a:t> = energy difference between vapor and liquid</a:t>
            </a:r>
          </a:p>
        </p:txBody>
      </p:sp>
      <p:sp>
        <p:nvSpPr>
          <p:cNvPr id="126" name="TextBox 122">
            <a:extLst>
              <a:ext uri="{FF2B5EF4-FFF2-40B4-BE49-F238E27FC236}">
                <a16:creationId xmlns:a16="http://schemas.microsoft.com/office/drawing/2014/main" id="{3A700A53-C2A3-4DC9-9BD2-F5276E8F8B08}"/>
              </a:ext>
            </a:extLst>
          </p:cNvPr>
          <p:cNvSpPr txBox="1">
            <a:spLocks noRot="1" noChangeAspect="1" noMove="1" noResize="1" noEditPoints="1" noAdjustHandles="1" noChangeArrowheads="1" noChangeShapeType="1" noTextEdit="1"/>
          </p:cNvSpPr>
          <p:nvPr/>
        </p:nvSpPr>
        <p:spPr bwMode="auto">
          <a:xfrm>
            <a:off x="809310" y="325976"/>
            <a:ext cx="2435494" cy="689099"/>
          </a:xfrm>
          <a:prstGeom prst="rect">
            <a:avLst/>
          </a:prstGeom>
          <a:blipFill rotWithShape="1">
            <a:blip r:embed="rId2"/>
            <a:stretch>
              <a:fillRect l="-7769" t="-14035" b="-24561"/>
            </a:stretch>
          </a:blipFill>
          <a:ln>
            <a:noFill/>
          </a:ln>
        </p:spPr>
        <p:txBody>
          <a:bodyPr/>
          <a:lstStyle/>
          <a:p>
            <a:pPr>
              <a:defRPr/>
            </a:pPr>
            <a:r>
              <a:rPr lang="en-US">
                <a:noFill/>
                <a:latin typeface="+mn-lt"/>
                <a:ea typeface="+mn-ea"/>
              </a:rPr>
              <a:t> </a:t>
            </a:r>
          </a:p>
        </p:txBody>
      </p:sp>
      <p:grpSp>
        <p:nvGrpSpPr>
          <p:cNvPr id="127" name="Group 277">
            <a:extLst>
              <a:ext uri="{FF2B5EF4-FFF2-40B4-BE49-F238E27FC236}">
                <a16:creationId xmlns:a16="http://schemas.microsoft.com/office/drawing/2014/main" id="{D9036997-6350-4EA7-A7AA-8E12F5A51592}"/>
              </a:ext>
            </a:extLst>
          </p:cNvPr>
          <p:cNvGrpSpPr>
            <a:grpSpLocks/>
          </p:cNvGrpSpPr>
          <p:nvPr/>
        </p:nvGrpSpPr>
        <p:grpSpPr bwMode="auto">
          <a:xfrm>
            <a:off x="-152400" y="1808692"/>
            <a:ext cx="9448800" cy="2675440"/>
            <a:chOff x="-152400" y="1809260"/>
            <a:chExt cx="9448800" cy="2674316"/>
          </a:xfrm>
        </p:grpSpPr>
        <p:grpSp>
          <p:nvGrpSpPr>
            <p:cNvPr id="130" name="Group 274">
              <a:extLst>
                <a:ext uri="{FF2B5EF4-FFF2-40B4-BE49-F238E27FC236}">
                  <a16:creationId xmlns:a16="http://schemas.microsoft.com/office/drawing/2014/main" id="{AEE89BE0-875A-4DDC-8A99-970F56937A3A}"/>
                </a:ext>
              </a:extLst>
            </p:cNvPr>
            <p:cNvGrpSpPr>
              <a:grpSpLocks/>
            </p:cNvGrpSpPr>
            <p:nvPr/>
          </p:nvGrpSpPr>
          <p:grpSpPr bwMode="auto">
            <a:xfrm>
              <a:off x="-152400" y="2209800"/>
              <a:ext cx="9448800" cy="1758425"/>
              <a:chOff x="-152400" y="1978223"/>
              <a:chExt cx="9448800" cy="1758425"/>
            </a:xfrm>
          </p:grpSpPr>
          <p:grpSp>
            <p:nvGrpSpPr>
              <p:cNvPr id="133" name="Group 206">
                <a:extLst>
                  <a:ext uri="{FF2B5EF4-FFF2-40B4-BE49-F238E27FC236}">
                    <a16:creationId xmlns:a16="http://schemas.microsoft.com/office/drawing/2014/main" id="{EFC92778-3FBE-4742-A1FF-CAAAE3963AD0}"/>
                  </a:ext>
                </a:extLst>
              </p:cNvPr>
              <p:cNvGrpSpPr>
                <a:grpSpLocks/>
              </p:cNvGrpSpPr>
              <p:nvPr/>
            </p:nvGrpSpPr>
            <p:grpSpPr bwMode="auto">
              <a:xfrm>
                <a:off x="76200" y="3200484"/>
                <a:ext cx="8915400" cy="536164"/>
                <a:chOff x="76200" y="3200484"/>
                <a:chExt cx="8915400" cy="536164"/>
              </a:xfrm>
            </p:grpSpPr>
            <p:cxnSp>
              <p:nvCxnSpPr>
                <p:cNvPr id="261" name="Straight Connector 260">
                  <a:extLst>
                    <a:ext uri="{FF2B5EF4-FFF2-40B4-BE49-F238E27FC236}">
                      <a16:creationId xmlns:a16="http://schemas.microsoft.com/office/drawing/2014/main" id="{AE1E4BA6-B147-4FA7-B122-8F45743DC5F9}"/>
                    </a:ext>
                  </a:extLst>
                </p:cNvPr>
                <p:cNvCxnSpPr/>
                <p:nvPr/>
              </p:nvCxnSpPr>
              <p:spPr>
                <a:xfrm>
                  <a:off x="219075" y="3200484"/>
                  <a:ext cx="16414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4092F55A-8FF2-49AC-8E36-B120ACB5EACE}"/>
                    </a:ext>
                  </a:extLst>
                </p:cNvPr>
                <p:cNvCxnSpPr/>
                <p:nvPr/>
              </p:nvCxnSpPr>
              <p:spPr>
                <a:xfrm>
                  <a:off x="2190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421E141A-C48C-4833-80E8-4F0013A1621C}"/>
                    </a:ext>
                  </a:extLst>
                </p:cNvPr>
                <p:cNvCxnSpPr/>
                <p:nvPr/>
              </p:nvCxnSpPr>
              <p:spPr>
                <a:xfrm>
                  <a:off x="403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A9EF52C1-15C1-47C1-A447-249FA167D3E7}"/>
                    </a:ext>
                  </a:extLst>
                </p:cNvPr>
                <p:cNvCxnSpPr/>
                <p:nvPr/>
              </p:nvCxnSpPr>
              <p:spPr>
                <a:xfrm>
                  <a:off x="614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846CF1F0-4CE2-4813-9644-84532418583B}"/>
                    </a:ext>
                  </a:extLst>
                </p:cNvPr>
                <p:cNvCxnSpPr/>
                <p:nvPr/>
              </p:nvCxnSpPr>
              <p:spPr>
                <a:xfrm>
                  <a:off x="8270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E469F5CF-EA0F-4AA4-89C3-1C9EB1FC6366}"/>
                    </a:ext>
                  </a:extLst>
                </p:cNvPr>
                <p:cNvCxnSpPr/>
                <p:nvPr/>
              </p:nvCxnSpPr>
              <p:spPr>
                <a:xfrm>
                  <a:off x="10382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127C0390-8027-4ABF-92E2-E00F4EDC29C9}"/>
                    </a:ext>
                  </a:extLst>
                </p:cNvPr>
                <p:cNvCxnSpPr/>
                <p:nvPr/>
              </p:nvCxnSpPr>
              <p:spPr>
                <a:xfrm>
                  <a:off x="12509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0A901A89-5F2D-4F2E-B865-ADA68F81C607}"/>
                    </a:ext>
                  </a:extLst>
                </p:cNvPr>
                <p:cNvCxnSpPr/>
                <p:nvPr/>
              </p:nvCxnSpPr>
              <p:spPr>
                <a:xfrm>
                  <a:off x="14620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C264AEA9-AFCF-4A2B-95D4-E208E88BAB35}"/>
                    </a:ext>
                  </a:extLst>
                </p:cNvPr>
                <p:cNvCxnSpPr/>
                <p:nvPr/>
              </p:nvCxnSpPr>
              <p:spPr>
                <a:xfrm>
                  <a:off x="16605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6CA82226-F967-4A4C-8E0D-4C9B9939831C}"/>
                    </a:ext>
                  </a:extLst>
                </p:cNvPr>
                <p:cNvCxnSpPr/>
                <p:nvPr/>
              </p:nvCxnSpPr>
              <p:spPr>
                <a:xfrm>
                  <a:off x="1660525" y="3200484"/>
                  <a:ext cx="18557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0B47C8D0-4A7B-442B-A67A-BD879AD53839}"/>
                    </a:ext>
                  </a:extLst>
                </p:cNvPr>
                <p:cNvCxnSpPr/>
                <p:nvPr/>
              </p:nvCxnSpPr>
              <p:spPr>
                <a:xfrm>
                  <a:off x="18462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02732F43-2747-4377-8948-D72E1F6360CD}"/>
                    </a:ext>
                  </a:extLst>
                </p:cNvPr>
                <p:cNvCxnSpPr/>
                <p:nvPr/>
              </p:nvCxnSpPr>
              <p:spPr>
                <a:xfrm>
                  <a:off x="205898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B20E132F-9CED-46CF-B5AA-ECBC7F57B758}"/>
                    </a:ext>
                  </a:extLst>
                </p:cNvPr>
                <p:cNvCxnSpPr/>
                <p:nvPr/>
              </p:nvCxnSpPr>
              <p:spPr>
                <a:xfrm>
                  <a:off x="227012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C7311061-9A0B-4502-8727-ECDA6DF33828}"/>
                    </a:ext>
                  </a:extLst>
                </p:cNvPr>
                <p:cNvCxnSpPr/>
                <p:nvPr/>
              </p:nvCxnSpPr>
              <p:spPr>
                <a:xfrm>
                  <a:off x="24828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A9142D60-571A-45E5-B78F-A8C8521C133E}"/>
                    </a:ext>
                  </a:extLst>
                </p:cNvPr>
                <p:cNvCxnSpPr/>
                <p:nvPr/>
              </p:nvCxnSpPr>
              <p:spPr>
                <a:xfrm>
                  <a:off x="269398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8A3323ED-922F-4C8E-A800-423DD49D9A5D}"/>
                    </a:ext>
                  </a:extLst>
                </p:cNvPr>
                <p:cNvCxnSpPr/>
                <p:nvPr/>
              </p:nvCxnSpPr>
              <p:spPr>
                <a:xfrm>
                  <a:off x="29067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B2ECAD6C-0BD1-41CC-80C5-1BFCE3C45B74}"/>
                    </a:ext>
                  </a:extLst>
                </p:cNvPr>
                <p:cNvCxnSpPr/>
                <p:nvPr/>
              </p:nvCxnSpPr>
              <p:spPr>
                <a:xfrm>
                  <a:off x="31194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EFCEABAF-9B8D-45EC-BCC3-922AF5633924}"/>
                    </a:ext>
                  </a:extLst>
                </p:cNvPr>
                <p:cNvCxnSpPr/>
                <p:nvPr/>
              </p:nvCxnSpPr>
              <p:spPr>
                <a:xfrm>
                  <a:off x="33178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4D761767-A2C8-4B62-A276-B1E732B8B31C}"/>
                    </a:ext>
                  </a:extLst>
                </p:cNvPr>
                <p:cNvCxnSpPr/>
                <p:nvPr/>
              </p:nvCxnSpPr>
              <p:spPr>
                <a:xfrm>
                  <a:off x="3317875"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86C31DBF-AAA4-4C39-B493-D24E9FDD073C}"/>
                    </a:ext>
                  </a:extLst>
                </p:cNvPr>
                <p:cNvCxnSpPr/>
                <p:nvPr/>
              </p:nvCxnSpPr>
              <p:spPr>
                <a:xfrm>
                  <a:off x="350361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3519241C-FA87-46C0-80A0-115E7C889211}"/>
                    </a:ext>
                  </a:extLst>
                </p:cNvPr>
                <p:cNvCxnSpPr/>
                <p:nvPr/>
              </p:nvCxnSpPr>
              <p:spPr>
                <a:xfrm>
                  <a:off x="371475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09E456D6-662D-4B20-9000-F26321962311}"/>
                    </a:ext>
                  </a:extLst>
                </p:cNvPr>
                <p:cNvCxnSpPr/>
                <p:nvPr/>
              </p:nvCxnSpPr>
              <p:spPr>
                <a:xfrm>
                  <a:off x="39274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98392005-3098-4351-B6C1-98ED1035FFF8}"/>
                    </a:ext>
                  </a:extLst>
                </p:cNvPr>
                <p:cNvCxnSpPr/>
                <p:nvPr/>
              </p:nvCxnSpPr>
              <p:spPr>
                <a:xfrm>
                  <a:off x="41386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26A3AF6E-B00D-44EB-9436-865279728BD1}"/>
                    </a:ext>
                  </a:extLst>
                </p:cNvPr>
                <p:cNvCxnSpPr/>
                <p:nvPr/>
              </p:nvCxnSpPr>
              <p:spPr>
                <a:xfrm>
                  <a:off x="43513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84CAB0A4-8DAE-47EF-8CD3-5C1F50F7ADFF}"/>
                    </a:ext>
                  </a:extLst>
                </p:cNvPr>
                <p:cNvCxnSpPr/>
                <p:nvPr/>
              </p:nvCxnSpPr>
              <p:spPr>
                <a:xfrm>
                  <a:off x="45624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591F8D53-167C-41AF-BB48-36F9FAAAA9B8}"/>
                    </a:ext>
                  </a:extLst>
                </p:cNvPr>
                <p:cNvCxnSpPr/>
                <p:nvPr/>
              </p:nvCxnSpPr>
              <p:spPr>
                <a:xfrm>
                  <a:off x="47752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CC9DA419-6D42-47C8-9DD9-1F07C0F59FEF}"/>
                    </a:ext>
                  </a:extLst>
                </p:cNvPr>
                <p:cNvCxnSpPr/>
                <p:nvPr/>
              </p:nvCxnSpPr>
              <p:spPr>
                <a:xfrm>
                  <a:off x="4973638"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D8F9D00D-BF2F-4A0B-A19E-198391E2FD55}"/>
                    </a:ext>
                  </a:extLst>
                </p:cNvPr>
                <p:cNvCxnSpPr/>
                <p:nvPr/>
              </p:nvCxnSpPr>
              <p:spPr>
                <a:xfrm>
                  <a:off x="4973638"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B59ED89C-828B-432E-A970-CF79AEF113DB}"/>
                    </a:ext>
                  </a:extLst>
                </p:cNvPr>
                <p:cNvCxnSpPr/>
                <p:nvPr/>
              </p:nvCxnSpPr>
              <p:spPr>
                <a:xfrm>
                  <a:off x="5159375"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68429466-A2BB-4013-BC2F-9D8F57325DDC}"/>
                    </a:ext>
                  </a:extLst>
                </p:cNvPr>
                <p:cNvCxnSpPr/>
                <p:nvPr/>
              </p:nvCxnSpPr>
              <p:spPr>
                <a:xfrm>
                  <a:off x="537051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35865E18-46AE-4EE0-A4BC-F79DF6EA8F46}"/>
                    </a:ext>
                  </a:extLst>
                </p:cNvPr>
                <p:cNvCxnSpPr/>
                <p:nvPr/>
              </p:nvCxnSpPr>
              <p:spPr>
                <a:xfrm>
                  <a:off x="55832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82E9CDCB-162C-462B-AC6B-9E7937A91D3E}"/>
                    </a:ext>
                  </a:extLst>
                </p:cNvPr>
                <p:cNvCxnSpPr/>
                <p:nvPr/>
              </p:nvCxnSpPr>
              <p:spPr>
                <a:xfrm>
                  <a:off x="57943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C8621B2C-F66B-4FB1-B80E-AC5105DB79F7}"/>
                    </a:ext>
                  </a:extLst>
                </p:cNvPr>
                <p:cNvCxnSpPr/>
                <p:nvPr/>
              </p:nvCxnSpPr>
              <p:spPr>
                <a:xfrm>
                  <a:off x="60071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84727139-2BAC-4381-8487-E074B963C407}"/>
                    </a:ext>
                  </a:extLst>
                </p:cNvPr>
                <p:cNvCxnSpPr/>
                <p:nvPr/>
              </p:nvCxnSpPr>
              <p:spPr>
                <a:xfrm>
                  <a:off x="62198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7130258E-5AC7-4A4D-9275-396896A32A55}"/>
                    </a:ext>
                  </a:extLst>
                </p:cNvPr>
                <p:cNvCxnSpPr/>
                <p:nvPr/>
              </p:nvCxnSpPr>
              <p:spPr>
                <a:xfrm>
                  <a:off x="64309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9352E87B-F530-452E-9147-081E8433244A}"/>
                    </a:ext>
                  </a:extLst>
                </p:cNvPr>
                <p:cNvCxnSpPr/>
                <p:nvPr/>
              </p:nvCxnSpPr>
              <p:spPr>
                <a:xfrm>
                  <a:off x="66294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B7349458-F0A9-47B7-9F31-6D06247A47E2}"/>
                    </a:ext>
                  </a:extLst>
                </p:cNvPr>
                <p:cNvCxnSpPr/>
                <p:nvPr/>
              </p:nvCxnSpPr>
              <p:spPr>
                <a:xfrm>
                  <a:off x="68278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AFADF3FD-3B90-4C45-B71C-B140F8388E0E}"/>
                    </a:ext>
                  </a:extLst>
                </p:cNvPr>
                <p:cNvCxnSpPr/>
                <p:nvPr/>
              </p:nvCxnSpPr>
              <p:spPr>
                <a:xfrm>
                  <a:off x="70485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E33BBCDD-4F72-4FB9-88F2-7E052EC5D6F2}"/>
                    </a:ext>
                  </a:extLst>
                </p:cNvPr>
                <p:cNvCxnSpPr/>
                <p:nvPr/>
              </p:nvCxnSpPr>
              <p:spPr>
                <a:xfrm>
                  <a:off x="7259638"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5BFA9DC4-AB55-499B-A83C-2669AFADE797}"/>
                    </a:ext>
                  </a:extLst>
                </p:cNvPr>
                <p:cNvCxnSpPr/>
                <p:nvPr/>
              </p:nvCxnSpPr>
              <p:spPr>
                <a:xfrm>
                  <a:off x="7472363"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2F17983A-A6B9-437A-ADC8-70D546C300C6}"/>
                    </a:ext>
                  </a:extLst>
                </p:cNvPr>
                <p:cNvCxnSpPr/>
                <p:nvPr/>
              </p:nvCxnSpPr>
              <p:spPr>
                <a:xfrm>
                  <a:off x="76835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A5297447-781D-4CD1-9A78-A21A5E07E2E8}"/>
                    </a:ext>
                  </a:extLst>
                </p:cNvPr>
                <p:cNvCxnSpPr/>
                <p:nvPr/>
              </p:nvCxnSpPr>
              <p:spPr>
                <a:xfrm>
                  <a:off x="789622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75132603-A4DF-414A-9E5C-2C159243D79D}"/>
                    </a:ext>
                  </a:extLst>
                </p:cNvPr>
                <p:cNvCxnSpPr/>
                <p:nvPr/>
              </p:nvCxnSpPr>
              <p:spPr>
                <a:xfrm>
                  <a:off x="8107363"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020B9FFA-5CBE-4B9B-8B7B-6239BDD543C4}"/>
                    </a:ext>
                  </a:extLst>
                </p:cNvPr>
                <p:cNvCxnSpPr/>
                <p:nvPr/>
              </p:nvCxnSpPr>
              <p:spPr>
                <a:xfrm>
                  <a:off x="6259513" y="3200484"/>
                  <a:ext cx="1855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8D90641B-A970-4F95-99A9-AFAF5D8DA5A6}"/>
                    </a:ext>
                  </a:extLst>
                </p:cNvPr>
                <p:cNvCxnSpPr/>
                <p:nvPr/>
              </p:nvCxnSpPr>
              <p:spPr>
                <a:xfrm>
                  <a:off x="8321675"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201B26D8-DF43-4891-B410-8514ECAF98A9}"/>
                    </a:ext>
                  </a:extLst>
                </p:cNvPr>
                <p:cNvCxnSpPr/>
                <p:nvPr/>
              </p:nvCxnSpPr>
              <p:spPr>
                <a:xfrm>
                  <a:off x="85344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D1EB62AB-6EDF-4D62-953E-785F03F801FE}"/>
                    </a:ext>
                  </a:extLst>
                </p:cNvPr>
                <p:cNvCxnSpPr/>
                <p:nvPr/>
              </p:nvCxnSpPr>
              <p:spPr>
                <a:xfrm>
                  <a:off x="6680200" y="3200484"/>
                  <a:ext cx="185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9" name="TextBox 190">
                  <a:extLst>
                    <a:ext uri="{FF2B5EF4-FFF2-40B4-BE49-F238E27FC236}">
                      <a16:creationId xmlns:a16="http://schemas.microsoft.com/office/drawing/2014/main" id="{B908251C-E694-4646-A750-7940A26CE292}"/>
                    </a:ext>
                  </a:extLst>
                </p:cNvPr>
                <p:cNvSpPr txBox="1">
                  <a:spLocks noChangeArrowheads="1"/>
                </p:cNvSpPr>
                <p:nvPr/>
              </p:nvSpPr>
              <p:spPr bwMode="auto">
                <a:xfrm>
                  <a:off x="76200" y="3429000"/>
                  <a:ext cx="355387"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0</a:t>
                  </a:r>
                </a:p>
              </p:txBody>
            </p:sp>
            <p:sp>
              <p:nvSpPr>
                <p:cNvPr id="310" name="TextBox 191">
                  <a:extLst>
                    <a:ext uri="{FF2B5EF4-FFF2-40B4-BE49-F238E27FC236}">
                      <a16:creationId xmlns:a16="http://schemas.microsoft.com/office/drawing/2014/main" id="{F367135B-0408-4046-B562-DEDFC933B855}"/>
                    </a:ext>
                  </a:extLst>
                </p:cNvPr>
                <p:cNvSpPr txBox="1">
                  <a:spLocks noChangeArrowheads="1"/>
                </p:cNvSpPr>
                <p:nvPr/>
              </p:nvSpPr>
              <p:spPr bwMode="auto">
                <a:xfrm>
                  <a:off x="786973" y="3429000"/>
                  <a:ext cx="497541"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a:t>
                  </a:r>
                </a:p>
              </p:txBody>
            </p:sp>
            <p:sp>
              <p:nvSpPr>
                <p:cNvPr id="311" name="TextBox 192">
                  <a:extLst>
                    <a:ext uri="{FF2B5EF4-FFF2-40B4-BE49-F238E27FC236}">
                      <a16:creationId xmlns:a16="http://schemas.microsoft.com/office/drawing/2014/main" id="{206E9460-AED8-470A-800E-49482AD92D4B}"/>
                    </a:ext>
                  </a:extLst>
                </p:cNvPr>
                <p:cNvSpPr txBox="1">
                  <a:spLocks noChangeArrowheads="1"/>
                </p:cNvSpPr>
                <p:nvPr/>
              </p:nvSpPr>
              <p:spPr bwMode="auto">
                <a:xfrm>
                  <a:off x="156882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1000</a:t>
                  </a:r>
                </a:p>
              </p:txBody>
            </p:sp>
            <p:sp>
              <p:nvSpPr>
                <p:cNvPr id="312" name="TextBox 193">
                  <a:extLst>
                    <a:ext uri="{FF2B5EF4-FFF2-40B4-BE49-F238E27FC236}">
                      <a16:creationId xmlns:a16="http://schemas.microsoft.com/office/drawing/2014/main" id="{C6552C25-FC8B-4271-8AB0-5317DBA426B0}"/>
                    </a:ext>
                  </a:extLst>
                </p:cNvPr>
                <p:cNvSpPr txBox="1">
                  <a:spLocks noChangeArrowheads="1"/>
                </p:cNvSpPr>
                <p:nvPr/>
              </p:nvSpPr>
              <p:spPr bwMode="auto">
                <a:xfrm>
                  <a:off x="235067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1500</a:t>
                  </a:r>
                </a:p>
              </p:txBody>
            </p:sp>
            <p:sp>
              <p:nvSpPr>
                <p:cNvPr id="313" name="TextBox 194">
                  <a:extLst>
                    <a:ext uri="{FF2B5EF4-FFF2-40B4-BE49-F238E27FC236}">
                      <a16:creationId xmlns:a16="http://schemas.microsoft.com/office/drawing/2014/main" id="{C26D6F2A-585A-4FB0-AB18-8F4BA9EEAA90}"/>
                    </a:ext>
                  </a:extLst>
                </p:cNvPr>
                <p:cNvSpPr txBox="1">
                  <a:spLocks noChangeArrowheads="1"/>
                </p:cNvSpPr>
                <p:nvPr/>
              </p:nvSpPr>
              <p:spPr bwMode="auto">
                <a:xfrm>
                  <a:off x="3203602"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2000</a:t>
                  </a:r>
                </a:p>
              </p:txBody>
            </p:sp>
            <p:sp>
              <p:nvSpPr>
                <p:cNvPr id="314" name="TextBox 195">
                  <a:extLst>
                    <a:ext uri="{FF2B5EF4-FFF2-40B4-BE49-F238E27FC236}">
                      <a16:creationId xmlns:a16="http://schemas.microsoft.com/office/drawing/2014/main" id="{FE4D3F01-6F0C-4212-87DC-6249066EA82F}"/>
                    </a:ext>
                  </a:extLst>
                </p:cNvPr>
                <p:cNvSpPr txBox="1">
                  <a:spLocks noChangeArrowheads="1"/>
                </p:cNvSpPr>
                <p:nvPr/>
              </p:nvSpPr>
              <p:spPr bwMode="auto">
                <a:xfrm>
                  <a:off x="4056529"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2500</a:t>
                  </a:r>
                </a:p>
              </p:txBody>
            </p:sp>
            <p:sp>
              <p:nvSpPr>
                <p:cNvPr id="315" name="TextBox 196">
                  <a:extLst>
                    <a:ext uri="{FF2B5EF4-FFF2-40B4-BE49-F238E27FC236}">
                      <a16:creationId xmlns:a16="http://schemas.microsoft.com/office/drawing/2014/main" id="{A9DC0951-6EB0-4646-A971-EC5FA1100BB1}"/>
                    </a:ext>
                  </a:extLst>
                </p:cNvPr>
                <p:cNvSpPr txBox="1">
                  <a:spLocks noChangeArrowheads="1"/>
                </p:cNvSpPr>
                <p:nvPr/>
              </p:nvSpPr>
              <p:spPr bwMode="auto">
                <a:xfrm>
                  <a:off x="4838380"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3000</a:t>
                  </a:r>
                </a:p>
              </p:txBody>
            </p:sp>
            <p:sp>
              <p:nvSpPr>
                <p:cNvPr id="316" name="TextBox 197">
                  <a:extLst>
                    <a:ext uri="{FF2B5EF4-FFF2-40B4-BE49-F238E27FC236}">
                      <a16:creationId xmlns:a16="http://schemas.microsoft.com/office/drawing/2014/main" id="{E7CC56D9-23E7-4AC6-AE36-99A5F00F1E0F}"/>
                    </a:ext>
                  </a:extLst>
                </p:cNvPr>
                <p:cNvSpPr txBox="1">
                  <a:spLocks noChangeArrowheads="1"/>
                </p:cNvSpPr>
                <p:nvPr/>
              </p:nvSpPr>
              <p:spPr bwMode="auto">
                <a:xfrm>
                  <a:off x="5691308"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3500</a:t>
                  </a:r>
                </a:p>
              </p:txBody>
            </p:sp>
            <p:sp>
              <p:nvSpPr>
                <p:cNvPr id="317" name="TextBox 198">
                  <a:extLst>
                    <a:ext uri="{FF2B5EF4-FFF2-40B4-BE49-F238E27FC236}">
                      <a16:creationId xmlns:a16="http://schemas.microsoft.com/office/drawing/2014/main" id="{09CBF6EE-C352-4D32-87E0-6E88D74C5917}"/>
                    </a:ext>
                  </a:extLst>
                </p:cNvPr>
                <p:cNvSpPr txBox="1">
                  <a:spLocks noChangeArrowheads="1"/>
                </p:cNvSpPr>
                <p:nvPr/>
              </p:nvSpPr>
              <p:spPr bwMode="auto">
                <a:xfrm>
                  <a:off x="6544235"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4000</a:t>
                  </a:r>
                </a:p>
              </p:txBody>
            </p:sp>
            <p:sp>
              <p:nvSpPr>
                <p:cNvPr id="318" name="TextBox 199">
                  <a:extLst>
                    <a:ext uri="{FF2B5EF4-FFF2-40B4-BE49-F238E27FC236}">
                      <a16:creationId xmlns:a16="http://schemas.microsoft.com/office/drawing/2014/main" id="{C9720E48-D0A6-463B-8800-0102F46756A2}"/>
                    </a:ext>
                  </a:extLst>
                </p:cNvPr>
                <p:cNvSpPr txBox="1">
                  <a:spLocks noChangeArrowheads="1"/>
                </p:cNvSpPr>
                <p:nvPr/>
              </p:nvSpPr>
              <p:spPr bwMode="auto">
                <a:xfrm>
                  <a:off x="7397163"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4500</a:t>
                  </a:r>
                </a:p>
              </p:txBody>
            </p:sp>
            <p:cxnSp>
              <p:nvCxnSpPr>
                <p:cNvPr id="319" name="Straight Connector 318">
                  <a:extLst>
                    <a:ext uri="{FF2B5EF4-FFF2-40B4-BE49-F238E27FC236}">
                      <a16:creationId xmlns:a16="http://schemas.microsoft.com/office/drawing/2014/main" id="{9799AE01-CA74-4486-866B-22B3A983EC44}"/>
                    </a:ext>
                  </a:extLst>
                </p:cNvPr>
                <p:cNvCxnSpPr/>
                <p:nvPr/>
              </p:nvCxnSpPr>
              <p:spPr>
                <a:xfrm>
                  <a:off x="8763000" y="3200484"/>
                  <a:ext cx="0" cy="152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E9468201-27BE-4ADD-9D8B-6BE5268F6D60}"/>
                    </a:ext>
                  </a:extLst>
                </p:cNvPr>
                <p:cNvCxnSpPr/>
                <p:nvPr/>
              </p:nvCxnSpPr>
              <p:spPr>
                <a:xfrm>
                  <a:off x="8991600" y="3200484"/>
                  <a:ext cx="0" cy="2285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A51E1F1F-25C7-4A82-BEDD-04B8966AF33C}"/>
                    </a:ext>
                  </a:extLst>
                </p:cNvPr>
                <p:cNvCxnSpPr/>
                <p:nvPr/>
              </p:nvCxnSpPr>
              <p:spPr>
                <a:xfrm>
                  <a:off x="6934200" y="3200484"/>
                  <a:ext cx="205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2" name="TextBox 204">
                  <a:extLst>
                    <a:ext uri="{FF2B5EF4-FFF2-40B4-BE49-F238E27FC236}">
                      <a16:creationId xmlns:a16="http://schemas.microsoft.com/office/drawing/2014/main" id="{2E209668-8887-49D5-9402-5E76A46645CF}"/>
                    </a:ext>
                  </a:extLst>
                </p:cNvPr>
                <p:cNvSpPr txBox="1">
                  <a:spLocks noChangeArrowheads="1"/>
                </p:cNvSpPr>
                <p:nvPr/>
              </p:nvSpPr>
              <p:spPr bwMode="auto">
                <a:xfrm>
                  <a:off x="8199504" y="3429000"/>
                  <a:ext cx="639696" cy="307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400">
                      <a:cs typeface="Calibri" panose="020F0502020204030204" pitchFamily="34" charset="0"/>
                    </a:rPr>
                    <a:t>5000</a:t>
                  </a:r>
                </a:p>
              </p:txBody>
            </p:sp>
          </p:grpSp>
          <p:grpSp>
            <p:nvGrpSpPr>
              <p:cNvPr id="134" name="Group 265">
                <a:extLst>
                  <a:ext uri="{FF2B5EF4-FFF2-40B4-BE49-F238E27FC236}">
                    <a16:creationId xmlns:a16="http://schemas.microsoft.com/office/drawing/2014/main" id="{83CE91D6-0AF2-4252-B1E6-6771311E8B9C}"/>
                  </a:ext>
                </a:extLst>
              </p:cNvPr>
              <p:cNvGrpSpPr>
                <a:grpSpLocks/>
              </p:cNvGrpSpPr>
              <p:nvPr/>
            </p:nvGrpSpPr>
            <p:grpSpPr bwMode="auto">
              <a:xfrm>
                <a:off x="228600" y="2286000"/>
                <a:ext cx="8763000" cy="457200"/>
                <a:chOff x="228600" y="2286000"/>
                <a:chExt cx="8763000" cy="457200"/>
              </a:xfrm>
            </p:grpSpPr>
            <p:grpSp>
              <p:nvGrpSpPr>
                <p:cNvPr id="142" name="Group 228">
                  <a:extLst>
                    <a:ext uri="{FF2B5EF4-FFF2-40B4-BE49-F238E27FC236}">
                      <a16:creationId xmlns:a16="http://schemas.microsoft.com/office/drawing/2014/main" id="{75818A91-8F62-47A1-BDC7-769FF4BE52BF}"/>
                    </a:ext>
                  </a:extLst>
                </p:cNvPr>
                <p:cNvGrpSpPr>
                  <a:grpSpLocks/>
                </p:cNvGrpSpPr>
                <p:nvPr/>
              </p:nvGrpSpPr>
              <p:grpSpPr bwMode="auto">
                <a:xfrm>
                  <a:off x="228600" y="2286000"/>
                  <a:ext cx="2362200" cy="457200"/>
                  <a:chOff x="228600" y="2286000"/>
                  <a:chExt cx="2895600" cy="457200"/>
                </a:xfrm>
              </p:grpSpPr>
              <p:cxnSp>
                <p:nvCxnSpPr>
                  <p:cNvPr id="209" name="Straight Connector 208">
                    <a:extLst>
                      <a:ext uri="{FF2B5EF4-FFF2-40B4-BE49-F238E27FC236}">
                        <a16:creationId xmlns:a16="http://schemas.microsoft.com/office/drawing/2014/main" id="{E6D454CE-6672-4BD9-8F3B-C2F35E561C55}"/>
                      </a:ext>
                    </a:extLst>
                  </p:cNvPr>
                  <p:cNvCxnSpPr/>
                  <p:nvPr/>
                </p:nvCxnSpPr>
                <p:spPr>
                  <a:xfrm>
                    <a:off x="228600" y="2514973"/>
                    <a:ext cx="289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A7F0D5DB-CBD9-45FA-8B60-D537B5241FCF}"/>
                      </a:ext>
                    </a:extLst>
                  </p:cNvPr>
                  <p:cNvCxnSpPr/>
                  <p:nvPr/>
                </p:nvCxnSpPr>
                <p:spPr>
                  <a:xfrm>
                    <a:off x="228600"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56D82894-20EA-479D-A9B9-878CBFA96792}"/>
                      </a:ext>
                    </a:extLst>
                  </p:cNvPr>
                  <p:cNvCxnSpPr/>
                  <p:nvPr/>
                </p:nvCxnSpPr>
                <p:spPr>
                  <a:xfrm>
                    <a:off x="3803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8DF8C128-2559-45FE-9A61-443AABF6C593}"/>
                      </a:ext>
                    </a:extLst>
                  </p:cNvPr>
                  <p:cNvCxnSpPr/>
                  <p:nvPr/>
                </p:nvCxnSpPr>
                <p:spPr>
                  <a:xfrm>
                    <a:off x="53411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372A3906-59E2-47BC-9682-C1100872E0D6}"/>
                      </a:ext>
                    </a:extLst>
                  </p:cNvPr>
                  <p:cNvCxnSpPr/>
                  <p:nvPr/>
                </p:nvCxnSpPr>
                <p:spPr>
                  <a:xfrm>
                    <a:off x="68590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DDAF864A-0C31-4EC8-AED4-42BCDEAB3F0A}"/>
                      </a:ext>
                    </a:extLst>
                  </p:cNvPr>
                  <p:cNvCxnSpPr/>
                  <p:nvPr/>
                </p:nvCxnSpPr>
                <p:spPr>
                  <a:xfrm>
                    <a:off x="83768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BACBE3BC-4640-4A8F-8F09-B655C114FF7B}"/>
                      </a:ext>
                    </a:extLst>
                  </p:cNvPr>
                  <p:cNvCxnSpPr/>
                  <p:nvPr/>
                </p:nvCxnSpPr>
                <p:spPr>
                  <a:xfrm>
                    <a:off x="991419"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8FBB8359-BA08-47BD-AE0B-FBB23218F3E0}"/>
                      </a:ext>
                    </a:extLst>
                  </p:cNvPr>
                  <p:cNvCxnSpPr/>
                  <p:nvPr/>
                </p:nvCxnSpPr>
                <p:spPr>
                  <a:xfrm>
                    <a:off x="114320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5B334CB6-5F44-45AE-AD65-80A00C573EA4}"/>
                      </a:ext>
                    </a:extLst>
                  </p:cNvPr>
                  <p:cNvCxnSpPr/>
                  <p:nvPr/>
                </p:nvCxnSpPr>
                <p:spPr>
                  <a:xfrm>
                    <a:off x="129499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7B534A21-8C90-4614-B504-7C280B911838}"/>
                      </a:ext>
                    </a:extLst>
                  </p:cNvPr>
                  <p:cNvCxnSpPr/>
                  <p:nvPr/>
                </p:nvCxnSpPr>
                <p:spPr>
                  <a:xfrm>
                    <a:off x="144872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9B7E66AD-61CB-4E62-8F6F-71E9DF4657E9}"/>
                      </a:ext>
                    </a:extLst>
                  </p:cNvPr>
                  <p:cNvCxnSpPr/>
                  <p:nvPr/>
                </p:nvCxnSpPr>
                <p:spPr>
                  <a:xfrm>
                    <a:off x="1600508"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6A4E03A6-F39A-457A-8DBA-AF7225E251F2}"/>
                      </a:ext>
                    </a:extLst>
                  </p:cNvPr>
                  <p:cNvCxnSpPr/>
                  <p:nvPr/>
                </p:nvCxnSpPr>
                <p:spPr>
                  <a:xfrm>
                    <a:off x="1752293"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CE1BC646-2526-41A7-AA38-B58DA3E01038}"/>
                      </a:ext>
                    </a:extLst>
                  </p:cNvPr>
                  <p:cNvCxnSpPr/>
                  <p:nvPr/>
                </p:nvCxnSpPr>
                <p:spPr>
                  <a:xfrm>
                    <a:off x="1904079"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B662802F-B8B0-433F-8945-99D4E78D2561}"/>
                      </a:ext>
                    </a:extLst>
                  </p:cNvPr>
                  <p:cNvCxnSpPr/>
                  <p:nvPr/>
                </p:nvCxnSpPr>
                <p:spPr>
                  <a:xfrm>
                    <a:off x="205781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80A9CC88-5AF6-4FE3-9BEF-FEAB778EC1C1}"/>
                      </a:ext>
                    </a:extLst>
                  </p:cNvPr>
                  <p:cNvCxnSpPr/>
                  <p:nvPr/>
                </p:nvCxnSpPr>
                <p:spPr>
                  <a:xfrm>
                    <a:off x="220959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3" name="Group 245">
                  <a:extLst>
                    <a:ext uri="{FF2B5EF4-FFF2-40B4-BE49-F238E27FC236}">
                      <a16:creationId xmlns:a16="http://schemas.microsoft.com/office/drawing/2014/main" id="{1CE310B1-66FF-4CA7-8B90-FE37C089D338}"/>
                    </a:ext>
                  </a:extLst>
                </p:cNvPr>
                <p:cNvGrpSpPr>
                  <a:grpSpLocks/>
                </p:cNvGrpSpPr>
                <p:nvPr/>
              </p:nvGrpSpPr>
              <p:grpSpPr bwMode="auto">
                <a:xfrm>
                  <a:off x="1295401" y="2286000"/>
                  <a:ext cx="6857999" cy="457200"/>
                  <a:chOff x="3352800" y="2286000"/>
                  <a:chExt cx="4168587" cy="457200"/>
                </a:xfrm>
              </p:grpSpPr>
              <p:cxnSp>
                <p:nvCxnSpPr>
                  <p:cNvPr id="195" name="Straight Connector 194">
                    <a:extLst>
                      <a:ext uri="{FF2B5EF4-FFF2-40B4-BE49-F238E27FC236}">
                        <a16:creationId xmlns:a16="http://schemas.microsoft.com/office/drawing/2014/main" id="{F0D31917-8266-42FC-95CB-68F33F340186}"/>
                      </a:ext>
                    </a:extLst>
                  </p:cNvPr>
                  <p:cNvCxnSpPr/>
                  <p:nvPr/>
                </p:nvCxnSpPr>
                <p:spPr>
                  <a:xfrm flipH="1">
                    <a:off x="3352799"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84CD358C-58C9-4120-B6F8-B0368AE733A4}"/>
                      </a:ext>
                    </a:extLst>
                  </p:cNvPr>
                  <p:cNvCxnSpPr/>
                  <p:nvPr/>
                </p:nvCxnSpPr>
                <p:spPr>
                  <a:xfrm flipH="1">
                    <a:off x="5218050"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909CC58B-1476-450D-A0C3-FD12D52C8821}"/>
                      </a:ext>
                    </a:extLst>
                  </p:cNvPr>
                  <p:cNvCxnSpPr/>
                  <p:nvPr/>
                </p:nvCxnSpPr>
                <p:spPr>
                  <a:xfrm flipH="1">
                    <a:off x="5093571"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CC6050FA-6B03-47BB-BF91-F2D454E26944}"/>
                      </a:ext>
                    </a:extLst>
                  </p:cNvPr>
                  <p:cNvCxnSpPr/>
                  <p:nvPr/>
                </p:nvCxnSpPr>
                <p:spPr>
                  <a:xfrm flipH="1">
                    <a:off x="4969092"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5F05430F-DCF3-4EB3-A35C-6AE1E51A05B6}"/>
                      </a:ext>
                    </a:extLst>
                  </p:cNvPr>
                  <p:cNvCxnSpPr/>
                  <p:nvPr/>
                </p:nvCxnSpPr>
                <p:spPr>
                  <a:xfrm flipH="1">
                    <a:off x="4844613"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0E0BDBF1-2127-4414-886C-CAE5F37648EE}"/>
                      </a:ext>
                    </a:extLst>
                  </p:cNvPr>
                  <p:cNvCxnSpPr/>
                  <p:nvPr/>
                </p:nvCxnSpPr>
                <p:spPr>
                  <a:xfrm flipH="1">
                    <a:off x="472013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04B844D4-55B2-414F-9C8F-B0E75B81FC5D}"/>
                      </a:ext>
                    </a:extLst>
                  </p:cNvPr>
                  <p:cNvCxnSpPr/>
                  <p:nvPr/>
                </p:nvCxnSpPr>
                <p:spPr>
                  <a:xfrm flipH="1">
                    <a:off x="4595656"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EAAD9A33-5CBF-4D20-B882-D8AFD8434558}"/>
                      </a:ext>
                    </a:extLst>
                  </p:cNvPr>
                  <p:cNvCxnSpPr/>
                  <p:nvPr/>
                </p:nvCxnSpPr>
                <p:spPr>
                  <a:xfrm flipH="1">
                    <a:off x="4472142" y="22864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8E1A8E78-54EF-4FBD-8B58-9D43407696ED}"/>
                      </a:ext>
                    </a:extLst>
                  </p:cNvPr>
                  <p:cNvCxnSpPr/>
                  <p:nvPr/>
                </p:nvCxnSpPr>
                <p:spPr>
                  <a:xfrm flipH="1">
                    <a:off x="4347664"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A6373819-9364-4BC4-ADF3-456FA4E7E81A}"/>
                      </a:ext>
                    </a:extLst>
                  </p:cNvPr>
                  <p:cNvCxnSpPr/>
                  <p:nvPr/>
                </p:nvCxnSpPr>
                <p:spPr>
                  <a:xfrm flipH="1">
                    <a:off x="4223185" y="23626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6C087383-5444-40DA-B47A-A0720C7D653B}"/>
                      </a:ext>
                    </a:extLst>
                  </p:cNvPr>
                  <p:cNvCxnSpPr/>
                  <p:nvPr/>
                </p:nvCxnSpPr>
                <p:spPr>
                  <a:xfrm flipH="1">
                    <a:off x="5159187" y="2514973"/>
                    <a:ext cx="2362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4" name="Group 263">
                  <a:extLst>
                    <a:ext uri="{FF2B5EF4-FFF2-40B4-BE49-F238E27FC236}">
                      <a16:creationId xmlns:a16="http://schemas.microsoft.com/office/drawing/2014/main" id="{3F126D2F-6472-4576-B3A7-DD02196E0A9A}"/>
                    </a:ext>
                  </a:extLst>
                </p:cNvPr>
                <p:cNvGrpSpPr>
                  <a:grpSpLocks/>
                </p:cNvGrpSpPr>
                <p:nvPr/>
              </p:nvGrpSpPr>
              <p:grpSpPr bwMode="auto">
                <a:xfrm>
                  <a:off x="8077200" y="2286000"/>
                  <a:ext cx="914400" cy="457200"/>
                  <a:chOff x="6553200" y="2209800"/>
                  <a:chExt cx="1371600" cy="457200"/>
                </a:xfrm>
              </p:grpSpPr>
              <p:cxnSp>
                <p:nvCxnSpPr>
                  <p:cNvPr id="145" name="Straight Connector 144">
                    <a:extLst>
                      <a:ext uri="{FF2B5EF4-FFF2-40B4-BE49-F238E27FC236}">
                        <a16:creationId xmlns:a16="http://schemas.microsoft.com/office/drawing/2014/main" id="{FE53C621-70EE-4047-8DE0-3AC2C5973744}"/>
                      </a:ext>
                    </a:extLst>
                  </p:cNvPr>
                  <p:cNvCxnSpPr/>
                  <p:nvPr/>
                </p:nvCxnSpPr>
                <p:spPr>
                  <a:xfrm>
                    <a:off x="6553200" y="2438773"/>
                    <a:ext cx="137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338E1750-1DC5-4952-B555-F010F2FC3C19}"/>
                      </a:ext>
                    </a:extLst>
                  </p:cNvPr>
                  <p:cNvCxnSpPr/>
                  <p:nvPr/>
                </p:nvCxnSpPr>
                <p:spPr>
                  <a:xfrm>
                    <a:off x="6677025"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A56A6368-2228-4C64-8B93-812A2BFC6977}"/>
                      </a:ext>
                    </a:extLst>
                  </p:cNvPr>
                  <p:cNvCxnSpPr/>
                  <p:nvPr/>
                </p:nvCxnSpPr>
                <p:spPr>
                  <a:xfrm>
                    <a:off x="6800850"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232E469C-B43C-49C5-B53E-792FB6205C48}"/>
                      </a:ext>
                    </a:extLst>
                  </p:cNvPr>
                  <p:cNvCxnSpPr/>
                  <p:nvPr/>
                </p:nvCxnSpPr>
                <p:spPr>
                  <a:xfrm>
                    <a:off x="69270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D84C1781-7723-4DF7-B799-DCE247536C9E}"/>
                      </a:ext>
                    </a:extLst>
                  </p:cNvPr>
                  <p:cNvCxnSpPr/>
                  <p:nvPr/>
                </p:nvCxnSpPr>
                <p:spPr>
                  <a:xfrm>
                    <a:off x="705088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522773F5-43BB-45B2-8461-70635453D5F9}"/>
                      </a:ext>
                    </a:extLst>
                  </p:cNvPr>
                  <p:cNvCxnSpPr/>
                  <p:nvPr/>
                </p:nvCxnSpPr>
                <p:spPr>
                  <a:xfrm>
                    <a:off x="7174707"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1C9FC609-FFE6-4BA0-99B5-F4BE665728E2}"/>
                      </a:ext>
                    </a:extLst>
                  </p:cNvPr>
                  <p:cNvCxnSpPr/>
                  <p:nvPr/>
                </p:nvCxnSpPr>
                <p:spPr>
                  <a:xfrm>
                    <a:off x="7298532"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0ECC2872-B1F2-4475-973F-30F422FBDA0B}"/>
                      </a:ext>
                    </a:extLst>
                  </p:cNvPr>
                  <p:cNvCxnSpPr/>
                  <p:nvPr/>
                </p:nvCxnSpPr>
                <p:spPr>
                  <a:xfrm>
                    <a:off x="7422357"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A68E963C-8A33-4DE8-90D6-08016446390E}"/>
                      </a:ext>
                    </a:extLst>
                  </p:cNvPr>
                  <p:cNvCxnSpPr/>
                  <p:nvPr/>
                </p:nvCxnSpPr>
                <p:spPr>
                  <a:xfrm>
                    <a:off x="7548563"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11A9E32C-A1AE-4B43-A1BE-7C2C281BA0F5}"/>
                      </a:ext>
                    </a:extLst>
                  </p:cNvPr>
                  <p:cNvCxnSpPr/>
                  <p:nvPr/>
                </p:nvCxnSpPr>
                <p:spPr>
                  <a:xfrm>
                    <a:off x="767238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D5890458-A38B-471C-844A-A5B733A331D8}"/>
                      </a:ext>
                    </a:extLst>
                  </p:cNvPr>
                  <p:cNvCxnSpPr/>
                  <p:nvPr/>
                </p:nvCxnSpPr>
                <p:spPr>
                  <a:xfrm>
                    <a:off x="7796213" y="2210269"/>
                    <a:ext cx="0" cy="457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EFFB41BA-B000-4E25-A575-81BD282B3158}"/>
                      </a:ext>
                    </a:extLst>
                  </p:cNvPr>
                  <p:cNvCxnSpPr/>
                  <p:nvPr/>
                </p:nvCxnSpPr>
                <p:spPr>
                  <a:xfrm>
                    <a:off x="7920038" y="2286437"/>
                    <a:ext cx="0" cy="30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5" name="TextBox 266">
                <a:extLst>
                  <a:ext uri="{FF2B5EF4-FFF2-40B4-BE49-F238E27FC236}">
                    <a16:creationId xmlns:a16="http://schemas.microsoft.com/office/drawing/2014/main" id="{C0F312EE-6189-4A35-ABF8-D3467C020807}"/>
                  </a:ext>
                </a:extLst>
              </p:cNvPr>
              <p:cNvSpPr txBox="1">
                <a:spLocks noChangeArrowheads="1"/>
              </p:cNvSpPr>
              <p:nvPr/>
            </p:nvSpPr>
            <p:spPr bwMode="auto">
              <a:xfrm>
                <a:off x="-1524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36" name="TextBox 268">
                <a:extLst>
                  <a:ext uri="{FF2B5EF4-FFF2-40B4-BE49-F238E27FC236}">
                    <a16:creationId xmlns:a16="http://schemas.microsoft.com/office/drawing/2014/main" id="{4B7C8362-C118-46EE-B630-EE7035D73606}"/>
                  </a:ext>
                </a:extLst>
              </p:cNvPr>
              <p:cNvSpPr txBox="1">
                <a:spLocks noChangeArrowheads="1"/>
              </p:cNvSpPr>
              <p:nvPr/>
            </p:nvSpPr>
            <p:spPr bwMode="auto">
              <a:xfrm>
                <a:off x="457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7" name="TextBox 269">
                <a:extLst>
                  <a:ext uri="{FF2B5EF4-FFF2-40B4-BE49-F238E27FC236}">
                    <a16:creationId xmlns:a16="http://schemas.microsoft.com/office/drawing/2014/main" id="{FF1BD734-59D6-47F7-9576-DD717F9E3236}"/>
                  </a:ext>
                </a:extLst>
              </p:cNvPr>
              <p:cNvSpPr txBox="1">
                <a:spLocks noChangeArrowheads="1"/>
              </p:cNvSpPr>
              <p:nvPr/>
            </p:nvSpPr>
            <p:spPr bwMode="auto">
              <a:xfrm>
                <a:off x="10668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0</a:t>
                </a:r>
              </a:p>
            </p:txBody>
          </p:sp>
          <p:sp>
            <p:nvSpPr>
              <p:cNvPr id="138" name="TextBox 270">
                <a:extLst>
                  <a:ext uri="{FF2B5EF4-FFF2-40B4-BE49-F238E27FC236}">
                    <a16:creationId xmlns:a16="http://schemas.microsoft.com/office/drawing/2014/main" id="{436BF894-496F-449D-A5DC-BF500CDFB8A1}"/>
                  </a:ext>
                </a:extLst>
              </p:cNvPr>
              <p:cNvSpPr txBox="1">
                <a:spLocks noChangeArrowheads="1"/>
              </p:cNvSpPr>
              <p:nvPr/>
            </p:nvSpPr>
            <p:spPr bwMode="auto">
              <a:xfrm>
                <a:off x="27432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100</a:t>
                </a:r>
              </a:p>
            </p:txBody>
          </p:sp>
          <p:sp>
            <p:nvSpPr>
              <p:cNvPr id="139" name="TextBox 271">
                <a:extLst>
                  <a:ext uri="{FF2B5EF4-FFF2-40B4-BE49-F238E27FC236}">
                    <a16:creationId xmlns:a16="http://schemas.microsoft.com/office/drawing/2014/main" id="{801B32D2-B9D0-47C7-94E1-978E1355A87D}"/>
                  </a:ext>
                </a:extLst>
              </p:cNvPr>
              <p:cNvSpPr txBox="1">
                <a:spLocks noChangeArrowheads="1"/>
              </p:cNvSpPr>
              <p:nvPr/>
            </p:nvSpPr>
            <p:spPr bwMode="auto">
              <a:xfrm>
                <a:off x="3810000" y="1978223"/>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200</a:t>
                </a:r>
              </a:p>
            </p:txBody>
          </p:sp>
          <p:sp>
            <p:nvSpPr>
              <p:cNvPr id="140" name="TextBox 272">
                <a:extLst>
                  <a:ext uri="{FF2B5EF4-FFF2-40B4-BE49-F238E27FC236}">
                    <a16:creationId xmlns:a16="http://schemas.microsoft.com/office/drawing/2014/main" id="{26A04F7A-A0D4-447A-AC04-FC3CDED891CA}"/>
                  </a:ext>
                </a:extLst>
              </p:cNvPr>
              <p:cNvSpPr txBox="1">
                <a:spLocks noChangeArrowheads="1"/>
              </p:cNvSpPr>
              <p:nvPr/>
            </p:nvSpPr>
            <p:spPr bwMode="auto">
              <a:xfrm>
                <a:off x="80772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300</a:t>
                </a:r>
              </a:p>
            </p:txBody>
          </p:sp>
          <p:sp>
            <p:nvSpPr>
              <p:cNvPr id="141" name="TextBox 273">
                <a:extLst>
                  <a:ext uri="{FF2B5EF4-FFF2-40B4-BE49-F238E27FC236}">
                    <a16:creationId xmlns:a16="http://schemas.microsoft.com/office/drawing/2014/main" id="{9FE50747-18C4-408E-A616-891FD1B49AFC}"/>
                  </a:ext>
                </a:extLst>
              </p:cNvPr>
              <p:cNvSpPr txBox="1">
                <a:spLocks noChangeArrowheads="1"/>
              </p:cNvSpPr>
              <p:nvPr/>
            </p:nvSpPr>
            <p:spPr bwMode="auto">
              <a:xfrm>
                <a:off x="8534400" y="2009001"/>
                <a:ext cx="762000" cy="276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200">
                    <a:cs typeface="Calibri" panose="020F0502020204030204" pitchFamily="34" charset="0"/>
                  </a:rPr>
                  <a:t>400</a:t>
                </a:r>
              </a:p>
            </p:txBody>
          </p:sp>
        </p:grpSp>
        <p:sp>
          <p:nvSpPr>
            <p:cNvPr id="131" name="TextBox 275">
              <a:extLst>
                <a:ext uri="{FF2B5EF4-FFF2-40B4-BE49-F238E27FC236}">
                  <a16:creationId xmlns:a16="http://schemas.microsoft.com/office/drawing/2014/main" id="{81E3B5F0-E1F2-413E-8416-4A14B2BA052A}"/>
                </a:ext>
              </a:extLst>
            </p:cNvPr>
            <p:cNvSpPr txBox="1">
              <a:spLocks noChangeArrowheads="1"/>
            </p:cNvSpPr>
            <p:nvPr/>
          </p:nvSpPr>
          <p:spPr bwMode="auto">
            <a:xfrm>
              <a:off x="3333751" y="4114399"/>
              <a:ext cx="2487611"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Specific Energy (kJ/kg)</a:t>
              </a:r>
            </a:p>
          </p:txBody>
        </p:sp>
        <p:sp>
          <p:nvSpPr>
            <p:cNvPr id="132" name="TextBox 276">
              <a:extLst>
                <a:ext uri="{FF2B5EF4-FFF2-40B4-BE49-F238E27FC236}">
                  <a16:creationId xmlns:a16="http://schemas.microsoft.com/office/drawing/2014/main" id="{95691680-6782-457F-9A6A-C450BFD090D2}"/>
                </a:ext>
              </a:extLst>
            </p:cNvPr>
            <p:cNvSpPr txBox="1">
              <a:spLocks noChangeArrowheads="1"/>
            </p:cNvSpPr>
            <p:nvPr/>
          </p:nvSpPr>
          <p:spPr bwMode="auto">
            <a:xfrm>
              <a:off x="3591720" y="1809260"/>
              <a:ext cx="1981200" cy="369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cs typeface="Calibri" panose="020F0502020204030204" pitchFamily="34" charset="0"/>
                </a:rPr>
                <a:t>Temperature (⁰C)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Rockwell Light"/>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1454</TotalTime>
  <Words>668</Words>
  <Application>Microsoft Office PowerPoint</Application>
  <PresentationFormat>On-screen Show (4:3)</PresentationFormat>
  <Paragraphs>319</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Cambria Math</vt:lpstr>
      <vt:lpstr>Franklin Gothic Book</vt:lpstr>
      <vt:lpstr>Rockwell Light</vt:lpstr>
      <vt:lpstr>Office Theme</vt:lpstr>
      <vt:lpstr>Exercise 4.2 Graphical Energy Balances - Visualizing Phase Properties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4.2 Visualizing Phase Properties</dc:title>
  <dc:creator>Microsoft Office User</dc:creator>
  <cp:lastModifiedBy>Sean Christopher McInnis</cp:lastModifiedBy>
  <cp:revision>24</cp:revision>
  <dcterms:created xsi:type="dcterms:W3CDTF">2018-10-11T16:25:37Z</dcterms:created>
  <dcterms:modified xsi:type="dcterms:W3CDTF">2025-10-15T17:00:09Z</dcterms:modified>
</cp:coreProperties>
</file>