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4" r:id="rId2"/>
    <p:sldMasterId id="2147483742" r:id="rId3"/>
  </p:sldMasterIdLst>
  <p:notesMasterIdLst>
    <p:notesMasterId r:id="rId15"/>
  </p:notesMasterIdLst>
  <p:sldIdLst>
    <p:sldId id="287" r:id="rId4"/>
    <p:sldId id="288" r:id="rId5"/>
    <p:sldId id="291" r:id="rId6"/>
    <p:sldId id="284" r:id="rId7"/>
    <p:sldId id="289" r:id="rId8"/>
    <p:sldId id="292" r:id="rId9"/>
    <p:sldId id="293" r:id="rId10"/>
    <p:sldId id="294" r:id="rId11"/>
    <p:sldId id="295" r:id="rId12"/>
    <p:sldId id="296" r:id="rId13"/>
    <p:sldId id="290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F9C"/>
    <a:srgbClr val="FF89CF"/>
    <a:srgbClr val="7488C6"/>
    <a:srgbClr val="9D85BD"/>
    <a:srgbClr val="96D2DE"/>
    <a:srgbClr val="1D4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1717DD-22D3-46F5-B2A8-39463434CCAB}" v="16" dt="2023-10-11T17:07:35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6"/>
    <p:restoredTop sz="93447" autoAdjust="0"/>
  </p:normalViewPr>
  <p:slideViewPr>
    <p:cSldViewPr>
      <p:cViewPr varScale="1">
        <p:scale>
          <a:sx n="60" d="100"/>
          <a:sy n="60" d="100"/>
        </p:scale>
        <p:origin x="87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gie MacNeel" clId="Web-{971717DD-22D3-46F5-B2A8-39463434CCAB}"/>
    <pc:docChg chg="modSld">
      <pc:chgData name="Maggie MacNeel" userId="" providerId="" clId="Web-{971717DD-22D3-46F5-B2A8-39463434CCAB}" dt="2023-10-11T17:07:35.229" v="15" actId="20577"/>
      <pc:docMkLst>
        <pc:docMk/>
      </pc:docMkLst>
      <pc:sldChg chg="modSp">
        <pc:chgData name="Maggie MacNeel" userId="" providerId="" clId="Web-{971717DD-22D3-46F5-B2A8-39463434CCAB}" dt="2023-10-11T17:07:35.229" v="15" actId="20577"/>
        <pc:sldMkLst>
          <pc:docMk/>
          <pc:sldMk cId="0" sldId="267"/>
        </pc:sldMkLst>
        <pc:spChg chg="mod">
          <ac:chgData name="Maggie MacNeel" userId="" providerId="" clId="Web-{971717DD-22D3-46F5-B2A8-39463434CCAB}" dt="2023-10-11T17:07:35.229" v="15" actId="20577"/>
          <ac:spMkLst>
            <pc:docMk/>
            <pc:sldMk cId="0" sldId="267"/>
            <ac:spMk id="3075" creationId="{47FA9A5A-12F9-41A3-978F-AF357163B1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DBEDAF-1D6D-4104-95AA-63A1B1BFE2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5689-BCBD-4876-BC15-33769FC15AB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C9DED7-BE9D-45B9-AADA-61ED269CABD1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F4E41A-09EC-4A71-9375-715EFDA8D6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DC678D-20A3-4496-BD02-E925D662B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9BCE5-04E9-4DD5-B032-FAE81FB108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CA43C-1756-4524-8769-AD745ED601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7953D8-A2DC-4616-960A-FEE1436CB3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301C0-252C-4D8E-B61E-8A7D6FA60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00C9-E2F1-464E-89A7-E60C0481F037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318E7-4B23-40FE-9A53-BA8A989E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55C6-9485-4C61-8916-FCB08D9B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26720-8047-4723-802F-CB9E693ED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21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E166D-35EB-4FEB-9BA6-6051E095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4FAAB-C28E-489D-B198-FCC32871D43D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94BD7-5960-42E6-B9FB-8CEA9D0C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A2209-40C7-4CF8-821E-75C827BB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F2F62-1DF9-4774-A11B-52C37CEA9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74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A388B-F181-4A55-B3E4-A7BDAF997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22956-021A-498E-B2A8-D59773755250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E8934-23F2-4F08-ABDC-63921F05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26AC3-DF45-426D-83E1-77634DF4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392BE-4BFA-4A8D-8460-D0CC27DF2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77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AFA41-ACAA-4CD7-AD67-5A059CE1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4DD1-E069-4087-B5B4-B10E632B00A4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E9571-25FC-4162-9AB2-FBD7433B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201E-8D74-4329-AF78-410DE9A2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11495-92EE-44B2-AE8E-44BA4B04A4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21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4F540-0549-4F95-9E35-4D20DFD4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BD258-744B-407A-9D19-85B304D6C01E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0B9CC-B4DB-47F6-9E60-AD64C1C8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0216C-C9C7-456B-9106-6841CA90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BE32A-D183-4745-AFB4-C3A813331E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85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3E220C-3540-4FCB-90D5-A8A92349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F97B7-BA51-458A-89C0-F9C01A1E5410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3CB48C-4F15-4BFC-91C9-DC6DA21B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3F9070-AF08-4336-AEEE-68512C6F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C0656-C661-4B1C-8E25-C9A361987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0AAA206-0992-49F0-BB74-D3B7B4C8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66DE-65AA-4AE8-A217-1D699C89A5D6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6FC8EDF-AFC4-45EF-A71A-2C4CC7BC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9A6C0A-F7E9-4123-8380-4D5111D9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92F79-113C-4CC0-8068-59C5D35584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58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8CE905-E1EF-415C-80CF-A77A713B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70D3F-F501-4527-B0E8-66AC4A7CB4E9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AF0C24F-88D1-4689-AC75-4ED489EC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F43AE4-F70B-4AD3-8616-B714A8C0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1FB6-BA3B-41F7-BE87-9EDAC6FDE2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91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2AD330B-109F-42BE-9843-4D2CC46C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A31BB-E8A8-412D-B44B-22378C60AAA8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0C218A-7879-47DE-8FEC-A95B5B05D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18B56D9-292D-4847-B8BD-F16AF3AE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42021-7115-4C33-832A-502D36257C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88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87C658-D727-462D-BF5B-D1B05F1D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27C5-1C10-4B1D-A8C5-7F7769013EDD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DCFBF6-9C50-4F66-98E3-14B82DB8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EE7166-821F-4529-973C-F47E0DFF1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AB40B-7CAE-48CD-9731-A356114CC8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00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E91EEE-97B9-4F99-8EF7-70A39631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DA886-89FF-40C2-9991-48143CB20073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83798E-0485-40F8-9F4E-29037A4F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BA1965-BDDD-430D-9F55-73A368FE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653C0-4EBF-4C91-B601-DED49CA24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51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20EB2E6-A78F-4172-8A6D-871AEF43EE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48F15E0-3D88-43DA-8B1D-5F0ACFE4F9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2684F-087E-4355-8B59-192AC2EC1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614D84F-BFA7-4A8E-93F0-261AFA836222}" type="datetimeFigureOut">
              <a:rPr lang="en-US" altLang="en-US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E648-4E41-4EE6-9FD4-4AD18A45B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4B27B-9D1B-40AA-8F42-E6C91BBEC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4D568B6-0488-41EF-A54D-5D9684A5CD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10/16/2024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8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8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3733800"/>
            <a:ext cx="8991600" cy="22098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Eddie Reynolds (’12)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Revised by: McKenzie Huston (’14), Kathy Fein &amp; Bari Grossman (’15),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Jiamin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Zhang (’16), Natalie Goh (’17), Doris Chen (’18), Francis Ledesma (’19), Kasim Khan (’20), Ann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Metzloff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(’21), Lucy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Cadanou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Max Serota (‘22), Leon Lee (’23), Maggie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MacNeel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(’24), and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4706B-2C8E-990B-FC6B-B6AC3818F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59AEA52A-01D2-7A4F-7C23-BC01195D4166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156972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7CACE86F-ED89-3A1C-3716-038DA39AC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D5F20195-721E-8895-B2AA-19B2C880A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28752905-BE6E-D710-9F12-CE70CB1C60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E75647DF-9279-09CD-F1FC-4ED3C2EC174B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F797FD6-75BC-0805-5A7C-B7817FC6F842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F3936AC-A1B2-4B30-865A-66EBF6DD1FBA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22BBCC25-9B81-1007-DE37-A837714D14CF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264D03D-9EC0-FF44-CEB2-DE4AD8921762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F68797AB-6084-D018-D17B-39C739F40049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14788938-C82A-2BB3-37AD-0A2D6590BED4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46A9A64-EB74-B608-D31B-DE310283577E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F08F6050-FA65-5021-51B9-AE0EAB6DE345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4B0CB7A-E13A-9AA8-FCEB-3DAFE9F543A8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334B12E-9B7F-2244-3176-70AEF64B3805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FC648972-6BAF-4488-0342-BB821DD06BB7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CB883779-62B1-F171-B581-2593F02EFCD0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4631D872-9477-05B7-F86C-99D932D3FF2C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C0C5527-6BB9-645B-9B80-789A21FCB111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309B0B7B-4155-56D9-EE18-AECDF3B3D724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2DBC3082-5B4D-97AE-0EA1-7D81C880819E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63FE0DB-ED9F-EF9B-4137-0478D429D53E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CC796F7A-E27B-497C-01D8-D9F35EB449DA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246A610-5E28-734C-0983-240A6249C952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C8CA8B3A-C087-F50E-8C33-4CE1A47D20C3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238C5C53-ECF9-C37B-20D2-FCCC370D9F49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0747D1A-CE52-B51E-FA1C-464F7AF46815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F5B9487-4048-3291-213E-33F4818B61A0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5FFAE278-91C0-9281-D9C0-F35419EC276F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D11EEC7B-4EDA-AE52-7BD7-F9129C515FC6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F3171373-0320-A69C-5F70-BE51A0BE6488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6057FA6E-FBE3-186E-024C-55DB1F4BDED2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6D952337-1273-51FB-3AE1-78ACCD6FE453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7FFA0B9-16B4-2716-0A0D-2C96BB858103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8FB2D161-6307-3958-85C2-6F859A207042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121EC352-490A-1597-4543-BCDAA4309E2F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0DEA4AEF-6BBD-B5E8-FA46-F0C2467D0885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1B27914-A958-9526-B4B5-359E79788A11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D3663A49-A11E-FE62-B9F0-FC582D4E3CBF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E44C1E69-9FE4-B25B-56A1-DEA98D4A74FC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484A3F9-7147-7744-66F4-D46006E99B03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0586E3AA-1A9A-BAE1-457A-CF21C62B22F6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863E983B-74A6-B099-8216-AD6C2693E67A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E5F7F385-BE5F-2E40-ABA9-1D4ABA619B55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3D72F494-2DAF-80AB-37BE-746D399710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7C19F1B9-3903-A964-B8FA-FEB3527EF0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6EF7A180-F257-11E1-3CF3-C964C32A59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00DBCAB8-DDFA-4617-FFF5-EFFBDE8FA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806BEDEC-E439-55B2-994E-1D807178C1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C4D3A192-F1D7-A1B0-DD41-F9C2E7776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25DC9A84-C61B-3CC5-DB56-596BEB04DE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494F6229-0AD2-9C68-A270-DCB7224EA1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B82C9C0C-718A-B485-731D-035A5FBFE5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4839E3AA-BFA8-3278-E642-E8E1C5873F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A828EDDA-35A4-1008-D7BE-EBF9A4BD2B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4A98ACFA-4CC3-6075-D018-3FB10E82B4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3F3F64FA-CB91-BA92-9690-C86ACE5F8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5F04C73B-5D4F-1031-A684-8EE6A890B7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497486C7-3AC6-128D-8891-FFC15F63E3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827BEF47-4250-A990-55A1-582A952F41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1F44CCC3-1B76-B466-102E-E22687AA33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BD4D3F70-48B8-7E1C-CF54-ED7E1EB587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DD15E09E-B35D-B8B0-3A41-13AC4D4B0B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8A491E35-B644-9D43-C087-B946B42F02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73B75607-A4BB-0865-5003-3BE463E0B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A177225B-4D90-102E-BD74-A1CAE3E6E7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28A90BA3-5037-7D9A-E5E6-B0AA16BA5C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9CA92AF2-509C-69E5-9923-F6ED23E2E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70A37744-01FA-C54C-8D97-1D99B3BBD3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34507708-5142-FC5A-5F4C-488C39A0A5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1FEA343C-E67A-4E65-740A-0F1BEF735A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472756AA-76A5-8BAD-46AA-00666486B76B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6F35E844-9AEA-A714-1B8E-650794FBB3B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59A63221-AE03-604E-1770-46FA882F595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C8FBA5BA-4170-B4C0-1880-92CB9CC1391C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C6A13596-3FD8-2EC8-C4B7-D2C0227F7755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3BDF4576-0B1D-E662-CE09-5551A7E7A8B3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06726D4A-A719-54F1-4DC7-8AFB239F5516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691B5223-086A-7008-9DA3-D21B08DC44C8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A076F65D-9B7C-A659-AD34-1EDA61C0B0BB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6B210209-CE1F-6514-38AA-5FD89EBFDCFF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712616F5-7264-69A5-85F9-11D7CF7A6116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409A0EA2-FB3C-2E55-EA49-4F57C5FC5B86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229E5EDC-22D7-BB32-11DC-FC85881229E9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260EED4D-0830-988A-F55D-B7812314463F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55778DF8-022C-8F2A-6150-3C11B8C87995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4BAC0A72-946C-6A2C-AD0B-72205A5A904E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9D0DCD97-D0C8-C67E-64CF-93E598321EFC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E2C13145-963C-4C7F-C3AA-900AFD64E8F0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CEE174BD-7E0F-E720-2966-0073936C6481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1E38F86C-75E9-6CF2-A4F0-B6E230681702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D7F5E492-F8E9-DA38-77C4-72B5A0E0F324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D3172AB4-C684-D849-AFAA-E483FB24A0D5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B0144940-8BC8-00C1-0832-08B15B7538AC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ED35F78F-3DCD-F338-2FAD-83A65FE64512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EB1E7126-1F3E-1B0A-A0F2-E7A1F84C283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8E27B374-5F48-706C-CB26-D9B3932AA13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A6020905-3B87-8515-C33A-6C2A9D9C2C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FBCBCB53-32DD-A89E-ADB5-921EA5CB73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214E77B2-B691-AA9E-E124-8880B40075F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976AA46A-066C-0B59-9C0E-8D1C5616DF4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D852347E-1815-E9E1-17E2-45A9BEC229E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72A2661B-D0ED-A225-9113-6B6829F05F1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E57EE5C1-9FD2-B070-EF1D-94BC602C631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3A56F51C-BB01-EFB9-3079-31E2196D1B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920800E1-856C-2CA5-F0B5-96A8B603773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8AE55452-B6B7-62D6-0515-8D870BA70D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D35366A1-CF8E-AE68-0314-6E2AEBA551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89EE16FE-2757-13FC-BCA9-F68450E7DF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24D5A9EB-58CB-3057-DA47-39C997EFF2C6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1727BA83-00B9-8CC2-DD35-E011F923014E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227AE4B5-69EE-51AA-4640-FA1FECB0C094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1278B342-9842-1658-3E86-29FECDBA1459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29D6383A-58B5-CDBB-127D-35ECCF301669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256A6B23-E0A4-CDF3-A612-8C3C81D469CA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79278DE6-3C82-5302-8E9D-B0EC180D4CD8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4F510A8B-8BEE-65D7-7F40-3B7206E68AEB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C65BAB98-D6AA-BD12-2FC9-FFD46D3A61AF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F9844DD7-A37D-7A14-680D-F5CB4CB16D55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C85FFB91-4C58-E198-2004-01E72DC348B0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6A2F7503-A8C6-FB0D-615C-FB8C8F723C15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B2C0E2B0-1AE8-BB7F-7EAA-6F590A6DBE0D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751B2B07-673A-74EE-BB08-1240E3C00625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03C196A7-AB4B-288C-1B41-969B7DEF5965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5F659316-0842-C4EA-0914-041B522D4C56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F7BD75AB-1B1E-97B7-6B60-986057F0E64C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082112AE-2BD3-D8FB-FCD6-D41F1D5FA572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21DAD478-63CF-E5D7-73A2-7EE491C622B7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1C71FE43-222D-FD3D-A28E-A1891522A8B2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70A6A95D-37E1-7696-5907-4474DF003457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A9286B91-597B-D963-5C5C-F9C093E3BB94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2F2A2B3F-E5CE-AADE-5AAC-487AC06DD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0037042A-AF60-3FC6-D3CB-01D76B94A6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DEBB207-BB60-BD12-E52B-D11EB556B7F9}"/>
              </a:ext>
            </a:extLst>
          </p:cNvPr>
          <p:cNvCxnSpPr>
            <a:cxnSpLocks/>
            <a:stCxn id="6159" idx="0"/>
            <a:endCxn id="6160" idx="0"/>
          </p:cNvCxnSpPr>
          <p:nvPr/>
        </p:nvCxnSpPr>
        <p:spPr>
          <a:xfrm>
            <a:off x="4457700" y="1569720"/>
            <a:ext cx="5029200" cy="0"/>
          </a:xfrm>
          <a:prstGeom prst="line">
            <a:avLst/>
          </a:prstGeom>
          <a:ln w="38100">
            <a:solidFill>
              <a:srgbClr val="96D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BD12EC-8014-E3F3-F022-148670FB9D9E}"/>
              </a:ext>
            </a:extLst>
          </p:cNvPr>
          <p:cNvCxnSpPr>
            <a:cxnSpLocks/>
          </p:cNvCxnSpPr>
          <p:nvPr/>
        </p:nvCxnSpPr>
        <p:spPr>
          <a:xfrm>
            <a:off x="4433888" y="1036320"/>
            <a:ext cx="0" cy="533400"/>
          </a:xfrm>
          <a:prstGeom prst="line">
            <a:avLst/>
          </a:prstGeom>
          <a:ln w="28575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12B07D-9997-0E5F-EBFD-AC71EEC32DD8}"/>
              </a:ext>
            </a:extLst>
          </p:cNvPr>
          <p:cNvCxnSpPr>
            <a:cxnSpLocks/>
          </p:cNvCxnSpPr>
          <p:nvPr/>
        </p:nvCxnSpPr>
        <p:spPr>
          <a:xfrm>
            <a:off x="9472613" y="1036320"/>
            <a:ext cx="0" cy="533400"/>
          </a:xfrm>
          <a:prstGeom prst="line">
            <a:avLst/>
          </a:prstGeom>
          <a:ln w="28575">
            <a:solidFill>
              <a:srgbClr val="FF89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93" name="Isosceles Triangle 6292">
            <a:extLst>
              <a:ext uri="{FF2B5EF4-FFF2-40B4-BE49-F238E27FC236}">
                <a16:creationId xmlns:a16="http://schemas.microsoft.com/office/drawing/2014/main" id="{7E7FC3E2-744A-AE12-8A0A-48B4ABC3BA7A}"/>
              </a:ext>
            </a:extLst>
          </p:cNvPr>
          <p:cNvSpPr/>
          <p:nvPr/>
        </p:nvSpPr>
        <p:spPr>
          <a:xfrm>
            <a:off x="5100889" y="1585419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55FDFF8-14DF-8CAA-688C-E441B97B8276}"/>
              </a:ext>
            </a:extLst>
          </p:cNvPr>
          <p:cNvSpPr/>
          <p:nvPr/>
        </p:nvSpPr>
        <p:spPr>
          <a:xfrm>
            <a:off x="4008438" y="176647"/>
            <a:ext cx="874713" cy="874713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16.3</a:t>
            </a:r>
          </a:p>
        </p:txBody>
      </p:sp>
      <p:sp>
        <p:nvSpPr>
          <p:cNvPr id="6284" name="Rectangle 6283">
            <a:extLst>
              <a:ext uri="{FF2B5EF4-FFF2-40B4-BE49-F238E27FC236}">
                <a16:creationId xmlns:a16="http://schemas.microsoft.com/office/drawing/2014/main" id="{4317B1F5-EDD3-E6F4-3D4F-A4AAFBDB86BA}"/>
              </a:ext>
            </a:extLst>
          </p:cNvPr>
          <p:cNvSpPr/>
          <p:nvPr/>
        </p:nvSpPr>
        <p:spPr>
          <a:xfrm>
            <a:off x="9151938" y="406926"/>
            <a:ext cx="641349" cy="641349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3.7</a:t>
            </a:r>
          </a:p>
        </p:txBody>
      </p:sp>
      <p:sp>
        <p:nvSpPr>
          <p:cNvPr id="6286" name="TextBox 6285">
            <a:extLst>
              <a:ext uri="{FF2B5EF4-FFF2-40B4-BE49-F238E27FC236}">
                <a16:creationId xmlns:a16="http://schemas.microsoft.com/office/drawing/2014/main" id="{E1901B09-D7FC-2094-5127-05D061483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509" y="4496813"/>
            <a:ext cx="2146769" cy="118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16.3 kg/min</a:t>
            </a:r>
            <a:endParaRPr lang="en-US" altLang="en-US" sz="2500" dirty="0">
              <a:solidFill>
                <a:srgbClr val="FF89CF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solidFill>
                  <a:srgbClr val="FF89C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3.7 kg/min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2">
                <a:extLst>
                  <a:ext uri="{FF2B5EF4-FFF2-40B4-BE49-F238E27FC236}">
                    <a16:creationId xmlns:a16="http://schemas.microsoft.com/office/drawing/2014/main" id="{E579AB03-D933-4D0F-B0B8-EE8A5704D9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8716" y="4507699"/>
                <a:ext cx="3438420" cy="924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% liquid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16.3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altLang="en-US" sz="2000" dirty="0"/>
                  <a:t> = 81 </a:t>
                </a:r>
                <a:r>
                  <a:rPr lang="en-US" altLang="en-US" sz="2000" dirty="0" err="1"/>
                  <a:t>wt</a:t>
                </a:r>
                <a:r>
                  <a:rPr lang="en-US" altLang="en-US" sz="2000" dirty="0"/>
                  <a:t> %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 </a:t>
                </a:r>
              </a:p>
            </p:txBody>
          </p:sp>
        </mc:Choice>
        <mc:Fallback xmlns="">
          <p:sp>
            <p:nvSpPr>
              <p:cNvPr id="151" name="TextBox 152">
                <a:extLst>
                  <a:ext uri="{FF2B5EF4-FFF2-40B4-BE49-F238E27FC236}">
                    <a16:creationId xmlns:a16="http://schemas.microsoft.com/office/drawing/2014/main" id="{E579AB03-D933-4D0F-B0B8-EE8A5704D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8716" y="4507699"/>
                <a:ext cx="3438420" cy="924740"/>
              </a:xfrm>
              <a:prstGeom prst="rect">
                <a:avLst/>
              </a:prstGeom>
              <a:blipFill>
                <a:blip r:embed="rId2"/>
                <a:stretch>
                  <a:fillRect l="-17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TextBox 158">
            <a:extLst>
              <a:ext uri="{FF2B5EF4-FFF2-40B4-BE49-F238E27FC236}">
                <a16:creationId xmlns:a16="http://schemas.microsoft.com/office/drawing/2014/main" id="{3CE87AB7-D266-48DD-A4A3-A195ECDF0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9913" y="6026926"/>
            <a:ext cx="27359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can also use lengths!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52">
                <a:extLst>
                  <a:ext uri="{FF2B5EF4-FFF2-40B4-BE49-F238E27FC236}">
                    <a16:creationId xmlns:a16="http://schemas.microsoft.com/office/drawing/2014/main" id="{0D09F30D-17D8-17AD-A210-3C078FEFF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8716" y="5123957"/>
                <a:ext cx="3438420" cy="616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% vapor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3.7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altLang="en-US" sz="2000" dirty="0"/>
                  <a:t> = 19 </a:t>
                </a:r>
                <a:r>
                  <a:rPr lang="en-US" altLang="en-US" sz="2000" dirty="0" err="1"/>
                  <a:t>wt</a:t>
                </a:r>
                <a:r>
                  <a:rPr lang="en-US" altLang="en-US" sz="2000" dirty="0"/>
                  <a:t> % </a:t>
                </a:r>
              </a:p>
            </p:txBody>
          </p:sp>
        </mc:Choice>
        <mc:Fallback xmlns="">
          <p:sp>
            <p:nvSpPr>
              <p:cNvPr id="9" name="TextBox 152">
                <a:extLst>
                  <a:ext uri="{FF2B5EF4-FFF2-40B4-BE49-F238E27FC236}">
                    <a16:creationId xmlns:a16="http://schemas.microsoft.com/office/drawing/2014/main" id="{0D09F30D-17D8-17AD-A210-3C078FEFF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8716" y="5123957"/>
                <a:ext cx="3438420" cy="616964"/>
              </a:xfrm>
              <a:prstGeom prst="rect">
                <a:avLst/>
              </a:prstGeom>
              <a:blipFill>
                <a:blip r:embed="rId3"/>
                <a:stretch>
                  <a:fillRect l="-1773" b="-29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85164B7-6D16-F3D1-5CBA-C0CB9197B437}"/>
              </a:ext>
            </a:extLst>
          </p:cNvPr>
          <p:cNvSpPr txBox="1"/>
          <p:nvPr/>
        </p:nvSpPr>
        <p:spPr>
          <a:xfrm>
            <a:off x="7820881" y="4514932"/>
            <a:ext cx="3582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Stream 4 is 81 </a:t>
            </a:r>
            <a:r>
              <a:rPr lang="en-US" sz="2500" b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wt</a:t>
            </a:r>
            <a:r>
              <a:rPr lang="en-US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% water (16.3 kg/min) and 19 </a:t>
            </a:r>
            <a:r>
              <a:rPr lang="en-US" sz="2500" b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wt</a:t>
            </a:r>
            <a:r>
              <a:rPr lang="en-US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% steam (3.7 kg/min)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A88491-21F2-B040-33C2-EBC70950419D}"/>
              </a:ext>
            </a:extLst>
          </p:cNvPr>
          <p:cNvSpPr/>
          <p:nvPr/>
        </p:nvSpPr>
        <p:spPr>
          <a:xfrm>
            <a:off x="7656513" y="4384817"/>
            <a:ext cx="3849688" cy="1478280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41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/>
      <p:bldP spid="159" grpId="0"/>
      <p:bldP spid="9" grpId="0"/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657224" y="1676400"/>
            <a:ext cx="107727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 use different methods to solve the same exercise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energy diagrams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Graphical methods (lever rule)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“landmarks” to graphs before solving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a formal graphical method (even though it may not look like one)!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Someone can look at the graph and understand what every point means; nothing is ambiguous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74879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graphical methods to solve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flow rate,</a:t>
            </a:r>
            <a:b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temperature, and composition of an exiting stream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known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streams on the temperature/energy scale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052864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Flow rate, composition, and temperature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of 3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streams entering a mixer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57D7C-7D33-214B-9112-DC652BB34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8B3E5AE6-4AFC-2D8D-CBDB-3B5C852E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Process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08D992-2306-BFE0-AABA-6E812FF26CF5}"/>
              </a:ext>
            </a:extLst>
          </p:cNvPr>
          <p:cNvSpPr/>
          <p:nvPr/>
        </p:nvSpPr>
        <p:spPr>
          <a:xfrm>
            <a:off x="4686300" y="2590800"/>
            <a:ext cx="2819400" cy="2362200"/>
          </a:xfrm>
          <a:prstGeom prst="rect">
            <a:avLst/>
          </a:prstGeom>
          <a:solidFill>
            <a:srgbClr val="96D2DE"/>
          </a:solidFill>
          <a:ln>
            <a:solidFill>
              <a:srgbClr val="1D4A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mixer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B1969B0-8416-8A52-67DB-3A6C446237B8}"/>
              </a:ext>
            </a:extLst>
          </p:cNvPr>
          <p:cNvCxnSpPr/>
          <p:nvPr/>
        </p:nvCxnSpPr>
        <p:spPr>
          <a:xfrm>
            <a:off x="7505700" y="3695700"/>
            <a:ext cx="1752600" cy="0"/>
          </a:xfrm>
          <a:prstGeom prst="straightConnector1">
            <a:avLst/>
          </a:prstGeom>
          <a:ln w="38100">
            <a:solidFill>
              <a:srgbClr val="1D4A5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0AFBE9B-E0A0-0A04-7B60-6E5F3BA81E5E}"/>
              </a:ext>
            </a:extLst>
          </p:cNvPr>
          <p:cNvCxnSpPr/>
          <p:nvPr/>
        </p:nvCxnSpPr>
        <p:spPr>
          <a:xfrm>
            <a:off x="2933700" y="3733800"/>
            <a:ext cx="1752600" cy="0"/>
          </a:xfrm>
          <a:prstGeom prst="straightConnector1">
            <a:avLst/>
          </a:prstGeom>
          <a:ln w="38100">
            <a:solidFill>
              <a:srgbClr val="1D4A5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167844-F6FD-9685-24DF-A377352B9268}"/>
              </a:ext>
            </a:extLst>
          </p:cNvPr>
          <p:cNvCxnSpPr/>
          <p:nvPr/>
        </p:nvCxnSpPr>
        <p:spPr>
          <a:xfrm>
            <a:off x="2933700" y="4457700"/>
            <a:ext cx="1752600" cy="0"/>
          </a:xfrm>
          <a:prstGeom prst="straightConnector1">
            <a:avLst/>
          </a:prstGeom>
          <a:ln w="38100">
            <a:solidFill>
              <a:srgbClr val="1D4A5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1864571-FA8E-4150-2C99-0BA1F0DCA3EF}"/>
              </a:ext>
            </a:extLst>
          </p:cNvPr>
          <p:cNvCxnSpPr/>
          <p:nvPr/>
        </p:nvCxnSpPr>
        <p:spPr>
          <a:xfrm>
            <a:off x="2933700" y="3009900"/>
            <a:ext cx="1752600" cy="0"/>
          </a:xfrm>
          <a:prstGeom prst="straightConnector1">
            <a:avLst/>
          </a:prstGeom>
          <a:ln w="38100">
            <a:solidFill>
              <a:srgbClr val="1D4A5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3" descr="Snowflake">
            <a:extLst>
              <a:ext uri="{FF2B5EF4-FFF2-40B4-BE49-F238E27FC236}">
                <a16:creationId xmlns:a16="http://schemas.microsoft.com/office/drawing/2014/main" id="{59B99C95-FB8B-72E0-176A-DDCAD8FEC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364" y="3178175"/>
            <a:ext cx="574675" cy="574675"/>
          </a:xfrm>
          <a:prstGeom prst="rect">
            <a:avLst/>
          </a:prstGeom>
        </p:spPr>
      </p:pic>
      <p:pic>
        <p:nvPicPr>
          <p:cNvPr id="12" name="Graphic 10" descr="High temperature">
            <a:extLst>
              <a:ext uri="{FF2B5EF4-FFF2-40B4-BE49-F238E27FC236}">
                <a16:creationId xmlns:a16="http://schemas.microsoft.com/office/drawing/2014/main" id="{17029704-EA60-A870-CB9C-22900603D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6927" y="3935627"/>
            <a:ext cx="445873" cy="445873"/>
          </a:xfrm>
          <a:prstGeom prst="rect">
            <a:avLst/>
          </a:prstGeom>
        </p:spPr>
      </p:pic>
      <p:pic>
        <p:nvPicPr>
          <p:cNvPr id="13" name="Graphic 12" descr="Wave">
            <a:extLst>
              <a:ext uri="{FF2B5EF4-FFF2-40B4-BE49-F238E27FC236}">
                <a16:creationId xmlns:a16="http://schemas.microsoft.com/office/drawing/2014/main" id="{868DE183-EA52-77B8-8A8B-422574DF88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6927" y="2546565"/>
            <a:ext cx="445873" cy="445873"/>
          </a:xfrm>
          <a:prstGeom prst="rect">
            <a:avLst/>
          </a:prstGeom>
        </p:spPr>
      </p:pic>
      <p:sp>
        <p:nvSpPr>
          <p:cNvPr id="14" name="TextBox 9">
            <a:extLst>
              <a:ext uri="{FF2B5EF4-FFF2-40B4-BE49-F238E27FC236}">
                <a16:creationId xmlns:a16="http://schemas.microsoft.com/office/drawing/2014/main" id="{5A9D3F1D-728C-F717-99F9-D7FE3EE8A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402" y="2346325"/>
            <a:ext cx="160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7488C6"/>
                </a:solidFill>
              </a:rPr>
              <a:t>water at 16</a:t>
            </a:r>
            <a:r>
              <a:rPr lang="en-US" altLang="en-US" sz="1800" dirty="0">
                <a:solidFill>
                  <a:srgbClr val="7488C6"/>
                </a:solidFill>
                <a:cs typeface="Calibri" panose="020F0502020204030204" pitchFamily="34" charset="0"/>
              </a:rPr>
              <a:t> </a:t>
            </a:r>
            <a:r>
              <a:rPr lang="en-US" sz="1600" b="1" i="0" dirty="0">
                <a:solidFill>
                  <a:srgbClr val="7488C6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7488C6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7488C6"/>
                </a:solidFill>
                <a:cs typeface="Calibri" panose="020F0502020204030204" pitchFamily="34" charset="0"/>
              </a:rPr>
              <a:t>10. kg/min</a:t>
            </a:r>
            <a:endParaRPr lang="en-US" altLang="en-US" sz="1800" dirty="0">
              <a:solidFill>
                <a:srgbClr val="7488C6"/>
              </a:solidFill>
            </a:endParaRPr>
          </a:p>
        </p:txBody>
      </p:sp>
      <p:sp>
        <p:nvSpPr>
          <p:cNvPr id="4104" name="TextBox 10">
            <a:extLst>
              <a:ext uri="{FF2B5EF4-FFF2-40B4-BE49-F238E27FC236}">
                <a16:creationId xmlns:a16="http://schemas.microsoft.com/office/drawing/2014/main" id="{2FCDB8A5-770F-4A4F-BDE0-3EEABA089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402" y="3125787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BBF9C"/>
                </a:solidFill>
              </a:rPr>
              <a:t>ice at -12</a:t>
            </a:r>
            <a:r>
              <a:rPr lang="en-US" altLang="en-US" sz="1800" dirty="0">
                <a:solidFill>
                  <a:srgbClr val="9BBF9C"/>
                </a:solidFill>
                <a:cs typeface="Calibri" panose="020F0502020204030204" pitchFamily="34" charset="0"/>
              </a:rPr>
              <a:t> </a:t>
            </a:r>
            <a:r>
              <a:rPr lang="en-US" sz="1600" b="1" i="0" dirty="0">
                <a:solidFill>
                  <a:srgbClr val="9BBF9C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9BBF9C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BBF9C"/>
                </a:solidFill>
                <a:cs typeface="Calibri" panose="020F0502020204030204" pitchFamily="34" charset="0"/>
              </a:rPr>
              <a:t>4.0 kg/min</a:t>
            </a:r>
            <a:endParaRPr lang="en-US" altLang="en-US" sz="1800" dirty="0">
              <a:solidFill>
                <a:srgbClr val="9BBF9C"/>
              </a:solidFill>
            </a:endParaRPr>
          </a:p>
        </p:txBody>
      </p:sp>
      <p:sp>
        <p:nvSpPr>
          <p:cNvPr id="4105" name="TextBox 11">
            <a:extLst>
              <a:ext uri="{FF2B5EF4-FFF2-40B4-BE49-F238E27FC236}">
                <a16:creationId xmlns:a16="http://schemas.microsoft.com/office/drawing/2014/main" id="{E80F1663-F73A-476D-B9B6-D5D4D0D90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9672"/>
            <a:ext cx="24024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89CF"/>
                </a:solidFill>
              </a:rPr>
              <a:t>steam at 215 </a:t>
            </a:r>
            <a:r>
              <a:rPr lang="en-US" sz="1600" b="1" i="0" dirty="0">
                <a:solidFill>
                  <a:srgbClr val="FF89CF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FF89CF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89CF"/>
                </a:solidFill>
                <a:cs typeface="Calibri" panose="020F0502020204030204" pitchFamily="34" charset="0"/>
              </a:rPr>
              <a:t>6.0 kg/min</a:t>
            </a:r>
            <a:endParaRPr lang="en-US" altLang="en-US" sz="1800" dirty="0">
              <a:solidFill>
                <a:srgbClr val="FF89CF"/>
              </a:solidFill>
            </a:endParaRP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F71A8E53-3B0F-7E0A-CB1B-4B6141BF4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2398" y="3380229"/>
            <a:ext cx="16002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5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06874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104" grpId="0"/>
      <p:bldP spid="410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3">
            <a:extLst>
              <a:ext uri="{FF2B5EF4-FFF2-40B4-BE49-F238E27FC236}">
                <a16:creationId xmlns:a16="http://schemas.microsoft.com/office/drawing/2014/main" id="{83EA65AF-11DD-4822-B27C-30B7A616AC1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109788"/>
            <a:ext cx="1536700" cy="398462"/>
            <a:chOff x="967619" y="2787952"/>
            <a:chExt cx="1536095" cy="399143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75278C0-2720-4799-87FD-F96EDF0C3813}"/>
                </a:ext>
              </a:extLst>
            </p:cNvPr>
            <p:cNvCxnSpPr/>
            <p:nvPr/>
          </p:nvCxnSpPr>
          <p:spPr>
            <a:xfrm>
              <a:off x="967619" y="2988319"/>
              <a:ext cx="1536095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D19F5AD-92F2-447F-83F8-A95234AD0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412" y="2787952"/>
              <a:ext cx="398306" cy="39914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16" name="TextBox 6">
              <a:extLst>
                <a:ext uri="{FF2B5EF4-FFF2-40B4-BE49-F238E27FC236}">
                  <a16:creationId xmlns:a16="http://schemas.microsoft.com/office/drawing/2014/main" id="{99EC0995-C9BE-4421-9051-B7F54E5E4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1236" y="2790763"/>
              <a:ext cx="350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1</a:t>
              </a:r>
            </a:p>
          </p:txBody>
        </p:sp>
      </p:grpSp>
      <p:grpSp>
        <p:nvGrpSpPr>
          <p:cNvPr id="5124" name="Group 7">
            <a:extLst>
              <a:ext uri="{FF2B5EF4-FFF2-40B4-BE49-F238E27FC236}">
                <a16:creationId xmlns:a16="http://schemas.microsoft.com/office/drawing/2014/main" id="{40F57E00-E96B-47B9-859A-29B232D6DFD0}"/>
              </a:ext>
            </a:extLst>
          </p:cNvPr>
          <p:cNvGrpSpPr>
            <a:grpSpLocks/>
          </p:cNvGrpSpPr>
          <p:nvPr/>
        </p:nvGrpSpPr>
        <p:grpSpPr bwMode="auto">
          <a:xfrm>
            <a:off x="1990726" y="3481388"/>
            <a:ext cx="1533525" cy="398462"/>
            <a:chOff x="960364" y="2787952"/>
            <a:chExt cx="1533675" cy="399143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CDA854B-39E6-4226-BD12-F67F2DB9AE56}"/>
                </a:ext>
              </a:extLst>
            </p:cNvPr>
            <p:cNvCxnSpPr/>
            <p:nvPr/>
          </p:nvCxnSpPr>
          <p:spPr>
            <a:xfrm>
              <a:off x="960364" y="2988319"/>
              <a:ext cx="1533675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D564793-A5B2-44FE-8496-A54696EC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829" y="2787952"/>
              <a:ext cx="398502" cy="39914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13" name="TextBox 10">
              <a:extLst>
                <a:ext uri="{FF2B5EF4-FFF2-40B4-BE49-F238E27FC236}">
                  <a16:creationId xmlns:a16="http://schemas.microsoft.com/office/drawing/2014/main" id="{C59AA5AD-517F-4C87-898C-665191A2D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1236" y="2790763"/>
              <a:ext cx="350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2</a:t>
              </a:r>
            </a:p>
          </p:txBody>
        </p:sp>
      </p:grpSp>
      <p:grpSp>
        <p:nvGrpSpPr>
          <p:cNvPr id="5125" name="Group 11">
            <a:extLst>
              <a:ext uri="{FF2B5EF4-FFF2-40B4-BE49-F238E27FC236}">
                <a16:creationId xmlns:a16="http://schemas.microsoft.com/office/drawing/2014/main" id="{DD8ADB03-9308-4641-89CB-33F7FFFA1751}"/>
              </a:ext>
            </a:extLst>
          </p:cNvPr>
          <p:cNvGrpSpPr>
            <a:grpSpLocks/>
          </p:cNvGrpSpPr>
          <p:nvPr/>
        </p:nvGrpSpPr>
        <p:grpSpPr bwMode="auto">
          <a:xfrm>
            <a:off x="1993901" y="4887913"/>
            <a:ext cx="1520825" cy="398462"/>
            <a:chOff x="942669" y="2787952"/>
            <a:chExt cx="1521582" cy="399143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E7F888-FED9-4AA8-9D0F-C5BD1FFB17C7}"/>
                </a:ext>
              </a:extLst>
            </p:cNvPr>
            <p:cNvCxnSpPr/>
            <p:nvPr/>
          </p:nvCxnSpPr>
          <p:spPr>
            <a:xfrm>
              <a:off x="942669" y="2994680"/>
              <a:ext cx="1521582" cy="6361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C2717BF-21E8-45DC-B51C-014D3D5B5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869" y="2787952"/>
              <a:ext cx="398660" cy="39914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10" name="TextBox 14">
              <a:extLst>
                <a:ext uri="{FF2B5EF4-FFF2-40B4-BE49-F238E27FC236}">
                  <a16:creationId xmlns:a16="http://schemas.microsoft.com/office/drawing/2014/main" id="{081D745C-102D-4EC9-BA9D-14A1AE4853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1236" y="2790763"/>
              <a:ext cx="350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3</a:t>
              </a:r>
            </a:p>
          </p:txBody>
        </p:sp>
      </p:grpSp>
      <p:sp>
        <p:nvSpPr>
          <p:cNvPr id="5126" name="TextBox 15">
            <a:extLst>
              <a:ext uri="{FF2B5EF4-FFF2-40B4-BE49-F238E27FC236}">
                <a16:creationId xmlns:a16="http://schemas.microsoft.com/office/drawing/2014/main" id="{5509BB99-CF91-4D71-8EF4-317966C5B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250950"/>
            <a:ext cx="1633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Water at 16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10. kg/min</a:t>
            </a:r>
          </a:p>
        </p:txBody>
      </p:sp>
      <p:sp>
        <p:nvSpPr>
          <p:cNvPr id="5127" name="TextBox 16">
            <a:extLst>
              <a:ext uri="{FF2B5EF4-FFF2-40B4-BE49-F238E27FC236}">
                <a16:creationId xmlns:a16="http://schemas.microsoft.com/office/drawing/2014/main" id="{6493CDF4-9939-487D-A5E9-7B2D70BC8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835276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Ice at -12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4.0 kg/min</a:t>
            </a:r>
          </a:p>
        </p:txBody>
      </p:sp>
      <p:sp>
        <p:nvSpPr>
          <p:cNvPr id="5128" name="TextBox 17">
            <a:extLst>
              <a:ext uri="{FF2B5EF4-FFF2-40B4-BE49-F238E27FC236}">
                <a16:creationId xmlns:a16="http://schemas.microsoft.com/office/drawing/2014/main" id="{E653F066-9017-4453-865A-FE3979E08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4038600"/>
            <a:ext cx="1633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Steam at 215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6.0 kg/min</a:t>
            </a:r>
          </a:p>
        </p:txBody>
      </p:sp>
      <p:grpSp>
        <p:nvGrpSpPr>
          <p:cNvPr id="5129" name="Group 28">
            <a:extLst>
              <a:ext uri="{FF2B5EF4-FFF2-40B4-BE49-F238E27FC236}">
                <a16:creationId xmlns:a16="http://schemas.microsoft.com/office/drawing/2014/main" id="{534E8451-043F-4CA3-9A79-CCE12CC869CE}"/>
              </a:ext>
            </a:extLst>
          </p:cNvPr>
          <p:cNvGrpSpPr>
            <a:grpSpLocks/>
          </p:cNvGrpSpPr>
          <p:nvPr/>
        </p:nvGrpSpPr>
        <p:grpSpPr bwMode="auto">
          <a:xfrm>
            <a:off x="3517901" y="1930401"/>
            <a:ext cx="1457325" cy="758825"/>
            <a:chOff x="3302000" y="1282106"/>
            <a:chExt cx="1765905" cy="91923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E3C6BD-FEB7-4928-9777-61D0AF3CC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0" y="1282106"/>
              <a:ext cx="1765905" cy="919238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07" name="TextBox 19">
              <a:extLst>
                <a:ext uri="{FF2B5EF4-FFF2-40B4-BE49-F238E27FC236}">
                  <a16:creationId xmlns:a16="http://schemas.microsoft.com/office/drawing/2014/main" id="{8403993C-AD88-4317-BAF0-D18099019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000" y="1544964"/>
              <a:ext cx="1765905" cy="447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cooler</a:t>
              </a:r>
            </a:p>
          </p:txBody>
        </p:sp>
      </p:grpSp>
      <p:grpSp>
        <p:nvGrpSpPr>
          <p:cNvPr id="5130" name="Group 27">
            <a:extLst>
              <a:ext uri="{FF2B5EF4-FFF2-40B4-BE49-F238E27FC236}">
                <a16:creationId xmlns:a16="http://schemas.microsoft.com/office/drawing/2014/main" id="{0939E90D-5AE9-4E2F-A7BF-46D13A2B3D71}"/>
              </a:ext>
            </a:extLst>
          </p:cNvPr>
          <p:cNvGrpSpPr>
            <a:grpSpLocks/>
          </p:cNvGrpSpPr>
          <p:nvPr/>
        </p:nvGrpSpPr>
        <p:grpSpPr bwMode="auto">
          <a:xfrm>
            <a:off x="3517901" y="3303589"/>
            <a:ext cx="1457325" cy="782637"/>
            <a:chOff x="3302000" y="2952458"/>
            <a:chExt cx="1765905" cy="91923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165CB49-9209-4B99-8E98-743B2F0F4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0" y="2952458"/>
              <a:ext cx="1765905" cy="919238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05" name="TextBox 21">
              <a:extLst>
                <a:ext uri="{FF2B5EF4-FFF2-40B4-BE49-F238E27FC236}">
                  <a16:creationId xmlns:a16="http://schemas.microsoft.com/office/drawing/2014/main" id="{645361D0-9DA9-45F8-98F3-1987710DC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000" y="3088911"/>
              <a:ext cx="1765905" cy="758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+mj-lt"/>
                </a:rPr>
                <a:t>warmer +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+mj-lt"/>
                </a:rPr>
                <a:t>melter</a:t>
              </a:r>
            </a:p>
          </p:txBody>
        </p:sp>
      </p:grpSp>
      <p:grpSp>
        <p:nvGrpSpPr>
          <p:cNvPr id="5131" name="Group 26">
            <a:extLst>
              <a:ext uri="{FF2B5EF4-FFF2-40B4-BE49-F238E27FC236}">
                <a16:creationId xmlns:a16="http://schemas.microsoft.com/office/drawing/2014/main" id="{7559616C-F62A-4528-9F08-5E18624F3BB3}"/>
              </a:ext>
            </a:extLst>
          </p:cNvPr>
          <p:cNvGrpSpPr>
            <a:grpSpLocks/>
          </p:cNvGrpSpPr>
          <p:nvPr/>
        </p:nvGrpSpPr>
        <p:grpSpPr bwMode="auto">
          <a:xfrm>
            <a:off x="3524250" y="4702175"/>
            <a:ext cx="1460500" cy="782638"/>
            <a:chOff x="3289905" y="4459524"/>
            <a:chExt cx="1778000" cy="91923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C0BA9E6-47D0-4052-93B7-E80F6F62A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1501" y="4459524"/>
              <a:ext cx="1766404" cy="919238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203" name="TextBox 23">
              <a:extLst>
                <a:ext uri="{FF2B5EF4-FFF2-40B4-BE49-F238E27FC236}">
                  <a16:creationId xmlns:a16="http://schemas.microsoft.com/office/drawing/2014/main" id="{67EBD9E9-13ED-4164-9880-92975BF37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9905" y="4595977"/>
              <a:ext cx="1765905" cy="758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+mj-lt"/>
                </a:rPr>
                <a:t>condenser + cooler</a:t>
              </a: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0E1483B0-84DC-4A02-904F-F8C4BD77D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1" y="3471863"/>
            <a:ext cx="398463" cy="398462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j-lt"/>
              <a:ea typeface="ＭＳ Ｐゴシック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A66504F-47E4-494C-9B9B-679E90891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4905376"/>
            <a:ext cx="398462" cy="398463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j-lt"/>
              <a:ea typeface="ＭＳ Ｐゴシック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B9BF1E2-5C7B-4BC6-B727-7B8CF4739020}"/>
              </a:ext>
            </a:extLst>
          </p:cNvPr>
          <p:cNvCxnSpPr>
            <a:stCxn id="31" idx="4"/>
            <a:endCxn id="54" idx="0"/>
          </p:cNvCxnSpPr>
          <p:nvPr/>
        </p:nvCxnSpPr>
        <p:spPr>
          <a:xfrm>
            <a:off x="6454775" y="3870325"/>
            <a:ext cx="0" cy="103505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35" name="Group 72">
            <a:extLst>
              <a:ext uri="{FF2B5EF4-FFF2-40B4-BE49-F238E27FC236}">
                <a16:creationId xmlns:a16="http://schemas.microsoft.com/office/drawing/2014/main" id="{BC03FEDC-1405-4D6C-97DB-FDE946394D24}"/>
              </a:ext>
            </a:extLst>
          </p:cNvPr>
          <p:cNvGrpSpPr>
            <a:grpSpLocks/>
          </p:cNvGrpSpPr>
          <p:nvPr/>
        </p:nvGrpSpPr>
        <p:grpSpPr bwMode="auto">
          <a:xfrm>
            <a:off x="4975225" y="2101851"/>
            <a:ext cx="1479550" cy="1370013"/>
            <a:chOff x="3450938" y="1361363"/>
            <a:chExt cx="1479467" cy="1368901"/>
          </a:xfrm>
        </p:grpSpPr>
        <p:cxnSp>
          <p:nvCxnSpPr>
            <p:cNvPr id="51" name="Elbow Connector 50">
              <a:extLst>
                <a:ext uri="{FF2B5EF4-FFF2-40B4-BE49-F238E27FC236}">
                  <a16:creationId xmlns:a16="http://schemas.microsoft.com/office/drawing/2014/main" id="{B262BA88-53F2-4776-A01A-67BF590EBC12}"/>
                </a:ext>
              </a:extLst>
            </p:cNvPr>
            <p:cNvCxnSpPr>
              <a:stCxn id="19" idx="3"/>
              <a:endCxn id="31" idx="0"/>
            </p:cNvCxnSpPr>
            <p:nvPr/>
          </p:nvCxnSpPr>
          <p:spPr>
            <a:xfrm>
              <a:off x="3450938" y="1567570"/>
              <a:ext cx="1479467" cy="1162694"/>
            </a:xfrm>
            <a:prstGeom prst="bentConnector2">
              <a:avLst/>
            </a:prstGeom>
            <a:ln w="381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99" name="Group 61">
              <a:extLst>
                <a:ext uri="{FF2B5EF4-FFF2-40B4-BE49-F238E27FC236}">
                  <a16:creationId xmlns:a16="http://schemas.microsoft.com/office/drawing/2014/main" id="{9DBAB04F-3B75-40B4-878F-B524A058FD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6661" y="1361363"/>
              <a:ext cx="439693" cy="399143"/>
              <a:chOff x="3986661" y="1361363"/>
              <a:chExt cx="439693" cy="399143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D56C1EB7-075E-479C-8134-5D43BE17F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7483" y="1361363"/>
                <a:ext cx="398440" cy="399726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5201" name="TextBox 60">
                <a:extLst>
                  <a:ext uri="{FF2B5EF4-FFF2-40B4-BE49-F238E27FC236}">
                    <a16:creationId xmlns:a16="http://schemas.microsoft.com/office/drawing/2014/main" id="{DC7CE973-06D7-4F00-A8FB-BDEA252C45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6661" y="1363860"/>
                <a:ext cx="4396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+mj-lt"/>
                  </a:rPr>
                  <a:t>1a</a:t>
                </a:r>
              </a:p>
            </p:txBody>
          </p:sp>
        </p:grpSp>
      </p:grpSp>
      <p:grpSp>
        <p:nvGrpSpPr>
          <p:cNvPr id="5136" name="Group 71">
            <a:extLst>
              <a:ext uri="{FF2B5EF4-FFF2-40B4-BE49-F238E27FC236}">
                <a16:creationId xmlns:a16="http://schemas.microsoft.com/office/drawing/2014/main" id="{2B2595E3-254F-4E4D-B1EC-EF4577C63345}"/>
              </a:ext>
            </a:extLst>
          </p:cNvPr>
          <p:cNvGrpSpPr>
            <a:grpSpLocks/>
          </p:cNvGrpSpPr>
          <p:nvPr/>
        </p:nvGrpSpPr>
        <p:grpSpPr bwMode="auto">
          <a:xfrm>
            <a:off x="4984750" y="3471864"/>
            <a:ext cx="1270000" cy="407987"/>
            <a:chOff x="3563277" y="2412760"/>
            <a:chExt cx="1269961" cy="408975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D28D3300-96BF-4841-8FCE-3600AAC702EF}"/>
                </a:ext>
              </a:extLst>
            </p:cNvPr>
            <p:cNvCxnSpPr/>
            <p:nvPr/>
          </p:nvCxnSpPr>
          <p:spPr>
            <a:xfrm>
              <a:off x="3563277" y="2621226"/>
              <a:ext cx="1269961" cy="1592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95" name="Group 62">
              <a:extLst>
                <a:ext uri="{FF2B5EF4-FFF2-40B4-BE49-F238E27FC236}">
                  <a16:creationId xmlns:a16="http://schemas.microsoft.com/office/drawing/2014/main" id="{D975A40C-510A-4F84-B222-5DB5C72026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6661" y="2412760"/>
              <a:ext cx="439693" cy="408975"/>
              <a:chOff x="3986661" y="1314544"/>
              <a:chExt cx="439693" cy="408975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B3533B54-9190-44FF-8D3C-E088708F4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714" y="1324092"/>
                <a:ext cx="398450" cy="399427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5197" name="TextBox 64">
                <a:extLst>
                  <a:ext uri="{FF2B5EF4-FFF2-40B4-BE49-F238E27FC236}">
                    <a16:creationId xmlns:a16="http://schemas.microsoft.com/office/drawing/2014/main" id="{F02ACA97-EAAB-4523-A7E5-F962433482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6661" y="1314544"/>
                <a:ext cx="4396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+mj-lt"/>
                  </a:rPr>
                  <a:t>2a</a:t>
                </a:r>
              </a:p>
            </p:txBody>
          </p:sp>
        </p:grpSp>
      </p:grpSp>
      <p:grpSp>
        <p:nvGrpSpPr>
          <p:cNvPr id="5137" name="Group 70">
            <a:extLst>
              <a:ext uri="{FF2B5EF4-FFF2-40B4-BE49-F238E27FC236}">
                <a16:creationId xmlns:a16="http://schemas.microsoft.com/office/drawing/2014/main" id="{388E3F26-91C1-4870-9338-120A1840B5D5}"/>
              </a:ext>
            </a:extLst>
          </p:cNvPr>
          <p:cNvGrpSpPr>
            <a:grpSpLocks/>
          </p:cNvGrpSpPr>
          <p:nvPr/>
        </p:nvGrpSpPr>
        <p:grpSpPr bwMode="auto">
          <a:xfrm>
            <a:off x="4984750" y="4897439"/>
            <a:ext cx="1271588" cy="409575"/>
            <a:chOff x="3563276" y="3477318"/>
            <a:chExt cx="1270790" cy="408975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DB3ECE99-F995-44DF-9704-1835C1F9AD63}"/>
                </a:ext>
              </a:extLst>
            </p:cNvPr>
            <p:cNvCxnSpPr>
              <a:endCxn id="54" idx="2"/>
            </p:cNvCxnSpPr>
            <p:nvPr/>
          </p:nvCxnSpPr>
          <p:spPr>
            <a:xfrm>
              <a:off x="3563276" y="3673880"/>
              <a:ext cx="1270790" cy="9511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91" name="Group 65">
              <a:extLst>
                <a:ext uri="{FF2B5EF4-FFF2-40B4-BE49-F238E27FC236}">
                  <a16:creationId xmlns:a16="http://schemas.microsoft.com/office/drawing/2014/main" id="{A69D18B5-5456-4C2C-AD8F-3EB38297F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9422" y="3477318"/>
              <a:ext cx="439693" cy="408975"/>
              <a:chOff x="3986661" y="1314544"/>
              <a:chExt cx="439693" cy="408975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EE4F2DA9-B0CA-4718-8B16-978E855449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871" y="1324055"/>
                <a:ext cx="398213" cy="399464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5193" name="TextBox 67">
                <a:extLst>
                  <a:ext uri="{FF2B5EF4-FFF2-40B4-BE49-F238E27FC236}">
                    <a16:creationId xmlns:a16="http://schemas.microsoft.com/office/drawing/2014/main" id="{5DA2AB75-9A46-4A17-9861-E9ED82349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6661" y="1314544"/>
                <a:ext cx="4396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+mj-lt"/>
                  </a:rPr>
                  <a:t>3a</a:t>
                </a:r>
              </a:p>
            </p:txBody>
          </p:sp>
        </p:grpSp>
      </p:grpSp>
      <p:grpSp>
        <p:nvGrpSpPr>
          <p:cNvPr id="5138" name="Group 73">
            <a:extLst>
              <a:ext uri="{FF2B5EF4-FFF2-40B4-BE49-F238E27FC236}">
                <a16:creationId xmlns:a16="http://schemas.microsoft.com/office/drawing/2014/main" id="{83B3C220-575F-43B0-A36F-A903513148DD}"/>
              </a:ext>
            </a:extLst>
          </p:cNvPr>
          <p:cNvGrpSpPr>
            <a:grpSpLocks/>
          </p:cNvGrpSpPr>
          <p:nvPr/>
        </p:nvGrpSpPr>
        <p:grpSpPr bwMode="auto">
          <a:xfrm>
            <a:off x="7751764" y="4721226"/>
            <a:ext cx="1457325" cy="758825"/>
            <a:chOff x="3302000" y="1282106"/>
            <a:chExt cx="1765905" cy="91923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86C9DB5-08A7-4CA2-ABED-64F806027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0" y="1282106"/>
              <a:ext cx="1765905" cy="919238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189" name="TextBox 75">
              <a:extLst>
                <a:ext uri="{FF2B5EF4-FFF2-40B4-BE49-F238E27FC236}">
                  <a16:creationId xmlns:a16="http://schemas.microsoft.com/office/drawing/2014/main" id="{A445E463-31FC-4F0D-8116-888B2C8A7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000" y="1544964"/>
              <a:ext cx="1765905" cy="447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warmer</a:t>
              </a:r>
            </a:p>
          </p:txBody>
        </p:sp>
      </p:grpSp>
      <p:grpSp>
        <p:nvGrpSpPr>
          <p:cNvPr id="5139" name="Group 76">
            <a:extLst>
              <a:ext uri="{FF2B5EF4-FFF2-40B4-BE49-F238E27FC236}">
                <a16:creationId xmlns:a16="http://schemas.microsoft.com/office/drawing/2014/main" id="{7740E4E1-DA29-45E5-93B8-0DFFA58C7671}"/>
              </a:ext>
            </a:extLst>
          </p:cNvPr>
          <p:cNvGrpSpPr>
            <a:grpSpLocks/>
          </p:cNvGrpSpPr>
          <p:nvPr/>
        </p:nvGrpSpPr>
        <p:grpSpPr bwMode="auto">
          <a:xfrm>
            <a:off x="6653213" y="4895851"/>
            <a:ext cx="1098550" cy="409575"/>
            <a:chOff x="3670668" y="3477318"/>
            <a:chExt cx="1097342" cy="408975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4AD6156C-561F-455B-BC93-ED04E42DE312}"/>
                </a:ext>
              </a:extLst>
            </p:cNvPr>
            <p:cNvCxnSpPr/>
            <p:nvPr/>
          </p:nvCxnSpPr>
          <p:spPr>
            <a:xfrm>
              <a:off x="3670668" y="3681806"/>
              <a:ext cx="1097342" cy="19022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85" name="Group 78">
              <a:extLst>
                <a:ext uri="{FF2B5EF4-FFF2-40B4-BE49-F238E27FC236}">
                  <a16:creationId xmlns:a16="http://schemas.microsoft.com/office/drawing/2014/main" id="{E3A2403F-1C24-445E-8E95-93D600B60E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9422" y="3477318"/>
              <a:ext cx="439693" cy="408975"/>
              <a:chOff x="3986661" y="1314544"/>
              <a:chExt cx="439693" cy="408975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7A91E36-C295-47B7-8406-D5C2A3733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229" y="1324055"/>
                <a:ext cx="398024" cy="399464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+mj-lt"/>
                  <a:ea typeface="ＭＳ Ｐゴシック" charset="0"/>
                </a:endParaRPr>
              </a:p>
            </p:txBody>
          </p:sp>
          <p:sp>
            <p:nvSpPr>
              <p:cNvPr id="5187" name="TextBox 80">
                <a:extLst>
                  <a:ext uri="{FF2B5EF4-FFF2-40B4-BE49-F238E27FC236}">
                    <a16:creationId xmlns:a16="http://schemas.microsoft.com/office/drawing/2014/main" id="{341D855D-B8F4-46C7-BD45-9B28BB3527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6661" y="1314544"/>
                <a:ext cx="4396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+mj-lt"/>
                  </a:rPr>
                  <a:t>3a</a:t>
                </a:r>
              </a:p>
            </p:txBody>
          </p:sp>
        </p:grpSp>
      </p:grpSp>
      <p:grpSp>
        <p:nvGrpSpPr>
          <p:cNvPr id="5140" name="Group 85">
            <a:extLst>
              <a:ext uri="{FF2B5EF4-FFF2-40B4-BE49-F238E27FC236}">
                <a16:creationId xmlns:a16="http://schemas.microsoft.com/office/drawing/2014/main" id="{3D00B490-CA46-4BB8-83D1-40990AFF571D}"/>
              </a:ext>
            </a:extLst>
          </p:cNvPr>
          <p:cNvGrpSpPr>
            <a:grpSpLocks/>
          </p:cNvGrpSpPr>
          <p:nvPr/>
        </p:nvGrpSpPr>
        <p:grpSpPr bwMode="auto">
          <a:xfrm>
            <a:off x="9229725" y="4927600"/>
            <a:ext cx="1289050" cy="400050"/>
            <a:chOff x="1088902" y="2787952"/>
            <a:chExt cx="1289074" cy="399143"/>
          </a:xfrm>
        </p:grpSpPr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464E619-66BE-40C5-B09F-814F78E66E30}"/>
                </a:ext>
              </a:extLst>
            </p:cNvPr>
            <p:cNvCxnSpPr/>
            <p:nvPr/>
          </p:nvCxnSpPr>
          <p:spPr>
            <a:xfrm>
              <a:off x="1088902" y="2979604"/>
              <a:ext cx="1289074" cy="15839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E2C6C1A-CF73-49B5-84D0-02AB740AE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399" y="2787952"/>
              <a:ext cx="398469" cy="39914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5183" name="TextBox 88">
              <a:extLst>
                <a:ext uri="{FF2B5EF4-FFF2-40B4-BE49-F238E27FC236}">
                  <a16:creationId xmlns:a16="http://schemas.microsoft.com/office/drawing/2014/main" id="{1A78F6E2-888F-47FE-91C9-8E69A9C742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666" y="2790763"/>
              <a:ext cx="3507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+mj-lt"/>
                </a:rPr>
                <a:t>4</a:t>
              </a:r>
            </a:p>
          </p:txBody>
        </p:sp>
      </p:grpSp>
      <p:sp>
        <p:nvSpPr>
          <p:cNvPr id="5141" name="TextBox 141">
            <a:extLst>
              <a:ext uri="{FF2B5EF4-FFF2-40B4-BE49-F238E27FC236}">
                <a16:creationId xmlns:a16="http://schemas.microsoft.com/office/drawing/2014/main" id="{85C00668-9F11-4381-8A2B-973C8EFF0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8450" y="5300663"/>
            <a:ext cx="15890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Water at ?? 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?? kg./min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0641529-CDFF-4148-9EDD-28EBCF3A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1" y="2851150"/>
            <a:ext cx="398463" cy="4000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j-lt"/>
              <a:ea typeface="ＭＳ Ｐゴシック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227B114-01A1-4F12-BCDC-7EC747F838CF}"/>
              </a:ext>
            </a:extLst>
          </p:cNvPr>
          <p:cNvGrpSpPr>
            <a:grpSpLocks/>
          </p:cNvGrpSpPr>
          <p:nvPr/>
        </p:nvGrpSpPr>
        <p:grpSpPr bwMode="auto">
          <a:xfrm>
            <a:off x="4167189" y="1435100"/>
            <a:ext cx="4313237" cy="1417638"/>
            <a:chOff x="2642460" y="1434974"/>
            <a:chExt cx="4314010" cy="1418369"/>
          </a:xfrm>
        </p:grpSpPr>
        <p:sp>
          <p:nvSpPr>
            <p:cNvPr id="5173" name="Freeform 202">
              <a:extLst>
                <a:ext uri="{FF2B5EF4-FFF2-40B4-BE49-F238E27FC236}">
                  <a16:creationId xmlns:a16="http://schemas.microsoft.com/office/drawing/2014/main" id="{CC855452-2DD6-43D2-9FD3-14B7A110C4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651294" y="1276599"/>
              <a:ext cx="84138" cy="430212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174" name="Group 39">
              <a:extLst>
                <a:ext uri="{FF2B5EF4-FFF2-40B4-BE49-F238E27FC236}">
                  <a16:creationId xmlns:a16="http://schemas.microsoft.com/office/drawing/2014/main" id="{30F9E9FD-5372-4727-BD62-ADD6481A13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2460" y="1434974"/>
              <a:ext cx="4295746" cy="1324707"/>
              <a:chOff x="2654790" y="1434974"/>
              <a:chExt cx="4295746" cy="1324707"/>
            </a:xfrm>
          </p:grpSpPr>
          <p:sp>
            <p:nvSpPr>
              <p:cNvPr id="5176" name="Freeform 202">
                <a:extLst>
                  <a:ext uri="{FF2B5EF4-FFF2-40B4-BE49-F238E27FC236}">
                    <a16:creationId xmlns:a16="http://schemas.microsoft.com/office/drawing/2014/main" id="{60D3D6BB-A578-462C-B85C-28784AD7A5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4790" y="1486235"/>
                <a:ext cx="84138" cy="430212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177" name="Freeform 203">
                <a:extLst>
                  <a:ext uri="{FF2B5EF4-FFF2-40B4-BE49-F238E27FC236}">
                    <a16:creationId xmlns:a16="http://schemas.microsoft.com/office/drawing/2014/main" id="{28377D52-4A1C-4E1A-AB92-3C0F23CAF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312" y="1434974"/>
                <a:ext cx="1258888" cy="84137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178" name="Freeform 203">
                <a:extLst>
                  <a:ext uri="{FF2B5EF4-FFF2-40B4-BE49-F238E27FC236}">
                    <a16:creationId xmlns:a16="http://schemas.microsoft.com/office/drawing/2014/main" id="{A64D2545-4097-45D9-8975-75D48457D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200" y="1434974"/>
                <a:ext cx="1258888" cy="84137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179" name="Freeform 203">
                <a:extLst>
                  <a:ext uri="{FF2B5EF4-FFF2-40B4-BE49-F238E27FC236}">
                    <a16:creationId xmlns:a16="http://schemas.microsoft.com/office/drawing/2014/main" id="{C227531D-9FBD-4285-99DC-EEBED8FABB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9369" y="1441489"/>
                <a:ext cx="1258888" cy="84137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180" name="Freeform 203">
                <a:extLst>
                  <a:ext uri="{FF2B5EF4-FFF2-40B4-BE49-F238E27FC236}">
                    <a16:creationId xmlns:a16="http://schemas.microsoft.com/office/drawing/2014/main" id="{FD1C8787-66A3-4B98-B51A-BF7E64E6131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6279024" y="2088168"/>
                <a:ext cx="1258888" cy="84137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175" name="Freeform 201">
              <a:extLst>
                <a:ext uri="{FF2B5EF4-FFF2-40B4-BE49-F238E27FC236}">
                  <a16:creationId xmlns:a16="http://schemas.microsoft.com/office/drawing/2014/main" id="{B28EDDD6-7D63-45BC-8F28-F9C07056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3757" y="2666018"/>
              <a:ext cx="112713" cy="18732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rgbClr val="C00000"/>
            </a:solidFill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6B12CC6-8B0D-4716-BCFF-335CB0FE8AF7}"/>
              </a:ext>
            </a:extLst>
          </p:cNvPr>
          <p:cNvGrpSpPr>
            <a:grpSpLocks/>
          </p:cNvGrpSpPr>
          <p:nvPr/>
        </p:nvGrpSpPr>
        <p:grpSpPr bwMode="auto">
          <a:xfrm>
            <a:off x="4167189" y="3033714"/>
            <a:ext cx="4041775" cy="269875"/>
            <a:chOff x="2642460" y="3033271"/>
            <a:chExt cx="4042496" cy="270722"/>
          </a:xfrm>
        </p:grpSpPr>
        <p:sp>
          <p:nvSpPr>
            <p:cNvPr id="5168" name="Freeform 202">
              <a:extLst>
                <a:ext uri="{FF2B5EF4-FFF2-40B4-BE49-F238E27FC236}">
                  <a16:creationId xmlns:a16="http://schemas.microsoft.com/office/drawing/2014/main" id="{61BAFE94-9969-401C-A4FD-0DA185C82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460" y="3085825"/>
              <a:ext cx="84138" cy="218168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69" name="Freeform 203">
              <a:extLst>
                <a:ext uri="{FF2B5EF4-FFF2-40B4-BE49-F238E27FC236}">
                  <a16:creationId xmlns:a16="http://schemas.microsoft.com/office/drawing/2014/main" id="{16E97ADD-5024-4BA3-A974-AD320EC7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982" y="3035112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70" name="Freeform 203">
              <a:extLst>
                <a:ext uri="{FF2B5EF4-FFF2-40B4-BE49-F238E27FC236}">
                  <a16:creationId xmlns:a16="http://schemas.microsoft.com/office/drawing/2014/main" id="{3D4576D0-2C21-48E9-80CD-9FBC0BE2D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870" y="3035112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71" name="Freeform 203">
              <a:extLst>
                <a:ext uri="{FF2B5EF4-FFF2-40B4-BE49-F238E27FC236}">
                  <a16:creationId xmlns:a16="http://schemas.microsoft.com/office/drawing/2014/main" id="{29925FEB-25DE-41EC-9B1E-57D8FB688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39" y="3041627"/>
              <a:ext cx="1290592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72" name="Freeform 201">
              <a:extLst>
                <a:ext uri="{FF2B5EF4-FFF2-40B4-BE49-F238E27FC236}">
                  <a16:creationId xmlns:a16="http://schemas.microsoft.com/office/drawing/2014/main" id="{15BCA038-6607-400E-AF09-EC8BE03E79C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534937" y="2995965"/>
              <a:ext cx="112713" cy="18732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rgbClr val="0070C0"/>
            </a:solidFill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DF9A4D6-1C5D-4889-9294-1050449CB6A4}"/>
              </a:ext>
            </a:extLst>
          </p:cNvPr>
          <p:cNvGrpSpPr>
            <a:grpSpLocks/>
          </p:cNvGrpSpPr>
          <p:nvPr/>
        </p:nvGrpSpPr>
        <p:grpSpPr bwMode="auto">
          <a:xfrm>
            <a:off x="4208463" y="3251201"/>
            <a:ext cx="4310062" cy="1470025"/>
            <a:chOff x="2684251" y="3250711"/>
            <a:chExt cx="4310312" cy="1470767"/>
          </a:xfrm>
        </p:grpSpPr>
        <p:sp>
          <p:nvSpPr>
            <p:cNvPr id="5161" name="Freeform 202">
              <a:extLst>
                <a:ext uri="{FF2B5EF4-FFF2-40B4-BE49-F238E27FC236}">
                  <a16:creationId xmlns:a16="http://schemas.microsoft.com/office/drawing/2014/main" id="{443DF407-7182-4DBB-A55F-334C7834C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251" y="4503310"/>
              <a:ext cx="84138" cy="218168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2" name="Freeform 203">
              <a:extLst>
                <a:ext uri="{FF2B5EF4-FFF2-40B4-BE49-F238E27FC236}">
                  <a16:creationId xmlns:a16="http://schemas.microsoft.com/office/drawing/2014/main" id="{B0FB5795-935C-46C0-AB6B-C97B4D1C7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7773" y="4452597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3" name="Freeform 203">
              <a:extLst>
                <a:ext uri="{FF2B5EF4-FFF2-40B4-BE49-F238E27FC236}">
                  <a16:creationId xmlns:a16="http://schemas.microsoft.com/office/drawing/2014/main" id="{3673D570-B86A-4C12-9F75-6E98F1E71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661" y="4452597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4" name="Freeform 203">
              <a:extLst>
                <a:ext uri="{FF2B5EF4-FFF2-40B4-BE49-F238E27FC236}">
                  <a16:creationId xmlns:a16="http://schemas.microsoft.com/office/drawing/2014/main" id="{B19A6367-A329-4DC2-8661-0202C5558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830" y="4459112"/>
              <a:ext cx="1290592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5" name="Freeform 202">
              <a:extLst>
                <a:ext uri="{FF2B5EF4-FFF2-40B4-BE49-F238E27FC236}">
                  <a16:creationId xmlns:a16="http://schemas.microsoft.com/office/drawing/2014/main" id="{50F84834-A1D9-4E50-B70D-AF13961FC64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712459" y="4271498"/>
              <a:ext cx="84138" cy="430212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6" name="Freeform 203">
              <a:extLst>
                <a:ext uri="{FF2B5EF4-FFF2-40B4-BE49-F238E27FC236}">
                  <a16:creationId xmlns:a16="http://schemas.microsoft.com/office/drawing/2014/main" id="{4004796E-B9D3-498A-BBB4-709D461D1219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6320032" y="3865221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5167" name="Freeform 201">
              <a:extLst>
                <a:ext uri="{FF2B5EF4-FFF2-40B4-BE49-F238E27FC236}">
                  <a16:creationId xmlns:a16="http://schemas.microsoft.com/office/drawing/2014/main" id="{4AFB5DA5-0D9F-46D9-BD34-8212EAE3EE8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881850" y="3250711"/>
              <a:ext cx="112713" cy="18732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rgbClr val="C00000"/>
            </a:solidFill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B17E5F6-3858-4E87-8863-4BB68B8FC603}"/>
              </a:ext>
            </a:extLst>
          </p:cNvPr>
          <p:cNvGrpSpPr>
            <a:grpSpLocks/>
          </p:cNvGrpSpPr>
          <p:nvPr/>
        </p:nvGrpSpPr>
        <p:grpSpPr bwMode="auto">
          <a:xfrm>
            <a:off x="8948738" y="3000376"/>
            <a:ext cx="120650" cy="1685925"/>
            <a:chOff x="7425107" y="3033272"/>
            <a:chExt cx="120676" cy="1685670"/>
          </a:xfrm>
        </p:grpSpPr>
        <p:sp>
          <p:nvSpPr>
            <p:cNvPr id="5158" name="Freeform 203">
              <a:extLst>
                <a:ext uri="{FF2B5EF4-FFF2-40B4-BE49-F238E27FC236}">
                  <a16:creationId xmlns:a16="http://schemas.microsoft.com/office/drawing/2014/main" id="{3DE76F2F-6305-4631-A9A3-BC7602373E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837732" y="3620647"/>
              <a:ext cx="1258888" cy="84137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59" name="Freeform 202">
              <a:extLst>
                <a:ext uri="{FF2B5EF4-FFF2-40B4-BE49-F238E27FC236}">
                  <a16:creationId xmlns:a16="http://schemas.microsoft.com/office/drawing/2014/main" id="{02033026-5256-465D-9671-A3731DE8CE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9496" y="4163641"/>
              <a:ext cx="84138" cy="430212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60" name="Freeform 201">
              <a:extLst>
                <a:ext uri="{FF2B5EF4-FFF2-40B4-BE49-F238E27FC236}">
                  <a16:creationId xmlns:a16="http://schemas.microsoft.com/office/drawing/2014/main" id="{99090692-D504-4CBE-B384-0BF934CA8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3070" y="4531617"/>
              <a:ext cx="112713" cy="18732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147" name="TextBox 120">
            <a:extLst>
              <a:ext uri="{FF2B5EF4-FFF2-40B4-BE49-F238E27FC236}">
                <a16:creationId xmlns:a16="http://schemas.microsoft.com/office/drawing/2014/main" id="{3DDB1996-2B39-4076-B7E1-4BD8E23C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975" y="1731964"/>
            <a:ext cx="1633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Water at 0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</p:txBody>
      </p:sp>
      <p:sp>
        <p:nvSpPr>
          <p:cNvPr id="5148" name="TextBox 121">
            <a:extLst>
              <a:ext uri="{FF2B5EF4-FFF2-40B4-BE49-F238E27FC236}">
                <a16:creationId xmlns:a16="http://schemas.microsoft.com/office/drawing/2014/main" id="{D70F5C91-055B-408D-AB18-7437A0CE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3125789"/>
            <a:ext cx="1631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Water at 0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</p:txBody>
      </p:sp>
      <p:sp>
        <p:nvSpPr>
          <p:cNvPr id="5149" name="TextBox 122">
            <a:extLst>
              <a:ext uri="{FF2B5EF4-FFF2-40B4-BE49-F238E27FC236}">
                <a16:creationId xmlns:a16="http://schemas.microsoft.com/office/drawing/2014/main" id="{5D50703E-FA0A-42FF-B7CB-938B13854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964" y="4560889"/>
            <a:ext cx="1633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+mj-lt"/>
              </a:rPr>
              <a:t>Water at 0</a:t>
            </a:r>
            <a:r>
              <a:rPr lang="en-US" sz="1600" i="0" dirty="0">
                <a:solidFill>
                  <a:srgbClr val="001D35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latin typeface="+mj-lt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471309C-723D-4E04-A25A-FA077E7EA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363" y="1062039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+mj-lt"/>
              </a:rPr>
              <a:t>q</a:t>
            </a:r>
            <a:r>
              <a:rPr lang="en-US" altLang="en-US" sz="1800" baseline="-25000" dirty="0">
                <a:solidFill>
                  <a:srgbClr val="C00000"/>
                </a:solidFill>
                <a:latin typeface="+mj-lt"/>
              </a:rPr>
              <a:t>cooler</a:t>
            </a:r>
            <a:endParaRPr lang="en-US" altLang="en-US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C8DDF00-2E65-4C47-AF77-0C849513C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1" y="2482850"/>
            <a:ext cx="138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  <a:latin typeface="+mj-lt"/>
              </a:rPr>
              <a:t>q</a:t>
            </a:r>
            <a:r>
              <a:rPr lang="en-US" altLang="en-US" sz="1800" baseline="-25000" dirty="0">
                <a:solidFill>
                  <a:srgbClr val="0070C0"/>
                </a:solidFill>
                <a:latin typeface="+mj-lt"/>
              </a:rPr>
              <a:t>warmer+melter</a:t>
            </a:r>
            <a:endParaRPr lang="en-US" altLang="en-US" sz="1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561B39D-2055-42B3-9564-E958727B5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387" y="3890963"/>
            <a:ext cx="1673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+mj-lt"/>
              </a:rPr>
              <a:t>q</a:t>
            </a:r>
            <a:r>
              <a:rPr lang="en-US" altLang="en-US" sz="1800" baseline="-25000" dirty="0">
                <a:solidFill>
                  <a:srgbClr val="C00000"/>
                </a:solidFill>
                <a:latin typeface="+mj-lt"/>
              </a:rPr>
              <a:t>condendser+cooler</a:t>
            </a:r>
            <a:endParaRPr lang="en-US" altLang="en-US" sz="1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50B6DE9-6119-45D5-B31E-1CB08A0EB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7638" y="2951163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+mj-lt"/>
              </a:rPr>
              <a:t>q</a:t>
            </a:r>
            <a:r>
              <a:rPr lang="en-US" altLang="en-US" sz="1800" baseline="-25000">
                <a:latin typeface="+mj-lt"/>
              </a:rPr>
              <a:t>total</a:t>
            </a:r>
            <a:endParaRPr lang="en-US" altLang="en-US" sz="1800">
              <a:latin typeface="+mj-lt"/>
            </a:endParaRPr>
          </a:p>
        </p:txBody>
      </p:sp>
      <p:sp>
        <p:nvSpPr>
          <p:cNvPr id="5155" name="TextBox 128">
            <a:extLst>
              <a:ext uri="{FF2B5EF4-FFF2-40B4-BE49-F238E27FC236}">
                <a16:creationId xmlns:a16="http://schemas.microsoft.com/office/drawing/2014/main" id="{AE8C0A7E-41DA-46F4-9F23-C2BD89639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9039" y="995363"/>
            <a:ext cx="1381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+mj-lt"/>
              </a:rPr>
              <a:t>Equivalent Mixer</a:t>
            </a:r>
          </a:p>
        </p:txBody>
      </p:sp>
      <p:sp>
        <p:nvSpPr>
          <p:cNvPr id="98" name="Freeform 202">
            <a:extLst>
              <a:ext uri="{FF2B5EF4-FFF2-40B4-BE49-F238E27FC236}">
                <a16:creationId xmlns:a16="http://schemas.microsoft.com/office/drawing/2014/main" id="{DE9313F2-A872-47BE-8280-654EB50A99F5}"/>
              </a:ext>
            </a:extLst>
          </p:cNvPr>
          <p:cNvSpPr>
            <a:spLocks/>
          </p:cNvSpPr>
          <p:nvPr/>
        </p:nvSpPr>
        <p:spPr bwMode="auto">
          <a:xfrm rot="5400000">
            <a:off x="8756650" y="2836863"/>
            <a:ext cx="84138" cy="430212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124" grpId="0"/>
      <p:bldP spid="125" grpId="0"/>
      <p:bldP spid="126" grpId="0"/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Temperature/Energy Scale</a:t>
            </a:r>
          </a:p>
        </p:txBody>
      </p:sp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0A5CB2B9-D6A3-4794-BB35-E390F1C661CE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281940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562411FD-37A5-484C-9242-78C0AC250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74FAAB2E-11F3-4A74-AC58-DFFA397D6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17597F5E-5A28-440D-87C3-D20BB95B25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869EEE78-0F30-4A80-8568-973BCE71AC86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506E85F0-3777-4BBC-BADF-6BC6DE64DD7B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EA1AC6EB-C299-406F-B261-D73C789DA64C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9C76DB7-5272-4833-AA5B-BE1612B9274F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63286D9-5C53-467E-B0C3-9B53AF8B6F7D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BD082B23-A5A4-417C-A03F-64640A5212EE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1990EE01-C168-4F4B-BA7B-35CE39AFB5BB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A45C08BF-0E60-431B-AA57-D28C21C4436A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738B152F-7948-48CE-BBCC-C004D9E6454C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89A8C91-9CF1-43E9-BC39-DDD436651940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15BF269-4179-489C-9BE1-52DE0E324D34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738DE9E4-A691-48C7-A94C-F1D77CEAE049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F53CF36D-4C51-43EE-A8EE-F3E8003738FF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39FD533-021D-4E2A-833F-5F58CEA75137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7F4F698C-0CE4-406B-9E87-D9165645EAE5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C962F62C-5614-4DCC-8F6A-D55AE48B39A8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690D2E94-CDB3-45A4-9FB6-FA80B291F5C6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A4A1CF6-86C2-4ECD-A715-9652E7908912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82D8EDFF-FB28-4E5E-A2F6-DCBDF3960B52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FC9EB38-06EE-4379-9343-EBD1BCB1DBBA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E42A99A9-15BF-41D4-9912-B97527982162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F13F3D45-800A-49F5-AB4C-68923BD3A951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133F98B-4C87-422D-B098-D4F76DD28DDB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ABB0B431-EE8E-4479-B208-4C60890D835C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2EBCD723-AA78-4E7D-A64C-D1FB5C6A0ECD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4097C648-5293-4F45-B554-CF04CEAB2C3C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BEA9BAE-6033-4881-9126-6D17E7F41195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A0217607-2B4F-42F4-9CB1-E47F7B1B11D2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54D1AC5D-2D59-4432-ABEF-CC0D22E3EFC7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6DB8727F-5249-4208-BDEC-1D466146A71A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6A31FA71-E507-437A-8CAB-38279C0B264D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F2E3A797-E356-4469-9F6F-E5C0F54A0463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0BDF585C-2AC3-42C1-95EB-BC850FAE8DA9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DE3E05FA-EBFA-417D-B06C-C565DAB68E86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71D33620-0A78-4809-9FEF-5510CE6CC372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B86C98F5-8BDC-432E-8026-8BB0CCE8F01E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351F78B-A325-4B11-BAEB-70F4AB7F2FB0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335680B0-1D22-4155-8DD8-C5A2046B8A51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E700B4C4-E885-4DF0-A333-48647AF65F2B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E85471E6-1EE7-43BA-88C7-822DAA25D739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12FF0B31-7E98-4AA8-82D1-E5784E78C7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2E183CE0-F97A-436C-BF0D-60CAB50C92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E33AEB18-1D13-4B6E-9A0A-14FD06D2C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9C61F7EE-8074-4405-8A6D-1DEB1CC470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96C63FB2-7FAE-47C6-BADE-0A187A16A7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A144EBF2-33B9-4CC3-B8BB-6F14B82208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3E9DA988-85CD-4B0E-ACFA-ED9728EFE1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A7287E4D-2DC3-44A7-B6F3-6E06CD48E9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54D47812-9B05-459A-827E-8E7B830B77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1E3FB44A-1071-4E78-9D8E-2BD214C303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8D9DF4F8-A520-470F-98ED-D30D25C081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07EE9744-9E80-46BF-B4AA-7940793CDA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B779A188-4861-4F7B-BF24-4111A2A976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E181893D-090B-4AD0-B460-EAF7F40B91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659B5F4C-07E9-4C99-A8EF-F50CE76A44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5FB5E568-6EA4-4374-B0F3-FBC8A8D3A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DDE07640-2A9D-43B1-BF67-4D1D20F95E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0F038047-5397-40AD-B1AA-2F307C7E88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FB4F278C-EDE5-4A0F-B3F9-696E34129E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E68A8663-A7C9-4056-8BDD-084ED7A551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401B29E3-ED00-42E5-BC23-8D51A819FF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614089F4-F4C0-4F6E-BC2F-D8D07FFEC0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9CA81C70-16F2-4488-AB3B-1965E1968A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8B93390A-CEFD-4396-956E-5E7785675A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370D35E4-EEC8-4B47-9CDF-9808C5F0C0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FBA8B3E3-4EBF-43B6-BF5C-4A5A30349C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C032F697-D938-43D6-910B-6B6312C3B2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651A5C8A-0B34-4035-84E0-A9B013DD9DAE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7D64665C-55AC-4330-969F-7F11F95706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80655652-9B5E-422D-A838-E4F5AC6AA8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68C487E8-EF48-429E-BCD7-AD20AEE7AE96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C10DC6BE-1546-4FE4-94C1-4A3C36221EEF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94AA3A02-A197-4384-B4BA-E26229F52156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F0E9C730-4A87-40E5-8D18-959CF31B6156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EF6A5A64-1DA4-4260-812D-D4445B6D5CCE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5589E56B-50DB-45F3-9482-17FD258C7F9E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6045D165-138D-4ABB-B061-53680442EAB3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49D22F74-779C-45AE-AC48-CBA80F21B575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5175C295-B48E-47D5-BB90-E052951FC7F3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70E4F5DB-DEBC-42A0-AA48-C9DAFDE295F2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0D7315A3-B63E-42C5-8AE7-C2EEBE09D7DE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8021FFD5-9F9D-43EF-A1F9-4FB4D8A64F97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833BB588-B0A9-4B06-B8D2-45DC84A07AA1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2D5658DF-7D9D-4249-9C31-70E898B60770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4DAF7FFE-7841-4164-81BE-F2E2094222C5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6356C42E-97E0-4663-B103-10DDE5BA8CA8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B8CA1D8F-86CC-4FB3-9016-6D6D94F6FD81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403A6462-5896-45D1-9A07-897CB7A5B984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94540CAF-1EDC-4A23-BB81-533A2B1A4E17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E982D203-5D1E-4440-9621-DF76E7B12631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5B0B8924-A8BE-46AD-80DF-665422D1EBC6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A07AFD09-4965-49C2-A1DB-045F3ADD48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B644AA2A-F5AD-46E1-B4C2-E4CB14C1AF6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D55C0372-3446-44F7-87FE-34B1EE5EB5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F84AF2A2-F8F3-4092-9C6E-41B1829A7E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D71C4B76-C933-4B35-BFF1-C4036367914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FA1D2282-02FD-4B80-9DF6-1FA998E0913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2A71BFDF-D9C4-40B4-9453-88AF856879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84E3D5C1-69BB-4E23-A8E1-FFBAF26334C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198BB8AB-7957-4C82-A2BE-DB48FB6CE35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A86056E6-101B-49A8-ACE8-BC2887E25AF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6AA4861D-28C5-48F6-A566-279990DCFCE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AD2E9A78-72A2-4C6F-86D5-A9C5CC841B7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05DA7196-2EB0-4002-91AD-69E1D683C46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5B392A0E-AAAA-4C73-991D-61AF985B56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FFC76D4E-85B2-44FE-A26E-D085FA4D9003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5FC52A78-FBF3-482B-B6DF-0BB539494593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2E6E25AB-53B0-4D8D-8509-A4435D3344AB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1E90321E-98B7-4DE2-9D5D-FEE32B4363E6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6C2B73AC-8C2F-415B-9FA0-22277CFFF2EA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AA3BB301-48E7-42E3-98D8-DAFDFA9E36F1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8DD8208B-7707-4BC9-9F50-729EF4DB63F4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478848C4-DCDF-4408-AEB8-9A2000D05DAE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6EF89148-589F-461C-90E0-42040E7CD23F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52D75A70-1552-4F29-8DBD-B78139447962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8DF6EDC5-53B4-4BA6-B692-01CED2CA98D3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ED034F1E-3C64-455B-A0D4-E9856DFABDD2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D4DE46A0-D67A-47C9-9ED3-3CBD9EA0DA0B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2908FC48-0E38-4203-AC08-714EEBBE641D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9805D815-0FDD-485E-9ABA-0105DA2FBA3D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9C7ACE95-4EFB-4A85-810F-C39664874F37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FDFC24D1-683A-4770-A8E3-F3D02879A0ED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2FC40D70-78BC-4C7C-B19A-07E543751198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70408F8B-3808-4E1E-A237-52B275F40CF3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84090010-5C87-498A-9A85-714010D2BDDC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7B65D818-2E48-4EFE-90EB-6D827FF41522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1F5F3055-AECA-46C8-A9FC-05B4E9F6CA7E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2148EF59-3A4B-4D28-9487-99C65945A6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153710BC-B51B-4EB3-812F-6CE974457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sp>
        <p:nvSpPr>
          <p:cNvPr id="2" name="TextBox 9">
            <a:extLst>
              <a:ext uri="{FF2B5EF4-FFF2-40B4-BE49-F238E27FC236}">
                <a16:creationId xmlns:a16="http://schemas.microsoft.com/office/drawing/2014/main" id="{06483FCD-557B-3ABF-B366-CD69DECE2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833" y="2409845"/>
            <a:ext cx="864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9BBF9C"/>
                </a:solidFill>
              </a:rPr>
              <a:t>solid</a:t>
            </a: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97B5BE10-BC9F-F1CE-BF91-27FDFCEB2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09845"/>
            <a:ext cx="864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9BBF9C"/>
                </a:solidFill>
              </a:rPr>
              <a:t>s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</a:rPr>
              <a:t>+ </a:t>
            </a:r>
            <a:r>
              <a:rPr lang="en-US" altLang="en-US" sz="1800" dirty="0">
                <a:solidFill>
                  <a:srgbClr val="7488C6"/>
                </a:solidFill>
              </a:rPr>
              <a:t>l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175C126-C363-33AE-EA0B-5215BDA2C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409845"/>
            <a:ext cx="864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7488C6"/>
                </a:solidFill>
              </a:rPr>
              <a:t>liquid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6FAEE618-A07A-CE9D-43FA-023A98492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543" y="2409845"/>
            <a:ext cx="864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7488C6"/>
                </a:solidFill>
              </a:rPr>
              <a:t>l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</a:rPr>
              <a:t>+ </a:t>
            </a:r>
            <a:r>
              <a:rPr lang="en-US" altLang="en-US" sz="1800" dirty="0">
                <a:solidFill>
                  <a:srgbClr val="FF89CF"/>
                </a:solidFill>
              </a:rPr>
              <a:t>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28AC91-B8CF-1FC9-D731-8706AE640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5286" y="2409845"/>
            <a:ext cx="864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FF89CF"/>
                </a:solidFill>
              </a:rPr>
              <a:t>vapor</a:t>
            </a:r>
          </a:p>
        </p:txBody>
      </p:sp>
    </p:spTree>
    <p:extLst>
      <p:ext uri="{BB962C8B-B14F-4D97-AF65-F5344CB8AC3E}">
        <p14:creationId xmlns:p14="http://schemas.microsoft.com/office/powerpoint/2010/main" val="399961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32A17-B8E7-5E38-20BC-88682799F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7C6C1D7-6A31-B287-D4D1-1EA0644E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for the Exiting Stream</a:t>
            </a:r>
          </a:p>
        </p:txBody>
      </p:sp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50E0DDED-55B7-8F95-C31F-1617CAB9631E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281940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45F1E3C0-3D4A-566C-8021-5E15C986E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FE2FDF77-5BB2-C83B-817E-BD7288631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4E67DEAD-4BC6-2A2E-E40F-2E7ECB4548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7A128D20-9446-B341-0483-00890FCBF17F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CF1E365A-3EDA-D2CB-225B-C6AB04E40D2B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E1B3C168-53AF-3632-1C90-087F984F8CAA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565B5C19-D863-F33D-3393-F308E2C59884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9B80391-6528-5740-7585-4453AEC38BCF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D9E1CE60-564F-2013-292C-F207B0A05442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2E4DD767-461F-5910-09CE-E0D3C2F9495C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2A1B165-F41B-ED35-B23F-F7D109BD8E8E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98FB6746-E8B5-42F9-A6E5-4D55B9DFB177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5E0395A2-B2DE-0FD9-240E-93714C1536CC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635A842-4910-2A9B-A59B-C481D4A520D0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A2779270-2B55-2974-2BE9-A4C75FE25B82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C1AB2B24-B10B-7FD5-DC05-C316D0A5519C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3DE9A8D-0034-4820-7CD2-3D5419F0E2A2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0915AD0F-9924-450C-A7FC-958B7FDD5264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67F79301-4D77-47B8-15EA-578A47044687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5E1DDC00-5E3C-4710-649A-2C4902C652F1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56E35C28-BB84-EFD8-5617-B88CD461C346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016126FA-B207-927E-E666-A72A403D0A1B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58B0DCB0-0F7F-680C-C6CB-FC2AB32B95B3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7016EE6-8CF3-58B7-7126-DBCB5B0B6986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380E556A-4C76-8D65-A6EC-8883C862867C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78367C4E-DC6A-0F78-6DBC-CAF76FF0C0A5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B522F24F-2B64-E8F8-9AE2-1DFC6AB9777D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C4109BE3-5BCA-7B08-7F10-4CE6DC02EA09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F816B520-B7C5-48F7-4AB4-501247F72A36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A8469B9-71D5-64F5-399D-69AE6CACCEDC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7E597327-1F0E-117E-04F3-9E8542CF2696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7DBF2A12-40DC-7A2F-8F20-59EC0D3CDFD9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F503B888-8336-229A-71E3-B7B6BE04F047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B728B1B1-EB9A-0EE4-932A-84CAB4650623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D3FA5942-B9E7-4DC5-C945-DD5B986DC5A7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49776F54-70D7-86C4-2544-FCD2AA4F3E40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4EC0277-9C67-A310-460C-53B85F85D839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A41B05AF-8BE7-D9D4-9319-00AB377F2C0E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71250D21-14E7-314B-713C-2AEAD1C46423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65A629C-95C6-5319-45C0-184F768C7CF2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F558F45-14F8-2A66-AA88-E2C3D8A3FCBA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F4C514E-D0FC-C09A-141F-8244FF0FDF77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D5F5B5B3-80AC-BD38-4A15-6517CECE4CB0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83E7791C-E98B-8C1C-13BD-D12B49803E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18AC8653-B9B8-49D1-ED40-13B89E5E3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6B33A1AA-801F-3A37-9E66-AE66933959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070842D6-3CDA-243B-7732-01C5F75BDD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3F603112-36B2-FBE5-8DE2-4101A423C6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19BC3906-4D4B-53C0-1329-F352D17EA3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E5F5C0C7-CB85-D361-5280-45BD5665EE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BE1CF936-45AF-1C5E-28C1-3AC46A0090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148BA017-7EB7-5A59-F37C-7A92BC98DD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6011ECD3-02B1-1D28-8E30-ACE01626AB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C02339C9-20FF-69C3-FA0A-AECDBB746B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19539DBA-672E-0034-F26A-44E6AE1DAC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EC27AC6D-857F-8B7C-6B2E-BD1321477D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312E3C6B-36C0-F218-1580-7E4EC6ED7C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255A6550-4683-1573-8F70-243468210A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C30F0327-1F62-7298-CB4D-AF9246BAE2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47C9406E-E7E6-5E3B-E5BC-7196932099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8009C294-FE76-B431-03D8-D4C52662D9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BFD56A8B-F596-B71E-8A2A-71860DC9A7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290DBEE3-2498-2CD7-D0E9-351620398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B2D81A73-AF81-78D4-68DC-8B3C3C28BC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5FFA6D48-991C-7602-0816-FAF4DEB04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2AF2E356-F6FC-27E9-5088-F9FA1195FB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743F1228-2C66-6C16-1EEF-CEBB8E0C3A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6B8929E3-82E2-9E66-E836-D7D6B9482B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3C4F9C97-B087-26C3-B626-EAD38BECCB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A0F6ED20-BBF6-5915-F848-4FF3488234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59F1846F-5906-0D33-54B4-9AC6C07EAD63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24EB6530-9EC3-3EAE-D814-4E814E96AFD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201F7DBC-B73E-DD4C-4DF8-72178DEA06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B482F6B4-6178-943C-5A23-D025A58D38BD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ECB73674-FB43-8E77-AEEA-5BC4F2A80DD7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E0759F1B-0FD1-5C74-DCDC-5E2D25BA87C7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362F9BA3-D734-5245-B50A-2CB672D688B1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A940EDF8-8780-6621-C79D-0ECF08269DF6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635A20F3-E39E-0052-8110-E85C8172C55B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19D999B4-B39A-A5FF-B770-E1CF939353F8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95C1A6CC-29BA-EC06-AAE6-D3C35F738DCA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F4442490-F8A6-D94B-6A31-603A3A4F20C1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428170AF-3FF1-35FA-0875-76CFF3B09A2A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C85C2485-9B56-7F9B-095F-349AE30DA9D1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19BA94C2-5CFF-055D-B773-026E369D8A3F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277E698B-D62D-2C57-F223-A7C4A97C19A7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EB21D301-98BA-6DEA-CFE9-9514D6DCC909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26E6D78B-88F5-694F-DD34-E0306F018024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64DC95B5-E6D9-16A4-E28D-D8F18C805EED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A3C9C618-BBAA-282E-D5BC-1C669424F371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C777E4EE-89FE-CB6D-FB6B-A6A258DB3368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2B418469-A45A-7D49-B2A1-97DDC98B8F99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5A1019E8-4FE3-28E6-BEE2-E847B9C18351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3C32D644-CBEC-012C-BDB7-FBFD32653FB5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ADDFC324-D917-48E0-542B-E184F581A40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FE9CA76C-49F3-4F08-CB77-9DEF8E93BED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B0748E99-C3CC-5B5E-E1DC-13ECC4A209F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E2AD3957-81A1-BAC6-CA28-377EB422547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8B4D5B0A-F0B5-6321-1627-8ECFF78906A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A953F042-1218-86C7-8F85-492EFA9D6F4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6524A690-1A31-3693-E0F4-534079C24D3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A3459E0E-FEDD-0CAD-79ED-779DCD265B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77C8CD76-39FD-1B6E-EEE5-48D1642FC18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CE5DC150-8366-02CD-035F-83E94DB05AE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4ED7D797-CEDA-6964-98A2-3B7BF640611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3CCA63B3-6583-814C-ECBC-3A095B3E3E1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5737FCB0-3AF9-B95C-7FDE-A60BAAC7BCE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3CCC37E0-51BA-B195-DCCD-59F9D4E549A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9D98BB38-1D86-8D1C-22A2-DFB0B1BD15F4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F7EE0A0E-BBAA-7392-4E0E-6808ACD2F8C1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1B1DC444-CBBC-0B72-19E8-F9263FF86C4D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34B10040-D7EB-56C1-9304-894E8B8329B9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D30EF3CE-303B-DA46-D419-99030D62BB16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234E90E1-7986-91C7-52B7-441C5EDD98E7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323D91B4-DD11-0C5C-5C22-2E3ED8F59EC3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908AA3D5-10DC-0CDA-DB79-10D2452AE3BA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39684E71-6490-2AFC-B7CB-FFED1FF83249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32990F41-45B1-3A25-D9CE-A773E4AFB4A5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7F64E692-9B07-E875-170C-B9E41893CFCB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AF19AABC-514A-55F5-B317-FEBE8B95C244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B565A92B-BC9F-59CB-7059-3ED1178C6ECE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15EB85DA-C744-A2EF-33FF-D4B6A4FEE29A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F0C305B2-FB7B-B909-5518-945F063AE662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A9374C6A-2772-0191-A57F-586D33F40A59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C6BADB6C-CF17-57A5-15C7-385765DAE072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F9C5146C-30B7-A57D-F601-08D90DFB0618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9F1BB028-EECC-D851-E204-0332C1B3E9C4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5FCE8800-5638-7CE2-DBA7-567E62AA5712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1D1938A8-A61A-DBF5-0249-A847A2566B7F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CC018636-4F6C-E1BC-58C8-33842AF0C54C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828F39BC-1035-E9D9-4A81-2B518D9F3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7E8439BA-1FE4-DECB-F428-80599986F2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1E054A12-1676-014A-1E8F-20666E9D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93268"/>
            <a:ext cx="1378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9BBF9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ice at 12 </a:t>
            </a:r>
            <a:r>
              <a:rPr lang="en-US" sz="1600" b="1" dirty="0">
                <a:solidFill>
                  <a:srgbClr val="9BBF9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b="1" dirty="0">
              <a:solidFill>
                <a:srgbClr val="9BBF9C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630D8AC-1ABF-E033-BE97-52599733310C}"/>
              </a:ext>
            </a:extLst>
          </p:cNvPr>
          <p:cNvCxnSpPr>
            <a:cxnSpLocks/>
          </p:cNvCxnSpPr>
          <p:nvPr/>
        </p:nvCxnSpPr>
        <p:spPr>
          <a:xfrm>
            <a:off x="2702947" y="2286000"/>
            <a:ext cx="48191" cy="3383280"/>
          </a:xfrm>
          <a:prstGeom prst="line">
            <a:avLst/>
          </a:prstGeom>
          <a:ln w="28575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48FB9A-5FC3-8DF4-59C2-4EB7B29D373F}"/>
              </a:ext>
            </a:extLst>
          </p:cNvPr>
          <p:cNvCxnSpPr>
            <a:cxnSpLocks/>
          </p:cNvCxnSpPr>
          <p:nvPr/>
        </p:nvCxnSpPr>
        <p:spPr>
          <a:xfrm>
            <a:off x="3619500" y="2286000"/>
            <a:ext cx="0" cy="3383280"/>
          </a:xfrm>
          <a:prstGeom prst="line">
            <a:avLst/>
          </a:prstGeom>
          <a:ln w="28575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796842-3667-F921-F395-9B5D937E4EA7}"/>
              </a:ext>
            </a:extLst>
          </p:cNvPr>
          <p:cNvCxnSpPr>
            <a:cxnSpLocks/>
          </p:cNvCxnSpPr>
          <p:nvPr/>
        </p:nvCxnSpPr>
        <p:spPr>
          <a:xfrm>
            <a:off x="9829800" y="2286000"/>
            <a:ext cx="0" cy="3383280"/>
          </a:xfrm>
          <a:prstGeom prst="line">
            <a:avLst/>
          </a:prstGeom>
          <a:ln w="28575">
            <a:solidFill>
              <a:srgbClr val="FF89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89" name="TextBox 9">
            <a:extLst>
              <a:ext uri="{FF2B5EF4-FFF2-40B4-BE49-F238E27FC236}">
                <a16:creationId xmlns:a16="http://schemas.microsoft.com/office/drawing/2014/main" id="{09854AB9-3480-89FE-171E-7C0DD995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3200" y="304800"/>
            <a:ext cx="160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7488C6"/>
                </a:solidFill>
              </a:rPr>
              <a:t>water at 16</a:t>
            </a:r>
            <a:r>
              <a:rPr lang="en-US" altLang="en-US" sz="1800" dirty="0">
                <a:solidFill>
                  <a:srgbClr val="7488C6"/>
                </a:solidFill>
                <a:cs typeface="Calibri" panose="020F0502020204030204" pitchFamily="34" charset="0"/>
              </a:rPr>
              <a:t> </a:t>
            </a:r>
            <a:r>
              <a:rPr lang="en-US" sz="1600" b="1" i="0" dirty="0">
                <a:solidFill>
                  <a:srgbClr val="7488C6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7488C6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7488C6"/>
                </a:solidFill>
                <a:cs typeface="Calibri" panose="020F0502020204030204" pitchFamily="34" charset="0"/>
              </a:rPr>
              <a:t>10. kg/min</a:t>
            </a:r>
            <a:endParaRPr lang="en-US" altLang="en-US" sz="1800" dirty="0">
              <a:solidFill>
                <a:srgbClr val="7488C6"/>
              </a:solidFill>
            </a:endParaRPr>
          </a:p>
        </p:txBody>
      </p:sp>
      <p:sp>
        <p:nvSpPr>
          <p:cNvPr id="6290" name="TextBox 10">
            <a:extLst>
              <a:ext uri="{FF2B5EF4-FFF2-40B4-BE49-F238E27FC236}">
                <a16:creationId xmlns:a16="http://schemas.microsoft.com/office/drawing/2014/main" id="{6F7F877B-2B6F-0E8F-8C61-21C662CE0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3200" y="1084262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BBF9C"/>
                </a:solidFill>
              </a:rPr>
              <a:t>ice at -12</a:t>
            </a:r>
            <a:r>
              <a:rPr lang="en-US" altLang="en-US" sz="1800" dirty="0">
                <a:solidFill>
                  <a:srgbClr val="9BBF9C"/>
                </a:solidFill>
                <a:cs typeface="Calibri" panose="020F0502020204030204" pitchFamily="34" charset="0"/>
              </a:rPr>
              <a:t> </a:t>
            </a:r>
            <a:r>
              <a:rPr lang="en-US" sz="1600" b="1" i="0" dirty="0">
                <a:solidFill>
                  <a:srgbClr val="9BBF9C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9BBF9C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BBF9C"/>
                </a:solidFill>
                <a:cs typeface="Calibri" panose="020F0502020204030204" pitchFamily="34" charset="0"/>
              </a:rPr>
              <a:t>4.0 kg/min</a:t>
            </a:r>
            <a:endParaRPr lang="en-US" altLang="en-US" sz="1800" dirty="0">
              <a:solidFill>
                <a:srgbClr val="9BBF9C"/>
              </a:solidFill>
            </a:endParaRPr>
          </a:p>
        </p:txBody>
      </p:sp>
      <p:sp>
        <p:nvSpPr>
          <p:cNvPr id="6291" name="TextBox 11">
            <a:extLst>
              <a:ext uri="{FF2B5EF4-FFF2-40B4-BE49-F238E27FC236}">
                <a16:creationId xmlns:a16="http://schemas.microsoft.com/office/drawing/2014/main" id="{D1B10912-5390-AFE0-838F-BFAC710CC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207" y="1848147"/>
            <a:ext cx="17471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89CF"/>
                </a:solidFill>
              </a:rPr>
              <a:t>steam at 215 </a:t>
            </a:r>
            <a:r>
              <a:rPr lang="en-US" sz="1600" b="1" i="0" dirty="0">
                <a:solidFill>
                  <a:srgbClr val="FF89CF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dirty="0">
              <a:solidFill>
                <a:srgbClr val="FF89CF"/>
              </a:solidFill>
              <a:cs typeface="Calibri" panose="020F050202020403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89CF"/>
                </a:solidFill>
                <a:cs typeface="Calibri" panose="020F0502020204030204" pitchFamily="34" charset="0"/>
              </a:rPr>
              <a:t>6.0 kg/min</a:t>
            </a:r>
            <a:endParaRPr lang="en-US" altLang="en-US" sz="1800" dirty="0">
              <a:solidFill>
                <a:srgbClr val="FF89C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D94FF5-006F-E553-2B65-9507D9B4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940" y="5193268"/>
            <a:ext cx="22900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water at 16 </a:t>
            </a:r>
            <a:r>
              <a:rPr lang="en-US" sz="1600" b="1" dirty="0">
                <a:solidFill>
                  <a:srgbClr val="7488C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b="1" dirty="0">
              <a:solidFill>
                <a:srgbClr val="7488C6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F37336-C40F-8A40-827A-9E5FA22C2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731" y="5193268"/>
            <a:ext cx="22900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89C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steam at 215 </a:t>
            </a:r>
            <a:r>
              <a:rPr lang="en-US" sz="1600" b="1" dirty="0">
                <a:solidFill>
                  <a:srgbClr val="FF89C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°C</a:t>
            </a:r>
            <a:endParaRPr lang="en-US" altLang="en-US" sz="1600" b="1" dirty="0">
              <a:solidFill>
                <a:srgbClr val="FF89CF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5A9252-B8FF-345F-5C2A-60B80680F298}"/>
              </a:ext>
            </a:extLst>
          </p:cNvPr>
          <p:cNvSpPr/>
          <p:nvPr/>
        </p:nvSpPr>
        <p:spPr>
          <a:xfrm>
            <a:off x="3276600" y="1600200"/>
            <a:ext cx="685800" cy="685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C3B2C-6910-52FC-4A76-A9B80AC7AF2E}"/>
              </a:ext>
            </a:extLst>
          </p:cNvPr>
          <p:cNvCxnSpPr>
            <a:cxnSpLocks/>
          </p:cNvCxnSpPr>
          <p:nvPr/>
        </p:nvCxnSpPr>
        <p:spPr>
          <a:xfrm>
            <a:off x="2687638" y="2819400"/>
            <a:ext cx="7156450" cy="0"/>
          </a:xfrm>
          <a:prstGeom prst="line">
            <a:avLst/>
          </a:prstGeom>
          <a:ln w="38100">
            <a:solidFill>
              <a:srgbClr val="96D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4E26CEBE-CEAE-053D-3A11-87BDBF8852F7}"/>
              </a:ext>
            </a:extLst>
          </p:cNvPr>
          <p:cNvSpPr/>
          <p:nvPr/>
        </p:nvSpPr>
        <p:spPr>
          <a:xfrm>
            <a:off x="2550547" y="1981200"/>
            <a:ext cx="304800" cy="304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B97D93-8636-8C07-D8CA-32B76CBE3DC2}"/>
              </a:ext>
            </a:extLst>
          </p:cNvPr>
          <p:cNvSpPr/>
          <p:nvPr/>
        </p:nvSpPr>
        <p:spPr>
          <a:xfrm>
            <a:off x="9590088" y="1828800"/>
            <a:ext cx="457200" cy="4572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CA1568CC-F0EB-7E84-73B7-4F7EA0899B59}"/>
              </a:ext>
            </a:extLst>
          </p:cNvPr>
          <p:cNvSpPr/>
          <p:nvPr/>
        </p:nvSpPr>
        <p:spPr>
          <a:xfrm>
            <a:off x="4302125" y="2819400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21" name="TextBox 9">
            <a:extLst>
              <a:ext uri="{FF2B5EF4-FFF2-40B4-BE49-F238E27FC236}">
                <a16:creationId xmlns:a16="http://schemas.microsoft.com/office/drawing/2014/main" id="{1FC97445-3230-C4E8-0516-060CBC5FA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989" y="6028338"/>
            <a:ext cx="22900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</a:rPr>
              <a:t>Locate streams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C9488A-FB6C-0182-36F9-E991F1E325A2}"/>
              </a:ext>
            </a:extLst>
          </p:cNvPr>
          <p:cNvSpPr txBox="1"/>
          <p:nvPr/>
        </p:nvSpPr>
        <p:spPr>
          <a:xfrm>
            <a:off x="4820897" y="6028338"/>
            <a:ext cx="3022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 typeface="+mj-lt"/>
              <a:buAutoNum type="arabicPeriod" startAt="2"/>
            </a:pP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stream “weights”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BD6883-BB64-3FB3-3009-66A4B5002471}"/>
              </a:ext>
            </a:extLst>
          </p:cNvPr>
          <p:cNvSpPr txBox="1"/>
          <p:nvPr/>
        </p:nvSpPr>
        <p:spPr>
          <a:xfrm>
            <a:off x="8766304" y="6028338"/>
            <a:ext cx="31937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 typeface="+mj-lt"/>
              <a:buAutoNum type="arabicPeriod" startAt="3"/>
            </a:pP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fulcrum</a:t>
            </a:r>
          </a:p>
        </p:txBody>
      </p:sp>
    </p:spTree>
    <p:extLst>
      <p:ext uri="{BB962C8B-B14F-4D97-AF65-F5344CB8AC3E}">
        <p14:creationId xmlns:p14="http://schemas.microsoft.com/office/powerpoint/2010/main" val="380588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2" grpId="0"/>
      <p:bldP spid="13" grpId="0"/>
      <p:bldP spid="14" grpId="0" animBg="1"/>
      <p:bldP spid="16" grpId="0" animBg="1"/>
      <p:bldP spid="17" grpId="0" animBg="1"/>
      <p:bldP spid="19" grpId="0" animBg="1"/>
      <p:bldP spid="21" grpId="0"/>
      <p:bldP spid="23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ED371-972E-A11B-373C-2BC871881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8B213E03-C63D-6B76-AEDC-15D0C4A22C3D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156972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DC2C1FF4-6CB4-442C-8403-9470B27E8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01EE0F9A-DB54-D7FB-9CDF-64EC69D31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48C6DFE9-FDF9-EEBC-A015-11C87A500F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0C9DE251-F933-2F86-BAB1-8441AD8EFCF5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572F0AF2-F827-E0B8-42D8-E8B603AEB67B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D2CDDD5E-0FDE-AFFF-0A13-50E6ADC1FF03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1050BCD-8505-425F-5761-DD03A5EA491E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85B5B13-44EF-2626-CEAE-586CA3D34EA4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DE7FB439-3D6D-D69A-D2A8-F2143A569DBB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00D0056A-B6A3-A7E8-986A-2C0D41A4E807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5166F8D-AD42-D57A-CBB5-1D808AF285E9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5B622714-3DB1-535A-E656-B53C9AFDA29B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EAB79A82-A2ED-CF04-CB41-FC9AB59A6258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F05198A5-30B1-E831-2234-B3604A20E756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C95F1ADD-9EF3-3DAC-BA5A-5040F1803B25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10F56D3B-7D49-E8B5-8201-3811D92EBED9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7E40B388-944E-CE10-8F74-15C3734B9B30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CA472A13-DBDD-3FDC-8B85-2CE76B132716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9CF96432-F11D-CC53-9E09-D5ED360B9A93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058A24A5-8020-B57B-0C23-946A755D7E7D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58270DE2-460C-BD6F-6201-3D2A88BC44AB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BBC05111-A803-8948-4CEF-F6745FD06C8E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119C91E-0B5F-11A3-F0C5-9EA018442E34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066B5592-354F-EB3F-2406-C5CD599A67E2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411E09A6-1B7A-C2E2-FAB8-92C2A64548C8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43461B6-B649-E06E-7D14-2F9C167B4474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806A4A81-AA1B-51B8-F8BC-DA27580B1F45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B7D2C9F-8CFF-45B2-8782-F96385F39A84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94B11617-E251-ABD8-1C31-95A7DC344AB4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76A6B462-B847-F597-F6DC-EC352CD4A54C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626D8E8C-8A62-F6C9-D141-E120B34ABF7A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97561B80-7627-BFC5-D700-12A0C161AC5F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FBDE0558-554D-1616-B937-D63AD32E5CB2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C67F3C95-8A88-B324-0C9E-AE567C05E69F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459A74F2-449A-3E92-FDB1-F054C9F3FC7D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75470B99-0C7E-887B-7357-BFE15ABCEDE9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2764A459-5073-DD39-4606-F74EEF5F8CBA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AC603E57-3B6D-6D0B-C1A2-7F467420691E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29E169C7-52F9-B70B-09CB-453904B17C51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597B3EF3-D06B-9D64-C5ED-D5DDD95719AA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8B4E7FED-225C-5430-C5AE-04F6B9FA1AE0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402E33D2-9E2C-D496-3F62-666DF1E22F6B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791DE70B-A605-73B2-7FCB-06F904702894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B888B3B2-ED31-37FE-AF8C-22F34349DA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B2AF757E-3370-72C7-DB23-D590CDA61C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69E2A462-26E8-77B6-8567-1D67D9F152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29C7CE51-20A5-BEA6-B07D-E9AD0A222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2345DADE-420A-3E2A-FD71-184B7C10D3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4AB9D809-25A4-A3C3-7E1D-7EA319D7D2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5CEE7ADC-6897-2B1D-103E-5210B38C96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A946F4A4-726B-7825-5E5A-F4837AE089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808889FC-CEF0-71CA-FF8B-F72EBC8919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6F1248E7-8910-0FF3-094E-69CD47EA7A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B0CBF455-2DA9-9782-65AE-8B1E8F1553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5C149659-7E56-C07F-C957-6DC7A2F86C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B648B54C-9F1A-2C04-56B9-AD10C5C690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F283177C-2C55-219C-77E6-A340CFC28B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38750ADD-55C5-B0D9-694A-13330ED30B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ADDC01E3-3ACD-AFBC-6F66-279AD2350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0E653F4A-1072-56DB-87A6-068B821E1D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BE41FD45-6178-B54F-F4C1-7A47F1CABB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E14B185B-1DFB-F4A7-96E5-9305923901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3B49F369-CBBF-19E3-7706-67AF1B183F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7724E852-A17E-6BAD-DA1E-6039FC1E2F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019AB8A0-6368-314A-A1EC-8BE7E019FE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7DD49C5B-3A32-4B67-1DE0-3D6B52F946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C827A687-125B-28A0-51E8-D9889628A5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3B96B07D-FB93-7955-85CA-A16131DE8D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B91EE964-ED48-1E75-99DB-9B18A209C5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27925891-4854-72A5-12B6-D35C8AE665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50EDE478-6E7C-B46B-3255-8D41B57B7FD2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225B5D30-2C6B-194A-F69F-03D8F092D9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BA6BC646-D0DA-7910-0126-3EE29D09C70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ECAE9DDE-A9BB-9393-7F58-EC06D2653150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51F83904-FC40-3D6C-A459-A61DD72A6F00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A4FDAFA7-1A01-2BF0-5076-42F039BEA183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403D3FC5-5A15-B7CF-6316-98512D8E2EFA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6A7EE2CC-2CB8-5EF4-7AE6-287845543B52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8E3EA22C-0A74-EC46-386F-8547C9FE6A35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826DD254-EF2D-C00E-2077-95DDF0E376AD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3B871C6F-86AF-4191-F4E8-BBF3A4F0366A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B43A3480-23E4-5CE3-18FF-92C028C31E12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1922E98F-9660-7AA4-92C5-16CC9D2E0948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C2EF1B97-F9C3-38D5-C0BB-FB7D5129466A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7E95FC13-8108-0E68-B286-C23822F4B80C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8DDC4472-2AAB-E015-63D3-407700B229D8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F32CE49E-2D05-E6C6-5C41-E89F2A899E13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C5FFAB58-8576-9A40-5AED-3A0A64E3A8BB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0BC688AA-FC18-F8EC-CD41-5F685179C584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EDF611A2-A2C6-938E-8008-EBE1D681DA19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17349BF6-415C-286C-576B-4C09FBF8F572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53D3CE94-AF35-89D7-010E-2F8026FACBE3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761665DF-01FF-2169-26A8-315BC65F3A59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52B82D6F-BD6C-DF27-B181-0701DF249F23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A94BAA2F-E365-C57C-EB24-D74D6BB4A85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28086557-B10F-48AB-075F-27EE2F6E596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22666D1D-43D7-0937-017F-038EADB371A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5F984927-E79A-D255-A590-58C9DE98B4E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0F04C7C3-143C-6FAE-779E-3EB7598E93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5254E4A6-CDE6-5575-9CBF-5E65F3BF805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F82E4D01-ABFE-A7CE-21D5-F95744B0DB1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C7995B0D-C7EF-0C70-9057-D4AA36FEBCC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DD41B43E-F5B9-6655-5196-242EE50EE42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730B07CC-7447-B6DB-1CF2-65C7D0A62D1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68F16A2D-64CE-F39B-A278-7A0FC93DE2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545C71AD-5821-E0A9-E60A-393B4F4EDB9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46162E47-3D4F-2FA4-FD6F-930360B769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AAC768C4-5BB2-73B9-815D-0A7C2633DD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C903404E-2EE4-EE60-02CF-4BA8296B6B98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F8DCBB45-BF95-7EDB-CBA5-5DE93BAA0642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808C790B-A06A-14E1-10BE-AA695D216DB1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DA83238B-C7A2-3D31-E7F9-9B49179BF759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CC35848D-1B3A-B062-5641-7B908238CB3E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8B8E1676-E373-D777-DC21-164DB5722625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71514AFE-6020-7D8A-3046-F6DA89C7C102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A9A95938-F20C-6D9A-80DB-7CDB346EE33E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A749666A-6C98-CF98-9E16-690071FF76E8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5CA0F403-9123-BD6E-A7A1-B5B523D9F2D0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FB871B8D-8D00-17BA-86DF-3A7A05BE2252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14A7CA5E-AFA1-379F-DF57-2427862A9347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4058916F-E201-4CB4-5F31-9FF9A9FA85C4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D9F82E78-1F98-1DB5-7083-1FF3362E0C49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EC1DAF27-06EE-E369-3C7F-D1E934A1E91A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B88EBE36-DFEE-F714-254F-D2A3E38BA748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E9E01065-F967-9E33-A9EA-602698DDDE72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B4702582-2671-3845-C301-10827E94B740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2108593A-10ED-701A-E063-11D9AA265F23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E3B8F492-1C6E-2EC6-FE85-9F290EEBFBEA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2A8B1332-39D4-38E6-BF6C-DA287C617247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22163937-627B-EDC8-4EB8-2CF7C5FA4D4D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83E569D8-871A-EB88-05BD-B364780374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4C304C23-A7C4-FFAB-EC3C-FBF36C1786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DB8B7B3-870F-D5CD-B4DA-196A2DDD1181}"/>
              </a:ext>
            </a:extLst>
          </p:cNvPr>
          <p:cNvCxnSpPr>
            <a:cxnSpLocks/>
          </p:cNvCxnSpPr>
          <p:nvPr/>
        </p:nvCxnSpPr>
        <p:spPr>
          <a:xfrm>
            <a:off x="2702947" y="1036320"/>
            <a:ext cx="48191" cy="3383280"/>
          </a:xfrm>
          <a:prstGeom prst="line">
            <a:avLst/>
          </a:prstGeom>
          <a:ln w="28575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C224BFF-5CC4-459B-3DBE-F7A6E519FE99}"/>
              </a:ext>
            </a:extLst>
          </p:cNvPr>
          <p:cNvCxnSpPr>
            <a:cxnSpLocks/>
          </p:cNvCxnSpPr>
          <p:nvPr/>
        </p:nvCxnSpPr>
        <p:spPr>
          <a:xfrm>
            <a:off x="3619500" y="1036320"/>
            <a:ext cx="0" cy="3383280"/>
          </a:xfrm>
          <a:prstGeom prst="line">
            <a:avLst/>
          </a:prstGeom>
          <a:ln w="28575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F27320-4E28-FEFE-8458-C64F3AD1465C}"/>
              </a:ext>
            </a:extLst>
          </p:cNvPr>
          <p:cNvCxnSpPr>
            <a:cxnSpLocks/>
          </p:cNvCxnSpPr>
          <p:nvPr/>
        </p:nvCxnSpPr>
        <p:spPr>
          <a:xfrm>
            <a:off x="9829800" y="1036320"/>
            <a:ext cx="0" cy="3383280"/>
          </a:xfrm>
          <a:prstGeom prst="line">
            <a:avLst/>
          </a:prstGeom>
          <a:ln w="28575">
            <a:solidFill>
              <a:srgbClr val="FF89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07F06CF-5F12-D7F5-A693-CD316FC01FD8}"/>
              </a:ext>
            </a:extLst>
          </p:cNvPr>
          <p:cNvSpPr/>
          <p:nvPr/>
        </p:nvSpPr>
        <p:spPr>
          <a:xfrm>
            <a:off x="3276600" y="350520"/>
            <a:ext cx="685800" cy="685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F7C6E1-25E4-F0C1-A6AF-F720C81C7319}"/>
              </a:ext>
            </a:extLst>
          </p:cNvPr>
          <p:cNvCxnSpPr>
            <a:cxnSpLocks/>
          </p:cNvCxnSpPr>
          <p:nvPr/>
        </p:nvCxnSpPr>
        <p:spPr>
          <a:xfrm>
            <a:off x="2687638" y="1569720"/>
            <a:ext cx="7156450" cy="0"/>
          </a:xfrm>
          <a:prstGeom prst="line">
            <a:avLst/>
          </a:prstGeom>
          <a:ln w="38100">
            <a:solidFill>
              <a:srgbClr val="96D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184B49B-0A69-4BA3-88DB-526258B2A749}"/>
              </a:ext>
            </a:extLst>
          </p:cNvPr>
          <p:cNvSpPr/>
          <p:nvPr/>
        </p:nvSpPr>
        <p:spPr>
          <a:xfrm>
            <a:off x="2550547" y="731520"/>
            <a:ext cx="304800" cy="304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2F1B6C-8DB3-82DB-BEFA-253D9D51E949}"/>
              </a:ext>
            </a:extLst>
          </p:cNvPr>
          <p:cNvSpPr/>
          <p:nvPr/>
        </p:nvSpPr>
        <p:spPr>
          <a:xfrm>
            <a:off x="9590088" y="579120"/>
            <a:ext cx="457200" cy="4572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89332FB-CB97-C3F0-FB64-DAE6E0D59C88}"/>
              </a:ext>
            </a:extLst>
          </p:cNvPr>
          <p:cNvSpPr/>
          <p:nvPr/>
        </p:nvSpPr>
        <p:spPr>
          <a:xfrm>
            <a:off x="4302125" y="1569720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39083F-2595-C368-E425-B9EFEB6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43588"/>
            <a:ext cx="1378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9BBF9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-355 kJ/kg</a:t>
            </a:r>
            <a:endParaRPr lang="en-US" altLang="en-US" sz="1600" b="1" dirty="0">
              <a:solidFill>
                <a:srgbClr val="9BBF9C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5AB845-B592-2DD1-3F52-C49400534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940" y="3943588"/>
            <a:ext cx="22900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65 kJ/kg</a:t>
            </a:r>
            <a:endParaRPr lang="en-US" altLang="en-US" sz="1600" b="1" dirty="0">
              <a:solidFill>
                <a:srgbClr val="7488C6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222D49-6D11-8E44-E6B1-658546F3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731" y="3943588"/>
            <a:ext cx="22900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89C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2920 kJ/kg</a:t>
            </a:r>
            <a:endParaRPr lang="en-US" altLang="en-US" sz="1600" b="1" dirty="0">
              <a:solidFill>
                <a:srgbClr val="FF89CF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284" name="Object 150">
            <a:extLst>
              <a:ext uri="{FF2B5EF4-FFF2-40B4-BE49-F238E27FC236}">
                <a16:creationId xmlns:a16="http://schemas.microsoft.com/office/drawing/2014/main" id="{A4B873D2-4634-DCE9-BE96-8DB7C92A50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493734"/>
              </p:ext>
            </p:extLst>
          </p:nvPr>
        </p:nvGraphicFramePr>
        <p:xfrm>
          <a:off x="671470" y="4899997"/>
          <a:ext cx="1399085" cy="1358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25675" imgH="14478000" progId="Equation.3">
                  <p:embed/>
                </p:oleObj>
              </mc:Choice>
              <mc:Fallback>
                <p:oleObj name="Equation" r:id="rId2" imgW="14925675" imgH="14478000" progId="Equation.3">
                  <p:embed/>
                  <p:pic>
                    <p:nvPicPr>
                      <p:cNvPr id="155" name="Object 150">
                        <a:extLst>
                          <a:ext uri="{FF2B5EF4-FFF2-40B4-BE49-F238E27FC236}">
                            <a16:creationId xmlns:a16="http://schemas.microsoft.com/office/drawing/2014/main" id="{D22C7418-4517-46B1-B1CF-3D409F8C4F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70" y="4899997"/>
                        <a:ext cx="1399085" cy="1358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85" name="Object 151">
            <a:extLst>
              <a:ext uri="{FF2B5EF4-FFF2-40B4-BE49-F238E27FC236}">
                <a16:creationId xmlns:a16="http://schemas.microsoft.com/office/drawing/2014/main" id="{D2ADB4CA-B8BE-6148-AE44-D3E3F01A49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451552"/>
              </p:ext>
            </p:extLst>
          </p:nvPr>
        </p:nvGraphicFramePr>
        <p:xfrm>
          <a:off x="3282704" y="4787256"/>
          <a:ext cx="1971921" cy="1626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54575" imgH="14478000" progId="Equation.3">
                  <p:embed/>
                </p:oleObj>
              </mc:Choice>
              <mc:Fallback>
                <p:oleObj name="Equation" r:id="rId4" imgW="17554575" imgH="14478000" progId="Equation.3">
                  <p:embed/>
                  <p:pic>
                    <p:nvPicPr>
                      <p:cNvPr id="157" name="Object 151">
                        <a:extLst>
                          <a:ext uri="{FF2B5EF4-FFF2-40B4-BE49-F238E27FC236}">
                            <a16:creationId xmlns:a16="http://schemas.microsoft.com/office/drawing/2014/main" id="{E97D13E4-10DF-4DE0-BD33-3445623402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704" y="4787256"/>
                        <a:ext cx="1971921" cy="1626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86" name="Arrow: Right 6285">
            <a:extLst>
              <a:ext uri="{FF2B5EF4-FFF2-40B4-BE49-F238E27FC236}">
                <a16:creationId xmlns:a16="http://schemas.microsoft.com/office/drawing/2014/main" id="{DC58803A-8C61-6502-097C-C4417819986F}"/>
              </a:ext>
            </a:extLst>
          </p:cNvPr>
          <p:cNvSpPr/>
          <p:nvPr/>
        </p:nvSpPr>
        <p:spPr>
          <a:xfrm>
            <a:off x="2291094" y="5400392"/>
            <a:ext cx="691498" cy="338637"/>
          </a:xfrm>
          <a:prstGeom prst="rightArrow">
            <a:avLst/>
          </a:prstGeom>
          <a:solidFill>
            <a:srgbClr val="9D85B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4" name="TextBox 145">
            <a:extLst>
              <a:ext uri="{FF2B5EF4-FFF2-40B4-BE49-F238E27FC236}">
                <a16:creationId xmlns:a16="http://schemas.microsoft.com/office/drawing/2014/main" id="{A212092F-6803-4FA7-B0E6-CDDA08411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639" y="5181952"/>
            <a:ext cx="327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-355(4) + 65(10) + 2920(6) </a:t>
            </a:r>
          </a:p>
        </p:txBody>
      </p:sp>
      <p:sp>
        <p:nvSpPr>
          <p:cNvPr id="12305" name="TextBox 146">
            <a:extLst>
              <a:ext uri="{FF2B5EF4-FFF2-40B4-BE49-F238E27FC236}">
                <a16:creationId xmlns:a16="http://schemas.microsoft.com/office/drawing/2014/main" id="{7FC6578E-6A63-4211-AB3D-5AB42BB05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839" y="5582002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4 + 10 + 6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630B9345-AE84-4945-ACC9-63BDF3688835}"/>
              </a:ext>
            </a:extLst>
          </p:cNvPr>
          <p:cNvCxnSpPr/>
          <p:nvPr/>
        </p:nvCxnSpPr>
        <p:spPr>
          <a:xfrm flipV="1">
            <a:off x="6421439" y="5562952"/>
            <a:ext cx="2743200" cy="19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TextBox 147">
            <a:extLst>
              <a:ext uri="{FF2B5EF4-FFF2-40B4-BE49-F238E27FC236}">
                <a16:creationId xmlns:a16="http://schemas.microsoft.com/office/drawing/2014/main" id="{03008DB4-2EAB-4BBE-A1A5-205052014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0839" y="5334353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=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0F544DD-E0A9-4B44-80D7-C36A73ED9C06}"/>
              </a:ext>
            </a:extLst>
          </p:cNvPr>
          <p:cNvSpPr txBox="1"/>
          <p:nvPr/>
        </p:nvSpPr>
        <p:spPr>
          <a:xfrm>
            <a:off x="9774239" y="5334353"/>
            <a:ext cx="1676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840 kJ/kg</a:t>
            </a:r>
          </a:p>
        </p:txBody>
      </p:sp>
      <p:sp>
        <p:nvSpPr>
          <p:cNvPr id="6287" name="Arrow: Right 6286">
            <a:extLst>
              <a:ext uri="{FF2B5EF4-FFF2-40B4-BE49-F238E27FC236}">
                <a16:creationId xmlns:a16="http://schemas.microsoft.com/office/drawing/2014/main" id="{08E2EC8B-BB2E-1C98-D65C-64AF1381EE36}"/>
              </a:ext>
            </a:extLst>
          </p:cNvPr>
          <p:cNvSpPr/>
          <p:nvPr/>
        </p:nvSpPr>
        <p:spPr>
          <a:xfrm>
            <a:off x="5404502" y="5400392"/>
            <a:ext cx="691498" cy="338637"/>
          </a:xfrm>
          <a:prstGeom prst="rightArrow">
            <a:avLst/>
          </a:prstGeom>
          <a:solidFill>
            <a:srgbClr val="9D85B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88" name="Straight Connector 6287">
            <a:extLst>
              <a:ext uri="{FF2B5EF4-FFF2-40B4-BE49-F238E27FC236}">
                <a16:creationId xmlns:a16="http://schemas.microsoft.com/office/drawing/2014/main" id="{DA67E5A5-8863-9774-4B58-9182EE48A0D1}"/>
              </a:ext>
            </a:extLst>
          </p:cNvPr>
          <p:cNvCxnSpPr>
            <a:cxnSpLocks/>
          </p:cNvCxnSpPr>
          <p:nvPr/>
        </p:nvCxnSpPr>
        <p:spPr>
          <a:xfrm>
            <a:off x="5338805" y="1569720"/>
            <a:ext cx="0" cy="2849880"/>
          </a:xfrm>
          <a:prstGeom prst="line">
            <a:avLst/>
          </a:prstGeom>
          <a:ln w="28575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93" name="Isosceles Triangle 6292">
            <a:extLst>
              <a:ext uri="{FF2B5EF4-FFF2-40B4-BE49-F238E27FC236}">
                <a16:creationId xmlns:a16="http://schemas.microsoft.com/office/drawing/2014/main" id="{5479AB8A-A681-7E8C-65A2-FA7FE830AABB}"/>
              </a:ext>
            </a:extLst>
          </p:cNvPr>
          <p:cNvSpPr/>
          <p:nvPr/>
        </p:nvSpPr>
        <p:spPr>
          <a:xfrm>
            <a:off x="5100889" y="1585419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5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/>
      <p:bldP spid="22" grpId="0"/>
      <p:bldP spid="24" grpId="0"/>
      <p:bldP spid="6286" grpId="0" animBg="1"/>
      <p:bldP spid="12304" grpId="0"/>
      <p:bldP spid="12305" grpId="0"/>
      <p:bldP spid="12307" grpId="0"/>
      <p:bldP spid="162" grpId="0"/>
      <p:bldP spid="6287" grpId="0" animBg="1"/>
      <p:bldP spid="62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EFF480-810A-16D3-6AC0-168D0FC8A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B5296672-0B72-5AFF-8EBE-E49210B5E02C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156972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2D9D0D08-322A-2F11-C063-45F83B5E2F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B5668A31-3EDD-C0F0-77F0-031FAF156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E0BFE39B-316C-37B2-48D8-1B7384C650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4E70E7DF-C8B5-9B61-5204-CFA86D493296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2C551B3A-73E8-ECB8-97D2-4029FB31ED5E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6EC8416E-B3E3-725C-BAFC-01A7D1A6E1A5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E41FD09-2AFA-C33A-6C61-D1BE6EA879E3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C44F06D3-AC36-A85C-9FE7-8AA77EAD43A8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23F947D0-E975-3341-94D5-059A19F46EBD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72DCCD4-2130-938E-CB7D-9A06E61B7A7F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8ECF5825-72AA-AF32-D5C6-52A8DCF68599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8D9D136C-A1EB-0F4B-123F-9CB8F41D2248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C5B8704B-FFC1-83E9-D2D8-908A4B56E9FE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7A2C6D4-68E4-9D6B-6D04-9317B773762A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364BCA31-3520-60E9-BDA6-3781AECCC54A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9D146DEE-850C-1196-4A95-8F8D8773158A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5876650D-9EE7-82F9-94A3-9AD3CCC47F5F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FA297C69-40CC-E78F-0321-551B231D7BFA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AF3A301-4F58-4105-AB33-87B049A1CCA3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49E42151-F94C-992F-AE78-271ECE2CF379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290B88D6-B296-8B43-1E18-790AABBE095F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C76F477-746D-6DBD-DE61-91845E59E732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69E4F15-50A7-034B-CD5B-2037E6CD1B32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A8A5F62C-1B9B-8FC4-A2C0-F89F390301BC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1919949-0B95-140B-0820-5DE8508BFC1A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E864E32-6D8E-4028-FF41-B880C2B0C5A5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7B5F4A97-A5D3-3278-0D19-9EA3CEF63B1E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1108459C-28C7-72B3-7D09-460E466B4A60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47448904-CB8C-A311-2C53-D9D8A4BC404A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94DFDB0-3BAF-0CF9-9090-419644557B05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541601F-1BE8-A6B6-89B4-51AABD28A54F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5BFB0AD4-16F2-FB61-67E1-0A446949535A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33E17971-622A-011C-1BEC-18753F4E1D5F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82B32C0F-55AD-7B72-585C-7941769E7C6F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D86AA6D-05AA-0A4F-4750-C1AF0D064511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00F94EBA-C618-3D28-AFB1-09BFA91AEA10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37720CF1-B684-BB9D-62F1-9446AB02138A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72025EC5-F62A-30FD-212E-A65E2EDE0662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7C49817D-AE7E-262D-4B1E-BDEFF26704ED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11C2B8D6-3487-AC2B-868F-15C4FBB00525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8735A65F-6980-37EB-820D-AE8B50207C88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476B336E-3D4A-0728-057A-DFA40D7F944E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F1C28582-F786-ACF3-1990-8DC186785092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0F2A151E-918B-38CA-CBE0-987C5B8D68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11299413-2080-4074-A35D-22442AAE95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ECCA5079-F887-0999-265A-67D19C178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BEE347B5-C12D-3CB0-7443-0523083546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EEA3B0C3-F68A-6878-5C5E-0B559C93D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7852BB52-D4F1-32DB-96D7-9267C028EC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54351EE7-7E10-C516-411C-D05E6219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A917A6AB-DC74-93EF-302A-4F9D19584A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F910C213-B8BE-FA58-8AB4-25618C0BBF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C21E71CC-DA89-ED7F-B5A1-DD37B1E673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BE1FCD57-2740-C4B8-0290-260498D842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B356624C-5B1D-E2B2-03CC-281166B78A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319F6854-E7B5-4B71-CF10-A3FAC7417E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81554710-E0C3-9879-71A2-BF6951C6E0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34E2DDE7-62E6-0F37-CBDD-64291ABCFE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58DA6373-39A3-77FC-F978-4292737F21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706803B0-E869-16FD-A706-FBFCFC6B2A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10F2B653-C656-6A62-A1C0-8BA5FB2875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3202C87C-1D5F-734A-DF67-7BBB6A1053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8394F5B5-77A0-5026-C643-58C92A99EF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6E57331E-8C08-1B1C-A84D-9A13F0E215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20E34EFA-1F08-3319-C666-8A91EA966C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689BCFA5-39EC-78B4-2399-207D626853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4144F6A8-8EF7-5EDE-2D93-9DD4AF48F8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099FB49D-9498-F787-0069-61A470ED4E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7E4EAE30-FB66-40B9-D1BC-B06EEAE854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B31FE029-B540-6679-19B2-D7F4288743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E5D32717-E99F-32B1-BBCD-49AEA5ACE7D7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7A751EAE-CB89-E376-ABEF-E32E202B87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F1A5BB7D-2905-7296-5505-F059EBBC99E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6AC93168-76AD-9C6F-5FD0-8F828FAD62B1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75F3D10B-30BB-20E6-69B6-BE642E39244D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B80B1184-4BAF-9B0F-C46A-D6986D8768CB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44D5E8ED-2860-FC5E-2D71-6FC5B5DCA50A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32379CF8-0119-0E10-2BC5-FAF6F408A64A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4BB7199B-E7AE-2E0F-2A71-87B4F36E8E62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FF3D23C5-94A0-4A58-8CCB-AD3A004F2601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5EEC175A-EA7C-D331-5BD8-FCC66692F73E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D9203A06-BF73-559A-D61B-1D0D019609A8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6325E6AD-88F6-7005-BF4C-F9A042D916E5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39FBDC65-AE74-30FD-9F43-2C28614C219E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F5B34947-C565-8899-D1D4-566E9EFA2887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AC12CA8C-B1D8-9C1E-A159-E129A2863604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070D1695-9C6D-FFAC-3ADA-007C60E0333A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D5FDA85D-B386-41EC-DE9F-E9D95D28A6CB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5FB8773D-AECB-058A-CEC1-3B9E8FB41A0A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62110A48-E682-3174-41E1-F0F053292935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334FCE9C-E91D-9376-4CB1-C321CC79F1F0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68E2550D-FA8E-E5CD-7928-C80851740C8B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E5CD6FDF-80E3-2AD0-173B-DD7DA69CEAD7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CCEDF40E-FA04-C819-28C3-E2319CF0C360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09A0A594-00AA-221E-CE61-81ED9BDB5C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B2A954E8-6514-5F25-B008-2BFA69A69C2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472A5CDE-71D6-FD0F-42C7-130C1D2A03A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8C1FB6B5-79CE-3DF1-4157-BBDF3B0C8D2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2DD5FCD0-6257-9F62-0900-BB73F2511FE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854389F0-D693-6CE4-7C04-EC7415843E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A98F5A3E-8117-0212-88F2-BDD628188C8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1DE86811-9386-9780-4207-6DE232E9CBB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FD8F46B7-2B27-5B4E-873D-1B6F3A8329F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78AA08CB-6F57-B0F2-7034-AC1D70DEEE1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693D2402-F327-629A-DB70-0ABFE43E991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9CD2DBA3-482B-CFEE-D92D-5BB9A4E48B5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116B76C8-4990-407A-5DB0-7684909749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A36487D4-39F4-D327-8F10-C057C867E8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13FE3742-3A35-0F34-2D72-78BAF624E4C1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2338BF66-526A-A271-64B8-BA5209225518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866C86CD-F192-14A0-BD57-235ADB1B0542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CA7BAACA-443C-E9B7-CFE7-E1FBAFB33B7D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B1864CF5-E6CE-B902-8B12-268436E156A4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42B0BE5F-0908-3E42-FA40-3DF912D24838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425FF2B8-7EF7-BEDE-11E5-EBF1E465F1B9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B57B8CC3-D4DB-21DA-461C-95528A043430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76F1563F-FDF1-7BDB-229B-AEED32BFB1FB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74A07AD0-374A-8EEA-EF95-F982D03DE203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1A968109-C56B-5A9A-286E-387ACA750892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E4E5CF96-E34B-0682-A0C0-144F98CD1E2C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A1F8A669-1C7A-7A9E-A50E-51CBDDDAADB1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7C48E0A6-D806-DD04-B256-A6D2BEED25D9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7780A0E9-6854-B1DB-A3F7-9B63653E1608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19FDAFED-BBBF-D4A8-13EA-D1A00C945313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1D6CCBA8-F7F8-F13F-2FD1-EB633AF11CD4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5EA226E2-DA0C-0E4C-8710-5ABAAD59F942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9EF978DF-C131-014A-FEF5-1BF74F104E22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9969892F-8D34-FD91-9E44-F125B092FC0B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FA02D701-07D8-157F-6AEF-C753CB302DB5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D28C43E9-A425-429E-3350-65FD2821E7B1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8F61AE86-1075-2AB1-DE3D-0DD8BA9201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63EF2B17-36FE-F99D-1378-A5D84995D3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0C5CBE-36FF-AAF0-FE80-76EF307827E2}"/>
              </a:ext>
            </a:extLst>
          </p:cNvPr>
          <p:cNvCxnSpPr>
            <a:cxnSpLocks/>
          </p:cNvCxnSpPr>
          <p:nvPr/>
        </p:nvCxnSpPr>
        <p:spPr>
          <a:xfrm>
            <a:off x="2702947" y="1036320"/>
            <a:ext cx="7598" cy="533400"/>
          </a:xfrm>
          <a:prstGeom prst="line">
            <a:avLst/>
          </a:prstGeom>
          <a:ln w="28575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FD55D4B-9269-CCCA-91AD-E6588A357648}"/>
              </a:ext>
            </a:extLst>
          </p:cNvPr>
          <p:cNvCxnSpPr>
            <a:cxnSpLocks/>
          </p:cNvCxnSpPr>
          <p:nvPr/>
        </p:nvCxnSpPr>
        <p:spPr>
          <a:xfrm>
            <a:off x="3619500" y="1036320"/>
            <a:ext cx="0" cy="549099"/>
          </a:xfrm>
          <a:prstGeom prst="line">
            <a:avLst/>
          </a:prstGeom>
          <a:ln w="28575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2CF4571-1C32-16D9-B082-277DAEF0C156}"/>
              </a:ext>
            </a:extLst>
          </p:cNvPr>
          <p:cNvCxnSpPr>
            <a:cxnSpLocks/>
          </p:cNvCxnSpPr>
          <p:nvPr/>
        </p:nvCxnSpPr>
        <p:spPr>
          <a:xfrm>
            <a:off x="9829800" y="1036320"/>
            <a:ext cx="0" cy="549099"/>
          </a:xfrm>
          <a:prstGeom prst="line">
            <a:avLst/>
          </a:prstGeom>
          <a:ln w="28575">
            <a:solidFill>
              <a:srgbClr val="FF89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9FE43D0-6C29-0E67-9503-5F7795135340}"/>
              </a:ext>
            </a:extLst>
          </p:cNvPr>
          <p:cNvSpPr/>
          <p:nvPr/>
        </p:nvSpPr>
        <p:spPr>
          <a:xfrm>
            <a:off x="3276600" y="350520"/>
            <a:ext cx="685800" cy="685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078E77-25EB-FF50-E58B-B3A4AC233558}"/>
              </a:ext>
            </a:extLst>
          </p:cNvPr>
          <p:cNvCxnSpPr>
            <a:cxnSpLocks/>
          </p:cNvCxnSpPr>
          <p:nvPr/>
        </p:nvCxnSpPr>
        <p:spPr>
          <a:xfrm>
            <a:off x="2687638" y="1569720"/>
            <a:ext cx="7156450" cy="0"/>
          </a:xfrm>
          <a:prstGeom prst="line">
            <a:avLst/>
          </a:prstGeom>
          <a:ln w="38100">
            <a:solidFill>
              <a:srgbClr val="96D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712C50A-DDD7-B9CD-0A83-4E700EE719BA}"/>
              </a:ext>
            </a:extLst>
          </p:cNvPr>
          <p:cNvSpPr/>
          <p:nvPr/>
        </p:nvSpPr>
        <p:spPr>
          <a:xfrm>
            <a:off x="2550547" y="731520"/>
            <a:ext cx="304800" cy="3048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31522F-DF87-CBE7-EA7C-2E4CB09EC4E5}"/>
              </a:ext>
            </a:extLst>
          </p:cNvPr>
          <p:cNvSpPr/>
          <p:nvPr/>
        </p:nvSpPr>
        <p:spPr>
          <a:xfrm>
            <a:off x="9590088" y="579120"/>
            <a:ext cx="457200" cy="457200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6293" name="Isosceles Triangle 6292">
            <a:extLst>
              <a:ext uri="{FF2B5EF4-FFF2-40B4-BE49-F238E27FC236}">
                <a16:creationId xmlns:a16="http://schemas.microsoft.com/office/drawing/2014/main" id="{0E6F1E4F-AF2F-5CF6-0E9C-F93A7CA16A7F}"/>
              </a:ext>
            </a:extLst>
          </p:cNvPr>
          <p:cNvSpPr/>
          <p:nvPr/>
        </p:nvSpPr>
        <p:spPr>
          <a:xfrm>
            <a:off x="5100889" y="1585419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AA3CE7-1ACC-D2BB-025B-06D6E48D5E49}"/>
              </a:ext>
            </a:extLst>
          </p:cNvPr>
          <p:cNvSpPr txBox="1"/>
          <p:nvPr/>
        </p:nvSpPr>
        <p:spPr>
          <a:xfrm>
            <a:off x="4838700" y="1092357"/>
            <a:ext cx="29647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 + vapor mixture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9ACE93-D1D9-FBC8-B6DD-786516053D4E}"/>
              </a:ext>
            </a:extLst>
          </p:cNvPr>
          <p:cNvSpPr txBox="1"/>
          <p:nvPr/>
        </p:nvSpPr>
        <p:spPr>
          <a:xfrm>
            <a:off x="1649294" y="4273487"/>
            <a:ext cx="42927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composition?</a:t>
            </a:r>
            <a:endParaRPr lang="en-US" sz="2400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another lever!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9D85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90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E857-A2DB-E62A-556F-ACD6C134F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23">
            <a:extLst>
              <a:ext uri="{FF2B5EF4-FFF2-40B4-BE49-F238E27FC236}">
                <a16:creationId xmlns:a16="http://schemas.microsoft.com/office/drawing/2014/main" id="{3003B117-2E40-982F-3790-9794968FC1D6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1569720"/>
            <a:ext cx="9067800" cy="2274888"/>
            <a:chOff x="-152400" y="2209800"/>
            <a:chExt cx="9067800" cy="2274332"/>
          </a:xfrm>
        </p:grpSpPr>
        <p:sp>
          <p:nvSpPr>
            <p:cNvPr id="6152" name="TextBox 5">
              <a:extLst>
                <a:ext uri="{FF2B5EF4-FFF2-40B4-BE49-F238E27FC236}">
                  <a16:creationId xmlns:a16="http://schemas.microsoft.com/office/drawing/2014/main" id="{A0D7ED5C-CC70-0A88-2B5B-7713AFB05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114800"/>
              <a:ext cx="1600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Energy (kJ/kg)</a:t>
              </a:r>
            </a:p>
          </p:txBody>
        </p:sp>
        <p:sp>
          <p:nvSpPr>
            <p:cNvPr id="6153" name="TextBox 6">
              <a:extLst>
                <a:ext uri="{FF2B5EF4-FFF2-40B4-BE49-F238E27FC236}">
                  <a16:creationId xmlns:a16="http://schemas.microsoft.com/office/drawing/2014/main" id="{750FF2B4-886A-BEB8-A26D-682804FE5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895712"/>
              <a:ext cx="1981200" cy="36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Temperature </a:t>
              </a:r>
              <a:r>
                <a:rPr lang="en-US" altLang="en-US" sz="1600" b="1" dirty="0"/>
                <a:t>(</a:t>
              </a:r>
              <a:r>
                <a:rPr lang="en-US" sz="1600" b="1" i="0" dirty="0">
                  <a:solidFill>
                    <a:srgbClr val="001D35"/>
                  </a:solidFill>
                  <a:effectLst/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°C)</a:t>
              </a:r>
              <a:endParaRPr lang="en-US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6154" name="Group 175">
              <a:extLst>
                <a:ext uri="{FF2B5EF4-FFF2-40B4-BE49-F238E27FC236}">
                  <a16:creationId xmlns:a16="http://schemas.microsoft.com/office/drawing/2014/main" id="{322FEAB8-39BC-EDDC-A1BC-6924A55E8E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29000"/>
              <a:ext cx="8915400" cy="567154"/>
              <a:chOff x="228600" y="3429000"/>
              <a:chExt cx="8247528" cy="567154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6D855375-C7C9-7B72-9A0F-EAF827C37E8A}"/>
                  </a:ext>
                </a:extLst>
              </p:cNvPr>
              <p:cNvCxnSpPr/>
              <p:nvPr/>
            </p:nvCxnSpPr>
            <p:spPr>
              <a:xfrm>
                <a:off x="410704" y="3428702"/>
                <a:ext cx="79244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C09AD545-6E1D-173B-48D6-68CD9A8960C1}"/>
                  </a:ext>
                </a:extLst>
              </p:cNvPr>
              <p:cNvCxnSpPr/>
              <p:nvPr/>
            </p:nvCxnSpPr>
            <p:spPr>
              <a:xfrm>
                <a:off x="40189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21D6F70-CC83-1DFA-BC18-F28571CCA7A4}"/>
                  </a:ext>
                </a:extLst>
              </p:cNvPr>
              <p:cNvCxnSpPr/>
              <p:nvPr/>
            </p:nvCxnSpPr>
            <p:spPr>
              <a:xfrm>
                <a:off x="61483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51B85CC-0FD6-828D-A26A-1C01723C09F1}"/>
                  </a:ext>
                </a:extLst>
              </p:cNvPr>
              <p:cNvCxnSpPr/>
              <p:nvPr/>
            </p:nvCxnSpPr>
            <p:spPr>
              <a:xfrm>
                <a:off x="82631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416C0669-86F1-D7B2-2754-FA854B7EEA84}"/>
                  </a:ext>
                </a:extLst>
              </p:cNvPr>
              <p:cNvCxnSpPr/>
              <p:nvPr/>
            </p:nvCxnSpPr>
            <p:spPr>
              <a:xfrm>
                <a:off x="103925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D223AE59-057C-BBE4-F54D-F459776B7158}"/>
                  </a:ext>
                </a:extLst>
              </p:cNvPr>
              <p:cNvCxnSpPr/>
              <p:nvPr/>
            </p:nvCxnSpPr>
            <p:spPr>
              <a:xfrm>
                <a:off x="1250730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2A036C77-7258-FD0A-F5AF-E9178ECBEA60}"/>
                  </a:ext>
                </a:extLst>
              </p:cNvPr>
              <p:cNvCxnSpPr/>
              <p:nvPr/>
            </p:nvCxnSpPr>
            <p:spPr>
              <a:xfrm>
                <a:off x="146220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5794FC97-3387-318D-09DE-4B6FAADFE56F}"/>
                  </a:ext>
                </a:extLst>
              </p:cNvPr>
              <p:cNvCxnSpPr/>
              <p:nvPr/>
            </p:nvCxnSpPr>
            <p:spPr>
              <a:xfrm>
                <a:off x="166193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FF0E501C-F92F-4B4E-E2EB-32DD1EA76DD8}"/>
                  </a:ext>
                </a:extLst>
              </p:cNvPr>
              <p:cNvCxnSpPr/>
              <p:nvPr/>
            </p:nvCxnSpPr>
            <p:spPr>
              <a:xfrm>
                <a:off x="1846972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DFEAC70-5508-385F-393B-D018CD91B4FB}"/>
                  </a:ext>
                </a:extLst>
              </p:cNvPr>
              <p:cNvCxnSpPr/>
              <p:nvPr/>
            </p:nvCxnSpPr>
            <p:spPr>
              <a:xfrm>
                <a:off x="205844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8CB5207-F1FA-95DE-0EFD-DE4969E0E438}"/>
                  </a:ext>
                </a:extLst>
              </p:cNvPr>
              <p:cNvCxnSpPr/>
              <p:nvPr/>
            </p:nvCxnSpPr>
            <p:spPr>
              <a:xfrm>
                <a:off x="227139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1280164F-DC8C-6847-DB02-47D347C4DDA2}"/>
                  </a:ext>
                </a:extLst>
              </p:cNvPr>
              <p:cNvCxnSpPr/>
              <p:nvPr/>
            </p:nvCxnSpPr>
            <p:spPr>
              <a:xfrm>
                <a:off x="248286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A291E82-39A1-2533-EEA6-FC10F1F73DD7}"/>
                  </a:ext>
                </a:extLst>
              </p:cNvPr>
              <p:cNvCxnSpPr/>
              <p:nvPr/>
            </p:nvCxnSpPr>
            <p:spPr>
              <a:xfrm>
                <a:off x="269434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4F6CB5D-226E-ADF0-5121-2EB5B6C309A8}"/>
                  </a:ext>
                </a:extLst>
              </p:cNvPr>
              <p:cNvCxnSpPr/>
              <p:nvPr/>
            </p:nvCxnSpPr>
            <p:spPr>
              <a:xfrm>
                <a:off x="2907284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5F44C00D-6EF3-93E1-29C4-5850314DCFEF}"/>
                  </a:ext>
                </a:extLst>
              </p:cNvPr>
              <p:cNvCxnSpPr/>
              <p:nvPr/>
            </p:nvCxnSpPr>
            <p:spPr>
              <a:xfrm>
                <a:off x="3118759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2805CC4E-94EA-4C37-8300-47C9AA3FEAA8}"/>
                  </a:ext>
                </a:extLst>
              </p:cNvPr>
              <p:cNvCxnSpPr/>
              <p:nvPr/>
            </p:nvCxnSpPr>
            <p:spPr>
              <a:xfrm>
                <a:off x="331701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D0B52801-DCEF-37BB-9B3E-90220BA18C24}"/>
                  </a:ext>
                </a:extLst>
              </p:cNvPr>
              <p:cNvCxnSpPr/>
              <p:nvPr/>
            </p:nvCxnSpPr>
            <p:spPr>
              <a:xfrm>
                <a:off x="350352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B1B3D9D-ED5C-8195-6F73-F2812D86D0E2}"/>
                  </a:ext>
                </a:extLst>
              </p:cNvPr>
              <p:cNvCxnSpPr/>
              <p:nvPr/>
            </p:nvCxnSpPr>
            <p:spPr>
              <a:xfrm>
                <a:off x="3715002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79B0438-A2F3-F52C-1A23-703C875D6B79}"/>
                  </a:ext>
                </a:extLst>
              </p:cNvPr>
              <p:cNvCxnSpPr/>
              <p:nvPr/>
            </p:nvCxnSpPr>
            <p:spPr>
              <a:xfrm>
                <a:off x="3926477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259B0F8D-F3B9-4B00-5C37-5664FE235BFB}"/>
                  </a:ext>
                </a:extLst>
              </p:cNvPr>
              <p:cNvCxnSpPr/>
              <p:nvPr/>
            </p:nvCxnSpPr>
            <p:spPr>
              <a:xfrm>
                <a:off x="41394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896EF63-A097-462B-C8E6-DE07E72554D5}"/>
                  </a:ext>
                </a:extLst>
              </p:cNvPr>
              <p:cNvCxnSpPr/>
              <p:nvPr/>
            </p:nvCxnSpPr>
            <p:spPr>
              <a:xfrm>
                <a:off x="435089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179DF40-5E2A-983E-917C-C9B7D5B63731}"/>
                  </a:ext>
                </a:extLst>
              </p:cNvPr>
              <p:cNvCxnSpPr/>
              <p:nvPr/>
            </p:nvCxnSpPr>
            <p:spPr>
              <a:xfrm>
                <a:off x="45623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C8BCA4A-77AB-6420-F619-F0E144252617}"/>
                  </a:ext>
                </a:extLst>
              </p:cNvPr>
              <p:cNvCxnSpPr/>
              <p:nvPr/>
            </p:nvCxnSpPr>
            <p:spPr>
              <a:xfrm>
                <a:off x="4775314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2A27AF79-E9B6-4D5C-8AF8-791F3C09338B}"/>
                  </a:ext>
                </a:extLst>
              </p:cNvPr>
              <p:cNvCxnSpPr/>
              <p:nvPr/>
            </p:nvCxnSpPr>
            <p:spPr>
              <a:xfrm>
                <a:off x="4973573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847FD2D-15DB-DAD1-D032-8D906A5DE767}"/>
                  </a:ext>
                </a:extLst>
              </p:cNvPr>
              <p:cNvCxnSpPr/>
              <p:nvPr/>
            </p:nvCxnSpPr>
            <p:spPr>
              <a:xfrm>
                <a:off x="5158613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063F6138-B4C8-8F44-0447-D3D83A64E429}"/>
                  </a:ext>
                </a:extLst>
              </p:cNvPr>
              <p:cNvCxnSpPr/>
              <p:nvPr/>
            </p:nvCxnSpPr>
            <p:spPr>
              <a:xfrm>
                <a:off x="537155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B030B15-BD8D-7D1D-A356-0D8B922665E2}"/>
                  </a:ext>
                </a:extLst>
              </p:cNvPr>
              <p:cNvCxnSpPr/>
              <p:nvPr/>
            </p:nvCxnSpPr>
            <p:spPr>
              <a:xfrm>
                <a:off x="558303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562888BE-D67B-9419-8D69-D0667407E8C7}"/>
                  </a:ext>
                </a:extLst>
              </p:cNvPr>
              <p:cNvCxnSpPr/>
              <p:nvPr/>
            </p:nvCxnSpPr>
            <p:spPr>
              <a:xfrm>
                <a:off x="579450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CB5A8894-08B4-F5A1-5F7A-BE719D0D3792}"/>
                  </a:ext>
                </a:extLst>
              </p:cNvPr>
              <p:cNvCxnSpPr/>
              <p:nvPr/>
            </p:nvCxnSpPr>
            <p:spPr>
              <a:xfrm>
                <a:off x="600745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3A3B549E-8005-BBC3-0316-FA6A07996B5E}"/>
                  </a:ext>
                </a:extLst>
              </p:cNvPr>
              <p:cNvCxnSpPr/>
              <p:nvPr/>
            </p:nvCxnSpPr>
            <p:spPr>
              <a:xfrm>
                <a:off x="6218926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35245B57-35C4-6D6F-B994-5B9E0E6C9508}"/>
                  </a:ext>
                </a:extLst>
              </p:cNvPr>
              <p:cNvCxnSpPr/>
              <p:nvPr/>
            </p:nvCxnSpPr>
            <p:spPr>
              <a:xfrm>
                <a:off x="6430401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8D301505-2C7F-7B16-6ABA-9036DF42330A}"/>
                  </a:ext>
                </a:extLst>
              </p:cNvPr>
              <p:cNvCxnSpPr/>
              <p:nvPr/>
            </p:nvCxnSpPr>
            <p:spPr>
              <a:xfrm>
                <a:off x="6630127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FB5B1398-F83C-AA59-BAD2-9D3CEAD80040}"/>
                  </a:ext>
                </a:extLst>
              </p:cNvPr>
              <p:cNvCxnSpPr/>
              <p:nvPr/>
            </p:nvCxnSpPr>
            <p:spPr>
              <a:xfrm>
                <a:off x="6828385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10DCB86-7C79-C45D-1D55-EB6F49EA281F}"/>
                  </a:ext>
                </a:extLst>
              </p:cNvPr>
              <p:cNvCxnSpPr/>
              <p:nvPr/>
            </p:nvCxnSpPr>
            <p:spPr>
              <a:xfrm>
                <a:off x="704867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9BFB9D17-B9B8-1778-C335-E44B7D52A548}"/>
                  </a:ext>
                </a:extLst>
              </p:cNvPr>
              <p:cNvCxnSpPr/>
              <p:nvPr/>
            </p:nvCxnSpPr>
            <p:spPr>
              <a:xfrm>
                <a:off x="726014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C125DCB-86DB-0C69-D406-3245CCC1A50A}"/>
                  </a:ext>
                </a:extLst>
              </p:cNvPr>
              <p:cNvCxnSpPr/>
              <p:nvPr/>
            </p:nvCxnSpPr>
            <p:spPr>
              <a:xfrm>
                <a:off x="747162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BEABC9B-445D-5C8D-3078-B25217B8573E}"/>
                  </a:ext>
                </a:extLst>
              </p:cNvPr>
              <p:cNvCxnSpPr/>
              <p:nvPr/>
            </p:nvCxnSpPr>
            <p:spPr>
              <a:xfrm>
                <a:off x="768456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57A13D29-30DA-95F7-5143-4C632CAF2647}"/>
                  </a:ext>
                </a:extLst>
              </p:cNvPr>
              <p:cNvCxnSpPr/>
              <p:nvPr/>
            </p:nvCxnSpPr>
            <p:spPr>
              <a:xfrm>
                <a:off x="7896041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790BE2D-8023-EE8F-4974-83C525E3D227}"/>
                  </a:ext>
                </a:extLst>
              </p:cNvPr>
              <p:cNvCxnSpPr/>
              <p:nvPr/>
            </p:nvCxnSpPr>
            <p:spPr>
              <a:xfrm>
                <a:off x="8107516" y="3431876"/>
                <a:ext cx="0" cy="228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0B9CD1B-B3E5-BFF5-E724-3C9813F435AF}"/>
                  </a:ext>
                </a:extLst>
              </p:cNvPr>
              <p:cNvCxnSpPr/>
              <p:nvPr/>
            </p:nvCxnSpPr>
            <p:spPr>
              <a:xfrm>
                <a:off x="8321928" y="3431876"/>
                <a:ext cx="0" cy="1523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65" name="TextBox 104">
                <a:extLst>
                  <a:ext uri="{FF2B5EF4-FFF2-40B4-BE49-F238E27FC236}">
                    <a16:creationId xmlns:a16="http://schemas.microsoft.com/office/drawing/2014/main" id="{446B491B-4219-D72C-D299-48F53B27E9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657600"/>
                <a:ext cx="685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-600</a:t>
                </a:r>
              </a:p>
            </p:txBody>
          </p:sp>
          <p:sp>
            <p:nvSpPr>
              <p:cNvPr id="6266" name="TextBox 105">
                <a:extLst>
                  <a:ext uri="{FF2B5EF4-FFF2-40B4-BE49-F238E27FC236}">
                    <a16:creationId xmlns:a16="http://schemas.microsoft.com/office/drawing/2014/main" id="{4AD6196C-D318-A5A6-F093-F157A57645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3657600"/>
                <a:ext cx="58462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-400</a:t>
                </a:r>
              </a:p>
            </p:txBody>
          </p:sp>
          <p:sp>
            <p:nvSpPr>
              <p:cNvPr id="6267" name="TextBox 106">
                <a:extLst>
                  <a:ext uri="{FF2B5EF4-FFF2-40B4-BE49-F238E27FC236}">
                    <a16:creationId xmlns:a16="http://schemas.microsoft.com/office/drawing/2014/main" id="{B509A6E4-A06B-5227-5234-4C6842F534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-200</a:t>
                </a:r>
              </a:p>
            </p:txBody>
          </p:sp>
          <p:sp>
            <p:nvSpPr>
              <p:cNvPr id="6268" name="TextBox 107">
                <a:extLst>
                  <a:ext uri="{FF2B5EF4-FFF2-40B4-BE49-F238E27FC236}">
                    <a16:creationId xmlns:a16="http://schemas.microsoft.com/office/drawing/2014/main" id="{4365BB95-2B27-7CC6-4618-4F800ACB8C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0</a:t>
                </a:r>
              </a:p>
            </p:txBody>
          </p:sp>
          <p:sp>
            <p:nvSpPr>
              <p:cNvPr id="6269" name="TextBox 108">
                <a:extLst>
                  <a:ext uri="{FF2B5EF4-FFF2-40B4-BE49-F238E27FC236}">
                    <a16:creationId xmlns:a16="http://schemas.microsoft.com/office/drawing/2014/main" id="{9E9F69A4-D68E-9295-3BD9-C330D0FABA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200</a:t>
                </a:r>
              </a:p>
            </p:txBody>
          </p:sp>
          <p:sp>
            <p:nvSpPr>
              <p:cNvPr id="6270" name="TextBox 109">
                <a:extLst>
                  <a:ext uri="{FF2B5EF4-FFF2-40B4-BE49-F238E27FC236}">
                    <a16:creationId xmlns:a16="http://schemas.microsoft.com/office/drawing/2014/main" id="{25726C41-E2D8-FEF7-A6ED-3551C3392D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400</a:t>
                </a:r>
              </a:p>
            </p:txBody>
          </p:sp>
          <p:sp>
            <p:nvSpPr>
              <p:cNvPr id="6271" name="TextBox 110">
                <a:extLst>
                  <a:ext uri="{FF2B5EF4-FFF2-40B4-BE49-F238E27FC236}">
                    <a16:creationId xmlns:a16="http://schemas.microsoft.com/office/drawing/2014/main" id="{A78982C2-3F1B-26CA-790F-741D2E3453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93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600</a:t>
                </a:r>
              </a:p>
            </p:txBody>
          </p:sp>
          <p:sp>
            <p:nvSpPr>
              <p:cNvPr id="6272" name="TextBox 111">
                <a:extLst>
                  <a:ext uri="{FF2B5EF4-FFF2-40B4-BE49-F238E27FC236}">
                    <a16:creationId xmlns:a16="http://schemas.microsoft.com/office/drawing/2014/main" id="{2638BACC-5694-BB53-AF40-4E7DD7F421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/>
                  <a:t>800</a:t>
                </a:r>
              </a:p>
            </p:txBody>
          </p:sp>
          <p:sp>
            <p:nvSpPr>
              <p:cNvPr id="6273" name="TextBox 112">
                <a:extLst>
                  <a:ext uri="{FF2B5EF4-FFF2-40B4-BE49-F238E27FC236}">
                    <a16:creationId xmlns:a16="http://schemas.microsoft.com/office/drawing/2014/main" id="{10F72296-2905-AC24-BA6B-0225A639CD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1000</a:t>
                </a:r>
              </a:p>
            </p:txBody>
          </p:sp>
          <p:sp>
            <p:nvSpPr>
              <p:cNvPr id="6274" name="TextBox 113">
                <a:extLst>
                  <a:ext uri="{FF2B5EF4-FFF2-40B4-BE49-F238E27FC236}">
                    <a16:creationId xmlns:a16="http://schemas.microsoft.com/office/drawing/2014/main" id="{2E8D4918-F1A0-998B-71E3-62DF85E2BD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8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1200</a:t>
                </a:r>
              </a:p>
            </p:txBody>
          </p:sp>
          <p:sp>
            <p:nvSpPr>
              <p:cNvPr id="6275" name="TextBox 117">
                <a:extLst>
                  <a:ext uri="{FF2B5EF4-FFF2-40B4-BE49-F238E27FC236}">
                    <a16:creationId xmlns:a16="http://schemas.microsoft.com/office/drawing/2014/main" id="{6249DDA8-AD9D-C4D1-7027-D2F00D04E0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1400</a:t>
                </a:r>
              </a:p>
            </p:txBody>
          </p:sp>
          <p:sp>
            <p:nvSpPr>
              <p:cNvPr id="6276" name="TextBox 167">
                <a:extLst>
                  <a:ext uri="{FF2B5EF4-FFF2-40B4-BE49-F238E27FC236}">
                    <a16:creationId xmlns:a16="http://schemas.microsoft.com/office/drawing/2014/main" id="{18222FA3-D2C8-C855-13A1-3D48E049A5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670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1600</a:t>
                </a:r>
              </a:p>
            </p:txBody>
          </p:sp>
          <p:sp>
            <p:nvSpPr>
              <p:cNvPr id="6277" name="TextBox 168">
                <a:extLst>
                  <a:ext uri="{FF2B5EF4-FFF2-40B4-BE49-F238E27FC236}">
                    <a16:creationId xmlns:a16="http://schemas.microsoft.com/office/drawing/2014/main" id="{63FF40EA-F299-61BF-4EE4-D1A6D9F506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80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1800</a:t>
                </a:r>
              </a:p>
            </p:txBody>
          </p:sp>
          <p:sp>
            <p:nvSpPr>
              <p:cNvPr id="6278" name="TextBox 169">
                <a:extLst>
                  <a:ext uri="{FF2B5EF4-FFF2-40B4-BE49-F238E27FC236}">
                    <a16:creationId xmlns:a16="http://schemas.microsoft.com/office/drawing/2014/main" id="{2B8DC2E4-CAB6-7E5D-51D6-C2F154BA6B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091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2000</a:t>
                </a:r>
              </a:p>
            </p:txBody>
          </p:sp>
          <p:sp>
            <p:nvSpPr>
              <p:cNvPr id="6279" name="TextBox 170">
                <a:extLst>
                  <a:ext uri="{FF2B5EF4-FFF2-40B4-BE49-F238E27FC236}">
                    <a16:creationId xmlns:a16="http://schemas.microsoft.com/office/drawing/2014/main" id="{4D2D69C7-219A-AAAE-B42E-1BEAFEFB2C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8016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2200</a:t>
                </a:r>
              </a:p>
            </p:txBody>
          </p:sp>
          <p:sp>
            <p:nvSpPr>
              <p:cNvPr id="6280" name="TextBox 171">
                <a:extLst>
                  <a:ext uri="{FF2B5EF4-FFF2-40B4-BE49-F238E27FC236}">
                    <a16:creationId xmlns:a16="http://schemas.microsoft.com/office/drawing/2014/main" id="{765C9177-42C2-AC37-FF37-8BC19F043D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5120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2400</a:t>
                </a:r>
              </a:p>
            </p:txBody>
          </p:sp>
          <p:sp>
            <p:nvSpPr>
              <p:cNvPr id="6281" name="TextBox 172">
                <a:extLst>
                  <a:ext uri="{FF2B5EF4-FFF2-40B4-BE49-F238E27FC236}">
                    <a16:creationId xmlns:a16="http://schemas.microsoft.com/office/drawing/2014/main" id="{AA5A9D4E-9F0D-905A-6C16-07977B6AC1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2224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2600</a:t>
                </a:r>
              </a:p>
            </p:txBody>
          </p:sp>
          <p:sp>
            <p:nvSpPr>
              <p:cNvPr id="6282" name="TextBox 173">
                <a:extLst>
                  <a:ext uri="{FF2B5EF4-FFF2-40B4-BE49-F238E27FC236}">
                    <a16:creationId xmlns:a16="http://schemas.microsoft.com/office/drawing/2014/main" id="{ED81A3B7-0A78-2E5D-2958-17103ABC50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9328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2800</a:t>
                </a:r>
              </a:p>
            </p:txBody>
          </p:sp>
          <p:sp>
            <p:nvSpPr>
              <p:cNvPr id="6283" name="TextBox 174">
                <a:extLst>
                  <a:ext uri="{FF2B5EF4-FFF2-40B4-BE49-F238E27FC236}">
                    <a16:creationId xmlns:a16="http://schemas.microsoft.com/office/drawing/2014/main" id="{263909E2-303C-F38F-0304-667A5CA57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36432" y="3657600"/>
                <a:ext cx="6396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3000</a:t>
                </a:r>
              </a:p>
            </p:txBody>
          </p:sp>
        </p:grpSp>
        <p:grpSp>
          <p:nvGrpSpPr>
            <p:cNvPr id="6155" name="Group 222">
              <a:extLst>
                <a:ext uri="{FF2B5EF4-FFF2-40B4-BE49-F238E27FC236}">
                  <a16:creationId xmlns:a16="http://schemas.microsoft.com/office/drawing/2014/main" id="{0FDF342B-C446-3C69-C72A-B09807B5E7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2400" y="2209800"/>
              <a:ext cx="8915400" cy="764977"/>
              <a:chOff x="-152400" y="2209800"/>
              <a:chExt cx="8915400" cy="764977"/>
            </a:xfrm>
          </p:grpSpPr>
          <p:sp>
            <p:nvSpPr>
              <p:cNvPr id="6156" name="TextBox 9">
                <a:extLst>
                  <a:ext uri="{FF2B5EF4-FFF2-40B4-BE49-F238E27FC236}">
                    <a16:creationId xmlns:a16="http://schemas.microsoft.com/office/drawing/2014/main" id="{72C43F29-AA67-9940-D097-4EF9B7574A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52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-200</a:t>
                </a:r>
              </a:p>
            </p:txBody>
          </p:sp>
          <p:sp>
            <p:nvSpPr>
              <p:cNvPr id="6157" name="TextBox 10">
                <a:extLst>
                  <a:ext uri="{FF2B5EF4-FFF2-40B4-BE49-F238E27FC236}">
                    <a16:creationId xmlns:a16="http://schemas.microsoft.com/office/drawing/2014/main" id="{53D3BAF0-8A28-2C41-22CD-016B140632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-100</a:t>
                </a:r>
              </a:p>
            </p:txBody>
          </p:sp>
          <p:sp>
            <p:nvSpPr>
              <p:cNvPr id="6158" name="TextBox 11">
                <a:extLst>
                  <a:ext uri="{FF2B5EF4-FFF2-40B4-BE49-F238E27FC236}">
                    <a16:creationId xmlns:a16="http://schemas.microsoft.com/office/drawing/2014/main" id="{D6360D15-27A4-B64A-2F87-6034B8FF89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59" name="TextBox 12">
                <a:extLst>
                  <a:ext uri="{FF2B5EF4-FFF2-40B4-BE49-F238E27FC236}">
                    <a16:creationId xmlns:a16="http://schemas.microsoft.com/office/drawing/2014/main" id="{0030A681-E2A4-3FC3-B49E-E09C6C1211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0" name="TextBox 13">
                <a:extLst>
                  <a:ext uri="{FF2B5EF4-FFF2-40B4-BE49-F238E27FC236}">
                    <a16:creationId xmlns:a16="http://schemas.microsoft.com/office/drawing/2014/main" id="{7C3C14A6-B660-81EA-F339-C04930A036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100</a:t>
                </a:r>
              </a:p>
            </p:txBody>
          </p:sp>
          <p:sp>
            <p:nvSpPr>
              <p:cNvPr id="6161" name="TextBox 14">
                <a:extLst>
                  <a:ext uri="{FF2B5EF4-FFF2-40B4-BE49-F238E27FC236}">
                    <a16:creationId xmlns:a16="http://schemas.microsoft.com/office/drawing/2014/main" id="{45544683-1EDF-9944-1DFD-239293DA70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8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  <p:grpSp>
            <p:nvGrpSpPr>
              <p:cNvPr id="6162" name="Group 219">
                <a:extLst>
                  <a:ext uri="{FF2B5EF4-FFF2-40B4-BE49-F238E27FC236}">
                    <a16:creationId xmlns:a16="http://schemas.microsoft.com/office/drawing/2014/main" id="{8E92F910-27D9-A869-34E6-12C09C8810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514600"/>
                <a:ext cx="8610600" cy="460177"/>
                <a:chOff x="152400" y="2514600"/>
                <a:chExt cx="8610600" cy="46017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7B5FF0B6-F9EB-5987-DB11-F894B8F3BF5C}"/>
                    </a:ext>
                  </a:extLst>
                </p:cNvPr>
                <p:cNvCxnSpPr/>
                <p:nvPr/>
              </p:nvCxnSpPr>
              <p:spPr>
                <a:xfrm flipH="1">
                  <a:off x="3124200" y="2743069"/>
                  <a:ext cx="457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66" name="Group 188">
                  <a:extLst>
                    <a:ext uri="{FF2B5EF4-FFF2-40B4-BE49-F238E27FC236}">
                      <a16:creationId xmlns:a16="http://schemas.microsoft.com/office/drawing/2014/main" id="{F0555B97-103D-75AA-EAEC-96D19B163A2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2400" y="2514600"/>
                  <a:ext cx="1219200" cy="460177"/>
                  <a:chOff x="228600" y="2514600"/>
                  <a:chExt cx="3886200" cy="460177"/>
                </a:xfrm>
              </p:grpSpPr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8D3A88EF-736C-3438-2AFA-66A1A05F8F4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28600" y="2743069"/>
                    <a:ext cx="3886200" cy="317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F6E12A06-8234-10CB-D10B-522B14233D40}"/>
                      </a:ext>
                    </a:extLst>
                  </p:cNvPr>
                  <p:cNvCxnSpPr/>
                  <p:nvPr/>
                </p:nvCxnSpPr>
                <p:spPr>
                  <a:xfrm>
                    <a:off x="22860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AE3820E7-D2AC-32E1-2595-360512E97C06}"/>
                      </a:ext>
                    </a:extLst>
                  </p:cNvPr>
                  <p:cNvCxnSpPr/>
                  <p:nvPr/>
                </p:nvCxnSpPr>
                <p:spPr>
                  <a:xfrm>
                    <a:off x="36522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8512A8DF-CFF7-B5C9-D9C8-3DFD2A1278D9}"/>
                      </a:ext>
                    </a:extLst>
                  </p:cNvPr>
                  <p:cNvCxnSpPr/>
                  <p:nvPr/>
                </p:nvCxnSpPr>
                <p:spPr>
                  <a:xfrm>
                    <a:off x="501848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B24F53CE-A96C-1761-5CFB-34356A19DC7D}"/>
                      </a:ext>
                    </a:extLst>
                  </p:cNvPr>
                  <p:cNvCxnSpPr/>
                  <p:nvPr/>
                </p:nvCxnSpPr>
                <p:spPr>
                  <a:xfrm>
                    <a:off x="63847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028A2059-DE18-0600-5442-087ED27FF61E}"/>
                      </a:ext>
                    </a:extLst>
                  </p:cNvPr>
                  <p:cNvCxnSpPr/>
                  <p:nvPr/>
                </p:nvCxnSpPr>
                <p:spPr>
                  <a:xfrm>
                    <a:off x="775097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18085254-05E5-F73F-56CC-0A93F9ABCEFD}"/>
                      </a:ext>
                    </a:extLst>
                  </p:cNvPr>
                  <p:cNvCxnSpPr/>
                  <p:nvPr/>
                </p:nvCxnSpPr>
                <p:spPr>
                  <a:xfrm>
                    <a:off x="911723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F8B4B010-538D-EB06-846C-C30C2868C270}"/>
                      </a:ext>
                    </a:extLst>
                  </p:cNvPr>
                  <p:cNvCxnSpPr/>
                  <p:nvPr/>
                </p:nvCxnSpPr>
                <p:spPr>
                  <a:xfrm>
                    <a:off x="104834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A87AB531-C5A5-D569-BEAB-304AE4B914C9}"/>
                      </a:ext>
                    </a:extLst>
                  </p:cNvPr>
                  <p:cNvCxnSpPr/>
                  <p:nvPr/>
                </p:nvCxnSpPr>
                <p:spPr>
                  <a:xfrm>
                    <a:off x="11849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05BAC148-5C94-84CA-9EF1-F27E2BB0E883}"/>
                      </a:ext>
                    </a:extLst>
                  </p:cNvPr>
                  <p:cNvCxnSpPr/>
                  <p:nvPr/>
                </p:nvCxnSpPr>
                <p:spPr>
                  <a:xfrm>
                    <a:off x="132159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2001D250-94FE-4A41-F9B2-5C309B239713}"/>
                      </a:ext>
                    </a:extLst>
                  </p:cNvPr>
                  <p:cNvCxnSpPr/>
                  <p:nvPr/>
                </p:nvCxnSpPr>
                <p:spPr>
                  <a:xfrm>
                    <a:off x="1458220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B97A8151-BFDE-D89E-6734-C6962CEF829B}"/>
                      </a:ext>
                    </a:extLst>
                  </p:cNvPr>
                  <p:cNvCxnSpPr/>
                  <p:nvPr/>
                </p:nvCxnSpPr>
                <p:spPr>
                  <a:xfrm>
                    <a:off x="1589784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EBEBFDBE-0875-B6F6-126A-E2489CBD64F7}"/>
                      </a:ext>
                    </a:extLst>
                  </p:cNvPr>
                  <p:cNvCxnSpPr/>
                  <p:nvPr/>
                </p:nvCxnSpPr>
                <p:spPr>
                  <a:xfrm>
                    <a:off x="1726406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99AE8E00-577F-5CA7-2E73-9CA2A61D59B9}"/>
                      </a:ext>
                    </a:extLst>
                  </p:cNvPr>
                  <p:cNvCxnSpPr/>
                  <p:nvPr/>
                </p:nvCxnSpPr>
                <p:spPr>
                  <a:xfrm>
                    <a:off x="186303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7C908FDA-30B6-BBE8-CDA0-F52F169B99F6}"/>
                      </a:ext>
                    </a:extLst>
                  </p:cNvPr>
                  <p:cNvCxnSpPr/>
                  <p:nvPr/>
                </p:nvCxnSpPr>
                <p:spPr>
                  <a:xfrm>
                    <a:off x="1999655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6221363E-B563-26CB-177E-D0E7297432AA}"/>
                      </a:ext>
                    </a:extLst>
                  </p:cNvPr>
                  <p:cNvCxnSpPr/>
                  <p:nvPr/>
                </p:nvCxnSpPr>
                <p:spPr>
                  <a:xfrm>
                    <a:off x="213121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0">
                    <a:extLst>
                      <a:ext uri="{FF2B5EF4-FFF2-40B4-BE49-F238E27FC236}">
                        <a16:creationId xmlns:a16="http://schemas.microsoft.com/office/drawing/2014/main" id="{199F1140-4C35-3A30-E7F9-68CB5D1B17AB}"/>
                      </a:ext>
                    </a:extLst>
                  </p:cNvPr>
                  <p:cNvCxnSpPr/>
                  <p:nvPr/>
                </p:nvCxnSpPr>
                <p:spPr>
                  <a:xfrm>
                    <a:off x="2288085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FB75B940-B548-31E6-78C4-E81D748F2992}"/>
                      </a:ext>
                    </a:extLst>
                  </p:cNvPr>
                  <p:cNvCxnSpPr/>
                  <p:nvPr/>
                </p:nvCxnSpPr>
                <p:spPr>
                  <a:xfrm>
                    <a:off x="243989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86C7E900-18C0-4C33-F3CB-ED1B1F505494}"/>
                      </a:ext>
                    </a:extLst>
                  </p:cNvPr>
                  <p:cNvCxnSpPr/>
                  <p:nvPr/>
                </p:nvCxnSpPr>
                <p:spPr>
                  <a:xfrm>
                    <a:off x="2591695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CA8C5B74-8931-AC88-7165-82C6F926DBD5}"/>
                      </a:ext>
                    </a:extLst>
                  </p:cNvPr>
                  <p:cNvCxnSpPr/>
                  <p:nvPr/>
                </p:nvCxnSpPr>
                <p:spPr>
                  <a:xfrm>
                    <a:off x="274349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>
                    <a:extLst>
                      <a:ext uri="{FF2B5EF4-FFF2-40B4-BE49-F238E27FC236}">
                        <a16:creationId xmlns:a16="http://schemas.microsoft.com/office/drawing/2014/main" id="{E28E9F60-0E59-4582-30C2-1391571C6B85}"/>
                      </a:ext>
                    </a:extLst>
                  </p:cNvPr>
                  <p:cNvCxnSpPr/>
                  <p:nvPr/>
                </p:nvCxnSpPr>
                <p:spPr>
                  <a:xfrm>
                    <a:off x="289530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>
                    <a:extLst>
                      <a:ext uri="{FF2B5EF4-FFF2-40B4-BE49-F238E27FC236}">
                        <a16:creationId xmlns:a16="http://schemas.microsoft.com/office/drawing/2014/main" id="{C7E11687-8F07-12B2-E4D1-BA994D89F78E}"/>
                      </a:ext>
                    </a:extLst>
                  </p:cNvPr>
                  <p:cNvCxnSpPr/>
                  <p:nvPr/>
                </p:nvCxnSpPr>
                <p:spPr>
                  <a:xfrm>
                    <a:off x="3047109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7" name="Group 192">
                  <a:extLst>
                    <a:ext uri="{FF2B5EF4-FFF2-40B4-BE49-F238E27FC236}">
                      <a16:creationId xmlns:a16="http://schemas.microsoft.com/office/drawing/2014/main" id="{0508B7E9-5095-63D1-FF2C-EF485BE464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71600" y="2514600"/>
                  <a:ext cx="1828800" cy="457200"/>
                  <a:chOff x="1295400" y="2514600"/>
                  <a:chExt cx="3886201" cy="457200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A31B78C5-05AC-FBCD-B98D-1B1CA4C20A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295400" y="2743070"/>
                    <a:ext cx="388620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D0B94304-4586-8F7D-D57C-94EA91EAED8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59450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F4939CC6-6627-92E2-2AAD-5E53D0B251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95366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16BB1CD4-CC2E-4383-F996-6D6B6709ACA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51263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EBEC70C0-9352-1758-458A-425271417D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4548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E50AC8B4-593B-2092-C4AD-14176ABEA2C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339704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5FC5E471-5AE1-92B3-13EA-913036C7BA3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137297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4A3DAFE6-2D88-180A-DDAE-54DF057BA9D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931519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76305510-CECD-2080-5F58-2E01B53D49F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725738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>
                    <a:extLst>
                      <a:ext uri="{FF2B5EF4-FFF2-40B4-BE49-F238E27FC236}">
                        <a16:creationId xmlns:a16="http://schemas.microsoft.com/office/drawing/2014/main" id="{5A78E7EC-F86F-066B-C562-7558EACF3C2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513212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>
                    <a:extLst>
                      <a:ext uri="{FF2B5EF4-FFF2-40B4-BE49-F238E27FC236}">
                        <a16:creationId xmlns:a16="http://schemas.microsoft.com/office/drawing/2014/main" id="{D03657FB-0FF1-BDE9-4CBA-2DB0736891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00685" y="2590707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>
                    <a:extLst>
                      <a:ext uri="{FF2B5EF4-FFF2-40B4-BE49-F238E27FC236}">
                        <a16:creationId xmlns:a16="http://schemas.microsoft.com/office/drawing/2014/main" id="{A2C7A8C8-81A2-2505-3CDB-F210EA6B9AE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201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8" name="Group 217">
                  <a:extLst>
                    <a:ext uri="{FF2B5EF4-FFF2-40B4-BE49-F238E27FC236}">
                      <a16:creationId xmlns:a16="http://schemas.microsoft.com/office/drawing/2014/main" id="{466443DF-74D1-B407-CF39-482836753C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696200" y="2514600"/>
                  <a:ext cx="1066800" cy="460177"/>
                  <a:chOff x="3505200" y="2514600"/>
                  <a:chExt cx="5257800" cy="460177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848C107C-74AB-12BB-2359-6728A8636CB8}"/>
                      </a:ext>
                    </a:extLst>
                  </p:cNvPr>
                  <p:cNvCxnSpPr/>
                  <p:nvPr/>
                </p:nvCxnSpPr>
                <p:spPr>
                  <a:xfrm>
                    <a:off x="3505200" y="2743069"/>
                    <a:ext cx="52578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" name="Straight Connector 3">
                    <a:extLst>
                      <a:ext uri="{FF2B5EF4-FFF2-40B4-BE49-F238E27FC236}">
                        <a16:creationId xmlns:a16="http://schemas.microsoft.com/office/drawing/2014/main" id="{88326B38-AEC5-22A1-BCF0-F9EE73CED306}"/>
                      </a:ext>
                    </a:extLst>
                  </p:cNvPr>
                  <p:cNvCxnSpPr/>
                  <p:nvPr/>
                </p:nvCxnSpPr>
                <p:spPr>
                  <a:xfrm>
                    <a:off x="6384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>
                    <a:extLst>
                      <a:ext uri="{FF2B5EF4-FFF2-40B4-BE49-F238E27FC236}">
                        <a16:creationId xmlns:a16="http://schemas.microsoft.com/office/drawing/2014/main" id="{1E451037-528F-1ABC-4F90-99C4EB11BDAF}"/>
                      </a:ext>
                    </a:extLst>
                  </p:cNvPr>
                  <p:cNvCxnSpPr/>
                  <p:nvPr/>
                </p:nvCxnSpPr>
                <p:spPr>
                  <a:xfrm>
                    <a:off x="664266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FDDC73FD-95BA-8273-C421-8D57AE442B07}"/>
                      </a:ext>
                    </a:extLst>
                  </p:cNvPr>
                  <p:cNvCxnSpPr/>
                  <p:nvPr/>
                </p:nvCxnSpPr>
                <p:spPr>
                  <a:xfrm>
                    <a:off x="6908689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60948AB5-FB35-4E06-5647-DF40B74D1508}"/>
                      </a:ext>
                    </a:extLst>
                  </p:cNvPr>
                  <p:cNvCxnSpPr/>
                  <p:nvPr/>
                </p:nvCxnSpPr>
                <p:spPr>
                  <a:xfrm>
                    <a:off x="7166882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9D91B82F-7CED-3A3D-1F90-D5BBE99DBBD2}"/>
                      </a:ext>
                    </a:extLst>
                  </p:cNvPr>
                  <p:cNvCxnSpPr/>
                  <p:nvPr/>
                </p:nvCxnSpPr>
                <p:spPr>
                  <a:xfrm>
                    <a:off x="7425080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A640D2BB-B9FE-E975-70A0-2617069CC678}"/>
                      </a:ext>
                    </a:extLst>
                  </p:cNvPr>
                  <p:cNvCxnSpPr/>
                  <p:nvPr/>
                </p:nvCxnSpPr>
                <p:spPr>
                  <a:xfrm>
                    <a:off x="7683273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716BBAF0-E923-C628-7ED2-0D8A3941E8CD}"/>
                      </a:ext>
                    </a:extLst>
                  </p:cNvPr>
                  <p:cNvCxnSpPr/>
                  <p:nvPr/>
                </p:nvCxnSpPr>
                <p:spPr>
                  <a:xfrm>
                    <a:off x="794147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33C65B1E-33EE-8374-3C6F-BCFFB51A9D68}"/>
                      </a:ext>
                    </a:extLst>
                  </p:cNvPr>
                  <p:cNvCxnSpPr/>
                  <p:nvPr/>
                </p:nvCxnSpPr>
                <p:spPr>
                  <a:xfrm>
                    <a:off x="8207491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0B7780C0-5508-7C05-B40D-4D2194481100}"/>
                      </a:ext>
                    </a:extLst>
                  </p:cNvPr>
                  <p:cNvCxnSpPr/>
                  <p:nvPr/>
                </p:nvCxnSpPr>
                <p:spPr>
                  <a:xfrm>
                    <a:off x="8465684" y="2593881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B1DAD516-CBF6-4103-8490-87DD97189D7E}"/>
                      </a:ext>
                    </a:extLst>
                  </p:cNvPr>
                  <p:cNvCxnSpPr/>
                  <p:nvPr/>
                </p:nvCxnSpPr>
                <p:spPr>
                  <a:xfrm>
                    <a:off x="8723882" y="2517699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113D3D19-232D-624A-92A6-9B98B3CDFE2E}"/>
                      </a:ext>
                    </a:extLst>
                  </p:cNvPr>
                  <p:cNvCxnSpPr/>
                  <p:nvPr/>
                </p:nvCxnSpPr>
                <p:spPr>
                  <a:xfrm>
                    <a:off x="6126278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8384E269-A644-E669-32EC-819D45EC502F}"/>
                      </a:ext>
                    </a:extLst>
                  </p:cNvPr>
                  <p:cNvCxnSpPr/>
                  <p:nvPr/>
                </p:nvCxnSpPr>
                <p:spPr>
                  <a:xfrm>
                    <a:off x="5868080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4A3EBA89-1FC9-A881-DBF0-85AF0E17BBBA}"/>
                      </a:ext>
                    </a:extLst>
                  </p:cNvPr>
                  <p:cNvCxnSpPr/>
                  <p:nvPr/>
                </p:nvCxnSpPr>
                <p:spPr>
                  <a:xfrm>
                    <a:off x="564118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>
                    <a:extLst>
                      <a:ext uri="{FF2B5EF4-FFF2-40B4-BE49-F238E27FC236}">
                        <a16:creationId xmlns:a16="http://schemas.microsoft.com/office/drawing/2014/main" id="{D8AF6912-D6D0-1E3A-D903-0A5DA5D926A0}"/>
                      </a:ext>
                    </a:extLst>
                  </p:cNvPr>
                  <p:cNvCxnSpPr/>
                  <p:nvPr/>
                </p:nvCxnSpPr>
                <p:spPr>
                  <a:xfrm>
                    <a:off x="54064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>
                    <a:extLst>
                      <a:ext uri="{FF2B5EF4-FFF2-40B4-BE49-F238E27FC236}">
                        <a16:creationId xmlns:a16="http://schemas.microsoft.com/office/drawing/2014/main" id="{D62DCB1F-5174-11B0-B4FA-C5634080313C}"/>
                      </a:ext>
                    </a:extLst>
                  </p:cNvPr>
                  <p:cNvCxnSpPr/>
                  <p:nvPr/>
                </p:nvCxnSpPr>
                <p:spPr>
                  <a:xfrm>
                    <a:off x="517955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>
                    <a:extLst>
                      <a:ext uri="{FF2B5EF4-FFF2-40B4-BE49-F238E27FC236}">
                        <a16:creationId xmlns:a16="http://schemas.microsoft.com/office/drawing/2014/main" id="{604C3C4D-10BF-18CF-78ED-3DD1B3E291D1}"/>
                      </a:ext>
                    </a:extLst>
                  </p:cNvPr>
                  <p:cNvCxnSpPr/>
                  <p:nvPr/>
                </p:nvCxnSpPr>
                <p:spPr>
                  <a:xfrm>
                    <a:off x="4952662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>
                    <a:extLst>
                      <a:ext uri="{FF2B5EF4-FFF2-40B4-BE49-F238E27FC236}">
                        <a16:creationId xmlns:a16="http://schemas.microsoft.com/office/drawing/2014/main" id="{32D252F6-CC69-672F-E61A-90B796B5B0CC}"/>
                      </a:ext>
                    </a:extLst>
                  </p:cNvPr>
                  <p:cNvCxnSpPr/>
                  <p:nvPr/>
                </p:nvCxnSpPr>
                <p:spPr>
                  <a:xfrm>
                    <a:off x="472576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>
                    <a:extLst>
                      <a:ext uri="{FF2B5EF4-FFF2-40B4-BE49-F238E27FC236}">
                        <a16:creationId xmlns:a16="http://schemas.microsoft.com/office/drawing/2014/main" id="{059114BA-F099-F5DF-3B35-08B872392B14}"/>
                      </a:ext>
                    </a:extLst>
                  </p:cNvPr>
                  <p:cNvCxnSpPr/>
                  <p:nvPr/>
                </p:nvCxnSpPr>
                <p:spPr>
                  <a:xfrm>
                    <a:off x="4498864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Straight Connector 212">
                    <a:extLst>
                      <a:ext uri="{FF2B5EF4-FFF2-40B4-BE49-F238E27FC236}">
                        <a16:creationId xmlns:a16="http://schemas.microsoft.com/office/drawing/2014/main" id="{58666401-80AC-7D11-F2CC-7DF43A26A68F}"/>
                      </a:ext>
                    </a:extLst>
                  </p:cNvPr>
                  <p:cNvCxnSpPr/>
                  <p:nvPr/>
                </p:nvCxnSpPr>
                <p:spPr>
                  <a:xfrm>
                    <a:off x="4264141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Connector 213">
                    <a:extLst>
                      <a:ext uri="{FF2B5EF4-FFF2-40B4-BE49-F238E27FC236}">
                        <a16:creationId xmlns:a16="http://schemas.microsoft.com/office/drawing/2014/main" id="{4AE4F8BC-E788-FFEC-8212-BF59B774825A}"/>
                      </a:ext>
                    </a:extLst>
                  </p:cNvPr>
                  <p:cNvCxnSpPr/>
                  <p:nvPr/>
                </p:nvCxnSpPr>
                <p:spPr>
                  <a:xfrm>
                    <a:off x="4037239" y="2590706"/>
                    <a:ext cx="0" cy="3047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E86B03EC-38E1-0ABE-B979-30FC1DA15C4B}"/>
                      </a:ext>
                    </a:extLst>
                  </p:cNvPr>
                  <p:cNvCxnSpPr/>
                  <p:nvPr/>
                </p:nvCxnSpPr>
                <p:spPr>
                  <a:xfrm>
                    <a:off x="3810343" y="2514525"/>
                    <a:ext cx="0" cy="45708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163" name="TextBox 220">
                <a:extLst>
                  <a:ext uri="{FF2B5EF4-FFF2-40B4-BE49-F238E27FC236}">
                    <a16:creationId xmlns:a16="http://schemas.microsoft.com/office/drawing/2014/main" id="{99759D87-C238-D0AB-893A-C4C7CCE56F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16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0</a:t>
                </a:r>
              </a:p>
            </p:txBody>
          </p:sp>
          <p:sp>
            <p:nvSpPr>
              <p:cNvPr id="6164" name="TextBox 221">
                <a:extLst>
                  <a:ext uri="{FF2B5EF4-FFF2-40B4-BE49-F238E27FC236}">
                    <a16:creationId xmlns:a16="http://schemas.microsoft.com/office/drawing/2014/main" id="{044E9141-F4A7-4CD4-ABAA-A94233E4F9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2209800"/>
                <a:ext cx="762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/>
                  <a:t>50</a:t>
                </a:r>
              </a:p>
            </p:txBody>
          </p:sp>
        </p:grp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A0564D-6253-32F8-F4A8-CD7C2A06CF31}"/>
              </a:ext>
            </a:extLst>
          </p:cNvPr>
          <p:cNvCxnSpPr>
            <a:cxnSpLocks/>
            <a:stCxn id="6159" idx="0"/>
            <a:endCxn id="6160" idx="0"/>
          </p:cNvCxnSpPr>
          <p:nvPr/>
        </p:nvCxnSpPr>
        <p:spPr>
          <a:xfrm>
            <a:off x="4457700" y="1569720"/>
            <a:ext cx="5029200" cy="0"/>
          </a:xfrm>
          <a:prstGeom prst="line">
            <a:avLst/>
          </a:prstGeom>
          <a:ln w="38100">
            <a:solidFill>
              <a:srgbClr val="96D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4715B91-EF20-FB9D-B5B3-A60DBD814034}"/>
              </a:ext>
            </a:extLst>
          </p:cNvPr>
          <p:cNvSpPr txBox="1"/>
          <p:nvPr/>
        </p:nvSpPr>
        <p:spPr>
          <a:xfrm>
            <a:off x="4598379" y="1075944"/>
            <a:ext cx="549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 baseline="-250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46">
            <a:extLst>
              <a:ext uri="{FF2B5EF4-FFF2-40B4-BE49-F238E27FC236}">
                <a16:creationId xmlns:a16="http://schemas.microsoft.com/office/drawing/2014/main" id="{BB0D1CF2-9713-CB4E-3010-F8C53209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6595" y="4073465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417 kJ/kg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FF018CA-627B-71E5-F4C3-BAD8376E39E0}"/>
              </a:ext>
            </a:extLst>
          </p:cNvPr>
          <p:cNvCxnSpPr>
            <a:cxnSpLocks/>
          </p:cNvCxnSpPr>
          <p:nvPr/>
        </p:nvCxnSpPr>
        <p:spPr>
          <a:xfrm>
            <a:off x="5338805" y="1569720"/>
            <a:ext cx="0" cy="2849880"/>
          </a:xfrm>
          <a:prstGeom prst="line">
            <a:avLst/>
          </a:prstGeom>
          <a:ln w="28575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9F9500-80B1-4CFB-9FE2-5DED962E3809}"/>
              </a:ext>
            </a:extLst>
          </p:cNvPr>
          <p:cNvSpPr txBox="1"/>
          <p:nvPr/>
        </p:nvSpPr>
        <p:spPr>
          <a:xfrm>
            <a:off x="5334000" y="4073465"/>
            <a:ext cx="1219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840 kJ/kg</a:t>
            </a:r>
          </a:p>
        </p:txBody>
      </p:sp>
      <p:sp>
        <p:nvSpPr>
          <p:cNvPr id="13" name="TextBox 150">
            <a:extLst>
              <a:ext uri="{FF2B5EF4-FFF2-40B4-BE49-F238E27FC236}">
                <a16:creationId xmlns:a16="http://schemas.microsoft.com/office/drawing/2014/main" id="{992B4339-C7FB-C6C1-C9AD-730B863B0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4073465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89C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2697 kJ/kg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558B5F3-68E6-A4CB-C0A6-B01B754177F4}"/>
              </a:ext>
            </a:extLst>
          </p:cNvPr>
          <p:cNvCxnSpPr>
            <a:cxnSpLocks/>
          </p:cNvCxnSpPr>
          <p:nvPr/>
        </p:nvCxnSpPr>
        <p:spPr>
          <a:xfrm>
            <a:off x="4433888" y="1036320"/>
            <a:ext cx="0" cy="3383280"/>
          </a:xfrm>
          <a:prstGeom prst="line">
            <a:avLst/>
          </a:prstGeom>
          <a:ln w="28575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D9A48D2-3F28-DBE7-847E-E6E280F5711A}"/>
              </a:ext>
            </a:extLst>
          </p:cNvPr>
          <p:cNvCxnSpPr>
            <a:cxnSpLocks/>
          </p:cNvCxnSpPr>
          <p:nvPr/>
        </p:nvCxnSpPr>
        <p:spPr>
          <a:xfrm>
            <a:off x="9472613" y="1036320"/>
            <a:ext cx="0" cy="3383280"/>
          </a:xfrm>
          <a:prstGeom prst="line">
            <a:avLst/>
          </a:prstGeom>
          <a:ln w="28575">
            <a:solidFill>
              <a:srgbClr val="FF89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93" name="Isosceles Triangle 6292">
            <a:extLst>
              <a:ext uri="{FF2B5EF4-FFF2-40B4-BE49-F238E27FC236}">
                <a16:creationId xmlns:a16="http://schemas.microsoft.com/office/drawing/2014/main" id="{6B33D48A-FDA0-74B3-667A-5968236429DF}"/>
              </a:ext>
            </a:extLst>
          </p:cNvPr>
          <p:cNvSpPr/>
          <p:nvPr/>
        </p:nvSpPr>
        <p:spPr>
          <a:xfrm>
            <a:off x="5100889" y="1585419"/>
            <a:ext cx="469900" cy="404812"/>
          </a:xfrm>
          <a:prstGeom prst="triangle">
            <a:avLst/>
          </a:prstGeom>
          <a:solidFill>
            <a:srgbClr val="9D85BD"/>
          </a:solidFill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2B14FA-40F0-59FA-F5C8-4B827BD75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676" y="5008149"/>
            <a:ext cx="2146769" cy="118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Liquid = x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Vapor = 20 - x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60966ED-68D1-8E48-EC20-F0758420828C}"/>
              </a:ext>
            </a:extLst>
          </p:cNvPr>
          <p:cNvSpPr/>
          <p:nvPr/>
        </p:nvSpPr>
        <p:spPr>
          <a:xfrm>
            <a:off x="4008438" y="176647"/>
            <a:ext cx="874713" cy="874713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6284" name="Rectangle 6283">
            <a:extLst>
              <a:ext uri="{FF2B5EF4-FFF2-40B4-BE49-F238E27FC236}">
                <a16:creationId xmlns:a16="http://schemas.microsoft.com/office/drawing/2014/main" id="{D9315C8B-8B50-9A78-35E6-FE7D6450BAA9}"/>
              </a:ext>
            </a:extLst>
          </p:cNvPr>
          <p:cNvSpPr/>
          <p:nvPr/>
        </p:nvSpPr>
        <p:spPr>
          <a:xfrm>
            <a:off x="9151938" y="406926"/>
            <a:ext cx="641349" cy="641349"/>
          </a:xfrm>
          <a:prstGeom prst="rect">
            <a:avLst/>
          </a:prstGeom>
          <a:solidFill>
            <a:srgbClr val="96D2DE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20-x</a:t>
            </a:r>
          </a:p>
        </p:txBody>
      </p:sp>
      <p:sp>
        <p:nvSpPr>
          <p:cNvPr id="6285" name="TextBox 6284">
            <a:extLst>
              <a:ext uri="{FF2B5EF4-FFF2-40B4-BE49-F238E27FC236}">
                <a16:creationId xmlns:a16="http://schemas.microsoft.com/office/drawing/2014/main" id="{623BB2FF-77E3-92F2-CF95-D003B589FF0A}"/>
              </a:ext>
            </a:extLst>
          </p:cNvPr>
          <p:cNvSpPr txBox="1"/>
          <p:nvPr/>
        </p:nvSpPr>
        <p:spPr>
          <a:xfrm>
            <a:off x="6896100" y="1066800"/>
            <a:ext cx="549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89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 baseline="-25000" dirty="0">
                <a:solidFill>
                  <a:srgbClr val="FF89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8449" name="TextBox 152">
            <a:extLst>
              <a:ext uri="{FF2B5EF4-FFF2-40B4-BE49-F238E27FC236}">
                <a16:creationId xmlns:a16="http://schemas.microsoft.com/office/drawing/2014/main" id="{E967113E-67CC-4941-B805-7FFD2EDD2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341" y="5414927"/>
            <a:ext cx="526785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x (840 - 417) = (20 - x) (2697 - 840)</a:t>
            </a:r>
          </a:p>
        </p:txBody>
      </p:sp>
      <p:sp>
        <p:nvSpPr>
          <p:cNvPr id="18451" name="TextBox 159">
            <a:extLst>
              <a:ext uri="{FF2B5EF4-FFF2-40B4-BE49-F238E27FC236}">
                <a16:creationId xmlns:a16="http://schemas.microsoft.com/office/drawing/2014/main" id="{88166749-8A4F-4D0C-B7DB-D11F833D4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466" y="5877261"/>
            <a:ext cx="2568154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x = 16.3 kg/min</a:t>
            </a:r>
          </a:p>
        </p:txBody>
      </p:sp>
      <p:sp>
        <p:nvSpPr>
          <p:cNvPr id="18452" name="TextBox 156">
            <a:extLst>
              <a:ext uri="{FF2B5EF4-FFF2-40B4-BE49-F238E27FC236}">
                <a16:creationId xmlns:a16="http://schemas.microsoft.com/office/drawing/2014/main" id="{960DC6BA-820E-4F06-A9E5-D69090B2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700" y="4898697"/>
            <a:ext cx="36576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(x) (L</a:t>
            </a:r>
            <a:r>
              <a:rPr lang="en-US" altLang="en-US" sz="2500" baseline="-25000" dirty="0"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)  = (20 – x) (</a:t>
            </a:r>
            <a:r>
              <a:rPr lang="en-US" alt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altLang="en-US" sz="2800" baseline="-25000" dirty="0"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6286" name="TextBox 6285">
            <a:extLst>
              <a:ext uri="{FF2B5EF4-FFF2-40B4-BE49-F238E27FC236}">
                <a16:creationId xmlns:a16="http://schemas.microsoft.com/office/drawing/2014/main" id="{F57B6BDA-C558-4FE1-35F6-F797134C3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5008148"/>
            <a:ext cx="2146769" cy="118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16.3 kg/min</a:t>
            </a:r>
            <a:endParaRPr lang="en-US" altLang="en-US" sz="2500" dirty="0">
              <a:solidFill>
                <a:srgbClr val="FF89CF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 dirty="0">
                <a:solidFill>
                  <a:srgbClr val="FF89C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3.7 kg/min</a:t>
            </a:r>
          </a:p>
        </p:txBody>
      </p:sp>
    </p:spTree>
    <p:extLst>
      <p:ext uri="{BB962C8B-B14F-4D97-AF65-F5344CB8AC3E}">
        <p14:creationId xmlns:p14="http://schemas.microsoft.com/office/powerpoint/2010/main" val="1668203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/>
      <p:bldP spid="12" grpId="0"/>
      <p:bldP spid="13" grpId="0"/>
      <p:bldP spid="33" grpId="0" uiExpand="1" build="p"/>
      <p:bldP spid="59" grpId="0" animBg="1"/>
      <p:bldP spid="6284" grpId="0" animBg="1"/>
      <p:bldP spid="6285" grpId="0"/>
      <p:bldP spid="18449" grpId="0"/>
      <p:bldP spid="18451" grpId="0"/>
      <p:bldP spid="18452" grpId="0"/>
      <p:bldP spid="628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4837</TotalTime>
  <Words>808</Words>
  <Application>Microsoft Office PowerPoint</Application>
  <PresentationFormat>Widescreen</PresentationFormat>
  <Paragraphs>292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Microsoft JhengHei UI</vt:lpstr>
      <vt:lpstr>ＭＳ Ｐゴシック</vt:lpstr>
      <vt:lpstr>Aptos</vt:lpstr>
      <vt:lpstr>Aptos Display</vt:lpstr>
      <vt:lpstr>Arial</vt:lpstr>
      <vt:lpstr>Calibri</vt:lpstr>
      <vt:lpstr>Calibri Light</vt:lpstr>
      <vt:lpstr>Cambria Math</vt:lpstr>
      <vt:lpstr>Times New Roman</vt:lpstr>
      <vt:lpstr>Office Theme</vt:lpstr>
      <vt:lpstr>Office Theme</vt:lpstr>
      <vt:lpstr>Metropolitan</vt:lpstr>
      <vt:lpstr>Equation</vt:lpstr>
      <vt:lpstr>Calculation Session 8 Exercise 4.6</vt:lpstr>
      <vt:lpstr>PowerPoint Presentation</vt:lpstr>
      <vt:lpstr>Our Process</vt:lpstr>
      <vt:lpstr>PowerPoint Presentation</vt:lpstr>
      <vt:lpstr>The Temperature/Energy Scale</vt:lpstr>
      <vt:lpstr>Solve for the Exiting Stream</vt:lpstr>
      <vt:lpstr>PowerPoint Presentation</vt:lpstr>
      <vt:lpstr>PowerPoint Presentation</vt:lpstr>
      <vt:lpstr>PowerPoint Presentation</vt:lpstr>
      <vt:lpstr>PowerPoint Presentation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4.lever.4 Visualizing an Energy Balance</dc:title>
  <dc:creator>Angela Z</dc:creator>
  <cp:lastModifiedBy>Ashlyn Dumaw</cp:lastModifiedBy>
  <cp:revision>55</cp:revision>
  <dcterms:created xsi:type="dcterms:W3CDTF">2015-10-14T18:20:23Z</dcterms:created>
  <dcterms:modified xsi:type="dcterms:W3CDTF">2024-10-16T14:32:03Z</dcterms:modified>
</cp:coreProperties>
</file>