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slideLayouts/slideLayout1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54" r:id="rId2"/>
    <p:sldMasterId id="2147483742" r:id="rId3"/>
  </p:sldMasterIdLst>
  <p:notesMasterIdLst>
    <p:notesMasterId r:id="rId15"/>
  </p:notesMasterIdLst>
  <p:sldIdLst>
    <p:sldId id="287" r:id="rId4"/>
    <p:sldId id="288" r:id="rId5"/>
    <p:sldId id="291" r:id="rId6"/>
    <p:sldId id="284" r:id="rId7"/>
    <p:sldId id="289" r:id="rId8"/>
    <p:sldId id="292" r:id="rId9"/>
    <p:sldId id="293" r:id="rId10"/>
    <p:sldId id="294" r:id="rId11"/>
    <p:sldId id="295" r:id="rId12"/>
    <p:sldId id="296" r:id="rId13"/>
    <p:sldId id="290" r:id="rId14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F9C"/>
    <a:srgbClr val="FF89CF"/>
    <a:srgbClr val="7488C6"/>
    <a:srgbClr val="9D85BD"/>
    <a:srgbClr val="96D2DE"/>
    <a:srgbClr val="1D4A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71717DD-22D3-46F5-B2A8-39463434CCAB}" v="16" dt="2023-10-11T17:07:35.22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146"/>
    <p:restoredTop sz="93447" autoAdjust="0"/>
  </p:normalViewPr>
  <p:slideViewPr>
    <p:cSldViewPr>
      <p:cViewPr varScale="1">
        <p:scale>
          <a:sx n="60" d="100"/>
          <a:sy n="60" d="100"/>
        </p:scale>
        <p:origin x="872" y="4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microsoft.com/office/2015/10/relationships/revisionInfo" Target="revisionInfo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ggie MacNeel" clId="Web-{971717DD-22D3-46F5-B2A8-39463434CCAB}"/>
    <pc:docChg chg="modSld">
      <pc:chgData name="Maggie MacNeel" userId="" providerId="" clId="Web-{971717DD-22D3-46F5-B2A8-39463434CCAB}" dt="2023-10-11T17:07:35.229" v="15" actId="20577"/>
      <pc:docMkLst>
        <pc:docMk/>
      </pc:docMkLst>
      <pc:sldChg chg="modSp">
        <pc:chgData name="Maggie MacNeel" userId="" providerId="" clId="Web-{971717DD-22D3-46F5-B2A8-39463434CCAB}" dt="2023-10-11T17:07:35.229" v="15" actId="20577"/>
        <pc:sldMkLst>
          <pc:docMk/>
          <pc:sldMk cId="0" sldId="267"/>
        </pc:sldMkLst>
        <pc:spChg chg="mod">
          <ac:chgData name="Maggie MacNeel" userId="" providerId="" clId="Web-{971717DD-22D3-46F5-B2A8-39463434CCAB}" dt="2023-10-11T17:07:35.229" v="15" actId="20577"/>
          <ac:spMkLst>
            <pc:docMk/>
            <pc:sldMk cId="0" sldId="267"/>
            <ac:spMk id="3075" creationId="{47FA9A5A-12F9-41A3-978F-AF357163B1B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8DBEDAF-1D6D-4104-95AA-63A1B1BFE28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EF5689-BCBD-4876-BC15-33769FC15AB5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EC9DED7-BE9D-45B9-AADA-61ED269CABD1}" type="datetimeFigureOut">
              <a:rPr lang="en-US" altLang="en-US"/>
              <a:pPr>
                <a:defRPr/>
              </a:pPr>
              <a:t>10/17/2024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6AF4E41A-09EC-4A71-9375-715EFDA8D6F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A1DC678D-20A3-4496-BD02-E925D662BA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69BCE5-04E9-4DD5-B032-FAE81FB1082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6CA43C-1756-4524-8769-AD745ED601F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F7953D8-A2DC-4616-960A-FEE1436CB3C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9301C0-252C-4D8E-B61E-8A7D6FA609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CD00C9-E2F1-464E-89A7-E60C0481F037}" type="datetimeFigureOut">
              <a:rPr lang="en-US" altLang="en-US"/>
              <a:pPr>
                <a:defRPr/>
              </a:pPr>
              <a:t>10/17/2024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5318E7-4B23-40FE-9A53-BA8A989EE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2755C6-9485-4C61-8916-FCB08D9BF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926720-8047-4723-802F-CB9E693EDAF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7210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EE166D-35EB-4FEB-9BA6-6051E0959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14FAAB-C28E-489D-B198-FCC32871D43D}" type="datetimeFigureOut">
              <a:rPr lang="en-US" altLang="en-US"/>
              <a:pPr>
                <a:defRPr/>
              </a:pPr>
              <a:t>10/17/2024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394BD7-5960-42E6-B9FB-8CEA9D0C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CA2209-40C7-4CF8-821E-75C827BBF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EF2F62-1DF9-4774-A11B-52C37CEA957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7747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DA388B-F181-4A55-B3E4-A7BDAF9971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422956-021A-498E-B2A8-D59773755250}" type="datetimeFigureOut">
              <a:rPr lang="en-US" altLang="en-US"/>
              <a:pPr>
                <a:defRPr/>
              </a:pPr>
              <a:t>10/17/2024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3E8934-23F2-4F08-ABDC-63921F0536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626AC3-DF45-426D-83E1-77634DF46F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6392BE-4BFA-4A8D-8460-D0CC27DF2EC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57744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D3BE4F-7F2E-BBF7-1D01-9591FC10D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651500E-1B21-58FE-220E-0084884477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FD25F-F406-CA4B-90F9-06DF6365CF95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5CA929-9CC9-12C1-53A0-4F88686D3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65219F-C2C3-BF91-EC03-082D181B5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F095B-F10B-D147-94F5-0026EDE93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8016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1F24DE-F2C3-F9CE-52BA-0DCAE90A1F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2DA374-A4C6-DF81-854D-7FEC60C4D7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432A56-1EAA-94CE-95E4-6376C62B5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FD25F-F406-CA4B-90F9-06DF6365CF95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F26F12-EBCD-E398-4B05-38D1849A1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1D14E3-AF6B-EE3F-C67D-8C3C9F63F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F095B-F10B-D147-94F5-0026EDE93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1251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E2AB213-9DE7-4503-9C1F-997F7F9845E9}" type="datetimeFigureOut">
              <a:rPr lang="en-US" altLang="en-US" smtClean="0"/>
              <a:pPr>
                <a:defRPr/>
              </a:pPr>
              <a:t>10/17/2024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EEF340-D251-4FCF-B8F5-5BCEB9B4B30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9668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8AFA41-ACAA-4CD7-AD67-5A059CE11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DB4DD1-E069-4087-B5B4-B10E632B00A4}" type="datetimeFigureOut">
              <a:rPr lang="en-US" altLang="en-US"/>
              <a:pPr>
                <a:defRPr/>
              </a:pPr>
              <a:t>10/17/2024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CE9571-25FC-4162-9AB2-FBD7433BD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61201E-8D74-4329-AF78-410DE9A26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D11495-92EE-44B2-AE8E-44BA4B04A49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0217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54F540-0549-4F95-9E35-4D20DFD430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9BD258-744B-407A-9D19-85B304D6C01E}" type="datetimeFigureOut">
              <a:rPr lang="en-US" altLang="en-US"/>
              <a:pPr>
                <a:defRPr/>
              </a:pPr>
              <a:t>10/17/2024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C0B9CC-B4DB-47F6-9E60-AD64C1C891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90216C-C9C7-456B-9106-6841CA90D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9BE32A-D183-4745-AFB4-C3A813331E0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7857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D3E220C-3540-4FCB-90D5-A8A92349D8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FF97B7-BA51-458A-89C0-F9C01A1E5410}" type="datetimeFigureOut">
              <a:rPr lang="en-US" altLang="en-US"/>
              <a:pPr>
                <a:defRPr/>
              </a:pPr>
              <a:t>10/17/2024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03CB48C-4F15-4BFC-91C9-DC6DA21BE3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33F9070-AF08-4336-AEEE-68512C6FA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CC0656-C661-4B1C-8E25-C9A3619872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0156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20AAA206-0992-49F0-BB74-D3B7B4C84A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E66DE-65AA-4AE8-A217-1D699C89A5D6}" type="datetimeFigureOut">
              <a:rPr lang="en-US" altLang="en-US"/>
              <a:pPr>
                <a:defRPr/>
              </a:pPr>
              <a:t>10/17/2024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96FC8EDF-AFC4-45EF-A71A-2C4CC7BCC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49A6C0A-F7E9-4123-8380-4D5111D9E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F92F79-113C-4CC0-8068-59C5D355843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2588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F38CE905-E1EF-415C-80CF-A77A713BA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D70D3F-F501-4527-B0E8-66AC4A7CB4E9}" type="datetimeFigureOut">
              <a:rPr lang="en-US" altLang="en-US"/>
              <a:pPr>
                <a:defRPr/>
              </a:pPr>
              <a:t>10/17/2024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DAF0C24F-88D1-4689-AC75-4ED489EC70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6EF43AE4-F70B-4AD3-8616-B714A8C06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671FB6-BA3B-41F7-BE87-9EDAC6FDE22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3918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E2AD330B-109F-42BE-9843-4D2CC46C46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5A31BB-E8A8-412D-B44B-22378C60AAA8}" type="datetimeFigureOut">
              <a:rPr lang="en-US" altLang="en-US"/>
              <a:pPr>
                <a:defRPr/>
              </a:pPr>
              <a:t>10/17/2024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250C218A-7879-47DE-8FEC-A95B5B05D7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A18B56D9-292D-4847-B8BD-F16AF3AE05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A42021-7115-4C33-832A-502D36257C4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4880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787C658-D727-462D-BF5B-D1B05F1DCF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B327C5-1C10-4B1D-A8C5-7F7769013EDD}" type="datetimeFigureOut">
              <a:rPr lang="en-US" altLang="en-US"/>
              <a:pPr>
                <a:defRPr/>
              </a:pPr>
              <a:t>10/17/2024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BDCFBF6-9C50-4F66-98E3-14B82DB8E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AEE7166-821F-4529-973C-F47E0DFF19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BAB40B-7CAE-48CD-9731-A356114CC88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3007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4E91EEE-97B9-4F99-8EF7-70A3963185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7DA886-89FF-40C2-9991-48143CB20073}" type="datetimeFigureOut">
              <a:rPr lang="en-US" altLang="en-US"/>
              <a:pPr>
                <a:defRPr/>
              </a:pPr>
              <a:t>10/17/2024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983798E-0485-40F8-9F4E-29037A4F8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DBA1965-BDDD-430D-9F55-73A368FE11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A653C0-4EBF-4C91-B601-DED49CA243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4514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B20EB2E6-A78F-4172-8A6D-871AEF43EEF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948F15E0-3D88-43DA-8B1D-5F0ACFE4F9C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12684F-087E-4355-8B59-192AC2EC1C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2614D84F-BFA7-4A8E-93F0-261AFA836222}" type="datetimeFigureOut">
              <a:rPr lang="en-US" altLang="en-US"/>
              <a:pPr>
                <a:defRPr/>
              </a:pPr>
              <a:t>10/17/2024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C7E648-4E41-4EE6-9FD4-4AD18A45B1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charset="0"/>
                <a:ea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84B27B-9D1B-40AA-8F42-E6C91BBEC0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34D568B6-0488-41EF-A54D-5D9684A5CDA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98E64C1-5C4B-EF60-7838-E790520144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344A8B-2C2D-5E37-C672-159E0F03F2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766B33-0F47-41C1-7643-ED478061A7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D6FD25F-F406-CA4B-90F9-06DF6365CF95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066EE6-09A1-60C9-DF51-B48202074D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551342-F180-F95F-5312-2E6E2B52E0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33F095B-F10B-D147-94F5-0026EDE93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011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55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pPr>
              <a:defRPr/>
            </a:pPr>
            <a:fld id="{939F2DA3-9B9D-4A8F-A3FF-A234C4A6ED17}" type="datetimeFigureOut">
              <a:rPr lang="en-US" altLang="en-US" smtClean="0"/>
              <a:pPr>
                <a:defRPr/>
              </a:pPr>
              <a:t>10/17/2024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pPr>
              <a:defRPr/>
            </a:pPr>
            <a:fld id="{9FE7796A-8196-420C-AAA9-43489024A0C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6029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2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EC86AF-736B-7E76-0C96-CCE1D96C7A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85800"/>
            <a:ext cx="9144000" cy="2900518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9BBF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Calculation Session 8</a:t>
            </a:r>
            <a:br>
              <a:rPr lang="en-US" b="1" dirty="0">
                <a:solidFill>
                  <a:srgbClr val="9BBF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solidFill>
                  <a:srgbClr val="9BBF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Exercise 4.6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2498B9-08AF-8042-E43B-111D581B47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00200" y="3733800"/>
            <a:ext cx="8991600" cy="2209800"/>
          </a:xfrm>
        </p:spPr>
        <p:txBody>
          <a:bodyPr vert="horz" lIns="91440" tIns="45720" rIns="91440" bIns="45720" rtlCol="0" anchor="t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Created by: Eddie Reynolds (’12)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Revised by: McKenzie Huston (’14), Kathy Fein &amp; Bari Grossman (’15), </a:t>
            </a:r>
            <a:r>
              <a:rPr lang="en-US" dirty="0" err="1">
                <a:solidFill>
                  <a:schemeClr val="tx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Jiamin</a:t>
            </a:r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Zhang (’16), Natalie Goh (’17), Doris Chen (’18), Francis Ledesma (’19), Kasim Khan (’20), Ann </a:t>
            </a:r>
            <a:r>
              <a:rPr lang="en-US" dirty="0" err="1">
                <a:solidFill>
                  <a:schemeClr val="tx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Metzloff</a:t>
            </a:r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(’21), Lucy </a:t>
            </a:r>
            <a:r>
              <a:rPr lang="en-US" dirty="0" err="1">
                <a:solidFill>
                  <a:schemeClr val="tx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Cadanou</a:t>
            </a:r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&amp; Max Serota (‘22), Leon Lee (’23), Maggie </a:t>
            </a:r>
            <a:r>
              <a:rPr lang="en-US" dirty="0" err="1">
                <a:solidFill>
                  <a:schemeClr val="tx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MacNeel</a:t>
            </a:r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(’24), and </a:t>
            </a: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Ashlyn Dumaw (‘25)</a:t>
            </a:r>
          </a:p>
        </p:txBody>
      </p:sp>
    </p:spTree>
    <p:extLst>
      <p:ext uri="{BB962C8B-B14F-4D97-AF65-F5344CB8AC3E}">
        <p14:creationId xmlns:p14="http://schemas.microsoft.com/office/powerpoint/2010/main" val="15273139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C4706B-2C8E-990B-FC6B-B6AC3818F9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23">
            <a:extLst>
              <a:ext uri="{FF2B5EF4-FFF2-40B4-BE49-F238E27FC236}">
                <a16:creationId xmlns:a16="http://schemas.microsoft.com/office/drawing/2014/main" id="{59AEA52A-01D2-7A4F-7C23-BC01195D4166}"/>
              </a:ext>
            </a:extLst>
          </p:cNvPr>
          <p:cNvGrpSpPr>
            <a:grpSpLocks/>
          </p:cNvGrpSpPr>
          <p:nvPr/>
        </p:nvGrpSpPr>
        <p:grpSpPr bwMode="auto">
          <a:xfrm>
            <a:off x="1562100" y="1569720"/>
            <a:ext cx="9067800" cy="2274888"/>
            <a:chOff x="-152400" y="2209800"/>
            <a:chExt cx="9067800" cy="2274332"/>
          </a:xfrm>
        </p:grpSpPr>
        <p:sp>
          <p:nvSpPr>
            <p:cNvPr id="6152" name="TextBox 5">
              <a:extLst>
                <a:ext uri="{FF2B5EF4-FFF2-40B4-BE49-F238E27FC236}">
                  <a16:creationId xmlns:a16="http://schemas.microsoft.com/office/drawing/2014/main" id="{7CACE86F-ED89-3A1C-3716-038DA39ACDE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81400" y="4114800"/>
              <a:ext cx="16002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/>
                <a:t>Energy (kJ/kg)</a:t>
              </a:r>
            </a:p>
          </p:txBody>
        </p:sp>
        <p:sp>
          <p:nvSpPr>
            <p:cNvPr id="6153" name="TextBox 6">
              <a:extLst>
                <a:ext uri="{FF2B5EF4-FFF2-40B4-BE49-F238E27FC236}">
                  <a16:creationId xmlns:a16="http://schemas.microsoft.com/office/drawing/2014/main" id="{D5F20195-721E-8895-B2AA-19B2C880A11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29000" y="2895712"/>
              <a:ext cx="1981200" cy="3692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/>
                <a:t>Temperature </a:t>
              </a:r>
              <a:r>
                <a:rPr lang="en-US" altLang="en-US" sz="1600" b="1" dirty="0"/>
                <a:t>(</a:t>
              </a:r>
              <a:r>
                <a:rPr lang="en-US" sz="1600" b="1" i="0" dirty="0">
                  <a:solidFill>
                    <a:srgbClr val="001D35"/>
                  </a:solidFill>
                  <a:effectLst/>
                  <a:latin typeface="Microsoft JhengHei UI" panose="020B0604030504040204" pitchFamily="34" charset="-120"/>
                  <a:ea typeface="Microsoft JhengHei UI" panose="020B0604030504040204" pitchFamily="34" charset="-120"/>
                </a:rPr>
                <a:t>°C)</a:t>
              </a:r>
              <a:endParaRPr lang="en-US" altLang="en-US" sz="1600" b="1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grpSp>
          <p:nvGrpSpPr>
            <p:cNvPr id="6154" name="Group 175">
              <a:extLst>
                <a:ext uri="{FF2B5EF4-FFF2-40B4-BE49-F238E27FC236}">
                  <a16:creationId xmlns:a16="http://schemas.microsoft.com/office/drawing/2014/main" id="{28752905-BE6E-D710-9F12-CE70CB1C60B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3429000"/>
              <a:ext cx="8915400" cy="567154"/>
              <a:chOff x="228600" y="3429000"/>
              <a:chExt cx="8247528" cy="567154"/>
            </a:xfrm>
          </p:grpSpPr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E75647DF-9279-09CD-F1FC-4ED3C2EC174B}"/>
                  </a:ext>
                </a:extLst>
              </p:cNvPr>
              <p:cNvCxnSpPr/>
              <p:nvPr/>
            </p:nvCxnSpPr>
            <p:spPr>
              <a:xfrm>
                <a:off x="410704" y="3428702"/>
                <a:ext cx="7924441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>
                <a:extLst>
                  <a:ext uri="{FF2B5EF4-FFF2-40B4-BE49-F238E27FC236}">
                    <a16:creationId xmlns:a16="http://schemas.microsoft.com/office/drawing/2014/main" id="{AF797FD6-75BC-0805-5A7C-B7817FC6F842}"/>
                  </a:ext>
                </a:extLst>
              </p:cNvPr>
              <p:cNvCxnSpPr/>
              <p:nvPr/>
            </p:nvCxnSpPr>
            <p:spPr>
              <a:xfrm>
                <a:off x="401892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>
                <a:extLst>
                  <a:ext uri="{FF2B5EF4-FFF2-40B4-BE49-F238E27FC236}">
                    <a16:creationId xmlns:a16="http://schemas.microsoft.com/office/drawing/2014/main" id="{BF3936AC-A1B2-4B30-865A-66EBF6DD1FBA}"/>
                  </a:ext>
                </a:extLst>
              </p:cNvPr>
              <p:cNvCxnSpPr/>
              <p:nvPr/>
            </p:nvCxnSpPr>
            <p:spPr>
              <a:xfrm>
                <a:off x="614836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22BBCC25-9B81-1007-DE37-A837714D14CF}"/>
                  </a:ext>
                </a:extLst>
              </p:cNvPr>
              <p:cNvCxnSpPr/>
              <p:nvPr/>
            </p:nvCxnSpPr>
            <p:spPr>
              <a:xfrm>
                <a:off x="826311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3264D03D-9EC0-FF44-CEB2-DE4AD8921762}"/>
                  </a:ext>
                </a:extLst>
              </p:cNvPr>
              <p:cNvCxnSpPr/>
              <p:nvPr/>
            </p:nvCxnSpPr>
            <p:spPr>
              <a:xfrm>
                <a:off x="1039254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F68797AB-6084-D018-D17B-39C739F40049}"/>
                  </a:ext>
                </a:extLst>
              </p:cNvPr>
              <p:cNvCxnSpPr/>
              <p:nvPr/>
            </p:nvCxnSpPr>
            <p:spPr>
              <a:xfrm>
                <a:off x="1250730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14788938-C82A-2BB3-37AD-0A2D6590BED4}"/>
                  </a:ext>
                </a:extLst>
              </p:cNvPr>
              <p:cNvCxnSpPr/>
              <p:nvPr/>
            </p:nvCxnSpPr>
            <p:spPr>
              <a:xfrm>
                <a:off x="1462205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446A9A64-EB74-B608-D31B-DE310283577E}"/>
                  </a:ext>
                </a:extLst>
              </p:cNvPr>
              <p:cNvCxnSpPr/>
              <p:nvPr/>
            </p:nvCxnSpPr>
            <p:spPr>
              <a:xfrm>
                <a:off x="1661931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F08F6050-FA65-5021-51B9-AE0EAB6DE345}"/>
                  </a:ext>
                </a:extLst>
              </p:cNvPr>
              <p:cNvCxnSpPr/>
              <p:nvPr/>
            </p:nvCxnSpPr>
            <p:spPr>
              <a:xfrm>
                <a:off x="1846972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44B0CB7A-E13A-9AA8-FCEB-3DAFE9F543A8}"/>
                  </a:ext>
                </a:extLst>
              </p:cNvPr>
              <p:cNvCxnSpPr/>
              <p:nvPr/>
            </p:nvCxnSpPr>
            <p:spPr>
              <a:xfrm>
                <a:off x="2058447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E334B12E-9B7F-2244-3176-70AEF64B3805}"/>
                  </a:ext>
                </a:extLst>
              </p:cNvPr>
              <p:cNvCxnSpPr/>
              <p:nvPr/>
            </p:nvCxnSpPr>
            <p:spPr>
              <a:xfrm>
                <a:off x="2271391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>
                <a:extLst>
                  <a:ext uri="{FF2B5EF4-FFF2-40B4-BE49-F238E27FC236}">
                    <a16:creationId xmlns:a16="http://schemas.microsoft.com/office/drawing/2014/main" id="{FC648972-6BAF-4488-0342-BB821DD06BB7}"/>
                  </a:ext>
                </a:extLst>
              </p:cNvPr>
              <p:cNvCxnSpPr/>
              <p:nvPr/>
            </p:nvCxnSpPr>
            <p:spPr>
              <a:xfrm>
                <a:off x="2482866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>
                <a:extLst>
                  <a:ext uri="{FF2B5EF4-FFF2-40B4-BE49-F238E27FC236}">
                    <a16:creationId xmlns:a16="http://schemas.microsoft.com/office/drawing/2014/main" id="{CB883779-62B1-F171-B581-2593F02EFCD0}"/>
                  </a:ext>
                </a:extLst>
              </p:cNvPr>
              <p:cNvCxnSpPr/>
              <p:nvPr/>
            </p:nvCxnSpPr>
            <p:spPr>
              <a:xfrm>
                <a:off x="2694341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>
                <a:extLst>
                  <a:ext uri="{FF2B5EF4-FFF2-40B4-BE49-F238E27FC236}">
                    <a16:creationId xmlns:a16="http://schemas.microsoft.com/office/drawing/2014/main" id="{4631D872-9477-05B7-F86C-99D932D3FF2C}"/>
                  </a:ext>
                </a:extLst>
              </p:cNvPr>
              <p:cNvCxnSpPr/>
              <p:nvPr/>
            </p:nvCxnSpPr>
            <p:spPr>
              <a:xfrm>
                <a:off x="2907284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BC0C5527-6BB9-645B-9B80-789A21FCB111}"/>
                  </a:ext>
                </a:extLst>
              </p:cNvPr>
              <p:cNvCxnSpPr/>
              <p:nvPr/>
            </p:nvCxnSpPr>
            <p:spPr>
              <a:xfrm>
                <a:off x="3118759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>
                <a:extLst>
                  <a:ext uri="{FF2B5EF4-FFF2-40B4-BE49-F238E27FC236}">
                    <a16:creationId xmlns:a16="http://schemas.microsoft.com/office/drawing/2014/main" id="{309B0B7B-4155-56D9-EE18-AECDF3B3D724}"/>
                  </a:ext>
                </a:extLst>
              </p:cNvPr>
              <p:cNvCxnSpPr/>
              <p:nvPr/>
            </p:nvCxnSpPr>
            <p:spPr>
              <a:xfrm>
                <a:off x="3317018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>
                <a:extLst>
                  <a:ext uri="{FF2B5EF4-FFF2-40B4-BE49-F238E27FC236}">
                    <a16:creationId xmlns:a16="http://schemas.microsoft.com/office/drawing/2014/main" id="{2DBC3082-5B4D-97AE-0EA1-7D81C880819E}"/>
                  </a:ext>
                </a:extLst>
              </p:cNvPr>
              <p:cNvCxnSpPr/>
              <p:nvPr/>
            </p:nvCxnSpPr>
            <p:spPr>
              <a:xfrm>
                <a:off x="3503527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id="{863FE0DB-ED9F-EF9B-4137-0478D429D53E}"/>
                  </a:ext>
                </a:extLst>
              </p:cNvPr>
              <p:cNvCxnSpPr/>
              <p:nvPr/>
            </p:nvCxnSpPr>
            <p:spPr>
              <a:xfrm>
                <a:off x="3715002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>
                <a:extLst>
                  <a:ext uri="{FF2B5EF4-FFF2-40B4-BE49-F238E27FC236}">
                    <a16:creationId xmlns:a16="http://schemas.microsoft.com/office/drawing/2014/main" id="{CC796F7A-E27B-497C-01D8-D9F35EB449DA}"/>
                  </a:ext>
                </a:extLst>
              </p:cNvPr>
              <p:cNvCxnSpPr/>
              <p:nvPr/>
            </p:nvCxnSpPr>
            <p:spPr>
              <a:xfrm>
                <a:off x="3926477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E246A610-5E28-734C-0983-240A6249C952}"/>
                  </a:ext>
                </a:extLst>
              </p:cNvPr>
              <p:cNvCxnSpPr/>
              <p:nvPr/>
            </p:nvCxnSpPr>
            <p:spPr>
              <a:xfrm>
                <a:off x="4139421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id="{C8CA8B3A-C087-F50E-8C33-4CE1A47D20C3}"/>
                  </a:ext>
                </a:extLst>
              </p:cNvPr>
              <p:cNvCxnSpPr/>
              <p:nvPr/>
            </p:nvCxnSpPr>
            <p:spPr>
              <a:xfrm>
                <a:off x="4350896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>
                <a:extLst>
                  <a:ext uri="{FF2B5EF4-FFF2-40B4-BE49-F238E27FC236}">
                    <a16:creationId xmlns:a16="http://schemas.microsoft.com/office/drawing/2014/main" id="{238C5C53-ECF9-C37B-20D2-FCCC370D9F49}"/>
                  </a:ext>
                </a:extLst>
              </p:cNvPr>
              <p:cNvCxnSpPr/>
              <p:nvPr/>
            </p:nvCxnSpPr>
            <p:spPr>
              <a:xfrm>
                <a:off x="4562371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>
                <a:extLst>
                  <a:ext uri="{FF2B5EF4-FFF2-40B4-BE49-F238E27FC236}">
                    <a16:creationId xmlns:a16="http://schemas.microsoft.com/office/drawing/2014/main" id="{80747D1A-CE52-B51E-FA1C-464F7AF46815}"/>
                  </a:ext>
                </a:extLst>
              </p:cNvPr>
              <p:cNvCxnSpPr/>
              <p:nvPr/>
            </p:nvCxnSpPr>
            <p:spPr>
              <a:xfrm>
                <a:off x="4775314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>
                <a:extLst>
                  <a:ext uri="{FF2B5EF4-FFF2-40B4-BE49-F238E27FC236}">
                    <a16:creationId xmlns:a16="http://schemas.microsoft.com/office/drawing/2014/main" id="{9F5B9487-4048-3291-213E-33F4818B61A0}"/>
                  </a:ext>
                </a:extLst>
              </p:cNvPr>
              <p:cNvCxnSpPr/>
              <p:nvPr/>
            </p:nvCxnSpPr>
            <p:spPr>
              <a:xfrm>
                <a:off x="4973573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5FFAE278-91C0-9281-D9C0-F35419EC276F}"/>
                  </a:ext>
                </a:extLst>
              </p:cNvPr>
              <p:cNvCxnSpPr/>
              <p:nvPr/>
            </p:nvCxnSpPr>
            <p:spPr>
              <a:xfrm>
                <a:off x="5158613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D11EEC7B-4EDA-AE52-7BD7-F9129C515FC6}"/>
                  </a:ext>
                </a:extLst>
              </p:cNvPr>
              <p:cNvCxnSpPr/>
              <p:nvPr/>
            </p:nvCxnSpPr>
            <p:spPr>
              <a:xfrm>
                <a:off x="5371556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F3171373-0320-A69C-5F70-BE51A0BE6488}"/>
                  </a:ext>
                </a:extLst>
              </p:cNvPr>
              <p:cNvCxnSpPr/>
              <p:nvPr/>
            </p:nvCxnSpPr>
            <p:spPr>
              <a:xfrm>
                <a:off x="5583031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>
                <a:extLst>
                  <a:ext uri="{FF2B5EF4-FFF2-40B4-BE49-F238E27FC236}">
                    <a16:creationId xmlns:a16="http://schemas.microsoft.com/office/drawing/2014/main" id="{6057FA6E-FBE3-186E-024C-55DB1F4BDED2}"/>
                  </a:ext>
                </a:extLst>
              </p:cNvPr>
              <p:cNvCxnSpPr/>
              <p:nvPr/>
            </p:nvCxnSpPr>
            <p:spPr>
              <a:xfrm>
                <a:off x="5794507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>
                <a:extLst>
                  <a:ext uri="{FF2B5EF4-FFF2-40B4-BE49-F238E27FC236}">
                    <a16:creationId xmlns:a16="http://schemas.microsoft.com/office/drawing/2014/main" id="{6D952337-1273-51FB-3AE1-78ACCD6FE453}"/>
                  </a:ext>
                </a:extLst>
              </p:cNvPr>
              <p:cNvCxnSpPr/>
              <p:nvPr/>
            </p:nvCxnSpPr>
            <p:spPr>
              <a:xfrm>
                <a:off x="6007451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Straight Connector 90">
                <a:extLst>
                  <a:ext uri="{FF2B5EF4-FFF2-40B4-BE49-F238E27FC236}">
                    <a16:creationId xmlns:a16="http://schemas.microsoft.com/office/drawing/2014/main" id="{87FFA0B9-16B4-2716-0A0D-2C96BB858103}"/>
                  </a:ext>
                </a:extLst>
              </p:cNvPr>
              <p:cNvCxnSpPr/>
              <p:nvPr/>
            </p:nvCxnSpPr>
            <p:spPr>
              <a:xfrm>
                <a:off x="6218926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Straight Connector 91">
                <a:extLst>
                  <a:ext uri="{FF2B5EF4-FFF2-40B4-BE49-F238E27FC236}">
                    <a16:creationId xmlns:a16="http://schemas.microsoft.com/office/drawing/2014/main" id="{8FB2D161-6307-3958-85C2-6F859A207042}"/>
                  </a:ext>
                </a:extLst>
              </p:cNvPr>
              <p:cNvCxnSpPr/>
              <p:nvPr/>
            </p:nvCxnSpPr>
            <p:spPr>
              <a:xfrm>
                <a:off x="6430401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>
                <a:extLst>
                  <a:ext uri="{FF2B5EF4-FFF2-40B4-BE49-F238E27FC236}">
                    <a16:creationId xmlns:a16="http://schemas.microsoft.com/office/drawing/2014/main" id="{121EC352-490A-1597-4543-BCDAA4309E2F}"/>
                  </a:ext>
                </a:extLst>
              </p:cNvPr>
              <p:cNvCxnSpPr/>
              <p:nvPr/>
            </p:nvCxnSpPr>
            <p:spPr>
              <a:xfrm>
                <a:off x="6630127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Straight Connector 93">
                <a:extLst>
                  <a:ext uri="{FF2B5EF4-FFF2-40B4-BE49-F238E27FC236}">
                    <a16:creationId xmlns:a16="http://schemas.microsoft.com/office/drawing/2014/main" id="{0DEA4AEF-6BBD-B5E8-FA46-F0C2467D0885}"/>
                  </a:ext>
                </a:extLst>
              </p:cNvPr>
              <p:cNvCxnSpPr/>
              <p:nvPr/>
            </p:nvCxnSpPr>
            <p:spPr>
              <a:xfrm>
                <a:off x="6828385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Straight Connector 94">
                <a:extLst>
                  <a:ext uri="{FF2B5EF4-FFF2-40B4-BE49-F238E27FC236}">
                    <a16:creationId xmlns:a16="http://schemas.microsoft.com/office/drawing/2014/main" id="{E1B27914-A958-9526-B4B5-359E79788A11}"/>
                  </a:ext>
                </a:extLst>
              </p:cNvPr>
              <p:cNvCxnSpPr/>
              <p:nvPr/>
            </p:nvCxnSpPr>
            <p:spPr>
              <a:xfrm>
                <a:off x="7048671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Straight Connector 95">
                <a:extLst>
                  <a:ext uri="{FF2B5EF4-FFF2-40B4-BE49-F238E27FC236}">
                    <a16:creationId xmlns:a16="http://schemas.microsoft.com/office/drawing/2014/main" id="{D3663A49-A11E-FE62-B9F0-FC582D4E3CBF}"/>
                  </a:ext>
                </a:extLst>
              </p:cNvPr>
              <p:cNvCxnSpPr/>
              <p:nvPr/>
            </p:nvCxnSpPr>
            <p:spPr>
              <a:xfrm>
                <a:off x="7260146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>
                <a:extLst>
                  <a:ext uri="{FF2B5EF4-FFF2-40B4-BE49-F238E27FC236}">
                    <a16:creationId xmlns:a16="http://schemas.microsoft.com/office/drawing/2014/main" id="{E44C1E69-9FE4-B25B-56A1-DEA98D4A74FC}"/>
                  </a:ext>
                </a:extLst>
              </p:cNvPr>
              <p:cNvCxnSpPr/>
              <p:nvPr/>
            </p:nvCxnSpPr>
            <p:spPr>
              <a:xfrm>
                <a:off x="7471621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>
                <a:extLst>
                  <a:ext uri="{FF2B5EF4-FFF2-40B4-BE49-F238E27FC236}">
                    <a16:creationId xmlns:a16="http://schemas.microsoft.com/office/drawing/2014/main" id="{D484A3F9-7147-7744-66F4-D46006E99B03}"/>
                  </a:ext>
                </a:extLst>
              </p:cNvPr>
              <p:cNvCxnSpPr/>
              <p:nvPr/>
            </p:nvCxnSpPr>
            <p:spPr>
              <a:xfrm>
                <a:off x="7684566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0586E3AA-1A9A-BAE1-457A-CF21C62B22F6}"/>
                  </a:ext>
                </a:extLst>
              </p:cNvPr>
              <p:cNvCxnSpPr/>
              <p:nvPr/>
            </p:nvCxnSpPr>
            <p:spPr>
              <a:xfrm>
                <a:off x="7896041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>
                <a:extLst>
                  <a:ext uri="{FF2B5EF4-FFF2-40B4-BE49-F238E27FC236}">
                    <a16:creationId xmlns:a16="http://schemas.microsoft.com/office/drawing/2014/main" id="{863E983B-74A6-B099-8216-AD6C2693E67A}"/>
                  </a:ext>
                </a:extLst>
              </p:cNvPr>
              <p:cNvCxnSpPr/>
              <p:nvPr/>
            </p:nvCxnSpPr>
            <p:spPr>
              <a:xfrm>
                <a:off x="8107516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Straight Connector 101">
                <a:extLst>
                  <a:ext uri="{FF2B5EF4-FFF2-40B4-BE49-F238E27FC236}">
                    <a16:creationId xmlns:a16="http://schemas.microsoft.com/office/drawing/2014/main" id="{E5F7F385-BE5F-2E40-ABA9-1D4ABA619B55}"/>
                  </a:ext>
                </a:extLst>
              </p:cNvPr>
              <p:cNvCxnSpPr/>
              <p:nvPr/>
            </p:nvCxnSpPr>
            <p:spPr>
              <a:xfrm>
                <a:off x="8321928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265" name="TextBox 104">
                <a:extLst>
                  <a:ext uri="{FF2B5EF4-FFF2-40B4-BE49-F238E27FC236}">
                    <a16:creationId xmlns:a16="http://schemas.microsoft.com/office/drawing/2014/main" id="{3D72F494-2DAF-80AB-37BE-746D3997100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8600" y="3657600"/>
                <a:ext cx="685800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/>
                  <a:t>-600</a:t>
                </a:r>
              </a:p>
            </p:txBody>
          </p:sp>
          <p:sp>
            <p:nvSpPr>
              <p:cNvPr id="6266" name="TextBox 105">
                <a:extLst>
                  <a:ext uri="{FF2B5EF4-FFF2-40B4-BE49-F238E27FC236}">
                    <a16:creationId xmlns:a16="http://schemas.microsoft.com/office/drawing/2014/main" id="{7C19F1B9-3903-A964-B8FA-FEB3527EF09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62000" y="3657600"/>
                <a:ext cx="584627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/>
                  <a:t>-400</a:t>
                </a:r>
              </a:p>
            </p:txBody>
          </p:sp>
          <p:sp>
            <p:nvSpPr>
              <p:cNvPr id="6267" name="TextBox 106">
                <a:extLst>
                  <a:ext uri="{FF2B5EF4-FFF2-40B4-BE49-F238E27FC236}">
                    <a16:creationId xmlns:a16="http://schemas.microsoft.com/office/drawing/2014/main" id="{6EF7A180-F257-11E1-3CF3-C964C32A597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43000" y="3657600"/>
                <a:ext cx="63969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/>
                  <a:t>-200</a:t>
                </a:r>
              </a:p>
            </p:txBody>
          </p:sp>
          <p:sp>
            <p:nvSpPr>
              <p:cNvPr id="6268" name="TextBox 107">
                <a:extLst>
                  <a:ext uri="{FF2B5EF4-FFF2-40B4-BE49-F238E27FC236}">
                    <a16:creationId xmlns:a16="http://schemas.microsoft.com/office/drawing/2014/main" id="{00DBCAB8-DDFA-4617-FFF5-EFFBDE8FAC6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24000" y="3657600"/>
                <a:ext cx="63969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/>
                  <a:t>0</a:t>
                </a:r>
              </a:p>
            </p:txBody>
          </p:sp>
          <p:sp>
            <p:nvSpPr>
              <p:cNvPr id="6269" name="TextBox 108">
                <a:extLst>
                  <a:ext uri="{FF2B5EF4-FFF2-40B4-BE49-F238E27FC236}">
                    <a16:creationId xmlns:a16="http://schemas.microsoft.com/office/drawing/2014/main" id="{806BEDEC-E439-55B2-994E-1D807178C12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981200" y="3657600"/>
                <a:ext cx="63969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 dirty="0"/>
                  <a:t>200</a:t>
                </a:r>
              </a:p>
            </p:txBody>
          </p:sp>
          <p:sp>
            <p:nvSpPr>
              <p:cNvPr id="6270" name="TextBox 109">
                <a:extLst>
                  <a:ext uri="{FF2B5EF4-FFF2-40B4-BE49-F238E27FC236}">
                    <a16:creationId xmlns:a16="http://schemas.microsoft.com/office/drawing/2014/main" id="{C4D3A192-F1D7-A1B0-DD41-F9C2E777669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62200" y="3657600"/>
                <a:ext cx="63969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/>
                  <a:t>400</a:t>
                </a:r>
              </a:p>
            </p:txBody>
          </p:sp>
          <p:sp>
            <p:nvSpPr>
              <p:cNvPr id="6271" name="TextBox 110">
                <a:extLst>
                  <a:ext uri="{FF2B5EF4-FFF2-40B4-BE49-F238E27FC236}">
                    <a16:creationId xmlns:a16="http://schemas.microsoft.com/office/drawing/2014/main" id="{25DC9A84-C61B-3CC5-DB56-596BEB04DE0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789304" y="3657600"/>
                <a:ext cx="63969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/>
                  <a:t>600</a:t>
                </a:r>
              </a:p>
            </p:txBody>
          </p:sp>
          <p:sp>
            <p:nvSpPr>
              <p:cNvPr id="6272" name="TextBox 111">
                <a:extLst>
                  <a:ext uri="{FF2B5EF4-FFF2-40B4-BE49-F238E27FC236}">
                    <a16:creationId xmlns:a16="http://schemas.microsoft.com/office/drawing/2014/main" id="{494F6229-0AD2-9C68-A270-DCB7224EA16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200400" y="3657600"/>
                <a:ext cx="63969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 dirty="0"/>
                  <a:t>800</a:t>
                </a:r>
              </a:p>
            </p:txBody>
          </p:sp>
          <p:sp>
            <p:nvSpPr>
              <p:cNvPr id="6273" name="TextBox 112">
                <a:extLst>
                  <a:ext uri="{FF2B5EF4-FFF2-40B4-BE49-F238E27FC236}">
                    <a16:creationId xmlns:a16="http://schemas.microsoft.com/office/drawing/2014/main" id="{B82C9C0C-718A-B485-731D-035A5FBFE59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81400" y="3657600"/>
                <a:ext cx="63969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/>
                  <a:t>1000</a:t>
                </a:r>
              </a:p>
            </p:txBody>
          </p:sp>
          <p:sp>
            <p:nvSpPr>
              <p:cNvPr id="6274" name="TextBox 113">
                <a:extLst>
                  <a:ext uri="{FF2B5EF4-FFF2-40B4-BE49-F238E27FC236}">
                    <a16:creationId xmlns:a16="http://schemas.microsoft.com/office/drawing/2014/main" id="{4839E3AA-BFA8-3278-E642-E8E1C5873F8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038600" y="3657600"/>
                <a:ext cx="63969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/>
                  <a:t>1200</a:t>
                </a:r>
              </a:p>
            </p:txBody>
          </p:sp>
          <p:sp>
            <p:nvSpPr>
              <p:cNvPr id="6275" name="TextBox 117">
                <a:extLst>
                  <a:ext uri="{FF2B5EF4-FFF2-40B4-BE49-F238E27FC236}">
                    <a16:creationId xmlns:a16="http://schemas.microsoft.com/office/drawing/2014/main" id="{A828EDDA-35A4-1008-D7BE-EBF9A4BD2B5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19600" y="3657600"/>
                <a:ext cx="63969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/>
                  <a:t>1400</a:t>
                </a:r>
              </a:p>
            </p:txBody>
          </p:sp>
          <p:sp>
            <p:nvSpPr>
              <p:cNvPr id="6276" name="TextBox 167">
                <a:extLst>
                  <a:ext uri="{FF2B5EF4-FFF2-40B4-BE49-F238E27FC236}">
                    <a16:creationId xmlns:a16="http://schemas.microsoft.com/office/drawing/2014/main" id="{4A98ACFA-4CC3-6075-D018-3FB10E82B41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846704" y="3657600"/>
                <a:ext cx="63969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/>
                  <a:t>1600</a:t>
                </a:r>
              </a:p>
            </p:txBody>
          </p:sp>
          <p:sp>
            <p:nvSpPr>
              <p:cNvPr id="6277" name="TextBox 168">
                <a:extLst>
                  <a:ext uri="{FF2B5EF4-FFF2-40B4-BE49-F238E27FC236}">
                    <a16:creationId xmlns:a16="http://schemas.microsoft.com/office/drawing/2014/main" id="{3F3F64FA-CB91-BA92-9690-C86ACE5F849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273808" y="3657600"/>
                <a:ext cx="63969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/>
                  <a:t>1800</a:t>
                </a:r>
              </a:p>
            </p:txBody>
          </p:sp>
          <p:sp>
            <p:nvSpPr>
              <p:cNvPr id="6278" name="TextBox 169">
                <a:extLst>
                  <a:ext uri="{FF2B5EF4-FFF2-40B4-BE49-F238E27FC236}">
                    <a16:creationId xmlns:a16="http://schemas.microsoft.com/office/drawing/2014/main" id="{5F04C73B-5D4F-1031-A684-8EE6A890B7B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700912" y="3657600"/>
                <a:ext cx="63969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/>
                  <a:t>2000</a:t>
                </a:r>
              </a:p>
            </p:txBody>
          </p:sp>
          <p:sp>
            <p:nvSpPr>
              <p:cNvPr id="6279" name="TextBox 170">
                <a:extLst>
                  <a:ext uri="{FF2B5EF4-FFF2-40B4-BE49-F238E27FC236}">
                    <a16:creationId xmlns:a16="http://schemas.microsoft.com/office/drawing/2014/main" id="{497486C7-3AC6-128D-8891-FFC15F63E37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128016" y="3657600"/>
                <a:ext cx="63969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/>
                  <a:t>2200</a:t>
                </a:r>
              </a:p>
            </p:txBody>
          </p:sp>
          <p:sp>
            <p:nvSpPr>
              <p:cNvPr id="6280" name="TextBox 171">
                <a:extLst>
                  <a:ext uri="{FF2B5EF4-FFF2-40B4-BE49-F238E27FC236}">
                    <a16:creationId xmlns:a16="http://schemas.microsoft.com/office/drawing/2014/main" id="{827BEF47-4250-A990-55A1-582A952F413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555120" y="3657600"/>
                <a:ext cx="63969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/>
                  <a:t>2400</a:t>
                </a:r>
              </a:p>
            </p:txBody>
          </p:sp>
          <p:sp>
            <p:nvSpPr>
              <p:cNvPr id="6281" name="TextBox 172">
                <a:extLst>
                  <a:ext uri="{FF2B5EF4-FFF2-40B4-BE49-F238E27FC236}">
                    <a16:creationId xmlns:a16="http://schemas.microsoft.com/office/drawing/2014/main" id="{1F44CCC3-1B76-B466-102E-E22687AA339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982224" y="3657600"/>
                <a:ext cx="63969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/>
                  <a:t>2600</a:t>
                </a:r>
              </a:p>
            </p:txBody>
          </p:sp>
          <p:sp>
            <p:nvSpPr>
              <p:cNvPr id="6282" name="TextBox 173">
                <a:extLst>
                  <a:ext uri="{FF2B5EF4-FFF2-40B4-BE49-F238E27FC236}">
                    <a16:creationId xmlns:a16="http://schemas.microsoft.com/office/drawing/2014/main" id="{BD4D3F70-48B8-7E1C-CF54-ED7E1EB587B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409328" y="3657600"/>
                <a:ext cx="63969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/>
                  <a:t>2800</a:t>
                </a:r>
              </a:p>
            </p:txBody>
          </p:sp>
          <p:sp>
            <p:nvSpPr>
              <p:cNvPr id="6283" name="TextBox 174">
                <a:extLst>
                  <a:ext uri="{FF2B5EF4-FFF2-40B4-BE49-F238E27FC236}">
                    <a16:creationId xmlns:a16="http://schemas.microsoft.com/office/drawing/2014/main" id="{DD15E09E-B35D-B8B0-3A41-13AC4D4B0B0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836432" y="3657600"/>
                <a:ext cx="63969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/>
                  <a:t>3000</a:t>
                </a:r>
              </a:p>
            </p:txBody>
          </p:sp>
        </p:grpSp>
        <p:grpSp>
          <p:nvGrpSpPr>
            <p:cNvPr id="6155" name="Group 222">
              <a:extLst>
                <a:ext uri="{FF2B5EF4-FFF2-40B4-BE49-F238E27FC236}">
                  <a16:creationId xmlns:a16="http://schemas.microsoft.com/office/drawing/2014/main" id="{8A491E35-B644-9D43-C087-B946B42F02C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-152400" y="2209800"/>
              <a:ext cx="8915400" cy="764977"/>
              <a:chOff x="-152400" y="2209800"/>
              <a:chExt cx="8915400" cy="764977"/>
            </a:xfrm>
          </p:grpSpPr>
          <p:sp>
            <p:nvSpPr>
              <p:cNvPr id="6156" name="TextBox 9">
                <a:extLst>
                  <a:ext uri="{FF2B5EF4-FFF2-40B4-BE49-F238E27FC236}">
                    <a16:creationId xmlns:a16="http://schemas.microsoft.com/office/drawing/2014/main" id="{73B75607-A4BB-0865-5003-3BE463E0BA4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-152400" y="2209800"/>
                <a:ext cx="762000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400"/>
                  <a:t>-200</a:t>
                </a:r>
              </a:p>
            </p:txBody>
          </p:sp>
          <p:sp>
            <p:nvSpPr>
              <p:cNvPr id="6157" name="TextBox 10">
                <a:extLst>
                  <a:ext uri="{FF2B5EF4-FFF2-40B4-BE49-F238E27FC236}">
                    <a16:creationId xmlns:a16="http://schemas.microsoft.com/office/drawing/2014/main" id="{A177225B-4D90-102E-BD74-A1CAE3E6E76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8600" y="2209800"/>
                <a:ext cx="762000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400"/>
                  <a:t>-100</a:t>
                </a:r>
              </a:p>
            </p:txBody>
          </p:sp>
          <p:sp>
            <p:nvSpPr>
              <p:cNvPr id="6158" name="TextBox 11">
                <a:extLst>
                  <a:ext uri="{FF2B5EF4-FFF2-40B4-BE49-F238E27FC236}">
                    <a16:creationId xmlns:a16="http://schemas.microsoft.com/office/drawing/2014/main" id="{28A90BA3-5037-7D9A-E5E6-B0AA16BA5C6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85800" y="2209800"/>
                <a:ext cx="762000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400"/>
                  <a:t>0</a:t>
                </a:r>
              </a:p>
            </p:txBody>
          </p:sp>
          <p:sp>
            <p:nvSpPr>
              <p:cNvPr id="6159" name="TextBox 12">
                <a:extLst>
                  <a:ext uri="{FF2B5EF4-FFF2-40B4-BE49-F238E27FC236}">
                    <a16:creationId xmlns:a16="http://schemas.microsoft.com/office/drawing/2014/main" id="{9CA92AF2-509C-69E5-9923-F6ED23E2E94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62200" y="2209800"/>
                <a:ext cx="762000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400"/>
                  <a:t>100</a:t>
                </a:r>
              </a:p>
            </p:txBody>
          </p:sp>
          <p:sp>
            <p:nvSpPr>
              <p:cNvPr id="6160" name="TextBox 13">
                <a:extLst>
                  <a:ext uri="{FF2B5EF4-FFF2-40B4-BE49-F238E27FC236}">
                    <a16:creationId xmlns:a16="http://schemas.microsoft.com/office/drawing/2014/main" id="{70A37744-01FA-C54C-8D97-1D99B3BBD36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391400" y="2209800"/>
                <a:ext cx="762000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400"/>
                  <a:t>100</a:t>
                </a:r>
              </a:p>
            </p:txBody>
          </p:sp>
          <p:sp>
            <p:nvSpPr>
              <p:cNvPr id="6161" name="TextBox 14">
                <a:extLst>
                  <a:ext uri="{FF2B5EF4-FFF2-40B4-BE49-F238E27FC236}">
                    <a16:creationId xmlns:a16="http://schemas.microsoft.com/office/drawing/2014/main" id="{34507708-5142-FC5A-5F4C-488C39A0A57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848600" y="2209800"/>
                <a:ext cx="762000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400"/>
                  <a:t>200</a:t>
                </a:r>
              </a:p>
            </p:txBody>
          </p:sp>
          <p:grpSp>
            <p:nvGrpSpPr>
              <p:cNvPr id="6162" name="Group 219">
                <a:extLst>
                  <a:ext uri="{FF2B5EF4-FFF2-40B4-BE49-F238E27FC236}">
                    <a16:creationId xmlns:a16="http://schemas.microsoft.com/office/drawing/2014/main" id="{1FEA343C-E67A-4E65-740A-0F1BEF735A2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52400" y="2514600"/>
                <a:ext cx="8610600" cy="460177"/>
                <a:chOff x="152400" y="2514600"/>
                <a:chExt cx="8610600" cy="460177"/>
              </a:xfrm>
            </p:grpSpPr>
            <p:cxnSp>
              <p:nvCxnSpPr>
                <p:cNvPr id="42" name="Straight Connector 41">
                  <a:extLst>
                    <a:ext uri="{FF2B5EF4-FFF2-40B4-BE49-F238E27FC236}">
                      <a16:creationId xmlns:a16="http://schemas.microsoft.com/office/drawing/2014/main" id="{472756AA-76A5-8BAD-46AA-00666486B76B}"/>
                    </a:ext>
                  </a:extLst>
                </p:cNvPr>
                <p:cNvCxnSpPr/>
                <p:nvPr/>
              </p:nvCxnSpPr>
              <p:spPr>
                <a:xfrm flipH="1">
                  <a:off x="3124200" y="2743069"/>
                  <a:ext cx="45720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6166" name="Group 188">
                  <a:extLst>
                    <a:ext uri="{FF2B5EF4-FFF2-40B4-BE49-F238E27FC236}">
                      <a16:creationId xmlns:a16="http://schemas.microsoft.com/office/drawing/2014/main" id="{6F35E844-9AEA-A714-1B8E-650794FBB3BA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52400" y="2514600"/>
                  <a:ext cx="1219200" cy="460177"/>
                  <a:chOff x="228600" y="2514600"/>
                  <a:chExt cx="3886200" cy="460177"/>
                </a:xfrm>
              </p:grpSpPr>
              <p:cxnSp>
                <p:nvCxnSpPr>
                  <p:cNvPr id="43" name="Straight Connector 42">
                    <a:extLst>
                      <a:ext uri="{FF2B5EF4-FFF2-40B4-BE49-F238E27FC236}">
                        <a16:creationId xmlns:a16="http://schemas.microsoft.com/office/drawing/2014/main" id="{59A63221-AE03-604E-1770-46FA882F595D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228600" y="2743069"/>
                    <a:ext cx="3886200" cy="317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4" name="Straight Connector 43">
                    <a:extLst>
                      <a:ext uri="{FF2B5EF4-FFF2-40B4-BE49-F238E27FC236}">
                        <a16:creationId xmlns:a16="http://schemas.microsoft.com/office/drawing/2014/main" id="{C8FBA5BA-4170-B4C0-1880-92CB9CC1391C}"/>
                      </a:ext>
                    </a:extLst>
                  </p:cNvPr>
                  <p:cNvCxnSpPr/>
                  <p:nvPr/>
                </p:nvCxnSpPr>
                <p:spPr>
                  <a:xfrm>
                    <a:off x="228600" y="2517699"/>
                    <a:ext cx="0" cy="457089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" name="Straight Connector 44">
                    <a:extLst>
                      <a:ext uri="{FF2B5EF4-FFF2-40B4-BE49-F238E27FC236}">
                        <a16:creationId xmlns:a16="http://schemas.microsoft.com/office/drawing/2014/main" id="{C6A13596-3FD8-2EC8-C4B7-D2C0227F7755}"/>
                      </a:ext>
                    </a:extLst>
                  </p:cNvPr>
                  <p:cNvCxnSpPr/>
                  <p:nvPr/>
                </p:nvCxnSpPr>
                <p:spPr>
                  <a:xfrm>
                    <a:off x="365226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" name="Straight Connector 45">
                    <a:extLst>
                      <a:ext uri="{FF2B5EF4-FFF2-40B4-BE49-F238E27FC236}">
                        <a16:creationId xmlns:a16="http://schemas.microsoft.com/office/drawing/2014/main" id="{3BDF4576-0B1D-E662-CE09-5551A7E7A8B3}"/>
                      </a:ext>
                    </a:extLst>
                  </p:cNvPr>
                  <p:cNvCxnSpPr/>
                  <p:nvPr/>
                </p:nvCxnSpPr>
                <p:spPr>
                  <a:xfrm>
                    <a:off x="501848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7" name="Straight Connector 46">
                    <a:extLst>
                      <a:ext uri="{FF2B5EF4-FFF2-40B4-BE49-F238E27FC236}">
                        <a16:creationId xmlns:a16="http://schemas.microsoft.com/office/drawing/2014/main" id="{06726D4A-A719-54F1-4DC7-8AFB239F5516}"/>
                      </a:ext>
                    </a:extLst>
                  </p:cNvPr>
                  <p:cNvCxnSpPr/>
                  <p:nvPr/>
                </p:nvCxnSpPr>
                <p:spPr>
                  <a:xfrm>
                    <a:off x="638474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" name="Straight Connector 47">
                    <a:extLst>
                      <a:ext uri="{FF2B5EF4-FFF2-40B4-BE49-F238E27FC236}">
                        <a16:creationId xmlns:a16="http://schemas.microsoft.com/office/drawing/2014/main" id="{691B5223-086A-7008-9DA3-D21B08DC44C8}"/>
                      </a:ext>
                    </a:extLst>
                  </p:cNvPr>
                  <p:cNvCxnSpPr/>
                  <p:nvPr/>
                </p:nvCxnSpPr>
                <p:spPr>
                  <a:xfrm>
                    <a:off x="775097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9" name="Straight Connector 48">
                    <a:extLst>
                      <a:ext uri="{FF2B5EF4-FFF2-40B4-BE49-F238E27FC236}">
                        <a16:creationId xmlns:a16="http://schemas.microsoft.com/office/drawing/2014/main" id="{A076F65D-9B7C-A659-AD34-1EDA61C0B0BB}"/>
                      </a:ext>
                    </a:extLst>
                  </p:cNvPr>
                  <p:cNvCxnSpPr/>
                  <p:nvPr/>
                </p:nvCxnSpPr>
                <p:spPr>
                  <a:xfrm>
                    <a:off x="911723" y="2517699"/>
                    <a:ext cx="0" cy="457089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0" name="Straight Connector 49">
                    <a:extLst>
                      <a:ext uri="{FF2B5EF4-FFF2-40B4-BE49-F238E27FC236}">
                        <a16:creationId xmlns:a16="http://schemas.microsoft.com/office/drawing/2014/main" id="{6B210209-CE1F-6514-38AA-5FD89EBFDCFF}"/>
                      </a:ext>
                    </a:extLst>
                  </p:cNvPr>
                  <p:cNvCxnSpPr/>
                  <p:nvPr/>
                </p:nvCxnSpPr>
                <p:spPr>
                  <a:xfrm>
                    <a:off x="1048345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1" name="Straight Connector 50">
                    <a:extLst>
                      <a:ext uri="{FF2B5EF4-FFF2-40B4-BE49-F238E27FC236}">
                        <a16:creationId xmlns:a16="http://schemas.microsoft.com/office/drawing/2014/main" id="{712616F5-7264-69A5-85F9-11D7CF7A6116}"/>
                      </a:ext>
                    </a:extLst>
                  </p:cNvPr>
                  <p:cNvCxnSpPr/>
                  <p:nvPr/>
                </p:nvCxnSpPr>
                <p:spPr>
                  <a:xfrm>
                    <a:off x="1184971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2" name="Straight Connector 51">
                    <a:extLst>
                      <a:ext uri="{FF2B5EF4-FFF2-40B4-BE49-F238E27FC236}">
                        <a16:creationId xmlns:a16="http://schemas.microsoft.com/office/drawing/2014/main" id="{409A0EA2-FB3C-2E55-EA49-4F57C5FC5B86}"/>
                      </a:ext>
                    </a:extLst>
                  </p:cNvPr>
                  <p:cNvCxnSpPr/>
                  <p:nvPr/>
                </p:nvCxnSpPr>
                <p:spPr>
                  <a:xfrm>
                    <a:off x="1321594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3" name="Straight Connector 52">
                    <a:extLst>
                      <a:ext uri="{FF2B5EF4-FFF2-40B4-BE49-F238E27FC236}">
                        <a16:creationId xmlns:a16="http://schemas.microsoft.com/office/drawing/2014/main" id="{229E5EDC-22D7-BB32-11DC-FC85881229E9}"/>
                      </a:ext>
                    </a:extLst>
                  </p:cNvPr>
                  <p:cNvCxnSpPr/>
                  <p:nvPr/>
                </p:nvCxnSpPr>
                <p:spPr>
                  <a:xfrm>
                    <a:off x="1458220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4" name="Straight Connector 53">
                    <a:extLst>
                      <a:ext uri="{FF2B5EF4-FFF2-40B4-BE49-F238E27FC236}">
                        <a16:creationId xmlns:a16="http://schemas.microsoft.com/office/drawing/2014/main" id="{260EED4D-0830-988A-F55D-B7812314463F}"/>
                      </a:ext>
                    </a:extLst>
                  </p:cNvPr>
                  <p:cNvCxnSpPr/>
                  <p:nvPr/>
                </p:nvCxnSpPr>
                <p:spPr>
                  <a:xfrm>
                    <a:off x="1589784" y="2517699"/>
                    <a:ext cx="0" cy="457089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5" name="Straight Connector 54">
                    <a:extLst>
                      <a:ext uri="{FF2B5EF4-FFF2-40B4-BE49-F238E27FC236}">
                        <a16:creationId xmlns:a16="http://schemas.microsoft.com/office/drawing/2014/main" id="{55778DF8-022C-8F2A-6150-3C11B8C87995}"/>
                      </a:ext>
                    </a:extLst>
                  </p:cNvPr>
                  <p:cNvCxnSpPr/>
                  <p:nvPr/>
                </p:nvCxnSpPr>
                <p:spPr>
                  <a:xfrm>
                    <a:off x="1726406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6" name="Straight Connector 55">
                    <a:extLst>
                      <a:ext uri="{FF2B5EF4-FFF2-40B4-BE49-F238E27FC236}">
                        <a16:creationId xmlns:a16="http://schemas.microsoft.com/office/drawing/2014/main" id="{4BAC0A72-946C-6A2C-AD0B-72205A5A904E}"/>
                      </a:ext>
                    </a:extLst>
                  </p:cNvPr>
                  <p:cNvCxnSpPr/>
                  <p:nvPr/>
                </p:nvCxnSpPr>
                <p:spPr>
                  <a:xfrm>
                    <a:off x="1863032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7" name="Straight Connector 56">
                    <a:extLst>
                      <a:ext uri="{FF2B5EF4-FFF2-40B4-BE49-F238E27FC236}">
                        <a16:creationId xmlns:a16="http://schemas.microsoft.com/office/drawing/2014/main" id="{9D0DCD97-D0C8-C67E-64CF-93E598321EFC}"/>
                      </a:ext>
                    </a:extLst>
                  </p:cNvPr>
                  <p:cNvCxnSpPr/>
                  <p:nvPr/>
                </p:nvCxnSpPr>
                <p:spPr>
                  <a:xfrm>
                    <a:off x="1999655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0" name="Straight Connector 179">
                    <a:extLst>
                      <a:ext uri="{FF2B5EF4-FFF2-40B4-BE49-F238E27FC236}">
                        <a16:creationId xmlns:a16="http://schemas.microsoft.com/office/drawing/2014/main" id="{E2C13145-963C-4C7F-C3AA-900AFD64E8F0}"/>
                      </a:ext>
                    </a:extLst>
                  </p:cNvPr>
                  <p:cNvCxnSpPr/>
                  <p:nvPr/>
                </p:nvCxnSpPr>
                <p:spPr>
                  <a:xfrm>
                    <a:off x="2131219" y="2590706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1" name="Straight Connector 180">
                    <a:extLst>
                      <a:ext uri="{FF2B5EF4-FFF2-40B4-BE49-F238E27FC236}">
                        <a16:creationId xmlns:a16="http://schemas.microsoft.com/office/drawing/2014/main" id="{CEE174BD-7E0F-E720-2966-0073936C6481}"/>
                      </a:ext>
                    </a:extLst>
                  </p:cNvPr>
                  <p:cNvCxnSpPr/>
                  <p:nvPr/>
                </p:nvCxnSpPr>
                <p:spPr>
                  <a:xfrm>
                    <a:off x="2288085" y="2514525"/>
                    <a:ext cx="0" cy="457089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3" name="Straight Connector 182">
                    <a:extLst>
                      <a:ext uri="{FF2B5EF4-FFF2-40B4-BE49-F238E27FC236}">
                        <a16:creationId xmlns:a16="http://schemas.microsoft.com/office/drawing/2014/main" id="{1E38F86C-75E9-6CF2-A4F0-B6E230681702}"/>
                      </a:ext>
                    </a:extLst>
                  </p:cNvPr>
                  <p:cNvCxnSpPr/>
                  <p:nvPr/>
                </p:nvCxnSpPr>
                <p:spPr>
                  <a:xfrm>
                    <a:off x="2439890" y="2590706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4" name="Straight Connector 183">
                    <a:extLst>
                      <a:ext uri="{FF2B5EF4-FFF2-40B4-BE49-F238E27FC236}">
                        <a16:creationId xmlns:a16="http://schemas.microsoft.com/office/drawing/2014/main" id="{D7F5E492-F8E9-DA38-77C4-72B5A0E0F324}"/>
                      </a:ext>
                    </a:extLst>
                  </p:cNvPr>
                  <p:cNvCxnSpPr/>
                  <p:nvPr/>
                </p:nvCxnSpPr>
                <p:spPr>
                  <a:xfrm>
                    <a:off x="2591695" y="2590706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5" name="Straight Connector 184">
                    <a:extLst>
                      <a:ext uri="{FF2B5EF4-FFF2-40B4-BE49-F238E27FC236}">
                        <a16:creationId xmlns:a16="http://schemas.microsoft.com/office/drawing/2014/main" id="{D3172AB4-C684-D849-AFAA-E483FB24A0D5}"/>
                      </a:ext>
                    </a:extLst>
                  </p:cNvPr>
                  <p:cNvCxnSpPr/>
                  <p:nvPr/>
                </p:nvCxnSpPr>
                <p:spPr>
                  <a:xfrm>
                    <a:off x="2743499" y="2590706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6" name="Straight Connector 185">
                    <a:extLst>
                      <a:ext uri="{FF2B5EF4-FFF2-40B4-BE49-F238E27FC236}">
                        <a16:creationId xmlns:a16="http://schemas.microsoft.com/office/drawing/2014/main" id="{B0144940-8BC8-00C1-0832-08B15B7538AC}"/>
                      </a:ext>
                    </a:extLst>
                  </p:cNvPr>
                  <p:cNvCxnSpPr/>
                  <p:nvPr/>
                </p:nvCxnSpPr>
                <p:spPr>
                  <a:xfrm>
                    <a:off x="2895304" y="2590706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8" name="Straight Connector 187">
                    <a:extLst>
                      <a:ext uri="{FF2B5EF4-FFF2-40B4-BE49-F238E27FC236}">
                        <a16:creationId xmlns:a16="http://schemas.microsoft.com/office/drawing/2014/main" id="{ED35F78F-3DCD-F338-2FAD-83A65FE64512}"/>
                      </a:ext>
                    </a:extLst>
                  </p:cNvPr>
                  <p:cNvCxnSpPr/>
                  <p:nvPr/>
                </p:nvCxnSpPr>
                <p:spPr>
                  <a:xfrm>
                    <a:off x="3047109" y="2514525"/>
                    <a:ext cx="0" cy="457089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6167" name="Group 192">
                  <a:extLst>
                    <a:ext uri="{FF2B5EF4-FFF2-40B4-BE49-F238E27FC236}">
                      <a16:creationId xmlns:a16="http://schemas.microsoft.com/office/drawing/2014/main" id="{EB1E7126-1F3E-1B0A-A0F2-E7A1F84C2836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371600" y="2514600"/>
                  <a:ext cx="1828800" cy="457200"/>
                  <a:chOff x="1295400" y="2514600"/>
                  <a:chExt cx="3886201" cy="457200"/>
                </a:xfrm>
              </p:grpSpPr>
              <p:cxnSp>
                <p:nvCxnSpPr>
                  <p:cNvPr id="32" name="Straight Connector 31">
                    <a:extLst>
                      <a:ext uri="{FF2B5EF4-FFF2-40B4-BE49-F238E27FC236}">
                        <a16:creationId xmlns:a16="http://schemas.microsoft.com/office/drawing/2014/main" id="{8E27B374-5F48-706C-CB26-D9B3932AA138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1295400" y="2743070"/>
                    <a:ext cx="3886201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4" name="Straight Connector 33">
                    <a:extLst>
                      <a:ext uri="{FF2B5EF4-FFF2-40B4-BE49-F238E27FC236}">
                        <a16:creationId xmlns:a16="http://schemas.microsoft.com/office/drawing/2014/main" id="{A6020905-3B87-8515-C33A-6C2A9D9C2C3F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4159450" y="2514525"/>
                    <a:ext cx="0" cy="457089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5" name="Straight Connector 34">
                    <a:extLst>
                      <a:ext uri="{FF2B5EF4-FFF2-40B4-BE49-F238E27FC236}">
                        <a16:creationId xmlns:a16="http://schemas.microsoft.com/office/drawing/2014/main" id="{FBCBCB53-32DD-A89E-ADB5-921EA5CB73C1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3953669" y="2590707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6" name="Straight Connector 35">
                    <a:extLst>
                      <a:ext uri="{FF2B5EF4-FFF2-40B4-BE49-F238E27FC236}">
                        <a16:creationId xmlns:a16="http://schemas.microsoft.com/office/drawing/2014/main" id="{214E77B2-B691-AA9E-E124-8880B40075FE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3751263" y="2590707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7" name="Straight Connector 36">
                    <a:extLst>
                      <a:ext uri="{FF2B5EF4-FFF2-40B4-BE49-F238E27FC236}">
                        <a16:creationId xmlns:a16="http://schemas.microsoft.com/office/drawing/2014/main" id="{976AA46A-066C-0B59-9C0E-8D1C5616DF4B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3545484" y="2590707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8" name="Straight Connector 37">
                    <a:extLst>
                      <a:ext uri="{FF2B5EF4-FFF2-40B4-BE49-F238E27FC236}">
                        <a16:creationId xmlns:a16="http://schemas.microsoft.com/office/drawing/2014/main" id="{D852347E-1815-E9E1-17E2-45A9BEC229EA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3339704" y="2590707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" name="Straight Connector 38">
                    <a:extLst>
                      <a:ext uri="{FF2B5EF4-FFF2-40B4-BE49-F238E27FC236}">
                        <a16:creationId xmlns:a16="http://schemas.microsoft.com/office/drawing/2014/main" id="{72A2661B-D0ED-A225-9113-6B6829F05F10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3137297" y="2514525"/>
                    <a:ext cx="0" cy="457089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0" name="Straight Connector 39">
                    <a:extLst>
                      <a:ext uri="{FF2B5EF4-FFF2-40B4-BE49-F238E27FC236}">
                        <a16:creationId xmlns:a16="http://schemas.microsoft.com/office/drawing/2014/main" id="{E57EE5C1-9FD2-B070-EF1D-94BC602C6313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931519" y="2590707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" name="Straight Connector 40">
                    <a:extLst>
                      <a:ext uri="{FF2B5EF4-FFF2-40B4-BE49-F238E27FC236}">
                        <a16:creationId xmlns:a16="http://schemas.microsoft.com/office/drawing/2014/main" id="{3A56F51C-BB01-EFB9-3079-31E2196D1BED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725738" y="2590707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0" name="Straight Connector 189">
                    <a:extLst>
                      <a:ext uri="{FF2B5EF4-FFF2-40B4-BE49-F238E27FC236}">
                        <a16:creationId xmlns:a16="http://schemas.microsoft.com/office/drawing/2014/main" id="{920800E1-856C-2CA5-F0B5-96A8B603773C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513212" y="2590707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1" name="Straight Connector 190">
                    <a:extLst>
                      <a:ext uri="{FF2B5EF4-FFF2-40B4-BE49-F238E27FC236}">
                        <a16:creationId xmlns:a16="http://schemas.microsoft.com/office/drawing/2014/main" id="{8AE55452-B6B7-62D6-0515-8D870BA70D36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300685" y="2590707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2" name="Straight Connector 191">
                    <a:extLst>
                      <a:ext uri="{FF2B5EF4-FFF2-40B4-BE49-F238E27FC236}">
                        <a16:creationId xmlns:a16="http://schemas.microsoft.com/office/drawing/2014/main" id="{D35366A1-CF8E-AE68-0314-6E2AEBA551ED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132013" y="2514525"/>
                    <a:ext cx="0" cy="457089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6168" name="Group 217">
                  <a:extLst>
                    <a:ext uri="{FF2B5EF4-FFF2-40B4-BE49-F238E27FC236}">
                      <a16:creationId xmlns:a16="http://schemas.microsoft.com/office/drawing/2014/main" id="{89EE16FE-2757-13FC-BCA9-F68450E7DFCF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7696200" y="2514600"/>
                  <a:ext cx="1066800" cy="460177"/>
                  <a:chOff x="3505200" y="2514600"/>
                  <a:chExt cx="5257800" cy="460177"/>
                </a:xfrm>
              </p:grpSpPr>
              <p:cxnSp>
                <p:nvCxnSpPr>
                  <p:cNvPr id="20" name="Straight Connector 19">
                    <a:extLst>
                      <a:ext uri="{FF2B5EF4-FFF2-40B4-BE49-F238E27FC236}">
                        <a16:creationId xmlns:a16="http://schemas.microsoft.com/office/drawing/2014/main" id="{24D5A9EB-58CB-3057-DA47-39C997EFF2C6}"/>
                      </a:ext>
                    </a:extLst>
                  </p:cNvPr>
                  <p:cNvCxnSpPr/>
                  <p:nvPr/>
                </p:nvCxnSpPr>
                <p:spPr>
                  <a:xfrm>
                    <a:off x="3505200" y="2743069"/>
                    <a:ext cx="525780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" name="Straight Connector 3">
                    <a:extLst>
                      <a:ext uri="{FF2B5EF4-FFF2-40B4-BE49-F238E27FC236}">
                        <a16:creationId xmlns:a16="http://schemas.microsoft.com/office/drawing/2014/main" id="{1727BA83-00B9-8CC2-DD35-E011F923014E}"/>
                      </a:ext>
                    </a:extLst>
                  </p:cNvPr>
                  <p:cNvCxnSpPr/>
                  <p:nvPr/>
                </p:nvCxnSpPr>
                <p:spPr>
                  <a:xfrm>
                    <a:off x="6384471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" name="Straight Connector 5">
                    <a:extLst>
                      <a:ext uri="{FF2B5EF4-FFF2-40B4-BE49-F238E27FC236}">
                        <a16:creationId xmlns:a16="http://schemas.microsoft.com/office/drawing/2014/main" id="{227AE4B5-69EE-51AA-4640-FA1FECB0C094}"/>
                      </a:ext>
                    </a:extLst>
                  </p:cNvPr>
                  <p:cNvCxnSpPr/>
                  <p:nvPr/>
                </p:nvCxnSpPr>
                <p:spPr>
                  <a:xfrm>
                    <a:off x="6642669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" name="Straight Connector 6">
                    <a:extLst>
                      <a:ext uri="{FF2B5EF4-FFF2-40B4-BE49-F238E27FC236}">
                        <a16:creationId xmlns:a16="http://schemas.microsoft.com/office/drawing/2014/main" id="{1278B342-9842-1658-3E86-29FECDBA1459}"/>
                      </a:ext>
                    </a:extLst>
                  </p:cNvPr>
                  <p:cNvCxnSpPr/>
                  <p:nvPr/>
                </p:nvCxnSpPr>
                <p:spPr>
                  <a:xfrm>
                    <a:off x="6908689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" name="Straight Connector 7">
                    <a:extLst>
                      <a:ext uri="{FF2B5EF4-FFF2-40B4-BE49-F238E27FC236}">
                        <a16:creationId xmlns:a16="http://schemas.microsoft.com/office/drawing/2014/main" id="{29D6383A-58B5-CDBB-127D-35ECCF301669}"/>
                      </a:ext>
                    </a:extLst>
                  </p:cNvPr>
                  <p:cNvCxnSpPr/>
                  <p:nvPr/>
                </p:nvCxnSpPr>
                <p:spPr>
                  <a:xfrm>
                    <a:off x="7166882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" name="Straight Connector 24">
                    <a:extLst>
                      <a:ext uri="{FF2B5EF4-FFF2-40B4-BE49-F238E27FC236}">
                        <a16:creationId xmlns:a16="http://schemas.microsoft.com/office/drawing/2014/main" id="{256A6B23-E0A4-CDF3-A612-8C3C81D469CA}"/>
                      </a:ext>
                    </a:extLst>
                  </p:cNvPr>
                  <p:cNvCxnSpPr/>
                  <p:nvPr/>
                </p:nvCxnSpPr>
                <p:spPr>
                  <a:xfrm>
                    <a:off x="7425080" y="2517699"/>
                    <a:ext cx="0" cy="457089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" name="Straight Connector 25">
                    <a:extLst>
                      <a:ext uri="{FF2B5EF4-FFF2-40B4-BE49-F238E27FC236}">
                        <a16:creationId xmlns:a16="http://schemas.microsoft.com/office/drawing/2014/main" id="{79278DE6-3C82-5302-8E9D-B0EC180D4CD8}"/>
                      </a:ext>
                    </a:extLst>
                  </p:cNvPr>
                  <p:cNvCxnSpPr/>
                  <p:nvPr/>
                </p:nvCxnSpPr>
                <p:spPr>
                  <a:xfrm>
                    <a:off x="7683273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" name="Straight Connector 26">
                    <a:extLst>
                      <a:ext uri="{FF2B5EF4-FFF2-40B4-BE49-F238E27FC236}">
                        <a16:creationId xmlns:a16="http://schemas.microsoft.com/office/drawing/2014/main" id="{4F510A8B-8BEE-65D7-7F40-3B7206E68AEB}"/>
                      </a:ext>
                    </a:extLst>
                  </p:cNvPr>
                  <p:cNvCxnSpPr/>
                  <p:nvPr/>
                </p:nvCxnSpPr>
                <p:spPr>
                  <a:xfrm>
                    <a:off x="7941471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" name="Straight Connector 27">
                    <a:extLst>
                      <a:ext uri="{FF2B5EF4-FFF2-40B4-BE49-F238E27FC236}">
                        <a16:creationId xmlns:a16="http://schemas.microsoft.com/office/drawing/2014/main" id="{C65BAB98-D6AA-BD12-2FC9-FFD46D3A61AF}"/>
                      </a:ext>
                    </a:extLst>
                  </p:cNvPr>
                  <p:cNvCxnSpPr/>
                  <p:nvPr/>
                </p:nvCxnSpPr>
                <p:spPr>
                  <a:xfrm>
                    <a:off x="8207491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" name="Straight Connector 28">
                    <a:extLst>
                      <a:ext uri="{FF2B5EF4-FFF2-40B4-BE49-F238E27FC236}">
                        <a16:creationId xmlns:a16="http://schemas.microsoft.com/office/drawing/2014/main" id="{F9844DD7-A37D-7A14-680D-F5CB4CB16D55}"/>
                      </a:ext>
                    </a:extLst>
                  </p:cNvPr>
                  <p:cNvCxnSpPr/>
                  <p:nvPr/>
                </p:nvCxnSpPr>
                <p:spPr>
                  <a:xfrm>
                    <a:off x="8465684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0" name="Straight Connector 29">
                    <a:extLst>
                      <a:ext uri="{FF2B5EF4-FFF2-40B4-BE49-F238E27FC236}">
                        <a16:creationId xmlns:a16="http://schemas.microsoft.com/office/drawing/2014/main" id="{C85FFB91-4C58-E198-2004-01E72DC348B0}"/>
                      </a:ext>
                    </a:extLst>
                  </p:cNvPr>
                  <p:cNvCxnSpPr/>
                  <p:nvPr/>
                </p:nvCxnSpPr>
                <p:spPr>
                  <a:xfrm>
                    <a:off x="8723882" y="2517699"/>
                    <a:ext cx="0" cy="457089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5" name="Straight Connector 194">
                    <a:extLst>
                      <a:ext uri="{FF2B5EF4-FFF2-40B4-BE49-F238E27FC236}">
                        <a16:creationId xmlns:a16="http://schemas.microsoft.com/office/drawing/2014/main" id="{6A2F7503-A8C6-FB0D-615C-FB8C8F723C15}"/>
                      </a:ext>
                    </a:extLst>
                  </p:cNvPr>
                  <p:cNvCxnSpPr/>
                  <p:nvPr/>
                </p:nvCxnSpPr>
                <p:spPr>
                  <a:xfrm>
                    <a:off x="6126278" y="2514525"/>
                    <a:ext cx="0" cy="457089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6" name="Straight Connector 205">
                    <a:extLst>
                      <a:ext uri="{FF2B5EF4-FFF2-40B4-BE49-F238E27FC236}">
                        <a16:creationId xmlns:a16="http://schemas.microsoft.com/office/drawing/2014/main" id="{B2C0E2B0-1AE8-BB7F-7EAA-6F590A6DBE0D}"/>
                      </a:ext>
                    </a:extLst>
                  </p:cNvPr>
                  <p:cNvCxnSpPr/>
                  <p:nvPr/>
                </p:nvCxnSpPr>
                <p:spPr>
                  <a:xfrm>
                    <a:off x="5868080" y="2590706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7" name="Straight Connector 206">
                    <a:extLst>
                      <a:ext uri="{FF2B5EF4-FFF2-40B4-BE49-F238E27FC236}">
                        <a16:creationId xmlns:a16="http://schemas.microsoft.com/office/drawing/2014/main" id="{751B2B07-673A-74EE-BB08-1240E3C00625}"/>
                      </a:ext>
                    </a:extLst>
                  </p:cNvPr>
                  <p:cNvCxnSpPr/>
                  <p:nvPr/>
                </p:nvCxnSpPr>
                <p:spPr>
                  <a:xfrm>
                    <a:off x="5641184" y="2590706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8" name="Straight Connector 207">
                    <a:extLst>
                      <a:ext uri="{FF2B5EF4-FFF2-40B4-BE49-F238E27FC236}">
                        <a16:creationId xmlns:a16="http://schemas.microsoft.com/office/drawing/2014/main" id="{03C196A7-AB4B-288C-1B41-969B7DEF5965}"/>
                      </a:ext>
                    </a:extLst>
                  </p:cNvPr>
                  <p:cNvCxnSpPr/>
                  <p:nvPr/>
                </p:nvCxnSpPr>
                <p:spPr>
                  <a:xfrm>
                    <a:off x="5406461" y="2590706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9" name="Straight Connector 208">
                    <a:extLst>
                      <a:ext uri="{FF2B5EF4-FFF2-40B4-BE49-F238E27FC236}">
                        <a16:creationId xmlns:a16="http://schemas.microsoft.com/office/drawing/2014/main" id="{5F659316-0842-C4EA-0914-041B522D4C56}"/>
                      </a:ext>
                    </a:extLst>
                  </p:cNvPr>
                  <p:cNvCxnSpPr/>
                  <p:nvPr/>
                </p:nvCxnSpPr>
                <p:spPr>
                  <a:xfrm>
                    <a:off x="5179559" y="2590706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0" name="Straight Connector 209">
                    <a:extLst>
                      <a:ext uri="{FF2B5EF4-FFF2-40B4-BE49-F238E27FC236}">
                        <a16:creationId xmlns:a16="http://schemas.microsoft.com/office/drawing/2014/main" id="{F7BD75AB-1B1E-97B7-6B60-986057F0E64C}"/>
                      </a:ext>
                    </a:extLst>
                  </p:cNvPr>
                  <p:cNvCxnSpPr/>
                  <p:nvPr/>
                </p:nvCxnSpPr>
                <p:spPr>
                  <a:xfrm>
                    <a:off x="4952662" y="2514525"/>
                    <a:ext cx="0" cy="457089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1" name="Straight Connector 210">
                    <a:extLst>
                      <a:ext uri="{FF2B5EF4-FFF2-40B4-BE49-F238E27FC236}">
                        <a16:creationId xmlns:a16="http://schemas.microsoft.com/office/drawing/2014/main" id="{082112AE-2BD3-D8FB-FCD6-D41F1D5FA572}"/>
                      </a:ext>
                    </a:extLst>
                  </p:cNvPr>
                  <p:cNvCxnSpPr/>
                  <p:nvPr/>
                </p:nvCxnSpPr>
                <p:spPr>
                  <a:xfrm>
                    <a:off x="4725761" y="2590706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2" name="Straight Connector 211">
                    <a:extLst>
                      <a:ext uri="{FF2B5EF4-FFF2-40B4-BE49-F238E27FC236}">
                        <a16:creationId xmlns:a16="http://schemas.microsoft.com/office/drawing/2014/main" id="{21DAD478-63CF-E5D7-73A2-7EE491C622B7}"/>
                      </a:ext>
                    </a:extLst>
                  </p:cNvPr>
                  <p:cNvCxnSpPr/>
                  <p:nvPr/>
                </p:nvCxnSpPr>
                <p:spPr>
                  <a:xfrm>
                    <a:off x="4498864" y="2590706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3" name="Straight Connector 212">
                    <a:extLst>
                      <a:ext uri="{FF2B5EF4-FFF2-40B4-BE49-F238E27FC236}">
                        <a16:creationId xmlns:a16="http://schemas.microsoft.com/office/drawing/2014/main" id="{1C71FE43-222D-FD3D-A28E-A1891522A8B2}"/>
                      </a:ext>
                    </a:extLst>
                  </p:cNvPr>
                  <p:cNvCxnSpPr/>
                  <p:nvPr/>
                </p:nvCxnSpPr>
                <p:spPr>
                  <a:xfrm>
                    <a:off x="4264141" y="2590706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4" name="Straight Connector 213">
                    <a:extLst>
                      <a:ext uri="{FF2B5EF4-FFF2-40B4-BE49-F238E27FC236}">
                        <a16:creationId xmlns:a16="http://schemas.microsoft.com/office/drawing/2014/main" id="{70A6A95D-37E1-7696-5907-4474DF003457}"/>
                      </a:ext>
                    </a:extLst>
                  </p:cNvPr>
                  <p:cNvCxnSpPr/>
                  <p:nvPr/>
                </p:nvCxnSpPr>
                <p:spPr>
                  <a:xfrm>
                    <a:off x="4037239" y="2590706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6" name="Straight Connector 215">
                    <a:extLst>
                      <a:ext uri="{FF2B5EF4-FFF2-40B4-BE49-F238E27FC236}">
                        <a16:creationId xmlns:a16="http://schemas.microsoft.com/office/drawing/2014/main" id="{A9286B91-597B-D963-5C5C-F9C093E3BB94}"/>
                      </a:ext>
                    </a:extLst>
                  </p:cNvPr>
                  <p:cNvCxnSpPr/>
                  <p:nvPr/>
                </p:nvCxnSpPr>
                <p:spPr>
                  <a:xfrm>
                    <a:off x="3810343" y="2514525"/>
                    <a:ext cx="0" cy="457089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6163" name="TextBox 220">
                <a:extLst>
                  <a:ext uri="{FF2B5EF4-FFF2-40B4-BE49-F238E27FC236}">
                    <a16:creationId xmlns:a16="http://schemas.microsoft.com/office/drawing/2014/main" id="{2F2A2B3F-E5CE-AADE-5AAC-487AC06DDC8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371600" y="2209800"/>
                <a:ext cx="762000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400"/>
                  <a:t>0</a:t>
                </a:r>
              </a:p>
            </p:txBody>
          </p:sp>
          <p:sp>
            <p:nvSpPr>
              <p:cNvPr id="6164" name="TextBox 221">
                <a:extLst>
                  <a:ext uri="{FF2B5EF4-FFF2-40B4-BE49-F238E27FC236}">
                    <a16:creationId xmlns:a16="http://schemas.microsoft.com/office/drawing/2014/main" id="{0037042A-AF60-3FC6-D3CB-01D76B94A6F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905000" y="2209800"/>
                <a:ext cx="762000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400"/>
                  <a:t>50</a:t>
                </a:r>
              </a:p>
            </p:txBody>
          </p:sp>
        </p:grpSp>
      </p:grp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3DEBB207-BB60-BD12-E52B-D11EB556B7F9}"/>
              </a:ext>
            </a:extLst>
          </p:cNvPr>
          <p:cNvCxnSpPr>
            <a:cxnSpLocks/>
            <a:stCxn id="6159" idx="0"/>
            <a:endCxn id="6160" idx="0"/>
          </p:cNvCxnSpPr>
          <p:nvPr/>
        </p:nvCxnSpPr>
        <p:spPr>
          <a:xfrm>
            <a:off x="4457700" y="1569720"/>
            <a:ext cx="5029200" cy="0"/>
          </a:xfrm>
          <a:prstGeom prst="line">
            <a:avLst/>
          </a:prstGeom>
          <a:ln w="38100">
            <a:solidFill>
              <a:srgbClr val="96D2D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FDBD12EC-8014-E3F3-F022-148670FB9D9E}"/>
              </a:ext>
            </a:extLst>
          </p:cNvPr>
          <p:cNvCxnSpPr>
            <a:cxnSpLocks/>
          </p:cNvCxnSpPr>
          <p:nvPr/>
        </p:nvCxnSpPr>
        <p:spPr>
          <a:xfrm>
            <a:off x="4433888" y="1036320"/>
            <a:ext cx="0" cy="533400"/>
          </a:xfrm>
          <a:prstGeom prst="line">
            <a:avLst/>
          </a:prstGeom>
          <a:ln w="28575">
            <a:solidFill>
              <a:srgbClr val="7488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5B12B07D-9997-0E5F-EBFD-AC71EEC32DD8}"/>
              </a:ext>
            </a:extLst>
          </p:cNvPr>
          <p:cNvCxnSpPr>
            <a:cxnSpLocks/>
          </p:cNvCxnSpPr>
          <p:nvPr/>
        </p:nvCxnSpPr>
        <p:spPr>
          <a:xfrm>
            <a:off x="9472613" y="1036320"/>
            <a:ext cx="0" cy="533400"/>
          </a:xfrm>
          <a:prstGeom prst="line">
            <a:avLst/>
          </a:prstGeom>
          <a:ln w="28575">
            <a:solidFill>
              <a:srgbClr val="FF89C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93" name="Isosceles Triangle 6292">
            <a:extLst>
              <a:ext uri="{FF2B5EF4-FFF2-40B4-BE49-F238E27FC236}">
                <a16:creationId xmlns:a16="http://schemas.microsoft.com/office/drawing/2014/main" id="{7E7FC3E2-744A-AE12-8A0A-48B4ABC3BA7A}"/>
              </a:ext>
            </a:extLst>
          </p:cNvPr>
          <p:cNvSpPr/>
          <p:nvPr/>
        </p:nvSpPr>
        <p:spPr>
          <a:xfrm>
            <a:off x="5100889" y="1585419"/>
            <a:ext cx="469900" cy="404812"/>
          </a:xfrm>
          <a:prstGeom prst="triangle">
            <a:avLst/>
          </a:prstGeom>
          <a:solidFill>
            <a:srgbClr val="9D85BD"/>
          </a:solidFill>
          <a:ln w="28575">
            <a:solidFill>
              <a:srgbClr val="7030A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FFFF"/>
              </a:solidFill>
              <a:ea typeface="ＭＳ Ｐゴシック" charset="0"/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255FDFF8-14DF-8CAA-688C-E441B97B8276}"/>
              </a:ext>
            </a:extLst>
          </p:cNvPr>
          <p:cNvSpPr/>
          <p:nvPr/>
        </p:nvSpPr>
        <p:spPr>
          <a:xfrm>
            <a:off x="4008438" y="176647"/>
            <a:ext cx="874713" cy="874713"/>
          </a:xfrm>
          <a:prstGeom prst="rect">
            <a:avLst/>
          </a:prstGeom>
          <a:solidFill>
            <a:srgbClr val="96D2DE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16.3</a:t>
            </a:r>
          </a:p>
        </p:txBody>
      </p:sp>
      <p:sp>
        <p:nvSpPr>
          <p:cNvPr id="6284" name="Rectangle 6283">
            <a:extLst>
              <a:ext uri="{FF2B5EF4-FFF2-40B4-BE49-F238E27FC236}">
                <a16:creationId xmlns:a16="http://schemas.microsoft.com/office/drawing/2014/main" id="{4317B1F5-EDD3-E6F4-3D4F-A4AAFBDB86BA}"/>
              </a:ext>
            </a:extLst>
          </p:cNvPr>
          <p:cNvSpPr/>
          <p:nvPr/>
        </p:nvSpPr>
        <p:spPr>
          <a:xfrm>
            <a:off x="9151938" y="406926"/>
            <a:ext cx="641349" cy="641349"/>
          </a:xfrm>
          <a:prstGeom prst="rect">
            <a:avLst/>
          </a:prstGeom>
          <a:solidFill>
            <a:srgbClr val="96D2DE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3.7</a:t>
            </a:r>
          </a:p>
        </p:txBody>
      </p:sp>
      <p:sp>
        <p:nvSpPr>
          <p:cNvPr id="6286" name="TextBox 6285">
            <a:extLst>
              <a:ext uri="{FF2B5EF4-FFF2-40B4-BE49-F238E27FC236}">
                <a16:creationId xmlns:a16="http://schemas.microsoft.com/office/drawing/2014/main" id="{E1901B09-D7FC-2094-5127-05D0614833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58509" y="4496813"/>
            <a:ext cx="2146769" cy="1186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2500" dirty="0">
                <a:solidFill>
                  <a:srgbClr val="7488C6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16.3 kg/min</a:t>
            </a:r>
            <a:endParaRPr lang="en-US" altLang="en-US" sz="2500" dirty="0">
              <a:solidFill>
                <a:srgbClr val="FF89CF"/>
              </a:solidFill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2500" dirty="0">
                <a:solidFill>
                  <a:srgbClr val="FF89CF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3.7 kg/min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1" name="TextBox 152">
                <a:extLst>
                  <a:ext uri="{FF2B5EF4-FFF2-40B4-BE49-F238E27FC236}">
                    <a16:creationId xmlns:a16="http://schemas.microsoft.com/office/drawing/2014/main" id="{E579AB03-D933-4D0F-B0B8-EE8A5704D9E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08716" y="4507699"/>
                <a:ext cx="3438420" cy="9247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000" dirty="0"/>
                  <a:t>% liquid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2400" b="0" i="1" smtClean="0">
                            <a:latin typeface="Cambria Math" panose="02040503050406030204" pitchFamily="18" charset="0"/>
                          </a:rPr>
                          <m:t>16.3</m:t>
                        </m:r>
                      </m:num>
                      <m:den>
                        <m:r>
                          <a:rPr lang="en-US" altLang="en-US" sz="2400" b="0" i="1" smtClean="0">
                            <a:latin typeface="Cambria Math" panose="02040503050406030204" pitchFamily="18" charset="0"/>
                          </a:rPr>
                          <m:t>20</m:t>
                        </m:r>
                      </m:den>
                    </m:f>
                  </m:oMath>
                </a14:m>
                <a:r>
                  <a:rPr lang="en-US" altLang="en-US" sz="2000" dirty="0"/>
                  <a:t> = 81 </a:t>
                </a:r>
                <a:r>
                  <a:rPr lang="en-US" altLang="en-US" sz="2000" dirty="0" err="1"/>
                  <a:t>wt</a:t>
                </a:r>
                <a:r>
                  <a:rPr lang="en-US" altLang="en-US" sz="2000" dirty="0"/>
                  <a:t> %</a:t>
                </a:r>
              </a:p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000" dirty="0"/>
                  <a:t> </a:t>
                </a:r>
              </a:p>
            </p:txBody>
          </p:sp>
        </mc:Choice>
        <mc:Fallback xmlns="">
          <p:sp>
            <p:nvSpPr>
              <p:cNvPr id="151" name="TextBox 152">
                <a:extLst>
                  <a:ext uri="{FF2B5EF4-FFF2-40B4-BE49-F238E27FC236}">
                    <a16:creationId xmlns:a16="http://schemas.microsoft.com/office/drawing/2014/main" id="{E579AB03-D933-4D0F-B0B8-EE8A5704D9E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408716" y="4507699"/>
                <a:ext cx="3438420" cy="924740"/>
              </a:xfrm>
              <a:prstGeom prst="rect">
                <a:avLst/>
              </a:prstGeom>
              <a:blipFill>
                <a:blip r:embed="rId2"/>
                <a:stretch>
                  <a:fillRect l="-177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9" name="TextBox 158">
            <a:extLst>
              <a:ext uri="{FF2B5EF4-FFF2-40B4-BE49-F238E27FC236}">
                <a16:creationId xmlns:a16="http://schemas.microsoft.com/office/drawing/2014/main" id="{3CE87AB7-D266-48DD-A4A3-A195ECDF0B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79913" y="6026926"/>
            <a:ext cx="273597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i="1" dirty="0">
                <a:solidFill>
                  <a:schemeClr val="bg1">
                    <a:lumMod val="50000"/>
                  </a:schemeClr>
                </a:solidFill>
                <a:cs typeface="Calibri" panose="020F0502020204030204" pitchFamily="34" charset="0"/>
              </a:rPr>
              <a:t>can also use lengths!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152">
                <a:extLst>
                  <a:ext uri="{FF2B5EF4-FFF2-40B4-BE49-F238E27FC236}">
                    <a16:creationId xmlns:a16="http://schemas.microsoft.com/office/drawing/2014/main" id="{0D09F30D-17D8-17AD-A210-3C078FEFFFA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08716" y="5123957"/>
                <a:ext cx="3438420" cy="61696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000" dirty="0"/>
                  <a:t>% vapor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2400" b="0" i="1" smtClean="0">
                            <a:latin typeface="Cambria Math" panose="02040503050406030204" pitchFamily="18" charset="0"/>
                          </a:rPr>
                          <m:t>3.7</m:t>
                        </m:r>
                      </m:num>
                      <m:den>
                        <m:r>
                          <a:rPr lang="en-US" altLang="en-US" sz="2400" b="0" i="1" smtClean="0">
                            <a:latin typeface="Cambria Math" panose="02040503050406030204" pitchFamily="18" charset="0"/>
                          </a:rPr>
                          <m:t>20</m:t>
                        </m:r>
                      </m:den>
                    </m:f>
                  </m:oMath>
                </a14:m>
                <a:r>
                  <a:rPr lang="en-US" altLang="en-US" sz="2000" dirty="0"/>
                  <a:t> = 19 </a:t>
                </a:r>
                <a:r>
                  <a:rPr lang="en-US" altLang="en-US" sz="2000" dirty="0" err="1"/>
                  <a:t>wt</a:t>
                </a:r>
                <a:r>
                  <a:rPr lang="en-US" altLang="en-US" sz="2000" dirty="0"/>
                  <a:t> % </a:t>
                </a:r>
              </a:p>
            </p:txBody>
          </p:sp>
        </mc:Choice>
        <mc:Fallback xmlns="">
          <p:sp>
            <p:nvSpPr>
              <p:cNvPr id="9" name="TextBox 152">
                <a:extLst>
                  <a:ext uri="{FF2B5EF4-FFF2-40B4-BE49-F238E27FC236}">
                    <a16:creationId xmlns:a16="http://schemas.microsoft.com/office/drawing/2014/main" id="{0D09F30D-17D8-17AD-A210-3C078FEFFFA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408716" y="5123957"/>
                <a:ext cx="3438420" cy="616964"/>
              </a:xfrm>
              <a:prstGeom prst="rect">
                <a:avLst/>
              </a:prstGeom>
              <a:blipFill>
                <a:blip r:embed="rId3"/>
                <a:stretch>
                  <a:fillRect l="-1773" b="-2970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>
            <a:extLst>
              <a:ext uri="{FF2B5EF4-FFF2-40B4-BE49-F238E27FC236}">
                <a16:creationId xmlns:a16="http://schemas.microsoft.com/office/drawing/2014/main" id="{585164B7-6D16-F3D1-5CBA-C0CB9197B437}"/>
              </a:ext>
            </a:extLst>
          </p:cNvPr>
          <p:cNvSpPr txBox="1"/>
          <p:nvPr/>
        </p:nvSpPr>
        <p:spPr>
          <a:xfrm>
            <a:off x="7820881" y="4514932"/>
            <a:ext cx="3582864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Stream 4 is 81 </a:t>
            </a:r>
            <a:r>
              <a:rPr lang="en-US" sz="2500" b="1" dirty="0" err="1">
                <a:solidFill>
                  <a:schemeClr val="bg1">
                    <a:lumMod val="50000"/>
                  </a:schemeClr>
                </a:solidFill>
                <a:latin typeface="+mj-lt"/>
              </a:rPr>
              <a:t>wt</a:t>
            </a:r>
            <a:r>
              <a:rPr lang="en-US" sz="2500" b="1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 % water (16.3 kg/min) and 19 </a:t>
            </a:r>
            <a:r>
              <a:rPr lang="en-US" sz="2500" b="1" dirty="0" err="1">
                <a:solidFill>
                  <a:schemeClr val="bg1">
                    <a:lumMod val="50000"/>
                  </a:schemeClr>
                </a:solidFill>
                <a:latin typeface="+mj-lt"/>
              </a:rPr>
              <a:t>wt</a:t>
            </a:r>
            <a:r>
              <a:rPr lang="en-US" sz="2500" b="1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 % steam (3.7 kg/min)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2A88491-21F2-B040-33C2-EBC70950419D}"/>
              </a:ext>
            </a:extLst>
          </p:cNvPr>
          <p:cNvSpPr/>
          <p:nvPr/>
        </p:nvSpPr>
        <p:spPr>
          <a:xfrm>
            <a:off x="7656513" y="4384817"/>
            <a:ext cx="3849688" cy="1478280"/>
          </a:xfrm>
          <a:prstGeom prst="rect">
            <a:avLst/>
          </a:prstGeom>
          <a:noFill/>
          <a:ln w="38100">
            <a:solidFill>
              <a:srgbClr val="9BBF9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941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" grpId="0"/>
      <p:bldP spid="159" grpId="0"/>
      <p:bldP spid="9" grpId="0"/>
      <p:bldP spid="2" grpId="0"/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>
            <a:extLst>
              <a:ext uri="{FF2B5EF4-FFF2-40B4-BE49-F238E27FC236}">
                <a16:creationId xmlns:a16="http://schemas.microsoft.com/office/drawing/2014/main" id="{9537F331-4A9F-4BFC-4967-EC2B1E32E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176867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5000" b="1" dirty="0">
                <a:solidFill>
                  <a:srgbClr val="9BBF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Key Takeaways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C6855A5-A278-2328-B76B-0F50F2E24323}"/>
              </a:ext>
            </a:extLst>
          </p:cNvPr>
          <p:cNvSpPr txBox="1"/>
          <p:nvPr/>
        </p:nvSpPr>
        <p:spPr>
          <a:xfrm>
            <a:off x="657224" y="1676400"/>
            <a:ext cx="10772775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 can use different methods to solve the same exercise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Traditional energy diagrams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Graphical methods (lever rule)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Add “landmarks” to graphs before solving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This is a formal graphical method (even though it may not look like one)!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Someone can look at the graph and understand what every point means; nothing is ambiguous</a:t>
            </a:r>
          </a:p>
        </p:txBody>
      </p:sp>
    </p:spTree>
    <p:extLst>
      <p:ext uri="{BB962C8B-B14F-4D97-AF65-F5344CB8AC3E}">
        <p14:creationId xmlns:p14="http://schemas.microsoft.com/office/powerpoint/2010/main" val="636584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805E110-475A-F750-37DA-7AD3B8C7E3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7945" y="1343025"/>
            <a:ext cx="1714500" cy="86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5000" b="1" i="0" u="none" strike="noStrike" kern="1200" cap="none" spc="0" normalizeH="0" baseline="0" noProof="0" dirty="0">
                <a:ln>
                  <a:noFill/>
                </a:ln>
                <a:solidFill>
                  <a:srgbClr val="9BBF9C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Goal: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9A6DAD7-47DA-ED3B-FFB4-7921AF1F9D15}"/>
              </a:ext>
            </a:extLst>
          </p:cNvPr>
          <p:cNvSpPr txBox="1"/>
          <p:nvPr/>
        </p:nvSpPr>
        <p:spPr>
          <a:xfrm>
            <a:off x="3614046" y="1372453"/>
            <a:ext cx="748796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Use graphical methods to solve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for flow rate,</a:t>
            </a:r>
            <a:br>
              <a:rPr kumimoji="0" lang="en-US" sz="24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temperature, and composition of an exiting stream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5F62D5B-C5A5-67AA-DB47-63F4B25B7A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5746" y="3019425"/>
            <a:ext cx="1536700" cy="86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5000" b="1" i="0" u="none" strike="noStrike" kern="1200" cap="none" spc="0" normalizeH="0" baseline="0" noProof="0" dirty="0">
                <a:ln>
                  <a:noFill/>
                </a:ln>
                <a:solidFill>
                  <a:srgbClr val="7488C6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Info:</a:t>
            </a:r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F5D737EF-3EA6-389B-9767-9794D1B69B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1771" y="4654550"/>
            <a:ext cx="4530725" cy="86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5000" b="1" i="0" u="none" strike="noStrike" kern="1200" cap="none" spc="0" normalizeH="0" baseline="0" noProof="0" dirty="0">
                <a:ln>
                  <a:noFill/>
                </a:ln>
                <a:solidFill>
                  <a:srgbClr val="9D85BD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Where to start:</a:t>
            </a: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39CDD84B-ABB6-5414-35C1-11F2673A23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8858" y="4654550"/>
            <a:ext cx="488315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Locate known</a:t>
            </a:r>
            <a:r>
              <a:rPr kumimoji="0" lang="en-US" altLang="en-US" sz="24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streams on the temperature/energy scale</a:t>
            </a:r>
            <a:endParaRPr kumimoji="0" lang="en-US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DD2B4EF-541E-8DF0-9EEE-6F3E63F3F63C}"/>
              </a:ext>
            </a:extLst>
          </p:cNvPr>
          <p:cNvSpPr txBox="1"/>
          <p:nvPr/>
        </p:nvSpPr>
        <p:spPr>
          <a:xfrm>
            <a:off x="3614046" y="3052864"/>
            <a:ext cx="660220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Flow rate, composition, and temperature</a:t>
            </a:r>
            <a:b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</a:b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of 3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streams entering a mixer</a:t>
            </a:r>
            <a:endParaRPr lang="en-US" sz="24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007890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7" grpId="0" build="p"/>
      <p:bldP spid="8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857D7C-7D33-214B-9112-DC652BB34A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>
            <a:extLst>
              <a:ext uri="{FF2B5EF4-FFF2-40B4-BE49-F238E27FC236}">
                <a16:creationId xmlns:a16="http://schemas.microsoft.com/office/drawing/2014/main" id="{8B3E5AE6-4AFC-2D8D-CBDB-3B5C852E4A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299" y="499451"/>
            <a:ext cx="10772775" cy="1032187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5000" b="1" dirty="0">
                <a:solidFill>
                  <a:srgbClr val="9BBF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Our Process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008D992-2306-BFE0-AABA-6E812FF26CF5}"/>
              </a:ext>
            </a:extLst>
          </p:cNvPr>
          <p:cNvSpPr/>
          <p:nvPr/>
        </p:nvSpPr>
        <p:spPr>
          <a:xfrm>
            <a:off x="4686300" y="2590800"/>
            <a:ext cx="2819400" cy="2362200"/>
          </a:xfrm>
          <a:prstGeom prst="rect">
            <a:avLst/>
          </a:prstGeom>
          <a:solidFill>
            <a:srgbClr val="96D2DE"/>
          </a:solidFill>
          <a:ln>
            <a:solidFill>
              <a:srgbClr val="1D4A5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mixer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7B1969B0-8416-8A52-67DB-3A6C446237B8}"/>
              </a:ext>
            </a:extLst>
          </p:cNvPr>
          <p:cNvCxnSpPr/>
          <p:nvPr/>
        </p:nvCxnSpPr>
        <p:spPr>
          <a:xfrm>
            <a:off x="7505700" y="3695700"/>
            <a:ext cx="1752600" cy="0"/>
          </a:xfrm>
          <a:prstGeom prst="straightConnector1">
            <a:avLst/>
          </a:prstGeom>
          <a:ln w="38100">
            <a:solidFill>
              <a:srgbClr val="1D4A5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10AFBE9B-E0A0-0A04-7B60-6E5F3BA81E5E}"/>
              </a:ext>
            </a:extLst>
          </p:cNvPr>
          <p:cNvCxnSpPr/>
          <p:nvPr/>
        </p:nvCxnSpPr>
        <p:spPr>
          <a:xfrm>
            <a:off x="2933700" y="3733800"/>
            <a:ext cx="1752600" cy="0"/>
          </a:xfrm>
          <a:prstGeom prst="straightConnector1">
            <a:avLst/>
          </a:prstGeom>
          <a:ln w="38100">
            <a:solidFill>
              <a:srgbClr val="1D4A5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09167844-F6FD-9685-24DF-A377352B9268}"/>
              </a:ext>
            </a:extLst>
          </p:cNvPr>
          <p:cNvCxnSpPr/>
          <p:nvPr/>
        </p:nvCxnSpPr>
        <p:spPr>
          <a:xfrm>
            <a:off x="2933700" y="4457700"/>
            <a:ext cx="1752600" cy="0"/>
          </a:xfrm>
          <a:prstGeom prst="straightConnector1">
            <a:avLst/>
          </a:prstGeom>
          <a:ln w="38100">
            <a:solidFill>
              <a:srgbClr val="1D4A5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71864571-FA8E-4150-2C99-0BA1F0DCA3EF}"/>
              </a:ext>
            </a:extLst>
          </p:cNvPr>
          <p:cNvCxnSpPr/>
          <p:nvPr/>
        </p:nvCxnSpPr>
        <p:spPr>
          <a:xfrm>
            <a:off x="2933700" y="3009900"/>
            <a:ext cx="1752600" cy="0"/>
          </a:xfrm>
          <a:prstGeom prst="straightConnector1">
            <a:avLst/>
          </a:prstGeom>
          <a:ln w="38100">
            <a:solidFill>
              <a:srgbClr val="1D4A5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Graphic 3" descr="Snowflake">
            <a:extLst>
              <a:ext uri="{FF2B5EF4-FFF2-40B4-BE49-F238E27FC236}">
                <a16:creationId xmlns:a16="http://schemas.microsoft.com/office/drawing/2014/main" id="{59B99C95-FB8B-72E0-176A-DDCAD8FECF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1364" y="3178175"/>
            <a:ext cx="574675" cy="574675"/>
          </a:xfrm>
          <a:prstGeom prst="rect">
            <a:avLst/>
          </a:prstGeom>
        </p:spPr>
      </p:pic>
      <p:pic>
        <p:nvPicPr>
          <p:cNvPr id="12" name="Graphic 10" descr="High temperature">
            <a:extLst>
              <a:ext uri="{FF2B5EF4-FFF2-40B4-BE49-F238E27FC236}">
                <a16:creationId xmlns:a16="http://schemas.microsoft.com/office/drawing/2014/main" id="{17029704-EA60-A870-CB9C-22900603D0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06927" y="3935627"/>
            <a:ext cx="445873" cy="445873"/>
          </a:xfrm>
          <a:prstGeom prst="rect">
            <a:avLst/>
          </a:prstGeom>
        </p:spPr>
      </p:pic>
      <p:pic>
        <p:nvPicPr>
          <p:cNvPr id="13" name="Graphic 12" descr="Wave">
            <a:extLst>
              <a:ext uri="{FF2B5EF4-FFF2-40B4-BE49-F238E27FC236}">
                <a16:creationId xmlns:a16="http://schemas.microsoft.com/office/drawing/2014/main" id="{868DE183-EA52-77B8-8A8B-422574DF882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06927" y="2546565"/>
            <a:ext cx="445873" cy="445873"/>
          </a:xfrm>
          <a:prstGeom prst="rect">
            <a:avLst/>
          </a:prstGeom>
        </p:spPr>
      </p:pic>
      <p:sp>
        <p:nvSpPr>
          <p:cNvPr id="14" name="TextBox 9">
            <a:extLst>
              <a:ext uri="{FF2B5EF4-FFF2-40B4-BE49-F238E27FC236}">
                <a16:creationId xmlns:a16="http://schemas.microsoft.com/office/drawing/2014/main" id="{5A9D3F1D-728C-F717-99F9-D7FE3EE8A3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9402" y="2346325"/>
            <a:ext cx="1600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None/>
            </a:pPr>
            <a:r>
              <a:rPr lang="en-US" altLang="en-US" sz="1800" dirty="0">
                <a:solidFill>
                  <a:srgbClr val="7488C6"/>
                </a:solidFill>
              </a:rPr>
              <a:t>water at 16</a:t>
            </a:r>
            <a:r>
              <a:rPr lang="en-US" altLang="en-US" sz="1800" dirty="0">
                <a:solidFill>
                  <a:srgbClr val="7488C6"/>
                </a:solidFill>
                <a:cs typeface="Calibri" panose="020F0502020204030204" pitchFamily="34" charset="0"/>
              </a:rPr>
              <a:t> </a:t>
            </a:r>
            <a:r>
              <a:rPr lang="en-US" sz="1600" b="1" i="0" dirty="0">
                <a:solidFill>
                  <a:srgbClr val="7488C6"/>
                </a:solidFill>
                <a:effectLst/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°C</a:t>
            </a:r>
            <a:endParaRPr lang="en-US" altLang="en-US" sz="1600" dirty="0">
              <a:solidFill>
                <a:srgbClr val="7488C6"/>
              </a:solidFill>
              <a:cs typeface="Calibri" panose="020F0502020204030204" pitchFamily="34" charset="0"/>
            </a:endParaRP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solidFill>
                  <a:srgbClr val="7488C6"/>
                </a:solidFill>
                <a:cs typeface="Calibri" panose="020F0502020204030204" pitchFamily="34" charset="0"/>
              </a:rPr>
              <a:t>10. kg/min</a:t>
            </a:r>
            <a:endParaRPr lang="en-US" altLang="en-US" sz="1800" dirty="0">
              <a:solidFill>
                <a:srgbClr val="7488C6"/>
              </a:solidFill>
            </a:endParaRPr>
          </a:p>
        </p:txBody>
      </p:sp>
      <p:sp>
        <p:nvSpPr>
          <p:cNvPr id="4104" name="TextBox 10">
            <a:extLst>
              <a:ext uri="{FF2B5EF4-FFF2-40B4-BE49-F238E27FC236}">
                <a16:creationId xmlns:a16="http://schemas.microsoft.com/office/drawing/2014/main" id="{2FCDB8A5-770F-4A4F-BDE0-3EEABA089F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9402" y="3125787"/>
            <a:ext cx="1600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solidFill>
                  <a:srgbClr val="9BBF9C"/>
                </a:solidFill>
              </a:rPr>
              <a:t>ice at -12</a:t>
            </a:r>
            <a:r>
              <a:rPr lang="en-US" altLang="en-US" sz="1800" dirty="0">
                <a:solidFill>
                  <a:srgbClr val="9BBF9C"/>
                </a:solidFill>
                <a:cs typeface="Calibri" panose="020F0502020204030204" pitchFamily="34" charset="0"/>
              </a:rPr>
              <a:t> </a:t>
            </a:r>
            <a:r>
              <a:rPr lang="en-US" sz="1600" b="1" i="0" dirty="0">
                <a:solidFill>
                  <a:srgbClr val="9BBF9C"/>
                </a:solidFill>
                <a:effectLst/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°C</a:t>
            </a:r>
            <a:endParaRPr lang="en-US" altLang="en-US" sz="1600" dirty="0">
              <a:solidFill>
                <a:srgbClr val="9BBF9C"/>
              </a:solidFill>
              <a:cs typeface="Calibri" panose="020F0502020204030204" pitchFamily="34" charset="0"/>
            </a:endParaRP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solidFill>
                  <a:srgbClr val="9BBF9C"/>
                </a:solidFill>
                <a:cs typeface="Calibri" panose="020F0502020204030204" pitchFamily="34" charset="0"/>
              </a:rPr>
              <a:t>4.0 kg/min</a:t>
            </a:r>
            <a:endParaRPr lang="en-US" altLang="en-US" sz="1800" dirty="0">
              <a:solidFill>
                <a:srgbClr val="9BBF9C"/>
              </a:solidFill>
            </a:endParaRPr>
          </a:p>
        </p:txBody>
      </p:sp>
      <p:sp>
        <p:nvSpPr>
          <p:cNvPr id="4105" name="TextBox 11">
            <a:extLst>
              <a:ext uri="{FF2B5EF4-FFF2-40B4-BE49-F238E27FC236}">
                <a16:creationId xmlns:a16="http://schemas.microsoft.com/office/drawing/2014/main" id="{E80F1663-F73A-476D-B9B6-D5D4D0D908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889672"/>
            <a:ext cx="240240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solidFill>
                  <a:srgbClr val="FF89CF"/>
                </a:solidFill>
              </a:rPr>
              <a:t>steam at 215 </a:t>
            </a:r>
            <a:r>
              <a:rPr lang="en-US" sz="1600" b="1" i="0" dirty="0">
                <a:solidFill>
                  <a:srgbClr val="FF89CF"/>
                </a:solidFill>
                <a:effectLst/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°C</a:t>
            </a:r>
            <a:endParaRPr lang="en-US" altLang="en-US" sz="1600" dirty="0">
              <a:solidFill>
                <a:srgbClr val="FF89CF"/>
              </a:solidFill>
              <a:cs typeface="Calibri" panose="020F0502020204030204" pitchFamily="34" charset="0"/>
            </a:endParaRP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solidFill>
                  <a:srgbClr val="FF89CF"/>
                </a:solidFill>
                <a:cs typeface="Calibri" panose="020F0502020204030204" pitchFamily="34" charset="0"/>
              </a:rPr>
              <a:t>6.0 kg/min</a:t>
            </a:r>
            <a:endParaRPr lang="en-US" altLang="en-US" sz="1800" dirty="0">
              <a:solidFill>
                <a:srgbClr val="FF89CF"/>
              </a:solidFill>
            </a:endParaRPr>
          </a:p>
        </p:txBody>
      </p:sp>
      <p:sp>
        <p:nvSpPr>
          <p:cNvPr id="16" name="TextBox 10">
            <a:extLst>
              <a:ext uri="{FF2B5EF4-FFF2-40B4-BE49-F238E27FC236}">
                <a16:creationId xmlns:a16="http://schemas.microsoft.com/office/drawing/2014/main" id="{F71A8E53-3B0F-7E0A-CB1B-4B6141BF4C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32398" y="3380229"/>
            <a:ext cx="1600200" cy="630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500" dirty="0"/>
              <a:t>???</a:t>
            </a:r>
          </a:p>
        </p:txBody>
      </p:sp>
    </p:spTree>
    <p:extLst>
      <p:ext uri="{BB962C8B-B14F-4D97-AF65-F5344CB8AC3E}">
        <p14:creationId xmlns:p14="http://schemas.microsoft.com/office/powerpoint/2010/main" val="3068744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4104" grpId="0"/>
      <p:bldP spid="4105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3" name="Group 3">
            <a:extLst>
              <a:ext uri="{FF2B5EF4-FFF2-40B4-BE49-F238E27FC236}">
                <a16:creationId xmlns:a16="http://schemas.microsoft.com/office/drawing/2014/main" id="{83EA65AF-11DD-4822-B27C-30B7A616AC1D}"/>
              </a:ext>
            </a:extLst>
          </p:cNvPr>
          <p:cNvGrpSpPr>
            <a:grpSpLocks/>
          </p:cNvGrpSpPr>
          <p:nvPr/>
        </p:nvGrpSpPr>
        <p:grpSpPr bwMode="auto">
          <a:xfrm>
            <a:off x="1981200" y="2109788"/>
            <a:ext cx="1536700" cy="398462"/>
            <a:chOff x="967619" y="2787952"/>
            <a:chExt cx="1536095" cy="399143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775278C0-2720-4799-87FD-F96EDF0C3813}"/>
                </a:ext>
              </a:extLst>
            </p:cNvPr>
            <p:cNvCxnSpPr/>
            <p:nvPr/>
          </p:nvCxnSpPr>
          <p:spPr>
            <a:xfrm>
              <a:off x="967619" y="2988319"/>
              <a:ext cx="1536095" cy="0"/>
            </a:xfrm>
            <a:prstGeom prst="straightConnector1">
              <a:avLst/>
            </a:prstGeom>
            <a:ln w="38100" cmpd="sng"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4D19F5AD-92F2-447F-83F8-A95234AD04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21412" y="2787952"/>
              <a:ext cx="398306" cy="399143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9"/>
                </a:srgb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rgbClr val="FFFFFF"/>
                </a:solidFill>
                <a:latin typeface="+mj-lt"/>
                <a:ea typeface="ＭＳ Ｐゴシック" charset="0"/>
              </a:endParaRPr>
            </a:p>
          </p:txBody>
        </p:sp>
        <p:sp>
          <p:nvSpPr>
            <p:cNvPr id="5216" name="TextBox 6">
              <a:extLst>
                <a:ext uri="{FF2B5EF4-FFF2-40B4-BE49-F238E27FC236}">
                  <a16:creationId xmlns:a16="http://schemas.microsoft.com/office/drawing/2014/main" id="{99EC0995-C9BE-4421-9051-B7F54E5E44A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81236" y="2790763"/>
              <a:ext cx="35076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+mj-lt"/>
                </a:rPr>
                <a:t>1</a:t>
              </a:r>
            </a:p>
          </p:txBody>
        </p:sp>
      </p:grpSp>
      <p:grpSp>
        <p:nvGrpSpPr>
          <p:cNvPr id="5124" name="Group 7">
            <a:extLst>
              <a:ext uri="{FF2B5EF4-FFF2-40B4-BE49-F238E27FC236}">
                <a16:creationId xmlns:a16="http://schemas.microsoft.com/office/drawing/2014/main" id="{40F57E00-E96B-47B9-859A-29B232D6DFD0}"/>
              </a:ext>
            </a:extLst>
          </p:cNvPr>
          <p:cNvGrpSpPr>
            <a:grpSpLocks/>
          </p:cNvGrpSpPr>
          <p:nvPr/>
        </p:nvGrpSpPr>
        <p:grpSpPr bwMode="auto">
          <a:xfrm>
            <a:off x="1990726" y="3481388"/>
            <a:ext cx="1533525" cy="398462"/>
            <a:chOff x="960364" y="2787952"/>
            <a:chExt cx="1533675" cy="399143"/>
          </a:xfrm>
        </p:grpSpPr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3CDA854B-39E6-4226-BD12-F67F2DB9AE56}"/>
                </a:ext>
              </a:extLst>
            </p:cNvPr>
            <p:cNvCxnSpPr/>
            <p:nvPr/>
          </p:nvCxnSpPr>
          <p:spPr>
            <a:xfrm>
              <a:off x="960364" y="2988319"/>
              <a:ext cx="1533675" cy="0"/>
            </a:xfrm>
            <a:prstGeom prst="straightConnector1">
              <a:avLst/>
            </a:prstGeom>
            <a:ln w="38100" cmpd="sng"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FD564793-A5B2-44FE-8496-A54696ECF2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20829" y="2787952"/>
              <a:ext cx="398502" cy="399143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9"/>
                </a:srgb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rgbClr val="FFFFFF"/>
                </a:solidFill>
                <a:latin typeface="+mj-lt"/>
                <a:ea typeface="ＭＳ Ｐゴシック" charset="0"/>
              </a:endParaRPr>
            </a:p>
          </p:txBody>
        </p:sp>
        <p:sp>
          <p:nvSpPr>
            <p:cNvPr id="5213" name="TextBox 10">
              <a:extLst>
                <a:ext uri="{FF2B5EF4-FFF2-40B4-BE49-F238E27FC236}">
                  <a16:creationId xmlns:a16="http://schemas.microsoft.com/office/drawing/2014/main" id="{C59AA5AD-517F-4C87-898C-665191A2DF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81236" y="2790763"/>
              <a:ext cx="35076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+mj-lt"/>
                </a:rPr>
                <a:t>2</a:t>
              </a:r>
            </a:p>
          </p:txBody>
        </p:sp>
      </p:grpSp>
      <p:grpSp>
        <p:nvGrpSpPr>
          <p:cNvPr id="5125" name="Group 11">
            <a:extLst>
              <a:ext uri="{FF2B5EF4-FFF2-40B4-BE49-F238E27FC236}">
                <a16:creationId xmlns:a16="http://schemas.microsoft.com/office/drawing/2014/main" id="{DD8ADB03-9308-4641-89CB-33F7FFFA1751}"/>
              </a:ext>
            </a:extLst>
          </p:cNvPr>
          <p:cNvGrpSpPr>
            <a:grpSpLocks/>
          </p:cNvGrpSpPr>
          <p:nvPr/>
        </p:nvGrpSpPr>
        <p:grpSpPr bwMode="auto">
          <a:xfrm>
            <a:off x="1993901" y="4887913"/>
            <a:ext cx="1520825" cy="398462"/>
            <a:chOff x="942669" y="2787952"/>
            <a:chExt cx="1521582" cy="399143"/>
          </a:xfrm>
        </p:grpSpPr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3AE7F888-FED9-4AA8-9D0F-C5BD1FFB17C7}"/>
                </a:ext>
              </a:extLst>
            </p:cNvPr>
            <p:cNvCxnSpPr/>
            <p:nvPr/>
          </p:nvCxnSpPr>
          <p:spPr>
            <a:xfrm>
              <a:off x="942669" y="2994680"/>
              <a:ext cx="1521582" cy="6361"/>
            </a:xfrm>
            <a:prstGeom prst="straightConnector1">
              <a:avLst/>
            </a:prstGeom>
            <a:ln w="38100" cmpd="sng"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CC2717BF-21E8-45DC-B51C-014D3D5B52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20869" y="2787952"/>
              <a:ext cx="398660" cy="399143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9"/>
                </a:srgb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rgbClr val="FFFFFF"/>
                </a:solidFill>
                <a:latin typeface="+mj-lt"/>
                <a:ea typeface="ＭＳ Ｐゴシック" charset="0"/>
              </a:endParaRPr>
            </a:p>
          </p:txBody>
        </p:sp>
        <p:sp>
          <p:nvSpPr>
            <p:cNvPr id="5210" name="TextBox 14">
              <a:extLst>
                <a:ext uri="{FF2B5EF4-FFF2-40B4-BE49-F238E27FC236}">
                  <a16:creationId xmlns:a16="http://schemas.microsoft.com/office/drawing/2014/main" id="{081D745C-102D-4EC9-BA9D-14A1AE4853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81236" y="2790763"/>
              <a:ext cx="35076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+mj-lt"/>
                </a:rPr>
                <a:t>3</a:t>
              </a:r>
            </a:p>
          </p:txBody>
        </p:sp>
      </p:grpSp>
      <p:sp>
        <p:nvSpPr>
          <p:cNvPr id="5126" name="TextBox 15">
            <a:extLst>
              <a:ext uri="{FF2B5EF4-FFF2-40B4-BE49-F238E27FC236}">
                <a16:creationId xmlns:a16="http://schemas.microsoft.com/office/drawing/2014/main" id="{5509BB99-CF91-4D71-8EF4-317966C5BB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1250950"/>
            <a:ext cx="163353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+mj-lt"/>
              </a:rPr>
              <a:t>Water at 16</a:t>
            </a:r>
            <a:r>
              <a:rPr lang="en-US" sz="1600" i="0" dirty="0">
                <a:solidFill>
                  <a:srgbClr val="001D35"/>
                </a:solidFill>
                <a:effectLst/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°C</a:t>
            </a:r>
            <a:endParaRPr lang="en-US" altLang="en-US" sz="1600" dirty="0">
              <a:latin typeface="+mj-lt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+mj-lt"/>
              </a:rPr>
              <a:t>10. kg/min</a:t>
            </a:r>
          </a:p>
        </p:txBody>
      </p:sp>
      <p:sp>
        <p:nvSpPr>
          <p:cNvPr id="5127" name="TextBox 16">
            <a:extLst>
              <a:ext uri="{FF2B5EF4-FFF2-40B4-BE49-F238E27FC236}">
                <a16:creationId xmlns:a16="http://schemas.microsoft.com/office/drawing/2014/main" id="{6493CDF4-9939-487D-A5E9-7B2D70BC84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9613" y="2835276"/>
            <a:ext cx="16319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+mj-lt"/>
              </a:rPr>
              <a:t>Ice at -12</a:t>
            </a:r>
            <a:r>
              <a:rPr lang="en-US" sz="1600" i="0" dirty="0">
                <a:solidFill>
                  <a:srgbClr val="001D35"/>
                </a:solidFill>
                <a:effectLst/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°C</a:t>
            </a:r>
            <a:endParaRPr lang="en-US" altLang="en-US" sz="1600" dirty="0">
              <a:latin typeface="+mj-lt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+mj-lt"/>
              </a:rPr>
              <a:t>4.0 kg/min</a:t>
            </a:r>
          </a:p>
        </p:txBody>
      </p:sp>
      <p:sp>
        <p:nvSpPr>
          <p:cNvPr id="5128" name="TextBox 17">
            <a:extLst>
              <a:ext uri="{FF2B5EF4-FFF2-40B4-BE49-F238E27FC236}">
                <a16:creationId xmlns:a16="http://schemas.microsoft.com/office/drawing/2014/main" id="{E653F066-9017-4453-865A-FE3979E089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5800" y="4038600"/>
            <a:ext cx="163353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+mj-lt"/>
              </a:rPr>
              <a:t>Steam at 215</a:t>
            </a:r>
            <a:r>
              <a:rPr lang="en-US" sz="1600" i="0" dirty="0">
                <a:solidFill>
                  <a:srgbClr val="001D35"/>
                </a:solidFill>
                <a:effectLst/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°C</a:t>
            </a:r>
            <a:endParaRPr lang="en-US" altLang="en-US" sz="1600" dirty="0">
              <a:latin typeface="+mj-lt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+mj-lt"/>
              </a:rPr>
              <a:t>6.0 kg/min</a:t>
            </a:r>
          </a:p>
        </p:txBody>
      </p:sp>
      <p:grpSp>
        <p:nvGrpSpPr>
          <p:cNvPr id="5129" name="Group 28">
            <a:extLst>
              <a:ext uri="{FF2B5EF4-FFF2-40B4-BE49-F238E27FC236}">
                <a16:creationId xmlns:a16="http://schemas.microsoft.com/office/drawing/2014/main" id="{534E8451-043F-4CA3-9A79-CCE12CC869CE}"/>
              </a:ext>
            </a:extLst>
          </p:cNvPr>
          <p:cNvGrpSpPr>
            <a:grpSpLocks/>
          </p:cNvGrpSpPr>
          <p:nvPr/>
        </p:nvGrpSpPr>
        <p:grpSpPr bwMode="auto">
          <a:xfrm>
            <a:off x="3517901" y="1930401"/>
            <a:ext cx="1457325" cy="758825"/>
            <a:chOff x="3302000" y="1282106"/>
            <a:chExt cx="1765905" cy="919238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93E3C6BD-FEB7-4928-9777-61D0AF3CCD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2000" y="1282106"/>
              <a:ext cx="1765905" cy="919238"/>
            </a:xfrm>
            <a:prstGeom prst="rect">
              <a:avLst/>
            </a:prstGeom>
            <a:noFill/>
            <a:ln w="38100">
              <a:solidFill>
                <a:srgbClr val="000000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808080">
                  <a:alpha val="34999"/>
                </a:srgb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rgbClr val="FFFFFF"/>
                </a:solidFill>
                <a:latin typeface="+mj-lt"/>
                <a:ea typeface="ＭＳ Ｐゴシック" charset="0"/>
              </a:endParaRPr>
            </a:p>
          </p:txBody>
        </p:sp>
        <p:sp>
          <p:nvSpPr>
            <p:cNvPr id="5207" name="TextBox 19">
              <a:extLst>
                <a:ext uri="{FF2B5EF4-FFF2-40B4-BE49-F238E27FC236}">
                  <a16:creationId xmlns:a16="http://schemas.microsoft.com/office/drawing/2014/main" id="{8403993C-AD88-4317-BAF0-D180990194E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02000" y="1544964"/>
              <a:ext cx="1765905" cy="447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+mj-lt"/>
                </a:rPr>
                <a:t>cooler</a:t>
              </a:r>
            </a:p>
          </p:txBody>
        </p:sp>
      </p:grpSp>
      <p:grpSp>
        <p:nvGrpSpPr>
          <p:cNvPr id="5130" name="Group 27">
            <a:extLst>
              <a:ext uri="{FF2B5EF4-FFF2-40B4-BE49-F238E27FC236}">
                <a16:creationId xmlns:a16="http://schemas.microsoft.com/office/drawing/2014/main" id="{0939E90D-5AE9-4E2F-A7BF-46D13A2B3D71}"/>
              </a:ext>
            </a:extLst>
          </p:cNvPr>
          <p:cNvGrpSpPr>
            <a:grpSpLocks/>
          </p:cNvGrpSpPr>
          <p:nvPr/>
        </p:nvGrpSpPr>
        <p:grpSpPr bwMode="auto">
          <a:xfrm>
            <a:off x="3517901" y="3303589"/>
            <a:ext cx="1457325" cy="782637"/>
            <a:chOff x="3302000" y="2952458"/>
            <a:chExt cx="1765905" cy="919238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4165CB49-9209-4B99-8E98-743B2F0F47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2000" y="2952458"/>
              <a:ext cx="1765905" cy="919238"/>
            </a:xfrm>
            <a:prstGeom prst="rect">
              <a:avLst/>
            </a:prstGeom>
            <a:noFill/>
            <a:ln w="38100">
              <a:solidFill>
                <a:srgbClr val="000000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808080">
                  <a:alpha val="34999"/>
                </a:srgb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rgbClr val="FFFFFF"/>
                </a:solidFill>
                <a:latin typeface="+mj-lt"/>
                <a:ea typeface="ＭＳ Ｐゴシック" charset="0"/>
              </a:endParaRPr>
            </a:p>
          </p:txBody>
        </p:sp>
        <p:sp>
          <p:nvSpPr>
            <p:cNvPr id="5205" name="TextBox 21">
              <a:extLst>
                <a:ext uri="{FF2B5EF4-FFF2-40B4-BE49-F238E27FC236}">
                  <a16:creationId xmlns:a16="http://schemas.microsoft.com/office/drawing/2014/main" id="{645361D0-9DA9-45F8-98F3-1987710DC3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02000" y="3088911"/>
              <a:ext cx="1765905" cy="7589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latin typeface="+mj-lt"/>
                </a:rPr>
                <a:t>warmer + </a:t>
              </a: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latin typeface="+mj-lt"/>
                </a:rPr>
                <a:t>melter</a:t>
              </a:r>
            </a:p>
          </p:txBody>
        </p:sp>
      </p:grpSp>
      <p:grpSp>
        <p:nvGrpSpPr>
          <p:cNvPr id="5131" name="Group 26">
            <a:extLst>
              <a:ext uri="{FF2B5EF4-FFF2-40B4-BE49-F238E27FC236}">
                <a16:creationId xmlns:a16="http://schemas.microsoft.com/office/drawing/2014/main" id="{7559616C-F62A-4528-9F08-5E18624F3BB3}"/>
              </a:ext>
            </a:extLst>
          </p:cNvPr>
          <p:cNvGrpSpPr>
            <a:grpSpLocks/>
          </p:cNvGrpSpPr>
          <p:nvPr/>
        </p:nvGrpSpPr>
        <p:grpSpPr bwMode="auto">
          <a:xfrm>
            <a:off x="3524250" y="4702175"/>
            <a:ext cx="1460500" cy="782638"/>
            <a:chOff x="3289905" y="4459524"/>
            <a:chExt cx="1778000" cy="919238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DC0BA9E6-47D0-4052-93B7-E80F6F62A0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1501" y="4459524"/>
              <a:ext cx="1766404" cy="919238"/>
            </a:xfrm>
            <a:prstGeom prst="rect">
              <a:avLst/>
            </a:prstGeom>
            <a:noFill/>
            <a:ln w="38100">
              <a:solidFill>
                <a:srgbClr val="000000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808080">
                  <a:alpha val="34999"/>
                </a:srgb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rgbClr val="FFFFFF"/>
                </a:solidFill>
                <a:latin typeface="+mj-lt"/>
                <a:ea typeface="ＭＳ Ｐゴシック" charset="0"/>
              </a:endParaRPr>
            </a:p>
          </p:txBody>
        </p:sp>
        <p:sp>
          <p:nvSpPr>
            <p:cNvPr id="5203" name="TextBox 23">
              <a:extLst>
                <a:ext uri="{FF2B5EF4-FFF2-40B4-BE49-F238E27FC236}">
                  <a16:creationId xmlns:a16="http://schemas.microsoft.com/office/drawing/2014/main" id="{67EBD9E9-13ED-4164-9880-92975BF374F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89905" y="4595977"/>
              <a:ext cx="1765905" cy="7589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latin typeface="+mj-lt"/>
                </a:rPr>
                <a:t>condenser + cooler</a:t>
              </a:r>
            </a:p>
          </p:txBody>
        </p:sp>
      </p:grpSp>
      <p:sp>
        <p:nvSpPr>
          <p:cNvPr id="31" name="Oval 30">
            <a:extLst>
              <a:ext uri="{FF2B5EF4-FFF2-40B4-BE49-F238E27FC236}">
                <a16:creationId xmlns:a16="http://schemas.microsoft.com/office/drawing/2014/main" id="{0E1483B0-84DC-4A02-904F-F8C4BD77DE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54751" y="3471863"/>
            <a:ext cx="398463" cy="398462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j-lt"/>
              <a:ea typeface="ＭＳ Ｐゴシック" charset="0"/>
            </a:endParaRPr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3A66504F-47E4-494C-9B9B-679E908919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56338" y="4905376"/>
            <a:ext cx="398462" cy="398463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j-lt"/>
              <a:ea typeface="ＭＳ Ｐゴシック" charset="0"/>
            </a:endParaRPr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AB9BF1E2-5C7B-4BC6-B727-7B8CF4739020}"/>
              </a:ext>
            </a:extLst>
          </p:cNvPr>
          <p:cNvCxnSpPr>
            <a:stCxn id="31" idx="4"/>
            <a:endCxn id="54" idx="0"/>
          </p:cNvCxnSpPr>
          <p:nvPr/>
        </p:nvCxnSpPr>
        <p:spPr>
          <a:xfrm>
            <a:off x="6454775" y="3870325"/>
            <a:ext cx="0" cy="1035050"/>
          </a:xfrm>
          <a:prstGeom prst="straightConnector1">
            <a:avLst/>
          </a:prstGeom>
          <a:ln w="38100" cmpd="sng"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5135" name="Group 72">
            <a:extLst>
              <a:ext uri="{FF2B5EF4-FFF2-40B4-BE49-F238E27FC236}">
                <a16:creationId xmlns:a16="http://schemas.microsoft.com/office/drawing/2014/main" id="{BC03FEDC-1405-4D6C-97DB-FDE946394D24}"/>
              </a:ext>
            </a:extLst>
          </p:cNvPr>
          <p:cNvGrpSpPr>
            <a:grpSpLocks/>
          </p:cNvGrpSpPr>
          <p:nvPr/>
        </p:nvGrpSpPr>
        <p:grpSpPr bwMode="auto">
          <a:xfrm>
            <a:off x="4975225" y="2101851"/>
            <a:ext cx="1479550" cy="1370013"/>
            <a:chOff x="3450938" y="1361363"/>
            <a:chExt cx="1479467" cy="1368901"/>
          </a:xfrm>
        </p:grpSpPr>
        <p:cxnSp>
          <p:nvCxnSpPr>
            <p:cNvPr id="51" name="Elbow Connector 50">
              <a:extLst>
                <a:ext uri="{FF2B5EF4-FFF2-40B4-BE49-F238E27FC236}">
                  <a16:creationId xmlns:a16="http://schemas.microsoft.com/office/drawing/2014/main" id="{B262BA88-53F2-4776-A01A-67BF590EBC12}"/>
                </a:ext>
              </a:extLst>
            </p:cNvPr>
            <p:cNvCxnSpPr>
              <a:stCxn id="19" idx="3"/>
              <a:endCxn id="31" idx="0"/>
            </p:cNvCxnSpPr>
            <p:nvPr/>
          </p:nvCxnSpPr>
          <p:spPr>
            <a:xfrm>
              <a:off x="3450938" y="1567570"/>
              <a:ext cx="1479467" cy="1162694"/>
            </a:xfrm>
            <a:prstGeom prst="bentConnector2">
              <a:avLst/>
            </a:prstGeom>
            <a:ln w="3810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199" name="Group 61">
              <a:extLst>
                <a:ext uri="{FF2B5EF4-FFF2-40B4-BE49-F238E27FC236}">
                  <a16:creationId xmlns:a16="http://schemas.microsoft.com/office/drawing/2014/main" id="{9DBAB04F-3B75-40B4-878F-B524A058FD7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86661" y="1361363"/>
              <a:ext cx="439693" cy="399143"/>
              <a:chOff x="3986661" y="1361363"/>
              <a:chExt cx="439693" cy="399143"/>
            </a:xfrm>
          </p:grpSpPr>
          <p:sp>
            <p:nvSpPr>
              <p:cNvPr id="60" name="Oval 59">
                <a:extLst>
                  <a:ext uri="{FF2B5EF4-FFF2-40B4-BE49-F238E27FC236}">
                    <a16:creationId xmlns:a16="http://schemas.microsoft.com/office/drawing/2014/main" id="{D56C1EB7-075E-479C-8134-5D43BE17FD5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87483" y="1361363"/>
                <a:ext cx="398440" cy="399726"/>
              </a:xfrm>
              <a:prstGeom prst="ellipse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round/>
                <a:headEnd/>
                <a:tailEnd/>
              </a:ln>
              <a:effectLst>
                <a:outerShdw blurRad="40000" dist="23000" dir="5400000" rotWithShape="0">
                  <a:srgbClr val="808080">
                    <a:alpha val="34999"/>
                  </a:srgbClr>
                </a:outerShdw>
              </a:effectLst>
            </p:spPr>
            <p:txBody>
              <a:bodyPr anchor="ctr"/>
              <a:lstStyle/>
              <a:p>
                <a:pPr algn="ctr">
                  <a:defRPr/>
                </a:pPr>
                <a:endParaRPr lang="en-US">
                  <a:solidFill>
                    <a:srgbClr val="FFFFFF"/>
                  </a:solidFill>
                  <a:latin typeface="+mj-lt"/>
                  <a:ea typeface="ＭＳ Ｐゴシック" charset="0"/>
                </a:endParaRPr>
              </a:p>
            </p:txBody>
          </p:sp>
          <p:sp>
            <p:nvSpPr>
              <p:cNvPr id="5201" name="TextBox 60">
                <a:extLst>
                  <a:ext uri="{FF2B5EF4-FFF2-40B4-BE49-F238E27FC236}">
                    <a16:creationId xmlns:a16="http://schemas.microsoft.com/office/drawing/2014/main" id="{DC7CE973-06D7-4F00-A8FB-BDEA252C45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86661" y="1363860"/>
                <a:ext cx="439693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en-US" sz="1800">
                    <a:latin typeface="+mj-lt"/>
                  </a:rPr>
                  <a:t>1a</a:t>
                </a:r>
              </a:p>
            </p:txBody>
          </p:sp>
        </p:grpSp>
      </p:grpSp>
      <p:grpSp>
        <p:nvGrpSpPr>
          <p:cNvPr id="5136" name="Group 71">
            <a:extLst>
              <a:ext uri="{FF2B5EF4-FFF2-40B4-BE49-F238E27FC236}">
                <a16:creationId xmlns:a16="http://schemas.microsoft.com/office/drawing/2014/main" id="{2B2595E3-254F-4E4D-B1EC-EF4577C63345}"/>
              </a:ext>
            </a:extLst>
          </p:cNvPr>
          <p:cNvGrpSpPr>
            <a:grpSpLocks/>
          </p:cNvGrpSpPr>
          <p:nvPr/>
        </p:nvGrpSpPr>
        <p:grpSpPr bwMode="auto">
          <a:xfrm>
            <a:off x="4984750" y="3471864"/>
            <a:ext cx="1270000" cy="407987"/>
            <a:chOff x="3563277" y="2412760"/>
            <a:chExt cx="1269961" cy="408975"/>
          </a:xfrm>
        </p:grpSpPr>
        <p:cxnSp>
          <p:nvCxnSpPr>
            <p:cNvPr id="48" name="Straight Arrow Connector 47">
              <a:extLst>
                <a:ext uri="{FF2B5EF4-FFF2-40B4-BE49-F238E27FC236}">
                  <a16:creationId xmlns:a16="http://schemas.microsoft.com/office/drawing/2014/main" id="{D28D3300-96BF-4841-8FCE-3600AAC702EF}"/>
                </a:ext>
              </a:extLst>
            </p:cNvPr>
            <p:cNvCxnSpPr/>
            <p:nvPr/>
          </p:nvCxnSpPr>
          <p:spPr>
            <a:xfrm>
              <a:off x="3563277" y="2621226"/>
              <a:ext cx="1269961" cy="1592"/>
            </a:xfrm>
            <a:prstGeom prst="straightConnector1">
              <a:avLst/>
            </a:prstGeom>
            <a:ln w="38100" cmpd="sng"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195" name="Group 62">
              <a:extLst>
                <a:ext uri="{FF2B5EF4-FFF2-40B4-BE49-F238E27FC236}">
                  <a16:creationId xmlns:a16="http://schemas.microsoft.com/office/drawing/2014/main" id="{D975A40C-510A-4F84-B222-5DB5C720262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86661" y="2412760"/>
              <a:ext cx="439693" cy="408975"/>
              <a:chOff x="3986661" y="1314544"/>
              <a:chExt cx="439693" cy="408975"/>
            </a:xfrm>
          </p:grpSpPr>
          <p:sp>
            <p:nvSpPr>
              <p:cNvPr id="64" name="Oval 63">
                <a:extLst>
                  <a:ext uri="{FF2B5EF4-FFF2-40B4-BE49-F238E27FC236}">
                    <a16:creationId xmlns:a16="http://schemas.microsoft.com/office/drawing/2014/main" id="{B3533B54-9190-44FF-8D3C-E088708F4F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88714" y="1324092"/>
                <a:ext cx="398450" cy="399427"/>
              </a:xfrm>
              <a:prstGeom prst="ellipse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round/>
                <a:headEnd/>
                <a:tailEnd/>
              </a:ln>
              <a:effectLst>
                <a:outerShdw blurRad="40000" dist="23000" dir="5400000" rotWithShape="0">
                  <a:srgbClr val="808080">
                    <a:alpha val="34999"/>
                  </a:srgbClr>
                </a:outerShdw>
              </a:effectLst>
            </p:spPr>
            <p:txBody>
              <a:bodyPr anchor="ctr"/>
              <a:lstStyle/>
              <a:p>
                <a:pPr algn="ctr">
                  <a:defRPr/>
                </a:pPr>
                <a:endParaRPr lang="en-US">
                  <a:solidFill>
                    <a:srgbClr val="FFFFFF"/>
                  </a:solidFill>
                  <a:latin typeface="+mj-lt"/>
                  <a:ea typeface="ＭＳ Ｐゴシック" charset="0"/>
                </a:endParaRPr>
              </a:p>
            </p:txBody>
          </p:sp>
          <p:sp>
            <p:nvSpPr>
              <p:cNvPr id="5197" name="TextBox 64">
                <a:extLst>
                  <a:ext uri="{FF2B5EF4-FFF2-40B4-BE49-F238E27FC236}">
                    <a16:creationId xmlns:a16="http://schemas.microsoft.com/office/drawing/2014/main" id="{F02ACA97-EAAB-4523-A7E5-F962433482A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86661" y="1314544"/>
                <a:ext cx="439693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en-US" sz="1800">
                    <a:latin typeface="+mj-lt"/>
                  </a:rPr>
                  <a:t>2a</a:t>
                </a:r>
              </a:p>
            </p:txBody>
          </p:sp>
        </p:grpSp>
      </p:grpSp>
      <p:grpSp>
        <p:nvGrpSpPr>
          <p:cNvPr id="5137" name="Group 70">
            <a:extLst>
              <a:ext uri="{FF2B5EF4-FFF2-40B4-BE49-F238E27FC236}">
                <a16:creationId xmlns:a16="http://schemas.microsoft.com/office/drawing/2014/main" id="{388E3F26-91C1-4870-9338-120A1840B5D5}"/>
              </a:ext>
            </a:extLst>
          </p:cNvPr>
          <p:cNvGrpSpPr>
            <a:grpSpLocks/>
          </p:cNvGrpSpPr>
          <p:nvPr/>
        </p:nvGrpSpPr>
        <p:grpSpPr bwMode="auto">
          <a:xfrm>
            <a:off x="4984750" y="4897439"/>
            <a:ext cx="1271588" cy="409575"/>
            <a:chOff x="3563276" y="3477318"/>
            <a:chExt cx="1270790" cy="408975"/>
          </a:xfrm>
        </p:grpSpPr>
        <p:cxnSp>
          <p:nvCxnSpPr>
            <p:cNvPr id="59" name="Straight Arrow Connector 58">
              <a:extLst>
                <a:ext uri="{FF2B5EF4-FFF2-40B4-BE49-F238E27FC236}">
                  <a16:creationId xmlns:a16="http://schemas.microsoft.com/office/drawing/2014/main" id="{DB3ECE99-F995-44DF-9704-1835C1F9AD63}"/>
                </a:ext>
              </a:extLst>
            </p:cNvPr>
            <p:cNvCxnSpPr>
              <a:endCxn id="54" idx="2"/>
            </p:cNvCxnSpPr>
            <p:nvPr/>
          </p:nvCxnSpPr>
          <p:spPr>
            <a:xfrm>
              <a:off x="3563276" y="3673880"/>
              <a:ext cx="1270790" cy="9511"/>
            </a:xfrm>
            <a:prstGeom prst="straightConnector1">
              <a:avLst/>
            </a:prstGeom>
            <a:ln w="38100" cmpd="sng"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191" name="Group 65">
              <a:extLst>
                <a:ext uri="{FF2B5EF4-FFF2-40B4-BE49-F238E27FC236}">
                  <a16:creationId xmlns:a16="http://schemas.microsoft.com/office/drawing/2014/main" id="{A69D18B5-5456-4C2C-AD8F-3EB38297FC7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89422" y="3477318"/>
              <a:ext cx="439693" cy="408975"/>
              <a:chOff x="3986661" y="1314544"/>
              <a:chExt cx="439693" cy="408975"/>
            </a:xfrm>
          </p:grpSpPr>
          <p:sp>
            <p:nvSpPr>
              <p:cNvPr id="67" name="Oval 66">
                <a:extLst>
                  <a:ext uri="{FF2B5EF4-FFF2-40B4-BE49-F238E27FC236}">
                    <a16:creationId xmlns:a16="http://schemas.microsoft.com/office/drawing/2014/main" id="{EE4F2DA9-B0CA-4718-8B16-978E855449D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88871" y="1324055"/>
                <a:ext cx="398213" cy="399464"/>
              </a:xfrm>
              <a:prstGeom prst="ellipse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round/>
                <a:headEnd/>
                <a:tailEnd/>
              </a:ln>
              <a:effectLst>
                <a:outerShdw blurRad="40000" dist="23000" dir="5400000" rotWithShape="0">
                  <a:srgbClr val="808080">
                    <a:alpha val="34999"/>
                  </a:srgbClr>
                </a:outerShdw>
              </a:effectLst>
            </p:spPr>
            <p:txBody>
              <a:bodyPr anchor="ctr"/>
              <a:lstStyle/>
              <a:p>
                <a:pPr algn="ctr">
                  <a:defRPr/>
                </a:pPr>
                <a:endParaRPr lang="en-US">
                  <a:solidFill>
                    <a:srgbClr val="FFFFFF"/>
                  </a:solidFill>
                  <a:latin typeface="+mj-lt"/>
                  <a:ea typeface="ＭＳ Ｐゴシック" charset="0"/>
                </a:endParaRPr>
              </a:p>
            </p:txBody>
          </p:sp>
          <p:sp>
            <p:nvSpPr>
              <p:cNvPr id="5193" name="TextBox 67">
                <a:extLst>
                  <a:ext uri="{FF2B5EF4-FFF2-40B4-BE49-F238E27FC236}">
                    <a16:creationId xmlns:a16="http://schemas.microsoft.com/office/drawing/2014/main" id="{5DA2AB75-9A46-4A17-9861-E9ED8234920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86661" y="1314544"/>
                <a:ext cx="439693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en-US" sz="1800">
                    <a:latin typeface="+mj-lt"/>
                  </a:rPr>
                  <a:t>3a</a:t>
                </a:r>
              </a:p>
            </p:txBody>
          </p:sp>
        </p:grpSp>
      </p:grpSp>
      <p:grpSp>
        <p:nvGrpSpPr>
          <p:cNvPr id="5138" name="Group 73">
            <a:extLst>
              <a:ext uri="{FF2B5EF4-FFF2-40B4-BE49-F238E27FC236}">
                <a16:creationId xmlns:a16="http://schemas.microsoft.com/office/drawing/2014/main" id="{83B3C220-575F-43B0-A36F-A903513148DD}"/>
              </a:ext>
            </a:extLst>
          </p:cNvPr>
          <p:cNvGrpSpPr>
            <a:grpSpLocks/>
          </p:cNvGrpSpPr>
          <p:nvPr/>
        </p:nvGrpSpPr>
        <p:grpSpPr bwMode="auto">
          <a:xfrm>
            <a:off x="7751764" y="4721226"/>
            <a:ext cx="1457325" cy="758825"/>
            <a:chOff x="3302000" y="1282106"/>
            <a:chExt cx="1765905" cy="919238"/>
          </a:xfrm>
        </p:grpSpPr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C86C9DB5-08A7-4CA2-ABED-64F806027F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2000" y="1282106"/>
              <a:ext cx="1765905" cy="919238"/>
            </a:xfrm>
            <a:prstGeom prst="rect">
              <a:avLst/>
            </a:prstGeom>
            <a:noFill/>
            <a:ln w="38100">
              <a:solidFill>
                <a:srgbClr val="000000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808080">
                  <a:alpha val="34999"/>
                </a:srgb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rgbClr val="FFFFFF"/>
                </a:solidFill>
                <a:latin typeface="+mj-lt"/>
                <a:ea typeface="ＭＳ Ｐゴシック" charset="0"/>
              </a:endParaRPr>
            </a:p>
          </p:txBody>
        </p:sp>
        <p:sp>
          <p:nvSpPr>
            <p:cNvPr id="5189" name="TextBox 75">
              <a:extLst>
                <a:ext uri="{FF2B5EF4-FFF2-40B4-BE49-F238E27FC236}">
                  <a16:creationId xmlns:a16="http://schemas.microsoft.com/office/drawing/2014/main" id="{A445E463-31FC-4F0D-8116-888B2C8A7F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02000" y="1544964"/>
              <a:ext cx="1765905" cy="447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+mj-lt"/>
                </a:rPr>
                <a:t>warmer</a:t>
              </a:r>
            </a:p>
          </p:txBody>
        </p:sp>
      </p:grpSp>
      <p:grpSp>
        <p:nvGrpSpPr>
          <p:cNvPr id="5139" name="Group 76">
            <a:extLst>
              <a:ext uri="{FF2B5EF4-FFF2-40B4-BE49-F238E27FC236}">
                <a16:creationId xmlns:a16="http://schemas.microsoft.com/office/drawing/2014/main" id="{7740E4E1-DA29-45E5-93B8-0DFFA58C7671}"/>
              </a:ext>
            </a:extLst>
          </p:cNvPr>
          <p:cNvGrpSpPr>
            <a:grpSpLocks/>
          </p:cNvGrpSpPr>
          <p:nvPr/>
        </p:nvGrpSpPr>
        <p:grpSpPr bwMode="auto">
          <a:xfrm>
            <a:off x="6653213" y="4895851"/>
            <a:ext cx="1098550" cy="409575"/>
            <a:chOff x="3670668" y="3477318"/>
            <a:chExt cx="1097342" cy="408975"/>
          </a:xfrm>
        </p:grpSpPr>
        <p:cxnSp>
          <p:nvCxnSpPr>
            <p:cNvPr id="78" name="Straight Arrow Connector 77">
              <a:extLst>
                <a:ext uri="{FF2B5EF4-FFF2-40B4-BE49-F238E27FC236}">
                  <a16:creationId xmlns:a16="http://schemas.microsoft.com/office/drawing/2014/main" id="{4AD6156C-561F-455B-BC93-ED04E42DE312}"/>
                </a:ext>
              </a:extLst>
            </p:cNvPr>
            <p:cNvCxnSpPr/>
            <p:nvPr/>
          </p:nvCxnSpPr>
          <p:spPr>
            <a:xfrm>
              <a:off x="3670668" y="3681806"/>
              <a:ext cx="1097342" cy="19022"/>
            </a:xfrm>
            <a:prstGeom prst="straightConnector1">
              <a:avLst/>
            </a:prstGeom>
            <a:ln w="38100" cmpd="sng"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185" name="Group 78">
              <a:extLst>
                <a:ext uri="{FF2B5EF4-FFF2-40B4-BE49-F238E27FC236}">
                  <a16:creationId xmlns:a16="http://schemas.microsoft.com/office/drawing/2014/main" id="{E3A2403F-1C24-445E-8E95-93D600B60E8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89422" y="3477318"/>
              <a:ext cx="439693" cy="408975"/>
              <a:chOff x="3986661" y="1314544"/>
              <a:chExt cx="439693" cy="408975"/>
            </a:xfrm>
          </p:grpSpPr>
          <p:sp>
            <p:nvSpPr>
              <p:cNvPr id="80" name="Oval 79">
                <a:extLst>
                  <a:ext uri="{FF2B5EF4-FFF2-40B4-BE49-F238E27FC236}">
                    <a16:creationId xmlns:a16="http://schemas.microsoft.com/office/drawing/2014/main" id="{07A91E36-C295-47B7-8406-D5C2A37331B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88229" y="1324055"/>
                <a:ext cx="398024" cy="399464"/>
              </a:xfrm>
              <a:prstGeom prst="ellipse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round/>
                <a:headEnd/>
                <a:tailEnd/>
              </a:ln>
              <a:effectLst>
                <a:outerShdw blurRad="40000" dist="23000" dir="5400000" rotWithShape="0">
                  <a:srgbClr val="808080">
                    <a:alpha val="34999"/>
                  </a:srgbClr>
                </a:outerShdw>
              </a:effectLst>
            </p:spPr>
            <p:txBody>
              <a:bodyPr anchor="ctr"/>
              <a:lstStyle/>
              <a:p>
                <a:pPr algn="ctr">
                  <a:defRPr/>
                </a:pPr>
                <a:endParaRPr lang="en-US">
                  <a:solidFill>
                    <a:srgbClr val="FFFFFF"/>
                  </a:solidFill>
                  <a:latin typeface="+mj-lt"/>
                  <a:ea typeface="ＭＳ Ｐゴシック" charset="0"/>
                </a:endParaRPr>
              </a:p>
            </p:txBody>
          </p:sp>
          <p:sp>
            <p:nvSpPr>
              <p:cNvPr id="5187" name="TextBox 80">
                <a:extLst>
                  <a:ext uri="{FF2B5EF4-FFF2-40B4-BE49-F238E27FC236}">
                    <a16:creationId xmlns:a16="http://schemas.microsoft.com/office/drawing/2014/main" id="{341D855D-B8F4-46C7-BD45-9B28BB3527E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86661" y="1314544"/>
                <a:ext cx="439693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en-US" sz="1800">
                    <a:latin typeface="+mj-lt"/>
                  </a:rPr>
                  <a:t>3a</a:t>
                </a:r>
              </a:p>
            </p:txBody>
          </p:sp>
        </p:grpSp>
      </p:grpSp>
      <p:grpSp>
        <p:nvGrpSpPr>
          <p:cNvPr id="5140" name="Group 85">
            <a:extLst>
              <a:ext uri="{FF2B5EF4-FFF2-40B4-BE49-F238E27FC236}">
                <a16:creationId xmlns:a16="http://schemas.microsoft.com/office/drawing/2014/main" id="{3D00B490-CA46-4BB8-83D1-40990AFF571D}"/>
              </a:ext>
            </a:extLst>
          </p:cNvPr>
          <p:cNvGrpSpPr>
            <a:grpSpLocks/>
          </p:cNvGrpSpPr>
          <p:nvPr/>
        </p:nvGrpSpPr>
        <p:grpSpPr bwMode="auto">
          <a:xfrm>
            <a:off x="9229725" y="4927600"/>
            <a:ext cx="1289050" cy="400050"/>
            <a:chOff x="1088902" y="2787952"/>
            <a:chExt cx="1289074" cy="399143"/>
          </a:xfrm>
        </p:grpSpPr>
        <p:cxnSp>
          <p:nvCxnSpPr>
            <p:cNvPr id="87" name="Straight Arrow Connector 86">
              <a:extLst>
                <a:ext uri="{FF2B5EF4-FFF2-40B4-BE49-F238E27FC236}">
                  <a16:creationId xmlns:a16="http://schemas.microsoft.com/office/drawing/2014/main" id="{2464E619-66BE-40C5-B09F-814F78E66E30}"/>
                </a:ext>
              </a:extLst>
            </p:cNvPr>
            <p:cNvCxnSpPr/>
            <p:nvPr/>
          </p:nvCxnSpPr>
          <p:spPr>
            <a:xfrm>
              <a:off x="1088902" y="2979604"/>
              <a:ext cx="1289074" cy="15839"/>
            </a:xfrm>
            <a:prstGeom prst="straightConnector1">
              <a:avLst/>
            </a:prstGeom>
            <a:ln w="38100" cmpd="sng"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8" name="Oval 87">
              <a:extLst>
                <a:ext uri="{FF2B5EF4-FFF2-40B4-BE49-F238E27FC236}">
                  <a16:creationId xmlns:a16="http://schemas.microsoft.com/office/drawing/2014/main" id="{0E2C6C1A-CF73-49B5-84D0-02AB740AE0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60399" y="2787952"/>
              <a:ext cx="398469" cy="399143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9"/>
                </a:srgb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rgbClr val="FFFFFF"/>
                </a:solidFill>
                <a:latin typeface="+mj-lt"/>
                <a:ea typeface="ＭＳ Ｐゴシック" charset="0"/>
              </a:endParaRPr>
            </a:p>
          </p:txBody>
        </p:sp>
        <p:sp>
          <p:nvSpPr>
            <p:cNvPr id="5183" name="TextBox 88">
              <a:extLst>
                <a:ext uri="{FF2B5EF4-FFF2-40B4-BE49-F238E27FC236}">
                  <a16:creationId xmlns:a16="http://schemas.microsoft.com/office/drawing/2014/main" id="{1A78F6E2-888F-47FE-91C9-8E69A9C742E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08666" y="2790763"/>
              <a:ext cx="35076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+mj-lt"/>
                </a:rPr>
                <a:t>4</a:t>
              </a:r>
            </a:p>
          </p:txBody>
        </p:sp>
      </p:grpSp>
      <p:sp>
        <p:nvSpPr>
          <p:cNvPr id="5141" name="TextBox 141">
            <a:extLst>
              <a:ext uri="{FF2B5EF4-FFF2-40B4-BE49-F238E27FC236}">
                <a16:creationId xmlns:a16="http://schemas.microsoft.com/office/drawing/2014/main" id="{85C00668-9F11-4381-8A2B-973C8EFF06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88450" y="5300663"/>
            <a:ext cx="158908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+mj-lt"/>
              </a:rPr>
              <a:t>Water at ?? </a:t>
            </a:r>
            <a:r>
              <a:rPr lang="en-US" sz="1600" i="0" dirty="0">
                <a:solidFill>
                  <a:srgbClr val="001D35"/>
                </a:solidFill>
                <a:effectLst/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°C</a:t>
            </a:r>
            <a:endParaRPr lang="en-US" altLang="en-US" sz="1600" dirty="0">
              <a:latin typeface="+mj-lt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+mj-lt"/>
              </a:rPr>
              <a:t>?? kg./min</a:t>
            </a:r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00641529-CDFF-4148-9EDD-28EBCF3AF4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3251" y="2851150"/>
            <a:ext cx="398463" cy="40005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j-lt"/>
              <a:ea typeface="ＭＳ Ｐゴシック" charset="0"/>
            </a:endParaRPr>
          </a:p>
        </p:txBody>
      </p:sp>
      <p:grpSp>
        <p:nvGrpSpPr>
          <p:cNvPr id="50" name="Group 49">
            <a:extLst>
              <a:ext uri="{FF2B5EF4-FFF2-40B4-BE49-F238E27FC236}">
                <a16:creationId xmlns:a16="http://schemas.microsoft.com/office/drawing/2014/main" id="{1227B114-01A1-4F12-BCDC-7EC747F838CF}"/>
              </a:ext>
            </a:extLst>
          </p:cNvPr>
          <p:cNvGrpSpPr>
            <a:grpSpLocks/>
          </p:cNvGrpSpPr>
          <p:nvPr/>
        </p:nvGrpSpPr>
        <p:grpSpPr bwMode="auto">
          <a:xfrm>
            <a:off x="4167189" y="1435100"/>
            <a:ext cx="4313237" cy="1417638"/>
            <a:chOff x="2642460" y="1434974"/>
            <a:chExt cx="4314010" cy="1418369"/>
          </a:xfrm>
        </p:grpSpPr>
        <p:sp>
          <p:nvSpPr>
            <p:cNvPr id="5173" name="Freeform 202">
              <a:extLst>
                <a:ext uri="{FF2B5EF4-FFF2-40B4-BE49-F238E27FC236}">
                  <a16:creationId xmlns:a16="http://schemas.microsoft.com/office/drawing/2014/main" id="{CC855452-2DD6-43D2-9FD3-14B7A110C4E5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6651294" y="1276599"/>
              <a:ext cx="84138" cy="430212"/>
            </a:xfrm>
            <a:custGeom>
              <a:avLst/>
              <a:gdLst>
                <a:gd name="T0" fmla="*/ 2147483646 w 60"/>
                <a:gd name="T1" fmla="*/ 2147483646 h 306"/>
                <a:gd name="T2" fmla="*/ 2147483646 w 60"/>
                <a:gd name="T3" fmla="*/ 2147483646 h 306"/>
                <a:gd name="T4" fmla="*/ 2147483646 w 60"/>
                <a:gd name="T5" fmla="*/ 2147483646 h 306"/>
                <a:gd name="T6" fmla="*/ 2147483646 w 60"/>
                <a:gd name="T7" fmla="*/ 2147483646 h 306"/>
                <a:gd name="T8" fmla="*/ 2147483646 w 60"/>
                <a:gd name="T9" fmla="*/ 2147483646 h 306"/>
                <a:gd name="T10" fmla="*/ 2147483646 w 60"/>
                <a:gd name="T11" fmla="*/ 2147483646 h 306"/>
                <a:gd name="T12" fmla="*/ 2147483646 w 60"/>
                <a:gd name="T13" fmla="*/ 2147483646 h 306"/>
                <a:gd name="T14" fmla="*/ 2147483646 w 60"/>
                <a:gd name="T15" fmla="*/ 2147483646 h 306"/>
                <a:gd name="T16" fmla="*/ 2147483646 w 60"/>
                <a:gd name="T17" fmla="*/ 2147483646 h 306"/>
                <a:gd name="T18" fmla="*/ 2147483646 w 60"/>
                <a:gd name="T19" fmla="*/ 2147483646 h 306"/>
                <a:gd name="T20" fmla="*/ 2147483646 w 60"/>
                <a:gd name="T21" fmla="*/ 2147483646 h 306"/>
                <a:gd name="T22" fmla="*/ 0 w 60"/>
                <a:gd name="T23" fmla="*/ 2147483646 h 306"/>
                <a:gd name="T24" fmla="*/ 0 w 60"/>
                <a:gd name="T25" fmla="*/ 2147483646 h 306"/>
                <a:gd name="T26" fmla="*/ 2147483646 w 60"/>
                <a:gd name="T27" fmla="*/ 2147483646 h 306"/>
                <a:gd name="T28" fmla="*/ 2147483646 w 60"/>
                <a:gd name="T29" fmla="*/ 2147483646 h 306"/>
                <a:gd name="T30" fmla="*/ 2147483646 w 60"/>
                <a:gd name="T31" fmla="*/ 2147483646 h 306"/>
                <a:gd name="T32" fmla="*/ 2147483646 w 60"/>
                <a:gd name="T33" fmla="*/ 2147483646 h 306"/>
                <a:gd name="T34" fmla="*/ 2147483646 w 60"/>
                <a:gd name="T35" fmla="*/ 2147483646 h 306"/>
                <a:gd name="T36" fmla="*/ 2147483646 w 60"/>
                <a:gd name="T37" fmla="*/ 2147483646 h 306"/>
                <a:gd name="T38" fmla="*/ 2147483646 w 60"/>
                <a:gd name="T39" fmla="*/ 2147483646 h 306"/>
                <a:gd name="T40" fmla="*/ 2147483646 w 60"/>
                <a:gd name="T41" fmla="*/ 2147483646 h 306"/>
                <a:gd name="T42" fmla="*/ 2147483646 w 60"/>
                <a:gd name="T43" fmla="*/ 2147483646 h 306"/>
                <a:gd name="T44" fmla="*/ 2147483646 w 60"/>
                <a:gd name="T45" fmla="*/ 2147483646 h 306"/>
                <a:gd name="T46" fmla="*/ 2147483646 w 60"/>
                <a:gd name="T47" fmla="*/ 2147483646 h 306"/>
                <a:gd name="T48" fmla="*/ 2147483646 w 60"/>
                <a:gd name="T49" fmla="*/ 2147483646 h 306"/>
                <a:gd name="T50" fmla="*/ 2147483646 w 60"/>
                <a:gd name="T51" fmla="*/ 2147483646 h 306"/>
                <a:gd name="T52" fmla="*/ 2147483646 w 60"/>
                <a:gd name="T53" fmla="*/ 2147483646 h 306"/>
                <a:gd name="T54" fmla="*/ 0 w 60"/>
                <a:gd name="T55" fmla="*/ 2147483646 h 306"/>
                <a:gd name="T56" fmla="*/ 0 w 60"/>
                <a:gd name="T57" fmla="*/ 2147483646 h 306"/>
                <a:gd name="T58" fmla="*/ 2147483646 w 60"/>
                <a:gd name="T59" fmla="*/ 2147483646 h 306"/>
                <a:gd name="T60" fmla="*/ 2147483646 w 60"/>
                <a:gd name="T61" fmla="*/ 2147483646 h 306"/>
                <a:gd name="T62" fmla="*/ 2147483646 w 60"/>
                <a:gd name="T63" fmla="*/ 2147483646 h 306"/>
                <a:gd name="T64" fmla="*/ 2147483646 w 60"/>
                <a:gd name="T65" fmla="*/ 2147483646 h 306"/>
                <a:gd name="T66" fmla="*/ 2147483646 w 60"/>
                <a:gd name="T67" fmla="*/ 2147483646 h 306"/>
                <a:gd name="T68" fmla="*/ 2147483646 w 60"/>
                <a:gd name="T69" fmla="*/ 2147483646 h 306"/>
                <a:gd name="T70" fmla="*/ 2147483646 w 60"/>
                <a:gd name="T71" fmla="*/ 2147483646 h 306"/>
                <a:gd name="T72" fmla="*/ 2147483646 w 60"/>
                <a:gd name="T73" fmla="*/ 2147483646 h 306"/>
                <a:gd name="T74" fmla="*/ 2147483646 w 60"/>
                <a:gd name="T75" fmla="*/ 2147483646 h 306"/>
                <a:gd name="T76" fmla="*/ 2147483646 w 60"/>
                <a:gd name="T77" fmla="*/ 2147483646 h 306"/>
                <a:gd name="T78" fmla="*/ 2147483646 w 60"/>
                <a:gd name="T79" fmla="*/ 2147483646 h 306"/>
                <a:gd name="T80" fmla="*/ 2147483646 w 60"/>
                <a:gd name="T81" fmla="*/ 2147483646 h 306"/>
                <a:gd name="T82" fmla="*/ 2147483646 w 60"/>
                <a:gd name="T83" fmla="*/ 2147483646 h 306"/>
                <a:gd name="T84" fmla="*/ 2147483646 w 60"/>
                <a:gd name="T85" fmla="*/ 2147483646 h 306"/>
                <a:gd name="T86" fmla="*/ 0 w 60"/>
                <a:gd name="T87" fmla="*/ 2147483646 h 306"/>
                <a:gd name="T88" fmla="*/ 0 w 60"/>
                <a:gd name="T89" fmla="*/ 2147483646 h 306"/>
                <a:gd name="T90" fmla="*/ 2147483646 w 60"/>
                <a:gd name="T91" fmla="*/ 2147483646 h 306"/>
                <a:gd name="T92" fmla="*/ 2147483646 w 60"/>
                <a:gd name="T93" fmla="*/ 2147483646 h 306"/>
                <a:gd name="T94" fmla="*/ 2147483646 w 60"/>
                <a:gd name="T95" fmla="*/ 2147483646 h 30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60"/>
                <a:gd name="T145" fmla="*/ 0 h 306"/>
                <a:gd name="T146" fmla="*/ 60 w 60"/>
                <a:gd name="T147" fmla="*/ 306 h 30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60" h="306">
                  <a:moveTo>
                    <a:pt x="30" y="306"/>
                  </a:moveTo>
                  <a:lnTo>
                    <a:pt x="37" y="302"/>
                  </a:lnTo>
                  <a:lnTo>
                    <a:pt x="43" y="298"/>
                  </a:lnTo>
                  <a:lnTo>
                    <a:pt x="48" y="295"/>
                  </a:lnTo>
                  <a:lnTo>
                    <a:pt x="53" y="292"/>
                  </a:lnTo>
                  <a:lnTo>
                    <a:pt x="56" y="289"/>
                  </a:lnTo>
                  <a:lnTo>
                    <a:pt x="58" y="286"/>
                  </a:lnTo>
                  <a:lnTo>
                    <a:pt x="60" y="283"/>
                  </a:lnTo>
                  <a:lnTo>
                    <a:pt x="60" y="281"/>
                  </a:lnTo>
                  <a:lnTo>
                    <a:pt x="60" y="278"/>
                  </a:lnTo>
                  <a:lnTo>
                    <a:pt x="58" y="275"/>
                  </a:lnTo>
                  <a:lnTo>
                    <a:pt x="56" y="273"/>
                  </a:lnTo>
                  <a:lnTo>
                    <a:pt x="53" y="270"/>
                  </a:lnTo>
                  <a:lnTo>
                    <a:pt x="48" y="267"/>
                  </a:lnTo>
                  <a:lnTo>
                    <a:pt x="43" y="263"/>
                  </a:lnTo>
                  <a:lnTo>
                    <a:pt x="37" y="259"/>
                  </a:lnTo>
                  <a:lnTo>
                    <a:pt x="30" y="255"/>
                  </a:lnTo>
                  <a:lnTo>
                    <a:pt x="23" y="251"/>
                  </a:lnTo>
                  <a:lnTo>
                    <a:pt x="17" y="247"/>
                  </a:lnTo>
                  <a:lnTo>
                    <a:pt x="12" y="244"/>
                  </a:lnTo>
                  <a:lnTo>
                    <a:pt x="8" y="241"/>
                  </a:lnTo>
                  <a:lnTo>
                    <a:pt x="4" y="238"/>
                  </a:lnTo>
                  <a:lnTo>
                    <a:pt x="2" y="235"/>
                  </a:lnTo>
                  <a:lnTo>
                    <a:pt x="0" y="232"/>
                  </a:lnTo>
                  <a:lnTo>
                    <a:pt x="0" y="230"/>
                  </a:lnTo>
                  <a:lnTo>
                    <a:pt x="0" y="227"/>
                  </a:lnTo>
                  <a:lnTo>
                    <a:pt x="2" y="224"/>
                  </a:lnTo>
                  <a:lnTo>
                    <a:pt x="4" y="222"/>
                  </a:lnTo>
                  <a:lnTo>
                    <a:pt x="8" y="219"/>
                  </a:lnTo>
                  <a:lnTo>
                    <a:pt x="12" y="215"/>
                  </a:lnTo>
                  <a:lnTo>
                    <a:pt x="17" y="212"/>
                  </a:lnTo>
                  <a:lnTo>
                    <a:pt x="23" y="208"/>
                  </a:lnTo>
                  <a:lnTo>
                    <a:pt x="30" y="204"/>
                  </a:lnTo>
                  <a:lnTo>
                    <a:pt x="37" y="200"/>
                  </a:lnTo>
                  <a:lnTo>
                    <a:pt x="43" y="196"/>
                  </a:lnTo>
                  <a:lnTo>
                    <a:pt x="48" y="193"/>
                  </a:lnTo>
                  <a:lnTo>
                    <a:pt x="53" y="190"/>
                  </a:lnTo>
                  <a:lnTo>
                    <a:pt x="56" y="187"/>
                  </a:lnTo>
                  <a:lnTo>
                    <a:pt x="58" y="184"/>
                  </a:lnTo>
                  <a:lnTo>
                    <a:pt x="60" y="181"/>
                  </a:lnTo>
                  <a:lnTo>
                    <a:pt x="60" y="179"/>
                  </a:lnTo>
                  <a:lnTo>
                    <a:pt x="60" y="176"/>
                  </a:lnTo>
                  <a:lnTo>
                    <a:pt x="58" y="173"/>
                  </a:lnTo>
                  <a:lnTo>
                    <a:pt x="56" y="170"/>
                  </a:lnTo>
                  <a:lnTo>
                    <a:pt x="53" y="167"/>
                  </a:lnTo>
                  <a:lnTo>
                    <a:pt x="48" y="164"/>
                  </a:lnTo>
                  <a:lnTo>
                    <a:pt x="43" y="161"/>
                  </a:lnTo>
                  <a:lnTo>
                    <a:pt x="37" y="157"/>
                  </a:lnTo>
                  <a:lnTo>
                    <a:pt x="30" y="153"/>
                  </a:lnTo>
                  <a:lnTo>
                    <a:pt x="23" y="149"/>
                  </a:lnTo>
                  <a:lnTo>
                    <a:pt x="17" y="145"/>
                  </a:lnTo>
                  <a:lnTo>
                    <a:pt x="12" y="142"/>
                  </a:lnTo>
                  <a:lnTo>
                    <a:pt x="8" y="139"/>
                  </a:lnTo>
                  <a:lnTo>
                    <a:pt x="4" y="136"/>
                  </a:lnTo>
                  <a:lnTo>
                    <a:pt x="2" y="133"/>
                  </a:lnTo>
                  <a:lnTo>
                    <a:pt x="0" y="130"/>
                  </a:lnTo>
                  <a:lnTo>
                    <a:pt x="0" y="127"/>
                  </a:lnTo>
                  <a:lnTo>
                    <a:pt x="0" y="125"/>
                  </a:lnTo>
                  <a:lnTo>
                    <a:pt x="2" y="122"/>
                  </a:lnTo>
                  <a:lnTo>
                    <a:pt x="4" y="119"/>
                  </a:lnTo>
                  <a:lnTo>
                    <a:pt x="8" y="116"/>
                  </a:lnTo>
                  <a:lnTo>
                    <a:pt x="12" y="113"/>
                  </a:lnTo>
                  <a:lnTo>
                    <a:pt x="17" y="110"/>
                  </a:lnTo>
                  <a:lnTo>
                    <a:pt x="23" y="106"/>
                  </a:lnTo>
                  <a:lnTo>
                    <a:pt x="30" y="102"/>
                  </a:lnTo>
                  <a:lnTo>
                    <a:pt x="37" y="98"/>
                  </a:lnTo>
                  <a:lnTo>
                    <a:pt x="43" y="94"/>
                  </a:lnTo>
                  <a:lnTo>
                    <a:pt x="48" y="91"/>
                  </a:lnTo>
                  <a:lnTo>
                    <a:pt x="53" y="87"/>
                  </a:lnTo>
                  <a:lnTo>
                    <a:pt x="56" y="84"/>
                  </a:lnTo>
                  <a:lnTo>
                    <a:pt x="58" y="82"/>
                  </a:lnTo>
                  <a:lnTo>
                    <a:pt x="60" y="79"/>
                  </a:lnTo>
                  <a:lnTo>
                    <a:pt x="60" y="76"/>
                  </a:lnTo>
                  <a:lnTo>
                    <a:pt x="60" y="74"/>
                  </a:lnTo>
                  <a:lnTo>
                    <a:pt x="58" y="71"/>
                  </a:lnTo>
                  <a:lnTo>
                    <a:pt x="56" y="68"/>
                  </a:lnTo>
                  <a:lnTo>
                    <a:pt x="53" y="65"/>
                  </a:lnTo>
                  <a:lnTo>
                    <a:pt x="48" y="62"/>
                  </a:lnTo>
                  <a:lnTo>
                    <a:pt x="43" y="59"/>
                  </a:lnTo>
                  <a:lnTo>
                    <a:pt x="37" y="55"/>
                  </a:lnTo>
                  <a:lnTo>
                    <a:pt x="30" y="51"/>
                  </a:lnTo>
                  <a:lnTo>
                    <a:pt x="23" y="47"/>
                  </a:lnTo>
                  <a:lnTo>
                    <a:pt x="17" y="43"/>
                  </a:lnTo>
                  <a:lnTo>
                    <a:pt x="12" y="39"/>
                  </a:lnTo>
                  <a:lnTo>
                    <a:pt x="8" y="36"/>
                  </a:lnTo>
                  <a:lnTo>
                    <a:pt x="4" y="33"/>
                  </a:lnTo>
                  <a:lnTo>
                    <a:pt x="2" y="31"/>
                  </a:lnTo>
                  <a:lnTo>
                    <a:pt x="0" y="28"/>
                  </a:lnTo>
                  <a:lnTo>
                    <a:pt x="0" y="25"/>
                  </a:lnTo>
                  <a:lnTo>
                    <a:pt x="0" y="23"/>
                  </a:lnTo>
                  <a:lnTo>
                    <a:pt x="2" y="20"/>
                  </a:lnTo>
                  <a:lnTo>
                    <a:pt x="4" y="17"/>
                  </a:lnTo>
                  <a:lnTo>
                    <a:pt x="8" y="14"/>
                  </a:lnTo>
                  <a:lnTo>
                    <a:pt x="12" y="11"/>
                  </a:lnTo>
                  <a:lnTo>
                    <a:pt x="17" y="8"/>
                  </a:lnTo>
                  <a:lnTo>
                    <a:pt x="23" y="4"/>
                  </a:lnTo>
                  <a:lnTo>
                    <a:pt x="30" y="0"/>
                  </a:lnTo>
                </a:path>
              </a:pathLst>
            </a:custGeom>
            <a:noFill/>
            <a:ln w="19050">
              <a:solidFill>
                <a:srgbClr val="C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>
                <a:latin typeface="+mj-lt"/>
              </a:endParaRPr>
            </a:p>
          </p:txBody>
        </p:sp>
        <p:grpSp>
          <p:nvGrpSpPr>
            <p:cNvPr id="5174" name="Group 39">
              <a:extLst>
                <a:ext uri="{FF2B5EF4-FFF2-40B4-BE49-F238E27FC236}">
                  <a16:creationId xmlns:a16="http://schemas.microsoft.com/office/drawing/2014/main" id="{30F9E9FD-5372-4727-BD62-ADD6481A13E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42460" y="1434974"/>
              <a:ext cx="4295746" cy="1324707"/>
              <a:chOff x="2654790" y="1434974"/>
              <a:chExt cx="4295746" cy="1324707"/>
            </a:xfrm>
          </p:grpSpPr>
          <p:sp>
            <p:nvSpPr>
              <p:cNvPr id="5176" name="Freeform 202">
                <a:extLst>
                  <a:ext uri="{FF2B5EF4-FFF2-40B4-BE49-F238E27FC236}">
                    <a16:creationId xmlns:a16="http://schemas.microsoft.com/office/drawing/2014/main" id="{60D3D6BB-A578-462C-B85C-28784AD7A57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54790" y="1486235"/>
                <a:ext cx="84138" cy="430212"/>
              </a:xfrm>
              <a:custGeom>
                <a:avLst/>
                <a:gdLst>
                  <a:gd name="T0" fmla="*/ 2147483646 w 60"/>
                  <a:gd name="T1" fmla="*/ 2147483646 h 306"/>
                  <a:gd name="T2" fmla="*/ 2147483646 w 60"/>
                  <a:gd name="T3" fmla="*/ 2147483646 h 306"/>
                  <a:gd name="T4" fmla="*/ 2147483646 w 60"/>
                  <a:gd name="T5" fmla="*/ 2147483646 h 306"/>
                  <a:gd name="T6" fmla="*/ 2147483646 w 60"/>
                  <a:gd name="T7" fmla="*/ 2147483646 h 306"/>
                  <a:gd name="T8" fmla="*/ 2147483646 w 60"/>
                  <a:gd name="T9" fmla="*/ 2147483646 h 306"/>
                  <a:gd name="T10" fmla="*/ 2147483646 w 60"/>
                  <a:gd name="T11" fmla="*/ 2147483646 h 306"/>
                  <a:gd name="T12" fmla="*/ 2147483646 w 60"/>
                  <a:gd name="T13" fmla="*/ 2147483646 h 306"/>
                  <a:gd name="T14" fmla="*/ 2147483646 w 60"/>
                  <a:gd name="T15" fmla="*/ 2147483646 h 306"/>
                  <a:gd name="T16" fmla="*/ 2147483646 w 60"/>
                  <a:gd name="T17" fmla="*/ 2147483646 h 306"/>
                  <a:gd name="T18" fmla="*/ 2147483646 w 60"/>
                  <a:gd name="T19" fmla="*/ 2147483646 h 306"/>
                  <a:gd name="T20" fmla="*/ 2147483646 w 60"/>
                  <a:gd name="T21" fmla="*/ 2147483646 h 306"/>
                  <a:gd name="T22" fmla="*/ 0 w 60"/>
                  <a:gd name="T23" fmla="*/ 2147483646 h 306"/>
                  <a:gd name="T24" fmla="*/ 0 w 60"/>
                  <a:gd name="T25" fmla="*/ 2147483646 h 306"/>
                  <a:gd name="T26" fmla="*/ 2147483646 w 60"/>
                  <a:gd name="T27" fmla="*/ 2147483646 h 306"/>
                  <a:gd name="T28" fmla="*/ 2147483646 w 60"/>
                  <a:gd name="T29" fmla="*/ 2147483646 h 306"/>
                  <a:gd name="T30" fmla="*/ 2147483646 w 60"/>
                  <a:gd name="T31" fmla="*/ 2147483646 h 306"/>
                  <a:gd name="T32" fmla="*/ 2147483646 w 60"/>
                  <a:gd name="T33" fmla="*/ 2147483646 h 306"/>
                  <a:gd name="T34" fmla="*/ 2147483646 w 60"/>
                  <a:gd name="T35" fmla="*/ 2147483646 h 306"/>
                  <a:gd name="T36" fmla="*/ 2147483646 w 60"/>
                  <a:gd name="T37" fmla="*/ 2147483646 h 306"/>
                  <a:gd name="T38" fmla="*/ 2147483646 w 60"/>
                  <a:gd name="T39" fmla="*/ 2147483646 h 306"/>
                  <a:gd name="T40" fmla="*/ 2147483646 w 60"/>
                  <a:gd name="T41" fmla="*/ 2147483646 h 306"/>
                  <a:gd name="T42" fmla="*/ 2147483646 w 60"/>
                  <a:gd name="T43" fmla="*/ 2147483646 h 306"/>
                  <a:gd name="T44" fmla="*/ 2147483646 w 60"/>
                  <a:gd name="T45" fmla="*/ 2147483646 h 306"/>
                  <a:gd name="T46" fmla="*/ 2147483646 w 60"/>
                  <a:gd name="T47" fmla="*/ 2147483646 h 306"/>
                  <a:gd name="T48" fmla="*/ 2147483646 w 60"/>
                  <a:gd name="T49" fmla="*/ 2147483646 h 306"/>
                  <a:gd name="T50" fmla="*/ 2147483646 w 60"/>
                  <a:gd name="T51" fmla="*/ 2147483646 h 306"/>
                  <a:gd name="T52" fmla="*/ 2147483646 w 60"/>
                  <a:gd name="T53" fmla="*/ 2147483646 h 306"/>
                  <a:gd name="T54" fmla="*/ 0 w 60"/>
                  <a:gd name="T55" fmla="*/ 2147483646 h 306"/>
                  <a:gd name="T56" fmla="*/ 0 w 60"/>
                  <a:gd name="T57" fmla="*/ 2147483646 h 306"/>
                  <a:gd name="T58" fmla="*/ 2147483646 w 60"/>
                  <a:gd name="T59" fmla="*/ 2147483646 h 306"/>
                  <a:gd name="T60" fmla="*/ 2147483646 w 60"/>
                  <a:gd name="T61" fmla="*/ 2147483646 h 306"/>
                  <a:gd name="T62" fmla="*/ 2147483646 w 60"/>
                  <a:gd name="T63" fmla="*/ 2147483646 h 306"/>
                  <a:gd name="T64" fmla="*/ 2147483646 w 60"/>
                  <a:gd name="T65" fmla="*/ 2147483646 h 306"/>
                  <a:gd name="T66" fmla="*/ 2147483646 w 60"/>
                  <a:gd name="T67" fmla="*/ 2147483646 h 306"/>
                  <a:gd name="T68" fmla="*/ 2147483646 w 60"/>
                  <a:gd name="T69" fmla="*/ 2147483646 h 306"/>
                  <a:gd name="T70" fmla="*/ 2147483646 w 60"/>
                  <a:gd name="T71" fmla="*/ 2147483646 h 306"/>
                  <a:gd name="T72" fmla="*/ 2147483646 w 60"/>
                  <a:gd name="T73" fmla="*/ 2147483646 h 306"/>
                  <a:gd name="T74" fmla="*/ 2147483646 w 60"/>
                  <a:gd name="T75" fmla="*/ 2147483646 h 306"/>
                  <a:gd name="T76" fmla="*/ 2147483646 w 60"/>
                  <a:gd name="T77" fmla="*/ 2147483646 h 306"/>
                  <a:gd name="T78" fmla="*/ 2147483646 w 60"/>
                  <a:gd name="T79" fmla="*/ 2147483646 h 306"/>
                  <a:gd name="T80" fmla="*/ 2147483646 w 60"/>
                  <a:gd name="T81" fmla="*/ 2147483646 h 306"/>
                  <a:gd name="T82" fmla="*/ 2147483646 w 60"/>
                  <a:gd name="T83" fmla="*/ 2147483646 h 306"/>
                  <a:gd name="T84" fmla="*/ 2147483646 w 60"/>
                  <a:gd name="T85" fmla="*/ 2147483646 h 306"/>
                  <a:gd name="T86" fmla="*/ 0 w 60"/>
                  <a:gd name="T87" fmla="*/ 2147483646 h 306"/>
                  <a:gd name="T88" fmla="*/ 0 w 60"/>
                  <a:gd name="T89" fmla="*/ 2147483646 h 306"/>
                  <a:gd name="T90" fmla="*/ 2147483646 w 60"/>
                  <a:gd name="T91" fmla="*/ 2147483646 h 306"/>
                  <a:gd name="T92" fmla="*/ 2147483646 w 60"/>
                  <a:gd name="T93" fmla="*/ 2147483646 h 306"/>
                  <a:gd name="T94" fmla="*/ 2147483646 w 60"/>
                  <a:gd name="T95" fmla="*/ 2147483646 h 30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w 60"/>
                  <a:gd name="T145" fmla="*/ 0 h 306"/>
                  <a:gd name="T146" fmla="*/ 60 w 60"/>
                  <a:gd name="T147" fmla="*/ 306 h 30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T144" t="T145" r="T146" b="T147"/>
                <a:pathLst>
                  <a:path w="60" h="306">
                    <a:moveTo>
                      <a:pt x="30" y="306"/>
                    </a:moveTo>
                    <a:lnTo>
                      <a:pt x="37" y="302"/>
                    </a:lnTo>
                    <a:lnTo>
                      <a:pt x="43" y="298"/>
                    </a:lnTo>
                    <a:lnTo>
                      <a:pt x="48" y="295"/>
                    </a:lnTo>
                    <a:lnTo>
                      <a:pt x="53" y="292"/>
                    </a:lnTo>
                    <a:lnTo>
                      <a:pt x="56" y="289"/>
                    </a:lnTo>
                    <a:lnTo>
                      <a:pt x="58" y="286"/>
                    </a:lnTo>
                    <a:lnTo>
                      <a:pt x="60" y="283"/>
                    </a:lnTo>
                    <a:lnTo>
                      <a:pt x="60" y="281"/>
                    </a:lnTo>
                    <a:lnTo>
                      <a:pt x="60" y="278"/>
                    </a:lnTo>
                    <a:lnTo>
                      <a:pt x="58" y="275"/>
                    </a:lnTo>
                    <a:lnTo>
                      <a:pt x="56" y="273"/>
                    </a:lnTo>
                    <a:lnTo>
                      <a:pt x="53" y="270"/>
                    </a:lnTo>
                    <a:lnTo>
                      <a:pt x="48" y="267"/>
                    </a:lnTo>
                    <a:lnTo>
                      <a:pt x="43" y="263"/>
                    </a:lnTo>
                    <a:lnTo>
                      <a:pt x="37" y="259"/>
                    </a:lnTo>
                    <a:lnTo>
                      <a:pt x="30" y="255"/>
                    </a:lnTo>
                    <a:lnTo>
                      <a:pt x="23" y="251"/>
                    </a:lnTo>
                    <a:lnTo>
                      <a:pt x="17" y="247"/>
                    </a:lnTo>
                    <a:lnTo>
                      <a:pt x="12" y="244"/>
                    </a:lnTo>
                    <a:lnTo>
                      <a:pt x="8" y="241"/>
                    </a:lnTo>
                    <a:lnTo>
                      <a:pt x="4" y="238"/>
                    </a:lnTo>
                    <a:lnTo>
                      <a:pt x="2" y="235"/>
                    </a:lnTo>
                    <a:lnTo>
                      <a:pt x="0" y="232"/>
                    </a:lnTo>
                    <a:lnTo>
                      <a:pt x="0" y="230"/>
                    </a:lnTo>
                    <a:lnTo>
                      <a:pt x="0" y="227"/>
                    </a:lnTo>
                    <a:lnTo>
                      <a:pt x="2" y="224"/>
                    </a:lnTo>
                    <a:lnTo>
                      <a:pt x="4" y="222"/>
                    </a:lnTo>
                    <a:lnTo>
                      <a:pt x="8" y="219"/>
                    </a:lnTo>
                    <a:lnTo>
                      <a:pt x="12" y="215"/>
                    </a:lnTo>
                    <a:lnTo>
                      <a:pt x="17" y="212"/>
                    </a:lnTo>
                    <a:lnTo>
                      <a:pt x="23" y="208"/>
                    </a:lnTo>
                    <a:lnTo>
                      <a:pt x="30" y="204"/>
                    </a:lnTo>
                    <a:lnTo>
                      <a:pt x="37" y="200"/>
                    </a:lnTo>
                    <a:lnTo>
                      <a:pt x="43" y="196"/>
                    </a:lnTo>
                    <a:lnTo>
                      <a:pt x="48" y="193"/>
                    </a:lnTo>
                    <a:lnTo>
                      <a:pt x="53" y="190"/>
                    </a:lnTo>
                    <a:lnTo>
                      <a:pt x="56" y="187"/>
                    </a:lnTo>
                    <a:lnTo>
                      <a:pt x="58" y="184"/>
                    </a:lnTo>
                    <a:lnTo>
                      <a:pt x="60" y="181"/>
                    </a:lnTo>
                    <a:lnTo>
                      <a:pt x="60" y="179"/>
                    </a:lnTo>
                    <a:lnTo>
                      <a:pt x="60" y="176"/>
                    </a:lnTo>
                    <a:lnTo>
                      <a:pt x="58" y="173"/>
                    </a:lnTo>
                    <a:lnTo>
                      <a:pt x="56" y="170"/>
                    </a:lnTo>
                    <a:lnTo>
                      <a:pt x="53" y="167"/>
                    </a:lnTo>
                    <a:lnTo>
                      <a:pt x="48" y="164"/>
                    </a:lnTo>
                    <a:lnTo>
                      <a:pt x="43" y="161"/>
                    </a:lnTo>
                    <a:lnTo>
                      <a:pt x="37" y="157"/>
                    </a:lnTo>
                    <a:lnTo>
                      <a:pt x="30" y="153"/>
                    </a:lnTo>
                    <a:lnTo>
                      <a:pt x="23" y="149"/>
                    </a:lnTo>
                    <a:lnTo>
                      <a:pt x="17" y="145"/>
                    </a:lnTo>
                    <a:lnTo>
                      <a:pt x="12" y="142"/>
                    </a:lnTo>
                    <a:lnTo>
                      <a:pt x="8" y="139"/>
                    </a:lnTo>
                    <a:lnTo>
                      <a:pt x="4" y="136"/>
                    </a:lnTo>
                    <a:lnTo>
                      <a:pt x="2" y="133"/>
                    </a:lnTo>
                    <a:lnTo>
                      <a:pt x="0" y="130"/>
                    </a:lnTo>
                    <a:lnTo>
                      <a:pt x="0" y="127"/>
                    </a:lnTo>
                    <a:lnTo>
                      <a:pt x="0" y="125"/>
                    </a:lnTo>
                    <a:lnTo>
                      <a:pt x="2" y="122"/>
                    </a:lnTo>
                    <a:lnTo>
                      <a:pt x="4" y="119"/>
                    </a:lnTo>
                    <a:lnTo>
                      <a:pt x="8" y="116"/>
                    </a:lnTo>
                    <a:lnTo>
                      <a:pt x="12" y="113"/>
                    </a:lnTo>
                    <a:lnTo>
                      <a:pt x="17" y="110"/>
                    </a:lnTo>
                    <a:lnTo>
                      <a:pt x="23" y="106"/>
                    </a:lnTo>
                    <a:lnTo>
                      <a:pt x="30" y="102"/>
                    </a:lnTo>
                    <a:lnTo>
                      <a:pt x="37" y="98"/>
                    </a:lnTo>
                    <a:lnTo>
                      <a:pt x="43" y="94"/>
                    </a:lnTo>
                    <a:lnTo>
                      <a:pt x="48" y="91"/>
                    </a:lnTo>
                    <a:lnTo>
                      <a:pt x="53" y="87"/>
                    </a:lnTo>
                    <a:lnTo>
                      <a:pt x="56" y="84"/>
                    </a:lnTo>
                    <a:lnTo>
                      <a:pt x="58" y="82"/>
                    </a:lnTo>
                    <a:lnTo>
                      <a:pt x="60" y="79"/>
                    </a:lnTo>
                    <a:lnTo>
                      <a:pt x="60" y="76"/>
                    </a:lnTo>
                    <a:lnTo>
                      <a:pt x="60" y="74"/>
                    </a:lnTo>
                    <a:lnTo>
                      <a:pt x="58" y="71"/>
                    </a:lnTo>
                    <a:lnTo>
                      <a:pt x="56" y="68"/>
                    </a:lnTo>
                    <a:lnTo>
                      <a:pt x="53" y="65"/>
                    </a:lnTo>
                    <a:lnTo>
                      <a:pt x="48" y="62"/>
                    </a:lnTo>
                    <a:lnTo>
                      <a:pt x="43" y="59"/>
                    </a:lnTo>
                    <a:lnTo>
                      <a:pt x="37" y="55"/>
                    </a:lnTo>
                    <a:lnTo>
                      <a:pt x="30" y="51"/>
                    </a:lnTo>
                    <a:lnTo>
                      <a:pt x="23" y="47"/>
                    </a:lnTo>
                    <a:lnTo>
                      <a:pt x="17" y="43"/>
                    </a:lnTo>
                    <a:lnTo>
                      <a:pt x="12" y="39"/>
                    </a:lnTo>
                    <a:lnTo>
                      <a:pt x="8" y="36"/>
                    </a:lnTo>
                    <a:lnTo>
                      <a:pt x="4" y="33"/>
                    </a:lnTo>
                    <a:lnTo>
                      <a:pt x="2" y="31"/>
                    </a:lnTo>
                    <a:lnTo>
                      <a:pt x="0" y="28"/>
                    </a:lnTo>
                    <a:lnTo>
                      <a:pt x="0" y="25"/>
                    </a:lnTo>
                    <a:lnTo>
                      <a:pt x="0" y="23"/>
                    </a:lnTo>
                    <a:lnTo>
                      <a:pt x="2" y="20"/>
                    </a:lnTo>
                    <a:lnTo>
                      <a:pt x="4" y="17"/>
                    </a:lnTo>
                    <a:lnTo>
                      <a:pt x="8" y="14"/>
                    </a:lnTo>
                    <a:lnTo>
                      <a:pt x="12" y="11"/>
                    </a:lnTo>
                    <a:lnTo>
                      <a:pt x="17" y="8"/>
                    </a:lnTo>
                    <a:lnTo>
                      <a:pt x="23" y="4"/>
                    </a:lnTo>
                    <a:lnTo>
                      <a:pt x="30" y="0"/>
                    </a:lnTo>
                  </a:path>
                </a:pathLst>
              </a:custGeom>
              <a:noFill/>
              <a:ln w="19050">
                <a:solidFill>
                  <a:srgbClr val="C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177" name="Freeform 203">
                <a:extLst>
                  <a:ext uri="{FF2B5EF4-FFF2-40B4-BE49-F238E27FC236}">
                    <a16:creationId xmlns:a16="http://schemas.microsoft.com/office/drawing/2014/main" id="{28377D52-4A1C-4E1A-AB92-3C0F23CAF14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98312" y="1434974"/>
                <a:ext cx="1258888" cy="84137"/>
              </a:xfrm>
              <a:custGeom>
                <a:avLst/>
                <a:gdLst>
                  <a:gd name="T0" fmla="*/ 2147483646 w 893"/>
                  <a:gd name="T1" fmla="*/ 2147483646 h 60"/>
                  <a:gd name="T2" fmla="*/ 2147483646 w 893"/>
                  <a:gd name="T3" fmla="*/ 2147483646 h 60"/>
                  <a:gd name="T4" fmla="*/ 2147483646 w 893"/>
                  <a:gd name="T5" fmla="*/ 2147483646 h 60"/>
                  <a:gd name="T6" fmla="*/ 2147483646 w 893"/>
                  <a:gd name="T7" fmla="*/ 2147483646 h 60"/>
                  <a:gd name="T8" fmla="*/ 2147483646 w 893"/>
                  <a:gd name="T9" fmla="*/ 0 h 60"/>
                  <a:gd name="T10" fmla="*/ 2147483646 w 893"/>
                  <a:gd name="T11" fmla="*/ 2147483646 h 60"/>
                  <a:gd name="T12" fmla="*/ 2147483646 w 893"/>
                  <a:gd name="T13" fmla="*/ 2147483646 h 60"/>
                  <a:gd name="T14" fmla="*/ 2147483646 w 893"/>
                  <a:gd name="T15" fmla="*/ 2147483646 h 60"/>
                  <a:gd name="T16" fmla="*/ 2147483646 w 893"/>
                  <a:gd name="T17" fmla="*/ 2147483646 h 60"/>
                  <a:gd name="T18" fmla="*/ 2147483646 w 893"/>
                  <a:gd name="T19" fmla="*/ 2147483646 h 60"/>
                  <a:gd name="T20" fmla="*/ 2147483646 w 893"/>
                  <a:gd name="T21" fmla="*/ 2147483646 h 60"/>
                  <a:gd name="T22" fmla="*/ 2147483646 w 893"/>
                  <a:gd name="T23" fmla="*/ 2147483646 h 60"/>
                  <a:gd name="T24" fmla="*/ 2147483646 w 893"/>
                  <a:gd name="T25" fmla="*/ 2147483646 h 60"/>
                  <a:gd name="T26" fmla="*/ 2147483646 w 893"/>
                  <a:gd name="T27" fmla="*/ 2147483646 h 60"/>
                  <a:gd name="T28" fmla="*/ 2147483646 w 893"/>
                  <a:gd name="T29" fmla="*/ 2147483646 h 60"/>
                  <a:gd name="T30" fmla="*/ 2147483646 w 893"/>
                  <a:gd name="T31" fmla="*/ 2147483646 h 60"/>
                  <a:gd name="T32" fmla="*/ 2147483646 w 893"/>
                  <a:gd name="T33" fmla="*/ 2147483646 h 60"/>
                  <a:gd name="T34" fmla="*/ 2147483646 w 893"/>
                  <a:gd name="T35" fmla="*/ 0 h 60"/>
                  <a:gd name="T36" fmla="*/ 2147483646 w 893"/>
                  <a:gd name="T37" fmla="*/ 2147483646 h 60"/>
                  <a:gd name="T38" fmla="*/ 2147483646 w 893"/>
                  <a:gd name="T39" fmla="*/ 2147483646 h 60"/>
                  <a:gd name="T40" fmla="*/ 2147483646 w 893"/>
                  <a:gd name="T41" fmla="*/ 2147483646 h 60"/>
                  <a:gd name="T42" fmla="*/ 2147483646 w 893"/>
                  <a:gd name="T43" fmla="*/ 2147483646 h 60"/>
                  <a:gd name="T44" fmla="*/ 2147483646 w 893"/>
                  <a:gd name="T45" fmla="*/ 2147483646 h 60"/>
                  <a:gd name="T46" fmla="*/ 2147483646 w 893"/>
                  <a:gd name="T47" fmla="*/ 0 h 60"/>
                  <a:gd name="T48" fmla="*/ 2147483646 w 893"/>
                  <a:gd name="T49" fmla="*/ 2147483646 h 60"/>
                  <a:gd name="T50" fmla="*/ 2147483646 w 893"/>
                  <a:gd name="T51" fmla="*/ 2147483646 h 60"/>
                  <a:gd name="T52" fmla="*/ 2147483646 w 893"/>
                  <a:gd name="T53" fmla="*/ 2147483646 h 60"/>
                  <a:gd name="T54" fmla="*/ 2147483646 w 893"/>
                  <a:gd name="T55" fmla="*/ 2147483646 h 60"/>
                  <a:gd name="T56" fmla="*/ 2147483646 w 893"/>
                  <a:gd name="T57" fmla="*/ 2147483646 h 60"/>
                  <a:gd name="T58" fmla="*/ 2147483646 w 893"/>
                  <a:gd name="T59" fmla="*/ 2147483646 h 60"/>
                  <a:gd name="T60" fmla="*/ 2147483646 w 893"/>
                  <a:gd name="T61" fmla="*/ 2147483646 h 60"/>
                  <a:gd name="T62" fmla="*/ 2147483646 w 893"/>
                  <a:gd name="T63" fmla="*/ 2147483646 h 60"/>
                  <a:gd name="T64" fmla="*/ 2147483646 w 893"/>
                  <a:gd name="T65" fmla="*/ 2147483646 h 60"/>
                  <a:gd name="T66" fmla="*/ 2147483646 w 893"/>
                  <a:gd name="T67" fmla="*/ 2147483646 h 60"/>
                  <a:gd name="T68" fmla="*/ 2147483646 w 893"/>
                  <a:gd name="T69" fmla="*/ 2147483646 h 60"/>
                  <a:gd name="T70" fmla="*/ 2147483646 w 893"/>
                  <a:gd name="T71" fmla="*/ 2147483646 h 60"/>
                  <a:gd name="T72" fmla="*/ 2147483646 w 893"/>
                  <a:gd name="T73" fmla="*/ 0 h 60"/>
                  <a:gd name="T74" fmla="*/ 2147483646 w 893"/>
                  <a:gd name="T75" fmla="*/ 2147483646 h 60"/>
                  <a:gd name="T76" fmla="*/ 2147483646 w 893"/>
                  <a:gd name="T77" fmla="*/ 2147483646 h 60"/>
                  <a:gd name="T78" fmla="*/ 2147483646 w 893"/>
                  <a:gd name="T79" fmla="*/ 2147483646 h 60"/>
                  <a:gd name="T80" fmla="*/ 2147483646 w 893"/>
                  <a:gd name="T81" fmla="*/ 2147483646 h 60"/>
                  <a:gd name="T82" fmla="*/ 2147483646 w 893"/>
                  <a:gd name="T83" fmla="*/ 2147483646 h 60"/>
                  <a:gd name="T84" fmla="*/ 2147483646 w 893"/>
                  <a:gd name="T85" fmla="*/ 2147483646 h 60"/>
                  <a:gd name="T86" fmla="*/ 2147483646 w 893"/>
                  <a:gd name="T87" fmla="*/ 2147483646 h 60"/>
                  <a:gd name="T88" fmla="*/ 2147483646 w 893"/>
                  <a:gd name="T89" fmla="*/ 2147483646 h 60"/>
                  <a:gd name="T90" fmla="*/ 2147483646 w 893"/>
                  <a:gd name="T91" fmla="*/ 2147483646 h 60"/>
                  <a:gd name="T92" fmla="*/ 2147483646 w 893"/>
                  <a:gd name="T93" fmla="*/ 2147483646 h 60"/>
                  <a:gd name="T94" fmla="*/ 2147483646 w 893"/>
                  <a:gd name="T95" fmla="*/ 2147483646 h 60"/>
                  <a:gd name="T96" fmla="*/ 2147483646 w 893"/>
                  <a:gd name="T97" fmla="*/ 2147483646 h 60"/>
                  <a:gd name="T98" fmla="*/ 2147483646 w 893"/>
                  <a:gd name="T99" fmla="*/ 0 h 60"/>
                  <a:gd name="T100" fmla="*/ 2147483646 w 893"/>
                  <a:gd name="T101" fmla="*/ 2147483646 h 60"/>
                  <a:gd name="T102" fmla="*/ 2147483646 w 893"/>
                  <a:gd name="T103" fmla="*/ 2147483646 h 60"/>
                  <a:gd name="T104" fmla="*/ 2147483646 w 893"/>
                  <a:gd name="T105" fmla="*/ 2147483646 h 60"/>
                  <a:gd name="T106" fmla="*/ 2147483646 w 893"/>
                  <a:gd name="T107" fmla="*/ 2147483646 h 60"/>
                  <a:gd name="T108" fmla="*/ 2147483646 w 893"/>
                  <a:gd name="T109" fmla="*/ 2147483646 h 60"/>
                  <a:gd name="T110" fmla="*/ 2147483646 w 893"/>
                  <a:gd name="T111" fmla="*/ 0 h 60"/>
                  <a:gd name="T112" fmla="*/ 2147483646 w 893"/>
                  <a:gd name="T113" fmla="*/ 2147483646 h 60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893"/>
                  <a:gd name="T172" fmla="*/ 0 h 60"/>
                  <a:gd name="T173" fmla="*/ 893 w 893"/>
                  <a:gd name="T174" fmla="*/ 60 h 60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893" h="60">
                    <a:moveTo>
                      <a:pt x="0" y="30"/>
                    </a:moveTo>
                    <a:lnTo>
                      <a:pt x="4" y="37"/>
                    </a:lnTo>
                    <a:lnTo>
                      <a:pt x="8" y="43"/>
                    </a:lnTo>
                    <a:lnTo>
                      <a:pt x="11" y="48"/>
                    </a:lnTo>
                    <a:lnTo>
                      <a:pt x="14" y="52"/>
                    </a:lnTo>
                    <a:lnTo>
                      <a:pt x="17" y="55"/>
                    </a:lnTo>
                    <a:lnTo>
                      <a:pt x="20" y="58"/>
                    </a:lnTo>
                    <a:lnTo>
                      <a:pt x="22" y="59"/>
                    </a:lnTo>
                    <a:lnTo>
                      <a:pt x="25" y="60"/>
                    </a:lnTo>
                    <a:lnTo>
                      <a:pt x="27" y="59"/>
                    </a:lnTo>
                    <a:lnTo>
                      <a:pt x="30" y="58"/>
                    </a:lnTo>
                    <a:lnTo>
                      <a:pt x="33" y="55"/>
                    </a:lnTo>
                    <a:lnTo>
                      <a:pt x="36" y="52"/>
                    </a:lnTo>
                    <a:lnTo>
                      <a:pt x="39" y="48"/>
                    </a:lnTo>
                    <a:lnTo>
                      <a:pt x="42" y="43"/>
                    </a:lnTo>
                    <a:lnTo>
                      <a:pt x="46" y="37"/>
                    </a:lnTo>
                    <a:lnTo>
                      <a:pt x="50" y="30"/>
                    </a:lnTo>
                    <a:lnTo>
                      <a:pt x="54" y="23"/>
                    </a:lnTo>
                    <a:lnTo>
                      <a:pt x="57" y="17"/>
                    </a:lnTo>
                    <a:lnTo>
                      <a:pt x="61" y="11"/>
                    </a:lnTo>
                    <a:lnTo>
                      <a:pt x="64" y="7"/>
                    </a:lnTo>
                    <a:lnTo>
                      <a:pt x="67" y="4"/>
                    </a:lnTo>
                    <a:lnTo>
                      <a:pt x="69" y="2"/>
                    </a:lnTo>
                    <a:lnTo>
                      <a:pt x="72" y="0"/>
                    </a:lnTo>
                    <a:lnTo>
                      <a:pt x="74" y="0"/>
                    </a:lnTo>
                    <a:lnTo>
                      <a:pt x="77" y="0"/>
                    </a:lnTo>
                    <a:lnTo>
                      <a:pt x="80" y="2"/>
                    </a:lnTo>
                    <a:lnTo>
                      <a:pt x="82" y="4"/>
                    </a:lnTo>
                    <a:lnTo>
                      <a:pt x="85" y="7"/>
                    </a:lnTo>
                    <a:lnTo>
                      <a:pt x="88" y="11"/>
                    </a:lnTo>
                    <a:lnTo>
                      <a:pt x="92" y="17"/>
                    </a:lnTo>
                    <a:lnTo>
                      <a:pt x="95" y="23"/>
                    </a:lnTo>
                    <a:lnTo>
                      <a:pt x="99" y="30"/>
                    </a:lnTo>
                    <a:lnTo>
                      <a:pt x="103" y="37"/>
                    </a:lnTo>
                    <a:lnTo>
                      <a:pt x="107" y="43"/>
                    </a:lnTo>
                    <a:lnTo>
                      <a:pt x="110" y="48"/>
                    </a:lnTo>
                    <a:lnTo>
                      <a:pt x="113" y="52"/>
                    </a:lnTo>
                    <a:lnTo>
                      <a:pt x="116" y="55"/>
                    </a:lnTo>
                    <a:lnTo>
                      <a:pt x="119" y="58"/>
                    </a:lnTo>
                    <a:lnTo>
                      <a:pt x="122" y="59"/>
                    </a:lnTo>
                    <a:lnTo>
                      <a:pt x="124" y="60"/>
                    </a:lnTo>
                    <a:lnTo>
                      <a:pt x="127" y="59"/>
                    </a:lnTo>
                    <a:lnTo>
                      <a:pt x="129" y="58"/>
                    </a:lnTo>
                    <a:lnTo>
                      <a:pt x="132" y="55"/>
                    </a:lnTo>
                    <a:lnTo>
                      <a:pt x="135" y="52"/>
                    </a:lnTo>
                    <a:lnTo>
                      <a:pt x="138" y="48"/>
                    </a:lnTo>
                    <a:lnTo>
                      <a:pt x="141" y="43"/>
                    </a:lnTo>
                    <a:lnTo>
                      <a:pt x="145" y="37"/>
                    </a:lnTo>
                    <a:lnTo>
                      <a:pt x="149" y="30"/>
                    </a:lnTo>
                    <a:lnTo>
                      <a:pt x="153" y="23"/>
                    </a:lnTo>
                    <a:lnTo>
                      <a:pt x="157" y="17"/>
                    </a:lnTo>
                    <a:lnTo>
                      <a:pt x="160" y="11"/>
                    </a:lnTo>
                    <a:lnTo>
                      <a:pt x="163" y="7"/>
                    </a:lnTo>
                    <a:lnTo>
                      <a:pt x="166" y="4"/>
                    </a:lnTo>
                    <a:lnTo>
                      <a:pt x="169" y="2"/>
                    </a:lnTo>
                    <a:lnTo>
                      <a:pt x="171" y="0"/>
                    </a:lnTo>
                    <a:lnTo>
                      <a:pt x="174" y="0"/>
                    </a:lnTo>
                    <a:lnTo>
                      <a:pt x="176" y="0"/>
                    </a:lnTo>
                    <a:lnTo>
                      <a:pt x="179" y="2"/>
                    </a:lnTo>
                    <a:lnTo>
                      <a:pt x="182" y="4"/>
                    </a:lnTo>
                    <a:lnTo>
                      <a:pt x="184" y="7"/>
                    </a:lnTo>
                    <a:lnTo>
                      <a:pt x="188" y="11"/>
                    </a:lnTo>
                    <a:lnTo>
                      <a:pt x="191" y="17"/>
                    </a:lnTo>
                    <a:lnTo>
                      <a:pt x="195" y="23"/>
                    </a:lnTo>
                    <a:lnTo>
                      <a:pt x="199" y="30"/>
                    </a:lnTo>
                    <a:lnTo>
                      <a:pt x="203" y="37"/>
                    </a:lnTo>
                    <a:lnTo>
                      <a:pt x="206" y="43"/>
                    </a:lnTo>
                    <a:lnTo>
                      <a:pt x="209" y="48"/>
                    </a:lnTo>
                    <a:lnTo>
                      <a:pt x="213" y="52"/>
                    </a:lnTo>
                    <a:lnTo>
                      <a:pt x="215" y="55"/>
                    </a:lnTo>
                    <a:lnTo>
                      <a:pt x="218" y="58"/>
                    </a:lnTo>
                    <a:lnTo>
                      <a:pt x="221" y="59"/>
                    </a:lnTo>
                    <a:lnTo>
                      <a:pt x="223" y="60"/>
                    </a:lnTo>
                    <a:lnTo>
                      <a:pt x="226" y="59"/>
                    </a:lnTo>
                    <a:lnTo>
                      <a:pt x="229" y="58"/>
                    </a:lnTo>
                    <a:lnTo>
                      <a:pt x="231" y="55"/>
                    </a:lnTo>
                    <a:lnTo>
                      <a:pt x="234" y="52"/>
                    </a:lnTo>
                    <a:lnTo>
                      <a:pt x="237" y="48"/>
                    </a:lnTo>
                    <a:lnTo>
                      <a:pt x="241" y="43"/>
                    </a:lnTo>
                    <a:lnTo>
                      <a:pt x="244" y="37"/>
                    </a:lnTo>
                    <a:lnTo>
                      <a:pt x="248" y="30"/>
                    </a:lnTo>
                    <a:lnTo>
                      <a:pt x="252" y="23"/>
                    </a:lnTo>
                    <a:lnTo>
                      <a:pt x="256" y="17"/>
                    </a:lnTo>
                    <a:lnTo>
                      <a:pt x="259" y="11"/>
                    </a:lnTo>
                    <a:lnTo>
                      <a:pt x="262" y="7"/>
                    </a:lnTo>
                    <a:lnTo>
                      <a:pt x="265" y="4"/>
                    </a:lnTo>
                    <a:lnTo>
                      <a:pt x="268" y="2"/>
                    </a:lnTo>
                    <a:lnTo>
                      <a:pt x="270" y="0"/>
                    </a:lnTo>
                    <a:lnTo>
                      <a:pt x="273" y="0"/>
                    </a:lnTo>
                    <a:lnTo>
                      <a:pt x="276" y="0"/>
                    </a:lnTo>
                    <a:lnTo>
                      <a:pt x="278" y="2"/>
                    </a:lnTo>
                    <a:lnTo>
                      <a:pt x="281" y="4"/>
                    </a:lnTo>
                    <a:lnTo>
                      <a:pt x="284" y="7"/>
                    </a:lnTo>
                    <a:lnTo>
                      <a:pt x="287" y="11"/>
                    </a:lnTo>
                    <a:lnTo>
                      <a:pt x="290" y="17"/>
                    </a:lnTo>
                    <a:lnTo>
                      <a:pt x="294" y="23"/>
                    </a:lnTo>
                    <a:lnTo>
                      <a:pt x="298" y="30"/>
                    </a:lnTo>
                    <a:lnTo>
                      <a:pt x="302" y="37"/>
                    </a:lnTo>
                    <a:lnTo>
                      <a:pt x="305" y="43"/>
                    </a:lnTo>
                    <a:lnTo>
                      <a:pt x="309" y="48"/>
                    </a:lnTo>
                    <a:lnTo>
                      <a:pt x="312" y="52"/>
                    </a:lnTo>
                    <a:lnTo>
                      <a:pt x="315" y="55"/>
                    </a:lnTo>
                    <a:lnTo>
                      <a:pt x="317" y="58"/>
                    </a:lnTo>
                    <a:lnTo>
                      <a:pt x="320" y="59"/>
                    </a:lnTo>
                    <a:lnTo>
                      <a:pt x="323" y="60"/>
                    </a:lnTo>
                    <a:lnTo>
                      <a:pt x="325" y="59"/>
                    </a:lnTo>
                    <a:lnTo>
                      <a:pt x="328" y="58"/>
                    </a:lnTo>
                    <a:lnTo>
                      <a:pt x="330" y="55"/>
                    </a:lnTo>
                    <a:lnTo>
                      <a:pt x="333" y="52"/>
                    </a:lnTo>
                    <a:lnTo>
                      <a:pt x="336" y="48"/>
                    </a:lnTo>
                    <a:lnTo>
                      <a:pt x="340" y="43"/>
                    </a:lnTo>
                    <a:lnTo>
                      <a:pt x="343" y="37"/>
                    </a:lnTo>
                    <a:lnTo>
                      <a:pt x="347" y="30"/>
                    </a:lnTo>
                    <a:lnTo>
                      <a:pt x="351" y="23"/>
                    </a:lnTo>
                    <a:lnTo>
                      <a:pt x="355" y="17"/>
                    </a:lnTo>
                    <a:lnTo>
                      <a:pt x="358" y="11"/>
                    </a:lnTo>
                    <a:lnTo>
                      <a:pt x="361" y="7"/>
                    </a:lnTo>
                    <a:lnTo>
                      <a:pt x="364" y="4"/>
                    </a:lnTo>
                    <a:lnTo>
                      <a:pt x="367" y="2"/>
                    </a:lnTo>
                    <a:lnTo>
                      <a:pt x="370" y="0"/>
                    </a:lnTo>
                    <a:lnTo>
                      <a:pt x="372" y="0"/>
                    </a:lnTo>
                    <a:lnTo>
                      <a:pt x="375" y="0"/>
                    </a:lnTo>
                    <a:lnTo>
                      <a:pt x="377" y="2"/>
                    </a:lnTo>
                    <a:lnTo>
                      <a:pt x="380" y="4"/>
                    </a:lnTo>
                    <a:lnTo>
                      <a:pt x="383" y="7"/>
                    </a:lnTo>
                    <a:lnTo>
                      <a:pt x="386" y="11"/>
                    </a:lnTo>
                    <a:lnTo>
                      <a:pt x="389" y="17"/>
                    </a:lnTo>
                    <a:lnTo>
                      <a:pt x="393" y="23"/>
                    </a:lnTo>
                    <a:lnTo>
                      <a:pt x="397" y="30"/>
                    </a:lnTo>
                    <a:lnTo>
                      <a:pt x="401" y="37"/>
                    </a:lnTo>
                    <a:lnTo>
                      <a:pt x="405" y="43"/>
                    </a:lnTo>
                    <a:lnTo>
                      <a:pt x="408" y="48"/>
                    </a:lnTo>
                    <a:lnTo>
                      <a:pt x="411" y="52"/>
                    </a:lnTo>
                    <a:lnTo>
                      <a:pt x="414" y="55"/>
                    </a:lnTo>
                    <a:lnTo>
                      <a:pt x="417" y="58"/>
                    </a:lnTo>
                    <a:lnTo>
                      <a:pt x="419" y="59"/>
                    </a:lnTo>
                    <a:lnTo>
                      <a:pt x="422" y="60"/>
                    </a:lnTo>
                    <a:lnTo>
                      <a:pt x="424" y="59"/>
                    </a:lnTo>
                    <a:lnTo>
                      <a:pt x="427" y="58"/>
                    </a:lnTo>
                    <a:lnTo>
                      <a:pt x="430" y="55"/>
                    </a:lnTo>
                    <a:lnTo>
                      <a:pt x="433" y="52"/>
                    </a:lnTo>
                    <a:lnTo>
                      <a:pt x="436" y="48"/>
                    </a:lnTo>
                    <a:lnTo>
                      <a:pt x="439" y="43"/>
                    </a:lnTo>
                    <a:lnTo>
                      <a:pt x="443" y="37"/>
                    </a:lnTo>
                    <a:lnTo>
                      <a:pt x="447" y="30"/>
                    </a:lnTo>
                    <a:lnTo>
                      <a:pt x="451" y="23"/>
                    </a:lnTo>
                    <a:lnTo>
                      <a:pt x="454" y="17"/>
                    </a:lnTo>
                    <a:lnTo>
                      <a:pt x="458" y="11"/>
                    </a:lnTo>
                    <a:lnTo>
                      <a:pt x="461" y="7"/>
                    </a:lnTo>
                    <a:lnTo>
                      <a:pt x="464" y="4"/>
                    </a:lnTo>
                    <a:lnTo>
                      <a:pt x="466" y="2"/>
                    </a:lnTo>
                    <a:lnTo>
                      <a:pt x="469" y="0"/>
                    </a:lnTo>
                    <a:lnTo>
                      <a:pt x="471" y="0"/>
                    </a:lnTo>
                    <a:lnTo>
                      <a:pt x="474" y="0"/>
                    </a:lnTo>
                    <a:lnTo>
                      <a:pt x="477" y="2"/>
                    </a:lnTo>
                    <a:lnTo>
                      <a:pt x="479" y="4"/>
                    </a:lnTo>
                    <a:lnTo>
                      <a:pt x="482" y="7"/>
                    </a:lnTo>
                    <a:lnTo>
                      <a:pt x="485" y="11"/>
                    </a:lnTo>
                    <a:lnTo>
                      <a:pt x="489" y="17"/>
                    </a:lnTo>
                    <a:lnTo>
                      <a:pt x="492" y="23"/>
                    </a:lnTo>
                    <a:lnTo>
                      <a:pt x="496" y="30"/>
                    </a:lnTo>
                    <a:lnTo>
                      <a:pt x="500" y="37"/>
                    </a:lnTo>
                    <a:lnTo>
                      <a:pt x="504" y="43"/>
                    </a:lnTo>
                    <a:lnTo>
                      <a:pt x="507" y="48"/>
                    </a:lnTo>
                    <a:lnTo>
                      <a:pt x="510" y="52"/>
                    </a:lnTo>
                    <a:lnTo>
                      <a:pt x="513" y="55"/>
                    </a:lnTo>
                    <a:lnTo>
                      <a:pt x="516" y="58"/>
                    </a:lnTo>
                    <a:lnTo>
                      <a:pt x="519" y="59"/>
                    </a:lnTo>
                    <a:lnTo>
                      <a:pt x="521" y="60"/>
                    </a:lnTo>
                    <a:lnTo>
                      <a:pt x="524" y="59"/>
                    </a:lnTo>
                    <a:lnTo>
                      <a:pt x="526" y="58"/>
                    </a:lnTo>
                    <a:lnTo>
                      <a:pt x="529" y="55"/>
                    </a:lnTo>
                    <a:lnTo>
                      <a:pt x="532" y="52"/>
                    </a:lnTo>
                    <a:lnTo>
                      <a:pt x="535" y="48"/>
                    </a:lnTo>
                    <a:lnTo>
                      <a:pt x="538" y="43"/>
                    </a:lnTo>
                    <a:lnTo>
                      <a:pt x="542" y="37"/>
                    </a:lnTo>
                    <a:lnTo>
                      <a:pt x="546" y="30"/>
                    </a:lnTo>
                    <a:lnTo>
                      <a:pt x="550" y="23"/>
                    </a:lnTo>
                    <a:lnTo>
                      <a:pt x="554" y="17"/>
                    </a:lnTo>
                    <a:lnTo>
                      <a:pt x="557" y="11"/>
                    </a:lnTo>
                    <a:lnTo>
                      <a:pt x="560" y="7"/>
                    </a:lnTo>
                    <a:lnTo>
                      <a:pt x="563" y="4"/>
                    </a:lnTo>
                    <a:lnTo>
                      <a:pt x="566" y="2"/>
                    </a:lnTo>
                    <a:lnTo>
                      <a:pt x="568" y="0"/>
                    </a:lnTo>
                    <a:lnTo>
                      <a:pt x="571" y="0"/>
                    </a:lnTo>
                    <a:lnTo>
                      <a:pt x="573" y="0"/>
                    </a:lnTo>
                    <a:lnTo>
                      <a:pt x="576" y="2"/>
                    </a:lnTo>
                    <a:lnTo>
                      <a:pt x="579" y="4"/>
                    </a:lnTo>
                    <a:lnTo>
                      <a:pt x="582" y="7"/>
                    </a:lnTo>
                    <a:lnTo>
                      <a:pt x="585" y="11"/>
                    </a:lnTo>
                    <a:lnTo>
                      <a:pt x="588" y="17"/>
                    </a:lnTo>
                    <a:lnTo>
                      <a:pt x="592" y="23"/>
                    </a:lnTo>
                    <a:lnTo>
                      <a:pt x="596" y="30"/>
                    </a:lnTo>
                    <a:lnTo>
                      <a:pt x="600" y="37"/>
                    </a:lnTo>
                    <a:lnTo>
                      <a:pt x="603" y="43"/>
                    </a:lnTo>
                    <a:lnTo>
                      <a:pt x="607" y="48"/>
                    </a:lnTo>
                    <a:lnTo>
                      <a:pt x="610" y="52"/>
                    </a:lnTo>
                    <a:lnTo>
                      <a:pt x="612" y="55"/>
                    </a:lnTo>
                    <a:lnTo>
                      <a:pt x="615" y="58"/>
                    </a:lnTo>
                    <a:lnTo>
                      <a:pt x="618" y="59"/>
                    </a:lnTo>
                    <a:lnTo>
                      <a:pt x="620" y="60"/>
                    </a:lnTo>
                    <a:lnTo>
                      <a:pt x="623" y="59"/>
                    </a:lnTo>
                    <a:lnTo>
                      <a:pt x="626" y="58"/>
                    </a:lnTo>
                    <a:lnTo>
                      <a:pt x="628" y="55"/>
                    </a:lnTo>
                    <a:lnTo>
                      <a:pt x="631" y="52"/>
                    </a:lnTo>
                    <a:lnTo>
                      <a:pt x="634" y="48"/>
                    </a:lnTo>
                    <a:lnTo>
                      <a:pt x="638" y="43"/>
                    </a:lnTo>
                    <a:lnTo>
                      <a:pt x="641" y="37"/>
                    </a:lnTo>
                    <a:lnTo>
                      <a:pt x="645" y="30"/>
                    </a:lnTo>
                    <a:lnTo>
                      <a:pt x="649" y="23"/>
                    </a:lnTo>
                    <a:lnTo>
                      <a:pt x="653" y="17"/>
                    </a:lnTo>
                    <a:lnTo>
                      <a:pt x="656" y="11"/>
                    </a:lnTo>
                    <a:lnTo>
                      <a:pt x="659" y="7"/>
                    </a:lnTo>
                    <a:lnTo>
                      <a:pt x="662" y="4"/>
                    </a:lnTo>
                    <a:lnTo>
                      <a:pt x="665" y="2"/>
                    </a:lnTo>
                    <a:lnTo>
                      <a:pt x="667" y="0"/>
                    </a:lnTo>
                    <a:lnTo>
                      <a:pt x="670" y="0"/>
                    </a:lnTo>
                    <a:lnTo>
                      <a:pt x="673" y="0"/>
                    </a:lnTo>
                    <a:lnTo>
                      <a:pt x="675" y="2"/>
                    </a:lnTo>
                    <a:lnTo>
                      <a:pt x="678" y="4"/>
                    </a:lnTo>
                    <a:lnTo>
                      <a:pt x="681" y="7"/>
                    </a:lnTo>
                    <a:lnTo>
                      <a:pt x="684" y="11"/>
                    </a:lnTo>
                    <a:lnTo>
                      <a:pt x="687" y="17"/>
                    </a:lnTo>
                    <a:lnTo>
                      <a:pt x="691" y="23"/>
                    </a:lnTo>
                    <a:lnTo>
                      <a:pt x="695" y="30"/>
                    </a:lnTo>
                    <a:lnTo>
                      <a:pt x="699" y="37"/>
                    </a:lnTo>
                    <a:lnTo>
                      <a:pt x="702" y="43"/>
                    </a:lnTo>
                    <a:lnTo>
                      <a:pt x="706" y="48"/>
                    </a:lnTo>
                    <a:lnTo>
                      <a:pt x="709" y="52"/>
                    </a:lnTo>
                    <a:lnTo>
                      <a:pt x="712" y="55"/>
                    </a:lnTo>
                    <a:lnTo>
                      <a:pt x="714" y="58"/>
                    </a:lnTo>
                    <a:lnTo>
                      <a:pt x="717" y="59"/>
                    </a:lnTo>
                    <a:lnTo>
                      <a:pt x="720" y="60"/>
                    </a:lnTo>
                    <a:lnTo>
                      <a:pt x="722" y="59"/>
                    </a:lnTo>
                    <a:lnTo>
                      <a:pt x="725" y="58"/>
                    </a:lnTo>
                    <a:lnTo>
                      <a:pt x="728" y="55"/>
                    </a:lnTo>
                    <a:lnTo>
                      <a:pt x="730" y="52"/>
                    </a:lnTo>
                    <a:lnTo>
                      <a:pt x="733" y="48"/>
                    </a:lnTo>
                    <a:lnTo>
                      <a:pt x="737" y="43"/>
                    </a:lnTo>
                    <a:lnTo>
                      <a:pt x="740" y="37"/>
                    </a:lnTo>
                    <a:lnTo>
                      <a:pt x="744" y="30"/>
                    </a:lnTo>
                    <a:lnTo>
                      <a:pt x="748" y="23"/>
                    </a:lnTo>
                    <a:lnTo>
                      <a:pt x="752" y="17"/>
                    </a:lnTo>
                    <a:lnTo>
                      <a:pt x="755" y="11"/>
                    </a:lnTo>
                    <a:lnTo>
                      <a:pt x="758" y="7"/>
                    </a:lnTo>
                    <a:lnTo>
                      <a:pt x="761" y="4"/>
                    </a:lnTo>
                    <a:lnTo>
                      <a:pt x="764" y="2"/>
                    </a:lnTo>
                    <a:lnTo>
                      <a:pt x="767" y="0"/>
                    </a:lnTo>
                    <a:lnTo>
                      <a:pt x="769" y="0"/>
                    </a:lnTo>
                    <a:lnTo>
                      <a:pt x="772" y="0"/>
                    </a:lnTo>
                    <a:lnTo>
                      <a:pt x="774" y="2"/>
                    </a:lnTo>
                    <a:lnTo>
                      <a:pt x="777" y="4"/>
                    </a:lnTo>
                    <a:lnTo>
                      <a:pt x="780" y="7"/>
                    </a:lnTo>
                    <a:lnTo>
                      <a:pt x="783" y="11"/>
                    </a:lnTo>
                    <a:lnTo>
                      <a:pt x="786" y="17"/>
                    </a:lnTo>
                    <a:lnTo>
                      <a:pt x="790" y="23"/>
                    </a:lnTo>
                    <a:lnTo>
                      <a:pt x="794" y="30"/>
                    </a:lnTo>
                    <a:lnTo>
                      <a:pt x="798" y="37"/>
                    </a:lnTo>
                    <a:lnTo>
                      <a:pt x="802" y="43"/>
                    </a:lnTo>
                    <a:lnTo>
                      <a:pt x="805" y="48"/>
                    </a:lnTo>
                    <a:lnTo>
                      <a:pt x="808" y="52"/>
                    </a:lnTo>
                    <a:lnTo>
                      <a:pt x="811" y="55"/>
                    </a:lnTo>
                    <a:lnTo>
                      <a:pt x="814" y="58"/>
                    </a:lnTo>
                    <a:lnTo>
                      <a:pt x="816" y="59"/>
                    </a:lnTo>
                    <a:lnTo>
                      <a:pt x="819" y="60"/>
                    </a:lnTo>
                    <a:lnTo>
                      <a:pt x="821" y="59"/>
                    </a:lnTo>
                    <a:lnTo>
                      <a:pt x="824" y="58"/>
                    </a:lnTo>
                    <a:lnTo>
                      <a:pt x="827" y="55"/>
                    </a:lnTo>
                    <a:lnTo>
                      <a:pt x="830" y="52"/>
                    </a:lnTo>
                    <a:lnTo>
                      <a:pt x="833" y="48"/>
                    </a:lnTo>
                    <a:lnTo>
                      <a:pt x="836" y="43"/>
                    </a:lnTo>
                    <a:lnTo>
                      <a:pt x="840" y="37"/>
                    </a:lnTo>
                    <a:lnTo>
                      <a:pt x="844" y="30"/>
                    </a:lnTo>
                    <a:lnTo>
                      <a:pt x="848" y="23"/>
                    </a:lnTo>
                    <a:lnTo>
                      <a:pt x="851" y="17"/>
                    </a:lnTo>
                    <a:lnTo>
                      <a:pt x="855" y="11"/>
                    </a:lnTo>
                    <a:lnTo>
                      <a:pt x="858" y="7"/>
                    </a:lnTo>
                    <a:lnTo>
                      <a:pt x="861" y="4"/>
                    </a:lnTo>
                    <a:lnTo>
                      <a:pt x="863" y="2"/>
                    </a:lnTo>
                    <a:lnTo>
                      <a:pt x="866" y="0"/>
                    </a:lnTo>
                    <a:lnTo>
                      <a:pt x="869" y="0"/>
                    </a:lnTo>
                    <a:lnTo>
                      <a:pt x="871" y="0"/>
                    </a:lnTo>
                    <a:lnTo>
                      <a:pt x="874" y="2"/>
                    </a:lnTo>
                    <a:lnTo>
                      <a:pt x="876" y="4"/>
                    </a:lnTo>
                    <a:lnTo>
                      <a:pt x="879" y="7"/>
                    </a:lnTo>
                    <a:lnTo>
                      <a:pt x="882" y="11"/>
                    </a:lnTo>
                    <a:lnTo>
                      <a:pt x="886" y="17"/>
                    </a:lnTo>
                    <a:lnTo>
                      <a:pt x="889" y="23"/>
                    </a:lnTo>
                    <a:lnTo>
                      <a:pt x="893" y="30"/>
                    </a:lnTo>
                  </a:path>
                </a:pathLst>
              </a:custGeom>
              <a:noFill/>
              <a:ln w="19050">
                <a:solidFill>
                  <a:srgbClr val="C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178" name="Freeform 203">
                <a:extLst>
                  <a:ext uri="{FF2B5EF4-FFF2-40B4-BE49-F238E27FC236}">
                    <a16:creationId xmlns:a16="http://schemas.microsoft.com/office/drawing/2014/main" id="{A64D2545-4097-45D9-8975-75D48457D51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57200" y="1434974"/>
                <a:ext cx="1258888" cy="84137"/>
              </a:xfrm>
              <a:custGeom>
                <a:avLst/>
                <a:gdLst>
                  <a:gd name="T0" fmla="*/ 2147483646 w 893"/>
                  <a:gd name="T1" fmla="*/ 2147483646 h 60"/>
                  <a:gd name="T2" fmla="*/ 2147483646 w 893"/>
                  <a:gd name="T3" fmla="*/ 2147483646 h 60"/>
                  <a:gd name="T4" fmla="*/ 2147483646 w 893"/>
                  <a:gd name="T5" fmla="*/ 2147483646 h 60"/>
                  <a:gd name="T6" fmla="*/ 2147483646 w 893"/>
                  <a:gd name="T7" fmla="*/ 2147483646 h 60"/>
                  <a:gd name="T8" fmla="*/ 2147483646 w 893"/>
                  <a:gd name="T9" fmla="*/ 0 h 60"/>
                  <a:gd name="T10" fmla="*/ 2147483646 w 893"/>
                  <a:gd name="T11" fmla="*/ 2147483646 h 60"/>
                  <a:gd name="T12" fmla="*/ 2147483646 w 893"/>
                  <a:gd name="T13" fmla="*/ 2147483646 h 60"/>
                  <a:gd name="T14" fmla="*/ 2147483646 w 893"/>
                  <a:gd name="T15" fmla="*/ 2147483646 h 60"/>
                  <a:gd name="T16" fmla="*/ 2147483646 w 893"/>
                  <a:gd name="T17" fmla="*/ 2147483646 h 60"/>
                  <a:gd name="T18" fmla="*/ 2147483646 w 893"/>
                  <a:gd name="T19" fmla="*/ 2147483646 h 60"/>
                  <a:gd name="T20" fmla="*/ 2147483646 w 893"/>
                  <a:gd name="T21" fmla="*/ 2147483646 h 60"/>
                  <a:gd name="T22" fmla="*/ 2147483646 w 893"/>
                  <a:gd name="T23" fmla="*/ 2147483646 h 60"/>
                  <a:gd name="T24" fmla="*/ 2147483646 w 893"/>
                  <a:gd name="T25" fmla="*/ 2147483646 h 60"/>
                  <a:gd name="T26" fmla="*/ 2147483646 w 893"/>
                  <a:gd name="T27" fmla="*/ 2147483646 h 60"/>
                  <a:gd name="T28" fmla="*/ 2147483646 w 893"/>
                  <a:gd name="T29" fmla="*/ 2147483646 h 60"/>
                  <a:gd name="T30" fmla="*/ 2147483646 w 893"/>
                  <a:gd name="T31" fmla="*/ 2147483646 h 60"/>
                  <a:gd name="T32" fmla="*/ 2147483646 w 893"/>
                  <a:gd name="T33" fmla="*/ 2147483646 h 60"/>
                  <a:gd name="T34" fmla="*/ 2147483646 w 893"/>
                  <a:gd name="T35" fmla="*/ 0 h 60"/>
                  <a:gd name="T36" fmla="*/ 2147483646 w 893"/>
                  <a:gd name="T37" fmla="*/ 2147483646 h 60"/>
                  <a:gd name="T38" fmla="*/ 2147483646 w 893"/>
                  <a:gd name="T39" fmla="*/ 2147483646 h 60"/>
                  <a:gd name="T40" fmla="*/ 2147483646 w 893"/>
                  <a:gd name="T41" fmla="*/ 2147483646 h 60"/>
                  <a:gd name="T42" fmla="*/ 2147483646 w 893"/>
                  <a:gd name="T43" fmla="*/ 2147483646 h 60"/>
                  <a:gd name="T44" fmla="*/ 2147483646 w 893"/>
                  <a:gd name="T45" fmla="*/ 2147483646 h 60"/>
                  <a:gd name="T46" fmla="*/ 2147483646 w 893"/>
                  <a:gd name="T47" fmla="*/ 0 h 60"/>
                  <a:gd name="T48" fmla="*/ 2147483646 w 893"/>
                  <a:gd name="T49" fmla="*/ 2147483646 h 60"/>
                  <a:gd name="T50" fmla="*/ 2147483646 w 893"/>
                  <a:gd name="T51" fmla="*/ 2147483646 h 60"/>
                  <a:gd name="T52" fmla="*/ 2147483646 w 893"/>
                  <a:gd name="T53" fmla="*/ 2147483646 h 60"/>
                  <a:gd name="T54" fmla="*/ 2147483646 w 893"/>
                  <a:gd name="T55" fmla="*/ 2147483646 h 60"/>
                  <a:gd name="T56" fmla="*/ 2147483646 w 893"/>
                  <a:gd name="T57" fmla="*/ 2147483646 h 60"/>
                  <a:gd name="T58" fmla="*/ 2147483646 w 893"/>
                  <a:gd name="T59" fmla="*/ 2147483646 h 60"/>
                  <a:gd name="T60" fmla="*/ 2147483646 w 893"/>
                  <a:gd name="T61" fmla="*/ 2147483646 h 60"/>
                  <a:gd name="T62" fmla="*/ 2147483646 w 893"/>
                  <a:gd name="T63" fmla="*/ 2147483646 h 60"/>
                  <a:gd name="T64" fmla="*/ 2147483646 w 893"/>
                  <a:gd name="T65" fmla="*/ 2147483646 h 60"/>
                  <a:gd name="T66" fmla="*/ 2147483646 w 893"/>
                  <a:gd name="T67" fmla="*/ 2147483646 h 60"/>
                  <a:gd name="T68" fmla="*/ 2147483646 w 893"/>
                  <a:gd name="T69" fmla="*/ 2147483646 h 60"/>
                  <a:gd name="T70" fmla="*/ 2147483646 w 893"/>
                  <a:gd name="T71" fmla="*/ 2147483646 h 60"/>
                  <a:gd name="T72" fmla="*/ 2147483646 w 893"/>
                  <a:gd name="T73" fmla="*/ 0 h 60"/>
                  <a:gd name="T74" fmla="*/ 2147483646 w 893"/>
                  <a:gd name="T75" fmla="*/ 2147483646 h 60"/>
                  <a:gd name="T76" fmla="*/ 2147483646 w 893"/>
                  <a:gd name="T77" fmla="*/ 2147483646 h 60"/>
                  <a:gd name="T78" fmla="*/ 2147483646 w 893"/>
                  <a:gd name="T79" fmla="*/ 2147483646 h 60"/>
                  <a:gd name="T80" fmla="*/ 2147483646 w 893"/>
                  <a:gd name="T81" fmla="*/ 2147483646 h 60"/>
                  <a:gd name="T82" fmla="*/ 2147483646 w 893"/>
                  <a:gd name="T83" fmla="*/ 2147483646 h 60"/>
                  <a:gd name="T84" fmla="*/ 2147483646 w 893"/>
                  <a:gd name="T85" fmla="*/ 2147483646 h 60"/>
                  <a:gd name="T86" fmla="*/ 2147483646 w 893"/>
                  <a:gd name="T87" fmla="*/ 2147483646 h 60"/>
                  <a:gd name="T88" fmla="*/ 2147483646 w 893"/>
                  <a:gd name="T89" fmla="*/ 2147483646 h 60"/>
                  <a:gd name="T90" fmla="*/ 2147483646 w 893"/>
                  <a:gd name="T91" fmla="*/ 2147483646 h 60"/>
                  <a:gd name="T92" fmla="*/ 2147483646 w 893"/>
                  <a:gd name="T93" fmla="*/ 2147483646 h 60"/>
                  <a:gd name="T94" fmla="*/ 2147483646 w 893"/>
                  <a:gd name="T95" fmla="*/ 2147483646 h 60"/>
                  <a:gd name="T96" fmla="*/ 2147483646 w 893"/>
                  <a:gd name="T97" fmla="*/ 2147483646 h 60"/>
                  <a:gd name="T98" fmla="*/ 2147483646 w 893"/>
                  <a:gd name="T99" fmla="*/ 0 h 60"/>
                  <a:gd name="T100" fmla="*/ 2147483646 w 893"/>
                  <a:gd name="T101" fmla="*/ 2147483646 h 60"/>
                  <a:gd name="T102" fmla="*/ 2147483646 w 893"/>
                  <a:gd name="T103" fmla="*/ 2147483646 h 60"/>
                  <a:gd name="T104" fmla="*/ 2147483646 w 893"/>
                  <a:gd name="T105" fmla="*/ 2147483646 h 60"/>
                  <a:gd name="T106" fmla="*/ 2147483646 w 893"/>
                  <a:gd name="T107" fmla="*/ 2147483646 h 60"/>
                  <a:gd name="T108" fmla="*/ 2147483646 w 893"/>
                  <a:gd name="T109" fmla="*/ 2147483646 h 60"/>
                  <a:gd name="T110" fmla="*/ 2147483646 w 893"/>
                  <a:gd name="T111" fmla="*/ 0 h 60"/>
                  <a:gd name="T112" fmla="*/ 2147483646 w 893"/>
                  <a:gd name="T113" fmla="*/ 2147483646 h 60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893"/>
                  <a:gd name="T172" fmla="*/ 0 h 60"/>
                  <a:gd name="T173" fmla="*/ 893 w 893"/>
                  <a:gd name="T174" fmla="*/ 60 h 60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893" h="60">
                    <a:moveTo>
                      <a:pt x="0" y="30"/>
                    </a:moveTo>
                    <a:lnTo>
                      <a:pt x="4" y="37"/>
                    </a:lnTo>
                    <a:lnTo>
                      <a:pt x="8" y="43"/>
                    </a:lnTo>
                    <a:lnTo>
                      <a:pt x="11" y="48"/>
                    </a:lnTo>
                    <a:lnTo>
                      <a:pt x="14" y="52"/>
                    </a:lnTo>
                    <a:lnTo>
                      <a:pt x="17" y="55"/>
                    </a:lnTo>
                    <a:lnTo>
                      <a:pt x="20" y="58"/>
                    </a:lnTo>
                    <a:lnTo>
                      <a:pt x="22" y="59"/>
                    </a:lnTo>
                    <a:lnTo>
                      <a:pt x="25" y="60"/>
                    </a:lnTo>
                    <a:lnTo>
                      <a:pt x="27" y="59"/>
                    </a:lnTo>
                    <a:lnTo>
                      <a:pt x="30" y="58"/>
                    </a:lnTo>
                    <a:lnTo>
                      <a:pt x="33" y="55"/>
                    </a:lnTo>
                    <a:lnTo>
                      <a:pt x="36" y="52"/>
                    </a:lnTo>
                    <a:lnTo>
                      <a:pt x="39" y="48"/>
                    </a:lnTo>
                    <a:lnTo>
                      <a:pt x="42" y="43"/>
                    </a:lnTo>
                    <a:lnTo>
                      <a:pt x="46" y="37"/>
                    </a:lnTo>
                    <a:lnTo>
                      <a:pt x="50" y="30"/>
                    </a:lnTo>
                    <a:lnTo>
                      <a:pt x="54" y="23"/>
                    </a:lnTo>
                    <a:lnTo>
                      <a:pt x="57" y="17"/>
                    </a:lnTo>
                    <a:lnTo>
                      <a:pt x="61" y="11"/>
                    </a:lnTo>
                    <a:lnTo>
                      <a:pt x="64" y="7"/>
                    </a:lnTo>
                    <a:lnTo>
                      <a:pt x="67" y="4"/>
                    </a:lnTo>
                    <a:lnTo>
                      <a:pt x="69" y="2"/>
                    </a:lnTo>
                    <a:lnTo>
                      <a:pt x="72" y="0"/>
                    </a:lnTo>
                    <a:lnTo>
                      <a:pt x="74" y="0"/>
                    </a:lnTo>
                    <a:lnTo>
                      <a:pt x="77" y="0"/>
                    </a:lnTo>
                    <a:lnTo>
                      <a:pt x="80" y="2"/>
                    </a:lnTo>
                    <a:lnTo>
                      <a:pt x="82" y="4"/>
                    </a:lnTo>
                    <a:lnTo>
                      <a:pt x="85" y="7"/>
                    </a:lnTo>
                    <a:lnTo>
                      <a:pt x="88" y="11"/>
                    </a:lnTo>
                    <a:lnTo>
                      <a:pt x="92" y="17"/>
                    </a:lnTo>
                    <a:lnTo>
                      <a:pt x="95" y="23"/>
                    </a:lnTo>
                    <a:lnTo>
                      <a:pt x="99" y="30"/>
                    </a:lnTo>
                    <a:lnTo>
                      <a:pt x="103" y="37"/>
                    </a:lnTo>
                    <a:lnTo>
                      <a:pt x="107" y="43"/>
                    </a:lnTo>
                    <a:lnTo>
                      <a:pt x="110" y="48"/>
                    </a:lnTo>
                    <a:lnTo>
                      <a:pt x="113" y="52"/>
                    </a:lnTo>
                    <a:lnTo>
                      <a:pt x="116" y="55"/>
                    </a:lnTo>
                    <a:lnTo>
                      <a:pt x="119" y="58"/>
                    </a:lnTo>
                    <a:lnTo>
                      <a:pt x="122" y="59"/>
                    </a:lnTo>
                    <a:lnTo>
                      <a:pt x="124" y="60"/>
                    </a:lnTo>
                    <a:lnTo>
                      <a:pt x="127" y="59"/>
                    </a:lnTo>
                    <a:lnTo>
                      <a:pt x="129" y="58"/>
                    </a:lnTo>
                    <a:lnTo>
                      <a:pt x="132" y="55"/>
                    </a:lnTo>
                    <a:lnTo>
                      <a:pt x="135" y="52"/>
                    </a:lnTo>
                    <a:lnTo>
                      <a:pt x="138" y="48"/>
                    </a:lnTo>
                    <a:lnTo>
                      <a:pt x="141" y="43"/>
                    </a:lnTo>
                    <a:lnTo>
                      <a:pt x="145" y="37"/>
                    </a:lnTo>
                    <a:lnTo>
                      <a:pt x="149" y="30"/>
                    </a:lnTo>
                    <a:lnTo>
                      <a:pt x="153" y="23"/>
                    </a:lnTo>
                    <a:lnTo>
                      <a:pt x="157" y="17"/>
                    </a:lnTo>
                    <a:lnTo>
                      <a:pt x="160" y="11"/>
                    </a:lnTo>
                    <a:lnTo>
                      <a:pt x="163" y="7"/>
                    </a:lnTo>
                    <a:lnTo>
                      <a:pt x="166" y="4"/>
                    </a:lnTo>
                    <a:lnTo>
                      <a:pt x="169" y="2"/>
                    </a:lnTo>
                    <a:lnTo>
                      <a:pt x="171" y="0"/>
                    </a:lnTo>
                    <a:lnTo>
                      <a:pt x="174" y="0"/>
                    </a:lnTo>
                    <a:lnTo>
                      <a:pt x="176" y="0"/>
                    </a:lnTo>
                    <a:lnTo>
                      <a:pt x="179" y="2"/>
                    </a:lnTo>
                    <a:lnTo>
                      <a:pt x="182" y="4"/>
                    </a:lnTo>
                    <a:lnTo>
                      <a:pt x="184" y="7"/>
                    </a:lnTo>
                    <a:lnTo>
                      <a:pt x="188" y="11"/>
                    </a:lnTo>
                    <a:lnTo>
                      <a:pt x="191" y="17"/>
                    </a:lnTo>
                    <a:lnTo>
                      <a:pt x="195" y="23"/>
                    </a:lnTo>
                    <a:lnTo>
                      <a:pt x="199" y="30"/>
                    </a:lnTo>
                    <a:lnTo>
                      <a:pt x="203" y="37"/>
                    </a:lnTo>
                    <a:lnTo>
                      <a:pt x="206" y="43"/>
                    </a:lnTo>
                    <a:lnTo>
                      <a:pt x="209" y="48"/>
                    </a:lnTo>
                    <a:lnTo>
                      <a:pt x="213" y="52"/>
                    </a:lnTo>
                    <a:lnTo>
                      <a:pt x="215" y="55"/>
                    </a:lnTo>
                    <a:lnTo>
                      <a:pt x="218" y="58"/>
                    </a:lnTo>
                    <a:lnTo>
                      <a:pt x="221" y="59"/>
                    </a:lnTo>
                    <a:lnTo>
                      <a:pt x="223" y="60"/>
                    </a:lnTo>
                    <a:lnTo>
                      <a:pt x="226" y="59"/>
                    </a:lnTo>
                    <a:lnTo>
                      <a:pt x="229" y="58"/>
                    </a:lnTo>
                    <a:lnTo>
                      <a:pt x="231" y="55"/>
                    </a:lnTo>
                    <a:lnTo>
                      <a:pt x="234" y="52"/>
                    </a:lnTo>
                    <a:lnTo>
                      <a:pt x="237" y="48"/>
                    </a:lnTo>
                    <a:lnTo>
                      <a:pt x="241" y="43"/>
                    </a:lnTo>
                    <a:lnTo>
                      <a:pt x="244" y="37"/>
                    </a:lnTo>
                    <a:lnTo>
                      <a:pt x="248" y="30"/>
                    </a:lnTo>
                    <a:lnTo>
                      <a:pt x="252" y="23"/>
                    </a:lnTo>
                    <a:lnTo>
                      <a:pt x="256" y="17"/>
                    </a:lnTo>
                    <a:lnTo>
                      <a:pt x="259" y="11"/>
                    </a:lnTo>
                    <a:lnTo>
                      <a:pt x="262" y="7"/>
                    </a:lnTo>
                    <a:lnTo>
                      <a:pt x="265" y="4"/>
                    </a:lnTo>
                    <a:lnTo>
                      <a:pt x="268" y="2"/>
                    </a:lnTo>
                    <a:lnTo>
                      <a:pt x="270" y="0"/>
                    </a:lnTo>
                    <a:lnTo>
                      <a:pt x="273" y="0"/>
                    </a:lnTo>
                    <a:lnTo>
                      <a:pt x="276" y="0"/>
                    </a:lnTo>
                    <a:lnTo>
                      <a:pt x="278" y="2"/>
                    </a:lnTo>
                    <a:lnTo>
                      <a:pt x="281" y="4"/>
                    </a:lnTo>
                    <a:lnTo>
                      <a:pt x="284" y="7"/>
                    </a:lnTo>
                    <a:lnTo>
                      <a:pt x="287" y="11"/>
                    </a:lnTo>
                    <a:lnTo>
                      <a:pt x="290" y="17"/>
                    </a:lnTo>
                    <a:lnTo>
                      <a:pt x="294" y="23"/>
                    </a:lnTo>
                    <a:lnTo>
                      <a:pt x="298" y="30"/>
                    </a:lnTo>
                    <a:lnTo>
                      <a:pt x="302" y="37"/>
                    </a:lnTo>
                    <a:lnTo>
                      <a:pt x="305" y="43"/>
                    </a:lnTo>
                    <a:lnTo>
                      <a:pt x="309" y="48"/>
                    </a:lnTo>
                    <a:lnTo>
                      <a:pt x="312" y="52"/>
                    </a:lnTo>
                    <a:lnTo>
                      <a:pt x="315" y="55"/>
                    </a:lnTo>
                    <a:lnTo>
                      <a:pt x="317" y="58"/>
                    </a:lnTo>
                    <a:lnTo>
                      <a:pt x="320" y="59"/>
                    </a:lnTo>
                    <a:lnTo>
                      <a:pt x="323" y="60"/>
                    </a:lnTo>
                    <a:lnTo>
                      <a:pt x="325" y="59"/>
                    </a:lnTo>
                    <a:lnTo>
                      <a:pt x="328" y="58"/>
                    </a:lnTo>
                    <a:lnTo>
                      <a:pt x="330" y="55"/>
                    </a:lnTo>
                    <a:lnTo>
                      <a:pt x="333" y="52"/>
                    </a:lnTo>
                    <a:lnTo>
                      <a:pt x="336" y="48"/>
                    </a:lnTo>
                    <a:lnTo>
                      <a:pt x="340" y="43"/>
                    </a:lnTo>
                    <a:lnTo>
                      <a:pt x="343" y="37"/>
                    </a:lnTo>
                    <a:lnTo>
                      <a:pt x="347" y="30"/>
                    </a:lnTo>
                    <a:lnTo>
                      <a:pt x="351" y="23"/>
                    </a:lnTo>
                    <a:lnTo>
                      <a:pt x="355" y="17"/>
                    </a:lnTo>
                    <a:lnTo>
                      <a:pt x="358" y="11"/>
                    </a:lnTo>
                    <a:lnTo>
                      <a:pt x="361" y="7"/>
                    </a:lnTo>
                    <a:lnTo>
                      <a:pt x="364" y="4"/>
                    </a:lnTo>
                    <a:lnTo>
                      <a:pt x="367" y="2"/>
                    </a:lnTo>
                    <a:lnTo>
                      <a:pt x="370" y="0"/>
                    </a:lnTo>
                    <a:lnTo>
                      <a:pt x="372" y="0"/>
                    </a:lnTo>
                    <a:lnTo>
                      <a:pt x="375" y="0"/>
                    </a:lnTo>
                    <a:lnTo>
                      <a:pt x="377" y="2"/>
                    </a:lnTo>
                    <a:lnTo>
                      <a:pt x="380" y="4"/>
                    </a:lnTo>
                    <a:lnTo>
                      <a:pt x="383" y="7"/>
                    </a:lnTo>
                    <a:lnTo>
                      <a:pt x="386" y="11"/>
                    </a:lnTo>
                    <a:lnTo>
                      <a:pt x="389" y="17"/>
                    </a:lnTo>
                    <a:lnTo>
                      <a:pt x="393" y="23"/>
                    </a:lnTo>
                    <a:lnTo>
                      <a:pt x="397" y="30"/>
                    </a:lnTo>
                    <a:lnTo>
                      <a:pt x="401" y="37"/>
                    </a:lnTo>
                    <a:lnTo>
                      <a:pt x="405" y="43"/>
                    </a:lnTo>
                    <a:lnTo>
                      <a:pt x="408" y="48"/>
                    </a:lnTo>
                    <a:lnTo>
                      <a:pt x="411" y="52"/>
                    </a:lnTo>
                    <a:lnTo>
                      <a:pt x="414" y="55"/>
                    </a:lnTo>
                    <a:lnTo>
                      <a:pt x="417" y="58"/>
                    </a:lnTo>
                    <a:lnTo>
                      <a:pt x="419" y="59"/>
                    </a:lnTo>
                    <a:lnTo>
                      <a:pt x="422" y="60"/>
                    </a:lnTo>
                    <a:lnTo>
                      <a:pt x="424" y="59"/>
                    </a:lnTo>
                    <a:lnTo>
                      <a:pt x="427" y="58"/>
                    </a:lnTo>
                    <a:lnTo>
                      <a:pt x="430" y="55"/>
                    </a:lnTo>
                    <a:lnTo>
                      <a:pt x="433" y="52"/>
                    </a:lnTo>
                    <a:lnTo>
                      <a:pt x="436" y="48"/>
                    </a:lnTo>
                    <a:lnTo>
                      <a:pt x="439" y="43"/>
                    </a:lnTo>
                    <a:lnTo>
                      <a:pt x="443" y="37"/>
                    </a:lnTo>
                    <a:lnTo>
                      <a:pt x="447" y="30"/>
                    </a:lnTo>
                    <a:lnTo>
                      <a:pt x="451" y="23"/>
                    </a:lnTo>
                    <a:lnTo>
                      <a:pt x="454" y="17"/>
                    </a:lnTo>
                    <a:lnTo>
                      <a:pt x="458" y="11"/>
                    </a:lnTo>
                    <a:lnTo>
                      <a:pt x="461" y="7"/>
                    </a:lnTo>
                    <a:lnTo>
                      <a:pt x="464" y="4"/>
                    </a:lnTo>
                    <a:lnTo>
                      <a:pt x="466" y="2"/>
                    </a:lnTo>
                    <a:lnTo>
                      <a:pt x="469" y="0"/>
                    </a:lnTo>
                    <a:lnTo>
                      <a:pt x="471" y="0"/>
                    </a:lnTo>
                    <a:lnTo>
                      <a:pt x="474" y="0"/>
                    </a:lnTo>
                    <a:lnTo>
                      <a:pt x="477" y="2"/>
                    </a:lnTo>
                    <a:lnTo>
                      <a:pt x="479" y="4"/>
                    </a:lnTo>
                    <a:lnTo>
                      <a:pt x="482" y="7"/>
                    </a:lnTo>
                    <a:lnTo>
                      <a:pt x="485" y="11"/>
                    </a:lnTo>
                    <a:lnTo>
                      <a:pt x="489" y="17"/>
                    </a:lnTo>
                    <a:lnTo>
                      <a:pt x="492" y="23"/>
                    </a:lnTo>
                    <a:lnTo>
                      <a:pt x="496" y="30"/>
                    </a:lnTo>
                    <a:lnTo>
                      <a:pt x="500" y="37"/>
                    </a:lnTo>
                    <a:lnTo>
                      <a:pt x="504" y="43"/>
                    </a:lnTo>
                    <a:lnTo>
                      <a:pt x="507" y="48"/>
                    </a:lnTo>
                    <a:lnTo>
                      <a:pt x="510" y="52"/>
                    </a:lnTo>
                    <a:lnTo>
                      <a:pt x="513" y="55"/>
                    </a:lnTo>
                    <a:lnTo>
                      <a:pt x="516" y="58"/>
                    </a:lnTo>
                    <a:lnTo>
                      <a:pt x="519" y="59"/>
                    </a:lnTo>
                    <a:lnTo>
                      <a:pt x="521" y="60"/>
                    </a:lnTo>
                    <a:lnTo>
                      <a:pt x="524" y="59"/>
                    </a:lnTo>
                    <a:lnTo>
                      <a:pt x="526" y="58"/>
                    </a:lnTo>
                    <a:lnTo>
                      <a:pt x="529" y="55"/>
                    </a:lnTo>
                    <a:lnTo>
                      <a:pt x="532" y="52"/>
                    </a:lnTo>
                    <a:lnTo>
                      <a:pt x="535" y="48"/>
                    </a:lnTo>
                    <a:lnTo>
                      <a:pt x="538" y="43"/>
                    </a:lnTo>
                    <a:lnTo>
                      <a:pt x="542" y="37"/>
                    </a:lnTo>
                    <a:lnTo>
                      <a:pt x="546" y="30"/>
                    </a:lnTo>
                    <a:lnTo>
                      <a:pt x="550" y="23"/>
                    </a:lnTo>
                    <a:lnTo>
                      <a:pt x="554" y="17"/>
                    </a:lnTo>
                    <a:lnTo>
                      <a:pt x="557" y="11"/>
                    </a:lnTo>
                    <a:lnTo>
                      <a:pt x="560" y="7"/>
                    </a:lnTo>
                    <a:lnTo>
                      <a:pt x="563" y="4"/>
                    </a:lnTo>
                    <a:lnTo>
                      <a:pt x="566" y="2"/>
                    </a:lnTo>
                    <a:lnTo>
                      <a:pt x="568" y="0"/>
                    </a:lnTo>
                    <a:lnTo>
                      <a:pt x="571" y="0"/>
                    </a:lnTo>
                    <a:lnTo>
                      <a:pt x="573" y="0"/>
                    </a:lnTo>
                    <a:lnTo>
                      <a:pt x="576" y="2"/>
                    </a:lnTo>
                    <a:lnTo>
                      <a:pt x="579" y="4"/>
                    </a:lnTo>
                    <a:lnTo>
                      <a:pt x="582" y="7"/>
                    </a:lnTo>
                    <a:lnTo>
                      <a:pt x="585" y="11"/>
                    </a:lnTo>
                    <a:lnTo>
                      <a:pt x="588" y="17"/>
                    </a:lnTo>
                    <a:lnTo>
                      <a:pt x="592" y="23"/>
                    </a:lnTo>
                    <a:lnTo>
                      <a:pt x="596" y="30"/>
                    </a:lnTo>
                    <a:lnTo>
                      <a:pt x="600" y="37"/>
                    </a:lnTo>
                    <a:lnTo>
                      <a:pt x="603" y="43"/>
                    </a:lnTo>
                    <a:lnTo>
                      <a:pt x="607" y="48"/>
                    </a:lnTo>
                    <a:lnTo>
                      <a:pt x="610" y="52"/>
                    </a:lnTo>
                    <a:lnTo>
                      <a:pt x="612" y="55"/>
                    </a:lnTo>
                    <a:lnTo>
                      <a:pt x="615" y="58"/>
                    </a:lnTo>
                    <a:lnTo>
                      <a:pt x="618" y="59"/>
                    </a:lnTo>
                    <a:lnTo>
                      <a:pt x="620" y="60"/>
                    </a:lnTo>
                    <a:lnTo>
                      <a:pt x="623" y="59"/>
                    </a:lnTo>
                    <a:lnTo>
                      <a:pt x="626" y="58"/>
                    </a:lnTo>
                    <a:lnTo>
                      <a:pt x="628" y="55"/>
                    </a:lnTo>
                    <a:lnTo>
                      <a:pt x="631" y="52"/>
                    </a:lnTo>
                    <a:lnTo>
                      <a:pt x="634" y="48"/>
                    </a:lnTo>
                    <a:lnTo>
                      <a:pt x="638" y="43"/>
                    </a:lnTo>
                    <a:lnTo>
                      <a:pt x="641" y="37"/>
                    </a:lnTo>
                    <a:lnTo>
                      <a:pt x="645" y="30"/>
                    </a:lnTo>
                    <a:lnTo>
                      <a:pt x="649" y="23"/>
                    </a:lnTo>
                    <a:lnTo>
                      <a:pt x="653" y="17"/>
                    </a:lnTo>
                    <a:lnTo>
                      <a:pt x="656" y="11"/>
                    </a:lnTo>
                    <a:lnTo>
                      <a:pt x="659" y="7"/>
                    </a:lnTo>
                    <a:lnTo>
                      <a:pt x="662" y="4"/>
                    </a:lnTo>
                    <a:lnTo>
                      <a:pt x="665" y="2"/>
                    </a:lnTo>
                    <a:lnTo>
                      <a:pt x="667" y="0"/>
                    </a:lnTo>
                    <a:lnTo>
                      <a:pt x="670" y="0"/>
                    </a:lnTo>
                    <a:lnTo>
                      <a:pt x="673" y="0"/>
                    </a:lnTo>
                    <a:lnTo>
                      <a:pt x="675" y="2"/>
                    </a:lnTo>
                    <a:lnTo>
                      <a:pt x="678" y="4"/>
                    </a:lnTo>
                    <a:lnTo>
                      <a:pt x="681" y="7"/>
                    </a:lnTo>
                    <a:lnTo>
                      <a:pt x="684" y="11"/>
                    </a:lnTo>
                    <a:lnTo>
                      <a:pt x="687" y="17"/>
                    </a:lnTo>
                    <a:lnTo>
                      <a:pt x="691" y="23"/>
                    </a:lnTo>
                    <a:lnTo>
                      <a:pt x="695" y="30"/>
                    </a:lnTo>
                    <a:lnTo>
                      <a:pt x="699" y="37"/>
                    </a:lnTo>
                    <a:lnTo>
                      <a:pt x="702" y="43"/>
                    </a:lnTo>
                    <a:lnTo>
                      <a:pt x="706" y="48"/>
                    </a:lnTo>
                    <a:lnTo>
                      <a:pt x="709" y="52"/>
                    </a:lnTo>
                    <a:lnTo>
                      <a:pt x="712" y="55"/>
                    </a:lnTo>
                    <a:lnTo>
                      <a:pt x="714" y="58"/>
                    </a:lnTo>
                    <a:lnTo>
                      <a:pt x="717" y="59"/>
                    </a:lnTo>
                    <a:lnTo>
                      <a:pt x="720" y="60"/>
                    </a:lnTo>
                    <a:lnTo>
                      <a:pt x="722" y="59"/>
                    </a:lnTo>
                    <a:lnTo>
                      <a:pt x="725" y="58"/>
                    </a:lnTo>
                    <a:lnTo>
                      <a:pt x="728" y="55"/>
                    </a:lnTo>
                    <a:lnTo>
                      <a:pt x="730" y="52"/>
                    </a:lnTo>
                    <a:lnTo>
                      <a:pt x="733" y="48"/>
                    </a:lnTo>
                    <a:lnTo>
                      <a:pt x="737" y="43"/>
                    </a:lnTo>
                    <a:lnTo>
                      <a:pt x="740" y="37"/>
                    </a:lnTo>
                    <a:lnTo>
                      <a:pt x="744" y="30"/>
                    </a:lnTo>
                    <a:lnTo>
                      <a:pt x="748" y="23"/>
                    </a:lnTo>
                    <a:lnTo>
                      <a:pt x="752" y="17"/>
                    </a:lnTo>
                    <a:lnTo>
                      <a:pt x="755" y="11"/>
                    </a:lnTo>
                    <a:lnTo>
                      <a:pt x="758" y="7"/>
                    </a:lnTo>
                    <a:lnTo>
                      <a:pt x="761" y="4"/>
                    </a:lnTo>
                    <a:lnTo>
                      <a:pt x="764" y="2"/>
                    </a:lnTo>
                    <a:lnTo>
                      <a:pt x="767" y="0"/>
                    </a:lnTo>
                    <a:lnTo>
                      <a:pt x="769" y="0"/>
                    </a:lnTo>
                    <a:lnTo>
                      <a:pt x="772" y="0"/>
                    </a:lnTo>
                    <a:lnTo>
                      <a:pt x="774" y="2"/>
                    </a:lnTo>
                    <a:lnTo>
                      <a:pt x="777" y="4"/>
                    </a:lnTo>
                    <a:lnTo>
                      <a:pt x="780" y="7"/>
                    </a:lnTo>
                    <a:lnTo>
                      <a:pt x="783" y="11"/>
                    </a:lnTo>
                    <a:lnTo>
                      <a:pt x="786" y="17"/>
                    </a:lnTo>
                    <a:lnTo>
                      <a:pt x="790" y="23"/>
                    </a:lnTo>
                    <a:lnTo>
                      <a:pt x="794" y="30"/>
                    </a:lnTo>
                    <a:lnTo>
                      <a:pt x="798" y="37"/>
                    </a:lnTo>
                    <a:lnTo>
                      <a:pt x="802" y="43"/>
                    </a:lnTo>
                    <a:lnTo>
                      <a:pt x="805" y="48"/>
                    </a:lnTo>
                    <a:lnTo>
                      <a:pt x="808" y="52"/>
                    </a:lnTo>
                    <a:lnTo>
                      <a:pt x="811" y="55"/>
                    </a:lnTo>
                    <a:lnTo>
                      <a:pt x="814" y="58"/>
                    </a:lnTo>
                    <a:lnTo>
                      <a:pt x="816" y="59"/>
                    </a:lnTo>
                    <a:lnTo>
                      <a:pt x="819" y="60"/>
                    </a:lnTo>
                    <a:lnTo>
                      <a:pt x="821" y="59"/>
                    </a:lnTo>
                    <a:lnTo>
                      <a:pt x="824" y="58"/>
                    </a:lnTo>
                    <a:lnTo>
                      <a:pt x="827" y="55"/>
                    </a:lnTo>
                    <a:lnTo>
                      <a:pt x="830" y="52"/>
                    </a:lnTo>
                    <a:lnTo>
                      <a:pt x="833" y="48"/>
                    </a:lnTo>
                    <a:lnTo>
                      <a:pt x="836" y="43"/>
                    </a:lnTo>
                    <a:lnTo>
                      <a:pt x="840" y="37"/>
                    </a:lnTo>
                    <a:lnTo>
                      <a:pt x="844" y="30"/>
                    </a:lnTo>
                    <a:lnTo>
                      <a:pt x="848" y="23"/>
                    </a:lnTo>
                    <a:lnTo>
                      <a:pt x="851" y="17"/>
                    </a:lnTo>
                    <a:lnTo>
                      <a:pt x="855" y="11"/>
                    </a:lnTo>
                    <a:lnTo>
                      <a:pt x="858" y="7"/>
                    </a:lnTo>
                    <a:lnTo>
                      <a:pt x="861" y="4"/>
                    </a:lnTo>
                    <a:lnTo>
                      <a:pt x="863" y="2"/>
                    </a:lnTo>
                    <a:lnTo>
                      <a:pt x="866" y="0"/>
                    </a:lnTo>
                    <a:lnTo>
                      <a:pt x="869" y="0"/>
                    </a:lnTo>
                    <a:lnTo>
                      <a:pt x="871" y="0"/>
                    </a:lnTo>
                    <a:lnTo>
                      <a:pt x="874" y="2"/>
                    </a:lnTo>
                    <a:lnTo>
                      <a:pt x="876" y="4"/>
                    </a:lnTo>
                    <a:lnTo>
                      <a:pt x="879" y="7"/>
                    </a:lnTo>
                    <a:lnTo>
                      <a:pt x="882" y="11"/>
                    </a:lnTo>
                    <a:lnTo>
                      <a:pt x="886" y="17"/>
                    </a:lnTo>
                    <a:lnTo>
                      <a:pt x="889" y="23"/>
                    </a:lnTo>
                    <a:lnTo>
                      <a:pt x="893" y="30"/>
                    </a:lnTo>
                  </a:path>
                </a:pathLst>
              </a:custGeom>
              <a:noFill/>
              <a:ln w="19050">
                <a:solidFill>
                  <a:srgbClr val="C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179" name="Freeform 203">
                <a:extLst>
                  <a:ext uri="{FF2B5EF4-FFF2-40B4-BE49-F238E27FC236}">
                    <a16:creationId xmlns:a16="http://schemas.microsoft.com/office/drawing/2014/main" id="{C227531D-9FBD-4285-99DC-EEBED8FABBE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19369" y="1441489"/>
                <a:ext cx="1258888" cy="84137"/>
              </a:xfrm>
              <a:custGeom>
                <a:avLst/>
                <a:gdLst>
                  <a:gd name="T0" fmla="*/ 2147483646 w 893"/>
                  <a:gd name="T1" fmla="*/ 2147483646 h 60"/>
                  <a:gd name="T2" fmla="*/ 2147483646 w 893"/>
                  <a:gd name="T3" fmla="*/ 2147483646 h 60"/>
                  <a:gd name="T4" fmla="*/ 2147483646 w 893"/>
                  <a:gd name="T5" fmla="*/ 2147483646 h 60"/>
                  <a:gd name="T6" fmla="*/ 2147483646 w 893"/>
                  <a:gd name="T7" fmla="*/ 2147483646 h 60"/>
                  <a:gd name="T8" fmla="*/ 2147483646 w 893"/>
                  <a:gd name="T9" fmla="*/ 0 h 60"/>
                  <a:gd name="T10" fmla="*/ 2147483646 w 893"/>
                  <a:gd name="T11" fmla="*/ 2147483646 h 60"/>
                  <a:gd name="T12" fmla="*/ 2147483646 w 893"/>
                  <a:gd name="T13" fmla="*/ 2147483646 h 60"/>
                  <a:gd name="T14" fmla="*/ 2147483646 w 893"/>
                  <a:gd name="T15" fmla="*/ 2147483646 h 60"/>
                  <a:gd name="T16" fmla="*/ 2147483646 w 893"/>
                  <a:gd name="T17" fmla="*/ 2147483646 h 60"/>
                  <a:gd name="T18" fmla="*/ 2147483646 w 893"/>
                  <a:gd name="T19" fmla="*/ 2147483646 h 60"/>
                  <a:gd name="T20" fmla="*/ 2147483646 w 893"/>
                  <a:gd name="T21" fmla="*/ 2147483646 h 60"/>
                  <a:gd name="T22" fmla="*/ 2147483646 w 893"/>
                  <a:gd name="T23" fmla="*/ 2147483646 h 60"/>
                  <a:gd name="T24" fmla="*/ 2147483646 w 893"/>
                  <a:gd name="T25" fmla="*/ 2147483646 h 60"/>
                  <a:gd name="T26" fmla="*/ 2147483646 w 893"/>
                  <a:gd name="T27" fmla="*/ 2147483646 h 60"/>
                  <a:gd name="T28" fmla="*/ 2147483646 w 893"/>
                  <a:gd name="T29" fmla="*/ 2147483646 h 60"/>
                  <a:gd name="T30" fmla="*/ 2147483646 w 893"/>
                  <a:gd name="T31" fmla="*/ 2147483646 h 60"/>
                  <a:gd name="T32" fmla="*/ 2147483646 w 893"/>
                  <a:gd name="T33" fmla="*/ 2147483646 h 60"/>
                  <a:gd name="T34" fmla="*/ 2147483646 w 893"/>
                  <a:gd name="T35" fmla="*/ 0 h 60"/>
                  <a:gd name="T36" fmla="*/ 2147483646 w 893"/>
                  <a:gd name="T37" fmla="*/ 2147483646 h 60"/>
                  <a:gd name="T38" fmla="*/ 2147483646 w 893"/>
                  <a:gd name="T39" fmla="*/ 2147483646 h 60"/>
                  <a:gd name="T40" fmla="*/ 2147483646 w 893"/>
                  <a:gd name="T41" fmla="*/ 2147483646 h 60"/>
                  <a:gd name="T42" fmla="*/ 2147483646 w 893"/>
                  <a:gd name="T43" fmla="*/ 2147483646 h 60"/>
                  <a:gd name="T44" fmla="*/ 2147483646 w 893"/>
                  <a:gd name="T45" fmla="*/ 2147483646 h 60"/>
                  <a:gd name="T46" fmla="*/ 2147483646 w 893"/>
                  <a:gd name="T47" fmla="*/ 0 h 60"/>
                  <a:gd name="T48" fmla="*/ 2147483646 w 893"/>
                  <a:gd name="T49" fmla="*/ 2147483646 h 60"/>
                  <a:gd name="T50" fmla="*/ 2147483646 w 893"/>
                  <a:gd name="T51" fmla="*/ 2147483646 h 60"/>
                  <a:gd name="T52" fmla="*/ 2147483646 w 893"/>
                  <a:gd name="T53" fmla="*/ 2147483646 h 60"/>
                  <a:gd name="T54" fmla="*/ 2147483646 w 893"/>
                  <a:gd name="T55" fmla="*/ 2147483646 h 60"/>
                  <a:gd name="T56" fmla="*/ 2147483646 w 893"/>
                  <a:gd name="T57" fmla="*/ 2147483646 h 60"/>
                  <a:gd name="T58" fmla="*/ 2147483646 w 893"/>
                  <a:gd name="T59" fmla="*/ 2147483646 h 60"/>
                  <a:gd name="T60" fmla="*/ 2147483646 w 893"/>
                  <a:gd name="T61" fmla="*/ 2147483646 h 60"/>
                  <a:gd name="T62" fmla="*/ 2147483646 w 893"/>
                  <a:gd name="T63" fmla="*/ 2147483646 h 60"/>
                  <a:gd name="T64" fmla="*/ 2147483646 w 893"/>
                  <a:gd name="T65" fmla="*/ 2147483646 h 60"/>
                  <a:gd name="T66" fmla="*/ 2147483646 w 893"/>
                  <a:gd name="T67" fmla="*/ 2147483646 h 60"/>
                  <a:gd name="T68" fmla="*/ 2147483646 w 893"/>
                  <a:gd name="T69" fmla="*/ 2147483646 h 60"/>
                  <a:gd name="T70" fmla="*/ 2147483646 w 893"/>
                  <a:gd name="T71" fmla="*/ 2147483646 h 60"/>
                  <a:gd name="T72" fmla="*/ 2147483646 w 893"/>
                  <a:gd name="T73" fmla="*/ 0 h 60"/>
                  <a:gd name="T74" fmla="*/ 2147483646 w 893"/>
                  <a:gd name="T75" fmla="*/ 2147483646 h 60"/>
                  <a:gd name="T76" fmla="*/ 2147483646 w 893"/>
                  <a:gd name="T77" fmla="*/ 2147483646 h 60"/>
                  <a:gd name="T78" fmla="*/ 2147483646 w 893"/>
                  <a:gd name="T79" fmla="*/ 2147483646 h 60"/>
                  <a:gd name="T80" fmla="*/ 2147483646 w 893"/>
                  <a:gd name="T81" fmla="*/ 2147483646 h 60"/>
                  <a:gd name="T82" fmla="*/ 2147483646 w 893"/>
                  <a:gd name="T83" fmla="*/ 2147483646 h 60"/>
                  <a:gd name="T84" fmla="*/ 2147483646 w 893"/>
                  <a:gd name="T85" fmla="*/ 2147483646 h 60"/>
                  <a:gd name="T86" fmla="*/ 2147483646 w 893"/>
                  <a:gd name="T87" fmla="*/ 2147483646 h 60"/>
                  <a:gd name="T88" fmla="*/ 2147483646 w 893"/>
                  <a:gd name="T89" fmla="*/ 2147483646 h 60"/>
                  <a:gd name="T90" fmla="*/ 2147483646 w 893"/>
                  <a:gd name="T91" fmla="*/ 2147483646 h 60"/>
                  <a:gd name="T92" fmla="*/ 2147483646 w 893"/>
                  <a:gd name="T93" fmla="*/ 2147483646 h 60"/>
                  <a:gd name="T94" fmla="*/ 2147483646 w 893"/>
                  <a:gd name="T95" fmla="*/ 2147483646 h 60"/>
                  <a:gd name="T96" fmla="*/ 2147483646 w 893"/>
                  <a:gd name="T97" fmla="*/ 2147483646 h 60"/>
                  <a:gd name="T98" fmla="*/ 2147483646 w 893"/>
                  <a:gd name="T99" fmla="*/ 0 h 60"/>
                  <a:gd name="T100" fmla="*/ 2147483646 w 893"/>
                  <a:gd name="T101" fmla="*/ 2147483646 h 60"/>
                  <a:gd name="T102" fmla="*/ 2147483646 w 893"/>
                  <a:gd name="T103" fmla="*/ 2147483646 h 60"/>
                  <a:gd name="T104" fmla="*/ 2147483646 w 893"/>
                  <a:gd name="T105" fmla="*/ 2147483646 h 60"/>
                  <a:gd name="T106" fmla="*/ 2147483646 w 893"/>
                  <a:gd name="T107" fmla="*/ 2147483646 h 60"/>
                  <a:gd name="T108" fmla="*/ 2147483646 w 893"/>
                  <a:gd name="T109" fmla="*/ 2147483646 h 60"/>
                  <a:gd name="T110" fmla="*/ 2147483646 w 893"/>
                  <a:gd name="T111" fmla="*/ 0 h 60"/>
                  <a:gd name="T112" fmla="*/ 2147483646 w 893"/>
                  <a:gd name="T113" fmla="*/ 2147483646 h 60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893"/>
                  <a:gd name="T172" fmla="*/ 0 h 60"/>
                  <a:gd name="T173" fmla="*/ 893 w 893"/>
                  <a:gd name="T174" fmla="*/ 60 h 60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893" h="60">
                    <a:moveTo>
                      <a:pt x="0" y="30"/>
                    </a:moveTo>
                    <a:lnTo>
                      <a:pt x="4" y="37"/>
                    </a:lnTo>
                    <a:lnTo>
                      <a:pt x="8" y="43"/>
                    </a:lnTo>
                    <a:lnTo>
                      <a:pt x="11" y="48"/>
                    </a:lnTo>
                    <a:lnTo>
                      <a:pt x="14" y="52"/>
                    </a:lnTo>
                    <a:lnTo>
                      <a:pt x="17" y="55"/>
                    </a:lnTo>
                    <a:lnTo>
                      <a:pt x="20" y="58"/>
                    </a:lnTo>
                    <a:lnTo>
                      <a:pt x="22" y="59"/>
                    </a:lnTo>
                    <a:lnTo>
                      <a:pt x="25" y="60"/>
                    </a:lnTo>
                    <a:lnTo>
                      <a:pt x="27" y="59"/>
                    </a:lnTo>
                    <a:lnTo>
                      <a:pt x="30" y="58"/>
                    </a:lnTo>
                    <a:lnTo>
                      <a:pt x="33" y="55"/>
                    </a:lnTo>
                    <a:lnTo>
                      <a:pt x="36" y="52"/>
                    </a:lnTo>
                    <a:lnTo>
                      <a:pt x="39" y="48"/>
                    </a:lnTo>
                    <a:lnTo>
                      <a:pt x="42" y="43"/>
                    </a:lnTo>
                    <a:lnTo>
                      <a:pt x="46" y="37"/>
                    </a:lnTo>
                    <a:lnTo>
                      <a:pt x="50" y="30"/>
                    </a:lnTo>
                    <a:lnTo>
                      <a:pt x="54" y="23"/>
                    </a:lnTo>
                    <a:lnTo>
                      <a:pt x="57" y="17"/>
                    </a:lnTo>
                    <a:lnTo>
                      <a:pt x="61" y="11"/>
                    </a:lnTo>
                    <a:lnTo>
                      <a:pt x="64" y="7"/>
                    </a:lnTo>
                    <a:lnTo>
                      <a:pt x="67" y="4"/>
                    </a:lnTo>
                    <a:lnTo>
                      <a:pt x="69" y="2"/>
                    </a:lnTo>
                    <a:lnTo>
                      <a:pt x="72" y="0"/>
                    </a:lnTo>
                    <a:lnTo>
                      <a:pt x="74" y="0"/>
                    </a:lnTo>
                    <a:lnTo>
                      <a:pt x="77" y="0"/>
                    </a:lnTo>
                    <a:lnTo>
                      <a:pt x="80" y="2"/>
                    </a:lnTo>
                    <a:lnTo>
                      <a:pt x="82" y="4"/>
                    </a:lnTo>
                    <a:lnTo>
                      <a:pt x="85" y="7"/>
                    </a:lnTo>
                    <a:lnTo>
                      <a:pt x="88" y="11"/>
                    </a:lnTo>
                    <a:lnTo>
                      <a:pt x="92" y="17"/>
                    </a:lnTo>
                    <a:lnTo>
                      <a:pt x="95" y="23"/>
                    </a:lnTo>
                    <a:lnTo>
                      <a:pt x="99" y="30"/>
                    </a:lnTo>
                    <a:lnTo>
                      <a:pt x="103" y="37"/>
                    </a:lnTo>
                    <a:lnTo>
                      <a:pt x="107" y="43"/>
                    </a:lnTo>
                    <a:lnTo>
                      <a:pt x="110" y="48"/>
                    </a:lnTo>
                    <a:lnTo>
                      <a:pt x="113" y="52"/>
                    </a:lnTo>
                    <a:lnTo>
                      <a:pt x="116" y="55"/>
                    </a:lnTo>
                    <a:lnTo>
                      <a:pt x="119" y="58"/>
                    </a:lnTo>
                    <a:lnTo>
                      <a:pt x="122" y="59"/>
                    </a:lnTo>
                    <a:lnTo>
                      <a:pt x="124" y="60"/>
                    </a:lnTo>
                    <a:lnTo>
                      <a:pt x="127" y="59"/>
                    </a:lnTo>
                    <a:lnTo>
                      <a:pt x="129" y="58"/>
                    </a:lnTo>
                    <a:lnTo>
                      <a:pt x="132" y="55"/>
                    </a:lnTo>
                    <a:lnTo>
                      <a:pt x="135" y="52"/>
                    </a:lnTo>
                    <a:lnTo>
                      <a:pt x="138" y="48"/>
                    </a:lnTo>
                    <a:lnTo>
                      <a:pt x="141" y="43"/>
                    </a:lnTo>
                    <a:lnTo>
                      <a:pt x="145" y="37"/>
                    </a:lnTo>
                    <a:lnTo>
                      <a:pt x="149" y="30"/>
                    </a:lnTo>
                    <a:lnTo>
                      <a:pt x="153" y="23"/>
                    </a:lnTo>
                    <a:lnTo>
                      <a:pt x="157" y="17"/>
                    </a:lnTo>
                    <a:lnTo>
                      <a:pt x="160" y="11"/>
                    </a:lnTo>
                    <a:lnTo>
                      <a:pt x="163" y="7"/>
                    </a:lnTo>
                    <a:lnTo>
                      <a:pt x="166" y="4"/>
                    </a:lnTo>
                    <a:lnTo>
                      <a:pt x="169" y="2"/>
                    </a:lnTo>
                    <a:lnTo>
                      <a:pt x="171" y="0"/>
                    </a:lnTo>
                    <a:lnTo>
                      <a:pt x="174" y="0"/>
                    </a:lnTo>
                    <a:lnTo>
                      <a:pt x="176" y="0"/>
                    </a:lnTo>
                    <a:lnTo>
                      <a:pt x="179" y="2"/>
                    </a:lnTo>
                    <a:lnTo>
                      <a:pt x="182" y="4"/>
                    </a:lnTo>
                    <a:lnTo>
                      <a:pt x="184" y="7"/>
                    </a:lnTo>
                    <a:lnTo>
                      <a:pt x="188" y="11"/>
                    </a:lnTo>
                    <a:lnTo>
                      <a:pt x="191" y="17"/>
                    </a:lnTo>
                    <a:lnTo>
                      <a:pt x="195" y="23"/>
                    </a:lnTo>
                    <a:lnTo>
                      <a:pt x="199" y="30"/>
                    </a:lnTo>
                    <a:lnTo>
                      <a:pt x="203" y="37"/>
                    </a:lnTo>
                    <a:lnTo>
                      <a:pt x="206" y="43"/>
                    </a:lnTo>
                    <a:lnTo>
                      <a:pt x="209" y="48"/>
                    </a:lnTo>
                    <a:lnTo>
                      <a:pt x="213" y="52"/>
                    </a:lnTo>
                    <a:lnTo>
                      <a:pt x="215" y="55"/>
                    </a:lnTo>
                    <a:lnTo>
                      <a:pt x="218" y="58"/>
                    </a:lnTo>
                    <a:lnTo>
                      <a:pt x="221" y="59"/>
                    </a:lnTo>
                    <a:lnTo>
                      <a:pt x="223" y="60"/>
                    </a:lnTo>
                    <a:lnTo>
                      <a:pt x="226" y="59"/>
                    </a:lnTo>
                    <a:lnTo>
                      <a:pt x="229" y="58"/>
                    </a:lnTo>
                    <a:lnTo>
                      <a:pt x="231" y="55"/>
                    </a:lnTo>
                    <a:lnTo>
                      <a:pt x="234" y="52"/>
                    </a:lnTo>
                    <a:lnTo>
                      <a:pt x="237" y="48"/>
                    </a:lnTo>
                    <a:lnTo>
                      <a:pt x="241" y="43"/>
                    </a:lnTo>
                    <a:lnTo>
                      <a:pt x="244" y="37"/>
                    </a:lnTo>
                    <a:lnTo>
                      <a:pt x="248" y="30"/>
                    </a:lnTo>
                    <a:lnTo>
                      <a:pt x="252" y="23"/>
                    </a:lnTo>
                    <a:lnTo>
                      <a:pt x="256" y="17"/>
                    </a:lnTo>
                    <a:lnTo>
                      <a:pt x="259" y="11"/>
                    </a:lnTo>
                    <a:lnTo>
                      <a:pt x="262" y="7"/>
                    </a:lnTo>
                    <a:lnTo>
                      <a:pt x="265" y="4"/>
                    </a:lnTo>
                    <a:lnTo>
                      <a:pt x="268" y="2"/>
                    </a:lnTo>
                    <a:lnTo>
                      <a:pt x="270" y="0"/>
                    </a:lnTo>
                    <a:lnTo>
                      <a:pt x="273" y="0"/>
                    </a:lnTo>
                    <a:lnTo>
                      <a:pt x="276" y="0"/>
                    </a:lnTo>
                    <a:lnTo>
                      <a:pt x="278" y="2"/>
                    </a:lnTo>
                    <a:lnTo>
                      <a:pt x="281" y="4"/>
                    </a:lnTo>
                    <a:lnTo>
                      <a:pt x="284" y="7"/>
                    </a:lnTo>
                    <a:lnTo>
                      <a:pt x="287" y="11"/>
                    </a:lnTo>
                    <a:lnTo>
                      <a:pt x="290" y="17"/>
                    </a:lnTo>
                    <a:lnTo>
                      <a:pt x="294" y="23"/>
                    </a:lnTo>
                    <a:lnTo>
                      <a:pt x="298" y="30"/>
                    </a:lnTo>
                    <a:lnTo>
                      <a:pt x="302" y="37"/>
                    </a:lnTo>
                    <a:lnTo>
                      <a:pt x="305" y="43"/>
                    </a:lnTo>
                    <a:lnTo>
                      <a:pt x="309" y="48"/>
                    </a:lnTo>
                    <a:lnTo>
                      <a:pt x="312" y="52"/>
                    </a:lnTo>
                    <a:lnTo>
                      <a:pt x="315" y="55"/>
                    </a:lnTo>
                    <a:lnTo>
                      <a:pt x="317" y="58"/>
                    </a:lnTo>
                    <a:lnTo>
                      <a:pt x="320" y="59"/>
                    </a:lnTo>
                    <a:lnTo>
                      <a:pt x="323" y="60"/>
                    </a:lnTo>
                    <a:lnTo>
                      <a:pt x="325" y="59"/>
                    </a:lnTo>
                    <a:lnTo>
                      <a:pt x="328" y="58"/>
                    </a:lnTo>
                    <a:lnTo>
                      <a:pt x="330" y="55"/>
                    </a:lnTo>
                    <a:lnTo>
                      <a:pt x="333" y="52"/>
                    </a:lnTo>
                    <a:lnTo>
                      <a:pt x="336" y="48"/>
                    </a:lnTo>
                    <a:lnTo>
                      <a:pt x="340" y="43"/>
                    </a:lnTo>
                    <a:lnTo>
                      <a:pt x="343" y="37"/>
                    </a:lnTo>
                    <a:lnTo>
                      <a:pt x="347" y="30"/>
                    </a:lnTo>
                    <a:lnTo>
                      <a:pt x="351" y="23"/>
                    </a:lnTo>
                    <a:lnTo>
                      <a:pt x="355" y="17"/>
                    </a:lnTo>
                    <a:lnTo>
                      <a:pt x="358" y="11"/>
                    </a:lnTo>
                    <a:lnTo>
                      <a:pt x="361" y="7"/>
                    </a:lnTo>
                    <a:lnTo>
                      <a:pt x="364" y="4"/>
                    </a:lnTo>
                    <a:lnTo>
                      <a:pt x="367" y="2"/>
                    </a:lnTo>
                    <a:lnTo>
                      <a:pt x="370" y="0"/>
                    </a:lnTo>
                    <a:lnTo>
                      <a:pt x="372" y="0"/>
                    </a:lnTo>
                    <a:lnTo>
                      <a:pt x="375" y="0"/>
                    </a:lnTo>
                    <a:lnTo>
                      <a:pt x="377" y="2"/>
                    </a:lnTo>
                    <a:lnTo>
                      <a:pt x="380" y="4"/>
                    </a:lnTo>
                    <a:lnTo>
                      <a:pt x="383" y="7"/>
                    </a:lnTo>
                    <a:lnTo>
                      <a:pt x="386" y="11"/>
                    </a:lnTo>
                    <a:lnTo>
                      <a:pt x="389" y="17"/>
                    </a:lnTo>
                    <a:lnTo>
                      <a:pt x="393" y="23"/>
                    </a:lnTo>
                    <a:lnTo>
                      <a:pt x="397" y="30"/>
                    </a:lnTo>
                    <a:lnTo>
                      <a:pt x="401" y="37"/>
                    </a:lnTo>
                    <a:lnTo>
                      <a:pt x="405" y="43"/>
                    </a:lnTo>
                    <a:lnTo>
                      <a:pt x="408" y="48"/>
                    </a:lnTo>
                    <a:lnTo>
                      <a:pt x="411" y="52"/>
                    </a:lnTo>
                    <a:lnTo>
                      <a:pt x="414" y="55"/>
                    </a:lnTo>
                    <a:lnTo>
                      <a:pt x="417" y="58"/>
                    </a:lnTo>
                    <a:lnTo>
                      <a:pt x="419" y="59"/>
                    </a:lnTo>
                    <a:lnTo>
                      <a:pt x="422" y="60"/>
                    </a:lnTo>
                    <a:lnTo>
                      <a:pt x="424" y="59"/>
                    </a:lnTo>
                    <a:lnTo>
                      <a:pt x="427" y="58"/>
                    </a:lnTo>
                    <a:lnTo>
                      <a:pt x="430" y="55"/>
                    </a:lnTo>
                    <a:lnTo>
                      <a:pt x="433" y="52"/>
                    </a:lnTo>
                    <a:lnTo>
                      <a:pt x="436" y="48"/>
                    </a:lnTo>
                    <a:lnTo>
                      <a:pt x="439" y="43"/>
                    </a:lnTo>
                    <a:lnTo>
                      <a:pt x="443" y="37"/>
                    </a:lnTo>
                    <a:lnTo>
                      <a:pt x="447" y="30"/>
                    </a:lnTo>
                    <a:lnTo>
                      <a:pt x="451" y="23"/>
                    </a:lnTo>
                    <a:lnTo>
                      <a:pt x="454" y="17"/>
                    </a:lnTo>
                    <a:lnTo>
                      <a:pt x="458" y="11"/>
                    </a:lnTo>
                    <a:lnTo>
                      <a:pt x="461" y="7"/>
                    </a:lnTo>
                    <a:lnTo>
                      <a:pt x="464" y="4"/>
                    </a:lnTo>
                    <a:lnTo>
                      <a:pt x="466" y="2"/>
                    </a:lnTo>
                    <a:lnTo>
                      <a:pt x="469" y="0"/>
                    </a:lnTo>
                    <a:lnTo>
                      <a:pt x="471" y="0"/>
                    </a:lnTo>
                    <a:lnTo>
                      <a:pt x="474" y="0"/>
                    </a:lnTo>
                    <a:lnTo>
                      <a:pt x="477" y="2"/>
                    </a:lnTo>
                    <a:lnTo>
                      <a:pt x="479" y="4"/>
                    </a:lnTo>
                    <a:lnTo>
                      <a:pt x="482" y="7"/>
                    </a:lnTo>
                    <a:lnTo>
                      <a:pt x="485" y="11"/>
                    </a:lnTo>
                    <a:lnTo>
                      <a:pt x="489" y="17"/>
                    </a:lnTo>
                    <a:lnTo>
                      <a:pt x="492" y="23"/>
                    </a:lnTo>
                    <a:lnTo>
                      <a:pt x="496" y="30"/>
                    </a:lnTo>
                    <a:lnTo>
                      <a:pt x="500" y="37"/>
                    </a:lnTo>
                    <a:lnTo>
                      <a:pt x="504" y="43"/>
                    </a:lnTo>
                    <a:lnTo>
                      <a:pt x="507" y="48"/>
                    </a:lnTo>
                    <a:lnTo>
                      <a:pt x="510" y="52"/>
                    </a:lnTo>
                    <a:lnTo>
                      <a:pt x="513" y="55"/>
                    </a:lnTo>
                    <a:lnTo>
                      <a:pt x="516" y="58"/>
                    </a:lnTo>
                    <a:lnTo>
                      <a:pt x="519" y="59"/>
                    </a:lnTo>
                    <a:lnTo>
                      <a:pt x="521" y="60"/>
                    </a:lnTo>
                    <a:lnTo>
                      <a:pt x="524" y="59"/>
                    </a:lnTo>
                    <a:lnTo>
                      <a:pt x="526" y="58"/>
                    </a:lnTo>
                    <a:lnTo>
                      <a:pt x="529" y="55"/>
                    </a:lnTo>
                    <a:lnTo>
                      <a:pt x="532" y="52"/>
                    </a:lnTo>
                    <a:lnTo>
                      <a:pt x="535" y="48"/>
                    </a:lnTo>
                    <a:lnTo>
                      <a:pt x="538" y="43"/>
                    </a:lnTo>
                    <a:lnTo>
                      <a:pt x="542" y="37"/>
                    </a:lnTo>
                    <a:lnTo>
                      <a:pt x="546" y="30"/>
                    </a:lnTo>
                    <a:lnTo>
                      <a:pt x="550" y="23"/>
                    </a:lnTo>
                    <a:lnTo>
                      <a:pt x="554" y="17"/>
                    </a:lnTo>
                    <a:lnTo>
                      <a:pt x="557" y="11"/>
                    </a:lnTo>
                    <a:lnTo>
                      <a:pt x="560" y="7"/>
                    </a:lnTo>
                    <a:lnTo>
                      <a:pt x="563" y="4"/>
                    </a:lnTo>
                    <a:lnTo>
                      <a:pt x="566" y="2"/>
                    </a:lnTo>
                    <a:lnTo>
                      <a:pt x="568" y="0"/>
                    </a:lnTo>
                    <a:lnTo>
                      <a:pt x="571" y="0"/>
                    </a:lnTo>
                    <a:lnTo>
                      <a:pt x="573" y="0"/>
                    </a:lnTo>
                    <a:lnTo>
                      <a:pt x="576" y="2"/>
                    </a:lnTo>
                    <a:lnTo>
                      <a:pt x="579" y="4"/>
                    </a:lnTo>
                    <a:lnTo>
                      <a:pt x="582" y="7"/>
                    </a:lnTo>
                    <a:lnTo>
                      <a:pt x="585" y="11"/>
                    </a:lnTo>
                    <a:lnTo>
                      <a:pt x="588" y="17"/>
                    </a:lnTo>
                    <a:lnTo>
                      <a:pt x="592" y="23"/>
                    </a:lnTo>
                    <a:lnTo>
                      <a:pt x="596" y="30"/>
                    </a:lnTo>
                    <a:lnTo>
                      <a:pt x="600" y="37"/>
                    </a:lnTo>
                    <a:lnTo>
                      <a:pt x="603" y="43"/>
                    </a:lnTo>
                    <a:lnTo>
                      <a:pt x="607" y="48"/>
                    </a:lnTo>
                    <a:lnTo>
                      <a:pt x="610" y="52"/>
                    </a:lnTo>
                    <a:lnTo>
                      <a:pt x="612" y="55"/>
                    </a:lnTo>
                    <a:lnTo>
                      <a:pt x="615" y="58"/>
                    </a:lnTo>
                    <a:lnTo>
                      <a:pt x="618" y="59"/>
                    </a:lnTo>
                    <a:lnTo>
                      <a:pt x="620" y="60"/>
                    </a:lnTo>
                    <a:lnTo>
                      <a:pt x="623" y="59"/>
                    </a:lnTo>
                    <a:lnTo>
                      <a:pt x="626" y="58"/>
                    </a:lnTo>
                    <a:lnTo>
                      <a:pt x="628" y="55"/>
                    </a:lnTo>
                    <a:lnTo>
                      <a:pt x="631" y="52"/>
                    </a:lnTo>
                    <a:lnTo>
                      <a:pt x="634" y="48"/>
                    </a:lnTo>
                    <a:lnTo>
                      <a:pt x="638" y="43"/>
                    </a:lnTo>
                    <a:lnTo>
                      <a:pt x="641" y="37"/>
                    </a:lnTo>
                    <a:lnTo>
                      <a:pt x="645" y="30"/>
                    </a:lnTo>
                    <a:lnTo>
                      <a:pt x="649" y="23"/>
                    </a:lnTo>
                    <a:lnTo>
                      <a:pt x="653" y="17"/>
                    </a:lnTo>
                    <a:lnTo>
                      <a:pt x="656" y="11"/>
                    </a:lnTo>
                    <a:lnTo>
                      <a:pt x="659" y="7"/>
                    </a:lnTo>
                    <a:lnTo>
                      <a:pt x="662" y="4"/>
                    </a:lnTo>
                    <a:lnTo>
                      <a:pt x="665" y="2"/>
                    </a:lnTo>
                    <a:lnTo>
                      <a:pt x="667" y="0"/>
                    </a:lnTo>
                    <a:lnTo>
                      <a:pt x="670" y="0"/>
                    </a:lnTo>
                    <a:lnTo>
                      <a:pt x="673" y="0"/>
                    </a:lnTo>
                    <a:lnTo>
                      <a:pt x="675" y="2"/>
                    </a:lnTo>
                    <a:lnTo>
                      <a:pt x="678" y="4"/>
                    </a:lnTo>
                    <a:lnTo>
                      <a:pt x="681" y="7"/>
                    </a:lnTo>
                    <a:lnTo>
                      <a:pt x="684" y="11"/>
                    </a:lnTo>
                    <a:lnTo>
                      <a:pt x="687" y="17"/>
                    </a:lnTo>
                    <a:lnTo>
                      <a:pt x="691" y="23"/>
                    </a:lnTo>
                    <a:lnTo>
                      <a:pt x="695" y="30"/>
                    </a:lnTo>
                    <a:lnTo>
                      <a:pt x="699" y="37"/>
                    </a:lnTo>
                    <a:lnTo>
                      <a:pt x="702" y="43"/>
                    </a:lnTo>
                    <a:lnTo>
                      <a:pt x="706" y="48"/>
                    </a:lnTo>
                    <a:lnTo>
                      <a:pt x="709" y="52"/>
                    </a:lnTo>
                    <a:lnTo>
                      <a:pt x="712" y="55"/>
                    </a:lnTo>
                    <a:lnTo>
                      <a:pt x="714" y="58"/>
                    </a:lnTo>
                    <a:lnTo>
                      <a:pt x="717" y="59"/>
                    </a:lnTo>
                    <a:lnTo>
                      <a:pt x="720" y="60"/>
                    </a:lnTo>
                    <a:lnTo>
                      <a:pt x="722" y="59"/>
                    </a:lnTo>
                    <a:lnTo>
                      <a:pt x="725" y="58"/>
                    </a:lnTo>
                    <a:lnTo>
                      <a:pt x="728" y="55"/>
                    </a:lnTo>
                    <a:lnTo>
                      <a:pt x="730" y="52"/>
                    </a:lnTo>
                    <a:lnTo>
                      <a:pt x="733" y="48"/>
                    </a:lnTo>
                    <a:lnTo>
                      <a:pt x="737" y="43"/>
                    </a:lnTo>
                    <a:lnTo>
                      <a:pt x="740" y="37"/>
                    </a:lnTo>
                    <a:lnTo>
                      <a:pt x="744" y="30"/>
                    </a:lnTo>
                    <a:lnTo>
                      <a:pt x="748" y="23"/>
                    </a:lnTo>
                    <a:lnTo>
                      <a:pt x="752" y="17"/>
                    </a:lnTo>
                    <a:lnTo>
                      <a:pt x="755" y="11"/>
                    </a:lnTo>
                    <a:lnTo>
                      <a:pt x="758" y="7"/>
                    </a:lnTo>
                    <a:lnTo>
                      <a:pt x="761" y="4"/>
                    </a:lnTo>
                    <a:lnTo>
                      <a:pt x="764" y="2"/>
                    </a:lnTo>
                    <a:lnTo>
                      <a:pt x="767" y="0"/>
                    </a:lnTo>
                    <a:lnTo>
                      <a:pt x="769" y="0"/>
                    </a:lnTo>
                    <a:lnTo>
                      <a:pt x="772" y="0"/>
                    </a:lnTo>
                    <a:lnTo>
                      <a:pt x="774" y="2"/>
                    </a:lnTo>
                    <a:lnTo>
                      <a:pt x="777" y="4"/>
                    </a:lnTo>
                    <a:lnTo>
                      <a:pt x="780" y="7"/>
                    </a:lnTo>
                    <a:lnTo>
                      <a:pt x="783" y="11"/>
                    </a:lnTo>
                    <a:lnTo>
                      <a:pt x="786" y="17"/>
                    </a:lnTo>
                    <a:lnTo>
                      <a:pt x="790" y="23"/>
                    </a:lnTo>
                    <a:lnTo>
                      <a:pt x="794" y="30"/>
                    </a:lnTo>
                    <a:lnTo>
                      <a:pt x="798" y="37"/>
                    </a:lnTo>
                    <a:lnTo>
                      <a:pt x="802" y="43"/>
                    </a:lnTo>
                    <a:lnTo>
                      <a:pt x="805" y="48"/>
                    </a:lnTo>
                    <a:lnTo>
                      <a:pt x="808" y="52"/>
                    </a:lnTo>
                    <a:lnTo>
                      <a:pt x="811" y="55"/>
                    </a:lnTo>
                    <a:lnTo>
                      <a:pt x="814" y="58"/>
                    </a:lnTo>
                    <a:lnTo>
                      <a:pt x="816" y="59"/>
                    </a:lnTo>
                    <a:lnTo>
                      <a:pt x="819" y="60"/>
                    </a:lnTo>
                    <a:lnTo>
                      <a:pt x="821" y="59"/>
                    </a:lnTo>
                    <a:lnTo>
                      <a:pt x="824" y="58"/>
                    </a:lnTo>
                    <a:lnTo>
                      <a:pt x="827" y="55"/>
                    </a:lnTo>
                    <a:lnTo>
                      <a:pt x="830" y="52"/>
                    </a:lnTo>
                    <a:lnTo>
                      <a:pt x="833" y="48"/>
                    </a:lnTo>
                    <a:lnTo>
                      <a:pt x="836" y="43"/>
                    </a:lnTo>
                    <a:lnTo>
                      <a:pt x="840" y="37"/>
                    </a:lnTo>
                    <a:lnTo>
                      <a:pt x="844" y="30"/>
                    </a:lnTo>
                    <a:lnTo>
                      <a:pt x="848" y="23"/>
                    </a:lnTo>
                    <a:lnTo>
                      <a:pt x="851" y="17"/>
                    </a:lnTo>
                    <a:lnTo>
                      <a:pt x="855" y="11"/>
                    </a:lnTo>
                    <a:lnTo>
                      <a:pt x="858" y="7"/>
                    </a:lnTo>
                    <a:lnTo>
                      <a:pt x="861" y="4"/>
                    </a:lnTo>
                    <a:lnTo>
                      <a:pt x="863" y="2"/>
                    </a:lnTo>
                    <a:lnTo>
                      <a:pt x="866" y="0"/>
                    </a:lnTo>
                    <a:lnTo>
                      <a:pt x="869" y="0"/>
                    </a:lnTo>
                    <a:lnTo>
                      <a:pt x="871" y="0"/>
                    </a:lnTo>
                    <a:lnTo>
                      <a:pt x="874" y="2"/>
                    </a:lnTo>
                    <a:lnTo>
                      <a:pt x="876" y="4"/>
                    </a:lnTo>
                    <a:lnTo>
                      <a:pt x="879" y="7"/>
                    </a:lnTo>
                    <a:lnTo>
                      <a:pt x="882" y="11"/>
                    </a:lnTo>
                    <a:lnTo>
                      <a:pt x="886" y="17"/>
                    </a:lnTo>
                    <a:lnTo>
                      <a:pt x="889" y="23"/>
                    </a:lnTo>
                    <a:lnTo>
                      <a:pt x="893" y="30"/>
                    </a:lnTo>
                  </a:path>
                </a:pathLst>
              </a:custGeom>
              <a:noFill/>
              <a:ln w="19050">
                <a:solidFill>
                  <a:srgbClr val="C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180" name="Freeform 203">
                <a:extLst>
                  <a:ext uri="{FF2B5EF4-FFF2-40B4-BE49-F238E27FC236}">
                    <a16:creationId xmlns:a16="http://schemas.microsoft.com/office/drawing/2014/main" id="{FD1C8787-66A3-4B98-B51A-BF7E64E61311}"/>
                  </a:ext>
                </a:extLst>
              </p:cNvPr>
              <p:cNvSpPr>
                <a:spLocks/>
              </p:cNvSpPr>
              <p:nvPr/>
            </p:nvSpPr>
            <p:spPr bwMode="auto">
              <a:xfrm rot="5400000">
                <a:off x="6279024" y="2088168"/>
                <a:ext cx="1258888" cy="84137"/>
              </a:xfrm>
              <a:custGeom>
                <a:avLst/>
                <a:gdLst>
                  <a:gd name="T0" fmla="*/ 2147483646 w 893"/>
                  <a:gd name="T1" fmla="*/ 2147483646 h 60"/>
                  <a:gd name="T2" fmla="*/ 2147483646 w 893"/>
                  <a:gd name="T3" fmla="*/ 2147483646 h 60"/>
                  <a:gd name="T4" fmla="*/ 2147483646 w 893"/>
                  <a:gd name="T5" fmla="*/ 2147483646 h 60"/>
                  <a:gd name="T6" fmla="*/ 2147483646 w 893"/>
                  <a:gd name="T7" fmla="*/ 2147483646 h 60"/>
                  <a:gd name="T8" fmla="*/ 2147483646 w 893"/>
                  <a:gd name="T9" fmla="*/ 0 h 60"/>
                  <a:gd name="T10" fmla="*/ 2147483646 w 893"/>
                  <a:gd name="T11" fmla="*/ 2147483646 h 60"/>
                  <a:gd name="T12" fmla="*/ 2147483646 w 893"/>
                  <a:gd name="T13" fmla="*/ 2147483646 h 60"/>
                  <a:gd name="T14" fmla="*/ 2147483646 w 893"/>
                  <a:gd name="T15" fmla="*/ 2147483646 h 60"/>
                  <a:gd name="T16" fmla="*/ 2147483646 w 893"/>
                  <a:gd name="T17" fmla="*/ 2147483646 h 60"/>
                  <a:gd name="T18" fmla="*/ 2147483646 w 893"/>
                  <a:gd name="T19" fmla="*/ 2147483646 h 60"/>
                  <a:gd name="T20" fmla="*/ 2147483646 w 893"/>
                  <a:gd name="T21" fmla="*/ 2147483646 h 60"/>
                  <a:gd name="T22" fmla="*/ 2147483646 w 893"/>
                  <a:gd name="T23" fmla="*/ 2147483646 h 60"/>
                  <a:gd name="T24" fmla="*/ 2147483646 w 893"/>
                  <a:gd name="T25" fmla="*/ 2147483646 h 60"/>
                  <a:gd name="T26" fmla="*/ 2147483646 w 893"/>
                  <a:gd name="T27" fmla="*/ 2147483646 h 60"/>
                  <a:gd name="T28" fmla="*/ 2147483646 w 893"/>
                  <a:gd name="T29" fmla="*/ 2147483646 h 60"/>
                  <a:gd name="T30" fmla="*/ 2147483646 w 893"/>
                  <a:gd name="T31" fmla="*/ 2147483646 h 60"/>
                  <a:gd name="T32" fmla="*/ 2147483646 w 893"/>
                  <a:gd name="T33" fmla="*/ 2147483646 h 60"/>
                  <a:gd name="T34" fmla="*/ 2147483646 w 893"/>
                  <a:gd name="T35" fmla="*/ 0 h 60"/>
                  <a:gd name="T36" fmla="*/ 2147483646 w 893"/>
                  <a:gd name="T37" fmla="*/ 2147483646 h 60"/>
                  <a:gd name="T38" fmla="*/ 2147483646 w 893"/>
                  <a:gd name="T39" fmla="*/ 2147483646 h 60"/>
                  <a:gd name="T40" fmla="*/ 2147483646 w 893"/>
                  <a:gd name="T41" fmla="*/ 2147483646 h 60"/>
                  <a:gd name="T42" fmla="*/ 2147483646 w 893"/>
                  <a:gd name="T43" fmla="*/ 2147483646 h 60"/>
                  <a:gd name="T44" fmla="*/ 2147483646 w 893"/>
                  <a:gd name="T45" fmla="*/ 2147483646 h 60"/>
                  <a:gd name="T46" fmla="*/ 2147483646 w 893"/>
                  <a:gd name="T47" fmla="*/ 0 h 60"/>
                  <a:gd name="T48" fmla="*/ 2147483646 w 893"/>
                  <a:gd name="T49" fmla="*/ 2147483646 h 60"/>
                  <a:gd name="T50" fmla="*/ 2147483646 w 893"/>
                  <a:gd name="T51" fmla="*/ 2147483646 h 60"/>
                  <a:gd name="T52" fmla="*/ 2147483646 w 893"/>
                  <a:gd name="T53" fmla="*/ 2147483646 h 60"/>
                  <a:gd name="T54" fmla="*/ 2147483646 w 893"/>
                  <a:gd name="T55" fmla="*/ 2147483646 h 60"/>
                  <a:gd name="T56" fmla="*/ 2147483646 w 893"/>
                  <a:gd name="T57" fmla="*/ 2147483646 h 60"/>
                  <a:gd name="T58" fmla="*/ 2147483646 w 893"/>
                  <a:gd name="T59" fmla="*/ 2147483646 h 60"/>
                  <a:gd name="T60" fmla="*/ 2147483646 w 893"/>
                  <a:gd name="T61" fmla="*/ 2147483646 h 60"/>
                  <a:gd name="T62" fmla="*/ 2147483646 w 893"/>
                  <a:gd name="T63" fmla="*/ 2147483646 h 60"/>
                  <a:gd name="T64" fmla="*/ 2147483646 w 893"/>
                  <a:gd name="T65" fmla="*/ 2147483646 h 60"/>
                  <a:gd name="T66" fmla="*/ 2147483646 w 893"/>
                  <a:gd name="T67" fmla="*/ 2147483646 h 60"/>
                  <a:gd name="T68" fmla="*/ 2147483646 w 893"/>
                  <a:gd name="T69" fmla="*/ 2147483646 h 60"/>
                  <a:gd name="T70" fmla="*/ 2147483646 w 893"/>
                  <a:gd name="T71" fmla="*/ 2147483646 h 60"/>
                  <a:gd name="T72" fmla="*/ 2147483646 w 893"/>
                  <a:gd name="T73" fmla="*/ 0 h 60"/>
                  <a:gd name="T74" fmla="*/ 2147483646 w 893"/>
                  <a:gd name="T75" fmla="*/ 2147483646 h 60"/>
                  <a:gd name="T76" fmla="*/ 2147483646 w 893"/>
                  <a:gd name="T77" fmla="*/ 2147483646 h 60"/>
                  <a:gd name="T78" fmla="*/ 2147483646 w 893"/>
                  <a:gd name="T79" fmla="*/ 2147483646 h 60"/>
                  <a:gd name="T80" fmla="*/ 2147483646 w 893"/>
                  <a:gd name="T81" fmla="*/ 2147483646 h 60"/>
                  <a:gd name="T82" fmla="*/ 2147483646 w 893"/>
                  <a:gd name="T83" fmla="*/ 2147483646 h 60"/>
                  <a:gd name="T84" fmla="*/ 2147483646 w 893"/>
                  <a:gd name="T85" fmla="*/ 2147483646 h 60"/>
                  <a:gd name="T86" fmla="*/ 2147483646 w 893"/>
                  <a:gd name="T87" fmla="*/ 2147483646 h 60"/>
                  <a:gd name="T88" fmla="*/ 2147483646 w 893"/>
                  <a:gd name="T89" fmla="*/ 2147483646 h 60"/>
                  <a:gd name="T90" fmla="*/ 2147483646 w 893"/>
                  <a:gd name="T91" fmla="*/ 2147483646 h 60"/>
                  <a:gd name="T92" fmla="*/ 2147483646 w 893"/>
                  <a:gd name="T93" fmla="*/ 2147483646 h 60"/>
                  <a:gd name="T94" fmla="*/ 2147483646 w 893"/>
                  <a:gd name="T95" fmla="*/ 2147483646 h 60"/>
                  <a:gd name="T96" fmla="*/ 2147483646 w 893"/>
                  <a:gd name="T97" fmla="*/ 2147483646 h 60"/>
                  <a:gd name="T98" fmla="*/ 2147483646 w 893"/>
                  <a:gd name="T99" fmla="*/ 0 h 60"/>
                  <a:gd name="T100" fmla="*/ 2147483646 w 893"/>
                  <a:gd name="T101" fmla="*/ 2147483646 h 60"/>
                  <a:gd name="T102" fmla="*/ 2147483646 w 893"/>
                  <a:gd name="T103" fmla="*/ 2147483646 h 60"/>
                  <a:gd name="T104" fmla="*/ 2147483646 w 893"/>
                  <a:gd name="T105" fmla="*/ 2147483646 h 60"/>
                  <a:gd name="T106" fmla="*/ 2147483646 w 893"/>
                  <a:gd name="T107" fmla="*/ 2147483646 h 60"/>
                  <a:gd name="T108" fmla="*/ 2147483646 w 893"/>
                  <a:gd name="T109" fmla="*/ 2147483646 h 60"/>
                  <a:gd name="T110" fmla="*/ 2147483646 w 893"/>
                  <a:gd name="T111" fmla="*/ 0 h 60"/>
                  <a:gd name="T112" fmla="*/ 2147483646 w 893"/>
                  <a:gd name="T113" fmla="*/ 2147483646 h 60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893"/>
                  <a:gd name="T172" fmla="*/ 0 h 60"/>
                  <a:gd name="T173" fmla="*/ 893 w 893"/>
                  <a:gd name="T174" fmla="*/ 60 h 60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893" h="60">
                    <a:moveTo>
                      <a:pt x="0" y="30"/>
                    </a:moveTo>
                    <a:lnTo>
                      <a:pt x="4" y="37"/>
                    </a:lnTo>
                    <a:lnTo>
                      <a:pt x="8" y="43"/>
                    </a:lnTo>
                    <a:lnTo>
                      <a:pt x="11" y="48"/>
                    </a:lnTo>
                    <a:lnTo>
                      <a:pt x="14" y="52"/>
                    </a:lnTo>
                    <a:lnTo>
                      <a:pt x="17" y="55"/>
                    </a:lnTo>
                    <a:lnTo>
                      <a:pt x="20" y="58"/>
                    </a:lnTo>
                    <a:lnTo>
                      <a:pt x="22" y="59"/>
                    </a:lnTo>
                    <a:lnTo>
                      <a:pt x="25" y="60"/>
                    </a:lnTo>
                    <a:lnTo>
                      <a:pt x="27" y="59"/>
                    </a:lnTo>
                    <a:lnTo>
                      <a:pt x="30" y="58"/>
                    </a:lnTo>
                    <a:lnTo>
                      <a:pt x="33" y="55"/>
                    </a:lnTo>
                    <a:lnTo>
                      <a:pt x="36" y="52"/>
                    </a:lnTo>
                    <a:lnTo>
                      <a:pt x="39" y="48"/>
                    </a:lnTo>
                    <a:lnTo>
                      <a:pt x="42" y="43"/>
                    </a:lnTo>
                    <a:lnTo>
                      <a:pt x="46" y="37"/>
                    </a:lnTo>
                    <a:lnTo>
                      <a:pt x="50" y="30"/>
                    </a:lnTo>
                    <a:lnTo>
                      <a:pt x="54" y="23"/>
                    </a:lnTo>
                    <a:lnTo>
                      <a:pt x="57" y="17"/>
                    </a:lnTo>
                    <a:lnTo>
                      <a:pt x="61" y="11"/>
                    </a:lnTo>
                    <a:lnTo>
                      <a:pt x="64" y="7"/>
                    </a:lnTo>
                    <a:lnTo>
                      <a:pt x="67" y="4"/>
                    </a:lnTo>
                    <a:lnTo>
                      <a:pt x="69" y="2"/>
                    </a:lnTo>
                    <a:lnTo>
                      <a:pt x="72" y="0"/>
                    </a:lnTo>
                    <a:lnTo>
                      <a:pt x="74" y="0"/>
                    </a:lnTo>
                    <a:lnTo>
                      <a:pt x="77" y="0"/>
                    </a:lnTo>
                    <a:lnTo>
                      <a:pt x="80" y="2"/>
                    </a:lnTo>
                    <a:lnTo>
                      <a:pt x="82" y="4"/>
                    </a:lnTo>
                    <a:lnTo>
                      <a:pt x="85" y="7"/>
                    </a:lnTo>
                    <a:lnTo>
                      <a:pt x="88" y="11"/>
                    </a:lnTo>
                    <a:lnTo>
                      <a:pt x="92" y="17"/>
                    </a:lnTo>
                    <a:lnTo>
                      <a:pt x="95" y="23"/>
                    </a:lnTo>
                    <a:lnTo>
                      <a:pt x="99" y="30"/>
                    </a:lnTo>
                    <a:lnTo>
                      <a:pt x="103" y="37"/>
                    </a:lnTo>
                    <a:lnTo>
                      <a:pt x="107" y="43"/>
                    </a:lnTo>
                    <a:lnTo>
                      <a:pt x="110" y="48"/>
                    </a:lnTo>
                    <a:lnTo>
                      <a:pt x="113" y="52"/>
                    </a:lnTo>
                    <a:lnTo>
                      <a:pt x="116" y="55"/>
                    </a:lnTo>
                    <a:lnTo>
                      <a:pt x="119" y="58"/>
                    </a:lnTo>
                    <a:lnTo>
                      <a:pt x="122" y="59"/>
                    </a:lnTo>
                    <a:lnTo>
                      <a:pt x="124" y="60"/>
                    </a:lnTo>
                    <a:lnTo>
                      <a:pt x="127" y="59"/>
                    </a:lnTo>
                    <a:lnTo>
                      <a:pt x="129" y="58"/>
                    </a:lnTo>
                    <a:lnTo>
                      <a:pt x="132" y="55"/>
                    </a:lnTo>
                    <a:lnTo>
                      <a:pt x="135" y="52"/>
                    </a:lnTo>
                    <a:lnTo>
                      <a:pt x="138" y="48"/>
                    </a:lnTo>
                    <a:lnTo>
                      <a:pt x="141" y="43"/>
                    </a:lnTo>
                    <a:lnTo>
                      <a:pt x="145" y="37"/>
                    </a:lnTo>
                    <a:lnTo>
                      <a:pt x="149" y="30"/>
                    </a:lnTo>
                    <a:lnTo>
                      <a:pt x="153" y="23"/>
                    </a:lnTo>
                    <a:lnTo>
                      <a:pt x="157" y="17"/>
                    </a:lnTo>
                    <a:lnTo>
                      <a:pt x="160" y="11"/>
                    </a:lnTo>
                    <a:lnTo>
                      <a:pt x="163" y="7"/>
                    </a:lnTo>
                    <a:lnTo>
                      <a:pt x="166" y="4"/>
                    </a:lnTo>
                    <a:lnTo>
                      <a:pt x="169" y="2"/>
                    </a:lnTo>
                    <a:lnTo>
                      <a:pt x="171" y="0"/>
                    </a:lnTo>
                    <a:lnTo>
                      <a:pt x="174" y="0"/>
                    </a:lnTo>
                    <a:lnTo>
                      <a:pt x="176" y="0"/>
                    </a:lnTo>
                    <a:lnTo>
                      <a:pt x="179" y="2"/>
                    </a:lnTo>
                    <a:lnTo>
                      <a:pt x="182" y="4"/>
                    </a:lnTo>
                    <a:lnTo>
                      <a:pt x="184" y="7"/>
                    </a:lnTo>
                    <a:lnTo>
                      <a:pt x="188" y="11"/>
                    </a:lnTo>
                    <a:lnTo>
                      <a:pt x="191" y="17"/>
                    </a:lnTo>
                    <a:lnTo>
                      <a:pt x="195" y="23"/>
                    </a:lnTo>
                    <a:lnTo>
                      <a:pt x="199" y="30"/>
                    </a:lnTo>
                    <a:lnTo>
                      <a:pt x="203" y="37"/>
                    </a:lnTo>
                    <a:lnTo>
                      <a:pt x="206" y="43"/>
                    </a:lnTo>
                    <a:lnTo>
                      <a:pt x="209" y="48"/>
                    </a:lnTo>
                    <a:lnTo>
                      <a:pt x="213" y="52"/>
                    </a:lnTo>
                    <a:lnTo>
                      <a:pt x="215" y="55"/>
                    </a:lnTo>
                    <a:lnTo>
                      <a:pt x="218" y="58"/>
                    </a:lnTo>
                    <a:lnTo>
                      <a:pt x="221" y="59"/>
                    </a:lnTo>
                    <a:lnTo>
                      <a:pt x="223" y="60"/>
                    </a:lnTo>
                    <a:lnTo>
                      <a:pt x="226" y="59"/>
                    </a:lnTo>
                    <a:lnTo>
                      <a:pt x="229" y="58"/>
                    </a:lnTo>
                    <a:lnTo>
                      <a:pt x="231" y="55"/>
                    </a:lnTo>
                    <a:lnTo>
                      <a:pt x="234" y="52"/>
                    </a:lnTo>
                    <a:lnTo>
                      <a:pt x="237" y="48"/>
                    </a:lnTo>
                    <a:lnTo>
                      <a:pt x="241" y="43"/>
                    </a:lnTo>
                    <a:lnTo>
                      <a:pt x="244" y="37"/>
                    </a:lnTo>
                    <a:lnTo>
                      <a:pt x="248" y="30"/>
                    </a:lnTo>
                    <a:lnTo>
                      <a:pt x="252" y="23"/>
                    </a:lnTo>
                    <a:lnTo>
                      <a:pt x="256" y="17"/>
                    </a:lnTo>
                    <a:lnTo>
                      <a:pt x="259" y="11"/>
                    </a:lnTo>
                    <a:lnTo>
                      <a:pt x="262" y="7"/>
                    </a:lnTo>
                    <a:lnTo>
                      <a:pt x="265" y="4"/>
                    </a:lnTo>
                    <a:lnTo>
                      <a:pt x="268" y="2"/>
                    </a:lnTo>
                    <a:lnTo>
                      <a:pt x="270" y="0"/>
                    </a:lnTo>
                    <a:lnTo>
                      <a:pt x="273" y="0"/>
                    </a:lnTo>
                    <a:lnTo>
                      <a:pt x="276" y="0"/>
                    </a:lnTo>
                    <a:lnTo>
                      <a:pt x="278" y="2"/>
                    </a:lnTo>
                    <a:lnTo>
                      <a:pt x="281" y="4"/>
                    </a:lnTo>
                    <a:lnTo>
                      <a:pt x="284" y="7"/>
                    </a:lnTo>
                    <a:lnTo>
                      <a:pt x="287" y="11"/>
                    </a:lnTo>
                    <a:lnTo>
                      <a:pt x="290" y="17"/>
                    </a:lnTo>
                    <a:lnTo>
                      <a:pt x="294" y="23"/>
                    </a:lnTo>
                    <a:lnTo>
                      <a:pt x="298" y="30"/>
                    </a:lnTo>
                    <a:lnTo>
                      <a:pt x="302" y="37"/>
                    </a:lnTo>
                    <a:lnTo>
                      <a:pt x="305" y="43"/>
                    </a:lnTo>
                    <a:lnTo>
                      <a:pt x="309" y="48"/>
                    </a:lnTo>
                    <a:lnTo>
                      <a:pt x="312" y="52"/>
                    </a:lnTo>
                    <a:lnTo>
                      <a:pt x="315" y="55"/>
                    </a:lnTo>
                    <a:lnTo>
                      <a:pt x="317" y="58"/>
                    </a:lnTo>
                    <a:lnTo>
                      <a:pt x="320" y="59"/>
                    </a:lnTo>
                    <a:lnTo>
                      <a:pt x="323" y="60"/>
                    </a:lnTo>
                    <a:lnTo>
                      <a:pt x="325" y="59"/>
                    </a:lnTo>
                    <a:lnTo>
                      <a:pt x="328" y="58"/>
                    </a:lnTo>
                    <a:lnTo>
                      <a:pt x="330" y="55"/>
                    </a:lnTo>
                    <a:lnTo>
                      <a:pt x="333" y="52"/>
                    </a:lnTo>
                    <a:lnTo>
                      <a:pt x="336" y="48"/>
                    </a:lnTo>
                    <a:lnTo>
                      <a:pt x="340" y="43"/>
                    </a:lnTo>
                    <a:lnTo>
                      <a:pt x="343" y="37"/>
                    </a:lnTo>
                    <a:lnTo>
                      <a:pt x="347" y="30"/>
                    </a:lnTo>
                    <a:lnTo>
                      <a:pt x="351" y="23"/>
                    </a:lnTo>
                    <a:lnTo>
                      <a:pt x="355" y="17"/>
                    </a:lnTo>
                    <a:lnTo>
                      <a:pt x="358" y="11"/>
                    </a:lnTo>
                    <a:lnTo>
                      <a:pt x="361" y="7"/>
                    </a:lnTo>
                    <a:lnTo>
                      <a:pt x="364" y="4"/>
                    </a:lnTo>
                    <a:lnTo>
                      <a:pt x="367" y="2"/>
                    </a:lnTo>
                    <a:lnTo>
                      <a:pt x="370" y="0"/>
                    </a:lnTo>
                    <a:lnTo>
                      <a:pt x="372" y="0"/>
                    </a:lnTo>
                    <a:lnTo>
                      <a:pt x="375" y="0"/>
                    </a:lnTo>
                    <a:lnTo>
                      <a:pt x="377" y="2"/>
                    </a:lnTo>
                    <a:lnTo>
                      <a:pt x="380" y="4"/>
                    </a:lnTo>
                    <a:lnTo>
                      <a:pt x="383" y="7"/>
                    </a:lnTo>
                    <a:lnTo>
                      <a:pt x="386" y="11"/>
                    </a:lnTo>
                    <a:lnTo>
                      <a:pt x="389" y="17"/>
                    </a:lnTo>
                    <a:lnTo>
                      <a:pt x="393" y="23"/>
                    </a:lnTo>
                    <a:lnTo>
                      <a:pt x="397" y="30"/>
                    </a:lnTo>
                    <a:lnTo>
                      <a:pt x="401" y="37"/>
                    </a:lnTo>
                    <a:lnTo>
                      <a:pt x="405" y="43"/>
                    </a:lnTo>
                    <a:lnTo>
                      <a:pt x="408" y="48"/>
                    </a:lnTo>
                    <a:lnTo>
                      <a:pt x="411" y="52"/>
                    </a:lnTo>
                    <a:lnTo>
                      <a:pt x="414" y="55"/>
                    </a:lnTo>
                    <a:lnTo>
                      <a:pt x="417" y="58"/>
                    </a:lnTo>
                    <a:lnTo>
                      <a:pt x="419" y="59"/>
                    </a:lnTo>
                    <a:lnTo>
                      <a:pt x="422" y="60"/>
                    </a:lnTo>
                    <a:lnTo>
                      <a:pt x="424" y="59"/>
                    </a:lnTo>
                    <a:lnTo>
                      <a:pt x="427" y="58"/>
                    </a:lnTo>
                    <a:lnTo>
                      <a:pt x="430" y="55"/>
                    </a:lnTo>
                    <a:lnTo>
                      <a:pt x="433" y="52"/>
                    </a:lnTo>
                    <a:lnTo>
                      <a:pt x="436" y="48"/>
                    </a:lnTo>
                    <a:lnTo>
                      <a:pt x="439" y="43"/>
                    </a:lnTo>
                    <a:lnTo>
                      <a:pt x="443" y="37"/>
                    </a:lnTo>
                    <a:lnTo>
                      <a:pt x="447" y="30"/>
                    </a:lnTo>
                    <a:lnTo>
                      <a:pt x="451" y="23"/>
                    </a:lnTo>
                    <a:lnTo>
                      <a:pt x="454" y="17"/>
                    </a:lnTo>
                    <a:lnTo>
                      <a:pt x="458" y="11"/>
                    </a:lnTo>
                    <a:lnTo>
                      <a:pt x="461" y="7"/>
                    </a:lnTo>
                    <a:lnTo>
                      <a:pt x="464" y="4"/>
                    </a:lnTo>
                    <a:lnTo>
                      <a:pt x="466" y="2"/>
                    </a:lnTo>
                    <a:lnTo>
                      <a:pt x="469" y="0"/>
                    </a:lnTo>
                    <a:lnTo>
                      <a:pt x="471" y="0"/>
                    </a:lnTo>
                    <a:lnTo>
                      <a:pt x="474" y="0"/>
                    </a:lnTo>
                    <a:lnTo>
                      <a:pt x="477" y="2"/>
                    </a:lnTo>
                    <a:lnTo>
                      <a:pt x="479" y="4"/>
                    </a:lnTo>
                    <a:lnTo>
                      <a:pt x="482" y="7"/>
                    </a:lnTo>
                    <a:lnTo>
                      <a:pt x="485" y="11"/>
                    </a:lnTo>
                    <a:lnTo>
                      <a:pt x="489" y="17"/>
                    </a:lnTo>
                    <a:lnTo>
                      <a:pt x="492" y="23"/>
                    </a:lnTo>
                    <a:lnTo>
                      <a:pt x="496" y="30"/>
                    </a:lnTo>
                    <a:lnTo>
                      <a:pt x="500" y="37"/>
                    </a:lnTo>
                    <a:lnTo>
                      <a:pt x="504" y="43"/>
                    </a:lnTo>
                    <a:lnTo>
                      <a:pt x="507" y="48"/>
                    </a:lnTo>
                    <a:lnTo>
                      <a:pt x="510" y="52"/>
                    </a:lnTo>
                    <a:lnTo>
                      <a:pt x="513" y="55"/>
                    </a:lnTo>
                    <a:lnTo>
                      <a:pt x="516" y="58"/>
                    </a:lnTo>
                    <a:lnTo>
                      <a:pt x="519" y="59"/>
                    </a:lnTo>
                    <a:lnTo>
                      <a:pt x="521" y="60"/>
                    </a:lnTo>
                    <a:lnTo>
                      <a:pt x="524" y="59"/>
                    </a:lnTo>
                    <a:lnTo>
                      <a:pt x="526" y="58"/>
                    </a:lnTo>
                    <a:lnTo>
                      <a:pt x="529" y="55"/>
                    </a:lnTo>
                    <a:lnTo>
                      <a:pt x="532" y="52"/>
                    </a:lnTo>
                    <a:lnTo>
                      <a:pt x="535" y="48"/>
                    </a:lnTo>
                    <a:lnTo>
                      <a:pt x="538" y="43"/>
                    </a:lnTo>
                    <a:lnTo>
                      <a:pt x="542" y="37"/>
                    </a:lnTo>
                    <a:lnTo>
                      <a:pt x="546" y="30"/>
                    </a:lnTo>
                    <a:lnTo>
                      <a:pt x="550" y="23"/>
                    </a:lnTo>
                    <a:lnTo>
                      <a:pt x="554" y="17"/>
                    </a:lnTo>
                    <a:lnTo>
                      <a:pt x="557" y="11"/>
                    </a:lnTo>
                    <a:lnTo>
                      <a:pt x="560" y="7"/>
                    </a:lnTo>
                    <a:lnTo>
                      <a:pt x="563" y="4"/>
                    </a:lnTo>
                    <a:lnTo>
                      <a:pt x="566" y="2"/>
                    </a:lnTo>
                    <a:lnTo>
                      <a:pt x="568" y="0"/>
                    </a:lnTo>
                    <a:lnTo>
                      <a:pt x="571" y="0"/>
                    </a:lnTo>
                    <a:lnTo>
                      <a:pt x="573" y="0"/>
                    </a:lnTo>
                    <a:lnTo>
                      <a:pt x="576" y="2"/>
                    </a:lnTo>
                    <a:lnTo>
                      <a:pt x="579" y="4"/>
                    </a:lnTo>
                    <a:lnTo>
                      <a:pt x="582" y="7"/>
                    </a:lnTo>
                    <a:lnTo>
                      <a:pt x="585" y="11"/>
                    </a:lnTo>
                    <a:lnTo>
                      <a:pt x="588" y="17"/>
                    </a:lnTo>
                    <a:lnTo>
                      <a:pt x="592" y="23"/>
                    </a:lnTo>
                    <a:lnTo>
                      <a:pt x="596" y="30"/>
                    </a:lnTo>
                    <a:lnTo>
                      <a:pt x="600" y="37"/>
                    </a:lnTo>
                    <a:lnTo>
                      <a:pt x="603" y="43"/>
                    </a:lnTo>
                    <a:lnTo>
                      <a:pt x="607" y="48"/>
                    </a:lnTo>
                    <a:lnTo>
                      <a:pt x="610" y="52"/>
                    </a:lnTo>
                    <a:lnTo>
                      <a:pt x="612" y="55"/>
                    </a:lnTo>
                    <a:lnTo>
                      <a:pt x="615" y="58"/>
                    </a:lnTo>
                    <a:lnTo>
                      <a:pt x="618" y="59"/>
                    </a:lnTo>
                    <a:lnTo>
                      <a:pt x="620" y="60"/>
                    </a:lnTo>
                    <a:lnTo>
                      <a:pt x="623" y="59"/>
                    </a:lnTo>
                    <a:lnTo>
                      <a:pt x="626" y="58"/>
                    </a:lnTo>
                    <a:lnTo>
                      <a:pt x="628" y="55"/>
                    </a:lnTo>
                    <a:lnTo>
                      <a:pt x="631" y="52"/>
                    </a:lnTo>
                    <a:lnTo>
                      <a:pt x="634" y="48"/>
                    </a:lnTo>
                    <a:lnTo>
                      <a:pt x="638" y="43"/>
                    </a:lnTo>
                    <a:lnTo>
                      <a:pt x="641" y="37"/>
                    </a:lnTo>
                    <a:lnTo>
                      <a:pt x="645" y="30"/>
                    </a:lnTo>
                    <a:lnTo>
                      <a:pt x="649" y="23"/>
                    </a:lnTo>
                    <a:lnTo>
                      <a:pt x="653" y="17"/>
                    </a:lnTo>
                    <a:lnTo>
                      <a:pt x="656" y="11"/>
                    </a:lnTo>
                    <a:lnTo>
                      <a:pt x="659" y="7"/>
                    </a:lnTo>
                    <a:lnTo>
                      <a:pt x="662" y="4"/>
                    </a:lnTo>
                    <a:lnTo>
                      <a:pt x="665" y="2"/>
                    </a:lnTo>
                    <a:lnTo>
                      <a:pt x="667" y="0"/>
                    </a:lnTo>
                    <a:lnTo>
                      <a:pt x="670" y="0"/>
                    </a:lnTo>
                    <a:lnTo>
                      <a:pt x="673" y="0"/>
                    </a:lnTo>
                    <a:lnTo>
                      <a:pt x="675" y="2"/>
                    </a:lnTo>
                    <a:lnTo>
                      <a:pt x="678" y="4"/>
                    </a:lnTo>
                    <a:lnTo>
                      <a:pt x="681" y="7"/>
                    </a:lnTo>
                    <a:lnTo>
                      <a:pt x="684" y="11"/>
                    </a:lnTo>
                    <a:lnTo>
                      <a:pt x="687" y="17"/>
                    </a:lnTo>
                    <a:lnTo>
                      <a:pt x="691" y="23"/>
                    </a:lnTo>
                    <a:lnTo>
                      <a:pt x="695" y="30"/>
                    </a:lnTo>
                    <a:lnTo>
                      <a:pt x="699" y="37"/>
                    </a:lnTo>
                    <a:lnTo>
                      <a:pt x="702" y="43"/>
                    </a:lnTo>
                    <a:lnTo>
                      <a:pt x="706" y="48"/>
                    </a:lnTo>
                    <a:lnTo>
                      <a:pt x="709" y="52"/>
                    </a:lnTo>
                    <a:lnTo>
                      <a:pt x="712" y="55"/>
                    </a:lnTo>
                    <a:lnTo>
                      <a:pt x="714" y="58"/>
                    </a:lnTo>
                    <a:lnTo>
                      <a:pt x="717" y="59"/>
                    </a:lnTo>
                    <a:lnTo>
                      <a:pt x="720" y="60"/>
                    </a:lnTo>
                    <a:lnTo>
                      <a:pt x="722" y="59"/>
                    </a:lnTo>
                    <a:lnTo>
                      <a:pt x="725" y="58"/>
                    </a:lnTo>
                    <a:lnTo>
                      <a:pt x="728" y="55"/>
                    </a:lnTo>
                    <a:lnTo>
                      <a:pt x="730" y="52"/>
                    </a:lnTo>
                    <a:lnTo>
                      <a:pt x="733" y="48"/>
                    </a:lnTo>
                    <a:lnTo>
                      <a:pt x="737" y="43"/>
                    </a:lnTo>
                    <a:lnTo>
                      <a:pt x="740" y="37"/>
                    </a:lnTo>
                    <a:lnTo>
                      <a:pt x="744" y="30"/>
                    </a:lnTo>
                    <a:lnTo>
                      <a:pt x="748" y="23"/>
                    </a:lnTo>
                    <a:lnTo>
                      <a:pt x="752" y="17"/>
                    </a:lnTo>
                    <a:lnTo>
                      <a:pt x="755" y="11"/>
                    </a:lnTo>
                    <a:lnTo>
                      <a:pt x="758" y="7"/>
                    </a:lnTo>
                    <a:lnTo>
                      <a:pt x="761" y="4"/>
                    </a:lnTo>
                    <a:lnTo>
                      <a:pt x="764" y="2"/>
                    </a:lnTo>
                    <a:lnTo>
                      <a:pt x="767" y="0"/>
                    </a:lnTo>
                    <a:lnTo>
                      <a:pt x="769" y="0"/>
                    </a:lnTo>
                    <a:lnTo>
                      <a:pt x="772" y="0"/>
                    </a:lnTo>
                    <a:lnTo>
                      <a:pt x="774" y="2"/>
                    </a:lnTo>
                    <a:lnTo>
                      <a:pt x="777" y="4"/>
                    </a:lnTo>
                    <a:lnTo>
                      <a:pt x="780" y="7"/>
                    </a:lnTo>
                    <a:lnTo>
                      <a:pt x="783" y="11"/>
                    </a:lnTo>
                    <a:lnTo>
                      <a:pt x="786" y="17"/>
                    </a:lnTo>
                    <a:lnTo>
                      <a:pt x="790" y="23"/>
                    </a:lnTo>
                    <a:lnTo>
                      <a:pt x="794" y="30"/>
                    </a:lnTo>
                    <a:lnTo>
                      <a:pt x="798" y="37"/>
                    </a:lnTo>
                    <a:lnTo>
                      <a:pt x="802" y="43"/>
                    </a:lnTo>
                    <a:lnTo>
                      <a:pt x="805" y="48"/>
                    </a:lnTo>
                    <a:lnTo>
                      <a:pt x="808" y="52"/>
                    </a:lnTo>
                    <a:lnTo>
                      <a:pt x="811" y="55"/>
                    </a:lnTo>
                    <a:lnTo>
                      <a:pt x="814" y="58"/>
                    </a:lnTo>
                    <a:lnTo>
                      <a:pt x="816" y="59"/>
                    </a:lnTo>
                    <a:lnTo>
                      <a:pt x="819" y="60"/>
                    </a:lnTo>
                    <a:lnTo>
                      <a:pt x="821" y="59"/>
                    </a:lnTo>
                    <a:lnTo>
                      <a:pt x="824" y="58"/>
                    </a:lnTo>
                    <a:lnTo>
                      <a:pt x="827" y="55"/>
                    </a:lnTo>
                    <a:lnTo>
                      <a:pt x="830" y="52"/>
                    </a:lnTo>
                    <a:lnTo>
                      <a:pt x="833" y="48"/>
                    </a:lnTo>
                    <a:lnTo>
                      <a:pt x="836" y="43"/>
                    </a:lnTo>
                    <a:lnTo>
                      <a:pt x="840" y="37"/>
                    </a:lnTo>
                    <a:lnTo>
                      <a:pt x="844" y="30"/>
                    </a:lnTo>
                    <a:lnTo>
                      <a:pt x="848" y="23"/>
                    </a:lnTo>
                    <a:lnTo>
                      <a:pt x="851" y="17"/>
                    </a:lnTo>
                    <a:lnTo>
                      <a:pt x="855" y="11"/>
                    </a:lnTo>
                    <a:lnTo>
                      <a:pt x="858" y="7"/>
                    </a:lnTo>
                    <a:lnTo>
                      <a:pt x="861" y="4"/>
                    </a:lnTo>
                    <a:lnTo>
                      <a:pt x="863" y="2"/>
                    </a:lnTo>
                    <a:lnTo>
                      <a:pt x="866" y="0"/>
                    </a:lnTo>
                    <a:lnTo>
                      <a:pt x="869" y="0"/>
                    </a:lnTo>
                    <a:lnTo>
                      <a:pt x="871" y="0"/>
                    </a:lnTo>
                    <a:lnTo>
                      <a:pt x="874" y="2"/>
                    </a:lnTo>
                    <a:lnTo>
                      <a:pt x="876" y="4"/>
                    </a:lnTo>
                    <a:lnTo>
                      <a:pt x="879" y="7"/>
                    </a:lnTo>
                    <a:lnTo>
                      <a:pt x="882" y="11"/>
                    </a:lnTo>
                    <a:lnTo>
                      <a:pt x="886" y="17"/>
                    </a:lnTo>
                    <a:lnTo>
                      <a:pt x="889" y="23"/>
                    </a:lnTo>
                    <a:lnTo>
                      <a:pt x="893" y="30"/>
                    </a:lnTo>
                  </a:path>
                </a:pathLst>
              </a:custGeom>
              <a:noFill/>
              <a:ln w="19050">
                <a:solidFill>
                  <a:srgbClr val="C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+mj-lt"/>
                </a:endParaRPr>
              </a:p>
            </p:txBody>
          </p:sp>
        </p:grpSp>
        <p:sp>
          <p:nvSpPr>
            <p:cNvPr id="5175" name="Freeform 201">
              <a:extLst>
                <a:ext uri="{FF2B5EF4-FFF2-40B4-BE49-F238E27FC236}">
                  <a16:creationId xmlns:a16="http://schemas.microsoft.com/office/drawing/2014/main" id="{B28EDDD6-7D63-45BC-8F28-F9C07056C0D0}"/>
                </a:ext>
              </a:extLst>
            </p:cNvPr>
            <p:cNvSpPr>
              <a:spLocks/>
            </p:cNvSpPr>
            <p:nvPr/>
          </p:nvSpPr>
          <p:spPr bwMode="auto">
            <a:xfrm>
              <a:off x="6843757" y="2666018"/>
              <a:ext cx="112713" cy="187325"/>
            </a:xfrm>
            <a:custGeom>
              <a:avLst/>
              <a:gdLst>
                <a:gd name="T0" fmla="*/ 2147483646 w 142"/>
                <a:gd name="T1" fmla="*/ 2147483646 h 236"/>
                <a:gd name="T2" fmla="*/ 0 w 142"/>
                <a:gd name="T3" fmla="*/ 0 h 236"/>
                <a:gd name="T4" fmla="*/ 2147483646 w 142"/>
                <a:gd name="T5" fmla="*/ 2147483646 h 236"/>
                <a:gd name="T6" fmla="*/ 2147483646 w 142"/>
                <a:gd name="T7" fmla="*/ 0 h 236"/>
                <a:gd name="T8" fmla="*/ 2147483646 w 142"/>
                <a:gd name="T9" fmla="*/ 2147483646 h 2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2"/>
                <a:gd name="T16" fmla="*/ 0 h 236"/>
                <a:gd name="T17" fmla="*/ 142 w 142"/>
                <a:gd name="T18" fmla="*/ 236 h 2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2" h="236">
                  <a:moveTo>
                    <a:pt x="71" y="236"/>
                  </a:moveTo>
                  <a:lnTo>
                    <a:pt x="0" y="0"/>
                  </a:lnTo>
                  <a:lnTo>
                    <a:pt x="71" y="46"/>
                  </a:lnTo>
                  <a:lnTo>
                    <a:pt x="142" y="0"/>
                  </a:lnTo>
                  <a:lnTo>
                    <a:pt x="71" y="236"/>
                  </a:lnTo>
                  <a:close/>
                </a:path>
              </a:pathLst>
            </a:custGeom>
            <a:solidFill>
              <a:srgbClr val="C00000"/>
            </a:solidFill>
            <a:ln w="19050">
              <a:solidFill>
                <a:srgbClr val="C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+mj-lt"/>
              </a:endParaRPr>
            </a:p>
          </p:txBody>
        </p: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76B12CC6-8B0D-4716-BCFF-335CB0FE8AF7}"/>
              </a:ext>
            </a:extLst>
          </p:cNvPr>
          <p:cNvGrpSpPr>
            <a:grpSpLocks/>
          </p:cNvGrpSpPr>
          <p:nvPr/>
        </p:nvGrpSpPr>
        <p:grpSpPr bwMode="auto">
          <a:xfrm>
            <a:off x="4167189" y="3033714"/>
            <a:ext cx="4041775" cy="269875"/>
            <a:chOff x="2642460" y="3033271"/>
            <a:chExt cx="4042496" cy="270722"/>
          </a:xfrm>
        </p:grpSpPr>
        <p:sp>
          <p:nvSpPr>
            <p:cNvPr id="5168" name="Freeform 202">
              <a:extLst>
                <a:ext uri="{FF2B5EF4-FFF2-40B4-BE49-F238E27FC236}">
                  <a16:creationId xmlns:a16="http://schemas.microsoft.com/office/drawing/2014/main" id="{61BAFE94-9969-401C-A4FD-0DA185C82899}"/>
                </a:ext>
              </a:extLst>
            </p:cNvPr>
            <p:cNvSpPr>
              <a:spLocks/>
            </p:cNvSpPr>
            <p:nvPr/>
          </p:nvSpPr>
          <p:spPr bwMode="auto">
            <a:xfrm>
              <a:off x="2642460" y="3085825"/>
              <a:ext cx="84138" cy="218168"/>
            </a:xfrm>
            <a:custGeom>
              <a:avLst/>
              <a:gdLst>
                <a:gd name="T0" fmla="*/ 2147483646 w 60"/>
                <a:gd name="T1" fmla="*/ 2147483646 h 306"/>
                <a:gd name="T2" fmla="*/ 2147483646 w 60"/>
                <a:gd name="T3" fmla="*/ 2147483646 h 306"/>
                <a:gd name="T4" fmla="*/ 2147483646 w 60"/>
                <a:gd name="T5" fmla="*/ 2147483646 h 306"/>
                <a:gd name="T6" fmla="*/ 2147483646 w 60"/>
                <a:gd name="T7" fmla="*/ 2147483646 h 306"/>
                <a:gd name="T8" fmla="*/ 2147483646 w 60"/>
                <a:gd name="T9" fmla="*/ 2147483646 h 306"/>
                <a:gd name="T10" fmla="*/ 2147483646 w 60"/>
                <a:gd name="T11" fmla="*/ 2147483646 h 306"/>
                <a:gd name="T12" fmla="*/ 2147483646 w 60"/>
                <a:gd name="T13" fmla="*/ 2147483646 h 306"/>
                <a:gd name="T14" fmla="*/ 2147483646 w 60"/>
                <a:gd name="T15" fmla="*/ 2147483646 h 306"/>
                <a:gd name="T16" fmla="*/ 2147483646 w 60"/>
                <a:gd name="T17" fmla="*/ 2147483646 h 306"/>
                <a:gd name="T18" fmla="*/ 2147483646 w 60"/>
                <a:gd name="T19" fmla="*/ 2147483646 h 306"/>
                <a:gd name="T20" fmla="*/ 2147483646 w 60"/>
                <a:gd name="T21" fmla="*/ 2147483646 h 306"/>
                <a:gd name="T22" fmla="*/ 0 w 60"/>
                <a:gd name="T23" fmla="*/ 2147483646 h 306"/>
                <a:gd name="T24" fmla="*/ 0 w 60"/>
                <a:gd name="T25" fmla="*/ 2147483646 h 306"/>
                <a:gd name="T26" fmla="*/ 2147483646 w 60"/>
                <a:gd name="T27" fmla="*/ 2147483646 h 306"/>
                <a:gd name="T28" fmla="*/ 2147483646 w 60"/>
                <a:gd name="T29" fmla="*/ 2147483646 h 306"/>
                <a:gd name="T30" fmla="*/ 2147483646 w 60"/>
                <a:gd name="T31" fmla="*/ 2147483646 h 306"/>
                <a:gd name="T32" fmla="*/ 2147483646 w 60"/>
                <a:gd name="T33" fmla="*/ 2147483646 h 306"/>
                <a:gd name="T34" fmla="*/ 2147483646 w 60"/>
                <a:gd name="T35" fmla="*/ 2147483646 h 306"/>
                <a:gd name="T36" fmla="*/ 2147483646 w 60"/>
                <a:gd name="T37" fmla="*/ 2147483646 h 306"/>
                <a:gd name="T38" fmla="*/ 2147483646 w 60"/>
                <a:gd name="T39" fmla="*/ 2147483646 h 306"/>
                <a:gd name="T40" fmla="*/ 2147483646 w 60"/>
                <a:gd name="T41" fmla="*/ 2147483646 h 306"/>
                <a:gd name="T42" fmla="*/ 2147483646 w 60"/>
                <a:gd name="T43" fmla="*/ 2147483646 h 306"/>
                <a:gd name="T44" fmla="*/ 2147483646 w 60"/>
                <a:gd name="T45" fmla="*/ 2147483646 h 306"/>
                <a:gd name="T46" fmla="*/ 2147483646 w 60"/>
                <a:gd name="T47" fmla="*/ 2147483646 h 306"/>
                <a:gd name="T48" fmla="*/ 2147483646 w 60"/>
                <a:gd name="T49" fmla="*/ 2147483646 h 306"/>
                <a:gd name="T50" fmla="*/ 2147483646 w 60"/>
                <a:gd name="T51" fmla="*/ 2147483646 h 306"/>
                <a:gd name="T52" fmla="*/ 2147483646 w 60"/>
                <a:gd name="T53" fmla="*/ 2147483646 h 306"/>
                <a:gd name="T54" fmla="*/ 0 w 60"/>
                <a:gd name="T55" fmla="*/ 2147483646 h 306"/>
                <a:gd name="T56" fmla="*/ 0 w 60"/>
                <a:gd name="T57" fmla="*/ 2147483646 h 306"/>
                <a:gd name="T58" fmla="*/ 2147483646 w 60"/>
                <a:gd name="T59" fmla="*/ 2147483646 h 306"/>
                <a:gd name="T60" fmla="*/ 2147483646 w 60"/>
                <a:gd name="T61" fmla="*/ 2147483646 h 306"/>
                <a:gd name="T62" fmla="*/ 2147483646 w 60"/>
                <a:gd name="T63" fmla="*/ 2147483646 h 306"/>
                <a:gd name="T64" fmla="*/ 2147483646 w 60"/>
                <a:gd name="T65" fmla="*/ 2147483646 h 306"/>
                <a:gd name="T66" fmla="*/ 2147483646 w 60"/>
                <a:gd name="T67" fmla="*/ 2147483646 h 306"/>
                <a:gd name="T68" fmla="*/ 2147483646 w 60"/>
                <a:gd name="T69" fmla="*/ 2147483646 h 306"/>
                <a:gd name="T70" fmla="*/ 2147483646 w 60"/>
                <a:gd name="T71" fmla="*/ 2147483646 h 306"/>
                <a:gd name="T72" fmla="*/ 2147483646 w 60"/>
                <a:gd name="T73" fmla="*/ 2147483646 h 306"/>
                <a:gd name="T74" fmla="*/ 2147483646 w 60"/>
                <a:gd name="T75" fmla="*/ 2147483646 h 306"/>
                <a:gd name="T76" fmla="*/ 2147483646 w 60"/>
                <a:gd name="T77" fmla="*/ 2147483646 h 306"/>
                <a:gd name="T78" fmla="*/ 2147483646 w 60"/>
                <a:gd name="T79" fmla="*/ 2147483646 h 306"/>
                <a:gd name="T80" fmla="*/ 2147483646 w 60"/>
                <a:gd name="T81" fmla="*/ 2147483646 h 306"/>
                <a:gd name="T82" fmla="*/ 2147483646 w 60"/>
                <a:gd name="T83" fmla="*/ 2147483646 h 306"/>
                <a:gd name="T84" fmla="*/ 2147483646 w 60"/>
                <a:gd name="T85" fmla="*/ 2147483646 h 306"/>
                <a:gd name="T86" fmla="*/ 0 w 60"/>
                <a:gd name="T87" fmla="*/ 2147483646 h 306"/>
                <a:gd name="T88" fmla="*/ 0 w 60"/>
                <a:gd name="T89" fmla="*/ 2147483646 h 306"/>
                <a:gd name="T90" fmla="*/ 2147483646 w 60"/>
                <a:gd name="T91" fmla="*/ 2147483646 h 306"/>
                <a:gd name="T92" fmla="*/ 2147483646 w 60"/>
                <a:gd name="T93" fmla="*/ 2147483646 h 306"/>
                <a:gd name="T94" fmla="*/ 2147483646 w 60"/>
                <a:gd name="T95" fmla="*/ 2147483646 h 30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60"/>
                <a:gd name="T145" fmla="*/ 0 h 306"/>
                <a:gd name="T146" fmla="*/ 60 w 60"/>
                <a:gd name="T147" fmla="*/ 306 h 30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60" h="306">
                  <a:moveTo>
                    <a:pt x="30" y="306"/>
                  </a:moveTo>
                  <a:lnTo>
                    <a:pt x="37" y="302"/>
                  </a:lnTo>
                  <a:lnTo>
                    <a:pt x="43" y="298"/>
                  </a:lnTo>
                  <a:lnTo>
                    <a:pt x="48" y="295"/>
                  </a:lnTo>
                  <a:lnTo>
                    <a:pt x="53" y="292"/>
                  </a:lnTo>
                  <a:lnTo>
                    <a:pt x="56" y="289"/>
                  </a:lnTo>
                  <a:lnTo>
                    <a:pt x="58" y="286"/>
                  </a:lnTo>
                  <a:lnTo>
                    <a:pt x="60" y="283"/>
                  </a:lnTo>
                  <a:lnTo>
                    <a:pt x="60" y="281"/>
                  </a:lnTo>
                  <a:lnTo>
                    <a:pt x="60" y="278"/>
                  </a:lnTo>
                  <a:lnTo>
                    <a:pt x="58" y="275"/>
                  </a:lnTo>
                  <a:lnTo>
                    <a:pt x="56" y="273"/>
                  </a:lnTo>
                  <a:lnTo>
                    <a:pt x="53" y="270"/>
                  </a:lnTo>
                  <a:lnTo>
                    <a:pt x="48" y="267"/>
                  </a:lnTo>
                  <a:lnTo>
                    <a:pt x="43" y="263"/>
                  </a:lnTo>
                  <a:lnTo>
                    <a:pt x="37" y="259"/>
                  </a:lnTo>
                  <a:lnTo>
                    <a:pt x="30" y="255"/>
                  </a:lnTo>
                  <a:lnTo>
                    <a:pt x="23" y="251"/>
                  </a:lnTo>
                  <a:lnTo>
                    <a:pt x="17" y="247"/>
                  </a:lnTo>
                  <a:lnTo>
                    <a:pt x="12" y="244"/>
                  </a:lnTo>
                  <a:lnTo>
                    <a:pt x="8" y="241"/>
                  </a:lnTo>
                  <a:lnTo>
                    <a:pt x="4" y="238"/>
                  </a:lnTo>
                  <a:lnTo>
                    <a:pt x="2" y="235"/>
                  </a:lnTo>
                  <a:lnTo>
                    <a:pt x="0" y="232"/>
                  </a:lnTo>
                  <a:lnTo>
                    <a:pt x="0" y="230"/>
                  </a:lnTo>
                  <a:lnTo>
                    <a:pt x="0" y="227"/>
                  </a:lnTo>
                  <a:lnTo>
                    <a:pt x="2" y="224"/>
                  </a:lnTo>
                  <a:lnTo>
                    <a:pt x="4" y="222"/>
                  </a:lnTo>
                  <a:lnTo>
                    <a:pt x="8" y="219"/>
                  </a:lnTo>
                  <a:lnTo>
                    <a:pt x="12" y="215"/>
                  </a:lnTo>
                  <a:lnTo>
                    <a:pt x="17" y="212"/>
                  </a:lnTo>
                  <a:lnTo>
                    <a:pt x="23" y="208"/>
                  </a:lnTo>
                  <a:lnTo>
                    <a:pt x="30" y="204"/>
                  </a:lnTo>
                  <a:lnTo>
                    <a:pt x="37" y="200"/>
                  </a:lnTo>
                  <a:lnTo>
                    <a:pt x="43" y="196"/>
                  </a:lnTo>
                  <a:lnTo>
                    <a:pt x="48" y="193"/>
                  </a:lnTo>
                  <a:lnTo>
                    <a:pt x="53" y="190"/>
                  </a:lnTo>
                  <a:lnTo>
                    <a:pt x="56" y="187"/>
                  </a:lnTo>
                  <a:lnTo>
                    <a:pt x="58" y="184"/>
                  </a:lnTo>
                  <a:lnTo>
                    <a:pt x="60" y="181"/>
                  </a:lnTo>
                  <a:lnTo>
                    <a:pt x="60" y="179"/>
                  </a:lnTo>
                  <a:lnTo>
                    <a:pt x="60" y="176"/>
                  </a:lnTo>
                  <a:lnTo>
                    <a:pt x="58" y="173"/>
                  </a:lnTo>
                  <a:lnTo>
                    <a:pt x="56" y="170"/>
                  </a:lnTo>
                  <a:lnTo>
                    <a:pt x="53" y="167"/>
                  </a:lnTo>
                  <a:lnTo>
                    <a:pt x="48" y="164"/>
                  </a:lnTo>
                  <a:lnTo>
                    <a:pt x="43" y="161"/>
                  </a:lnTo>
                  <a:lnTo>
                    <a:pt x="37" y="157"/>
                  </a:lnTo>
                  <a:lnTo>
                    <a:pt x="30" y="153"/>
                  </a:lnTo>
                  <a:lnTo>
                    <a:pt x="23" y="149"/>
                  </a:lnTo>
                  <a:lnTo>
                    <a:pt x="17" y="145"/>
                  </a:lnTo>
                  <a:lnTo>
                    <a:pt x="12" y="142"/>
                  </a:lnTo>
                  <a:lnTo>
                    <a:pt x="8" y="139"/>
                  </a:lnTo>
                  <a:lnTo>
                    <a:pt x="4" y="136"/>
                  </a:lnTo>
                  <a:lnTo>
                    <a:pt x="2" y="133"/>
                  </a:lnTo>
                  <a:lnTo>
                    <a:pt x="0" y="130"/>
                  </a:lnTo>
                  <a:lnTo>
                    <a:pt x="0" y="127"/>
                  </a:lnTo>
                  <a:lnTo>
                    <a:pt x="0" y="125"/>
                  </a:lnTo>
                  <a:lnTo>
                    <a:pt x="2" y="122"/>
                  </a:lnTo>
                  <a:lnTo>
                    <a:pt x="4" y="119"/>
                  </a:lnTo>
                  <a:lnTo>
                    <a:pt x="8" y="116"/>
                  </a:lnTo>
                  <a:lnTo>
                    <a:pt x="12" y="113"/>
                  </a:lnTo>
                  <a:lnTo>
                    <a:pt x="17" y="110"/>
                  </a:lnTo>
                  <a:lnTo>
                    <a:pt x="23" y="106"/>
                  </a:lnTo>
                  <a:lnTo>
                    <a:pt x="30" y="102"/>
                  </a:lnTo>
                  <a:lnTo>
                    <a:pt x="37" y="98"/>
                  </a:lnTo>
                  <a:lnTo>
                    <a:pt x="43" y="94"/>
                  </a:lnTo>
                  <a:lnTo>
                    <a:pt x="48" y="91"/>
                  </a:lnTo>
                  <a:lnTo>
                    <a:pt x="53" y="87"/>
                  </a:lnTo>
                  <a:lnTo>
                    <a:pt x="56" y="84"/>
                  </a:lnTo>
                  <a:lnTo>
                    <a:pt x="58" y="82"/>
                  </a:lnTo>
                  <a:lnTo>
                    <a:pt x="60" y="79"/>
                  </a:lnTo>
                  <a:lnTo>
                    <a:pt x="60" y="76"/>
                  </a:lnTo>
                  <a:lnTo>
                    <a:pt x="60" y="74"/>
                  </a:lnTo>
                  <a:lnTo>
                    <a:pt x="58" y="71"/>
                  </a:lnTo>
                  <a:lnTo>
                    <a:pt x="56" y="68"/>
                  </a:lnTo>
                  <a:lnTo>
                    <a:pt x="53" y="65"/>
                  </a:lnTo>
                  <a:lnTo>
                    <a:pt x="48" y="62"/>
                  </a:lnTo>
                  <a:lnTo>
                    <a:pt x="43" y="59"/>
                  </a:lnTo>
                  <a:lnTo>
                    <a:pt x="37" y="55"/>
                  </a:lnTo>
                  <a:lnTo>
                    <a:pt x="30" y="51"/>
                  </a:lnTo>
                  <a:lnTo>
                    <a:pt x="23" y="47"/>
                  </a:lnTo>
                  <a:lnTo>
                    <a:pt x="17" y="43"/>
                  </a:lnTo>
                  <a:lnTo>
                    <a:pt x="12" y="39"/>
                  </a:lnTo>
                  <a:lnTo>
                    <a:pt x="8" y="36"/>
                  </a:lnTo>
                  <a:lnTo>
                    <a:pt x="4" y="33"/>
                  </a:lnTo>
                  <a:lnTo>
                    <a:pt x="2" y="31"/>
                  </a:lnTo>
                  <a:lnTo>
                    <a:pt x="0" y="28"/>
                  </a:lnTo>
                  <a:lnTo>
                    <a:pt x="0" y="25"/>
                  </a:lnTo>
                  <a:lnTo>
                    <a:pt x="0" y="23"/>
                  </a:lnTo>
                  <a:lnTo>
                    <a:pt x="2" y="20"/>
                  </a:lnTo>
                  <a:lnTo>
                    <a:pt x="4" y="17"/>
                  </a:lnTo>
                  <a:lnTo>
                    <a:pt x="8" y="14"/>
                  </a:lnTo>
                  <a:lnTo>
                    <a:pt x="12" y="11"/>
                  </a:lnTo>
                  <a:lnTo>
                    <a:pt x="17" y="8"/>
                  </a:lnTo>
                  <a:lnTo>
                    <a:pt x="23" y="4"/>
                  </a:lnTo>
                  <a:lnTo>
                    <a:pt x="30" y="0"/>
                  </a:lnTo>
                </a:path>
              </a:pathLst>
            </a:custGeom>
            <a:noFill/>
            <a:ln w="19050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5169" name="Freeform 203">
              <a:extLst>
                <a:ext uri="{FF2B5EF4-FFF2-40B4-BE49-F238E27FC236}">
                  <a16:creationId xmlns:a16="http://schemas.microsoft.com/office/drawing/2014/main" id="{16E97ADD-5024-4BA3-A974-AD320EC7671C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5982" y="3035112"/>
              <a:ext cx="1258888" cy="84137"/>
            </a:xfrm>
            <a:custGeom>
              <a:avLst/>
              <a:gdLst>
                <a:gd name="T0" fmla="*/ 2147483646 w 893"/>
                <a:gd name="T1" fmla="*/ 2147483646 h 60"/>
                <a:gd name="T2" fmla="*/ 2147483646 w 893"/>
                <a:gd name="T3" fmla="*/ 2147483646 h 60"/>
                <a:gd name="T4" fmla="*/ 2147483646 w 893"/>
                <a:gd name="T5" fmla="*/ 2147483646 h 60"/>
                <a:gd name="T6" fmla="*/ 2147483646 w 893"/>
                <a:gd name="T7" fmla="*/ 2147483646 h 60"/>
                <a:gd name="T8" fmla="*/ 2147483646 w 893"/>
                <a:gd name="T9" fmla="*/ 0 h 60"/>
                <a:gd name="T10" fmla="*/ 2147483646 w 893"/>
                <a:gd name="T11" fmla="*/ 2147483646 h 60"/>
                <a:gd name="T12" fmla="*/ 2147483646 w 893"/>
                <a:gd name="T13" fmla="*/ 2147483646 h 60"/>
                <a:gd name="T14" fmla="*/ 2147483646 w 893"/>
                <a:gd name="T15" fmla="*/ 2147483646 h 60"/>
                <a:gd name="T16" fmla="*/ 2147483646 w 893"/>
                <a:gd name="T17" fmla="*/ 2147483646 h 60"/>
                <a:gd name="T18" fmla="*/ 2147483646 w 893"/>
                <a:gd name="T19" fmla="*/ 2147483646 h 60"/>
                <a:gd name="T20" fmla="*/ 2147483646 w 893"/>
                <a:gd name="T21" fmla="*/ 2147483646 h 60"/>
                <a:gd name="T22" fmla="*/ 2147483646 w 893"/>
                <a:gd name="T23" fmla="*/ 2147483646 h 60"/>
                <a:gd name="T24" fmla="*/ 2147483646 w 893"/>
                <a:gd name="T25" fmla="*/ 2147483646 h 60"/>
                <a:gd name="T26" fmla="*/ 2147483646 w 893"/>
                <a:gd name="T27" fmla="*/ 2147483646 h 60"/>
                <a:gd name="T28" fmla="*/ 2147483646 w 893"/>
                <a:gd name="T29" fmla="*/ 2147483646 h 60"/>
                <a:gd name="T30" fmla="*/ 2147483646 w 893"/>
                <a:gd name="T31" fmla="*/ 2147483646 h 60"/>
                <a:gd name="T32" fmla="*/ 2147483646 w 893"/>
                <a:gd name="T33" fmla="*/ 2147483646 h 60"/>
                <a:gd name="T34" fmla="*/ 2147483646 w 893"/>
                <a:gd name="T35" fmla="*/ 0 h 60"/>
                <a:gd name="T36" fmla="*/ 2147483646 w 893"/>
                <a:gd name="T37" fmla="*/ 2147483646 h 60"/>
                <a:gd name="T38" fmla="*/ 2147483646 w 893"/>
                <a:gd name="T39" fmla="*/ 2147483646 h 60"/>
                <a:gd name="T40" fmla="*/ 2147483646 w 893"/>
                <a:gd name="T41" fmla="*/ 2147483646 h 60"/>
                <a:gd name="T42" fmla="*/ 2147483646 w 893"/>
                <a:gd name="T43" fmla="*/ 2147483646 h 60"/>
                <a:gd name="T44" fmla="*/ 2147483646 w 893"/>
                <a:gd name="T45" fmla="*/ 2147483646 h 60"/>
                <a:gd name="T46" fmla="*/ 2147483646 w 893"/>
                <a:gd name="T47" fmla="*/ 0 h 60"/>
                <a:gd name="T48" fmla="*/ 2147483646 w 893"/>
                <a:gd name="T49" fmla="*/ 2147483646 h 60"/>
                <a:gd name="T50" fmla="*/ 2147483646 w 893"/>
                <a:gd name="T51" fmla="*/ 2147483646 h 60"/>
                <a:gd name="T52" fmla="*/ 2147483646 w 893"/>
                <a:gd name="T53" fmla="*/ 2147483646 h 60"/>
                <a:gd name="T54" fmla="*/ 2147483646 w 893"/>
                <a:gd name="T55" fmla="*/ 2147483646 h 60"/>
                <a:gd name="T56" fmla="*/ 2147483646 w 893"/>
                <a:gd name="T57" fmla="*/ 2147483646 h 60"/>
                <a:gd name="T58" fmla="*/ 2147483646 w 893"/>
                <a:gd name="T59" fmla="*/ 2147483646 h 60"/>
                <a:gd name="T60" fmla="*/ 2147483646 w 893"/>
                <a:gd name="T61" fmla="*/ 2147483646 h 60"/>
                <a:gd name="T62" fmla="*/ 2147483646 w 893"/>
                <a:gd name="T63" fmla="*/ 2147483646 h 60"/>
                <a:gd name="T64" fmla="*/ 2147483646 w 893"/>
                <a:gd name="T65" fmla="*/ 2147483646 h 60"/>
                <a:gd name="T66" fmla="*/ 2147483646 w 893"/>
                <a:gd name="T67" fmla="*/ 2147483646 h 60"/>
                <a:gd name="T68" fmla="*/ 2147483646 w 893"/>
                <a:gd name="T69" fmla="*/ 2147483646 h 60"/>
                <a:gd name="T70" fmla="*/ 2147483646 w 893"/>
                <a:gd name="T71" fmla="*/ 2147483646 h 60"/>
                <a:gd name="T72" fmla="*/ 2147483646 w 893"/>
                <a:gd name="T73" fmla="*/ 0 h 60"/>
                <a:gd name="T74" fmla="*/ 2147483646 w 893"/>
                <a:gd name="T75" fmla="*/ 2147483646 h 60"/>
                <a:gd name="T76" fmla="*/ 2147483646 w 893"/>
                <a:gd name="T77" fmla="*/ 2147483646 h 60"/>
                <a:gd name="T78" fmla="*/ 2147483646 w 893"/>
                <a:gd name="T79" fmla="*/ 2147483646 h 60"/>
                <a:gd name="T80" fmla="*/ 2147483646 w 893"/>
                <a:gd name="T81" fmla="*/ 2147483646 h 60"/>
                <a:gd name="T82" fmla="*/ 2147483646 w 893"/>
                <a:gd name="T83" fmla="*/ 2147483646 h 60"/>
                <a:gd name="T84" fmla="*/ 2147483646 w 893"/>
                <a:gd name="T85" fmla="*/ 2147483646 h 60"/>
                <a:gd name="T86" fmla="*/ 2147483646 w 893"/>
                <a:gd name="T87" fmla="*/ 2147483646 h 60"/>
                <a:gd name="T88" fmla="*/ 2147483646 w 893"/>
                <a:gd name="T89" fmla="*/ 2147483646 h 60"/>
                <a:gd name="T90" fmla="*/ 2147483646 w 893"/>
                <a:gd name="T91" fmla="*/ 2147483646 h 60"/>
                <a:gd name="T92" fmla="*/ 2147483646 w 893"/>
                <a:gd name="T93" fmla="*/ 2147483646 h 60"/>
                <a:gd name="T94" fmla="*/ 2147483646 w 893"/>
                <a:gd name="T95" fmla="*/ 2147483646 h 60"/>
                <a:gd name="T96" fmla="*/ 2147483646 w 893"/>
                <a:gd name="T97" fmla="*/ 2147483646 h 60"/>
                <a:gd name="T98" fmla="*/ 2147483646 w 893"/>
                <a:gd name="T99" fmla="*/ 0 h 60"/>
                <a:gd name="T100" fmla="*/ 2147483646 w 893"/>
                <a:gd name="T101" fmla="*/ 2147483646 h 60"/>
                <a:gd name="T102" fmla="*/ 2147483646 w 893"/>
                <a:gd name="T103" fmla="*/ 2147483646 h 60"/>
                <a:gd name="T104" fmla="*/ 2147483646 w 893"/>
                <a:gd name="T105" fmla="*/ 2147483646 h 60"/>
                <a:gd name="T106" fmla="*/ 2147483646 w 893"/>
                <a:gd name="T107" fmla="*/ 2147483646 h 60"/>
                <a:gd name="T108" fmla="*/ 2147483646 w 893"/>
                <a:gd name="T109" fmla="*/ 2147483646 h 60"/>
                <a:gd name="T110" fmla="*/ 2147483646 w 893"/>
                <a:gd name="T111" fmla="*/ 0 h 60"/>
                <a:gd name="T112" fmla="*/ 2147483646 w 893"/>
                <a:gd name="T113" fmla="*/ 2147483646 h 6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893"/>
                <a:gd name="T172" fmla="*/ 0 h 60"/>
                <a:gd name="T173" fmla="*/ 893 w 893"/>
                <a:gd name="T174" fmla="*/ 60 h 60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893" h="60">
                  <a:moveTo>
                    <a:pt x="0" y="30"/>
                  </a:moveTo>
                  <a:lnTo>
                    <a:pt x="4" y="37"/>
                  </a:lnTo>
                  <a:lnTo>
                    <a:pt x="8" y="43"/>
                  </a:lnTo>
                  <a:lnTo>
                    <a:pt x="11" y="48"/>
                  </a:lnTo>
                  <a:lnTo>
                    <a:pt x="14" y="52"/>
                  </a:lnTo>
                  <a:lnTo>
                    <a:pt x="17" y="55"/>
                  </a:lnTo>
                  <a:lnTo>
                    <a:pt x="20" y="58"/>
                  </a:lnTo>
                  <a:lnTo>
                    <a:pt x="22" y="59"/>
                  </a:lnTo>
                  <a:lnTo>
                    <a:pt x="25" y="60"/>
                  </a:lnTo>
                  <a:lnTo>
                    <a:pt x="27" y="59"/>
                  </a:lnTo>
                  <a:lnTo>
                    <a:pt x="30" y="58"/>
                  </a:lnTo>
                  <a:lnTo>
                    <a:pt x="33" y="55"/>
                  </a:lnTo>
                  <a:lnTo>
                    <a:pt x="36" y="52"/>
                  </a:lnTo>
                  <a:lnTo>
                    <a:pt x="39" y="48"/>
                  </a:lnTo>
                  <a:lnTo>
                    <a:pt x="42" y="43"/>
                  </a:lnTo>
                  <a:lnTo>
                    <a:pt x="46" y="37"/>
                  </a:lnTo>
                  <a:lnTo>
                    <a:pt x="50" y="30"/>
                  </a:lnTo>
                  <a:lnTo>
                    <a:pt x="54" y="23"/>
                  </a:lnTo>
                  <a:lnTo>
                    <a:pt x="57" y="17"/>
                  </a:lnTo>
                  <a:lnTo>
                    <a:pt x="61" y="11"/>
                  </a:lnTo>
                  <a:lnTo>
                    <a:pt x="64" y="7"/>
                  </a:lnTo>
                  <a:lnTo>
                    <a:pt x="67" y="4"/>
                  </a:lnTo>
                  <a:lnTo>
                    <a:pt x="69" y="2"/>
                  </a:lnTo>
                  <a:lnTo>
                    <a:pt x="72" y="0"/>
                  </a:lnTo>
                  <a:lnTo>
                    <a:pt x="74" y="0"/>
                  </a:lnTo>
                  <a:lnTo>
                    <a:pt x="77" y="0"/>
                  </a:lnTo>
                  <a:lnTo>
                    <a:pt x="80" y="2"/>
                  </a:lnTo>
                  <a:lnTo>
                    <a:pt x="82" y="4"/>
                  </a:lnTo>
                  <a:lnTo>
                    <a:pt x="85" y="7"/>
                  </a:lnTo>
                  <a:lnTo>
                    <a:pt x="88" y="11"/>
                  </a:lnTo>
                  <a:lnTo>
                    <a:pt x="92" y="17"/>
                  </a:lnTo>
                  <a:lnTo>
                    <a:pt x="95" y="23"/>
                  </a:lnTo>
                  <a:lnTo>
                    <a:pt x="99" y="30"/>
                  </a:lnTo>
                  <a:lnTo>
                    <a:pt x="103" y="37"/>
                  </a:lnTo>
                  <a:lnTo>
                    <a:pt x="107" y="43"/>
                  </a:lnTo>
                  <a:lnTo>
                    <a:pt x="110" y="48"/>
                  </a:lnTo>
                  <a:lnTo>
                    <a:pt x="113" y="52"/>
                  </a:lnTo>
                  <a:lnTo>
                    <a:pt x="116" y="55"/>
                  </a:lnTo>
                  <a:lnTo>
                    <a:pt x="119" y="58"/>
                  </a:lnTo>
                  <a:lnTo>
                    <a:pt x="122" y="59"/>
                  </a:lnTo>
                  <a:lnTo>
                    <a:pt x="124" y="60"/>
                  </a:lnTo>
                  <a:lnTo>
                    <a:pt x="127" y="59"/>
                  </a:lnTo>
                  <a:lnTo>
                    <a:pt x="129" y="58"/>
                  </a:lnTo>
                  <a:lnTo>
                    <a:pt x="132" y="55"/>
                  </a:lnTo>
                  <a:lnTo>
                    <a:pt x="135" y="52"/>
                  </a:lnTo>
                  <a:lnTo>
                    <a:pt x="138" y="48"/>
                  </a:lnTo>
                  <a:lnTo>
                    <a:pt x="141" y="43"/>
                  </a:lnTo>
                  <a:lnTo>
                    <a:pt x="145" y="37"/>
                  </a:lnTo>
                  <a:lnTo>
                    <a:pt x="149" y="30"/>
                  </a:lnTo>
                  <a:lnTo>
                    <a:pt x="153" y="23"/>
                  </a:lnTo>
                  <a:lnTo>
                    <a:pt x="157" y="17"/>
                  </a:lnTo>
                  <a:lnTo>
                    <a:pt x="160" y="11"/>
                  </a:lnTo>
                  <a:lnTo>
                    <a:pt x="163" y="7"/>
                  </a:lnTo>
                  <a:lnTo>
                    <a:pt x="166" y="4"/>
                  </a:lnTo>
                  <a:lnTo>
                    <a:pt x="169" y="2"/>
                  </a:lnTo>
                  <a:lnTo>
                    <a:pt x="171" y="0"/>
                  </a:lnTo>
                  <a:lnTo>
                    <a:pt x="174" y="0"/>
                  </a:lnTo>
                  <a:lnTo>
                    <a:pt x="176" y="0"/>
                  </a:lnTo>
                  <a:lnTo>
                    <a:pt x="179" y="2"/>
                  </a:lnTo>
                  <a:lnTo>
                    <a:pt x="182" y="4"/>
                  </a:lnTo>
                  <a:lnTo>
                    <a:pt x="184" y="7"/>
                  </a:lnTo>
                  <a:lnTo>
                    <a:pt x="188" y="11"/>
                  </a:lnTo>
                  <a:lnTo>
                    <a:pt x="191" y="17"/>
                  </a:lnTo>
                  <a:lnTo>
                    <a:pt x="195" y="23"/>
                  </a:lnTo>
                  <a:lnTo>
                    <a:pt x="199" y="30"/>
                  </a:lnTo>
                  <a:lnTo>
                    <a:pt x="203" y="37"/>
                  </a:lnTo>
                  <a:lnTo>
                    <a:pt x="206" y="43"/>
                  </a:lnTo>
                  <a:lnTo>
                    <a:pt x="209" y="48"/>
                  </a:lnTo>
                  <a:lnTo>
                    <a:pt x="213" y="52"/>
                  </a:lnTo>
                  <a:lnTo>
                    <a:pt x="215" y="55"/>
                  </a:lnTo>
                  <a:lnTo>
                    <a:pt x="218" y="58"/>
                  </a:lnTo>
                  <a:lnTo>
                    <a:pt x="221" y="59"/>
                  </a:lnTo>
                  <a:lnTo>
                    <a:pt x="223" y="60"/>
                  </a:lnTo>
                  <a:lnTo>
                    <a:pt x="226" y="59"/>
                  </a:lnTo>
                  <a:lnTo>
                    <a:pt x="229" y="58"/>
                  </a:lnTo>
                  <a:lnTo>
                    <a:pt x="231" y="55"/>
                  </a:lnTo>
                  <a:lnTo>
                    <a:pt x="234" y="52"/>
                  </a:lnTo>
                  <a:lnTo>
                    <a:pt x="237" y="48"/>
                  </a:lnTo>
                  <a:lnTo>
                    <a:pt x="241" y="43"/>
                  </a:lnTo>
                  <a:lnTo>
                    <a:pt x="244" y="37"/>
                  </a:lnTo>
                  <a:lnTo>
                    <a:pt x="248" y="30"/>
                  </a:lnTo>
                  <a:lnTo>
                    <a:pt x="252" y="23"/>
                  </a:lnTo>
                  <a:lnTo>
                    <a:pt x="256" y="17"/>
                  </a:lnTo>
                  <a:lnTo>
                    <a:pt x="259" y="11"/>
                  </a:lnTo>
                  <a:lnTo>
                    <a:pt x="262" y="7"/>
                  </a:lnTo>
                  <a:lnTo>
                    <a:pt x="265" y="4"/>
                  </a:lnTo>
                  <a:lnTo>
                    <a:pt x="268" y="2"/>
                  </a:lnTo>
                  <a:lnTo>
                    <a:pt x="270" y="0"/>
                  </a:lnTo>
                  <a:lnTo>
                    <a:pt x="273" y="0"/>
                  </a:lnTo>
                  <a:lnTo>
                    <a:pt x="276" y="0"/>
                  </a:lnTo>
                  <a:lnTo>
                    <a:pt x="278" y="2"/>
                  </a:lnTo>
                  <a:lnTo>
                    <a:pt x="281" y="4"/>
                  </a:lnTo>
                  <a:lnTo>
                    <a:pt x="284" y="7"/>
                  </a:lnTo>
                  <a:lnTo>
                    <a:pt x="287" y="11"/>
                  </a:lnTo>
                  <a:lnTo>
                    <a:pt x="290" y="17"/>
                  </a:lnTo>
                  <a:lnTo>
                    <a:pt x="294" y="23"/>
                  </a:lnTo>
                  <a:lnTo>
                    <a:pt x="298" y="30"/>
                  </a:lnTo>
                  <a:lnTo>
                    <a:pt x="302" y="37"/>
                  </a:lnTo>
                  <a:lnTo>
                    <a:pt x="305" y="43"/>
                  </a:lnTo>
                  <a:lnTo>
                    <a:pt x="309" y="48"/>
                  </a:lnTo>
                  <a:lnTo>
                    <a:pt x="312" y="52"/>
                  </a:lnTo>
                  <a:lnTo>
                    <a:pt x="315" y="55"/>
                  </a:lnTo>
                  <a:lnTo>
                    <a:pt x="317" y="58"/>
                  </a:lnTo>
                  <a:lnTo>
                    <a:pt x="320" y="59"/>
                  </a:lnTo>
                  <a:lnTo>
                    <a:pt x="323" y="60"/>
                  </a:lnTo>
                  <a:lnTo>
                    <a:pt x="325" y="59"/>
                  </a:lnTo>
                  <a:lnTo>
                    <a:pt x="328" y="58"/>
                  </a:lnTo>
                  <a:lnTo>
                    <a:pt x="330" y="55"/>
                  </a:lnTo>
                  <a:lnTo>
                    <a:pt x="333" y="52"/>
                  </a:lnTo>
                  <a:lnTo>
                    <a:pt x="336" y="48"/>
                  </a:lnTo>
                  <a:lnTo>
                    <a:pt x="340" y="43"/>
                  </a:lnTo>
                  <a:lnTo>
                    <a:pt x="343" y="37"/>
                  </a:lnTo>
                  <a:lnTo>
                    <a:pt x="347" y="30"/>
                  </a:lnTo>
                  <a:lnTo>
                    <a:pt x="351" y="23"/>
                  </a:lnTo>
                  <a:lnTo>
                    <a:pt x="355" y="17"/>
                  </a:lnTo>
                  <a:lnTo>
                    <a:pt x="358" y="11"/>
                  </a:lnTo>
                  <a:lnTo>
                    <a:pt x="361" y="7"/>
                  </a:lnTo>
                  <a:lnTo>
                    <a:pt x="364" y="4"/>
                  </a:lnTo>
                  <a:lnTo>
                    <a:pt x="367" y="2"/>
                  </a:lnTo>
                  <a:lnTo>
                    <a:pt x="370" y="0"/>
                  </a:lnTo>
                  <a:lnTo>
                    <a:pt x="372" y="0"/>
                  </a:lnTo>
                  <a:lnTo>
                    <a:pt x="375" y="0"/>
                  </a:lnTo>
                  <a:lnTo>
                    <a:pt x="377" y="2"/>
                  </a:lnTo>
                  <a:lnTo>
                    <a:pt x="380" y="4"/>
                  </a:lnTo>
                  <a:lnTo>
                    <a:pt x="383" y="7"/>
                  </a:lnTo>
                  <a:lnTo>
                    <a:pt x="386" y="11"/>
                  </a:lnTo>
                  <a:lnTo>
                    <a:pt x="389" y="17"/>
                  </a:lnTo>
                  <a:lnTo>
                    <a:pt x="393" y="23"/>
                  </a:lnTo>
                  <a:lnTo>
                    <a:pt x="397" y="30"/>
                  </a:lnTo>
                  <a:lnTo>
                    <a:pt x="401" y="37"/>
                  </a:lnTo>
                  <a:lnTo>
                    <a:pt x="405" y="43"/>
                  </a:lnTo>
                  <a:lnTo>
                    <a:pt x="408" y="48"/>
                  </a:lnTo>
                  <a:lnTo>
                    <a:pt x="411" y="52"/>
                  </a:lnTo>
                  <a:lnTo>
                    <a:pt x="414" y="55"/>
                  </a:lnTo>
                  <a:lnTo>
                    <a:pt x="417" y="58"/>
                  </a:lnTo>
                  <a:lnTo>
                    <a:pt x="419" y="59"/>
                  </a:lnTo>
                  <a:lnTo>
                    <a:pt x="422" y="60"/>
                  </a:lnTo>
                  <a:lnTo>
                    <a:pt x="424" y="59"/>
                  </a:lnTo>
                  <a:lnTo>
                    <a:pt x="427" y="58"/>
                  </a:lnTo>
                  <a:lnTo>
                    <a:pt x="430" y="55"/>
                  </a:lnTo>
                  <a:lnTo>
                    <a:pt x="433" y="52"/>
                  </a:lnTo>
                  <a:lnTo>
                    <a:pt x="436" y="48"/>
                  </a:lnTo>
                  <a:lnTo>
                    <a:pt x="439" y="43"/>
                  </a:lnTo>
                  <a:lnTo>
                    <a:pt x="443" y="37"/>
                  </a:lnTo>
                  <a:lnTo>
                    <a:pt x="447" y="30"/>
                  </a:lnTo>
                  <a:lnTo>
                    <a:pt x="451" y="23"/>
                  </a:lnTo>
                  <a:lnTo>
                    <a:pt x="454" y="17"/>
                  </a:lnTo>
                  <a:lnTo>
                    <a:pt x="458" y="11"/>
                  </a:lnTo>
                  <a:lnTo>
                    <a:pt x="461" y="7"/>
                  </a:lnTo>
                  <a:lnTo>
                    <a:pt x="464" y="4"/>
                  </a:lnTo>
                  <a:lnTo>
                    <a:pt x="466" y="2"/>
                  </a:lnTo>
                  <a:lnTo>
                    <a:pt x="469" y="0"/>
                  </a:lnTo>
                  <a:lnTo>
                    <a:pt x="471" y="0"/>
                  </a:lnTo>
                  <a:lnTo>
                    <a:pt x="474" y="0"/>
                  </a:lnTo>
                  <a:lnTo>
                    <a:pt x="477" y="2"/>
                  </a:lnTo>
                  <a:lnTo>
                    <a:pt x="479" y="4"/>
                  </a:lnTo>
                  <a:lnTo>
                    <a:pt x="482" y="7"/>
                  </a:lnTo>
                  <a:lnTo>
                    <a:pt x="485" y="11"/>
                  </a:lnTo>
                  <a:lnTo>
                    <a:pt x="489" y="17"/>
                  </a:lnTo>
                  <a:lnTo>
                    <a:pt x="492" y="23"/>
                  </a:lnTo>
                  <a:lnTo>
                    <a:pt x="496" y="30"/>
                  </a:lnTo>
                  <a:lnTo>
                    <a:pt x="500" y="37"/>
                  </a:lnTo>
                  <a:lnTo>
                    <a:pt x="504" y="43"/>
                  </a:lnTo>
                  <a:lnTo>
                    <a:pt x="507" y="48"/>
                  </a:lnTo>
                  <a:lnTo>
                    <a:pt x="510" y="52"/>
                  </a:lnTo>
                  <a:lnTo>
                    <a:pt x="513" y="55"/>
                  </a:lnTo>
                  <a:lnTo>
                    <a:pt x="516" y="58"/>
                  </a:lnTo>
                  <a:lnTo>
                    <a:pt x="519" y="59"/>
                  </a:lnTo>
                  <a:lnTo>
                    <a:pt x="521" y="60"/>
                  </a:lnTo>
                  <a:lnTo>
                    <a:pt x="524" y="59"/>
                  </a:lnTo>
                  <a:lnTo>
                    <a:pt x="526" y="58"/>
                  </a:lnTo>
                  <a:lnTo>
                    <a:pt x="529" y="55"/>
                  </a:lnTo>
                  <a:lnTo>
                    <a:pt x="532" y="52"/>
                  </a:lnTo>
                  <a:lnTo>
                    <a:pt x="535" y="48"/>
                  </a:lnTo>
                  <a:lnTo>
                    <a:pt x="538" y="43"/>
                  </a:lnTo>
                  <a:lnTo>
                    <a:pt x="542" y="37"/>
                  </a:lnTo>
                  <a:lnTo>
                    <a:pt x="546" y="30"/>
                  </a:lnTo>
                  <a:lnTo>
                    <a:pt x="550" y="23"/>
                  </a:lnTo>
                  <a:lnTo>
                    <a:pt x="554" y="17"/>
                  </a:lnTo>
                  <a:lnTo>
                    <a:pt x="557" y="11"/>
                  </a:lnTo>
                  <a:lnTo>
                    <a:pt x="560" y="7"/>
                  </a:lnTo>
                  <a:lnTo>
                    <a:pt x="563" y="4"/>
                  </a:lnTo>
                  <a:lnTo>
                    <a:pt x="566" y="2"/>
                  </a:lnTo>
                  <a:lnTo>
                    <a:pt x="568" y="0"/>
                  </a:lnTo>
                  <a:lnTo>
                    <a:pt x="571" y="0"/>
                  </a:lnTo>
                  <a:lnTo>
                    <a:pt x="573" y="0"/>
                  </a:lnTo>
                  <a:lnTo>
                    <a:pt x="576" y="2"/>
                  </a:lnTo>
                  <a:lnTo>
                    <a:pt x="579" y="4"/>
                  </a:lnTo>
                  <a:lnTo>
                    <a:pt x="582" y="7"/>
                  </a:lnTo>
                  <a:lnTo>
                    <a:pt x="585" y="11"/>
                  </a:lnTo>
                  <a:lnTo>
                    <a:pt x="588" y="17"/>
                  </a:lnTo>
                  <a:lnTo>
                    <a:pt x="592" y="23"/>
                  </a:lnTo>
                  <a:lnTo>
                    <a:pt x="596" y="30"/>
                  </a:lnTo>
                  <a:lnTo>
                    <a:pt x="600" y="37"/>
                  </a:lnTo>
                  <a:lnTo>
                    <a:pt x="603" y="43"/>
                  </a:lnTo>
                  <a:lnTo>
                    <a:pt x="607" y="48"/>
                  </a:lnTo>
                  <a:lnTo>
                    <a:pt x="610" y="52"/>
                  </a:lnTo>
                  <a:lnTo>
                    <a:pt x="612" y="55"/>
                  </a:lnTo>
                  <a:lnTo>
                    <a:pt x="615" y="58"/>
                  </a:lnTo>
                  <a:lnTo>
                    <a:pt x="618" y="59"/>
                  </a:lnTo>
                  <a:lnTo>
                    <a:pt x="620" y="60"/>
                  </a:lnTo>
                  <a:lnTo>
                    <a:pt x="623" y="59"/>
                  </a:lnTo>
                  <a:lnTo>
                    <a:pt x="626" y="58"/>
                  </a:lnTo>
                  <a:lnTo>
                    <a:pt x="628" y="55"/>
                  </a:lnTo>
                  <a:lnTo>
                    <a:pt x="631" y="52"/>
                  </a:lnTo>
                  <a:lnTo>
                    <a:pt x="634" y="48"/>
                  </a:lnTo>
                  <a:lnTo>
                    <a:pt x="638" y="43"/>
                  </a:lnTo>
                  <a:lnTo>
                    <a:pt x="641" y="37"/>
                  </a:lnTo>
                  <a:lnTo>
                    <a:pt x="645" y="30"/>
                  </a:lnTo>
                  <a:lnTo>
                    <a:pt x="649" y="23"/>
                  </a:lnTo>
                  <a:lnTo>
                    <a:pt x="653" y="17"/>
                  </a:lnTo>
                  <a:lnTo>
                    <a:pt x="656" y="11"/>
                  </a:lnTo>
                  <a:lnTo>
                    <a:pt x="659" y="7"/>
                  </a:lnTo>
                  <a:lnTo>
                    <a:pt x="662" y="4"/>
                  </a:lnTo>
                  <a:lnTo>
                    <a:pt x="665" y="2"/>
                  </a:lnTo>
                  <a:lnTo>
                    <a:pt x="667" y="0"/>
                  </a:lnTo>
                  <a:lnTo>
                    <a:pt x="670" y="0"/>
                  </a:lnTo>
                  <a:lnTo>
                    <a:pt x="673" y="0"/>
                  </a:lnTo>
                  <a:lnTo>
                    <a:pt x="675" y="2"/>
                  </a:lnTo>
                  <a:lnTo>
                    <a:pt x="678" y="4"/>
                  </a:lnTo>
                  <a:lnTo>
                    <a:pt x="681" y="7"/>
                  </a:lnTo>
                  <a:lnTo>
                    <a:pt x="684" y="11"/>
                  </a:lnTo>
                  <a:lnTo>
                    <a:pt x="687" y="17"/>
                  </a:lnTo>
                  <a:lnTo>
                    <a:pt x="691" y="23"/>
                  </a:lnTo>
                  <a:lnTo>
                    <a:pt x="695" y="30"/>
                  </a:lnTo>
                  <a:lnTo>
                    <a:pt x="699" y="37"/>
                  </a:lnTo>
                  <a:lnTo>
                    <a:pt x="702" y="43"/>
                  </a:lnTo>
                  <a:lnTo>
                    <a:pt x="706" y="48"/>
                  </a:lnTo>
                  <a:lnTo>
                    <a:pt x="709" y="52"/>
                  </a:lnTo>
                  <a:lnTo>
                    <a:pt x="712" y="55"/>
                  </a:lnTo>
                  <a:lnTo>
                    <a:pt x="714" y="58"/>
                  </a:lnTo>
                  <a:lnTo>
                    <a:pt x="717" y="59"/>
                  </a:lnTo>
                  <a:lnTo>
                    <a:pt x="720" y="60"/>
                  </a:lnTo>
                  <a:lnTo>
                    <a:pt x="722" y="59"/>
                  </a:lnTo>
                  <a:lnTo>
                    <a:pt x="725" y="58"/>
                  </a:lnTo>
                  <a:lnTo>
                    <a:pt x="728" y="55"/>
                  </a:lnTo>
                  <a:lnTo>
                    <a:pt x="730" y="52"/>
                  </a:lnTo>
                  <a:lnTo>
                    <a:pt x="733" y="48"/>
                  </a:lnTo>
                  <a:lnTo>
                    <a:pt x="737" y="43"/>
                  </a:lnTo>
                  <a:lnTo>
                    <a:pt x="740" y="37"/>
                  </a:lnTo>
                  <a:lnTo>
                    <a:pt x="744" y="30"/>
                  </a:lnTo>
                  <a:lnTo>
                    <a:pt x="748" y="23"/>
                  </a:lnTo>
                  <a:lnTo>
                    <a:pt x="752" y="17"/>
                  </a:lnTo>
                  <a:lnTo>
                    <a:pt x="755" y="11"/>
                  </a:lnTo>
                  <a:lnTo>
                    <a:pt x="758" y="7"/>
                  </a:lnTo>
                  <a:lnTo>
                    <a:pt x="761" y="4"/>
                  </a:lnTo>
                  <a:lnTo>
                    <a:pt x="764" y="2"/>
                  </a:lnTo>
                  <a:lnTo>
                    <a:pt x="767" y="0"/>
                  </a:lnTo>
                  <a:lnTo>
                    <a:pt x="769" y="0"/>
                  </a:lnTo>
                  <a:lnTo>
                    <a:pt x="772" y="0"/>
                  </a:lnTo>
                  <a:lnTo>
                    <a:pt x="774" y="2"/>
                  </a:lnTo>
                  <a:lnTo>
                    <a:pt x="777" y="4"/>
                  </a:lnTo>
                  <a:lnTo>
                    <a:pt x="780" y="7"/>
                  </a:lnTo>
                  <a:lnTo>
                    <a:pt x="783" y="11"/>
                  </a:lnTo>
                  <a:lnTo>
                    <a:pt x="786" y="17"/>
                  </a:lnTo>
                  <a:lnTo>
                    <a:pt x="790" y="23"/>
                  </a:lnTo>
                  <a:lnTo>
                    <a:pt x="794" y="30"/>
                  </a:lnTo>
                  <a:lnTo>
                    <a:pt x="798" y="37"/>
                  </a:lnTo>
                  <a:lnTo>
                    <a:pt x="802" y="43"/>
                  </a:lnTo>
                  <a:lnTo>
                    <a:pt x="805" y="48"/>
                  </a:lnTo>
                  <a:lnTo>
                    <a:pt x="808" y="52"/>
                  </a:lnTo>
                  <a:lnTo>
                    <a:pt x="811" y="55"/>
                  </a:lnTo>
                  <a:lnTo>
                    <a:pt x="814" y="58"/>
                  </a:lnTo>
                  <a:lnTo>
                    <a:pt x="816" y="59"/>
                  </a:lnTo>
                  <a:lnTo>
                    <a:pt x="819" y="60"/>
                  </a:lnTo>
                  <a:lnTo>
                    <a:pt x="821" y="59"/>
                  </a:lnTo>
                  <a:lnTo>
                    <a:pt x="824" y="58"/>
                  </a:lnTo>
                  <a:lnTo>
                    <a:pt x="827" y="55"/>
                  </a:lnTo>
                  <a:lnTo>
                    <a:pt x="830" y="52"/>
                  </a:lnTo>
                  <a:lnTo>
                    <a:pt x="833" y="48"/>
                  </a:lnTo>
                  <a:lnTo>
                    <a:pt x="836" y="43"/>
                  </a:lnTo>
                  <a:lnTo>
                    <a:pt x="840" y="37"/>
                  </a:lnTo>
                  <a:lnTo>
                    <a:pt x="844" y="30"/>
                  </a:lnTo>
                  <a:lnTo>
                    <a:pt x="848" y="23"/>
                  </a:lnTo>
                  <a:lnTo>
                    <a:pt x="851" y="17"/>
                  </a:lnTo>
                  <a:lnTo>
                    <a:pt x="855" y="11"/>
                  </a:lnTo>
                  <a:lnTo>
                    <a:pt x="858" y="7"/>
                  </a:lnTo>
                  <a:lnTo>
                    <a:pt x="861" y="4"/>
                  </a:lnTo>
                  <a:lnTo>
                    <a:pt x="863" y="2"/>
                  </a:lnTo>
                  <a:lnTo>
                    <a:pt x="866" y="0"/>
                  </a:lnTo>
                  <a:lnTo>
                    <a:pt x="869" y="0"/>
                  </a:lnTo>
                  <a:lnTo>
                    <a:pt x="871" y="0"/>
                  </a:lnTo>
                  <a:lnTo>
                    <a:pt x="874" y="2"/>
                  </a:lnTo>
                  <a:lnTo>
                    <a:pt x="876" y="4"/>
                  </a:lnTo>
                  <a:lnTo>
                    <a:pt x="879" y="7"/>
                  </a:lnTo>
                  <a:lnTo>
                    <a:pt x="882" y="11"/>
                  </a:lnTo>
                  <a:lnTo>
                    <a:pt x="886" y="17"/>
                  </a:lnTo>
                  <a:lnTo>
                    <a:pt x="889" y="23"/>
                  </a:lnTo>
                  <a:lnTo>
                    <a:pt x="893" y="30"/>
                  </a:lnTo>
                </a:path>
              </a:pathLst>
            </a:custGeom>
            <a:noFill/>
            <a:ln w="19050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5170" name="Freeform 203">
              <a:extLst>
                <a:ext uri="{FF2B5EF4-FFF2-40B4-BE49-F238E27FC236}">
                  <a16:creationId xmlns:a16="http://schemas.microsoft.com/office/drawing/2014/main" id="{3D4576D0-2C21-48E9-80CD-9FBC0BE2DA3D}"/>
                </a:ext>
              </a:extLst>
            </p:cNvPr>
            <p:cNvSpPr>
              <a:spLocks/>
            </p:cNvSpPr>
            <p:nvPr/>
          </p:nvSpPr>
          <p:spPr bwMode="auto">
            <a:xfrm>
              <a:off x="3944870" y="3035112"/>
              <a:ext cx="1258888" cy="84137"/>
            </a:xfrm>
            <a:custGeom>
              <a:avLst/>
              <a:gdLst>
                <a:gd name="T0" fmla="*/ 2147483646 w 893"/>
                <a:gd name="T1" fmla="*/ 2147483646 h 60"/>
                <a:gd name="T2" fmla="*/ 2147483646 w 893"/>
                <a:gd name="T3" fmla="*/ 2147483646 h 60"/>
                <a:gd name="T4" fmla="*/ 2147483646 w 893"/>
                <a:gd name="T5" fmla="*/ 2147483646 h 60"/>
                <a:gd name="T6" fmla="*/ 2147483646 w 893"/>
                <a:gd name="T7" fmla="*/ 2147483646 h 60"/>
                <a:gd name="T8" fmla="*/ 2147483646 w 893"/>
                <a:gd name="T9" fmla="*/ 0 h 60"/>
                <a:gd name="T10" fmla="*/ 2147483646 w 893"/>
                <a:gd name="T11" fmla="*/ 2147483646 h 60"/>
                <a:gd name="T12" fmla="*/ 2147483646 w 893"/>
                <a:gd name="T13" fmla="*/ 2147483646 h 60"/>
                <a:gd name="T14" fmla="*/ 2147483646 w 893"/>
                <a:gd name="T15" fmla="*/ 2147483646 h 60"/>
                <a:gd name="T16" fmla="*/ 2147483646 w 893"/>
                <a:gd name="T17" fmla="*/ 2147483646 h 60"/>
                <a:gd name="T18" fmla="*/ 2147483646 w 893"/>
                <a:gd name="T19" fmla="*/ 2147483646 h 60"/>
                <a:gd name="T20" fmla="*/ 2147483646 w 893"/>
                <a:gd name="T21" fmla="*/ 2147483646 h 60"/>
                <a:gd name="T22" fmla="*/ 2147483646 w 893"/>
                <a:gd name="T23" fmla="*/ 2147483646 h 60"/>
                <a:gd name="T24" fmla="*/ 2147483646 w 893"/>
                <a:gd name="T25" fmla="*/ 2147483646 h 60"/>
                <a:gd name="T26" fmla="*/ 2147483646 w 893"/>
                <a:gd name="T27" fmla="*/ 2147483646 h 60"/>
                <a:gd name="T28" fmla="*/ 2147483646 w 893"/>
                <a:gd name="T29" fmla="*/ 2147483646 h 60"/>
                <a:gd name="T30" fmla="*/ 2147483646 w 893"/>
                <a:gd name="T31" fmla="*/ 2147483646 h 60"/>
                <a:gd name="T32" fmla="*/ 2147483646 w 893"/>
                <a:gd name="T33" fmla="*/ 2147483646 h 60"/>
                <a:gd name="T34" fmla="*/ 2147483646 w 893"/>
                <a:gd name="T35" fmla="*/ 0 h 60"/>
                <a:gd name="T36" fmla="*/ 2147483646 w 893"/>
                <a:gd name="T37" fmla="*/ 2147483646 h 60"/>
                <a:gd name="T38" fmla="*/ 2147483646 w 893"/>
                <a:gd name="T39" fmla="*/ 2147483646 h 60"/>
                <a:gd name="T40" fmla="*/ 2147483646 w 893"/>
                <a:gd name="T41" fmla="*/ 2147483646 h 60"/>
                <a:gd name="T42" fmla="*/ 2147483646 w 893"/>
                <a:gd name="T43" fmla="*/ 2147483646 h 60"/>
                <a:gd name="T44" fmla="*/ 2147483646 w 893"/>
                <a:gd name="T45" fmla="*/ 2147483646 h 60"/>
                <a:gd name="T46" fmla="*/ 2147483646 w 893"/>
                <a:gd name="T47" fmla="*/ 0 h 60"/>
                <a:gd name="T48" fmla="*/ 2147483646 w 893"/>
                <a:gd name="T49" fmla="*/ 2147483646 h 60"/>
                <a:gd name="T50" fmla="*/ 2147483646 w 893"/>
                <a:gd name="T51" fmla="*/ 2147483646 h 60"/>
                <a:gd name="T52" fmla="*/ 2147483646 w 893"/>
                <a:gd name="T53" fmla="*/ 2147483646 h 60"/>
                <a:gd name="T54" fmla="*/ 2147483646 w 893"/>
                <a:gd name="T55" fmla="*/ 2147483646 h 60"/>
                <a:gd name="T56" fmla="*/ 2147483646 w 893"/>
                <a:gd name="T57" fmla="*/ 2147483646 h 60"/>
                <a:gd name="T58" fmla="*/ 2147483646 w 893"/>
                <a:gd name="T59" fmla="*/ 2147483646 h 60"/>
                <a:gd name="T60" fmla="*/ 2147483646 w 893"/>
                <a:gd name="T61" fmla="*/ 2147483646 h 60"/>
                <a:gd name="T62" fmla="*/ 2147483646 w 893"/>
                <a:gd name="T63" fmla="*/ 2147483646 h 60"/>
                <a:gd name="T64" fmla="*/ 2147483646 w 893"/>
                <a:gd name="T65" fmla="*/ 2147483646 h 60"/>
                <a:gd name="T66" fmla="*/ 2147483646 w 893"/>
                <a:gd name="T67" fmla="*/ 2147483646 h 60"/>
                <a:gd name="T68" fmla="*/ 2147483646 w 893"/>
                <a:gd name="T69" fmla="*/ 2147483646 h 60"/>
                <a:gd name="T70" fmla="*/ 2147483646 w 893"/>
                <a:gd name="T71" fmla="*/ 2147483646 h 60"/>
                <a:gd name="T72" fmla="*/ 2147483646 w 893"/>
                <a:gd name="T73" fmla="*/ 0 h 60"/>
                <a:gd name="T74" fmla="*/ 2147483646 w 893"/>
                <a:gd name="T75" fmla="*/ 2147483646 h 60"/>
                <a:gd name="T76" fmla="*/ 2147483646 w 893"/>
                <a:gd name="T77" fmla="*/ 2147483646 h 60"/>
                <a:gd name="T78" fmla="*/ 2147483646 w 893"/>
                <a:gd name="T79" fmla="*/ 2147483646 h 60"/>
                <a:gd name="T80" fmla="*/ 2147483646 w 893"/>
                <a:gd name="T81" fmla="*/ 2147483646 h 60"/>
                <a:gd name="T82" fmla="*/ 2147483646 w 893"/>
                <a:gd name="T83" fmla="*/ 2147483646 h 60"/>
                <a:gd name="T84" fmla="*/ 2147483646 w 893"/>
                <a:gd name="T85" fmla="*/ 2147483646 h 60"/>
                <a:gd name="T86" fmla="*/ 2147483646 w 893"/>
                <a:gd name="T87" fmla="*/ 2147483646 h 60"/>
                <a:gd name="T88" fmla="*/ 2147483646 w 893"/>
                <a:gd name="T89" fmla="*/ 2147483646 h 60"/>
                <a:gd name="T90" fmla="*/ 2147483646 w 893"/>
                <a:gd name="T91" fmla="*/ 2147483646 h 60"/>
                <a:gd name="T92" fmla="*/ 2147483646 w 893"/>
                <a:gd name="T93" fmla="*/ 2147483646 h 60"/>
                <a:gd name="T94" fmla="*/ 2147483646 w 893"/>
                <a:gd name="T95" fmla="*/ 2147483646 h 60"/>
                <a:gd name="T96" fmla="*/ 2147483646 w 893"/>
                <a:gd name="T97" fmla="*/ 2147483646 h 60"/>
                <a:gd name="T98" fmla="*/ 2147483646 w 893"/>
                <a:gd name="T99" fmla="*/ 0 h 60"/>
                <a:gd name="T100" fmla="*/ 2147483646 w 893"/>
                <a:gd name="T101" fmla="*/ 2147483646 h 60"/>
                <a:gd name="T102" fmla="*/ 2147483646 w 893"/>
                <a:gd name="T103" fmla="*/ 2147483646 h 60"/>
                <a:gd name="T104" fmla="*/ 2147483646 w 893"/>
                <a:gd name="T105" fmla="*/ 2147483646 h 60"/>
                <a:gd name="T106" fmla="*/ 2147483646 w 893"/>
                <a:gd name="T107" fmla="*/ 2147483646 h 60"/>
                <a:gd name="T108" fmla="*/ 2147483646 w 893"/>
                <a:gd name="T109" fmla="*/ 2147483646 h 60"/>
                <a:gd name="T110" fmla="*/ 2147483646 w 893"/>
                <a:gd name="T111" fmla="*/ 0 h 60"/>
                <a:gd name="T112" fmla="*/ 2147483646 w 893"/>
                <a:gd name="T113" fmla="*/ 2147483646 h 6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893"/>
                <a:gd name="T172" fmla="*/ 0 h 60"/>
                <a:gd name="T173" fmla="*/ 893 w 893"/>
                <a:gd name="T174" fmla="*/ 60 h 60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893" h="60">
                  <a:moveTo>
                    <a:pt x="0" y="30"/>
                  </a:moveTo>
                  <a:lnTo>
                    <a:pt x="4" y="37"/>
                  </a:lnTo>
                  <a:lnTo>
                    <a:pt x="8" y="43"/>
                  </a:lnTo>
                  <a:lnTo>
                    <a:pt x="11" y="48"/>
                  </a:lnTo>
                  <a:lnTo>
                    <a:pt x="14" y="52"/>
                  </a:lnTo>
                  <a:lnTo>
                    <a:pt x="17" y="55"/>
                  </a:lnTo>
                  <a:lnTo>
                    <a:pt x="20" y="58"/>
                  </a:lnTo>
                  <a:lnTo>
                    <a:pt x="22" y="59"/>
                  </a:lnTo>
                  <a:lnTo>
                    <a:pt x="25" y="60"/>
                  </a:lnTo>
                  <a:lnTo>
                    <a:pt x="27" y="59"/>
                  </a:lnTo>
                  <a:lnTo>
                    <a:pt x="30" y="58"/>
                  </a:lnTo>
                  <a:lnTo>
                    <a:pt x="33" y="55"/>
                  </a:lnTo>
                  <a:lnTo>
                    <a:pt x="36" y="52"/>
                  </a:lnTo>
                  <a:lnTo>
                    <a:pt x="39" y="48"/>
                  </a:lnTo>
                  <a:lnTo>
                    <a:pt x="42" y="43"/>
                  </a:lnTo>
                  <a:lnTo>
                    <a:pt x="46" y="37"/>
                  </a:lnTo>
                  <a:lnTo>
                    <a:pt x="50" y="30"/>
                  </a:lnTo>
                  <a:lnTo>
                    <a:pt x="54" y="23"/>
                  </a:lnTo>
                  <a:lnTo>
                    <a:pt x="57" y="17"/>
                  </a:lnTo>
                  <a:lnTo>
                    <a:pt x="61" y="11"/>
                  </a:lnTo>
                  <a:lnTo>
                    <a:pt x="64" y="7"/>
                  </a:lnTo>
                  <a:lnTo>
                    <a:pt x="67" y="4"/>
                  </a:lnTo>
                  <a:lnTo>
                    <a:pt x="69" y="2"/>
                  </a:lnTo>
                  <a:lnTo>
                    <a:pt x="72" y="0"/>
                  </a:lnTo>
                  <a:lnTo>
                    <a:pt x="74" y="0"/>
                  </a:lnTo>
                  <a:lnTo>
                    <a:pt x="77" y="0"/>
                  </a:lnTo>
                  <a:lnTo>
                    <a:pt x="80" y="2"/>
                  </a:lnTo>
                  <a:lnTo>
                    <a:pt x="82" y="4"/>
                  </a:lnTo>
                  <a:lnTo>
                    <a:pt x="85" y="7"/>
                  </a:lnTo>
                  <a:lnTo>
                    <a:pt x="88" y="11"/>
                  </a:lnTo>
                  <a:lnTo>
                    <a:pt x="92" y="17"/>
                  </a:lnTo>
                  <a:lnTo>
                    <a:pt x="95" y="23"/>
                  </a:lnTo>
                  <a:lnTo>
                    <a:pt x="99" y="30"/>
                  </a:lnTo>
                  <a:lnTo>
                    <a:pt x="103" y="37"/>
                  </a:lnTo>
                  <a:lnTo>
                    <a:pt x="107" y="43"/>
                  </a:lnTo>
                  <a:lnTo>
                    <a:pt x="110" y="48"/>
                  </a:lnTo>
                  <a:lnTo>
                    <a:pt x="113" y="52"/>
                  </a:lnTo>
                  <a:lnTo>
                    <a:pt x="116" y="55"/>
                  </a:lnTo>
                  <a:lnTo>
                    <a:pt x="119" y="58"/>
                  </a:lnTo>
                  <a:lnTo>
                    <a:pt x="122" y="59"/>
                  </a:lnTo>
                  <a:lnTo>
                    <a:pt x="124" y="60"/>
                  </a:lnTo>
                  <a:lnTo>
                    <a:pt x="127" y="59"/>
                  </a:lnTo>
                  <a:lnTo>
                    <a:pt x="129" y="58"/>
                  </a:lnTo>
                  <a:lnTo>
                    <a:pt x="132" y="55"/>
                  </a:lnTo>
                  <a:lnTo>
                    <a:pt x="135" y="52"/>
                  </a:lnTo>
                  <a:lnTo>
                    <a:pt x="138" y="48"/>
                  </a:lnTo>
                  <a:lnTo>
                    <a:pt x="141" y="43"/>
                  </a:lnTo>
                  <a:lnTo>
                    <a:pt x="145" y="37"/>
                  </a:lnTo>
                  <a:lnTo>
                    <a:pt x="149" y="30"/>
                  </a:lnTo>
                  <a:lnTo>
                    <a:pt x="153" y="23"/>
                  </a:lnTo>
                  <a:lnTo>
                    <a:pt x="157" y="17"/>
                  </a:lnTo>
                  <a:lnTo>
                    <a:pt x="160" y="11"/>
                  </a:lnTo>
                  <a:lnTo>
                    <a:pt x="163" y="7"/>
                  </a:lnTo>
                  <a:lnTo>
                    <a:pt x="166" y="4"/>
                  </a:lnTo>
                  <a:lnTo>
                    <a:pt x="169" y="2"/>
                  </a:lnTo>
                  <a:lnTo>
                    <a:pt x="171" y="0"/>
                  </a:lnTo>
                  <a:lnTo>
                    <a:pt x="174" y="0"/>
                  </a:lnTo>
                  <a:lnTo>
                    <a:pt x="176" y="0"/>
                  </a:lnTo>
                  <a:lnTo>
                    <a:pt x="179" y="2"/>
                  </a:lnTo>
                  <a:lnTo>
                    <a:pt x="182" y="4"/>
                  </a:lnTo>
                  <a:lnTo>
                    <a:pt x="184" y="7"/>
                  </a:lnTo>
                  <a:lnTo>
                    <a:pt x="188" y="11"/>
                  </a:lnTo>
                  <a:lnTo>
                    <a:pt x="191" y="17"/>
                  </a:lnTo>
                  <a:lnTo>
                    <a:pt x="195" y="23"/>
                  </a:lnTo>
                  <a:lnTo>
                    <a:pt x="199" y="30"/>
                  </a:lnTo>
                  <a:lnTo>
                    <a:pt x="203" y="37"/>
                  </a:lnTo>
                  <a:lnTo>
                    <a:pt x="206" y="43"/>
                  </a:lnTo>
                  <a:lnTo>
                    <a:pt x="209" y="48"/>
                  </a:lnTo>
                  <a:lnTo>
                    <a:pt x="213" y="52"/>
                  </a:lnTo>
                  <a:lnTo>
                    <a:pt x="215" y="55"/>
                  </a:lnTo>
                  <a:lnTo>
                    <a:pt x="218" y="58"/>
                  </a:lnTo>
                  <a:lnTo>
                    <a:pt x="221" y="59"/>
                  </a:lnTo>
                  <a:lnTo>
                    <a:pt x="223" y="60"/>
                  </a:lnTo>
                  <a:lnTo>
                    <a:pt x="226" y="59"/>
                  </a:lnTo>
                  <a:lnTo>
                    <a:pt x="229" y="58"/>
                  </a:lnTo>
                  <a:lnTo>
                    <a:pt x="231" y="55"/>
                  </a:lnTo>
                  <a:lnTo>
                    <a:pt x="234" y="52"/>
                  </a:lnTo>
                  <a:lnTo>
                    <a:pt x="237" y="48"/>
                  </a:lnTo>
                  <a:lnTo>
                    <a:pt x="241" y="43"/>
                  </a:lnTo>
                  <a:lnTo>
                    <a:pt x="244" y="37"/>
                  </a:lnTo>
                  <a:lnTo>
                    <a:pt x="248" y="30"/>
                  </a:lnTo>
                  <a:lnTo>
                    <a:pt x="252" y="23"/>
                  </a:lnTo>
                  <a:lnTo>
                    <a:pt x="256" y="17"/>
                  </a:lnTo>
                  <a:lnTo>
                    <a:pt x="259" y="11"/>
                  </a:lnTo>
                  <a:lnTo>
                    <a:pt x="262" y="7"/>
                  </a:lnTo>
                  <a:lnTo>
                    <a:pt x="265" y="4"/>
                  </a:lnTo>
                  <a:lnTo>
                    <a:pt x="268" y="2"/>
                  </a:lnTo>
                  <a:lnTo>
                    <a:pt x="270" y="0"/>
                  </a:lnTo>
                  <a:lnTo>
                    <a:pt x="273" y="0"/>
                  </a:lnTo>
                  <a:lnTo>
                    <a:pt x="276" y="0"/>
                  </a:lnTo>
                  <a:lnTo>
                    <a:pt x="278" y="2"/>
                  </a:lnTo>
                  <a:lnTo>
                    <a:pt x="281" y="4"/>
                  </a:lnTo>
                  <a:lnTo>
                    <a:pt x="284" y="7"/>
                  </a:lnTo>
                  <a:lnTo>
                    <a:pt x="287" y="11"/>
                  </a:lnTo>
                  <a:lnTo>
                    <a:pt x="290" y="17"/>
                  </a:lnTo>
                  <a:lnTo>
                    <a:pt x="294" y="23"/>
                  </a:lnTo>
                  <a:lnTo>
                    <a:pt x="298" y="30"/>
                  </a:lnTo>
                  <a:lnTo>
                    <a:pt x="302" y="37"/>
                  </a:lnTo>
                  <a:lnTo>
                    <a:pt x="305" y="43"/>
                  </a:lnTo>
                  <a:lnTo>
                    <a:pt x="309" y="48"/>
                  </a:lnTo>
                  <a:lnTo>
                    <a:pt x="312" y="52"/>
                  </a:lnTo>
                  <a:lnTo>
                    <a:pt x="315" y="55"/>
                  </a:lnTo>
                  <a:lnTo>
                    <a:pt x="317" y="58"/>
                  </a:lnTo>
                  <a:lnTo>
                    <a:pt x="320" y="59"/>
                  </a:lnTo>
                  <a:lnTo>
                    <a:pt x="323" y="60"/>
                  </a:lnTo>
                  <a:lnTo>
                    <a:pt x="325" y="59"/>
                  </a:lnTo>
                  <a:lnTo>
                    <a:pt x="328" y="58"/>
                  </a:lnTo>
                  <a:lnTo>
                    <a:pt x="330" y="55"/>
                  </a:lnTo>
                  <a:lnTo>
                    <a:pt x="333" y="52"/>
                  </a:lnTo>
                  <a:lnTo>
                    <a:pt x="336" y="48"/>
                  </a:lnTo>
                  <a:lnTo>
                    <a:pt x="340" y="43"/>
                  </a:lnTo>
                  <a:lnTo>
                    <a:pt x="343" y="37"/>
                  </a:lnTo>
                  <a:lnTo>
                    <a:pt x="347" y="30"/>
                  </a:lnTo>
                  <a:lnTo>
                    <a:pt x="351" y="23"/>
                  </a:lnTo>
                  <a:lnTo>
                    <a:pt x="355" y="17"/>
                  </a:lnTo>
                  <a:lnTo>
                    <a:pt x="358" y="11"/>
                  </a:lnTo>
                  <a:lnTo>
                    <a:pt x="361" y="7"/>
                  </a:lnTo>
                  <a:lnTo>
                    <a:pt x="364" y="4"/>
                  </a:lnTo>
                  <a:lnTo>
                    <a:pt x="367" y="2"/>
                  </a:lnTo>
                  <a:lnTo>
                    <a:pt x="370" y="0"/>
                  </a:lnTo>
                  <a:lnTo>
                    <a:pt x="372" y="0"/>
                  </a:lnTo>
                  <a:lnTo>
                    <a:pt x="375" y="0"/>
                  </a:lnTo>
                  <a:lnTo>
                    <a:pt x="377" y="2"/>
                  </a:lnTo>
                  <a:lnTo>
                    <a:pt x="380" y="4"/>
                  </a:lnTo>
                  <a:lnTo>
                    <a:pt x="383" y="7"/>
                  </a:lnTo>
                  <a:lnTo>
                    <a:pt x="386" y="11"/>
                  </a:lnTo>
                  <a:lnTo>
                    <a:pt x="389" y="17"/>
                  </a:lnTo>
                  <a:lnTo>
                    <a:pt x="393" y="23"/>
                  </a:lnTo>
                  <a:lnTo>
                    <a:pt x="397" y="30"/>
                  </a:lnTo>
                  <a:lnTo>
                    <a:pt x="401" y="37"/>
                  </a:lnTo>
                  <a:lnTo>
                    <a:pt x="405" y="43"/>
                  </a:lnTo>
                  <a:lnTo>
                    <a:pt x="408" y="48"/>
                  </a:lnTo>
                  <a:lnTo>
                    <a:pt x="411" y="52"/>
                  </a:lnTo>
                  <a:lnTo>
                    <a:pt x="414" y="55"/>
                  </a:lnTo>
                  <a:lnTo>
                    <a:pt x="417" y="58"/>
                  </a:lnTo>
                  <a:lnTo>
                    <a:pt x="419" y="59"/>
                  </a:lnTo>
                  <a:lnTo>
                    <a:pt x="422" y="60"/>
                  </a:lnTo>
                  <a:lnTo>
                    <a:pt x="424" y="59"/>
                  </a:lnTo>
                  <a:lnTo>
                    <a:pt x="427" y="58"/>
                  </a:lnTo>
                  <a:lnTo>
                    <a:pt x="430" y="55"/>
                  </a:lnTo>
                  <a:lnTo>
                    <a:pt x="433" y="52"/>
                  </a:lnTo>
                  <a:lnTo>
                    <a:pt x="436" y="48"/>
                  </a:lnTo>
                  <a:lnTo>
                    <a:pt x="439" y="43"/>
                  </a:lnTo>
                  <a:lnTo>
                    <a:pt x="443" y="37"/>
                  </a:lnTo>
                  <a:lnTo>
                    <a:pt x="447" y="30"/>
                  </a:lnTo>
                  <a:lnTo>
                    <a:pt x="451" y="23"/>
                  </a:lnTo>
                  <a:lnTo>
                    <a:pt x="454" y="17"/>
                  </a:lnTo>
                  <a:lnTo>
                    <a:pt x="458" y="11"/>
                  </a:lnTo>
                  <a:lnTo>
                    <a:pt x="461" y="7"/>
                  </a:lnTo>
                  <a:lnTo>
                    <a:pt x="464" y="4"/>
                  </a:lnTo>
                  <a:lnTo>
                    <a:pt x="466" y="2"/>
                  </a:lnTo>
                  <a:lnTo>
                    <a:pt x="469" y="0"/>
                  </a:lnTo>
                  <a:lnTo>
                    <a:pt x="471" y="0"/>
                  </a:lnTo>
                  <a:lnTo>
                    <a:pt x="474" y="0"/>
                  </a:lnTo>
                  <a:lnTo>
                    <a:pt x="477" y="2"/>
                  </a:lnTo>
                  <a:lnTo>
                    <a:pt x="479" y="4"/>
                  </a:lnTo>
                  <a:lnTo>
                    <a:pt x="482" y="7"/>
                  </a:lnTo>
                  <a:lnTo>
                    <a:pt x="485" y="11"/>
                  </a:lnTo>
                  <a:lnTo>
                    <a:pt x="489" y="17"/>
                  </a:lnTo>
                  <a:lnTo>
                    <a:pt x="492" y="23"/>
                  </a:lnTo>
                  <a:lnTo>
                    <a:pt x="496" y="30"/>
                  </a:lnTo>
                  <a:lnTo>
                    <a:pt x="500" y="37"/>
                  </a:lnTo>
                  <a:lnTo>
                    <a:pt x="504" y="43"/>
                  </a:lnTo>
                  <a:lnTo>
                    <a:pt x="507" y="48"/>
                  </a:lnTo>
                  <a:lnTo>
                    <a:pt x="510" y="52"/>
                  </a:lnTo>
                  <a:lnTo>
                    <a:pt x="513" y="55"/>
                  </a:lnTo>
                  <a:lnTo>
                    <a:pt x="516" y="58"/>
                  </a:lnTo>
                  <a:lnTo>
                    <a:pt x="519" y="59"/>
                  </a:lnTo>
                  <a:lnTo>
                    <a:pt x="521" y="60"/>
                  </a:lnTo>
                  <a:lnTo>
                    <a:pt x="524" y="59"/>
                  </a:lnTo>
                  <a:lnTo>
                    <a:pt x="526" y="58"/>
                  </a:lnTo>
                  <a:lnTo>
                    <a:pt x="529" y="55"/>
                  </a:lnTo>
                  <a:lnTo>
                    <a:pt x="532" y="52"/>
                  </a:lnTo>
                  <a:lnTo>
                    <a:pt x="535" y="48"/>
                  </a:lnTo>
                  <a:lnTo>
                    <a:pt x="538" y="43"/>
                  </a:lnTo>
                  <a:lnTo>
                    <a:pt x="542" y="37"/>
                  </a:lnTo>
                  <a:lnTo>
                    <a:pt x="546" y="30"/>
                  </a:lnTo>
                  <a:lnTo>
                    <a:pt x="550" y="23"/>
                  </a:lnTo>
                  <a:lnTo>
                    <a:pt x="554" y="17"/>
                  </a:lnTo>
                  <a:lnTo>
                    <a:pt x="557" y="11"/>
                  </a:lnTo>
                  <a:lnTo>
                    <a:pt x="560" y="7"/>
                  </a:lnTo>
                  <a:lnTo>
                    <a:pt x="563" y="4"/>
                  </a:lnTo>
                  <a:lnTo>
                    <a:pt x="566" y="2"/>
                  </a:lnTo>
                  <a:lnTo>
                    <a:pt x="568" y="0"/>
                  </a:lnTo>
                  <a:lnTo>
                    <a:pt x="571" y="0"/>
                  </a:lnTo>
                  <a:lnTo>
                    <a:pt x="573" y="0"/>
                  </a:lnTo>
                  <a:lnTo>
                    <a:pt x="576" y="2"/>
                  </a:lnTo>
                  <a:lnTo>
                    <a:pt x="579" y="4"/>
                  </a:lnTo>
                  <a:lnTo>
                    <a:pt x="582" y="7"/>
                  </a:lnTo>
                  <a:lnTo>
                    <a:pt x="585" y="11"/>
                  </a:lnTo>
                  <a:lnTo>
                    <a:pt x="588" y="17"/>
                  </a:lnTo>
                  <a:lnTo>
                    <a:pt x="592" y="23"/>
                  </a:lnTo>
                  <a:lnTo>
                    <a:pt x="596" y="30"/>
                  </a:lnTo>
                  <a:lnTo>
                    <a:pt x="600" y="37"/>
                  </a:lnTo>
                  <a:lnTo>
                    <a:pt x="603" y="43"/>
                  </a:lnTo>
                  <a:lnTo>
                    <a:pt x="607" y="48"/>
                  </a:lnTo>
                  <a:lnTo>
                    <a:pt x="610" y="52"/>
                  </a:lnTo>
                  <a:lnTo>
                    <a:pt x="612" y="55"/>
                  </a:lnTo>
                  <a:lnTo>
                    <a:pt x="615" y="58"/>
                  </a:lnTo>
                  <a:lnTo>
                    <a:pt x="618" y="59"/>
                  </a:lnTo>
                  <a:lnTo>
                    <a:pt x="620" y="60"/>
                  </a:lnTo>
                  <a:lnTo>
                    <a:pt x="623" y="59"/>
                  </a:lnTo>
                  <a:lnTo>
                    <a:pt x="626" y="58"/>
                  </a:lnTo>
                  <a:lnTo>
                    <a:pt x="628" y="55"/>
                  </a:lnTo>
                  <a:lnTo>
                    <a:pt x="631" y="52"/>
                  </a:lnTo>
                  <a:lnTo>
                    <a:pt x="634" y="48"/>
                  </a:lnTo>
                  <a:lnTo>
                    <a:pt x="638" y="43"/>
                  </a:lnTo>
                  <a:lnTo>
                    <a:pt x="641" y="37"/>
                  </a:lnTo>
                  <a:lnTo>
                    <a:pt x="645" y="30"/>
                  </a:lnTo>
                  <a:lnTo>
                    <a:pt x="649" y="23"/>
                  </a:lnTo>
                  <a:lnTo>
                    <a:pt x="653" y="17"/>
                  </a:lnTo>
                  <a:lnTo>
                    <a:pt x="656" y="11"/>
                  </a:lnTo>
                  <a:lnTo>
                    <a:pt x="659" y="7"/>
                  </a:lnTo>
                  <a:lnTo>
                    <a:pt x="662" y="4"/>
                  </a:lnTo>
                  <a:lnTo>
                    <a:pt x="665" y="2"/>
                  </a:lnTo>
                  <a:lnTo>
                    <a:pt x="667" y="0"/>
                  </a:lnTo>
                  <a:lnTo>
                    <a:pt x="670" y="0"/>
                  </a:lnTo>
                  <a:lnTo>
                    <a:pt x="673" y="0"/>
                  </a:lnTo>
                  <a:lnTo>
                    <a:pt x="675" y="2"/>
                  </a:lnTo>
                  <a:lnTo>
                    <a:pt x="678" y="4"/>
                  </a:lnTo>
                  <a:lnTo>
                    <a:pt x="681" y="7"/>
                  </a:lnTo>
                  <a:lnTo>
                    <a:pt x="684" y="11"/>
                  </a:lnTo>
                  <a:lnTo>
                    <a:pt x="687" y="17"/>
                  </a:lnTo>
                  <a:lnTo>
                    <a:pt x="691" y="23"/>
                  </a:lnTo>
                  <a:lnTo>
                    <a:pt x="695" y="30"/>
                  </a:lnTo>
                  <a:lnTo>
                    <a:pt x="699" y="37"/>
                  </a:lnTo>
                  <a:lnTo>
                    <a:pt x="702" y="43"/>
                  </a:lnTo>
                  <a:lnTo>
                    <a:pt x="706" y="48"/>
                  </a:lnTo>
                  <a:lnTo>
                    <a:pt x="709" y="52"/>
                  </a:lnTo>
                  <a:lnTo>
                    <a:pt x="712" y="55"/>
                  </a:lnTo>
                  <a:lnTo>
                    <a:pt x="714" y="58"/>
                  </a:lnTo>
                  <a:lnTo>
                    <a:pt x="717" y="59"/>
                  </a:lnTo>
                  <a:lnTo>
                    <a:pt x="720" y="60"/>
                  </a:lnTo>
                  <a:lnTo>
                    <a:pt x="722" y="59"/>
                  </a:lnTo>
                  <a:lnTo>
                    <a:pt x="725" y="58"/>
                  </a:lnTo>
                  <a:lnTo>
                    <a:pt x="728" y="55"/>
                  </a:lnTo>
                  <a:lnTo>
                    <a:pt x="730" y="52"/>
                  </a:lnTo>
                  <a:lnTo>
                    <a:pt x="733" y="48"/>
                  </a:lnTo>
                  <a:lnTo>
                    <a:pt x="737" y="43"/>
                  </a:lnTo>
                  <a:lnTo>
                    <a:pt x="740" y="37"/>
                  </a:lnTo>
                  <a:lnTo>
                    <a:pt x="744" y="30"/>
                  </a:lnTo>
                  <a:lnTo>
                    <a:pt x="748" y="23"/>
                  </a:lnTo>
                  <a:lnTo>
                    <a:pt x="752" y="17"/>
                  </a:lnTo>
                  <a:lnTo>
                    <a:pt x="755" y="11"/>
                  </a:lnTo>
                  <a:lnTo>
                    <a:pt x="758" y="7"/>
                  </a:lnTo>
                  <a:lnTo>
                    <a:pt x="761" y="4"/>
                  </a:lnTo>
                  <a:lnTo>
                    <a:pt x="764" y="2"/>
                  </a:lnTo>
                  <a:lnTo>
                    <a:pt x="767" y="0"/>
                  </a:lnTo>
                  <a:lnTo>
                    <a:pt x="769" y="0"/>
                  </a:lnTo>
                  <a:lnTo>
                    <a:pt x="772" y="0"/>
                  </a:lnTo>
                  <a:lnTo>
                    <a:pt x="774" y="2"/>
                  </a:lnTo>
                  <a:lnTo>
                    <a:pt x="777" y="4"/>
                  </a:lnTo>
                  <a:lnTo>
                    <a:pt x="780" y="7"/>
                  </a:lnTo>
                  <a:lnTo>
                    <a:pt x="783" y="11"/>
                  </a:lnTo>
                  <a:lnTo>
                    <a:pt x="786" y="17"/>
                  </a:lnTo>
                  <a:lnTo>
                    <a:pt x="790" y="23"/>
                  </a:lnTo>
                  <a:lnTo>
                    <a:pt x="794" y="30"/>
                  </a:lnTo>
                  <a:lnTo>
                    <a:pt x="798" y="37"/>
                  </a:lnTo>
                  <a:lnTo>
                    <a:pt x="802" y="43"/>
                  </a:lnTo>
                  <a:lnTo>
                    <a:pt x="805" y="48"/>
                  </a:lnTo>
                  <a:lnTo>
                    <a:pt x="808" y="52"/>
                  </a:lnTo>
                  <a:lnTo>
                    <a:pt x="811" y="55"/>
                  </a:lnTo>
                  <a:lnTo>
                    <a:pt x="814" y="58"/>
                  </a:lnTo>
                  <a:lnTo>
                    <a:pt x="816" y="59"/>
                  </a:lnTo>
                  <a:lnTo>
                    <a:pt x="819" y="60"/>
                  </a:lnTo>
                  <a:lnTo>
                    <a:pt x="821" y="59"/>
                  </a:lnTo>
                  <a:lnTo>
                    <a:pt x="824" y="58"/>
                  </a:lnTo>
                  <a:lnTo>
                    <a:pt x="827" y="55"/>
                  </a:lnTo>
                  <a:lnTo>
                    <a:pt x="830" y="52"/>
                  </a:lnTo>
                  <a:lnTo>
                    <a:pt x="833" y="48"/>
                  </a:lnTo>
                  <a:lnTo>
                    <a:pt x="836" y="43"/>
                  </a:lnTo>
                  <a:lnTo>
                    <a:pt x="840" y="37"/>
                  </a:lnTo>
                  <a:lnTo>
                    <a:pt x="844" y="30"/>
                  </a:lnTo>
                  <a:lnTo>
                    <a:pt x="848" y="23"/>
                  </a:lnTo>
                  <a:lnTo>
                    <a:pt x="851" y="17"/>
                  </a:lnTo>
                  <a:lnTo>
                    <a:pt x="855" y="11"/>
                  </a:lnTo>
                  <a:lnTo>
                    <a:pt x="858" y="7"/>
                  </a:lnTo>
                  <a:lnTo>
                    <a:pt x="861" y="4"/>
                  </a:lnTo>
                  <a:lnTo>
                    <a:pt x="863" y="2"/>
                  </a:lnTo>
                  <a:lnTo>
                    <a:pt x="866" y="0"/>
                  </a:lnTo>
                  <a:lnTo>
                    <a:pt x="869" y="0"/>
                  </a:lnTo>
                  <a:lnTo>
                    <a:pt x="871" y="0"/>
                  </a:lnTo>
                  <a:lnTo>
                    <a:pt x="874" y="2"/>
                  </a:lnTo>
                  <a:lnTo>
                    <a:pt x="876" y="4"/>
                  </a:lnTo>
                  <a:lnTo>
                    <a:pt x="879" y="7"/>
                  </a:lnTo>
                  <a:lnTo>
                    <a:pt x="882" y="11"/>
                  </a:lnTo>
                  <a:lnTo>
                    <a:pt x="886" y="17"/>
                  </a:lnTo>
                  <a:lnTo>
                    <a:pt x="889" y="23"/>
                  </a:lnTo>
                  <a:lnTo>
                    <a:pt x="893" y="30"/>
                  </a:lnTo>
                </a:path>
              </a:pathLst>
            </a:custGeom>
            <a:noFill/>
            <a:ln w="19050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5171" name="Freeform 203">
              <a:extLst>
                <a:ext uri="{FF2B5EF4-FFF2-40B4-BE49-F238E27FC236}">
                  <a16:creationId xmlns:a16="http://schemas.microsoft.com/office/drawing/2014/main" id="{29925FEB-25DE-41EC-9B1E-57D8FB688E75}"/>
                </a:ext>
              </a:extLst>
            </p:cNvPr>
            <p:cNvSpPr>
              <a:spLocks/>
            </p:cNvSpPr>
            <p:nvPr/>
          </p:nvSpPr>
          <p:spPr bwMode="auto">
            <a:xfrm>
              <a:off x="5207039" y="3041627"/>
              <a:ext cx="1290592" cy="84137"/>
            </a:xfrm>
            <a:custGeom>
              <a:avLst/>
              <a:gdLst>
                <a:gd name="T0" fmla="*/ 2147483646 w 893"/>
                <a:gd name="T1" fmla="*/ 2147483646 h 60"/>
                <a:gd name="T2" fmla="*/ 2147483646 w 893"/>
                <a:gd name="T3" fmla="*/ 2147483646 h 60"/>
                <a:gd name="T4" fmla="*/ 2147483646 w 893"/>
                <a:gd name="T5" fmla="*/ 2147483646 h 60"/>
                <a:gd name="T6" fmla="*/ 2147483646 w 893"/>
                <a:gd name="T7" fmla="*/ 2147483646 h 60"/>
                <a:gd name="T8" fmla="*/ 2147483646 w 893"/>
                <a:gd name="T9" fmla="*/ 0 h 60"/>
                <a:gd name="T10" fmla="*/ 2147483646 w 893"/>
                <a:gd name="T11" fmla="*/ 2147483646 h 60"/>
                <a:gd name="T12" fmla="*/ 2147483646 w 893"/>
                <a:gd name="T13" fmla="*/ 2147483646 h 60"/>
                <a:gd name="T14" fmla="*/ 2147483646 w 893"/>
                <a:gd name="T15" fmla="*/ 2147483646 h 60"/>
                <a:gd name="T16" fmla="*/ 2147483646 w 893"/>
                <a:gd name="T17" fmla="*/ 2147483646 h 60"/>
                <a:gd name="T18" fmla="*/ 2147483646 w 893"/>
                <a:gd name="T19" fmla="*/ 2147483646 h 60"/>
                <a:gd name="T20" fmla="*/ 2147483646 w 893"/>
                <a:gd name="T21" fmla="*/ 2147483646 h 60"/>
                <a:gd name="T22" fmla="*/ 2147483646 w 893"/>
                <a:gd name="T23" fmla="*/ 2147483646 h 60"/>
                <a:gd name="T24" fmla="*/ 2147483646 w 893"/>
                <a:gd name="T25" fmla="*/ 2147483646 h 60"/>
                <a:gd name="T26" fmla="*/ 2147483646 w 893"/>
                <a:gd name="T27" fmla="*/ 2147483646 h 60"/>
                <a:gd name="T28" fmla="*/ 2147483646 w 893"/>
                <a:gd name="T29" fmla="*/ 2147483646 h 60"/>
                <a:gd name="T30" fmla="*/ 2147483646 w 893"/>
                <a:gd name="T31" fmla="*/ 2147483646 h 60"/>
                <a:gd name="T32" fmla="*/ 2147483646 w 893"/>
                <a:gd name="T33" fmla="*/ 2147483646 h 60"/>
                <a:gd name="T34" fmla="*/ 2147483646 w 893"/>
                <a:gd name="T35" fmla="*/ 0 h 60"/>
                <a:gd name="T36" fmla="*/ 2147483646 w 893"/>
                <a:gd name="T37" fmla="*/ 2147483646 h 60"/>
                <a:gd name="T38" fmla="*/ 2147483646 w 893"/>
                <a:gd name="T39" fmla="*/ 2147483646 h 60"/>
                <a:gd name="T40" fmla="*/ 2147483646 w 893"/>
                <a:gd name="T41" fmla="*/ 2147483646 h 60"/>
                <a:gd name="T42" fmla="*/ 2147483646 w 893"/>
                <a:gd name="T43" fmla="*/ 2147483646 h 60"/>
                <a:gd name="T44" fmla="*/ 2147483646 w 893"/>
                <a:gd name="T45" fmla="*/ 2147483646 h 60"/>
                <a:gd name="T46" fmla="*/ 2147483646 w 893"/>
                <a:gd name="T47" fmla="*/ 0 h 60"/>
                <a:gd name="T48" fmla="*/ 2147483646 w 893"/>
                <a:gd name="T49" fmla="*/ 2147483646 h 60"/>
                <a:gd name="T50" fmla="*/ 2147483646 w 893"/>
                <a:gd name="T51" fmla="*/ 2147483646 h 60"/>
                <a:gd name="T52" fmla="*/ 2147483646 w 893"/>
                <a:gd name="T53" fmla="*/ 2147483646 h 60"/>
                <a:gd name="T54" fmla="*/ 2147483646 w 893"/>
                <a:gd name="T55" fmla="*/ 2147483646 h 60"/>
                <a:gd name="T56" fmla="*/ 2147483646 w 893"/>
                <a:gd name="T57" fmla="*/ 2147483646 h 60"/>
                <a:gd name="T58" fmla="*/ 2147483646 w 893"/>
                <a:gd name="T59" fmla="*/ 2147483646 h 60"/>
                <a:gd name="T60" fmla="*/ 2147483646 w 893"/>
                <a:gd name="T61" fmla="*/ 2147483646 h 60"/>
                <a:gd name="T62" fmla="*/ 2147483646 w 893"/>
                <a:gd name="T63" fmla="*/ 2147483646 h 60"/>
                <a:gd name="T64" fmla="*/ 2147483646 w 893"/>
                <a:gd name="T65" fmla="*/ 2147483646 h 60"/>
                <a:gd name="T66" fmla="*/ 2147483646 w 893"/>
                <a:gd name="T67" fmla="*/ 2147483646 h 60"/>
                <a:gd name="T68" fmla="*/ 2147483646 w 893"/>
                <a:gd name="T69" fmla="*/ 2147483646 h 60"/>
                <a:gd name="T70" fmla="*/ 2147483646 w 893"/>
                <a:gd name="T71" fmla="*/ 2147483646 h 60"/>
                <a:gd name="T72" fmla="*/ 2147483646 w 893"/>
                <a:gd name="T73" fmla="*/ 0 h 60"/>
                <a:gd name="T74" fmla="*/ 2147483646 w 893"/>
                <a:gd name="T75" fmla="*/ 2147483646 h 60"/>
                <a:gd name="T76" fmla="*/ 2147483646 w 893"/>
                <a:gd name="T77" fmla="*/ 2147483646 h 60"/>
                <a:gd name="T78" fmla="*/ 2147483646 w 893"/>
                <a:gd name="T79" fmla="*/ 2147483646 h 60"/>
                <a:gd name="T80" fmla="*/ 2147483646 w 893"/>
                <a:gd name="T81" fmla="*/ 2147483646 h 60"/>
                <a:gd name="T82" fmla="*/ 2147483646 w 893"/>
                <a:gd name="T83" fmla="*/ 2147483646 h 60"/>
                <a:gd name="T84" fmla="*/ 2147483646 w 893"/>
                <a:gd name="T85" fmla="*/ 2147483646 h 60"/>
                <a:gd name="T86" fmla="*/ 2147483646 w 893"/>
                <a:gd name="T87" fmla="*/ 2147483646 h 60"/>
                <a:gd name="T88" fmla="*/ 2147483646 w 893"/>
                <a:gd name="T89" fmla="*/ 2147483646 h 60"/>
                <a:gd name="T90" fmla="*/ 2147483646 w 893"/>
                <a:gd name="T91" fmla="*/ 2147483646 h 60"/>
                <a:gd name="T92" fmla="*/ 2147483646 w 893"/>
                <a:gd name="T93" fmla="*/ 2147483646 h 60"/>
                <a:gd name="T94" fmla="*/ 2147483646 w 893"/>
                <a:gd name="T95" fmla="*/ 2147483646 h 60"/>
                <a:gd name="T96" fmla="*/ 2147483646 w 893"/>
                <a:gd name="T97" fmla="*/ 2147483646 h 60"/>
                <a:gd name="T98" fmla="*/ 2147483646 w 893"/>
                <a:gd name="T99" fmla="*/ 0 h 60"/>
                <a:gd name="T100" fmla="*/ 2147483646 w 893"/>
                <a:gd name="T101" fmla="*/ 2147483646 h 60"/>
                <a:gd name="T102" fmla="*/ 2147483646 w 893"/>
                <a:gd name="T103" fmla="*/ 2147483646 h 60"/>
                <a:gd name="T104" fmla="*/ 2147483646 w 893"/>
                <a:gd name="T105" fmla="*/ 2147483646 h 60"/>
                <a:gd name="T106" fmla="*/ 2147483646 w 893"/>
                <a:gd name="T107" fmla="*/ 2147483646 h 60"/>
                <a:gd name="T108" fmla="*/ 2147483646 w 893"/>
                <a:gd name="T109" fmla="*/ 2147483646 h 60"/>
                <a:gd name="T110" fmla="*/ 2147483646 w 893"/>
                <a:gd name="T111" fmla="*/ 0 h 60"/>
                <a:gd name="T112" fmla="*/ 2147483646 w 893"/>
                <a:gd name="T113" fmla="*/ 2147483646 h 6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893"/>
                <a:gd name="T172" fmla="*/ 0 h 60"/>
                <a:gd name="T173" fmla="*/ 893 w 893"/>
                <a:gd name="T174" fmla="*/ 60 h 60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893" h="60">
                  <a:moveTo>
                    <a:pt x="0" y="30"/>
                  </a:moveTo>
                  <a:lnTo>
                    <a:pt x="4" y="37"/>
                  </a:lnTo>
                  <a:lnTo>
                    <a:pt x="8" y="43"/>
                  </a:lnTo>
                  <a:lnTo>
                    <a:pt x="11" y="48"/>
                  </a:lnTo>
                  <a:lnTo>
                    <a:pt x="14" y="52"/>
                  </a:lnTo>
                  <a:lnTo>
                    <a:pt x="17" y="55"/>
                  </a:lnTo>
                  <a:lnTo>
                    <a:pt x="20" y="58"/>
                  </a:lnTo>
                  <a:lnTo>
                    <a:pt x="22" y="59"/>
                  </a:lnTo>
                  <a:lnTo>
                    <a:pt x="25" y="60"/>
                  </a:lnTo>
                  <a:lnTo>
                    <a:pt x="27" y="59"/>
                  </a:lnTo>
                  <a:lnTo>
                    <a:pt x="30" y="58"/>
                  </a:lnTo>
                  <a:lnTo>
                    <a:pt x="33" y="55"/>
                  </a:lnTo>
                  <a:lnTo>
                    <a:pt x="36" y="52"/>
                  </a:lnTo>
                  <a:lnTo>
                    <a:pt x="39" y="48"/>
                  </a:lnTo>
                  <a:lnTo>
                    <a:pt x="42" y="43"/>
                  </a:lnTo>
                  <a:lnTo>
                    <a:pt x="46" y="37"/>
                  </a:lnTo>
                  <a:lnTo>
                    <a:pt x="50" y="30"/>
                  </a:lnTo>
                  <a:lnTo>
                    <a:pt x="54" y="23"/>
                  </a:lnTo>
                  <a:lnTo>
                    <a:pt x="57" y="17"/>
                  </a:lnTo>
                  <a:lnTo>
                    <a:pt x="61" y="11"/>
                  </a:lnTo>
                  <a:lnTo>
                    <a:pt x="64" y="7"/>
                  </a:lnTo>
                  <a:lnTo>
                    <a:pt x="67" y="4"/>
                  </a:lnTo>
                  <a:lnTo>
                    <a:pt x="69" y="2"/>
                  </a:lnTo>
                  <a:lnTo>
                    <a:pt x="72" y="0"/>
                  </a:lnTo>
                  <a:lnTo>
                    <a:pt x="74" y="0"/>
                  </a:lnTo>
                  <a:lnTo>
                    <a:pt x="77" y="0"/>
                  </a:lnTo>
                  <a:lnTo>
                    <a:pt x="80" y="2"/>
                  </a:lnTo>
                  <a:lnTo>
                    <a:pt x="82" y="4"/>
                  </a:lnTo>
                  <a:lnTo>
                    <a:pt x="85" y="7"/>
                  </a:lnTo>
                  <a:lnTo>
                    <a:pt x="88" y="11"/>
                  </a:lnTo>
                  <a:lnTo>
                    <a:pt x="92" y="17"/>
                  </a:lnTo>
                  <a:lnTo>
                    <a:pt x="95" y="23"/>
                  </a:lnTo>
                  <a:lnTo>
                    <a:pt x="99" y="30"/>
                  </a:lnTo>
                  <a:lnTo>
                    <a:pt x="103" y="37"/>
                  </a:lnTo>
                  <a:lnTo>
                    <a:pt x="107" y="43"/>
                  </a:lnTo>
                  <a:lnTo>
                    <a:pt x="110" y="48"/>
                  </a:lnTo>
                  <a:lnTo>
                    <a:pt x="113" y="52"/>
                  </a:lnTo>
                  <a:lnTo>
                    <a:pt x="116" y="55"/>
                  </a:lnTo>
                  <a:lnTo>
                    <a:pt x="119" y="58"/>
                  </a:lnTo>
                  <a:lnTo>
                    <a:pt x="122" y="59"/>
                  </a:lnTo>
                  <a:lnTo>
                    <a:pt x="124" y="60"/>
                  </a:lnTo>
                  <a:lnTo>
                    <a:pt x="127" y="59"/>
                  </a:lnTo>
                  <a:lnTo>
                    <a:pt x="129" y="58"/>
                  </a:lnTo>
                  <a:lnTo>
                    <a:pt x="132" y="55"/>
                  </a:lnTo>
                  <a:lnTo>
                    <a:pt x="135" y="52"/>
                  </a:lnTo>
                  <a:lnTo>
                    <a:pt x="138" y="48"/>
                  </a:lnTo>
                  <a:lnTo>
                    <a:pt x="141" y="43"/>
                  </a:lnTo>
                  <a:lnTo>
                    <a:pt x="145" y="37"/>
                  </a:lnTo>
                  <a:lnTo>
                    <a:pt x="149" y="30"/>
                  </a:lnTo>
                  <a:lnTo>
                    <a:pt x="153" y="23"/>
                  </a:lnTo>
                  <a:lnTo>
                    <a:pt x="157" y="17"/>
                  </a:lnTo>
                  <a:lnTo>
                    <a:pt x="160" y="11"/>
                  </a:lnTo>
                  <a:lnTo>
                    <a:pt x="163" y="7"/>
                  </a:lnTo>
                  <a:lnTo>
                    <a:pt x="166" y="4"/>
                  </a:lnTo>
                  <a:lnTo>
                    <a:pt x="169" y="2"/>
                  </a:lnTo>
                  <a:lnTo>
                    <a:pt x="171" y="0"/>
                  </a:lnTo>
                  <a:lnTo>
                    <a:pt x="174" y="0"/>
                  </a:lnTo>
                  <a:lnTo>
                    <a:pt x="176" y="0"/>
                  </a:lnTo>
                  <a:lnTo>
                    <a:pt x="179" y="2"/>
                  </a:lnTo>
                  <a:lnTo>
                    <a:pt x="182" y="4"/>
                  </a:lnTo>
                  <a:lnTo>
                    <a:pt x="184" y="7"/>
                  </a:lnTo>
                  <a:lnTo>
                    <a:pt x="188" y="11"/>
                  </a:lnTo>
                  <a:lnTo>
                    <a:pt x="191" y="17"/>
                  </a:lnTo>
                  <a:lnTo>
                    <a:pt x="195" y="23"/>
                  </a:lnTo>
                  <a:lnTo>
                    <a:pt x="199" y="30"/>
                  </a:lnTo>
                  <a:lnTo>
                    <a:pt x="203" y="37"/>
                  </a:lnTo>
                  <a:lnTo>
                    <a:pt x="206" y="43"/>
                  </a:lnTo>
                  <a:lnTo>
                    <a:pt x="209" y="48"/>
                  </a:lnTo>
                  <a:lnTo>
                    <a:pt x="213" y="52"/>
                  </a:lnTo>
                  <a:lnTo>
                    <a:pt x="215" y="55"/>
                  </a:lnTo>
                  <a:lnTo>
                    <a:pt x="218" y="58"/>
                  </a:lnTo>
                  <a:lnTo>
                    <a:pt x="221" y="59"/>
                  </a:lnTo>
                  <a:lnTo>
                    <a:pt x="223" y="60"/>
                  </a:lnTo>
                  <a:lnTo>
                    <a:pt x="226" y="59"/>
                  </a:lnTo>
                  <a:lnTo>
                    <a:pt x="229" y="58"/>
                  </a:lnTo>
                  <a:lnTo>
                    <a:pt x="231" y="55"/>
                  </a:lnTo>
                  <a:lnTo>
                    <a:pt x="234" y="52"/>
                  </a:lnTo>
                  <a:lnTo>
                    <a:pt x="237" y="48"/>
                  </a:lnTo>
                  <a:lnTo>
                    <a:pt x="241" y="43"/>
                  </a:lnTo>
                  <a:lnTo>
                    <a:pt x="244" y="37"/>
                  </a:lnTo>
                  <a:lnTo>
                    <a:pt x="248" y="30"/>
                  </a:lnTo>
                  <a:lnTo>
                    <a:pt x="252" y="23"/>
                  </a:lnTo>
                  <a:lnTo>
                    <a:pt x="256" y="17"/>
                  </a:lnTo>
                  <a:lnTo>
                    <a:pt x="259" y="11"/>
                  </a:lnTo>
                  <a:lnTo>
                    <a:pt x="262" y="7"/>
                  </a:lnTo>
                  <a:lnTo>
                    <a:pt x="265" y="4"/>
                  </a:lnTo>
                  <a:lnTo>
                    <a:pt x="268" y="2"/>
                  </a:lnTo>
                  <a:lnTo>
                    <a:pt x="270" y="0"/>
                  </a:lnTo>
                  <a:lnTo>
                    <a:pt x="273" y="0"/>
                  </a:lnTo>
                  <a:lnTo>
                    <a:pt x="276" y="0"/>
                  </a:lnTo>
                  <a:lnTo>
                    <a:pt x="278" y="2"/>
                  </a:lnTo>
                  <a:lnTo>
                    <a:pt x="281" y="4"/>
                  </a:lnTo>
                  <a:lnTo>
                    <a:pt x="284" y="7"/>
                  </a:lnTo>
                  <a:lnTo>
                    <a:pt x="287" y="11"/>
                  </a:lnTo>
                  <a:lnTo>
                    <a:pt x="290" y="17"/>
                  </a:lnTo>
                  <a:lnTo>
                    <a:pt x="294" y="23"/>
                  </a:lnTo>
                  <a:lnTo>
                    <a:pt x="298" y="30"/>
                  </a:lnTo>
                  <a:lnTo>
                    <a:pt x="302" y="37"/>
                  </a:lnTo>
                  <a:lnTo>
                    <a:pt x="305" y="43"/>
                  </a:lnTo>
                  <a:lnTo>
                    <a:pt x="309" y="48"/>
                  </a:lnTo>
                  <a:lnTo>
                    <a:pt x="312" y="52"/>
                  </a:lnTo>
                  <a:lnTo>
                    <a:pt x="315" y="55"/>
                  </a:lnTo>
                  <a:lnTo>
                    <a:pt x="317" y="58"/>
                  </a:lnTo>
                  <a:lnTo>
                    <a:pt x="320" y="59"/>
                  </a:lnTo>
                  <a:lnTo>
                    <a:pt x="323" y="60"/>
                  </a:lnTo>
                  <a:lnTo>
                    <a:pt x="325" y="59"/>
                  </a:lnTo>
                  <a:lnTo>
                    <a:pt x="328" y="58"/>
                  </a:lnTo>
                  <a:lnTo>
                    <a:pt x="330" y="55"/>
                  </a:lnTo>
                  <a:lnTo>
                    <a:pt x="333" y="52"/>
                  </a:lnTo>
                  <a:lnTo>
                    <a:pt x="336" y="48"/>
                  </a:lnTo>
                  <a:lnTo>
                    <a:pt x="340" y="43"/>
                  </a:lnTo>
                  <a:lnTo>
                    <a:pt x="343" y="37"/>
                  </a:lnTo>
                  <a:lnTo>
                    <a:pt x="347" y="30"/>
                  </a:lnTo>
                  <a:lnTo>
                    <a:pt x="351" y="23"/>
                  </a:lnTo>
                  <a:lnTo>
                    <a:pt x="355" y="17"/>
                  </a:lnTo>
                  <a:lnTo>
                    <a:pt x="358" y="11"/>
                  </a:lnTo>
                  <a:lnTo>
                    <a:pt x="361" y="7"/>
                  </a:lnTo>
                  <a:lnTo>
                    <a:pt x="364" y="4"/>
                  </a:lnTo>
                  <a:lnTo>
                    <a:pt x="367" y="2"/>
                  </a:lnTo>
                  <a:lnTo>
                    <a:pt x="370" y="0"/>
                  </a:lnTo>
                  <a:lnTo>
                    <a:pt x="372" y="0"/>
                  </a:lnTo>
                  <a:lnTo>
                    <a:pt x="375" y="0"/>
                  </a:lnTo>
                  <a:lnTo>
                    <a:pt x="377" y="2"/>
                  </a:lnTo>
                  <a:lnTo>
                    <a:pt x="380" y="4"/>
                  </a:lnTo>
                  <a:lnTo>
                    <a:pt x="383" y="7"/>
                  </a:lnTo>
                  <a:lnTo>
                    <a:pt x="386" y="11"/>
                  </a:lnTo>
                  <a:lnTo>
                    <a:pt x="389" y="17"/>
                  </a:lnTo>
                  <a:lnTo>
                    <a:pt x="393" y="23"/>
                  </a:lnTo>
                  <a:lnTo>
                    <a:pt x="397" y="30"/>
                  </a:lnTo>
                  <a:lnTo>
                    <a:pt x="401" y="37"/>
                  </a:lnTo>
                  <a:lnTo>
                    <a:pt x="405" y="43"/>
                  </a:lnTo>
                  <a:lnTo>
                    <a:pt x="408" y="48"/>
                  </a:lnTo>
                  <a:lnTo>
                    <a:pt x="411" y="52"/>
                  </a:lnTo>
                  <a:lnTo>
                    <a:pt x="414" y="55"/>
                  </a:lnTo>
                  <a:lnTo>
                    <a:pt x="417" y="58"/>
                  </a:lnTo>
                  <a:lnTo>
                    <a:pt x="419" y="59"/>
                  </a:lnTo>
                  <a:lnTo>
                    <a:pt x="422" y="60"/>
                  </a:lnTo>
                  <a:lnTo>
                    <a:pt x="424" y="59"/>
                  </a:lnTo>
                  <a:lnTo>
                    <a:pt x="427" y="58"/>
                  </a:lnTo>
                  <a:lnTo>
                    <a:pt x="430" y="55"/>
                  </a:lnTo>
                  <a:lnTo>
                    <a:pt x="433" y="52"/>
                  </a:lnTo>
                  <a:lnTo>
                    <a:pt x="436" y="48"/>
                  </a:lnTo>
                  <a:lnTo>
                    <a:pt x="439" y="43"/>
                  </a:lnTo>
                  <a:lnTo>
                    <a:pt x="443" y="37"/>
                  </a:lnTo>
                  <a:lnTo>
                    <a:pt x="447" y="30"/>
                  </a:lnTo>
                  <a:lnTo>
                    <a:pt x="451" y="23"/>
                  </a:lnTo>
                  <a:lnTo>
                    <a:pt x="454" y="17"/>
                  </a:lnTo>
                  <a:lnTo>
                    <a:pt x="458" y="11"/>
                  </a:lnTo>
                  <a:lnTo>
                    <a:pt x="461" y="7"/>
                  </a:lnTo>
                  <a:lnTo>
                    <a:pt x="464" y="4"/>
                  </a:lnTo>
                  <a:lnTo>
                    <a:pt x="466" y="2"/>
                  </a:lnTo>
                  <a:lnTo>
                    <a:pt x="469" y="0"/>
                  </a:lnTo>
                  <a:lnTo>
                    <a:pt x="471" y="0"/>
                  </a:lnTo>
                  <a:lnTo>
                    <a:pt x="474" y="0"/>
                  </a:lnTo>
                  <a:lnTo>
                    <a:pt x="477" y="2"/>
                  </a:lnTo>
                  <a:lnTo>
                    <a:pt x="479" y="4"/>
                  </a:lnTo>
                  <a:lnTo>
                    <a:pt x="482" y="7"/>
                  </a:lnTo>
                  <a:lnTo>
                    <a:pt x="485" y="11"/>
                  </a:lnTo>
                  <a:lnTo>
                    <a:pt x="489" y="17"/>
                  </a:lnTo>
                  <a:lnTo>
                    <a:pt x="492" y="23"/>
                  </a:lnTo>
                  <a:lnTo>
                    <a:pt x="496" y="30"/>
                  </a:lnTo>
                  <a:lnTo>
                    <a:pt x="500" y="37"/>
                  </a:lnTo>
                  <a:lnTo>
                    <a:pt x="504" y="43"/>
                  </a:lnTo>
                  <a:lnTo>
                    <a:pt x="507" y="48"/>
                  </a:lnTo>
                  <a:lnTo>
                    <a:pt x="510" y="52"/>
                  </a:lnTo>
                  <a:lnTo>
                    <a:pt x="513" y="55"/>
                  </a:lnTo>
                  <a:lnTo>
                    <a:pt x="516" y="58"/>
                  </a:lnTo>
                  <a:lnTo>
                    <a:pt x="519" y="59"/>
                  </a:lnTo>
                  <a:lnTo>
                    <a:pt x="521" y="60"/>
                  </a:lnTo>
                  <a:lnTo>
                    <a:pt x="524" y="59"/>
                  </a:lnTo>
                  <a:lnTo>
                    <a:pt x="526" y="58"/>
                  </a:lnTo>
                  <a:lnTo>
                    <a:pt x="529" y="55"/>
                  </a:lnTo>
                  <a:lnTo>
                    <a:pt x="532" y="52"/>
                  </a:lnTo>
                  <a:lnTo>
                    <a:pt x="535" y="48"/>
                  </a:lnTo>
                  <a:lnTo>
                    <a:pt x="538" y="43"/>
                  </a:lnTo>
                  <a:lnTo>
                    <a:pt x="542" y="37"/>
                  </a:lnTo>
                  <a:lnTo>
                    <a:pt x="546" y="30"/>
                  </a:lnTo>
                  <a:lnTo>
                    <a:pt x="550" y="23"/>
                  </a:lnTo>
                  <a:lnTo>
                    <a:pt x="554" y="17"/>
                  </a:lnTo>
                  <a:lnTo>
                    <a:pt x="557" y="11"/>
                  </a:lnTo>
                  <a:lnTo>
                    <a:pt x="560" y="7"/>
                  </a:lnTo>
                  <a:lnTo>
                    <a:pt x="563" y="4"/>
                  </a:lnTo>
                  <a:lnTo>
                    <a:pt x="566" y="2"/>
                  </a:lnTo>
                  <a:lnTo>
                    <a:pt x="568" y="0"/>
                  </a:lnTo>
                  <a:lnTo>
                    <a:pt x="571" y="0"/>
                  </a:lnTo>
                  <a:lnTo>
                    <a:pt x="573" y="0"/>
                  </a:lnTo>
                  <a:lnTo>
                    <a:pt x="576" y="2"/>
                  </a:lnTo>
                  <a:lnTo>
                    <a:pt x="579" y="4"/>
                  </a:lnTo>
                  <a:lnTo>
                    <a:pt x="582" y="7"/>
                  </a:lnTo>
                  <a:lnTo>
                    <a:pt x="585" y="11"/>
                  </a:lnTo>
                  <a:lnTo>
                    <a:pt x="588" y="17"/>
                  </a:lnTo>
                  <a:lnTo>
                    <a:pt x="592" y="23"/>
                  </a:lnTo>
                  <a:lnTo>
                    <a:pt x="596" y="30"/>
                  </a:lnTo>
                  <a:lnTo>
                    <a:pt x="600" y="37"/>
                  </a:lnTo>
                  <a:lnTo>
                    <a:pt x="603" y="43"/>
                  </a:lnTo>
                  <a:lnTo>
                    <a:pt x="607" y="48"/>
                  </a:lnTo>
                  <a:lnTo>
                    <a:pt x="610" y="52"/>
                  </a:lnTo>
                  <a:lnTo>
                    <a:pt x="612" y="55"/>
                  </a:lnTo>
                  <a:lnTo>
                    <a:pt x="615" y="58"/>
                  </a:lnTo>
                  <a:lnTo>
                    <a:pt x="618" y="59"/>
                  </a:lnTo>
                  <a:lnTo>
                    <a:pt x="620" y="60"/>
                  </a:lnTo>
                  <a:lnTo>
                    <a:pt x="623" y="59"/>
                  </a:lnTo>
                  <a:lnTo>
                    <a:pt x="626" y="58"/>
                  </a:lnTo>
                  <a:lnTo>
                    <a:pt x="628" y="55"/>
                  </a:lnTo>
                  <a:lnTo>
                    <a:pt x="631" y="52"/>
                  </a:lnTo>
                  <a:lnTo>
                    <a:pt x="634" y="48"/>
                  </a:lnTo>
                  <a:lnTo>
                    <a:pt x="638" y="43"/>
                  </a:lnTo>
                  <a:lnTo>
                    <a:pt x="641" y="37"/>
                  </a:lnTo>
                  <a:lnTo>
                    <a:pt x="645" y="30"/>
                  </a:lnTo>
                  <a:lnTo>
                    <a:pt x="649" y="23"/>
                  </a:lnTo>
                  <a:lnTo>
                    <a:pt x="653" y="17"/>
                  </a:lnTo>
                  <a:lnTo>
                    <a:pt x="656" y="11"/>
                  </a:lnTo>
                  <a:lnTo>
                    <a:pt x="659" y="7"/>
                  </a:lnTo>
                  <a:lnTo>
                    <a:pt x="662" y="4"/>
                  </a:lnTo>
                  <a:lnTo>
                    <a:pt x="665" y="2"/>
                  </a:lnTo>
                  <a:lnTo>
                    <a:pt x="667" y="0"/>
                  </a:lnTo>
                  <a:lnTo>
                    <a:pt x="670" y="0"/>
                  </a:lnTo>
                  <a:lnTo>
                    <a:pt x="673" y="0"/>
                  </a:lnTo>
                  <a:lnTo>
                    <a:pt x="675" y="2"/>
                  </a:lnTo>
                  <a:lnTo>
                    <a:pt x="678" y="4"/>
                  </a:lnTo>
                  <a:lnTo>
                    <a:pt x="681" y="7"/>
                  </a:lnTo>
                  <a:lnTo>
                    <a:pt x="684" y="11"/>
                  </a:lnTo>
                  <a:lnTo>
                    <a:pt x="687" y="17"/>
                  </a:lnTo>
                  <a:lnTo>
                    <a:pt x="691" y="23"/>
                  </a:lnTo>
                  <a:lnTo>
                    <a:pt x="695" y="30"/>
                  </a:lnTo>
                  <a:lnTo>
                    <a:pt x="699" y="37"/>
                  </a:lnTo>
                  <a:lnTo>
                    <a:pt x="702" y="43"/>
                  </a:lnTo>
                  <a:lnTo>
                    <a:pt x="706" y="48"/>
                  </a:lnTo>
                  <a:lnTo>
                    <a:pt x="709" y="52"/>
                  </a:lnTo>
                  <a:lnTo>
                    <a:pt x="712" y="55"/>
                  </a:lnTo>
                  <a:lnTo>
                    <a:pt x="714" y="58"/>
                  </a:lnTo>
                  <a:lnTo>
                    <a:pt x="717" y="59"/>
                  </a:lnTo>
                  <a:lnTo>
                    <a:pt x="720" y="60"/>
                  </a:lnTo>
                  <a:lnTo>
                    <a:pt x="722" y="59"/>
                  </a:lnTo>
                  <a:lnTo>
                    <a:pt x="725" y="58"/>
                  </a:lnTo>
                  <a:lnTo>
                    <a:pt x="728" y="55"/>
                  </a:lnTo>
                  <a:lnTo>
                    <a:pt x="730" y="52"/>
                  </a:lnTo>
                  <a:lnTo>
                    <a:pt x="733" y="48"/>
                  </a:lnTo>
                  <a:lnTo>
                    <a:pt x="737" y="43"/>
                  </a:lnTo>
                  <a:lnTo>
                    <a:pt x="740" y="37"/>
                  </a:lnTo>
                  <a:lnTo>
                    <a:pt x="744" y="30"/>
                  </a:lnTo>
                  <a:lnTo>
                    <a:pt x="748" y="23"/>
                  </a:lnTo>
                  <a:lnTo>
                    <a:pt x="752" y="17"/>
                  </a:lnTo>
                  <a:lnTo>
                    <a:pt x="755" y="11"/>
                  </a:lnTo>
                  <a:lnTo>
                    <a:pt x="758" y="7"/>
                  </a:lnTo>
                  <a:lnTo>
                    <a:pt x="761" y="4"/>
                  </a:lnTo>
                  <a:lnTo>
                    <a:pt x="764" y="2"/>
                  </a:lnTo>
                  <a:lnTo>
                    <a:pt x="767" y="0"/>
                  </a:lnTo>
                  <a:lnTo>
                    <a:pt x="769" y="0"/>
                  </a:lnTo>
                  <a:lnTo>
                    <a:pt x="772" y="0"/>
                  </a:lnTo>
                  <a:lnTo>
                    <a:pt x="774" y="2"/>
                  </a:lnTo>
                  <a:lnTo>
                    <a:pt x="777" y="4"/>
                  </a:lnTo>
                  <a:lnTo>
                    <a:pt x="780" y="7"/>
                  </a:lnTo>
                  <a:lnTo>
                    <a:pt x="783" y="11"/>
                  </a:lnTo>
                  <a:lnTo>
                    <a:pt x="786" y="17"/>
                  </a:lnTo>
                  <a:lnTo>
                    <a:pt x="790" y="23"/>
                  </a:lnTo>
                  <a:lnTo>
                    <a:pt x="794" y="30"/>
                  </a:lnTo>
                  <a:lnTo>
                    <a:pt x="798" y="37"/>
                  </a:lnTo>
                  <a:lnTo>
                    <a:pt x="802" y="43"/>
                  </a:lnTo>
                  <a:lnTo>
                    <a:pt x="805" y="48"/>
                  </a:lnTo>
                  <a:lnTo>
                    <a:pt x="808" y="52"/>
                  </a:lnTo>
                  <a:lnTo>
                    <a:pt x="811" y="55"/>
                  </a:lnTo>
                  <a:lnTo>
                    <a:pt x="814" y="58"/>
                  </a:lnTo>
                  <a:lnTo>
                    <a:pt x="816" y="59"/>
                  </a:lnTo>
                  <a:lnTo>
                    <a:pt x="819" y="60"/>
                  </a:lnTo>
                  <a:lnTo>
                    <a:pt x="821" y="59"/>
                  </a:lnTo>
                  <a:lnTo>
                    <a:pt x="824" y="58"/>
                  </a:lnTo>
                  <a:lnTo>
                    <a:pt x="827" y="55"/>
                  </a:lnTo>
                  <a:lnTo>
                    <a:pt x="830" y="52"/>
                  </a:lnTo>
                  <a:lnTo>
                    <a:pt x="833" y="48"/>
                  </a:lnTo>
                  <a:lnTo>
                    <a:pt x="836" y="43"/>
                  </a:lnTo>
                  <a:lnTo>
                    <a:pt x="840" y="37"/>
                  </a:lnTo>
                  <a:lnTo>
                    <a:pt x="844" y="30"/>
                  </a:lnTo>
                  <a:lnTo>
                    <a:pt x="848" y="23"/>
                  </a:lnTo>
                  <a:lnTo>
                    <a:pt x="851" y="17"/>
                  </a:lnTo>
                  <a:lnTo>
                    <a:pt x="855" y="11"/>
                  </a:lnTo>
                  <a:lnTo>
                    <a:pt x="858" y="7"/>
                  </a:lnTo>
                  <a:lnTo>
                    <a:pt x="861" y="4"/>
                  </a:lnTo>
                  <a:lnTo>
                    <a:pt x="863" y="2"/>
                  </a:lnTo>
                  <a:lnTo>
                    <a:pt x="866" y="0"/>
                  </a:lnTo>
                  <a:lnTo>
                    <a:pt x="869" y="0"/>
                  </a:lnTo>
                  <a:lnTo>
                    <a:pt x="871" y="0"/>
                  </a:lnTo>
                  <a:lnTo>
                    <a:pt x="874" y="2"/>
                  </a:lnTo>
                  <a:lnTo>
                    <a:pt x="876" y="4"/>
                  </a:lnTo>
                  <a:lnTo>
                    <a:pt x="879" y="7"/>
                  </a:lnTo>
                  <a:lnTo>
                    <a:pt x="882" y="11"/>
                  </a:lnTo>
                  <a:lnTo>
                    <a:pt x="886" y="17"/>
                  </a:lnTo>
                  <a:lnTo>
                    <a:pt x="889" y="23"/>
                  </a:lnTo>
                  <a:lnTo>
                    <a:pt x="893" y="30"/>
                  </a:lnTo>
                </a:path>
              </a:pathLst>
            </a:custGeom>
            <a:noFill/>
            <a:ln w="19050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5172" name="Freeform 201">
              <a:extLst>
                <a:ext uri="{FF2B5EF4-FFF2-40B4-BE49-F238E27FC236}">
                  <a16:creationId xmlns:a16="http://schemas.microsoft.com/office/drawing/2014/main" id="{15BCA038-6607-400E-AF09-EC8BE03E79C8}"/>
                </a:ext>
              </a:extLst>
            </p:cNvPr>
            <p:cNvSpPr>
              <a:spLocks/>
            </p:cNvSpPr>
            <p:nvPr/>
          </p:nvSpPr>
          <p:spPr bwMode="auto">
            <a:xfrm rot="-5400000">
              <a:off x="6534937" y="2995965"/>
              <a:ext cx="112713" cy="187325"/>
            </a:xfrm>
            <a:custGeom>
              <a:avLst/>
              <a:gdLst>
                <a:gd name="T0" fmla="*/ 2147483646 w 142"/>
                <a:gd name="T1" fmla="*/ 2147483646 h 236"/>
                <a:gd name="T2" fmla="*/ 0 w 142"/>
                <a:gd name="T3" fmla="*/ 0 h 236"/>
                <a:gd name="T4" fmla="*/ 2147483646 w 142"/>
                <a:gd name="T5" fmla="*/ 2147483646 h 236"/>
                <a:gd name="T6" fmla="*/ 2147483646 w 142"/>
                <a:gd name="T7" fmla="*/ 0 h 236"/>
                <a:gd name="T8" fmla="*/ 2147483646 w 142"/>
                <a:gd name="T9" fmla="*/ 2147483646 h 2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2"/>
                <a:gd name="T16" fmla="*/ 0 h 236"/>
                <a:gd name="T17" fmla="*/ 142 w 142"/>
                <a:gd name="T18" fmla="*/ 236 h 2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2" h="236">
                  <a:moveTo>
                    <a:pt x="71" y="236"/>
                  </a:moveTo>
                  <a:lnTo>
                    <a:pt x="0" y="0"/>
                  </a:lnTo>
                  <a:lnTo>
                    <a:pt x="71" y="46"/>
                  </a:lnTo>
                  <a:lnTo>
                    <a:pt x="142" y="0"/>
                  </a:lnTo>
                  <a:lnTo>
                    <a:pt x="71" y="236"/>
                  </a:lnTo>
                  <a:close/>
                </a:path>
              </a:pathLst>
            </a:custGeom>
            <a:solidFill>
              <a:srgbClr val="0070C0"/>
            </a:solidFill>
            <a:ln w="19050">
              <a:solidFill>
                <a:srgbClr val="007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latin typeface="+mj-lt"/>
              </a:endParaRPr>
            </a:p>
          </p:txBody>
        </p: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3DF9A4D6-1C5D-4889-9294-1050449CB6A4}"/>
              </a:ext>
            </a:extLst>
          </p:cNvPr>
          <p:cNvGrpSpPr>
            <a:grpSpLocks/>
          </p:cNvGrpSpPr>
          <p:nvPr/>
        </p:nvGrpSpPr>
        <p:grpSpPr bwMode="auto">
          <a:xfrm>
            <a:off x="4208463" y="3251201"/>
            <a:ext cx="4310062" cy="1470025"/>
            <a:chOff x="2684251" y="3250711"/>
            <a:chExt cx="4310312" cy="1470767"/>
          </a:xfrm>
        </p:grpSpPr>
        <p:sp>
          <p:nvSpPr>
            <p:cNvPr id="5161" name="Freeform 202">
              <a:extLst>
                <a:ext uri="{FF2B5EF4-FFF2-40B4-BE49-F238E27FC236}">
                  <a16:creationId xmlns:a16="http://schemas.microsoft.com/office/drawing/2014/main" id="{443DF407-7182-4DBB-A55F-334C7834C9A8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4251" y="4503310"/>
              <a:ext cx="84138" cy="218168"/>
            </a:xfrm>
            <a:custGeom>
              <a:avLst/>
              <a:gdLst>
                <a:gd name="T0" fmla="*/ 2147483646 w 60"/>
                <a:gd name="T1" fmla="*/ 2147483646 h 306"/>
                <a:gd name="T2" fmla="*/ 2147483646 w 60"/>
                <a:gd name="T3" fmla="*/ 2147483646 h 306"/>
                <a:gd name="T4" fmla="*/ 2147483646 w 60"/>
                <a:gd name="T5" fmla="*/ 2147483646 h 306"/>
                <a:gd name="T6" fmla="*/ 2147483646 w 60"/>
                <a:gd name="T7" fmla="*/ 2147483646 h 306"/>
                <a:gd name="T8" fmla="*/ 2147483646 w 60"/>
                <a:gd name="T9" fmla="*/ 2147483646 h 306"/>
                <a:gd name="T10" fmla="*/ 2147483646 w 60"/>
                <a:gd name="T11" fmla="*/ 2147483646 h 306"/>
                <a:gd name="T12" fmla="*/ 2147483646 w 60"/>
                <a:gd name="T13" fmla="*/ 2147483646 h 306"/>
                <a:gd name="T14" fmla="*/ 2147483646 w 60"/>
                <a:gd name="T15" fmla="*/ 2147483646 h 306"/>
                <a:gd name="T16" fmla="*/ 2147483646 w 60"/>
                <a:gd name="T17" fmla="*/ 2147483646 h 306"/>
                <a:gd name="T18" fmla="*/ 2147483646 w 60"/>
                <a:gd name="T19" fmla="*/ 2147483646 h 306"/>
                <a:gd name="T20" fmla="*/ 2147483646 w 60"/>
                <a:gd name="T21" fmla="*/ 2147483646 h 306"/>
                <a:gd name="T22" fmla="*/ 0 w 60"/>
                <a:gd name="T23" fmla="*/ 2147483646 h 306"/>
                <a:gd name="T24" fmla="*/ 0 w 60"/>
                <a:gd name="T25" fmla="*/ 2147483646 h 306"/>
                <a:gd name="T26" fmla="*/ 2147483646 w 60"/>
                <a:gd name="T27" fmla="*/ 2147483646 h 306"/>
                <a:gd name="T28" fmla="*/ 2147483646 w 60"/>
                <a:gd name="T29" fmla="*/ 2147483646 h 306"/>
                <a:gd name="T30" fmla="*/ 2147483646 w 60"/>
                <a:gd name="T31" fmla="*/ 2147483646 h 306"/>
                <a:gd name="T32" fmla="*/ 2147483646 w 60"/>
                <a:gd name="T33" fmla="*/ 2147483646 h 306"/>
                <a:gd name="T34" fmla="*/ 2147483646 w 60"/>
                <a:gd name="T35" fmla="*/ 2147483646 h 306"/>
                <a:gd name="T36" fmla="*/ 2147483646 w 60"/>
                <a:gd name="T37" fmla="*/ 2147483646 h 306"/>
                <a:gd name="T38" fmla="*/ 2147483646 w 60"/>
                <a:gd name="T39" fmla="*/ 2147483646 h 306"/>
                <a:gd name="T40" fmla="*/ 2147483646 w 60"/>
                <a:gd name="T41" fmla="*/ 2147483646 h 306"/>
                <a:gd name="T42" fmla="*/ 2147483646 w 60"/>
                <a:gd name="T43" fmla="*/ 2147483646 h 306"/>
                <a:gd name="T44" fmla="*/ 2147483646 w 60"/>
                <a:gd name="T45" fmla="*/ 2147483646 h 306"/>
                <a:gd name="T46" fmla="*/ 2147483646 w 60"/>
                <a:gd name="T47" fmla="*/ 2147483646 h 306"/>
                <a:gd name="T48" fmla="*/ 2147483646 w 60"/>
                <a:gd name="T49" fmla="*/ 2147483646 h 306"/>
                <a:gd name="T50" fmla="*/ 2147483646 w 60"/>
                <a:gd name="T51" fmla="*/ 2147483646 h 306"/>
                <a:gd name="T52" fmla="*/ 2147483646 w 60"/>
                <a:gd name="T53" fmla="*/ 2147483646 h 306"/>
                <a:gd name="T54" fmla="*/ 0 w 60"/>
                <a:gd name="T55" fmla="*/ 2147483646 h 306"/>
                <a:gd name="T56" fmla="*/ 0 w 60"/>
                <a:gd name="T57" fmla="*/ 2147483646 h 306"/>
                <a:gd name="T58" fmla="*/ 2147483646 w 60"/>
                <a:gd name="T59" fmla="*/ 2147483646 h 306"/>
                <a:gd name="T60" fmla="*/ 2147483646 w 60"/>
                <a:gd name="T61" fmla="*/ 2147483646 h 306"/>
                <a:gd name="T62" fmla="*/ 2147483646 w 60"/>
                <a:gd name="T63" fmla="*/ 2147483646 h 306"/>
                <a:gd name="T64" fmla="*/ 2147483646 w 60"/>
                <a:gd name="T65" fmla="*/ 2147483646 h 306"/>
                <a:gd name="T66" fmla="*/ 2147483646 w 60"/>
                <a:gd name="T67" fmla="*/ 2147483646 h 306"/>
                <a:gd name="T68" fmla="*/ 2147483646 w 60"/>
                <a:gd name="T69" fmla="*/ 2147483646 h 306"/>
                <a:gd name="T70" fmla="*/ 2147483646 w 60"/>
                <a:gd name="T71" fmla="*/ 2147483646 h 306"/>
                <a:gd name="T72" fmla="*/ 2147483646 w 60"/>
                <a:gd name="T73" fmla="*/ 2147483646 h 306"/>
                <a:gd name="T74" fmla="*/ 2147483646 w 60"/>
                <a:gd name="T75" fmla="*/ 2147483646 h 306"/>
                <a:gd name="T76" fmla="*/ 2147483646 w 60"/>
                <a:gd name="T77" fmla="*/ 2147483646 h 306"/>
                <a:gd name="T78" fmla="*/ 2147483646 w 60"/>
                <a:gd name="T79" fmla="*/ 2147483646 h 306"/>
                <a:gd name="T80" fmla="*/ 2147483646 w 60"/>
                <a:gd name="T81" fmla="*/ 2147483646 h 306"/>
                <a:gd name="T82" fmla="*/ 2147483646 w 60"/>
                <a:gd name="T83" fmla="*/ 2147483646 h 306"/>
                <a:gd name="T84" fmla="*/ 2147483646 w 60"/>
                <a:gd name="T85" fmla="*/ 2147483646 h 306"/>
                <a:gd name="T86" fmla="*/ 0 w 60"/>
                <a:gd name="T87" fmla="*/ 2147483646 h 306"/>
                <a:gd name="T88" fmla="*/ 0 w 60"/>
                <a:gd name="T89" fmla="*/ 2147483646 h 306"/>
                <a:gd name="T90" fmla="*/ 2147483646 w 60"/>
                <a:gd name="T91" fmla="*/ 2147483646 h 306"/>
                <a:gd name="T92" fmla="*/ 2147483646 w 60"/>
                <a:gd name="T93" fmla="*/ 2147483646 h 306"/>
                <a:gd name="T94" fmla="*/ 2147483646 w 60"/>
                <a:gd name="T95" fmla="*/ 2147483646 h 30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60"/>
                <a:gd name="T145" fmla="*/ 0 h 306"/>
                <a:gd name="T146" fmla="*/ 60 w 60"/>
                <a:gd name="T147" fmla="*/ 306 h 30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60" h="306">
                  <a:moveTo>
                    <a:pt x="30" y="306"/>
                  </a:moveTo>
                  <a:lnTo>
                    <a:pt x="37" y="302"/>
                  </a:lnTo>
                  <a:lnTo>
                    <a:pt x="43" y="298"/>
                  </a:lnTo>
                  <a:lnTo>
                    <a:pt x="48" y="295"/>
                  </a:lnTo>
                  <a:lnTo>
                    <a:pt x="53" y="292"/>
                  </a:lnTo>
                  <a:lnTo>
                    <a:pt x="56" y="289"/>
                  </a:lnTo>
                  <a:lnTo>
                    <a:pt x="58" y="286"/>
                  </a:lnTo>
                  <a:lnTo>
                    <a:pt x="60" y="283"/>
                  </a:lnTo>
                  <a:lnTo>
                    <a:pt x="60" y="281"/>
                  </a:lnTo>
                  <a:lnTo>
                    <a:pt x="60" y="278"/>
                  </a:lnTo>
                  <a:lnTo>
                    <a:pt x="58" y="275"/>
                  </a:lnTo>
                  <a:lnTo>
                    <a:pt x="56" y="273"/>
                  </a:lnTo>
                  <a:lnTo>
                    <a:pt x="53" y="270"/>
                  </a:lnTo>
                  <a:lnTo>
                    <a:pt x="48" y="267"/>
                  </a:lnTo>
                  <a:lnTo>
                    <a:pt x="43" y="263"/>
                  </a:lnTo>
                  <a:lnTo>
                    <a:pt x="37" y="259"/>
                  </a:lnTo>
                  <a:lnTo>
                    <a:pt x="30" y="255"/>
                  </a:lnTo>
                  <a:lnTo>
                    <a:pt x="23" y="251"/>
                  </a:lnTo>
                  <a:lnTo>
                    <a:pt x="17" y="247"/>
                  </a:lnTo>
                  <a:lnTo>
                    <a:pt x="12" y="244"/>
                  </a:lnTo>
                  <a:lnTo>
                    <a:pt x="8" y="241"/>
                  </a:lnTo>
                  <a:lnTo>
                    <a:pt x="4" y="238"/>
                  </a:lnTo>
                  <a:lnTo>
                    <a:pt x="2" y="235"/>
                  </a:lnTo>
                  <a:lnTo>
                    <a:pt x="0" y="232"/>
                  </a:lnTo>
                  <a:lnTo>
                    <a:pt x="0" y="230"/>
                  </a:lnTo>
                  <a:lnTo>
                    <a:pt x="0" y="227"/>
                  </a:lnTo>
                  <a:lnTo>
                    <a:pt x="2" y="224"/>
                  </a:lnTo>
                  <a:lnTo>
                    <a:pt x="4" y="222"/>
                  </a:lnTo>
                  <a:lnTo>
                    <a:pt x="8" y="219"/>
                  </a:lnTo>
                  <a:lnTo>
                    <a:pt x="12" y="215"/>
                  </a:lnTo>
                  <a:lnTo>
                    <a:pt x="17" y="212"/>
                  </a:lnTo>
                  <a:lnTo>
                    <a:pt x="23" y="208"/>
                  </a:lnTo>
                  <a:lnTo>
                    <a:pt x="30" y="204"/>
                  </a:lnTo>
                  <a:lnTo>
                    <a:pt x="37" y="200"/>
                  </a:lnTo>
                  <a:lnTo>
                    <a:pt x="43" y="196"/>
                  </a:lnTo>
                  <a:lnTo>
                    <a:pt x="48" y="193"/>
                  </a:lnTo>
                  <a:lnTo>
                    <a:pt x="53" y="190"/>
                  </a:lnTo>
                  <a:lnTo>
                    <a:pt x="56" y="187"/>
                  </a:lnTo>
                  <a:lnTo>
                    <a:pt x="58" y="184"/>
                  </a:lnTo>
                  <a:lnTo>
                    <a:pt x="60" y="181"/>
                  </a:lnTo>
                  <a:lnTo>
                    <a:pt x="60" y="179"/>
                  </a:lnTo>
                  <a:lnTo>
                    <a:pt x="60" y="176"/>
                  </a:lnTo>
                  <a:lnTo>
                    <a:pt x="58" y="173"/>
                  </a:lnTo>
                  <a:lnTo>
                    <a:pt x="56" y="170"/>
                  </a:lnTo>
                  <a:lnTo>
                    <a:pt x="53" y="167"/>
                  </a:lnTo>
                  <a:lnTo>
                    <a:pt x="48" y="164"/>
                  </a:lnTo>
                  <a:lnTo>
                    <a:pt x="43" y="161"/>
                  </a:lnTo>
                  <a:lnTo>
                    <a:pt x="37" y="157"/>
                  </a:lnTo>
                  <a:lnTo>
                    <a:pt x="30" y="153"/>
                  </a:lnTo>
                  <a:lnTo>
                    <a:pt x="23" y="149"/>
                  </a:lnTo>
                  <a:lnTo>
                    <a:pt x="17" y="145"/>
                  </a:lnTo>
                  <a:lnTo>
                    <a:pt x="12" y="142"/>
                  </a:lnTo>
                  <a:lnTo>
                    <a:pt x="8" y="139"/>
                  </a:lnTo>
                  <a:lnTo>
                    <a:pt x="4" y="136"/>
                  </a:lnTo>
                  <a:lnTo>
                    <a:pt x="2" y="133"/>
                  </a:lnTo>
                  <a:lnTo>
                    <a:pt x="0" y="130"/>
                  </a:lnTo>
                  <a:lnTo>
                    <a:pt x="0" y="127"/>
                  </a:lnTo>
                  <a:lnTo>
                    <a:pt x="0" y="125"/>
                  </a:lnTo>
                  <a:lnTo>
                    <a:pt x="2" y="122"/>
                  </a:lnTo>
                  <a:lnTo>
                    <a:pt x="4" y="119"/>
                  </a:lnTo>
                  <a:lnTo>
                    <a:pt x="8" y="116"/>
                  </a:lnTo>
                  <a:lnTo>
                    <a:pt x="12" y="113"/>
                  </a:lnTo>
                  <a:lnTo>
                    <a:pt x="17" y="110"/>
                  </a:lnTo>
                  <a:lnTo>
                    <a:pt x="23" y="106"/>
                  </a:lnTo>
                  <a:lnTo>
                    <a:pt x="30" y="102"/>
                  </a:lnTo>
                  <a:lnTo>
                    <a:pt x="37" y="98"/>
                  </a:lnTo>
                  <a:lnTo>
                    <a:pt x="43" y="94"/>
                  </a:lnTo>
                  <a:lnTo>
                    <a:pt x="48" y="91"/>
                  </a:lnTo>
                  <a:lnTo>
                    <a:pt x="53" y="87"/>
                  </a:lnTo>
                  <a:lnTo>
                    <a:pt x="56" y="84"/>
                  </a:lnTo>
                  <a:lnTo>
                    <a:pt x="58" y="82"/>
                  </a:lnTo>
                  <a:lnTo>
                    <a:pt x="60" y="79"/>
                  </a:lnTo>
                  <a:lnTo>
                    <a:pt x="60" y="76"/>
                  </a:lnTo>
                  <a:lnTo>
                    <a:pt x="60" y="74"/>
                  </a:lnTo>
                  <a:lnTo>
                    <a:pt x="58" y="71"/>
                  </a:lnTo>
                  <a:lnTo>
                    <a:pt x="56" y="68"/>
                  </a:lnTo>
                  <a:lnTo>
                    <a:pt x="53" y="65"/>
                  </a:lnTo>
                  <a:lnTo>
                    <a:pt x="48" y="62"/>
                  </a:lnTo>
                  <a:lnTo>
                    <a:pt x="43" y="59"/>
                  </a:lnTo>
                  <a:lnTo>
                    <a:pt x="37" y="55"/>
                  </a:lnTo>
                  <a:lnTo>
                    <a:pt x="30" y="51"/>
                  </a:lnTo>
                  <a:lnTo>
                    <a:pt x="23" y="47"/>
                  </a:lnTo>
                  <a:lnTo>
                    <a:pt x="17" y="43"/>
                  </a:lnTo>
                  <a:lnTo>
                    <a:pt x="12" y="39"/>
                  </a:lnTo>
                  <a:lnTo>
                    <a:pt x="8" y="36"/>
                  </a:lnTo>
                  <a:lnTo>
                    <a:pt x="4" y="33"/>
                  </a:lnTo>
                  <a:lnTo>
                    <a:pt x="2" y="31"/>
                  </a:lnTo>
                  <a:lnTo>
                    <a:pt x="0" y="28"/>
                  </a:lnTo>
                  <a:lnTo>
                    <a:pt x="0" y="25"/>
                  </a:lnTo>
                  <a:lnTo>
                    <a:pt x="0" y="23"/>
                  </a:lnTo>
                  <a:lnTo>
                    <a:pt x="2" y="20"/>
                  </a:lnTo>
                  <a:lnTo>
                    <a:pt x="4" y="17"/>
                  </a:lnTo>
                  <a:lnTo>
                    <a:pt x="8" y="14"/>
                  </a:lnTo>
                  <a:lnTo>
                    <a:pt x="12" y="11"/>
                  </a:lnTo>
                  <a:lnTo>
                    <a:pt x="17" y="8"/>
                  </a:lnTo>
                  <a:lnTo>
                    <a:pt x="23" y="4"/>
                  </a:lnTo>
                  <a:lnTo>
                    <a:pt x="30" y="0"/>
                  </a:lnTo>
                </a:path>
              </a:pathLst>
            </a:custGeom>
            <a:noFill/>
            <a:ln w="19050">
              <a:solidFill>
                <a:srgbClr val="C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C00000"/>
                </a:solidFill>
                <a:latin typeface="+mj-lt"/>
              </a:endParaRPr>
            </a:p>
          </p:txBody>
        </p:sp>
        <p:sp>
          <p:nvSpPr>
            <p:cNvPr id="5162" name="Freeform 203">
              <a:extLst>
                <a:ext uri="{FF2B5EF4-FFF2-40B4-BE49-F238E27FC236}">
                  <a16:creationId xmlns:a16="http://schemas.microsoft.com/office/drawing/2014/main" id="{B0FB5795-935C-46C0-AB6B-C97B4D1C7535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7773" y="4452597"/>
              <a:ext cx="1258888" cy="84137"/>
            </a:xfrm>
            <a:custGeom>
              <a:avLst/>
              <a:gdLst>
                <a:gd name="T0" fmla="*/ 2147483646 w 893"/>
                <a:gd name="T1" fmla="*/ 2147483646 h 60"/>
                <a:gd name="T2" fmla="*/ 2147483646 w 893"/>
                <a:gd name="T3" fmla="*/ 2147483646 h 60"/>
                <a:gd name="T4" fmla="*/ 2147483646 w 893"/>
                <a:gd name="T5" fmla="*/ 2147483646 h 60"/>
                <a:gd name="T6" fmla="*/ 2147483646 w 893"/>
                <a:gd name="T7" fmla="*/ 2147483646 h 60"/>
                <a:gd name="T8" fmla="*/ 2147483646 w 893"/>
                <a:gd name="T9" fmla="*/ 0 h 60"/>
                <a:gd name="T10" fmla="*/ 2147483646 w 893"/>
                <a:gd name="T11" fmla="*/ 2147483646 h 60"/>
                <a:gd name="T12" fmla="*/ 2147483646 w 893"/>
                <a:gd name="T13" fmla="*/ 2147483646 h 60"/>
                <a:gd name="T14" fmla="*/ 2147483646 w 893"/>
                <a:gd name="T15" fmla="*/ 2147483646 h 60"/>
                <a:gd name="T16" fmla="*/ 2147483646 w 893"/>
                <a:gd name="T17" fmla="*/ 2147483646 h 60"/>
                <a:gd name="T18" fmla="*/ 2147483646 w 893"/>
                <a:gd name="T19" fmla="*/ 2147483646 h 60"/>
                <a:gd name="T20" fmla="*/ 2147483646 w 893"/>
                <a:gd name="T21" fmla="*/ 2147483646 h 60"/>
                <a:gd name="T22" fmla="*/ 2147483646 w 893"/>
                <a:gd name="T23" fmla="*/ 2147483646 h 60"/>
                <a:gd name="T24" fmla="*/ 2147483646 w 893"/>
                <a:gd name="T25" fmla="*/ 2147483646 h 60"/>
                <a:gd name="T26" fmla="*/ 2147483646 w 893"/>
                <a:gd name="T27" fmla="*/ 2147483646 h 60"/>
                <a:gd name="T28" fmla="*/ 2147483646 w 893"/>
                <a:gd name="T29" fmla="*/ 2147483646 h 60"/>
                <a:gd name="T30" fmla="*/ 2147483646 w 893"/>
                <a:gd name="T31" fmla="*/ 2147483646 h 60"/>
                <a:gd name="T32" fmla="*/ 2147483646 w 893"/>
                <a:gd name="T33" fmla="*/ 2147483646 h 60"/>
                <a:gd name="T34" fmla="*/ 2147483646 w 893"/>
                <a:gd name="T35" fmla="*/ 0 h 60"/>
                <a:gd name="T36" fmla="*/ 2147483646 w 893"/>
                <a:gd name="T37" fmla="*/ 2147483646 h 60"/>
                <a:gd name="T38" fmla="*/ 2147483646 w 893"/>
                <a:gd name="T39" fmla="*/ 2147483646 h 60"/>
                <a:gd name="T40" fmla="*/ 2147483646 w 893"/>
                <a:gd name="T41" fmla="*/ 2147483646 h 60"/>
                <a:gd name="T42" fmla="*/ 2147483646 w 893"/>
                <a:gd name="T43" fmla="*/ 2147483646 h 60"/>
                <a:gd name="T44" fmla="*/ 2147483646 w 893"/>
                <a:gd name="T45" fmla="*/ 2147483646 h 60"/>
                <a:gd name="T46" fmla="*/ 2147483646 w 893"/>
                <a:gd name="T47" fmla="*/ 0 h 60"/>
                <a:gd name="T48" fmla="*/ 2147483646 w 893"/>
                <a:gd name="T49" fmla="*/ 2147483646 h 60"/>
                <a:gd name="T50" fmla="*/ 2147483646 w 893"/>
                <a:gd name="T51" fmla="*/ 2147483646 h 60"/>
                <a:gd name="T52" fmla="*/ 2147483646 w 893"/>
                <a:gd name="T53" fmla="*/ 2147483646 h 60"/>
                <a:gd name="T54" fmla="*/ 2147483646 w 893"/>
                <a:gd name="T55" fmla="*/ 2147483646 h 60"/>
                <a:gd name="T56" fmla="*/ 2147483646 w 893"/>
                <a:gd name="T57" fmla="*/ 2147483646 h 60"/>
                <a:gd name="T58" fmla="*/ 2147483646 w 893"/>
                <a:gd name="T59" fmla="*/ 2147483646 h 60"/>
                <a:gd name="T60" fmla="*/ 2147483646 w 893"/>
                <a:gd name="T61" fmla="*/ 2147483646 h 60"/>
                <a:gd name="T62" fmla="*/ 2147483646 w 893"/>
                <a:gd name="T63" fmla="*/ 2147483646 h 60"/>
                <a:gd name="T64" fmla="*/ 2147483646 w 893"/>
                <a:gd name="T65" fmla="*/ 2147483646 h 60"/>
                <a:gd name="T66" fmla="*/ 2147483646 w 893"/>
                <a:gd name="T67" fmla="*/ 2147483646 h 60"/>
                <a:gd name="T68" fmla="*/ 2147483646 w 893"/>
                <a:gd name="T69" fmla="*/ 2147483646 h 60"/>
                <a:gd name="T70" fmla="*/ 2147483646 w 893"/>
                <a:gd name="T71" fmla="*/ 2147483646 h 60"/>
                <a:gd name="T72" fmla="*/ 2147483646 w 893"/>
                <a:gd name="T73" fmla="*/ 0 h 60"/>
                <a:gd name="T74" fmla="*/ 2147483646 w 893"/>
                <a:gd name="T75" fmla="*/ 2147483646 h 60"/>
                <a:gd name="T76" fmla="*/ 2147483646 w 893"/>
                <a:gd name="T77" fmla="*/ 2147483646 h 60"/>
                <a:gd name="T78" fmla="*/ 2147483646 w 893"/>
                <a:gd name="T79" fmla="*/ 2147483646 h 60"/>
                <a:gd name="T80" fmla="*/ 2147483646 w 893"/>
                <a:gd name="T81" fmla="*/ 2147483646 h 60"/>
                <a:gd name="T82" fmla="*/ 2147483646 w 893"/>
                <a:gd name="T83" fmla="*/ 2147483646 h 60"/>
                <a:gd name="T84" fmla="*/ 2147483646 w 893"/>
                <a:gd name="T85" fmla="*/ 2147483646 h 60"/>
                <a:gd name="T86" fmla="*/ 2147483646 w 893"/>
                <a:gd name="T87" fmla="*/ 2147483646 h 60"/>
                <a:gd name="T88" fmla="*/ 2147483646 w 893"/>
                <a:gd name="T89" fmla="*/ 2147483646 h 60"/>
                <a:gd name="T90" fmla="*/ 2147483646 w 893"/>
                <a:gd name="T91" fmla="*/ 2147483646 h 60"/>
                <a:gd name="T92" fmla="*/ 2147483646 w 893"/>
                <a:gd name="T93" fmla="*/ 2147483646 h 60"/>
                <a:gd name="T94" fmla="*/ 2147483646 w 893"/>
                <a:gd name="T95" fmla="*/ 2147483646 h 60"/>
                <a:gd name="T96" fmla="*/ 2147483646 w 893"/>
                <a:gd name="T97" fmla="*/ 2147483646 h 60"/>
                <a:gd name="T98" fmla="*/ 2147483646 w 893"/>
                <a:gd name="T99" fmla="*/ 0 h 60"/>
                <a:gd name="T100" fmla="*/ 2147483646 w 893"/>
                <a:gd name="T101" fmla="*/ 2147483646 h 60"/>
                <a:gd name="T102" fmla="*/ 2147483646 w 893"/>
                <a:gd name="T103" fmla="*/ 2147483646 h 60"/>
                <a:gd name="T104" fmla="*/ 2147483646 w 893"/>
                <a:gd name="T105" fmla="*/ 2147483646 h 60"/>
                <a:gd name="T106" fmla="*/ 2147483646 w 893"/>
                <a:gd name="T107" fmla="*/ 2147483646 h 60"/>
                <a:gd name="T108" fmla="*/ 2147483646 w 893"/>
                <a:gd name="T109" fmla="*/ 2147483646 h 60"/>
                <a:gd name="T110" fmla="*/ 2147483646 w 893"/>
                <a:gd name="T111" fmla="*/ 0 h 60"/>
                <a:gd name="T112" fmla="*/ 2147483646 w 893"/>
                <a:gd name="T113" fmla="*/ 2147483646 h 6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893"/>
                <a:gd name="T172" fmla="*/ 0 h 60"/>
                <a:gd name="T173" fmla="*/ 893 w 893"/>
                <a:gd name="T174" fmla="*/ 60 h 60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893" h="60">
                  <a:moveTo>
                    <a:pt x="0" y="30"/>
                  </a:moveTo>
                  <a:lnTo>
                    <a:pt x="4" y="37"/>
                  </a:lnTo>
                  <a:lnTo>
                    <a:pt x="8" y="43"/>
                  </a:lnTo>
                  <a:lnTo>
                    <a:pt x="11" y="48"/>
                  </a:lnTo>
                  <a:lnTo>
                    <a:pt x="14" y="52"/>
                  </a:lnTo>
                  <a:lnTo>
                    <a:pt x="17" y="55"/>
                  </a:lnTo>
                  <a:lnTo>
                    <a:pt x="20" y="58"/>
                  </a:lnTo>
                  <a:lnTo>
                    <a:pt x="22" y="59"/>
                  </a:lnTo>
                  <a:lnTo>
                    <a:pt x="25" y="60"/>
                  </a:lnTo>
                  <a:lnTo>
                    <a:pt x="27" y="59"/>
                  </a:lnTo>
                  <a:lnTo>
                    <a:pt x="30" y="58"/>
                  </a:lnTo>
                  <a:lnTo>
                    <a:pt x="33" y="55"/>
                  </a:lnTo>
                  <a:lnTo>
                    <a:pt x="36" y="52"/>
                  </a:lnTo>
                  <a:lnTo>
                    <a:pt x="39" y="48"/>
                  </a:lnTo>
                  <a:lnTo>
                    <a:pt x="42" y="43"/>
                  </a:lnTo>
                  <a:lnTo>
                    <a:pt x="46" y="37"/>
                  </a:lnTo>
                  <a:lnTo>
                    <a:pt x="50" y="30"/>
                  </a:lnTo>
                  <a:lnTo>
                    <a:pt x="54" y="23"/>
                  </a:lnTo>
                  <a:lnTo>
                    <a:pt x="57" y="17"/>
                  </a:lnTo>
                  <a:lnTo>
                    <a:pt x="61" y="11"/>
                  </a:lnTo>
                  <a:lnTo>
                    <a:pt x="64" y="7"/>
                  </a:lnTo>
                  <a:lnTo>
                    <a:pt x="67" y="4"/>
                  </a:lnTo>
                  <a:lnTo>
                    <a:pt x="69" y="2"/>
                  </a:lnTo>
                  <a:lnTo>
                    <a:pt x="72" y="0"/>
                  </a:lnTo>
                  <a:lnTo>
                    <a:pt x="74" y="0"/>
                  </a:lnTo>
                  <a:lnTo>
                    <a:pt x="77" y="0"/>
                  </a:lnTo>
                  <a:lnTo>
                    <a:pt x="80" y="2"/>
                  </a:lnTo>
                  <a:lnTo>
                    <a:pt x="82" y="4"/>
                  </a:lnTo>
                  <a:lnTo>
                    <a:pt x="85" y="7"/>
                  </a:lnTo>
                  <a:lnTo>
                    <a:pt x="88" y="11"/>
                  </a:lnTo>
                  <a:lnTo>
                    <a:pt x="92" y="17"/>
                  </a:lnTo>
                  <a:lnTo>
                    <a:pt x="95" y="23"/>
                  </a:lnTo>
                  <a:lnTo>
                    <a:pt x="99" y="30"/>
                  </a:lnTo>
                  <a:lnTo>
                    <a:pt x="103" y="37"/>
                  </a:lnTo>
                  <a:lnTo>
                    <a:pt x="107" y="43"/>
                  </a:lnTo>
                  <a:lnTo>
                    <a:pt x="110" y="48"/>
                  </a:lnTo>
                  <a:lnTo>
                    <a:pt x="113" y="52"/>
                  </a:lnTo>
                  <a:lnTo>
                    <a:pt x="116" y="55"/>
                  </a:lnTo>
                  <a:lnTo>
                    <a:pt x="119" y="58"/>
                  </a:lnTo>
                  <a:lnTo>
                    <a:pt x="122" y="59"/>
                  </a:lnTo>
                  <a:lnTo>
                    <a:pt x="124" y="60"/>
                  </a:lnTo>
                  <a:lnTo>
                    <a:pt x="127" y="59"/>
                  </a:lnTo>
                  <a:lnTo>
                    <a:pt x="129" y="58"/>
                  </a:lnTo>
                  <a:lnTo>
                    <a:pt x="132" y="55"/>
                  </a:lnTo>
                  <a:lnTo>
                    <a:pt x="135" y="52"/>
                  </a:lnTo>
                  <a:lnTo>
                    <a:pt x="138" y="48"/>
                  </a:lnTo>
                  <a:lnTo>
                    <a:pt x="141" y="43"/>
                  </a:lnTo>
                  <a:lnTo>
                    <a:pt x="145" y="37"/>
                  </a:lnTo>
                  <a:lnTo>
                    <a:pt x="149" y="30"/>
                  </a:lnTo>
                  <a:lnTo>
                    <a:pt x="153" y="23"/>
                  </a:lnTo>
                  <a:lnTo>
                    <a:pt x="157" y="17"/>
                  </a:lnTo>
                  <a:lnTo>
                    <a:pt x="160" y="11"/>
                  </a:lnTo>
                  <a:lnTo>
                    <a:pt x="163" y="7"/>
                  </a:lnTo>
                  <a:lnTo>
                    <a:pt x="166" y="4"/>
                  </a:lnTo>
                  <a:lnTo>
                    <a:pt x="169" y="2"/>
                  </a:lnTo>
                  <a:lnTo>
                    <a:pt x="171" y="0"/>
                  </a:lnTo>
                  <a:lnTo>
                    <a:pt x="174" y="0"/>
                  </a:lnTo>
                  <a:lnTo>
                    <a:pt x="176" y="0"/>
                  </a:lnTo>
                  <a:lnTo>
                    <a:pt x="179" y="2"/>
                  </a:lnTo>
                  <a:lnTo>
                    <a:pt x="182" y="4"/>
                  </a:lnTo>
                  <a:lnTo>
                    <a:pt x="184" y="7"/>
                  </a:lnTo>
                  <a:lnTo>
                    <a:pt x="188" y="11"/>
                  </a:lnTo>
                  <a:lnTo>
                    <a:pt x="191" y="17"/>
                  </a:lnTo>
                  <a:lnTo>
                    <a:pt x="195" y="23"/>
                  </a:lnTo>
                  <a:lnTo>
                    <a:pt x="199" y="30"/>
                  </a:lnTo>
                  <a:lnTo>
                    <a:pt x="203" y="37"/>
                  </a:lnTo>
                  <a:lnTo>
                    <a:pt x="206" y="43"/>
                  </a:lnTo>
                  <a:lnTo>
                    <a:pt x="209" y="48"/>
                  </a:lnTo>
                  <a:lnTo>
                    <a:pt x="213" y="52"/>
                  </a:lnTo>
                  <a:lnTo>
                    <a:pt x="215" y="55"/>
                  </a:lnTo>
                  <a:lnTo>
                    <a:pt x="218" y="58"/>
                  </a:lnTo>
                  <a:lnTo>
                    <a:pt x="221" y="59"/>
                  </a:lnTo>
                  <a:lnTo>
                    <a:pt x="223" y="60"/>
                  </a:lnTo>
                  <a:lnTo>
                    <a:pt x="226" y="59"/>
                  </a:lnTo>
                  <a:lnTo>
                    <a:pt x="229" y="58"/>
                  </a:lnTo>
                  <a:lnTo>
                    <a:pt x="231" y="55"/>
                  </a:lnTo>
                  <a:lnTo>
                    <a:pt x="234" y="52"/>
                  </a:lnTo>
                  <a:lnTo>
                    <a:pt x="237" y="48"/>
                  </a:lnTo>
                  <a:lnTo>
                    <a:pt x="241" y="43"/>
                  </a:lnTo>
                  <a:lnTo>
                    <a:pt x="244" y="37"/>
                  </a:lnTo>
                  <a:lnTo>
                    <a:pt x="248" y="30"/>
                  </a:lnTo>
                  <a:lnTo>
                    <a:pt x="252" y="23"/>
                  </a:lnTo>
                  <a:lnTo>
                    <a:pt x="256" y="17"/>
                  </a:lnTo>
                  <a:lnTo>
                    <a:pt x="259" y="11"/>
                  </a:lnTo>
                  <a:lnTo>
                    <a:pt x="262" y="7"/>
                  </a:lnTo>
                  <a:lnTo>
                    <a:pt x="265" y="4"/>
                  </a:lnTo>
                  <a:lnTo>
                    <a:pt x="268" y="2"/>
                  </a:lnTo>
                  <a:lnTo>
                    <a:pt x="270" y="0"/>
                  </a:lnTo>
                  <a:lnTo>
                    <a:pt x="273" y="0"/>
                  </a:lnTo>
                  <a:lnTo>
                    <a:pt x="276" y="0"/>
                  </a:lnTo>
                  <a:lnTo>
                    <a:pt x="278" y="2"/>
                  </a:lnTo>
                  <a:lnTo>
                    <a:pt x="281" y="4"/>
                  </a:lnTo>
                  <a:lnTo>
                    <a:pt x="284" y="7"/>
                  </a:lnTo>
                  <a:lnTo>
                    <a:pt x="287" y="11"/>
                  </a:lnTo>
                  <a:lnTo>
                    <a:pt x="290" y="17"/>
                  </a:lnTo>
                  <a:lnTo>
                    <a:pt x="294" y="23"/>
                  </a:lnTo>
                  <a:lnTo>
                    <a:pt x="298" y="30"/>
                  </a:lnTo>
                  <a:lnTo>
                    <a:pt x="302" y="37"/>
                  </a:lnTo>
                  <a:lnTo>
                    <a:pt x="305" y="43"/>
                  </a:lnTo>
                  <a:lnTo>
                    <a:pt x="309" y="48"/>
                  </a:lnTo>
                  <a:lnTo>
                    <a:pt x="312" y="52"/>
                  </a:lnTo>
                  <a:lnTo>
                    <a:pt x="315" y="55"/>
                  </a:lnTo>
                  <a:lnTo>
                    <a:pt x="317" y="58"/>
                  </a:lnTo>
                  <a:lnTo>
                    <a:pt x="320" y="59"/>
                  </a:lnTo>
                  <a:lnTo>
                    <a:pt x="323" y="60"/>
                  </a:lnTo>
                  <a:lnTo>
                    <a:pt x="325" y="59"/>
                  </a:lnTo>
                  <a:lnTo>
                    <a:pt x="328" y="58"/>
                  </a:lnTo>
                  <a:lnTo>
                    <a:pt x="330" y="55"/>
                  </a:lnTo>
                  <a:lnTo>
                    <a:pt x="333" y="52"/>
                  </a:lnTo>
                  <a:lnTo>
                    <a:pt x="336" y="48"/>
                  </a:lnTo>
                  <a:lnTo>
                    <a:pt x="340" y="43"/>
                  </a:lnTo>
                  <a:lnTo>
                    <a:pt x="343" y="37"/>
                  </a:lnTo>
                  <a:lnTo>
                    <a:pt x="347" y="30"/>
                  </a:lnTo>
                  <a:lnTo>
                    <a:pt x="351" y="23"/>
                  </a:lnTo>
                  <a:lnTo>
                    <a:pt x="355" y="17"/>
                  </a:lnTo>
                  <a:lnTo>
                    <a:pt x="358" y="11"/>
                  </a:lnTo>
                  <a:lnTo>
                    <a:pt x="361" y="7"/>
                  </a:lnTo>
                  <a:lnTo>
                    <a:pt x="364" y="4"/>
                  </a:lnTo>
                  <a:lnTo>
                    <a:pt x="367" y="2"/>
                  </a:lnTo>
                  <a:lnTo>
                    <a:pt x="370" y="0"/>
                  </a:lnTo>
                  <a:lnTo>
                    <a:pt x="372" y="0"/>
                  </a:lnTo>
                  <a:lnTo>
                    <a:pt x="375" y="0"/>
                  </a:lnTo>
                  <a:lnTo>
                    <a:pt x="377" y="2"/>
                  </a:lnTo>
                  <a:lnTo>
                    <a:pt x="380" y="4"/>
                  </a:lnTo>
                  <a:lnTo>
                    <a:pt x="383" y="7"/>
                  </a:lnTo>
                  <a:lnTo>
                    <a:pt x="386" y="11"/>
                  </a:lnTo>
                  <a:lnTo>
                    <a:pt x="389" y="17"/>
                  </a:lnTo>
                  <a:lnTo>
                    <a:pt x="393" y="23"/>
                  </a:lnTo>
                  <a:lnTo>
                    <a:pt x="397" y="30"/>
                  </a:lnTo>
                  <a:lnTo>
                    <a:pt x="401" y="37"/>
                  </a:lnTo>
                  <a:lnTo>
                    <a:pt x="405" y="43"/>
                  </a:lnTo>
                  <a:lnTo>
                    <a:pt x="408" y="48"/>
                  </a:lnTo>
                  <a:lnTo>
                    <a:pt x="411" y="52"/>
                  </a:lnTo>
                  <a:lnTo>
                    <a:pt x="414" y="55"/>
                  </a:lnTo>
                  <a:lnTo>
                    <a:pt x="417" y="58"/>
                  </a:lnTo>
                  <a:lnTo>
                    <a:pt x="419" y="59"/>
                  </a:lnTo>
                  <a:lnTo>
                    <a:pt x="422" y="60"/>
                  </a:lnTo>
                  <a:lnTo>
                    <a:pt x="424" y="59"/>
                  </a:lnTo>
                  <a:lnTo>
                    <a:pt x="427" y="58"/>
                  </a:lnTo>
                  <a:lnTo>
                    <a:pt x="430" y="55"/>
                  </a:lnTo>
                  <a:lnTo>
                    <a:pt x="433" y="52"/>
                  </a:lnTo>
                  <a:lnTo>
                    <a:pt x="436" y="48"/>
                  </a:lnTo>
                  <a:lnTo>
                    <a:pt x="439" y="43"/>
                  </a:lnTo>
                  <a:lnTo>
                    <a:pt x="443" y="37"/>
                  </a:lnTo>
                  <a:lnTo>
                    <a:pt x="447" y="30"/>
                  </a:lnTo>
                  <a:lnTo>
                    <a:pt x="451" y="23"/>
                  </a:lnTo>
                  <a:lnTo>
                    <a:pt x="454" y="17"/>
                  </a:lnTo>
                  <a:lnTo>
                    <a:pt x="458" y="11"/>
                  </a:lnTo>
                  <a:lnTo>
                    <a:pt x="461" y="7"/>
                  </a:lnTo>
                  <a:lnTo>
                    <a:pt x="464" y="4"/>
                  </a:lnTo>
                  <a:lnTo>
                    <a:pt x="466" y="2"/>
                  </a:lnTo>
                  <a:lnTo>
                    <a:pt x="469" y="0"/>
                  </a:lnTo>
                  <a:lnTo>
                    <a:pt x="471" y="0"/>
                  </a:lnTo>
                  <a:lnTo>
                    <a:pt x="474" y="0"/>
                  </a:lnTo>
                  <a:lnTo>
                    <a:pt x="477" y="2"/>
                  </a:lnTo>
                  <a:lnTo>
                    <a:pt x="479" y="4"/>
                  </a:lnTo>
                  <a:lnTo>
                    <a:pt x="482" y="7"/>
                  </a:lnTo>
                  <a:lnTo>
                    <a:pt x="485" y="11"/>
                  </a:lnTo>
                  <a:lnTo>
                    <a:pt x="489" y="17"/>
                  </a:lnTo>
                  <a:lnTo>
                    <a:pt x="492" y="23"/>
                  </a:lnTo>
                  <a:lnTo>
                    <a:pt x="496" y="30"/>
                  </a:lnTo>
                  <a:lnTo>
                    <a:pt x="500" y="37"/>
                  </a:lnTo>
                  <a:lnTo>
                    <a:pt x="504" y="43"/>
                  </a:lnTo>
                  <a:lnTo>
                    <a:pt x="507" y="48"/>
                  </a:lnTo>
                  <a:lnTo>
                    <a:pt x="510" y="52"/>
                  </a:lnTo>
                  <a:lnTo>
                    <a:pt x="513" y="55"/>
                  </a:lnTo>
                  <a:lnTo>
                    <a:pt x="516" y="58"/>
                  </a:lnTo>
                  <a:lnTo>
                    <a:pt x="519" y="59"/>
                  </a:lnTo>
                  <a:lnTo>
                    <a:pt x="521" y="60"/>
                  </a:lnTo>
                  <a:lnTo>
                    <a:pt x="524" y="59"/>
                  </a:lnTo>
                  <a:lnTo>
                    <a:pt x="526" y="58"/>
                  </a:lnTo>
                  <a:lnTo>
                    <a:pt x="529" y="55"/>
                  </a:lnTo>
                  <a:lnTo>
                    <a:pt x="532" y="52"/>
                  </a:lnTo>
                  <a:lnTo>
                    <a:pt x="535" y="48"/>
                  </a:lnTo>
                  <a:lnTo>
                    <a:pt x="538" y="43"/>
                  </a:lnTo>
                  <a:lnTo>
                    <a:pt x="542" y="37"/>
                  </a:lnTo>
                  <a:lnTo>
                    <a:pt x="546" y="30"/>
                  </a:lnTo>
                  <a:lnTo>
                    <a:pt x="550" y="23"/>
                  </a:lnTo>
                  <a:lnTo>
                    <a:pt x="554" y="17"/>
                  </a:lnTo>
                  <a:lnTo>
                    <a:pt x="557" y="11"/>
                  </a:lnTo>
                  <a:lnTo>
                    <a:pt x="560" y="7"/>
                  </a:lnTo>
                  <a:lnTo>
                    <a:pt x="563" y="4"/>
                  </a:lnTo>
                  <a:lnTo>
                    <a:pt x="566" y="2"/>
                  </a:lnTo>
                  <a:lnTo>
                    <a:pt x="568" y="0"/>
                  </a:lnTo>
                  <a:lnTo>
                    <a:pt x="571" y="0"/>
                  </a:lnTo>
                  <a:lnTo>
                    <a:pt x="573" y="0"/>
                  </a:lnTo>
                  <a:lnTo>
                    <a:pt x="576" y="2"/>
                  </a:lnTo>
                  <a:lnTo>
                    <a:pt x="579" y="4"/>
                  </a:lnTo>
                  <a:lnTo>
                    <a:pt x="582" y="7"/>
                  </a:lnTo>
                  <a:lnTo>
                    <a:pt x="585" y="11"/>
                  </a:lnTo>
                  <a:lnTo>
                    <a:pt x="588" y="17"/>
                  </a:lnTo>
                  <a:lnTo>
                    <a:pt x="592" y="23"/>
                  </a:lnTo>
                  <a:lnTo>
                    <a:pt x="596" y="30"/>
                  </a:lnTo>
                  <a:lnTo>
                    <a:pt x="600" y="37"/>
                  </a:lnTo>
                  <a:lnTo>
                    <a:pt x="603" y="43"/>
                  </a:lnTo>
                  <a:lnTo>
                    <a:pt x="607" y="48"/>
                  </a:lnTo>
                  <a:lnTo>
                    <a:pt x="610" y="52"/>
                  </a:lnTo>
                  <a:lnTo>
                    <a:pt x="612" y="55"/>
                  </a:lnTo>
                  <a:lnTo>
                    <a:pt x="615" y="58"/>
                  </a:lnTo>
                  <a:lnTo>
                    <a:pt x="618" y="59"/>
                  </a:lnTo>
                  <a:lnTo>
                    <a:pt x="620" y="60"/>
                  </a:lnTo>
                  <a:lnTo>
                    <a:pt x="623" y="59"/>
                  </a:lnTo>
                  <a:lnTo>
                    <a:pt x="626" y="58"/>
                  </a:lnTo>
                  <a:lnTo>
                    <a:pt x="628" y="55"/>
                  </a:lnTo>
                  <a:lnTo>
                    <a:pt x="631" y="52"/>
                  </a:lnTo>
                  <a:lnTo>
                    <a:pt x="634" y="48"/>
                  </a:lnTo>
                  <a:lnTo>
                    <a:pt x="638" y="43"/>
                  </a:lnTo>
                  <a:lnTo>
                    <a:pt x="641" y="37"/>
                  </a:lnTo>
                  <a:lnTo>
                    <a:pt x="645" y="30"/>
                  </a:lnTo>
                  <a:lnTo>
                    <a:pt x="649" y="23"/>
                  </a:lnTo>
                  <a:lnTo>
                    <a:pt x="653" y="17"/>
                  </a:lnTo>
                  <a:lnTo>
                    <a:pt x="656" y="11"/>
                  </a:lnTo>
                  <a:lnTo>
                    <a:pt x="659" y="7"/>
                  </a:lnTo>
                  <a:lnTo>
                    <a:pt x="662" y="4"/>
                  </a:lnTo>
                  <a:lnTo>
                    <a:pt x="665" y="2"/>
                  </a:lnTo>
                  <a:lnTo>
                    <a:pt x="667" y="0"/>
                  </a:lnTo>
                  <a:lnTo>
                    <a:pt x="670" y="0"/>
                  </a:lnTo>
                  <a:lnTo>
                    <a:pt x="673" y="0"/>
                  </a:lnTo>
                  <a:lnTo>
                    <a:pt x="675" y="2"/>
                  </a:lnTo>
                  <a:lnTo>
                    <a:pt x="678" y="4"/>
                  </a:lnTo>
                  <a:lnTo>
                    <a:pt x="681" y="7"/>
                  </a:lnTo>
                  <a:lnTo>
                    <a:pt x="684" y="11"/>
                  </a:lnTo>
                  <a:lnTo>
                    <a:pt x="687" y="17"/>
                  </a:lnTo>
                  <a:lnTo>
                    <a:pt x="691" y="23"/>
                  </a:lnTo>
                  <a:lnTo>
                    <a:pt x="695" y="30"/>
                  </a:lnTo>
                  <a:lnTo>
                    <a:pt x="699" y="37"/>
                  </a:lnTo>
                  <a:lnTo>
                    <a:pt x="702" y="43"/>
                  </a:lnTo>
                  <a:lnTo>
                    <a:pt x="706" y="48"/>
                  </a:lnTo>
                  <a:lnTo>
                    <a:pt x="709" y="52"/>
                  </a:lnTo>
                  <a:lnTo>
                    <a:pt x="712" y="55"/>
                  </a:lnTo>
                  <a:lnTo>
                    <a:pt x="714" y="58"/>
                  </a:lnTo>
                  <a:lnTo>
                    <a:pt x="717" y="59"/>
                  </a:lnTo>
                  <a:lnTo>
                    <a:pt x="720" y="60"/>
                  </a:lnTo>
                  <a:lnTo>
                    <a:pt x="722" y="59"/>
                  </a:lnTo>
                  <a:lnTo>
                    <a:pt x="725" y="58"/>
                  </a:lnTo>
                  <a:lnTo>
                    <a:pt x="728" y="55"/>
                  </a:lnTo>
                  <a:lnTo>
                    <a:pt x="730" y="52"/>
                  </a:lnTo>
                  <a:lnTo>
                    <a:pt x="733" y="48"/>
                  </a:lnTo>
                  <a:lnTo>
                    <a:pt x="737" y="43"/>
                  </a:lnTo>
                  <a:lnTo>
                    <a:pt x="740" y="37"/>
                  </a:lnTo>
                  <a:lnTo>
                    <a:pt x="744" y="30"/>
                  </a:lnTo>
                  <a:lnTo>
                    <a:pt x="748" y="23"/>
                  </a:lnTo>
                  <a:lnTo>
                    <a:pt x="752" y="17"/>
                  </a:lnTo>
                  <a:lnTo>
                    <a:pt x="755" y="11"/>
                  </a:lnTo>
                  <a:lnTo>
                    <a:pt x="758" y="7"/>
                  </a:lnTo>
                  <a:lnTo>
                    <a:pt x="761" y="4"/>
                  </a:lnTo>
                  <a:lnTo>
                    <a:pt x="764" y="2"/>
                  </a:lnTo>
                  <a:lnTo>
                    <a:pt x="767" y="0"/>
                  </a:lnTo>
                  <a:lnTo>
                    <a:pt x="769" y="0"/>
                  </a:lnTo>
                  <a:lnTo>
                    <a:pt x="772" y="0"/>
                  </a:lnTo>
                  <a:lnTo>
                    <a:pt x="774" y="2"/>
                  </a:lnTo>
                  <a:lnTo>
                    <a:pt x="777" y="4"/>
                  </a:lnTo>
                  <a:lnTo>
                    <a:pt x="780" y="7"/>
                  </a:lnTo>
                  <a:lnTo>
                    <a:pt x="783" y="11"/>
                  </a:lnTo>
                  <a:lnTo>
                    <a:pt x="786" y="17"/>
                  </a:lnTo>
                  <a:lnTo>
                    <a:pt x="790" y="23"/>
                  </a:lnTo>
                  <a:lnTo>
                    <a:pt x="794" y="30"/>
                  </a:lnTo>
                  <a:lnTo>
                    <a:pt x="798" y="37"/>
                  </a:lnTo>
                  <a:lnTo>
                    <a:pt x="802" y="43"/>
                  </a:lnTo>
                  <a:lnTo>
                    <a:pt x="805" y="48"/>
                  </a:lnTo>
                  <a:lnTo>
                    <a:pt x="808" y="52"/>
                  </a:lnTo>
                  <a:lnTo>
                    <a:pt x="811" y="55"/>
                  </a:lnTo>
                  <a:lnTo>
                    <a:pt x="814" y="58"/>
                  </a:lnTo>
                  <a:lnTo>
                    <a:pt x="816" y="59"/>
                  </a:lnTo>
                  <a:lnTo>
                    <a:pt x="819" y="60"/>
                  </a:lnTo>
                  <a:lnTo>
                    <a:pt x="821" y="59"/>
                  </a:lnTo>
                  <a:lnTo>
                    <a:pt x="824" y="58"/>
                  </a:lnTo>
                  <a:lnTo>
                    <a:pt x="827" y="55"/>
                  </a:lnTo>
                  <a:lnTo>
                    <a:pt x="830" y="52"/>
                  </a:lnTo>
                  <a:lnTo>
                    <a:pt x="833" y="48"/>
                  </a:lnTo>
                  <a:lnTo>
                    <a:pt x="836" y="43"/>
                  </a:lnTo>
                  <a:lnTo>
                    <a:pt x="840" y="37"/>
                  </a:lnTo>
                  <a:lnTo>
                    <a:pt x="844" y="30"/>
                  </a:lnTo>
                  <a:lnTo>
                    <a:pt x="848" y="23"/>
                  </a:lnTo>
                  <a:lnTo>
                    <a:pt x="851" y="17"/>
                  </a:lnTo>
                  <a:lnTo>
                    <a:pt x="855" y="11"/>
                  </a:lnTo>
                  <a:lnTo>
                    <a:pt x="858" y="7"/>
                  </a:lnTo>
                  <a:lnTo>
                    <a:pt x="861" y="4"/>
                  </a:lnTo>
                  <a:lnTo>
                    <a:pt x="863" y="2"/>
                  </a:lnTo>
                  <a:lnTo>
                    <a:pt x="866" y="0"/>
                  </a:lnTo>
                  <a:lnTo>
                    <a:pt x="869" y="0"/>
                  </a:lnTo>
                  <a:lnTo>
                    <a:pt x="871" y="0"/>
                  </a:lnTo>
                  <a:lnTo>
                    <a:pt x="874" y="2"/>
                  </a:lnTo>
                  <a:lnTo>
                    <a:pt x="876" y="4"/>
                  </a:lnTo>
                  <a:lnTo>
                    <a:pt x="879" y="7"/>
                  </a:lnTo>
                  <a:lnTo>
                    <a:pt x="882" y="11"/>
                  </a:lnTo>
                  <a:lnTo>
                    <a:pt x="886" y="17"/>
                  </a:lnTo>
                  <a:lnTo>
                    <a:pt x="889" y="23"/>
                  </a:lnTo>
                  <a:lnTo>
                    <a:pt x="893" y="30"/>
                  </a:lnTo>
                </a:path>
              </a:pathLst>
            </a:custGeom>
            <a:noFill/>
            <a:ln w="19050">
              <a:solidFill>
                <a:srgbClr val="C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C00000"/>
                </a:solidFill>
                <a:latin typeface="+mj-lt"/>
              </a:endParaRPr>
            </a:p>
          </p:txBody>
        </p:sp>
        <p:sp>
          <p:nvSpPr>
            <p:cNvPr id="5163" name="Freeform 203">
              <a:extLst>
                <a:ext uri="{FF2B5EF4-FFF2-40B4-BE49-F238E27FC236}">
                  <a16:creationId xmlns:a16="http://schemas.microsoft.com/office/drawing/2014/main" id="{3673D570-B86A-4C12-9F75-6E98F1E7101A}"/>
                </a:ext>
              </a:extLst>
            </p:cNvPr>
            <p:cNvSpPr>
              <a:spLocks/>
            </p:cNvSpPr>
            <p:nvPr/>
          </p:nvSpPr>
          <p:spPr bwMode="auto">
            <a:xfrm>
              <a:off x="3986661" y="4452597"/>
              <a:ext cx="1258888" cy="84137"/>
            </a:xfrm>
            <a:custGeom>
              <a:avLst/>
              <a:gdLst>
                <a:gd name="T0" fmla="*/ 2147483646 w 893"/>
                <a:gd name="T1" fmla="*/ 2147483646 h 60"/>
                <a:gd name="T2" fmla="*/ 2147483646 w 893"/>
                <a:gd name="T3" fmla="*/ 2147483646 h 60"/>
                <a:gd name="T4" fmla="*/ 2147483646 w 893"/>
                <a:gd name="T5" fmla="*/ 2147483646 h 60"/>
                <a:gd name="T6" fmla="*/ 2147483646 w 893"/>
                <a:gd name="T7" fmla="*/ 2147483646 h 60"/>
                <a:gd name="T8" fmla="*/ 2147483646 w 893"/>
                <a:gd name="T9" fmla="*/ 0 h 60"/>
                <a:gd name="T10" fmla="*/ 2147483646 w 893"/>
                <a:gd name="T11" fmla="*/ 2147483646 h 60"/>
                <a:gd name="T12" fmla="*/ 2147483646 w 893"/>
                <a:gd name="T13" fmla="*/ 2147483646 h 60"/>
                <a:gd name="T14" fmla="*/ 2147483646 w 893"/>
                <a:gd name="T15" fmla="*/ 2147483646 h 60"/>
                <a:gd name="T16" fmla="*/ 2147483646 w 893"/>
                <a:gd name="T17" fmla="*/ 2147483646 h 60"/>
                <a:gd name="T18" fmla="*/ 2147483646 w 893"/>
                <a:gd name="T19" fmla="*/ 2147483646 h 60"/>
                <a:gd name="T20" fmla="*/ 2147483646 w 893"/>
                <a:gd name="T21" fmla="*/ 2147483646 h 60"/>
                <a:gd name="T22" fmla="*/ 2147483646 w 893"/>
                <a:gd name="T23" fmla="*/ 2147483646 h 60"/>
                <a:gd name="T24" fmla="*/ 2147483646 w 893"/>
                <a:gd name="T25" fmla="*/ 2147483646 h 60"/>
                <a:gd name="T26" fmla="*/ 2147483646 w 893"/>
                <a:gd name="T27" fmla="*/ 2147483646 h 60"/>
                <a:gd name="T28" fmla="*/ 2147483646 w 893"/>
                <a:gd name="T29" fmla="*/ 2147483646 h 60"/>
                <a:gd name="T30" fmla="*/ 2147483646 w 893"/>
                <a:gd name="T31" fmla="*/ 2147483646 h 60"/>
                <a:gd name="T32" fmla="*/ 2147483646 w 893"/>
                <a:gd name="T33" fmla="*/ 2147483646 h 60"/>
                <a:gd name="T34" fmla="*/ 2147483646 w 893"/>
                <a:gd name="T35" fmla="*/ 0 h 60"/>
                <a:gd name="T36" fmla="*/ 2147483646 w 893"/>
                <a:gd name="T37" fmla="*/ 2147483646 h 60"/>
                <a:gd name="T38" fmla="*/ 2147483646 w 893"/>
                <a:gd name="T39" fmla="*/ 2147483646 h 60"/>
                <a:gd name="T40" fmla="*/ 2147483646 w 893"/>
                <a:gd name="T41" fmla="*/ 2147483646 h 60"/>
                <a:gd name="T42" fmla="*/ 2147483646 w 893"/>
                <a:gd name="T43" fmla="*/ 2147483646 h 60"/>
                <a:gd name="T44" fmla="*/ 2147483646 w 893"/>
                <a:gd name="T45" fmla="*/ 2147483646 h 60"/>
                <a:gd name="T46" fmla="*/ 2147483646 w 893"/>
                <a:gd name="T47" fmla="*/ 0 h 60"/>
                <a:gd name="T48" fmla="*/ 2147483646 w 893"/>
                <a:gd name="T49" fmla="*/ 2147483646 h 60"/>
                <a:gd name="T50" fmla="*/ 2147483646 w 893"/>
                <a:gd name="T51" fmla="*/ 2147483646 h 60"/>
                <a:gd name="T52" fmla="*/ 2147483646 w 893"/>
                <a:gd name="T53" fmla="*/ 2147483646 h 60"/>
                <a:gd name="T54" fmla="*/ 2147483646 w 893"/>
                <a:gd name="T55" fmla="*/ 2147483646 h 60"/>
                <a:gd name="T56" fmla="*/ 2147483646 w 893"/>
                <a:gd name="T57" fmla="*/ 2147483646 h 60"/>
                <a:gd name="T58" fmla="*/ 2147483646 w 893"/>
                <a:gd name="T59" fmla="*/ 2147483646 h 60"/>
                <a:gd name="T60" fmla="*/ 2147483646 w 893"/>
                <a:gd name="T61" fmla="*/ 2147483646 h 60"/>
                <a:gd name="T62" fmla="*/ 2147483646 w 893"/>
                <a:gd name="T63" fmla="*/ 2147483646 h 60"/>
                <a:gd name="T64" fmla="*/ 2147483646 w 893"/>
                <a:gd name="T65" fmla="*/ 2147483646 h 60"/>
                <a:gd name="T66" fmla="*/ 2147483646 w 893"/>
                <a:gd name="T67" fmla="*/ 2147483646 h 60"/>
                <a:gd name="T68" fmla="*/ 2147483646 w 893"/>
                <a:gd name="T69" fmla="*/ 2147483646 h 60"/>
                <a:gd name="T70" fmla="*/ 2147483646 w 893"/>
                <a:gd name="T71" fmla="*/ 2147483646 h 60"/>
                <a:gd name="T72" fmla="*/ 2147483646 w 893"/>
                <a:gd name="T73" fmla="*/ 0 h 60"/>
                <a:gd name="T74" fmla="*/ 2147483646 w 893"/>
                <a:gd name="T75" fmla="*/ 2147483646 h 60"/>
                <a:gd name="T76" fmla="*/ 2147483646 w 893"/>
                <a:gd name="T77" fmla="*/ 2147483646 h 60"/>
                <a:gd name="T78" fmla="*/ 2147483646 w 893"/>
                <a:gd name="T79" fmla="*/ 2147483646 h 60"/>
                <a:gd name="T80" fmla="*/ 2147483646 w 893"/>
                <a:gd name="T81" fmla="*/ 2147483646 h 60"/>
                <a:gd name="T82" fmla="*/ 2147483646 w 893"/>
                <a:gd name="T83" fmla="*/ 2147483646 h 60"/>
                <a:gd name="T84" fmla="*/ 2147483646 w 893"/>
                <a:gd name="T85" fmla="*/ 2147483646 h 60"/>
                <a:gd name="T86" fmla="*/ 2147483646 w 893"/>
                <a:gd name="T87" fmla="*/ 2147483646 h 60"/>
                <a:gd name="T88" fmla="*/ 2147483646 w 893"/>
                <a:gd name="T89" fmla="*/ 2147483646 h 60"/>
                <a:gd name="T90" fmla="*/ 2147483646 w 893"/>
                <a:gd name="T91" fmla="*/ 2147483646 h 60"/>
                <a:gd name="T92" fmla="*/ 2147483646 w 893"/>
                <a:gd name="T93" fmla="*/ 2147483646 h 60"/>
                <a:gd name="T94" fmla="*/ 2147483646 w 893"/>
                <a:gd name="T95" fmla="*/ 2147483646 h 60"/>
                <a:gd name="T96" fmla="*/ 2147483646 w 893"/>
                <a:gd name="T97" fmla="*/ 2147483646 h 60"/>
                <a:gd name="T98" fmla="*/ 2147483646 w 893"/>
                <a:gd name="T99" fmla="*/ 0 h 60"/>
                <a:gd name="T100" fmla="*/ 2147483646 w 893"/>
                <a:gd name="T101" fmla="*/ 2147483646 h 60"/>
                <a:gd name="T102" fmla="*/ 2147483646 w 893"/>
                <a:gd name="T103" fmla="*/ 2147483646 h 60"/>
                <a:gd name="T104" fmla="*/ 2147483646 w 893"/>
                <a:gd name="T105" fmla="*/ 2147483646 h 60"/>
                <a:gd name="T106" fmla="*/ 2147483646 w 893"/>
                <a:gd name="T107" fmla="*/ 2147483646 h 60"/>
                <a:gd name="T108" fmla="*/ 2147483646 w 893"/>
                <a:gd name="T109" fmla="*/ 2147483646 h 60"/>
                <a:gd name="T110" fmla="*/ 2147483646 w 893"/>
                <a:gd name="T111" fmla="*/ 0 h 60"/>
                <a:gd name="T112" fmla="*/ 2147483646 w 893"/>
                <a:gd name="T113" fmla="*/ 2147483646 h 6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893"/>
                <a:gd name="T172" fmla="*/ 0 h 60"/>
                <a:gd name="T173" fmla="*/ 893 w 893"/>
                <a:gd name="T174" fmla="*/ 60 h 60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893" h="60">
                  <a:moveTo>
                    <a:pt x="0" y="30"/>
                  </a:moveTo>
                  <a:lnTo>
                    <a:pt x="4" y="37"/>
                  </a:lnTo>
                  <a:lnTo>
                    <a:pt x="8" y="43"/>
                  </a:lnTo>
                  <a:lnTo>
                    <a:pt x="11" y="48"/>
                  </a:lnTo>
                  <a:lnTo>
                    <a:pt x="14" y="52"/>
                  </a:lnTo>
                  <a:lnTo>
                    <a:pt x="17" y="55"/>
                  </a:lnTo>
                  <a:lnTo>
                    <a:pt x="20" y="58"/>
                  </a:lnTo>
                  <a:lnTo>
                    <a:pt x="22" y="59"/>
                  </a:lnTo>
                  <a:lnTo>
                    <a:pt x="25" y="60"/>
                  </a:lnTo>
                  <a:lnTo>
                    <a:pt x="27" y="59"/>
                  </a:lnTo>
                  <a:lnTo>
                    <a:pt x="30" y="58"/>
                  </a:lnTo>
                  <a:lnTo>
                    <a:pt x="33" y="55"/>
                  </a:lnTo>
                  <a:lnTo>
                    <a:pt x="36" y="52"/>
                  </a:lnTo>
                  <a:lnTo>
                    <a:pt x="39" y="48"/>
                  </a:lnTo>
                  <a:lnTo>
                    <a:pt x="42" y="43"/>
                  </a:lnTo>
                  <a:lnTo>
                    <a:pt x="46" y="37"/>
                  </a:lnTo>
                  <a:lnTo>
                    <a:pt x="50" y="30"/>
                  </a:lnTo>
                  <a:lnTo>
                    <a:pt x="54" y="23"/>
                  </a:lnTo>
                  <a:lnTo>
                    <a:pt x="57" y="17"/>
                  </a:lnTo>
                  <a:lnTo>
                    <a:pt x="61" y="11"/>
                  </a:lnTo>
                  <a:lnTo>
                    <a:pt x="64" y="7"/>
                  </a:lnTo>
                  <a:lnTo>
                    <a:pt x="67" y="4"/>
                  </a:lnTo>
                  <a:lnTo>
                    <a:pt x="69" y="2"/>
                  </a:lnTo>
                  <a:lnTo>
                    <a:pt x="72" y="0"/>
                  </a:lnTo>
                  <a:lnTo>
                    <a:pt x="74" y="0"/>
                  </a:lnTo>
                  <a:lnTo>
                    <a:pt x="77" y="0"/>
                  </a:lnTo>
                  <a:lnTo>
                    <a:pt x="80" y="2"/>
                  </a:lnTo>
                  <a:lnTo>
                    <a:pt x="82" y="4"/>
                  </a:lnTo>
                  <a:lnTo>
                    <a:pt x="85" y="7"/>
                  </a:lnTo>
                  <a:lnTo>
                    <a:pt x="88" y="11"/>
                  </a:lnTo>
                  <a:lnTo>
                    <a:pt x="92" y="17"/>
                  </a:lnTo>
                  <a:lnTo>
                    <a:pt x="95" y="23"/>
                  </a:lnTo>
                  <a:lnTo>
                    <a:pt x="99" y="30"/>
                  </a:lnTo>
                  <a:lnTo>
                    <a:pt x="103" y="37"/>
                  </a:lnTo>
                  <a:lnTo>
                    <a:pt x="107" y="43"/>
                  </a:lnTo>
                  <a:lnTo>
                    <a:pt x="110" y="48"/>
                  </a:lnTo>
                  <a:lnTo>
                    <a:pt x="113" y="52"/>
                  </a:lnTo>
                  <a:lnTo>
                    <a:pt x="116" y="55"/>
                  </a:lnTo>
                  <a:lnTo>
                    <a:pt x="119" y="58"/>
                  </a:lnTo>
                  <a:lnTo>
                    <a:pt x="122" y="59"/>
                  </a:lnTo>
                  <a:lnTo>
                    <a:pt x="124" y="60"/>
                  </a:lnTo>
                  <a:lnTo>
                    <a:pt x="127" y="59"/>
                  </a:lnTo>
                  <a:lnTo>
                    <a:pt x="129" y="58"/>
                  </a:lnTo>
                  <a:lnTo>
                    <a:pt x="132" y="55"/>
                  </a:lnTo>
                  <a:lnTo>
                    <a:pt x="135" y="52"/>
                  </a:lnTo>
                  <a:lnTo>
                    <a:pt x="138" y="48"/>
                  </a:lnTo>
                  <a:lnTo>
                    <a:pt x="141" y="43"/>
                  </a:lnTo>
                  <a:lnTo>
                    <a:pt x="145" y="37"/>
                  </a:lnTo>
                  <a:lnTo>
                    <a:pt x="149" y="30"/>
                  </a:lnTo>
                  <a:lnTo>
                    <a:pt x="153" y="23"/>
                  </a:lnTo>
                  <a:lnTo>
                    <a:pt x="157" y="17"/>
                  </a:lnTo>
                  <a:lnTo>
                    <a:pt x="160" y="11"/>
                  </a:lnTo>
                  <a:lnTo>
                    <a:pt x="163" y="7"/>
                  </a:lnTo>
                  <a:lnTo>
                    <a:pt x="166" y="4"/>
                  </a:lnTo>
                  <a:lnTo>
                    <a:pt x="169" y="2"/>
                  </a:lnTo>
                  <a:lnTo>
                    <a:pt x="171" y="0"/>
                  </a:lnTo>
                  <a:lnTo>
                    <a:pt x="174" y="0"/>
                  </a:lnTo>
                  <a:lnTo>
                    <a:pt x="176" y="0"/>
                  </a:lnTo>
                  <a:lnTo>
                    <a:pt x="179" y="2"/>
                  </a:lnTo>
                  <a:lnTo>
                    <a:pt x="182" y="4"/>
                  </a:lnTo>
                  <a:lnTo>
                    <a:pt x="184" y="7"/>
                  </a:lnTo>
                  <a:lnTo>
                    <a:pt x="188" y="11"/>
                  </a:lnTo>
                  <a:lnTo>
                    <a:pt x="191" y="17"/>
                  </a:lnTo>
                  <a:lnTo>
                    <a:pt x="195" y="23"/>
                  </a:lnTo>
                  <a:lnTo>
                    <a:pt x="199" y="30"/>
                  </a:lnTo>
                  <a:lnTo>
                    <a:pt x="203" y="37"/>
                  </a:lnTo>
                  <a:lnTo>
                    <a:pt x="206" y="43"/>
                  </a:lnTo>
                  <a:lnTo>
                    <a:pt x="209" y="48"/>
                  </a:lnTo>
                  <a:lnTo>
                    <a:pt x="213" y="52"/>
                  </a:lnTo>
                  <a:lnTo>
                    <a:pt x="215" y="55"/>
                  </a:lnTo>
                  <a:lnTo>
                    <a:pt x="218" y="58"/>
                  </a:lnTo>
                  <a:lnTo>
                    <a:pt x="221" y="59"/>
                  </a:lnTo>
                  <a:lnTo>
                    <a:pt x="223" y="60"/>
                  </a:lnTo>
                  <a:lnTo>
                    <a:pt x="226" y="59"/>
                  </a:lnTo>
                  <a:lnTo>
                    <a:pt x="229" y="58"/>
                  </a:lnTo>
                  <a:lnTo>
                    <a:pt x="231" y="55"/>
                  </a:lnTo>
                  <a:lnTo>
                    <a:pt x="234" y="52"/>
                  </a:lnTo>
                  <a:lnTo>
                    <a:pt x="237" y="48"/>
                  </a:lnTo>
                  <a:lnTo>
                    <a:pt x="241" y="43"/>
                  </a:lnTo>
                  <a:lnTo>
                    <a:pt x="244" y="37"/>
                  </a:lnTo>
                  <a:lnTo>
                    <a:pt x="248" y="30"/>
                  </a:lnTo>
                  <a:lnTo>
                    <a:pt x="252" y="23"/>
                  </a:lnTo>
                  <a:lnTo>
                    <a:pt x="256" y="17"/>
                  </a:lnTo>
                  <a:lnTo>
                    <a:pt x="259" y="11"/>
                  </a:lnTo>
                  <a:lnTo>
                    <a:pt x="262" y="7"/>
                  </a:lnTo>
                  <a:lnTo>
                    <a:pt x="265" y="4"/>
                  </a:lnTo>
                  <a:lnTo>
                    <a:pt x="268" y="2"/>
                  </a:lnTo>
                  <a:lnTo>
                    <a:pt x="270" y="0"/>
                  </a:lnTo>
                  <a:lnTo>
                    <a:pt x="273" y="0"/>
                  </a:lnTo>
                  <a:lnTo>
                    <a:pt x="276" y="0"/>
                  </a:lnTo>
                  <a:lnTo>
                    <a:pt x="278" y="2"/>
                  </a:lnTo>
                  <a:lnTo>
                    <a:pt x="281" y="4"/>
                  </a:lnTo>
                  <a:lnTo>
                    <a:pt x="284" y="7"/>
                  </a:lnTo>
                  <a:lnTo>
                    <a:pt x="287" y="11"/>
                  </a:lnTo>
                  <a:lnTo>
                    <a:pt x="290" y="17"/>
                  </a:lnTo>
                  <a:lnTo>
                    <a:pt x="294" y="23"/>
                  </a:lnTo>
                  <a:lnTo>
                    <a:pt x="298" y="30"/>
                  </a:lnTo>
                  <a:lnTo>
                    <a:pt x="302" y="37"/>
                  </a:lnTo>
                  <a:lnTo>
                    <a:pt x="305" y="43"/>
                  </a:lnTo>
                  <a:lnTo>
                    <a:pt x="309" y="48"/>
                  </a:lnTo>
                  <a:lnTo>
                    <a:pt x="312" y="52"/>
                  </a:lnTo>
                  <a:lnTo>
                    <a:pt x="315" y="55"/>
                  </a:lnTo>
                  <a:lnTo>
                    <a:pt x="317" y="58"/>
                  </a:lnTo>
                  <a:lnTo>
                    <a:pt x="320" y="59"/>
                  </a:lnTo>
                  <a:lnTo>
                    <a:pt x="323" y="60"/>
                  </a:lnTo>
                  <a:lnTo>
                    <a:pt x="325" y="59"/>
                  </a:lnTo>
                  <a:lnTo>
                    <a:pt x="328" y="58"/>
                  </a:lnTo>
                  <a:lnTo>
                    <a:pt x="330" y="55"/>
                  </a:lnTo>
                  <a:lnTo>
                    <a:pt x="333" y="52"/>
                  </a:lnTo>
                  <a:lnTo>
                    <a:pt x="336" y="48"/>
                  </a:lnTo>
                  <a:lnTo>
                    <a:pt x="340" y="43"/>
                  </a:lnTo>
                  <a:lnTo>
                    <a:pt x="343" y="37"/>
                  </a:lnTo>
                  <a:lnTo>
                    <a:pt x="347" y="30"/>
                  </a:lnTo>
                  <a:lnTo>
                    <a:pt x="351" y="23"/>
                  </a:lnTo>
                  <a:lnTo>
                    <a:pt x="355" y="17"/>
                  </a:lnTo>
                  <a:lnTo>
                    <a:pt x="358" y="11"/>
                  </a:lnTo>
                  <a:lnTo>
                    <a:pt x="361" y="7"/>
                  </a:lnTo>
                  <a:lnTo>
                    <a:pt x="364" y="4"/>
                  </a:lnTo>
                  <a:lnTo>
                    <a:pt x="367" y="2"/>
                  </a:lnTo>
                  <a:lnTo>
                    <a:pt x="370" y="0"/>
                  </a:lnTo>
                  <a:lnTo>
                    <a:pt x="372" y="0"/>
                  </a:lnTo>
                  <a:lnTo>
                    <a:pt x="375" y="0"/>
                  </a:lnTo>
                  <a:lnTo>
                    <a:pt x="377" y="2"/>
                  </a:lnTo>
                  <a:lnTo>
                    <a:pt x="380" y="4"/>
                  </a:lnTo>
                  <a:lnTo>
                    <a:pt x="383" y="7"/>
                  </a:lnTo>
                  <a:lnTo>
                    <a:pt x="386" y="11"/>
                  </a:lnTo>
                  <a:lnTo>
                    <a:pt x="389" y="17"/>
                  </a:lnTo>
                  <a:lnTo>
                    <a:pt x="393" y="23"/>
                  </a:lnTo>
                  <a:lnTo>
                    <a:pt x="397" y="30"/>
                  </a:lnTo>
                  <a:lnTo>
                    <a:pt x="401" y="37"/>
                  </a:lnTo>
                  <a:lnTo>
                    <a:pt x="405" y="43"/>
                  </a:lnTo>
                  <a:lnTo>
                    <a:pt x="408" y="48"/>
                  </a:lnTo>
                  <a:lnTo>
                    <a:pt x="411" y="52"/>
                  </a:lnTo>
                  <a:lnTo>
                    <a:pt x="414" y="55"/>
                  </a:lnTo>
                  <a:lnTo>
                    <a:pt x="417" y="58"/>
                  </a:lnTo>
                  <a:lnTo>
                    <a:pt x="419" y="59"/>
                  </a:lnTo>
                  <a:lnTo>
                    <a:pt x="422" y="60"/>
                  </a:lnTo>
                  <a:lnTo>
                    <a:pt x="424" y="59"/>
                  </a:lnTo>
                  <a:lnTo>
                    <a:pt x="427" y="58"/>
                  </a:lnTo>
                  <a:lnTo>
                    <a:pt x="430" y="55"/>
                  </a:lnTo>
                  <a:lnTo>
                    <a:pt x="433" y="52"/>
                  </a:lnTo>
                  <a:lnTo>
                    <a:pt x="436" y="48"/>
                  </a:lnTo>
                  <a:lnTo>
                    <a:pt x="439" y="43"/>
                  </a:lnTo>
                  <a:lnTo>
                    <a:pt x="443" y="37"/>
                  </a:lnTo>
                  <a:lnTo>
                    <a:pt x="447" y="30"/>
                  </a:lnTo>
                  <a:lnTo>
                    <a:pt x="451" y="23"/>
                  </a:lnTo>
                  <a:lnTo>
                    <a:pt x="454" y="17"/>
                  </a:lnTo>
                  <a:lnTo>
                    <a:pt x="458" y="11"/>
                  </a:lnTo>
                  <a:lnTo>
                    <a:pt x="461" y="7"/>
                  </a:lnTo>
                  <a:lnTo>
                    <a:pt x="464" y="4"/>
                  </a:lnTo>
                  <a:lnTo>
                    <a:pt x="466" y="2"/>
                  </a:lnTo>
                  <a:lnTo>
                    <a:pt x="469" y="0"/>
                  </a:lnTo>
                  <a:lnTo>
                    <a:pt x="471" y="0"/>
                  </a:lnTo>
                  <a:lnTo>
                    <a:pt x="474" y="0"/>
                  </a:lnTo>
                  <a:lnTo>
                    <a:pt x="477" y="2"/>
                  </a:lnTo>
                  <a:lnTo>
                    <a:pt x="479" y="4"/>
                  </a:lnTo>
                  <a:lnTo>
                    <a:pt x="482" y="7"/>
                  </a:lnTo>
                  <a:lnTo>
                    <a:pt x="485" y="11"/>
                  </a:lnTo>
                  <a:lnTo>
                    <a:pt x="489" y="17"/>
                  </a:lnTo>
                  <a:lnTo>
                    <a:pt x="492" y="23"/>
                  </a:lnTo>
                  <a:lnTo>
                    <a:pt x="496" y="30"/>
                  </a:lnTo>
                  <a:lnTo>
                    <a:pt x="500" y="37"/>
                  </a:lnTo>
                  <a:lnTo>
                    <a:pt x="504" y="43"/>
                  </a:lnTo>
                  <a:lnTo>
                    <a:pt x="507" y="48"/>
                  </a:lnTo>
                  <a:lnTo>
                    <a:pt x="510" y="52"/>
                  </a:lnTo>
                  <a:lnTo>
                    <a:pt x="513" y="55"/>
                  </a:lnTo>
                  <a:lnTo>
                    <a:pt x="516" y="58"/>
                  </a:lnTo>
                  <a:lnTo>
                    <a:pt x="519" y="59"/>
                  </a:lnTo>
                  <a:lnTo>
                    <a:pt x="521" y="60"/>
                  </a:lnTo>
                  <a:lnTo>
                    <a:pt x="524" y="59"/>
                  </a:lnTo>
                  <a:lnTo>
                    <a:pt x="526" y="58"/>
                  </a:lnTo>
                  <a:lnTo>
                    <a:pt x="529" y="55"/>
                  </a:lnTo>
                  <a:lnTo>
                    <a:pt x="532" y="52"/>
                  </a:lnTo>
                  <a:lnTo>
                    <a:pt x="535" y="48"/>
                  </a:lnTo>
                  <a:lnTo>
                    <a:pt x="538" y="43"/>
                  </a:lnTo>
                  <a:lnTo>
                    <a:pt x="542" y="37"/>
                  </a:lnTo>
                  <a:lnTo>
                    <a:pt x="546" y="30"/>
                  </a:lnTo>
                  <a:lnTo>
                    <a:pt x="550" y="23"/>
                  </a:lnTo>
                  <a:lnTo>
                    <a:pt x="554" y="17"/>
                  </a:lnTo>
                  <a:lnTo>
                    <a:pt x="557" y="11"/>
                  </a:lnTo>
                  <a:lnTo>
                    <a:pt x="560" y="7"/>
                  </a:lnTo>
                  <a:lnTo>
                    <a:pt x="563" y="4"/>
                  </a:lnTo>
                  <a:lnTo>
                    <a:pt x="566" y="2"/>
                  </a:lnTo>
                  <a:lnTo>
                    <a:pt x="568" y="0"/>
                  </a:lnTo>
                  <a:lnTo>
                    <a:pt x="571" y="0"/>
                  </a:lnTo>
                  <a:lnTo>
                    <a:pt x="573" y="0"/>
                  </a:lnTo>
                  <a:lnTo>
                    <a:pt x="576" y="2"/>
                  </a:lnTo>
                  <a:lnTo>
                    <a:pt x="579" y="4"/>
                  </a:lnTo>
                  <a:lnTo>
                    <a:pt x="582" y="7"/>
                  </a:lnTo>
                  <a:lnTo>
                    <a:pt x="585" y="11"/>
                  </a:lnTo>
                  <a:lnTo>
                    <a:pt x="588" y="17"/>
                  </a:lnTo>
                  <a:lnTo>
                    <a:pt x="592" y="23"/>
                  </a:lnTo>
                  <a:lnTo>
                    <a:pt x="596" y="30"/>
                  </a:lnTo>
                  <a:lnTo>
                    <a:pt x="600" y="37"/>
                  </a:lnTo>
                  <a:lnTo>
                    <a:pt x="603" y="43"/>
                  </a:lnTo>
                  <a:lnTo>
                    <a:pt x="607" y="48"/>
                  </a:lnTo>
                  <a:lnTo>
                    <a:pt x="610" y="52"/>
                  </a:lnTo>
                  <a:lnTo>
                    <a:pt x="612" y="55"/>
                  </a:lnTo>
                  <a:lnTo>
                    <a:pt x="615" y="58"/>
                  </a:lnTo>
                  <a:lnTo>
                    <a:pt x="618" y="59"/>
                  </a:lnTo>
                  <a:lnTo>
                    <a:pt x="620" y="60"/>
                  </a:lnTo>
                  <a:lnTo>
                    <a:pt x="623" y="59"/>
                  </a:lnTo>
                  <a:lnTo>
                    <a:pt x="626" y="58"/>
                  </a:lnTo>
                  <a:lnTo>
                    <a:pt x="628" y="55"/>
                  </a:lnTo>
                  <a:lnTo>
                    <a:pt x="631" y="52"/>
                  </a:lnTo>
                  <a:lnTo>
                    <a:pt x="634" y="48"/>
                  </a:lnTo>
                  <a:lnTo>
                    <a:pt x="638" y="43"/>
                  </a:lnTo>
                  <a:lnTo>
                    <a:pt x="641" y="37"/>
                  </a:lnTo>
                  <a:lnTo>
                    <a:pt x="645" y="30"/>
                  </a:lnTo>
                  <a:lnTo>
                    <a:pt x="649" y="23"/>
                  </a:lnTo>
                  <a:lnTo>
                    <a:pt x="653" y="17"/>
                  </a:lnTo>
                  <a:lnTo>
                    <a:pt x="656" y="11"/>
                  </a:lnTo>
                  <a:lnTo>
                    <a:pt x="659" y="7"/>
                  </a:lnTo>
                  <a:lnTo>
                    <a:pt x="662" y="4"/>
                  </a:lnTo>
                  <a:lnTo>
                    <a:pt x="665" y="2"/>
                  </a:lnTo>
                  <a:lnTo>
                    <a:pt x="667" y="0"/>
                  </a:lnTo>
                  <a:lnTo>
                    <a:pt x="670" y="0"/>
                  </a:lnTo>
                  <a:lnTo>
                    <a:pt x="673" y="0"/>
                  </a:lnTo>
                  <a:lnTo>
                    <a:pt x="675" y="2"/>
                  </a:lnTo>
                  <a:lnTo>
                    <a:pt x="678" y="4"/>
                  </a:lnTo>
                  <a:lnTo>
                    <a:pt x="681" y="7"/>
                  </a:lnTo>
                  <a:lnTo>
                    <a:pt x="684" y="11"/>
                  </a:lnTo>
                  <a:lnTo>
                    <a:pt x="687" y="17"/>
                  </a:lnTo>
                  <a:lnTo>
                    <a:pt x="691" y="23"/>
                  </a:lnTo>
                  <a:lnTo>
                    <a:pt x="695" y="30"/>
                  </a:lnTo>
                  <a:lnTo>
                    <a:pt x="699" y="37"/>
                  </a:lnTo>
                  <a:lnTo>
                    <a:pt x="702" y="43"/>
                  </a:lnTo>
                  <a:lnTo>
                    <a:pt x="706" y="48"/>
                  </a:lnTo>
                  <a:lnTo>
                    <a:pt x="709" y="52"/>
                  </a:lnTo>
                  <a:lnTo>
                    <a:pt x="712" y="55"/>
                  </a:lnTo>
                  <a:lnTo>
                    <a:pt x="714" y="58"/>
                  </a:lnTo>
                  <a:lnTo>
                    <a:pt x="717" y="59"/>
                  </a:lnTo>
                  <a:lnTo>
                    <a:pt x="720" y="60"/>
                  </a:lnTo>
                  <a:lnTo>
                    <a:pt x="722" y="59"/>
                  </a:lnTo>
                  <a:lnTo>
                    <a:pt x="725" y="58"/>
                  </a:lnTo>
                  <a:lnTo>
                    <a:pt x="728" y="55"/>
                  </a:lnTo>
                  <a:lnTo>
                    <a:pt x="730" y="52"/>
                  </a:lnTo>
                  <a:lnTo>
                    <a:pt x="733" y="48"/>
                  </a:lnTo>
                  <a:lnTo>
                    <a:pt x="737" y="43"/>
                  </a:lnTo>
                  <a:lnTo>
                    <a:pt x="740" y="37"/>
                  </a:lnTo>
                  <a:lnTo>
                    <a:pt x="744" y="30"/>
                  </a:lnTo>
                  <a:lnTo>
                    <a:pt x="748" y="23"/>
                  </a:lnTo>
                  <a:lnTo>
                    <a:pt x="752" y="17"/>
                  </a:lnTo>
                  <a:lnTo>
                    <a:pt x="755" y="11"/>
                  </a:lnTo>
                  <a:lnTo>
                    <a:pt x="758" y="7"/>
                  </a:lnTo>
                  <a:lnTo>
                    <a:pt x="761" y="4"/>
                  </a:lnTo>
                  <a:lnTo>
                    <a:pt x="764" y="2"/>
                  </a:lnTo>
                  <a:lnTo>
                    <a:pt x="767" y="0"/>
                  </a:lnTo>
                  <a:lnTo>
                    <a:pt x="769" y="0"/>
                  </a:lnTo>
                  <a:lnTo>
                    <a:pt x="772" y="0"/>
                  </a:lnTo>
                  <a:lnTo>
                    <a:pt x="774" y="2"/>
                  </a:lnTo>
                  <a:lnTo>
                    <a:pt x="777" y="4"/>
                  </a:lnTo>
                  <a:lnTo>
                    <a:pt x="780" y="7"/>
                  </a:lnTo>
                  <a:lnTo>
                    <a:pt x="783" y="11"/>
                  </a:lnTo>
                  <a:lnTo>
                    <a:pt x="786" y="17"/>
                  </a:lnTo>
                  <a:lnTo>
                    <a:pt x="790" y="23"/>
                  </a:lnTo>
                  <a:lnTo>
                    <a:pt x="794" y="30"/>
                  </a:lnTo>
                  <a:lnTo>
                    <a:pt x="798" y="37"/>
                  </a:lnTo>
                  <a:lnTo>
                    <a:pt x="802" y="43"/>
                  </a:lnTo>
                  <a:lnTo>
                    <a:pt x="805" y="48"/>
                  </a:lnTo>
                  <a:lnTo>
                    <a:pt x="808" y="52"/>
                  </a:lnTo>
                  <a:lnTo>
                    <a:pt x="811" y="55"/>
                  </a:lnTo>
                  <a:lnTo>
                    <a:pt x="814" y="58"/>
                  </a:lnTo>
                  <a:lnTo>
                    <a:pt x="816" y="59"/>
                  </a:lnTo>
                  <a:lnTo>
                    <a:pt x="819" y="60"/>
                  </a:lnTo>
                  <a:lnTo>
                    <a:pt x="821" y="59"/>
                  </a:lnTo>
                  <a:lnTo>
                    <a:pt x="824" y="58"/>
                  </a:lnTo>
                  <a:lnTo>
                    <a:pt x="827" y="55"/>
                  </a:lnTo>
                  <a:lnTo>
                    <a:pt x="830" y="52"/>
                  </a:lnTo>
                  <a:lnTo>
                    <a:pt x="833" y="48"/>
                  </a:lnTo>
                  <a:lnTo>
                    <a:pt x="836" y="43"/>
                  </a:lnTo>
                  <a:lnTo>
                    <a:pt x="840" y="37"/>
                  </a:lnTo>
                  <a:lnTo>
                    <a:pt x="844" y="30"/>
                  </a:lnTo>
                  <a:lnTo>
                    <a:pt x="848" y="23"/>
                  </a:lnTo>
                  <a:lnTo>
                    <a:pt x="851" y="17"/>
                  </a:lnTo>
                  <a:lnTo>
                    <a:pt x="855" y="11"/>
                  </a:lnTo>
                  <a:lnTo>
                    <a:pt x="858" y="7"/>
                  </a:lnTo>
                  <a:lnTo>
                    <a:pt x="861" y="4"/>
                  </a:lnTo>
                  <a:lnTo>
                    <a:pt x="863" y="2"/>
                  </a:lnTo>
                  <a:lnTo>
                    <a:pt x="866" y="0"/>
                  </a:lnTo>
                  <a:lnTo>
                    <a:pt x="869" y="0"/>
                  </a:lnTo>
                  <a:lnTo>
                    <a:pt x="871" y="0"/>
                  </a:lnTo>
                  <a:lnTo>
                    <a:pt x="874" y="2"/>
                  </a:lnTo>
                  <a:lnTo>
                    <a:pt x="876" y="4"/>
                  </a:lnTo>
                  <a:lnTo>
                    <a:pt x="879" y="7"/>
                  </a:lnTo>
                  <a:lnTo>
                    <a:pt x="882" y="11"/>
                  </a:lnTo>
                  <a:lnTo>
                    <a:pt x="886" y="17"/>
                  </a:lnTo>
                  <a:lnTo>
                    <a:pt x="889" y="23"/>
                  </a:lnTo>
                  <a:lnTo>
                    <a:pt x="893" y="30"/>
                  </a:lnTo>
                </a:path>
              </a:pathLst>
            </a:custGeom>
            <a:noFill/>
            <a:ln w="19050">
              <a:solidFill>
                <a:srgbClr val="C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C00000"/>
                </a:solidFill>
                <a:latin typeface="+mj-lt"/>
              </a:endParaRPr>
            </a:p>
          </p:txBody>
        </p:sp>
        <p:sp>
          <p:nvSpPr>
            <p:cNvPr id="5164" name="Freeform 203">
              <a:extLst>
                <a:ext uri="{FF2B5EF4-FFF2-40B4-BE49-F238E27FC236}">
                  <a16:creationId xmlns:a16="http://schemas.microsoft.com/office/drawing/2014/main" id="{B19A6367-A329-4DC2-8661-0202C555859A}"/>
                </a:ext>
              </a:extLst>
            </p:cNvPr>
            <p:cNvSpPr>
              <a:spLocks/>
            </p:cNvSpPr>
            <p:nvPr/>
          </p:nvSpPr>
          <p:spPr bwMode="auto">
            <a:xfrm>
              <a:off x="5248830" y="4459112"/>
              <a:ext cx="1290592" cy="84137"/>
            </a:xfrm>
            <a:custGeom>
              <a:avLst/>
              <a:gdLst>
                <a:gd name="T0" fmla="*/ 2147483646 w 893"/>
                <a:gd name="T1" fmla="*/ 2147483646 h 60"/>
                <a:gd name="T2" fmla="*/ 2147483646 w 893"/>
                <a:gd name="T3" fmla="*/ 2147483646 h 60"/>
                <a:gd name="T4" fmla="*/ 2147483646 w 893"/>
                <a:gd name="T5" fmla="*/ 2147483646 h 60"/>
                <a:gd name="T6" fmla="*/ 2147483646 w 893"/>
                <a:gd name="T7" fmla="*/ 2147483646 h 60"/>
                <a:gd name="T8" fmla="*/ 2147483646 w 893"/>
                <a:gd name="T9" fmla="*/ 0 h 60"/>
                <a:gd name="T10" fmla="*/ 2147483646 w 893"/>
                <a:gd name="T11" fmla="*/ 2147483646 h 60"/>
                <a:gd name="T12" fmla="*/ 2147483646 w 893"/>
                <a:gd name="T13" fmla="*/ 2147483646 h 60"/>
                <a:gd name="T14" fmla="*/ 2147483646 w 893"/>
                <a:gd name="T15" fmla="*/ 2147483646 h 60"/>
                <a:gd name="T16" fmla="*/ 2147483646 w 893"/>
                <a:gd name="T17" fmla="*/ 2147483646 h 60"/>
                <a:gd name="T18" fmla="*/ 2147483646 w 893"/>
                <a:gd name="T19" fmla="*/ 2147483646 h 60"/>
                <a:gd name="T20" fmla="*/ 2147483646 w 893"/>
                <a:gd name="T21" fmla="*/ 2147483646 h 60"/>
                <a:gd name="T22" fmla="*/ 2147483646 w 893"/>
                <a:gd name="T23" fmla="*/ 2147483646 h 60"/>
                <a:gd name="T24" fmla="*/ 2147483646 w 893"/>
                <a:gd name="T25" fmla="*/ 2147483646 h 60"/>
                <a:gd name="T26" fmla="*/ 2147483646 w 893"/>
                <a:gd name="T27" fmla="*/ 2147483646 h 60"/>
                <a:gd name="T28" fmla="*/ 2147483646 w 893"/>
                <a:gd name="T29" fmla="*/ 2147483646 h 60"/>
                <a:gd name="T30" fmla="*/ 2147483646 w 893"/>
                <a:gd name="T31" fmla="*/ 2147483646 h 60"/>
                <a:gd name="T32" fmla="*/ 2147483646 w 893"/>
                <a:gd name="T33" fmla="*/ 2147483646 h 60"/>
                <a:gd name="T34" fmla="*/ 2147483646 w 893"/>
                <a:gd name="T35" fmla="*/ 0 h 60"/>
                <a:gd name="T36" fmla="*/ 2147483646 w 893"/>
                <a:gd name="T37" fmla="*/ 2147483646 h 60"/>
                <a:gd name="T38" fmla="*/ 2147483646 w 893"/>
                <a:gd name="T39" fmla="*/ 2147483646 h 60"/>
                <a:gd name="T40" fmla="*/ 2147483646 w 893"/>
                <a:gd name="T41" fmla="*/ 2147483646 h 60"/>
                <a:gd name="T42" fmla="*/ 2147483646 w 893"/>
                <a:gd name="T43" fmla="*/ 2147483646 h 60"/>
                <a:gd name="T44" fmla="*/ 2147483646 w 893"/>
                <a:gd name="T45" fmla="*/ 2147483646 h 60"/>
                <a:gd name="T46" fmla="*/ 2147483646 w 893"/>
                <a:gd name="T47" fmla="*/ 0 h 60"/>
                <a:gd name="T48" fmla="*/ 2147483646 w 893"/>
                <a:gd name="T49" fmla="*/ 2147483646 h 60"/>
                <a:gd name="T50" fmla="*/ 2147483646 w 893"/>
                <a:gd name="T51" fmla="*/ 2147483646 h 60"/>
                <a:gd name="T52" fmla="*/ 2147483646 w 893"/>
                <a:gd name="T53" fmla="*/ 2147483646 h 60"/>
                <a:gd name="T54" fmla="*/ 2147483646 w 893"/>
                <a:gd name="T55" fmla="*/ 2147483646 h 60"/>
                <a:gd name="T56" fmla="*/ 2147483646 w 893"/>
                <a:gd name="T57" fmla="*/ 2147483646 h 60"/>
                <a:gd name="T58" fmla="*/ 2147483646 w 893"/>
                <a:gd name="T59" fmla="*/ 2147483646 h 60"/>
                <a:gd name="T60" fmla="*/ 2147483646 w 893"/>
                <a:gd name="T61" fmla="*/ 2147483646 h 60"/>
                <a:gd name="T62" fmla="*/ 2147483646 w 893"/>
                <a:gd name="T63" fmla="*/ 2147483646 h 60"/>
                <a:gd name="T64" fmla="*/ 2147483646 w 893"/>
                <a:gd name="T65" fmla="*/ 2147483646 h 60"/>
                <a:gd name="T66" fmla="*/ 2147483646 w 893"/>
                <a:gd name="T67" fmla="*/ 2147483646 h 60"/>
                <a:gd name="T68" fmla="*/ 2147483646 w 893"/>
                <a:gd name="T69" fmla="*/ 2147483646 h 60"/>
                <a:gd name="T70" fmla="*/ 2147483646 w 893"/>
                <a:gd name="T71" fmla="*/ 2147483646 h 60"/>
                <a:gd name="T72" fmla="*/ 2147483646 w 893"/>
                <a:gd name="T73" fmla="*/ 0 h 60"/>
                <a:gd name="T74" fmla="*/ 2147483646 w 893"/>
                <a:gd name="T75" fmla="*/ 2147483646 h 60"/>
                <a:gd name="T76" fmla="*/ 2147483646 w 893"/>
                <a:gd name="T77" fmla="*/ 2147483646 h 60"/>
                <a:gd name="T78" fmla="*/ 2147483646 w 893"/>
                <a:gd name="T79" fmla="*/ 2147483646 h 60"/>
                <a:gd name="T80" fmla="*/ 2147483646 w 893"/>
                <a:gd name="T81" fmla="*/ 2147483646 h 60"/>
                <a:gd name="T82" fmla="*/ 2147483646 w 893"/>
                <a:gd name="T83" fmla="*/ 2147483646 h 60"/>
                <a:gd name="T84" fmla="*/ 2147483646 w 893"/>
                <a:gd name="T85" fmla="*/ 2147483646 h 60"/>
                <a:gd name="T86" fmla="*/ 2147483646 w 893"/>
                <a:gd name="T87" fmla="*/ 2147483646 h 60"/>
                <a:gd name="T88" fmla="*/ 2147483646 w 893"/>
                <a:gd name="T89" fmla="*/ 2147483646 h 60"/>
                <a:gd name="T90" fmla="*/ 2147483646 w 893"/>
                <a:gd name="T91" fmla="*/ 2147483646 h 60"/>
                <a:gd name="T92" fmla="*/ 2147483646 w 893"/>
                <a:gd name="T93" fmla="*/ 2147483646 h 60"/>
                <a:gd name="T94" fmla="*/ 2147483646 w 893"/>
                <a:gd name="T95" fmla="*/ 2147483646 h 60"/>
                <a:gd name="T96" fmla="*/ 2147483646 w 893"/>
                <a:gd name="T97" fmla="*/ 2147483646 h 60"/>
                <a:gd name="T98" fmla="*/ 2147483646 w 893"/>
                <a:gd name="T99" fmla="*/ 0 h 60"/>
                <a:gd name="T100" fmla="*/ 2147483646 w 893"/>
                <a:gd name="T101" fmla="*/ 2147483646 h 60"/>
                <a:gd name="T102" fmla="*/ 2147483646 w 893"/>
                <a:gd name="T103" fmla="*/ 2147483646 h 60"/>
                <a:gd name="T104" fmla="*/ 2147483646 w 893"/>
                <a:gd name="T105" fmla="*/ 2147483646 h 60"/>
                <a:gd name="T106" fmla="*/ 2147483646 w 893"/>
                <a:gd name="T107" fmla="*/ 2147483646 h 60"/>
                <a:gd name="T108" fmla="*/ 2147483646 w 893"/>
                <a:gd name="T109" fmla="*/ 2147483646 h 60"/>
                <a:gd name="T110" fmla="*/ 2147483646 w 893"/>
                <a:gd name="T111" fmla="*/ 0 h 60"/>
                <a:gd name="T112" fmla="*/ 2147483646 w 893"/>
                <a:gd name="T113" fmla="*/ 2147483646 h 6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893"/>
                <a:gd name="T172" fmla="*/ 0 h 60"/>
                <a:gd name="T173" fmla="*/ 893 w 893"/>
                <a:gd name="T174" fmla="*/ 60 h 60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893" h="60">
                  <a:moveTo>
                    <a:pt x="0" y="30"/>
                  </a:moveTo>
                  <a:lnTo>
                    <a:pt x="4" y="37"/>
                  </a:lnTo>
                  <a:lnTo>
                    <a:pt x="8" y="43"/>
                  </a:lnTo>
                  <a:lnTo>
                    <a:pt x="11" y="48"/>
                  </a:lnTo>
                  <a:lnTo>
                    <a:pt x="14" y="52"/>
                  </a:lnTo>
                  <a:lnTo>
                    <a:pt x="17" y="55"/>
                  </a:lnTo>
                  <a:lnTo>
                    <a:pt x="20" y="58"/>
                  </a:lnTo>
                  <a:lnTo>
                    <a:pt x="22" y="59"/>
                  </a:lnTo>
                  <a:lnTo>
                    <a:pt x="25" y="60"/>
                  </a:lnTo>
                  <a:lnTo>
                    <a:pt x="27" y="59"/>
                  </a:lnTo>
                  <a:lnTo>
                    <a:pt x="30" y="58"/>
                  </a:lnTo>
                  <a:lnTo>
                    <a:pt x="33" y="55"/>
                  </a:lnTo>
                  <a:lnTo>
                    <a:pt x="36" y="52"/>
                  </a:lnTo>
                  <a:lnTo>
                    <a:pt x="39" y="48"/>
                  </a:lnTo>
                  <a:lnTo>
                    <a:pt x="42" y="43"/>
                  </a:lnTo>
                  <a:lnTo>
                    <a:pt x="46" y="37"/>
                  </a:lnTo>
                  <a:lnTo>
                    <a:pt x="50" y="30"/>
                  </a:lnTo>
                  <a:lnTo>
                    <a:pt x="54" y="23"/>
                  </a:lnTo>
                  <a:lnTo>
                    <a:pt x="57" y="17"/>
                  </a:lnTo>
                  <a:lnTo>
                    <a:pt x="61" y="11"/>
                  </a:lnTo>
                  <a:lnTo>
                    <a:pt x="64" y="7"/>
                  </a:lnTo>
                  <a:lnTo>
                    <a:pt x="67" y="4"/>
                  </a:lnTo>
                  <a:lnTo>
                    <a:pt x="69" y="2"/>
                  </a:lnTo>
                  <a:lnTo>
                    <a:pt x="72" y="0"/>
                  </a:lnTo>
                  <a:lnTo>
                    <a:pt x="74" y="0"/>
                  </a:lnTo>
                  <a:lnTo>
                    <a:pt x="77" y="0"/>
                  </a:lnTo>
                  <a:lnTo>
                    <a:pt x="80" y="2"/>
                  </a:lnTo>
                  <a:lnTo>
                    <a:pt x="82" y="4"/>
                  </a:lnTo>
                  <a:lnTo>
                    <a:pt x="85" y="7"/>
                  </a:lnTo>
                  <a:lnTo>
                    <a:pt x="88" y="11"/>
                  </a:lnTo>
                  <a:lnTo>
                    <a:pt x="92" y="17"/>
                  </a:lnTo>
                  <a:lnTo>
                    <a:pt x="95" y="23"/>
                  </a:lnTo>
                  <a:lnTo>
                    <a:pt x="99" y="30"/>
                  </a:lnTo>
                  <a:lnTo>
                    <a:pt x="103" y="37"/>
                  </a:lnTo>
                  <a:lnTo>
                    <a:pt x="107" y="43"/>
                  </a:lnTo>
                  <a:lnTo>
                    <a:pt x="110" y="48"/>
                  </a:lnTo>
                  <a:lnTo>
                    <a:pt x="113" y="52"/>
                  </a:lnTo>
                  <a:lnTo>
                    <a:pt x="116" y="55"/>
                  </a:lnTo>
                  <a:lnTo>
                    <a:pt x="119" y="58"/>
                  </a:lnTo>
                  <a:lnTo>
                    <a:pt x="122" y="59"/>
                  </a:lnTo>
                  <a:lnTo>
                    <a:pt x="124" y="60"/>
                  </a:lnTo>
                  <a:lnTo>
                    <a:pt x="127" y="59"/>
                  </a:lnTo>
                  <a:lnTo>
                    <a:pt x="129" y="58"/>
                  </a:lnTo>
                  <a:lnTo>
                    <a:pt x="132" y="55"/>
                  </a:lnTo>
                  <a:lnTo>
                    <a:pt x="135" y="52"/>
                  </a:lnTo>
                  <a:lnTo>
                    <a:pt x="138" y="48"/>
                  </a:lnTo>
                  <a:lnTo>
                    <a:pt x="141" y="43"/>
                  </a:lnTo>
                  <a:lnTo>
                    <a:pt x="145" y="37"/>
                  </a:lnTo>
                  <a:lnTo>
                    <a:pt x="149" y="30"/>
                  </a:lnTo>
                  <a:lnTo>
                    <a:pt x="153" y="23"/>
                  </a:lnTo>
                  <a:lnTo>
                    <a:pt x="157" y="17"/>
                  </a:lnTo>
                  <a:lnTo>
                    <a:pt x="160" y="11"/>
                  </a:lnTo>
                  <a:lnTo>
                    <a:pt x="163" y="7"/>
                  </a:lnTo>
                  <a:lnTo>
                    <a:pt x="166" y="4"/>
                  </a:lnTo>
                  <a:lnTo>
                    <a:pt x="169" y="2"/>
                  </a:lnTo>
                  <a:lnTo>
                    <a:pt x="171" y="0"/>
                  </a:lnTo>
                  <a:lnTo>
                    <a:pt x="174" y="0"/>
                  </a:lnTo>
                  <a:lnTo>
                    <a:pt x="176" y="0"/>
                  </a:lnTo>
                  <a:lnTo>
                    <a:pt x="179" y="2"/>
                  </a:lnTo>
                  <a:lnTo>
                    <a:pt x="182" y="4"/>
                  </a:lnTo>
                  <a:lnTo>
                    <a:pt x="184" y="7"/>
                  </a:lnTo>
                  <a:lnTo>
                    <a:pt x="188" y="11"/>
                  </a:lnTo>
                  <a:lnTo>
                    <a:pt x="191" y="17"/>
                  </a:lnTo>
                  <a:lnTo>
                    <a:pt x="195" y="23"/>
                  </a:lnTo>
                  <a:lnTo>
                    <a:pt x="199" y="30"/>
                  </a:lnTo>
                  <a:lnTo>
                    <a:pt x="203" y="37"/>
                  </a:lnTo>
                  <a:lnTo>
                    <a:pt x="206" y="43"/>
                  </a:lnTo>
                  <a:lnTo>
                    <a:pt x="209" y="48"/>
                  </a:lnTo>
                  <a:lnTo>
                    <a:pt x="213" y="52"/>
                  </a:lnTo>
                  <a:lnTo>
                    <a:pt x="215" y="55"/>
                  </a:lnTo>
                  <a:lnTo>
                    <a:pt x="218" y="58"/>
                  </a:lnTo>
                  <a:lnTo>
                    <a:pt x="221" y="59"/>
                  </a:lnTo>
                  <a:lnTo>
                    <a:pt x="223" y="60"/>
                  </a:lnTo>
                  <a:lnTo>
                    <a:pt x="226" y="59"/>
                  </a:lnTo>
                  <a:lnTo>
                    <a:pt x="229" y="58"/>
                  </a:lnTo>
                  <a:lnTo>
                    <a:pt x="231" y="55"/>
                  </a:lnTo>
                  <a:lnTo>
                    <a:pt x="234" y="52"/>
                  </a:lnTo>
                  <a:lnTo>
                    <a:pt x="237" y="48"/>
                  </a:lnTo>
                  <a:lnTo>
                    <a:pt x="241" y="43"/>
                  </a:lnTo>
                  <a:lnTo>
                    <a:pt x="244" y="37"/>
                  </a:lnTo>
                  <a:lnTo>
                    <a:pt x="248" y="30"/>
                  </a:lnTo>
                  <a:lnTo>
                    <a:pt x="252" y="23"/>
                  </a:lnTo>
                  <a:lnTo>
                    <a:pt x="256" y="17"/>
                  </a:lnTo>
                  <a:lnTo>
                    <a:pt x="259" y="11"/>
                  </a:lnTo>
                  <a:lnTo>
                    <a:pt x="262" y="7"/>
                  </a:lnTo>
                  <a:lnTo>
                    <a:pt x="265" y="4"/>
                  </a:lnTo>
                  <a:lnTo>
                    <a:pt x="268" y="2"/>
                  </a:lnTo>
                  <a:lnTo>
                    <a:pt x="270" y="0"/>
                  </a:lnTo>
                  <a:lnTo>
                    <a:pt x="273" y="0"/>
                  </a:lnTo>
                  <a:lnTo>
                    <a:pt x="276" y="0"/>
                  </a:lnTo>
                  <a:lnTo>
                    <a:pt x="278" y="2"/>
                  </a:lnTo>
                  <a:lnTo>
                    <a:pt x="281" y="4"/>
                  </a:lnTo>
                  <a:lnTo>
                    <a:pt x="284" y="7"/>
                  </a:lnTo>
                  <a:lnTo>
                    <a:pt x="287" y="11"/>
                  </a:lnTo>
                  <a:lnTo>
                    <a:pt x="290" y="17"/>
                  </a:lnTo>
                  <a:lnTo>
                    <a:pt x="294" y="23"/>
                  </a:lnTo>
                  <a:lnTo>
                    <a:pt x="298" y="30"/>
                  </a:lnTo>
                  <a:lnTo>
                    <a:pt x="302" y="37"/>
                  </a:lnTo>
                  <a:lnTo>
                    <a:pt x="305" y="43"/>
                  </a:lnTo>
                  <a:lnTo>
                    <a:pt x="309" y="48"/>
                  </a:lnTo>
                  <a:lnTo>
                    <a:pt x="312" y="52"/>
                  </a:lnTo>
                  <a:lnTo>
                    <a:pt x="315" y="55"/>
                  </a:lnTo>
                  <a:lnTo>
                    <a:pt x="317" y="58"/>
                  </a:lnTo>
                  <a:lnTo>
                    <a:pt x="320" y="59"/>
                  </a:lnTo>
                  <a:lnTo>
                    <a:pt x="323" y="60"/>
                  </a:lnTo>
                  <a:lnTo>
                    <a:pt x="325" y="59"/>
                  </a:lnTo>
                  <a:lnTo>
                    <a:pt x="328" y="58"/>
                  </a:lnTo>
                  <a:lnTo>
                    <a:pt x="330" y="55"/>
                  </a:lnTo>
                  <a:lnTo>
                    <a:pt x="333" y="52"/>
                  </a:lnTo>
                  <a:lnTo>
                    <a:pt x="336" y="48"/>
                  </a:lnTo>
                  <a:lnTo>
                    <a:pt x="340" y="43"/>
                  </a:lnTo>
                  <a:lnTo>
                    <a:pt x="343" y="37"/>
                  </a:lnTo>
                  <a:lnTo>
                    <a:pt x="347" y="30"/>
                  </a:lnTo>
                  <a:lnTo>
                    <a:pt x="351" y="23"/>
                  </a:lnTo>
                  <a:lnTo>
                    <a:pt x="355" y="17"/>
                  </a:lnTo>
                  <a:lnTo>
                    <a:pt x="358" y="11"/>
                  </a:lnTo>
                  <a:lnTo>
                    <a:pt x="361" y="7"/>
                  </a:lnTo>
                  <a:lnTo>
                    <a:pt x="364" y="4"/>
                  </a:lnTo>
                  <a:lnTo>
                    <a:pt x="367" y="2"/>
                  </a:lnTo>
                  <a:lnTo>
                    <a:pt x="370" y="0"/>
                  </a:lnTo>
                  <a:lnTo>
                    <a:pt x="372" y="0"/>
                  </a:lnTo>
                  <a:lnTo>
                    <a:pt x="375" y="0"/>
                  </a:lnTo>
                  <a:lnTo>
                    <a:pt x="377" y="2"/>
                  </a:lnTo>
                  <a:lnTo>
                    <a:pt x="380" y="4"/>
                  </a:lnTo>
                  <a:lnTo>
                    <a:pt x="383" y="7"/>
                  </a:lnTo>
                  <a:lnTo>
                    <a:pt x="386" y="11"/>
                  </a:lnTo>
                  <a:lnTo>
                    <a:pt x="389" y="17"/>
                  </a:lnTo>
                  <a:lnTo>
                    <a:pt x="393" y="23"/>
                  </a:lnTo>
                  <a:lnTo>
                    <a:pt x="397" y="30"/>
                  </a:lnTo>
                  <a:lnTo>
                    <a:pt x="401" y="37"/>
                  </a:lnTo>
                  <a:lnTo>
                    <a:pt x="405" y="43"/>
                  </a:lnTo>
                  <a:lnTo>
                    <a:pt x="408" y="48"/>
                  </a:lnTo>
                  <a:lnTo>
                    <a:pt x="411" y="52"/>
                  </a:lnTo>
                  <a:lnTo>
                    <a:pt x="414" y="55"/>
                  </a:lnTo>
                  <a:lnTo>
                    <a:pt x="417" y="58"/>
                  </a:lnTo>
                  <a:lnTo>
                    <a:pt x="419" y="59"/>
                  </a:lnTo>
                  <a:lnTo>
                    <a:pt x="422" y="60"/>
                  </a:lnTo>
                  <a:lnTo>
                    <a:pt x="424" y="59"/>
                  </a:lnTo>
                  <a:lnTo>
                    <a:pt x="427" y="58"/>
                  </a:lnTo>
                  <a:lnTo>
                    <a:pt x="430" y="55"/>
                  </a:lnTo>
                  <a:lnTo>
                    <a:pt x="433" y="52"/>
                  </a:lnTo>
                  <a:lnTo>
                    <a:pt x="436" y="48"/>
                  </a:lnTo>
                  <a:lnTo>
                    <a:pt x="439" y="43"/>
                  </a:lnTo>
                  <a:lnTo>
                    <a:pt x="443" y="37"/>
                  </a:lnTo>
                  <a:lnTo>
                    <a:pt x="447" y="30"/>
                  </a:lnTo>
                  <a:lnTo>
                    <a:pt x="451" y="23"/>
                  </a:lnTo>
                  <a:lnTo>
                    <a:pt x="454" y="17"/>
                  </a:lnTo>
                  <a:lnTo>
                    <a:pt x="458" y="11"/>
                  </a:lnTo>
                  <a:lnTo>
                    <a:pt x="461" y="7"/>
                  </a:lnTo>
                  <a:lnTo>
                    <a:pt x="464" y="4"/>
                  </a:lnTo>
                  <a:lnTo>
                    <a:pt x="466" y="2"/>
                  </a:lnTo>
                  <a:lnTo>
                    <a:pt x="469" y="0"/>
                  </a:lnTo>
                  <a:lnTo>
                    <a:pt x="471" y="0"/>
                  </a:lnTo>
                  <a:lnTo>
                    <a:pt x="474" y="0"/>
                  </a:lnTo>
                  <a:lnTo>
                    <a:pt x="477" y="2"/>
                  </a:lnTo>
                  <a:lnTo>
                    <a:pt x="479" y="4"/>
                  </a:lnTo>
                  <a:lnTo>
                    <a:pt x="482" y="7"/>
                  </a:lnTo>
                  <a:lnTo>
                    <a:pt x="485" y="11"/>
                  </a:lnTo>
                  <a:lnTo>
                    <a:pt x="489" y="17"/>
                  </a:lnTo>
                  <a:lnTo>
                    <a:pt x="492" y="23"/>
                  </a:lnTo>
                  <a:lnTo>
                    <a:pt x="496" y="30"/>
                  </a:lnTo>
                  <a:lnTo>
                    <a:pt x="500" y="37"/>
                  </a:lnTo>
                  <a:lnTo>
                    <a:pt x="504" y="43"/>
                  </a:lnTo>
                  <a:lnTo>
                    <a:pt x="507" y="48"/>
                  </a:lnTo>
                  <a:lnTo>
                    <a:pt x="510" y="52"/>
                  </a:lnTo>
                  <a:lnTo>
                    <a:pt x="513" y="55"/>
                  </a:lnTo>
                  <a:lnTo>
                    <a:pt x="516" y="58"/>
                  </a:lnTo>
                  <a:lnTo>
                    <a:pt x="519" y="59"/>
                  </a:lnTo>
                  <a:lnTo>
                    <a:pt x="521" y="60"/>
                  </a:lnTo>
                  <a:lnTo>
                    <a:pt x="524" y="59"/>
                  </a:lnTo>
                  <a:lnTo>
                    <a:pt x="526" y="58"/>
                  </a:lnTo>
                  <a:lnTo>
                    <a:pt x="529" y="55"/>
                  </a:lnTo>
                  <a:lnTo>
                    <a:pt x="532" y="52"/>
                  </a:lnTo>
                  <a:lnTo>
                    <a:pt x="535" y="48"/>
                  </a:lnTo>
                  <a:lnTo>
                    <a:pt x="538" y="43"/>
                  </a:lnTo>
                  <a:lnTo>
                    <a:pt x="542" y="37"/>
                  </a:lnTo>
                  <a:lnTo>
                    <a:pt x="546" y="30"/>
                  </a:lnTo>
                  <a:lnTo>
                    <a:pt x="550" y="23"/>
                  </a:lnTo>
                  <a:lnTo>
                    <a:pt x="554" y="17"/>
                  </a:lnTo>
                  <a:lnTo>
                    <a:pt x="557" y="11"/>
                  </a:lnTo>
                  <a:lnTo>
                    <a:pt x="560" y="7"/>
                  </a:lnTo>
                  <a:lnTo>
                    <a:pt x="563" y="4"/>
                  </a:lnTo>
                  <a:lnTo>
                    <a:pt x="566" y="2"/>
                  </a:lnTo>
                  <a:lnTo>
                    <a:pt x="568" y="0"/>
                  </a:lnTo>
                  <a:lnTo>
                    <a:pt x="571" y="0"/>
                  </a:lnTo>
                  <a:lnTo>
                    <a:pt x="573" y="0"/>
                  </a:lnTo>
                  <a:lnTo>
                    <a:pt x="576" y="2"/>
                  </a:lnTo>
                  <a:lnTo>
                    <a:pt x="579" y="4"/>
                  </a:lnTo>
                  <a:lnTo>
                    <a:pt x="582" y="7"/>
                  </a:lnTo>
                  <a:lnTo>
                    <a:pt x="585" y="11"/>
                  </a:lnTo>
                  <a:lnTo>
                    <a:pt x="588" y="17"/>
                  </a:lnTo>
                  <a:lnTo>
                    <a:pt x="592" y="23"/>
                  </a:lnTo>
                  <a:lnTo>
                    <a:pt x="596" y="30"/>
                  </a:lnTo>
                  <a:lnTo>
                    <a:pt x="600" y="37"/>
                  </a:lnTo>
                  <a:lnTo>
                    <a:pt x="603" y="43"/>
                  </a:lnTo>
                  <a:lnTo>
                    <a:pt x="607" y="48"/>
                  </a:lnTo>
                  <a:lnTo>
                    <a:pt x="610" y="52"/>
                  </a:lnTo>
                  <a:lnTo>
                    <a:pt x="612" y="55"/>
                  </a:lnTo>
                  <a:lnTo>
                    <a:pt x="615" y="58"/>
                  </a:lnTo>
                  <a:lnTo>
                    <a:pt x="618" y="59"/>
                  </a:lnTo>
                  <a:lnTo>
                    <a:pt x="620" y="60"/>
                  </a:lnTo>
                  <a:lnTo>
                    <a:pt x="623" y="59"/>
                  </a:lnTo>
                  <a:lnTo>
                    <a:pt x="626" y="58"/>
                  </a:lnTo>
                  <a:lnTo>
                    <a:pt x="628" y="55"/>
                  </a:lnTo>
                  <a:lnTo>
                    <a:pt x="631" y="52"/>
                  </a:lnTo>
                  <a:lnTo>
                    <a:pt x="634" y="48"/>
                  </a:lnTo>
                  <a:lnTo>
                    <a:pt x="638" y="43"/>
                  </a:lnTo>
                  <a:lnTo>
                    <a:pt x="641" y="37"/>
                  </a:lnTo>
                  <a:lnTo>
                    <a:pt x="645" y="30"/>
                  </a:lnTo>
                  <a:lnTo>
                    <a:pt x="649" y="23"/>
                  </a:lnTo>
                  <a:lnTo>
                    <a:pt x="653" y="17"/>
                  </a:lnTo>
                  <a:lnTo>
                    <a:pt x="656" y="11"/>
                  </a:lnTo>
                  <a:lnTo>
                    <a:pt x="659" y="7"/>
                  </a:lnTo>
                  <a:lnTo>
                    <a:pt x="662" y="4"/>
                  </a:lnTo>
                  <a:lnTo>
                    <a:pt x="665" y="2"/>
                  </a:lnTo>
                  <a:lnTo>
                    <a:pt x="667" y="0"/>
                  </a:lnTo>
                  <a:lnTo>
                    <a:pt x="670" y="0"/>
                  </a:lnTo>
                  <a:lnTo>
                    <a:pt x="673" y="0"/>
                  </a:lnTo>
                  <a:lnTo>
                    <a:pt x="675" y="2"/>
                  </a:lnTo>
                  <a:lnTo>
                    <a:pt x="678" y="4"/>
                  </a:lnTo>
                  <a:lnTo>
                    <a:pt x="681" y="7"/>
                  </a:lnTo>
                  <a:lnTo>
                    <a:pt x="684" y="11"/>
                  </a:lnTo>
                  <a:lnTo>
                    <a:pt x="687" y="17"/>
                  </a:lnTo>
                  <a:lnTo>
                    <a:pt x="691" y="23"/>
                  </a:lnTo>
                  <a:lnTo>
                    <a:pt x="695" y="30"/>
                  </a:lnTo>
                  <a:lnTo>
                    <a:pt x="699" y="37"/>
                  </a:lnTo>
                  <a:lnTo>
                    <a:pt x="702" y="43"/>
                  </a:lnTo>
                  <a:lnTo>
                    <a:pt x="706" y="48"/>
                  </a:lnTo>
                  <a:lnTo>
                    <a:pt x="709" y="52"/>
                  </a:lnTo>
                  <a:lnTo>
                    <a:pt x="712" y="55"/>
                  </a:lnTo>
                  <a:lnTo>
                    <a:pt x="714" y="58"/>
                  </a:lnTo>
                  <a:lnTo>
                    <a:pt x="717" y="59"/>
                  </a:lnTo>
                  <a:lnTo>
                    <a:pt x="720" y="60"/>
                  </a:lnTo>
                  <a:lnTo>
                    <a:pt x="722" y="59"/>
                  </a:lnTo>
                  <a:lnTo>
                    <a:pt x="725" y="58"/>
                  </a:lnTo>
                  <a:lnTo>
                    <a:pt x="728" y="55"/>
                  </a:lnTo>
                  <a:lnTo>
                    <a:pt x="730" y="52"/>
                  </a:lnTo>
                  <a:lnTo>
                    <a:pt x="733" y="48"/>
                  </a:lnTo>
                  <a:lnTo>
                    <a:pt x="737" y="43"/>
                  </a:lnTo>
                  <a:lnTo>
                    <a:pt x="740" y="37"/>
                  </a:lnTo>
                  <a:lnTo>
                    <a:pt x="744" y="30"/>
                  </a:lnTo>
                  <a:lnTo>
                    <a:pt x="748" y="23"/>
                  </a:lnTo>
                  <a:lnTo>
                    <a:pt x="752" y="17"/>
                  </a:lnTo>
                  <a:lnTo>
                    <a:pt x="755" y="11"/>
                  </a:lnTo>
                  <a:lnTo>
                    <a:pt x="758" y="7"/>
                  </a:lnTo>
                  <a:lnTo>
                    <a:pt x="761" y="4"/>
                  </a:lnTo>
                  <a:lnTo>
                    <a:pt x="764" y="2"/>
                  </a:lnTo>
                  <a:lnTo>
                    <a:pt x="767" y="0"/>
                  </a:lnTo>
                  <a:lnTo>
                    <a:pt x="769" y="0"/>
                  </a:lnTo>
                  <a:lnTo>
                    <a:pt x="772" y="0"/>
                  </a:lnTo>
                  <a:lnTo>
                    <a:pt x="774" y="2"/>
                  </a:lnTo>
                  <a:lnTo>
                    <a:pt x="777" y="4"/>
                  </a:lnTo>
                  <a:lnTo>
                    <a:pt x="780" y="7"/>
                  </a:lnTo>
                  <a:lnTo>
                    <a:pt x="783" y="11"/>
                  </a:lnTo>
                  <a:lnTo>
                    <a:pt x="786" y="17"/>
                  </a:lnTo>
                  <a:lnTo>
                    <a:pt x="790" y="23"/>
                  </a:lnTo>
                  <a:lnTo>
                    <a:pt x="794" y="30"/>
                  </a:lnTo>
                  <a:lnTo>
                    <a:pt x="798" y="37"/>
                  </a:lnTo>
                  <a:lnTo>
                    <a:pt x="802" y="43"/>
                  </a:lnTo>
                  <a:lnTo>
                    <a:pt x="805" y="48"/>
                  </a:lnTo>
                  <a:lnTo>
                    <a:pt x="808" y="52"/>
                  </a:lnTo>
                  <a:lnTo>
                    <a:pt x="811" y="55"/>
                  </a:lnTo>
                  <a:lnTo>
                    <a:pt x="814" y="58"/>
                  </a:lnTo>
                  <a:lnTo>
                    <a:pt x="816" y="59"/>
                  </a:lnTo>
                  <a:lnTo>
                    <a:pt x="819" y="60"/>
                  </a:lnTo>
                  <a:lnTo>
                    <a:pt x="821" y="59"/>
                  </a:lnTo>
                  <a:lnTo>
                    <a:pt x="824" y="58"/>
                  </a:lnTo>
                  <a:lnTo>
                    <a:pt x="827" y="55"/>
                  </a:lnTo>
                  <a:lnTo>
                    <a:pt x="830" y="52"/>
                  </a:lnTo>
                  <a:lnTo>
                    <a:pt x="833" y="48"/>
                  </a:lnTo>
                  <a:lnTo>
                    <a:pt x="836" y="43"/>
                  </a:lnTo>
                  <a:lnTo>
                    <a:pt x="840" y="37"/>
                  </a:lnTo>
                  <a:lnTo>
                    <a:pt x="844" y="30"/>
                  </a:lnTo>
                  <a:lnTo>
                    <a:pt x="848" y="23"/>
                  </a:lnTo>
                  <a:lnTo>
                    <a:pt x="851" y="17"/>
                  </a:lnTo>
                  <a:lnTo>
                    <a:pt x="855" y="11"/>
                  </a:lnTo>
                  <a:lnTo>
                    <a:pt x="858" y="7"/>
                  </a:lnTo>
                  <a:lnTo>
                    <a:pt x="861" y="4"/>
                  </a:lnTo>
                  <a:lnTo>
                    <a:pt x="863" y="2"/>
                  </a:lnTo>
                  <a:lnTo>
                    <a:pt x="866" y="0"/>
                  </a:lnTo>
                  <a:lnTo>
                    <a:pt x="869" y="0"/>
                  </a:lnTo>
                  <a:lnTo>
                    <a:pt x="871" y="0"/>
                  </a:lnTo>
                  <a:lnTo>
                    <a:pt x="874" y="2"/>
                  </a:lnTo>
                  <a:lnTo>
                    <a:pt x="876" y="4"/>
                  </a:lnTo>
                  <a:lnTo>
                    <a:pt x="879" y="7"/>
                  </a:lnTo>
                  <a:lnTo>
                    <a:pt x="882" y="11"/>
                  </a:lnTo>
                  <a:lnTo>
                    <a:pt x="886" y="17"/>
                  </a:lnTo>
                  <a:lnTo>
                    <a:pt x="889" y="23"/>
                  </a:lnTo>
                  <a:lnTo>
                    <a:pt x="893" y="30"/>
                  </a:lnTo>
                </a:path>
              </a:pathLst>
            </a:custGeom>
            <a:noFill/>
            <a:ln w="19050">
              <a:solidFill>
                <a:srgbClr val="C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C00000"/>
                </a:solidFill>
                <a:latin typeface="+mj-lt"/>
              </a:endParaRPr>
            </a:p>
          </p:txBody>
        </p:sp>
        <p:sp>
          <p:nvSpPr>
            <p:cNvPr id="5165" name="Freeform 202">
              <a:extLst>
                <a:ext uri="{FF2B5EF4-FFF2-40B4-BE49-F238E27FC236}">
                  <a16:creationId xmlns:a16="http://schemas.microsoft.com/office/drawing/2014/main" id="{50F84834-A1D9-4E50-B70D-AF13961FC64A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6712459" y="4271498"/>
              <a:ext cx="84138" cy="430212"/>
            </a:xfrm>
            <a:custGeom>
              <a:avLst/>
              <a:gdLst>
                <a:gd name="T0" fmla="*/ 2147483646 w 60"/>
                <a:gd name="T1" fmla="*/ 2147483646 h 306"/>
                <a:gd name="T2" fmla="*/ 2147483646 w 60"/>
                <a:gd name="T3" fmla="*/ 2147483646 h 306"/>
                <a:gd name="T4" fmla="*/ 2147483646 w 60"/>
                <a:gd name="T5" fmla="*/ 2147483646 h 306"/>
                <a:gd name="T6" fmla="*/ 2147483646 w 60"/>
                <a:gd name="T7" fmla="*/ 2147483646 h 306"/>
                <a:gd name="T8" fmla="*/ 2147483646 w 60"/>
                <a:gd name="T9" fmla="*/ 2147483646 h 306"/>
                <a:gd name="T10" fmla="*/ 2147483646 w 60"/>
                <a:gd name="T11" fmla="*/ 2147483646 h 306"/>
                <a:gd name="T12" fmla="*/ 2147483646 w 60"/>
                <a:gd name="T13" fmla="*/ 2147483646 h 306"/>
                <a:gd name="T14" fmla="*/ 2147483646 w 60"/>
                <a:gd name="T15" fmla="*/ 2147483646 h 306"/>
                <a:gd name="T16" fmla="*/ 2147483646 w 60"/>
                <a:gd name="T17" fmla="*/ 2147483646 h 306"/>
                <a:gd name="T18" fmla="*/ 2147483646 w 60"/>
                <a:gd name="T19" fmla="*/ 2147483646 h 306"/>
                <a:gd name="T20" fmla="*/ 2147483646 w 60"/>
                <a:gd name="T21" fmla="*/ 2147483646 h 306"/>
                <a:gd name="T22" fmla="*/ 0 w 60"/>
                <a:gd name="T23" fmla="*/ 2147483646 h 306"/>
                <a:gd name="T24" fmla="*/ 0 w 60"/>
                <a:gd name="T25" fmla="*/ 2147483646 h 306"/>
                <a:gd name="T26" fmla="*/ 2147483646 w 60"/>
                <a:gd name="T27" fmla="*/ 2147483646 h 306"/>
                <a:gd name="T28" fmla="*/ 2147483646 w 60"/>
                <a:gd name="T29" fmla="*/ 2147483646 h 306"/>
                <a:gd name="T30" fmla="*/ 2147483646 w 60"/>
                <a:gd name="T31" fmla="*/ 2147483646 h 306"/>
                <a:gd name="T32" fmla="*/ 2147483646 w 60"/>
                <a:gd name="T33" fmla="*/ 2147483646 h 306"/>
                <a:gd name="T34" fmla="*/ 2147483646 w 60"/>
                <a:gd name="T35" fmla="*/ 2147483646 h 306"/>
                <a:gd name="T36" fmla="*/ 2147483646 w 60"/>
                <a:gd name="T37" fmla="*/ 2147483646 h 306"/>
                <a:gd name="T38" fmla="*/ 2147483646 w 60"/>
                <a:gd name="T39" fmla="*/ 2147483646 h 306"/>
                <a:gd name="T40" fmla="*/ 2147483646 w 60"/>
                <a:gd name="T41" fmla="*/ 2147483646 h 306"/>
                <a:gd name="T42" fmla="*/ 2147483646 w 60"/>
                <a:gd name="T43" fmla="*/ 2147483646 h 306"/>
                <a:gd name="T44" fmla="*/ 2147483646 w 60"/>
                <a:gd name="T45" fmla="*/ 2147483646 h 306"/>
                <a:gd name="T46" fmla="*/ 2147483646 w 60"/>
                <a:gd name="T47" fmla="*/ 2147483646 h 306"/>
                <a:gd name="T48" fmla="*/ 2147483646 w 60"/>
                <a:gd name="T49" fmla="*/ 2147483646 h 306"/>
                <a:gd name="T50" fmla="*/ 2147483646 w 60"/>
                <a:gd name="T51" fmla="*/ 2147483646 h 306"/>
                <a:gd name="T52" fmla="*/ 2147483646 w 60"/>
                <a:gd name="T53" fmla="*/ 2147483646 h 306"/>
                <a:gd name="T54" fmla="*/ 0 w 60"/>
                <a:gd name="T55" fmla="*/ 2147483646 h 306"/>
                <a:gd name="T56" fmla="*/ 0 w 60"/>
                <a:gd name="T57" fmla="*/ 2147483646 h 306"/>
                <a:gd name="T58" fmla="*/ 2147483646 w 60"/>
                <a:gd name="T59" fmla="*/ 2147483646 h 306"/>
                <a:gd name="T60" fmla="*/ 2147483646 w 60"/>
                <a:gd name="T61" fmla="*/ 2147483646 h 306"/>
                <a:gd name="T62" fmla="*/ 2147483646 w 60"/>
                <a:gd name="T63" fmla="*/ 2147483646 h 306"/>
                <a:gd name="T64" fmla="*/ 2147483646 w 60"/>
                <a:gd name="T65" fmla="*/ 2147483646 h 306"/>
                <a:gd name="T66" fmla="*/ 2147483646 w 60"/>
                <a:gd name="T67" fmla="*/ 2147483646 h 306"/>
                <a:gd name="T68" fmla="*/ 2147483646 w 60"/>
                <a:gd name="T69" fmla="*/ 2147483646 h 306"/>
                <a:gd name="T70" fmla="*/ 2147483646 w 60"/>
                <a:gd name="T71" fmla="*/ 2147483646 h 306"/>
                <a:gd name="T72" fmla="*/ 2147483646 w 60"/>
                <a:gd name="T73" fmla="*/ 2147483646 h 306"/>
                <a:gd name="T74" fmla="*/ 2147483646 w 60"/>
                <a:gd name="T75" fmla="*/ 2147483646 h 306"/>
                <a:gd name="T76" fmla="*/ 2147483646 w 60"/>
                <a:gd name="T77" fmla="*/ 2147483646 h 306"/>
                <a:gd name="T78" fmla="*/ 2147483646 w 60"/>
                <a:gd name="T79" fmla="*/ 2147483646 h 306"/>
                <a:gd name="T80" fmla="*/ 2147483646 w 60"/>
                <a:gd name="T81" fmla="*/ 2147483646 h 306"/>
                <a:gd name="T82" fmla="*/ 2147483646 w 60"/>
                <a:gd name="T83" fmla="*/ 2147483646 h 306"/>
                <a:gd name="T84" fmla="*/ 2147483646 w 60"/>
                <a:gd name="T85" fmla="*/ 2147483646 h 306"/>
                <a:gd name="T86" fmla="*/ 0 w 60"/>
                <a:gd name="T87" fmla="*/ 2147483646 h 306"/>
                <a:gd name="T88" fmla="*/ 0 w 60"/>
                <a:gd name="T89" fmla="*/ 2147483646 h 306"/>
                <a:gd name="T90" fmla="*/ 2147483646 w 60"/>
                <a:gd name="T91" fmla="*/ 2147483646 h 306"/>
                <a:gd name="T92" fmla="*/ 2147483646 w 60"/>
                <a:gd name="T93" fmla="*/ 2147483646 h 306"/>
                <a:gd name="T94" fmla="*/ 2147483646 w 60"/>
                <a:gd name="T95" fmla="*/ 2147483646 h 30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60"/>
                <a:gd name="T145" fmla="*/ 0 h 306"/>
                <a:gd name="T146" fmla="*/ 60 w 60"/>
                <a:gd name="T147" fmla="*/ 306 h 30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60" h="306">
                  <a:moveTo>
                    <a:pt x="30" y="306"/>
                  </a:moveTo>
                  <a:lnTo>
                    <a:pt x="37" y="302"/>
                  </a:lnTo>
                  <a:lnTo>
                    <a:pt x="43" y="298"/>
                  </a:lnTo>
                  <a:lnTo>
                    <a:pt x="48" y="295"/>
                  </a:lnTo>
                  <a:lnTo>
                    <a:pt x="53" y="292"/>
                  </a:lnTo>
                  <a:lnTo>
                    <a:pt x="56" y="289"/>
                  </a:lnTo>
                  <a:lnTo>
                    <a:pt x="58" y="286"/>
                  </a:lnTo>
                  <a:lnTo>
                    <a:pt x="60" y="283"/>
                  </a:lnTo>
                  <a:lnTo>
                    <a:pt x="60" y="281"/>
                  </a:lnTo>
                  <a:lnTo>
                    <a:pt x="60" y="278"/>
                  </a:lnTo>
                  <a:lnTo>
                    <a:pt x="58" y="275"/>
                  </a:lnTo>
                  <a:lnTo>
                    <a:pt x="56" y="273"/>
                  </a:lnTo>
                  <a:lnTo>
                    <a:pt x="53" y="270"/>
                  </a:lnTo>
                  <a:lnTo>
                    <a:pt x="48" y="267"/>
                  </a:lnTo>
                  <a:lnTo>
                    <a:pt x="43" y="263"/>
                  </a:lnTo>
                  <a:lnTo>
                    <a:pt x="37" y="259"/>
                  </a:lnTo>
                  <a:lnTo>
                    <a:pt x="30" y="255"/>
                  </a:lnTo>
                  <a:lnTo>
                    <a:pt x="23" y="251"/>
                  </a:lnTo>
                  <a:lnTo>
                    <a:pt x="17" y="247"/>
                  </a:lnTo>
                  <a:lnTo>
                    <a:pt x="12" y="244"/>
                  </a:lnTo>
                  <a:lnTo>
                    <a:pt x="8" y="241"/>
                  </a:lnTo>
                  <a:lnTo>
                    <a:pt x="4" y="238"/>
                  </a:lnTo>
                  <a:lnTo>
                    <a:pt x="2" y="235"/>
                  </a:lnTo>
                  <a:lnTo>
                    <a:pt x="0" y="232"/>
                  </a:lnTo>
                  <a:lnTo>
                    <a:pt x="0" y="230"/>
                  </a:lnTo>
                  <a:lnTo>
                    <a:pt x="0" y="227"/>
                  </a:lnTo>
                  <a:lnTo>
                    <a:pt x="2" y="224"/>
                  </a:lnTo>
                  <a:lnTo>
                    <a:pt x="4" y="222"/>
                  </a:lnTo>
                  <a:lnTo>
                    <a:pt x="8" y="219"/>
                  </a:lnTo>
                  <a:lnTo>
                    <a:pt x="12" y="215"/>
                  </a:lnTo>
                  <a:lnTo>
                    <a:pt x="17" y="212"/>
                  </a:lnTo>
                  <a:lnTo>
                    <a:pt x="23" y="208"/>
                  </a:lnTo>
                  <a:lnTo>
                    <a:pt x="30" y="204"/>
                  </a:lnTo>
                  <a:lnTo>
                    <a:pt x="37" y="200"/>
                  </a:lnTo>
                  <a:lnTo>
                    <a:pt x="43" y="196"/>
                  </a:lnTo>
                  <a:lnTo>
                    <a:pt x="48" y="193"/>
                  </a:lnTo>
                  <a:lnTo>
                    <a:pt x="53" y="190"/>
                  </a:lnTo>
                  <a:lnTo>
                    <a:pt x="56" y="187"/>
                  </a:lnTo>
                  <a:lnTo>
                    <a:pt x="58" y="184"/>
                  </a:lnTo>
                  <a:lnTo>
                    <a:pt x="60" y="181"/>
                  </a:lnTo>
                  <a:lnTo>
                    <a:pt x="60" y="179"/>
                  </a:lnTo>
                  <a:lnTo>
                    <a:pt x="60" y="176"/>
                  </a:lnTo>
                  <a:lnTo>
                    <a:pt x="58" y="173"/>
                  </a:lnTo>
                  <a:lnTo>
                    <a:pt x="56" y="170"/>
                  </a:lnTo>
                  <a:lnTo>
                    <a:pt x="53" y="167"/>
                  </a:lnTo>
                  <a:lnTo>
                    <a:pt x="48" y="164"/>
                  </a:lnTo>
                  <a:lnTo>
                    <a:pt x="43" y="161"/>
                  </a:lnTo>
                  <a:lnTo>
                    <a:pt x="37" y="157"/>
                  </a:lnTo>
                  <a:lnTo>
                    <a:pt x="30" y="153"/>
                  </a:lnTo>
                  <a:lnTo>
                    <a:pt x="23" y="149"/>
                  </a:lnTo>
                  <a:lnTo>
                    <a:pt x="17" y="145"/>
                  </a:lnTo>
                  <a:lnTo>
                    <a:pt x="12" y="142"/>
                  </a:lnTo>
                  <a:lnTo>
                    <a:pt x="8" y="139"/>
                  </a:lnTo>
                  <a:lnTo>
                    <a:pt x="4" y="136"/>
                  </a:lnTo>
                  <a:lnTo>
                    <a:pt x="2" y="133"/>
                  </a:lnTo>
                  <a:lnTo>
                    <a:pt x="0" y="130"/>
                  </a:lnTo>
                  <a:lnTo>
                    <a:pt x="0" y="127"/>
                  </a:lnTo>
                  <a:lnTo>
                    <a:pt x="0" y="125"/>
                  </a:lnTo>
                  <a:lnTo>
                    <a:pt x="2" y="122"/>
                  </a:lnTo>
                  <a:lnTo>
                    <a:pt x="4" y="119"/>
                  </a:lnTo>
                  <a:lnTo>
                    <a:pt x="8" y="116"/>
                  </a:lnTo>
                  <a:lnTo>
                    <a:pt x="12" y="113"/>
                  </a:lnTo>
                  <a:lnTo>
                    <a:pt x="17" y="110"/>
                  </a:lnTo>
                  <a:lnTo>
                    <a:pt x="23" y="106"/>
                  </a:lnTo>
                  <a:lnTo>
                    <a:pt x="30" y="102"/>
                  </a:lnTo>
                  <a:lnTo>
                    <a:pt x="37" y="98"/>
                  </a:lnTo>
                  <a:lnTo>
                    <a:pt x="43" y="94"/>
                  </a:lnTo>
                  <a:lnTo>
                    <a:pt x="48" y="91"/>
                  </a:lnTo>
                  <a:lnTo>
                    <a:pt x="53" y="87"/>
                  </a:lnTo>
                  <a:lnTo>
                    <a:pt x="56" y="84"/>
                  </a:lnTo>
                  <a:lnTo>
                    <a:pt x="58" y="82"/>
                  </a:lnTo>
                  <a:lnTo>
                    <a:pt x="60" y="79"/>
                  </a:lnTo>
                  <a:lnTo>
                    <a:pt x="60" y="76"/>
                  </a:lnTo>
                  <a:lnTo>
                    <a:pt x="60" y="74"/>
                  </a:lnTo>
                  <a:lnTo>
                    <a:pt x="58" y="71"/>
                  </a:lnTo>
                  <a:lnTo>
                    <a:pt x="56" y="68"/>
                  </a:lnTo>
                  <a:lnTo>
                    <a:pt x="53" y="65"/>
                  </a:lnTo>
                  <a:lnTo>
                    <a:pt x="48" y="62"/>
                  </a:lnTo>
                  <a:lnTo>
                    <a:pt x="43" y="59"/>
                  </a:lnTo>
                  <a:lnTo>
                    <a:pt x="37" y="55"/>
                  </a:lnTo>
                  <a:lnTo>
                    <a:pt x="30" y="51"/>
                  </a:lnTo>
                  <a:lnTo>
                    <a:pt x="23" y="47"/>
                  </a:lnTo>
                  <a:lnTo>
                    <a:pt x="17" y="43"/>
                  </a:lnTo>
                  <a:lnTo>
                    <a:pt x="12" y="39"/>
                  </a:lnTo>
                  <a:lnTo>
                    <a:pt x="8" y="36"/>
                  </a:lnTo>
                  <a:lnTo>
                    <a:pt x="4" y="33"/>
                  </a:lnTo>
                  <a:lnTo>
                    <a:pt x="2" y="31"/>
                  </a:lnTo>
                  <a:lnTo>
                    <a:pt x="0" y="28"/>
                  </a:lnTo>
                  <a:lnTo>
                    <a:pt x="0" y="25"/>
                  </a:lnTo>
                  <a:lnTo>
                    <a:pt x="0" y="23"/>
                  </a:lnTo>
                  <a:lnTo>
                    <a:pt x="2" y="20"/>
                  </a:lnTo>
                  <a:lnTo>
                    <a:pt x="4" y="17"/>
                  </a:lnTo>
                  <a:lnTo>
                    <a:pt x="8" y="14"/>
                  </a:lnTo>
                  <a:lnTo>
                    <a:pt x="12" y="11"/>
                  </a:lnTo>
                  <a:lnTo>
                    <a:pt x="17" y="8"/>
                  </a:lnTo>
                  <a:lnTo>
                    <a:pt x="23" y="4"/>
                  </a:lnTo>
                  <a:lnTo>
                    <a:pt x="30" y="0"/>
                  </a:lnTo>
                </a:path>
              </a:pathLst>
            </a:custGeom>
            <a:noFill/>
            <a:ln w="19050">
              <a:solidFill>
                <a:srgbClr val="C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C00000"/>
                </a:solidFill>
                <a:latin typeface="+mj-lt"/>
              </a:endParaRPr>
            </a:p>
          </p:txBody>
        </p:sp>
        <p:sp>
          <p:nvSpPr>
            <p:cNvPr id="5166" name="Freeform 203">
              <a:extLst>
                <a:ext uri="{FF2B5EF4-FFF2-40B4-BE49-F238E27FC236}">
                  <a16:creationId xmlns:a16="http://schemas.microsoft.com/office/drawing/2014/main" id="{4004796E-B9D3-498A-BBB4-709D461D1219}"/>
                </a:ext>
              </a:extLst>
            </p:cNvPr>
            <p:cNvSpPr>
              <a:spLocks/>
            </p:cNvSpPr>
            <p:nvPr/>
          </p:nvSpPr>
          <p:spPr bwMode="auto">
            <a:xfrm rot="-5400000">
              <a:off x="6320032" y="3865221"/>
              <a:ext cx="1258888" cy="84137"/>
            </a:xfrm>
            <a:custGeom>
              <a:avLst/>
              <a:gdLst>
                <a:gd name="T0" fmla="*/ 2147483646 w 893"/>
                <a:gd name="T1" fmla="*/ 2147483646 h 60"/>
                <a:gd name="T2" fmla="*/ 2147483646 w 893"/>
                <a:gd name="T3" fmla="*/ 2147483646 h 60"/>
                <a:gd name="T4" fmla="*/ 2147483646 w 893"/>
                <a:gd name="T5" fmla="*/ 2147483646 h 60"/>
                <a:gd name="T6" fmla="*/ 2147483646 w 893"/>
                <a:gd name="T7" fmla="*/ 2147483646 h 60"/>
                <a:gd name="T8" fmla="*/ 2147483646 w 893"/>
                <a:gd name="T9" fmla="*/ 0 h 60"/>
                <a:gd name="T10" fmla="*/ 2147483646 w 893"/>
                <a:gd name="T11" fmla="*/ 2147483646 h 60"/>
                <a:gd name="T12" fmla="*/ 2147483646 w 893"/>
                <a:gd name="T13" fmla="*/ 2147483646 h 60"/>
                <a:gd name="T14" fmla="*/ 2147483646 w 893"/>
                <a:gd name="T15" fmla="*/ 2147483646 h 60"/>
                <a:gd name="T16" fmla="*/ 2147483646 w 893"/>
                <a:gd name="T17" fmla="*/ 2147483646 h 60"/>
                <a:gd name="T18" fmla="*/ 2147483646 w 893"/>
                <a:gd name="T19" fmla="*/ 2147483646 h 60"/>
                <a:gd name="T20" fmla="*/ 2147483646 w 893"/>
                <a:gd name="T21" fmla="*/ 2147483646 h 60"/>
                <a:gd name="T22" fmla="*/ 2147483646 w 893"/>
                <a:gd name="T23" fmla="*/ 2147483646 h 60"/>
                <a:gd name="T24" fmla="*/ 2147483646 w 893"/>
                <a:gd name="T25" fmla="*/ 2147483646 h 60"/>
                <a:gd name="T26" fmla="*/ 2147483646 w 893"/>
                <a:gd name="T27" fmla="*/ 2147483646 h 60"/>
                <a:gd name="T28" fmla="*/ 2147483646 w 893"/>
                <a:gd name="T29" fmla="*/ 2147483646 h 60"/>
                <a:gd name="T30" fmla="*/ 2147483646 w 893"/>
                <a:gd name="T31" fmla="*/ 2147483646 h 60"/>
                <a:gd name="T32" fmla="*/ 2147483646 w 893"/>
                <a:gd name="T33" fmla="*/ 2147483646 h 60"/>
                <a:gd name="T34" fmla="*/ 2147483646 w 893"/>
                <a:gd name="T35" fmla="*/ 0 h 60"/>
                <a:gd name="T36" fmla="*/ 2147483646 w 893"/>
                <a:gd name="T37" fmla="*/ 2147483646 h 60"/>
                <a:gd name="T38" fmla="*/ 2147483646 w 893"/>
                <a:gd name="T39" fmla="*/ 2147483646 h 60"/>
                <a:gd name="T40" fmla="*/ 2147483646 w 893"/>
                <a:gd name="T41" fmla="*/ 2147483646 h 60"/>
                <a:gd name="T42" fmla="*/ 2147483646 w 893"/>
                <a:gd name="T43" fmla="*/ 2147483646 h 60"/>
                <a:gd name="T44" fmla="*/ 2147483646 w 893"/>
                <a:gd name="T45" fmla="*/ 2147483646 h 60"/>
                <a:gd name="T46" fmla="*/ 2147483646 w 893"/>
                <a:gd name="T47" fmla="*/ 0 h 60"/>
                <a:gd name="T48" fmla="*/ 2147483646 w 893"/>
                <a:gd name="T49" fmla="*/ 2147483646 h 60"/>
                <a:gd name="T50" fmla="*/ 2147483646 w 893"/>
                <a:gd name="T51" fmla="*/ 2147483646 h 60"/>
                <a:gd name="T52" fmla="*/ 2147483646 w 893"/>
                <a:gd name="T53" fmla="*/ 2147483646 h 60"/>
                <a:gd name="T54" fmla="*/ 2147483646 w 893"/>
                <a:gd name="T55" fmla="*/ 2147483646 h 60"/>
                <a:gd name="T56" fmla="*/ 2147483646 w 893"/>
                <a:gd name="T57" fmla="*/ 2147483646 h 60"/>
                <a:gd name="T58" fmla="*/ 2147483646 w 893"/>
                <a:gd name="T59" fmla="*/ 2147483646 h 60"/>
                <a:gd name="T60" fmla="*/ 2147483646 w 893"/>
                <a:gd name="T61" fmla="*/ 2147483646 h 60"/>
                <a:gd name="T62" fmla="*/ 2147483646 w 893"/>
                <a:gd name="T63" fmla="*/ 2147483646 h 60"/>
                <a:gd name="T64" fmla="*/ 2147483646 w 893"/>
                <a:gd name="T65" fmla="*/ 2147483646 h 60"/>
                <a:gd name="T66" fmla="*/ 2147483646 w 893"/>
                <a:gd name="T67" fmla="*/ 2147483646 h 60"/>
                <a:gd name="T68" fmla="*/ 2147483646 w 893"/>
                <a:gd name="T69" fmla="*/ 2147483646 h 60"/>
                <a:gd name="T70" fmla="*/ 2147483646 w 893"/>
                <a:gd name="T71" fmla="*/ 2147483646 h 60"/>
                <a:gd name="T72" fmla="*/ 2147483646 w 893"/>
                <a:gd name="T73" fmla="*/ 0 h 60"/>
                <a:gd name="T74" fmla="*/ 2147483646 w 893"/>
                <a:gd name="T75" fmla="*/ 2147483646 h 60"/>
                <a:gd name="T76" fmla="*/ 2147483646 w 893"/>
                <a:gd name="T77" fmla="*/ 2147483646 h 60"/>
                <a:gd name="T78" fmla="*/ 2147483646 w 893"/>
                <a:gd name="T79" fmla="*/ 2147483646 h 60"/>
                <a:gd name="T80" fmla="*/ 2147483646 w 893"/>
                <a:gd name="T81" fmla="*/ 2147483646 h 60"/>
                <a:gd name="T82" fmla="*/ 2147483646 w 893"/>
                <a:gd name="T83" fmla="*/ 2147483646 h 60"/>
                <a:gd name="T84" fmla="*/ 2147483646 w 893"/>
                <a:gd name="T85" fmla="*/ 2147483646 h 60"/>
                <a:gd name="T86" fmla="*/ 2147483646 w 893"/>
                <a:gd name="T87" fmla="*/ 2147483646 h 60"/>
                <a:gd name="T88" fmla="*/ 2147483646 w 893"/>
                <a:gd name="T89" fmla="*/ 2147483646 h 60"/>
                <a:gd name="T90" fmla="*/ 2147483646 w 893"/>
                <a:gd name="T91" fmla="*/ 2147483646 h 60"/>
                <a:gd name="T92" fmla="*/ 2147483646 w 893"/>
                <a:gd name="T93" fmla="*/ 2147483646 h 60"/>
                <a:gd name="T94" fmla="*/ 2147483646 w 893"/>
                <a:gd name="T95" fmla="*/ 2147483646 h 60"/>
                <a:gd name="T96" fmla="*/ 2147483646 w 893"/>
                <a:gd name="T97" fmla="*/ 2147483646 h 60"/>
                <a:gd name="T98" fmla="*/ 2147483646 w 893"/>
                <a:gd name="T99" fmla="*/ 0 h 60"/>
                <a:gd name="T100" fmla="*/ 2147483646 w 893"/>
                <a:gd name="T101" fmla="*/ 2147483646 h 60"/>
                <a:gd name="T102" fmla="*/ 2147483646 w 893"/>
                <a:gd name="T103" fmla="*/ 2147483646 h 60"/>
                <a:gd name="T104" fmla="*/ 2147483646 w 893"/>
                <a:gd name="T105" fmla="*/ 2147483646 h 60"/>
                <a:gd name="T106" fmla="*/ 2147483646 w 893"/>
                <a:gd name="T107" fmla="*/ 2147483646 h 60"/>
                <a:gd name="T108" fmla="*/ 2147483646 w 893"/>
                <a:gd name="T109" fmla="*/ 2147483646 h 60"/>
                <a:gd name="T110" fmla="*/ 2147483646 w 893"/>
                <a:gd name="T111" fmla="*/ 0 h 60"/>
                <a:gd name="T112" fmla="*/ 2147483646 w 893"/>
                <a:gd name="T113" fmla="*/ 2147483646 h 6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893"/>
                <a:gd name="T172" fmla="*/ 0 h 60"/>
                <a:gd name="T173" fmla="*/ 893 w 893"/>
                <a:gd name="T174" fmla="*/ 60 h 60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893" h="60">
                  <a:moveTo>
                    <a:pt x="0" y="30"/>
                  </a:moveTo>
                  <a:lnTo>
                    <a:pt x="4" y="37"/>
                  </a:lnTo>
                  <a:lnTo>
                    <a:pt x="8" y="43"/>
                  </a:lnTo>
                  <a:lnTo>
                    <a:pt x="11" y="48"/>
                  </a:lnTo>
                  <a:lnTo>
                    <a:pt x="14" y="52"/>
                  </a:lnTo>
                  <a:lnTo>
                    <a:pt x="17" y="55"/>
                  </a:lnTo>
                  <a:lnTo>
                    <a:pt x="20" y="58"/>
                  </a:lnTo>
                  <a:lnTo>
                    <a:pt x="22" y="59"/>
                  </a:lnTo>
                  <a:lnTo>
                    <a:pt x="25" y="60"/>
                  </a:lnTo>
                  <a:lnTo>
                    <a:pt x="27" y="59"/>
                  </a:lnTo>
                  <a:lnTo>
                    <a:pt x="30" y="58"/>
                  </a:lnTo>
                  <a:lnTo>
                    <a:pt x="33" y="55"/>
                  </a:lnTo>
                  <a:lnTo>
                    <a:pt x="36" y="52"/>
                  </a:lnTo>
                  <a:lnTo>
                    <a:pt x="39" y="48"/>
                  </a:lnTo>
                  <a:lnTo>
                    <a:pt x="42" y="43"/>
                  </a:lnTo>
                  <a:lnTo>
                    <a:pt x="46" y="37"/>
                  </a:lnTo>
                  <a:lnTo>
                    <a:pt x="50" y="30"/>
                  </a:lnTo>
                  <a:lnTo>
                    <a:pt x="54" y="23"/>
                  </a:lnTo>
                  <a:lnTo>
                    <a:pt x="57" y="17"/>
                  </a:lnTo>
                  <a:lnTo>
                    <a:pt x="61" y="11"/>
                  </a:lnTo>
                  <a:lnTo>
                    <a:pt x="64" y="7"/>
                  </a:lnTo>
                  <a:lnTo>
                    <a:pt x="67" y="4"/>
                  </a:lnTo>
                  <a:lnTo>
                    <a:pt x="69" y="2"/>
                  </a:lnTo>
                  <a:lnTo>
                    <a:pt x="72" y="0"/>
                  </a:lnTo>
                  <a:lnTo>
                    <a:pt x="74" y="0"/>
                  </a:lnTo>
                  <a:lnTo>
                    <a:pt x="77" y="0"/>
                  </a:lnTo>
                  <a:lnTo>
                    <a:pt x="80" y="2"/>
                  </a:lnTo>
                  <a:lnTo>
                    <a:pt x="82" y="4"/>
                  </a:lnTo>
                  <a:lnTo>
                    <a:pt x="85" y="7"/>
                  </a:lnTo>
                  <a:lnTo>
                    <a:pt x="88" y="11"/>
                  </a:lnTo>
                  <a:lnTo>
                    <a:pt x="92" y="17"/>
                  </a:lnTo>
                  <a:lnTo>
                    <a:pt x="95" y="23"/>
                  </a:lnTo>
                  <a:lnTo>
                    <a:pt x="99" y="30"/>
                  </a:lnTo>
                  <a:lnTo>
                    <a:pt x="103" y="37"/>
                  </a:lnTo>
                  <a:lnTo>
                    <a:pt x="107" y="43"/>
                  </a:lnTo>
                  <a:lnTo>
                    <a:pt x="110" y="48"/>
                  </a:lnTo>
                  <a:lnTo>
                    <a:pt x="113" y="52"/>
                  </a:lnTo>
                  <a:lnTo>
                    <a:pt x="116" y="55"/>
                  </a:lnTo>
                  <a:lnTo>
                    <a:pt x="119" y="58"/>
                  </a:lnTo>
                  <a:lnTo>
                    <a:pt x="122" y="59"/>
                  </a:lnTo>
                  <a:lnTo>
                    <a:pt x="124" y="60"/>
                  </a:lnTo>
                  <a:lnTo>
                    <a:pt x="127" y="59"/>
                  </a:lnTo>
                  <a:lnTo>
                    <a:pt x="129" y="58"/>
                  </a:lnTo>
                  <a:lnTo>
                    <a:pt x="132" y="55"/>
                  </a:lnTo>
                  <a:lnTo>
                    <a:pt x="135" y="52"/>
                  </a:lnTo>
                  <a:lnTo>
                    <a:pt x="138" y="48"/>
                  </a:lnTo>
                  <a:lnTo>
                    <a:pt x="141" y="43"/>
                  </a:lnTo>
                  <a:lnTo>
                    <a:pt x="145" y="37"/>
                  </a:lnTo>
                  <a:lnTo>
                    <a:pt x="149" y="30"/>
                  </a:lnTo>
                  <a:lnTo>
                    <a:pt x="153" y="23"/>
                  </a:lnTo>
                  <a:lnTo>
                    <a:pt x="157" y="17"/>
                  </a:lnTo>
                  <a:lnTo>
                    <a:pt x="160" y="11"/>
                  </a:lnTo>
                  <a:lnTo>
                    <a:pt x="163" y="7"/>
                  </a:lnTo>
                  <a:lnTo>
                    <a:pt x="166" y="4"/>
                  </a:lnTo>
                  <a:lnTo>
                    <a:pt x="169" y="2"/>
                  </a:lnTo>
                  <a:lnTo>
                    <a:pt x="171" y="0"/>
                  </a:lnTo>
                  <a:lnTo>
                    <a:pt x="174" y="0"/>
                  </a:lnTo>
                  <a:lnTo>
                    <a:pt x="176" y="0"/>
                  </a:lnTo>
                  <a:lnTo>
                    <a:pt x="179" y="2"/>
                  </a:lnTo>
                  <a:lnTo>
                    <a:pt x="182" y="4"/>
                  </a:lnTo>
                  <a:lnTo>
                    <a:pt x="184" y="7"/>
                  </a:lnTo>
                  <a:lnTo>
                    <a:pt x="188" y="11"/>
                  </a:lnTo>
                  <a:lnTo>
                    <a:pt x="191" y="17"/>
                  </a:lnTo>
                  <a:lnTo>
                    <a:pt x="195" y="23"/>
                  </a:lnTo>
                  <a:lnTo>
                    <a:pt x="199" y="30"/>
                  </a:lnTo>
                  <a:lnTo>
                    <a:pt x="203" y="37"/>
                  </a:lnTo>
                  <a:lnTo>
                    <a:pt x="206" y="43"/>
                  </a:lnTo>
                  <a:lnTo>
                    <a:pt x="209" y="48"/>
                  </a:lnTo>
                  <a:lnTo>
                    <a:pt x="213" y="52"/>
                  </a:lnTo>
                  <a:lnTo>
                    <a:pt x="215" y="55"/>
                  </a:lnTo>
                  <a:lnTo>
                    <a:pt x="218" y="58"/>
                  </a:lnTo>
                  <a:lnTo>
                    <a:pt x="221" y="59"/>
                  </a:lnTo>
                  <a:lnTo>
                    <a:pt x="223" y="60"/>
                  </a:lnTo>
                  <a:lnTo>
                    <a:pt x="226" y="59"/>
                  </a:lnTo>
                  <a:lnTo>
                    <a:pt x="229" y="58"/>
                  </a:lnTo>
                  <a:lnTo>
                    <a:pt x="231" y="55"/>
                  </a:lnTo>
                  <a:lnTo>
                    <a:pt x="234" y="52"/>
                  </a:lnTo>
                  <a:lnTo>
                    <a:pt x="237" y="48"/>
                  </a:lnTo>
                  <a:lnTo>
                    <a:pt x="241" y="43"/>
                  </a:lnTo>
                  <a:lnTo>
                    <a:pt x="244" y="37"/>
                  </a:lnTo>
                  <a:lnTo>
                    <a:pt x="248" y="30"/>
                  </a:lnTo>
                  <a:lnTo>
                    <a:pt x="252" y="23"/>
                  </a:lnTo>
                  <a:lnTo>
                    <a:pt x="256" y="17"/>
                  </a:lnTo>
                  <a:lnTo>
                    <a:pt x="259" y="11"/>
                  </a:lnTo>
                  <a:lnTo>
                    <a:pt x="262" y="7"/>
                  </a:lnTo>
                  <a:lnTo>
                    <a:pt x="265" y="4"/>
                  </a:lnTo>
                  <a:lnTo>
                    <a:pt x="268" y="2"/>
                  </a:lnTo>
                  <a:lnTo>
                    <a:pt x="270" y="0"/>
                  </a:lnTo>
                  <a:lnTo>
                    <a:pt x="273" y="0"/>
                  </a:lnTo>
                  <a:lnTo>
                    <a:pt x="276" y="0"/>
                  </a:lnTo>
                  <a:lnTo>
                    <a:pt x="278" y="2"/>
                  </a:lnTo>
                  <a:lnTo>
                    <a:pt x="281" y="4"/>
                  </a:lnTo>
                  <a:lnTo>
                    <a:pt x="284" y="7"/>
                  </a:lnTo>
                  <a:lnTo>
                    <a:pt x="287" y="11"/>
                  </a:lnTo>
                  <a:lnTo>
                    <a:pt x="290" y="17"/>
                  </a:lnTo>
                  <a:lnTo>
                    <a:pt x="294" y="23"/>
                  </a:lnTo>
                  <a:lnTo>
                    <a:pt x="298" y="30"/>
                  </a:lnTo>
                  <a:lnTo>
                    <a:pt x="302" y="37"/>
                  </a:lnTo>
                  <a:lnTo>
                    <a:pt x="305" y="43"/>
                  </a:lnTo>
                  <a:lnTo>
                    <a:pt x="309" y="48"/>
                  </a:lnTo>
                  <a:lnTo>
                    <a:pt x="312" y="52"/>
                  </a:lnTo>
                  <a:lnTo>
                    <a:pt x="315" y="55"/>
                  </a:lnTo>
                  <a:lnTo>
                    <a:pt x="317" y="58"/>
                  </a:lnTo>
                  <a:lnTo>
                    <a:pt x="320" y="59"/>
                  </a:lnTo>
                  <a:lnTo>
                    <a:pt x="323" y="60"/>
                  </a:lnTo>
                  <a:lnTo>
                    <a:pt x="325" y="59"/>
                  </a:lnTo>
                  <a:lnTo>
                    <a:pt x="328" y="58"/>
                  </a:lnTo>
                  <a:lnTo>
                    <a:pt x="330" y="55"/>
                  </a:lnTo>
                  <a:lnTo>
                    <a:pt x="333" y="52"/>
                  </a:lnTo>
                  <a:lnTo>
                    <a:pt x="336" y="48"/>
                  </a:lnTo>
                  <a:lnTo>
                    <a:pt x="340" y="43"/>
                  </a:lnTo>
                  <a:lnTo>
                    <a:pt x="343" y="37"/>
                  </a:lnTo>
                  <a:lnTo>
                    <a:pt x="347" y="30"/>
                  </a:lnTo>
                  <a:lnTo>
                    <a:pt x="351" y="23"/>
                  </a:lnTo>
                  <a:lnTo>
                    <a:pt x="355" y="17"/>
                  </a:lnTo>
                  <a:lnTo>
                    <a:pt x="358" y="11"/>
                  </a:lnTo>
                  <a:lnTo>
                    <a:pt x="361" y="7"/>
                  </a:lnTo>
                  <a:lnTo>
                    <a:pt x="364" y="4"/>
                  </a:lnTo>
                  <a:lnTo>
                    <a:pt x="367" y="2"/>
                  </a:lnTo>
                  <a:lnTo>
                    <a:pt x="370" y="0"/>
                  </a:lnTo>
                  <a:lnTo>
                    <a:pt x="372" y="0"/>
                  </a:lnTo>
                  <a:lnTo>
                    <a:pt x="375" y="0"/>
                  </a:lnTo>
                  <a:lnTo>
                    <a:pt x="377" y="2"/>
                  </a:lnTo>
                  <a:lnTo>
                    <a:pt x="380" y="4"/>
                  </a:lnTo>
                  <a:lnTo>
                    <a:pt x="383" y="7"/>
                  </a:lnTo>
                  <a:lnTo>
                    <a:pt x="386" y="11"/>
                  </a:lnTo>
                  <a:lnTo>
                    <a:pt x="389" y="17"/>
                  </a:lnTo>
                  <a:lnTo>
                    <a:pt x="393" y="23"/>
                  </a:lnTo>
                  <a:lnTo>
                    <a:pt x="397" y="30"/>
                  </a:lnTo>
                  <a:lnTo>
                    <a:pt x="401" y="37"/>
                  </a:lnTo>
                  <a:lnTo>
                    <a:pt x="405" y="43"/>
                  </a:lnTo>
                  <a:lnTo>
                    <a:pt x="408" y="48"/>
                  </a:lnTo>
                  <a:lnTo>
                    <a:pt x="411" y="52"/>
                  </a:lnTo>
                  <a:lnTo>
                    <a:pt x="414" y="55"/>
                  </a:lnTo>
                  <a:lnTo>
                    <a:pt x="417" y="58"/>
                  </a:lnTo>
                  <a:lnTo>
                    <a:pt x="419" y="59"/>
                  </a:lnTo>
                  <a:lnTo>
                    <a:pt x="422" y="60"/>
                  </a:lnTo>
                  <a:lnTo>
                    <a:pt x="424" y="59"/>
                  </a:lnTo>
                  <a:lnTo>
                    <a:pt x="427" y="58"/>
                  </a:lnTo>
                  <a:lnTo>
                    <a:pt x="430" y="55"/>
                  </a:lnTo>
                  <a:lnTo>
                    <a:pt x="433" y="52"/>
                  </a:lnTo>
                  <a:lnTo>
                    <a:pt x="436" y="48"/>
                  </a:lnTo>
                  <a:lnTo>
                    <a:pt x="439" y="43"/>
                  </a:lnTo>
                  <a:lnTo>
                    <a:pt x="443" y="37"/>
                  </a:lnTo>
                  <a:lnTo>
                    <a:pt x="447" y="30"/>
                  </a:lnTo>
                  <a:lnTo>
                    <a:pt x="451" y="23"/>
                  </a:lnTo>
                  <a:lnTo>
                    <a:pt x="454" y="17"/>
                  </a:lnTo>
                  <a:lnTo>
                    <a:pt x="458" y="11"/>
                  </a:lnTo>
                  <a:lnTo>
                    <a:pt x="461" y="7"/>
                  </a:lnTo>
                  <a:lnTo>
                    <a:pt x="464" y="4"/>
                  </a:lnTo>
                  <a:lnTo>
                    <a:pt x="466" y="2"/>
                  </a:lnTo>
                  <a:lnTo>
                    <a:pt x="469" y="0"/>
                  </a:lnTo>
                  <a:lnTo>
                    <a:pt x="471" y="0"/>
                  </a:lnTo>
                  <a:lnTo>
                    <a:pt x="474" y="0"/>
                  </a:lnTo>
                  <a:lnTo>
                    <a:pt x="477" y="2"/>
                  </a:lnTo>
                  <a:lnTo>
                    <a:pt x="479" y="4"/>
                  </a:lnTo>
                  <a:lnTo>
                    <a:pt x="482" y="7"/>
                  </a:lnTo>
                  <a:lnTo>
                    <a:pt x="485" y="11"/>
                  </a:lnTo>
                  <a:lnTo>
                    <a:pt x="489" y="17"/>
                  </a:lnTo>
                  <a:lnTo>
                    <a:pt x="492" y="23"/>
                  </a:lnTo>
                  <a:lnTo>
                    <a:pt x="496" y="30"/>
                  </a:lnTo>
                  <a:lnTo>
                    <a:pt x="500" y="37"/>
                  </a:lnTo>
                  <a:lnTo>
                    <a:pt x="504" y="43"/>
                  </a:lnTo>
                  <a:lnTo>
                    <a:pt x="507" y="48"/>
                  </a:lnTo>
                  <a:lnTo>
                    <a:pt x="510" y="52"/>
                  </a:lnTo>
                  <a:lnTo>
                    <a:pt x="513" y="55"/>
                  </a:lnTo>
                  <a:lnTo>
                    <a:pt x="516" y="58"/>
                  </a:lnTo>
                  <a:lnTo>
                    <a:pt x="519" y="59"/>
                  </a:lnTo>
                  <a:lnTo>
                    <a:pt x="521" y="60"/>
                  </a:lnTo>
                  <a:lnTo>
                    <a:pt x="524" y="59"/>
                  </a:lnTo>
                  <a:lnTo>
                    <a:pt x="526" y="58"/>
                  </a:lnTo>
                  <a:lnTo>
                    <a:pt x="529" y="55"/>
                  </a:lnTo>
                  <a:lnTo>
                    <a:pt x="532" y="52"/>
                  </a:lnTo>
                  <a:lnTo>
                    <a:pt x="535" y="48"/>
                  </a:lnTo>
                  <a:lnTo>
                    <a:pt x="538" y="43"/>
                  </a:lnTo>
                  <a:lnTo>
                    <a:pt x="542" y="37"/>
                  </a:lnTo>
                  <a:lnTo>
                    <a:pt x="546" y="30"/>
                  </a:lnTo>
                  <a:lnTo>
                    <a:pt x="550" y="23"/>
                  </a:lnTo>
                  <a:lnTo>
                    <a:pt x="554" y="17"/>
                  </a:lnTo>
                  <a:lnTo>
                    <a:pt x="557" y="11"/>
                  </a:lnTo>
                  <a:lnTo>
                    <a:pt x="560" y="7"/>
                  </a:lnTo>
                  <a:lnTo>
                    <a:pt x="563" y="4"/>
                  </a:lnTo>
                  <a:lnTo>
                    <a:pt x="566" y="2"/>
                  </a:lnTo>
                  <a:lnTo>
                    <a:pt x="568" y="0"/>
                  </a:lnTo>
                  <a:lnTo>
                    <a:pt x="571" y="0"/>
                  </a:lnTo>
                  <a:lnTo>
                    <a:pt x="573" y="0"/>
                  </a:lnTo>
                  <a:lnTo>
                    <a:pt x="576" y="2"/>
                  </a:lnTo>
                  <a:lnTo>
                    <a:pt x="579" y="4"/>
                  </a:lnTo>
                  <a:lnTo>
                    <a:pt x="582" y="7"/>
                  </a:lnTo>
                  <a:lnTo>
                    <a:pt x="585" y="11"/>
                  </a:lnTo>
                  <a:lnTo>
                    <a:pt x="588" y="17"/>
                  </a:lnTo>
                  <a:lnTo>
                    <a:pt x="592" y="23"/>
                  </a:lnTo>
                  <a:lnTo>
                    <a:pt x="596" y="30"/>
                  </a:lnTo>
                  <a:lnTo>
                    <a:pt x="600" y="37"/>
                  </a:lnTo>
                  <a:lnTo>
                    <a:pt x="603" y="43"/>
                  </a:lnTo>
                  <a:lnTo>
                    <a:pt x="607" y="48"/>
                  </a:lnTo>
                  <a:lnTo>
                    <a:pt x="610" y="52"/>
                  </a:lnTo>
                  <a:lnTo>
                    <a:pt x="612" y="55"/>
                  </a:lnTo>
                  <a:lnTo>
                    <a:pt x="615" y="58"/>
                  </a:lnTo>
                  <a:lnTo>
                    <a:pt x="618" y="59"/>
                  </a:lnTo>
                  <a:lnTo>
                    <a:pt x="620" y="60"/>
                  </a:lnTo>
                  <a:lnTo>
                    <a:pt x="623" y="59"/>
                  </a:lnTo>
                  <a:lnTo>
                    <a:pt x="626" y="58"/>
                  </a:lnTo>
                  <a:lnTo>
                    <a:pt x="628" y="55"/>
                  </a:lnTo>
                  <a:lnTo>
                    <a:pt x="631" y="52"/>
                  </a:lnTo>
                  <a:lnTo>
                    <a:pt x="634" y="48"/>
                  </a:lnTo>
                  <a:lnTo>
                    <a:pt x="638" y="43"/>
                  </a:lnTo>
                  <a:lnTo>
                    <a:pt x="641" y="37"/>
                  </a:lnTo>
                  <a:lnTo>
                    <a:pt x="645" y="30"/>
                  </a:lnTo>
                  <a:lnTo>
                    <a:pt x="649" y="23"/>
                  </a:lnTo>
                  <a:lnTo>
                    <a:pt x="653" y="17"/>
                  </a:lnTo>
                  <a:lnTo>
                    <a:pt x="656" y="11"/>
                  </a:lnTo>
                  <a:lnTo>
                    <a:pt x="659" y="7"/>
                  </a:lnTo>
                  <a:lnTo>
                    <a:pt x="662" y="4"/>
                  </a:lnTo>
                  <a:lnTo>
                    <a:pt x="665" y="2"/>
                  </a:lnTo>
                  <a:lnTo>
                    <a:pt x="667" y="0"/>
                  </a:lnTo>
                  <a:lnTo>
                    <a:pt x="670" y="0"/>
                  </a:lnTo>
                  <a:lnTo>
                    <a:pt x="673" y="0"/>
                  </a:lnTo>
                  <a:lnTo>
                    <a:pt x="675" y="2"/>
                  </a:lnTo>
                  <a:lnTo>
                    <a:pt x="678" y="4"/>
                  </a:lnTo>
                  <a:lnTo>
                    <a:pt x="681" y="7"/>
                  </a:lnTo>
                  <a:lnTo>
                    <a:pt x="684" y="11"/>
                  </a:lnTo>
                  <a:lnTo>
                    <a:pt x="687" y="17"/>
                  </a:lnTo>
                  <a:lnTo>
                    <a:pt x="691" y="23"/>
                  </a:lnTo>
                  <a:lnTo>
                    <a:pt x="695" y="30"/>
                  </a:lnTo>
                  <a:lnTo>
                    <a:pt x="699" y="37"/>
                  </a:lnTo>
                  <a:lnTo>
                    <a:pt x="702" y="43"/>
                  </a:lnTo>
                  <a:lnTo>
                    <a:pt x="706" y="48"/>
                  </a:lnTo>
                  <a:lnTo>
                    <a:pt x="709" y="52"/>
                  </a:lnTo>
                  <a:lnTo>
                    <a:pt x="712" y="55"/>
                  </a:lnTo>
                  <a:lnTo>
                    <a:pt x="714" y="58"/>
                  </a:lnTo>
                  <a:lnTo>
                    <a:pt x="717" y="59"/>
                  </a:lnTo>
                  <a:lnTo>
                    <a:pt x="720" y="60"/>
                  </a:lnTo>
                  <a:lnTo>
                    <a:pt x="722" y="59"/>
                  </a:lnTo>
                  <a:lnTo>
                    <a:pt x="725" y="58"/>
                  </a:lnTo>
                  <a:lnTo>
                    <a:pt x="728" y="55"/>
                  </a:lnTo>
                  <a:lnTo>
                    <a:pt x="730" y="52"/>
                  </a:lnTo>
                  <a:lnTo>
                    <a:pt x="733" y="48"/>
                  </a:lnTo>
                  <a:lnTo>
                    <a:pt x="737" y="43"/>
                  </a:lnTo>
                  <a:lnTo>
                    <a:pt x="740" y="37"/>
                  </a:lnTo>
                  <a:lnTo>
                    <a:pt x="744" y="30"/>
                  </a:lnTo>
                  <a:lnTo>
                    <a:pt x="748" y="23"/>
                  </a:lnTo>
                  <a:lnTo>
                    <a:pt x="752" y="17"/>
                  </a:lnTo>
                  <a:lnTo>
                    <a:pt x="755" y="11"/>
                  </a:lnTo>
                  <a:lnTo>
                    <a:pt x="758" y="7"/>
                  </a:lnTo>
                  <a:lnTo>
                    <a:pt x="761" y="4"/>
                  </a:lnTo>
                  <a:lnTo>
                    <a:pt x="764" y="2"/>
                  </a:lnTo>
                  <a:lnTo>
                    <a:pt x="767" y="0"/>
                  </a:lnTo>
                  <a:lnTo>
                    <a:pt x="769" y="0"/>
                  </a:lnTo>
                  <a:lnTo>
                    <a:pt x="772" y="0"/>
                  </a:lnTo>
                  <a:lnTo>
                    <a:pt x="774" y="2"/>
                  </a:lnTo>
                  <a:lnTo>
                    <a:pt x="777" y="4"/>
                  </a:lnTo>
                  <a:lnTo>
                    <a:pt x="780" y="7"/>
                  </a:lnTo>
                  <a:lnTo>
                    <a:pt x="783" y="11"/>
                  </a:lnTo>
                  <a:lnTo>
                    <a:pt x="786" y="17"/>
                  </a:lnTo>
                  <a:lnTo>
                    <a:pt x="790" y="23"/>
                  </a:lnTo>
                  <a:lnTo>
                    <a:pt x="794" y="30"/>
                  </a:lnTo>
                  <a:lnTo>
                    <a:pt x="798" y="37"/>
                  </a:lnTo>
                  <a:lnTo>
                    <a:pt x="802" y="43"/>
                  </a:lnTo>
                  <a:lnTo>
                    <a:pt x="805" y="48"/>
                  </a:lnTo>
                  <a:lnTo>
                    <a:pt x="808" y="52"/>
                  </a:lnTo>
                  <a:lnTo>
                    <a:pt x="811" y="55"/>
                  </a:lnTo>
                  <a:lnTo>
                    <a:pt x="814" y="58"/>
                  </a:lnTo>
                  <a:lnTo>
                    <a:pt x="816" y="59"/>
                  </a:lnTo>
                  <a:lnTo>
                    <a:pt x="819" y="60"/>
                  </a:lnTo>
                  <a:lnTo>
                    <a:pt x="821" y="59"/>
                  </a:lnTo>
                  <a:lnTo>
                    <a:pt x="824" y="58"/>
                  </a:lnTo>
                  <a:lnTo>
                    <a:pt x="827" y="55"/>
                  </a:lnTo>
                  <a:lnTo>
                    <a:pt x="830" y="52"/>
                  </a:lnTo>
                  <a:lnTo>
                    <a:pt x="833" y="48"/>
                  </a:lnTo>
                  <a:lnTo>
                    <a:pt x="836" y="43"/>
                  </a:lnTo>
                  <a:lnTo>
                    <a:pt x="840" y="37"/>
                  </a:lnTo>
                  <a:lnTo>
                    <a:pt x="844" y="30"/>
                  </a:lnTo>
                  <a:lnTo>
                    <a:pt x="848" y="23"/>
                  </a:lnTo>
                  <a:lnTo>
                    <a:pt x="851" y="17"/>
                  </a:lnTo>
                  <a:lnTo>
                    <a:pt x="855" y="11"/>
                  </a:lnTo>
                  <a:lnTo>
                    <a:pt x="858" y="7"/>
                  </a:lnTo>
                  <a:lnTo>
                    <a:pt x="861" y="4"/>
                  </a:lnTo>
                  <a:lnTo>
                    <a:pt x="863" y="2"/>
                  </a:lnTo>
                  <a:lnTo>
                    <a:pt x="866" y="0"/>
                  </a:lnTo>
                  <a:lnTo>
                    <a:pt x="869" y="0"/>
                  </a:lnTo>
                  <a:lnTo>
                    <a:pt x="871" y="0"/>
                  </a:lnTo>
                  <a:lnTo>
                    <a:pt x="874" y="2"/>
                  </a:lnTo>
                  <a:lnTo>
                    <a:pt x="876" y="4"/>
                  </a:lnTo>
                  <a:lnTo>
                    <a:pt x="879" y="7"/>
                  </a:lnTo>
                  <a:lnTo>
                    <a:pt x="882" y="11"/>
                  </a:lnTo>
                  <a:lnTo>
                    <a:pt x="886" y="17"/>
                  </a:lnTo>
                  <a:lnTo>
                    <a:pt x="889" y="23"/>
                  </a:lnTo>
                  <a:lnTo>
                    <a:pt x="893" y="30"/>
                  </a:lnTo>
                </a:path>
              </a:pathLst>
            </a:custGeom>
            <a:noFill/>
            <a:ln w="19050">
              <a:solidFill>
                <a:srgbClr val="C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C00000"/>
                </a:solidFill>
                <a:latin typeface="+mj-lt"/>
              </a:endParaRPr>
            </a:p>
          </p:txBody>
        </p:sp>
        <p:sp>
          <p:nvSpPr>
            <p:cNvPr id="5167" name="Freeform 201">
              <a:extLst>
                <a:ext uri="{FF2B5EF4-FFF2-40B4-BE49-F238E27FC236}">
                  <a16:creationId xmlns:a16="http://schemas.microsoft.com/office/drawing/2014/main" id="{4AFB5DA5-0D9F-46D9-BD34-8212EAE3EE88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6881850" y="3250711"/>
              <a:ext cx="112713" cy="187325"/>
            </a:xfrm>
            <a:custGeom>
              <a:avLst/>
              <a:gdLst>
                <a:gd name="T0" fmla="*/ 2147483646 w 142"/>
                <a:gd name="T1" fmla="*/ 2147483646 h 236"/>
                <a:gd name="T2" fmla="*/ 0 w 142"/>
                <a:gd name="T3" fmla="*/ 0 h 236"/>
                <a:gd name="T4" fmla="*/ 2147483646 w 142"/>
                <a:gd name="T5" fmla="*/ 2147483646 h 236"/>
                <a:gd name="T6" fmla="*/ 2147483646 w 142"/>
                <a:gd name="T7" fmla="*/ 0 h 236"/>
                <a:gd name="T8" fmla="*/ 2147483646 w 142"/>
                <a:gd name="T9" fmla="*/ 2147483646 h 2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2"/>
                <a:gd name="T16" fmla="*/ 0 h 236"/>
                <a:gd name="T17" fmla="*/ 142 w 142"/>
                <a:gd name="T18" fmla="*/ 236 h 2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2" h="236">
                  <a:moveTo>
                    <a:pt x="71" y="236"/>
                  </a:moveTo>
                  <a:lnTo>
                    <a:pt x="0" y="0"/>
                  </a:lnTo>
                  <a:lnTo>
                    <a:pt x="71" y="46"/>
                  </a:lnTo>
                  <a:lnTo>
                    <a:pt x="142" y="0"/>
                  </a:lnTo>
                  <a:lnTo>
                    <a:pt x="71" y="236"/>
                  </a:lnTo>
                  <a:close/>
                </a:path>
              </a:pathLst>
            </a:custGeom>
            <a:solidFill>
              <a:srgbClr val="C00000"/>
            </a:solidFill>
            <a:ln w="19050">
              <a:solidFill>
                <a:srgbClr val="C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solidFill>
                  <a:srgbClr val="C00000"/>
                </a:solidFill>
                <a:latin typeface="+mj-lt"/>
              </a:endParaRPr>
            </a:p>
          </p:txBody>
        </p: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1B17E5F6-3858-4E87-8863-4BB68B8FC603}"/>
              </a:ext>
            </a:extLst>
          </p:cNvPr>
          <p:cNvGrpSpPr>
            <a:grpSpLocks/>
          </p:cNvGrpSpPr>
          <p:nvPr/>
        </p:nvGrpSpPr>
        <p:grpSpPr bwMode="auto">
          <a:xfrm>
            <a:off x="8948738" y="3000376"/>
            <a:ext cx="120650" cy="1685925"/>
            <a:chOff x="7425107" y="3033272"/>
            <a:chExt cx="120676" cy="1685670"/>
          </a:xfrm>
        </p:grpSpPr>
        <p:sp>
          <p:nvSpPr>
            <p:cNvPr id="5158" name="Freeform 203">
              <a:extLst>
                <a:ext uri="{FF2B5EF4-FFF2-40B4-BE49-F238E27FC236}">
                  <a16:creationId xmlns:a16="http://schemas.microsoft.com/office/drawing/2014/main" id="{3DE76F2F-6305-4631-A9A3-BC7602373EB4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6837732" y="3620647"/>
              <a:ext cx="1258888" cy="84137"/>
            </a:xfrm>
            <a:custGeom>
              <a:avLst/>
              <a:gdLst>
                <a:gd name="T0" fmla="*/ 2147483646 w 893"/>
                <a:gd name="T1" fmla="*/ 2147483646 h 60"/>
                <a:gd name="T2" fmla="*/ 2147483646 w 893"/>
                <a:gd name="T3" fmla="*/ 2147483646 h 60"/>
                <a:gd name="T4" fmla="*/ 2147483646 w 893"/>
                <a:gd name="T5" fmla="*/ 2147483646 h 60"/>
                <a:gd name="T6" fmla="*/ 2147483646 w 893"/>
                <a:gd name="T7" fmla="*/ 2147483646 h 60"/>
                <a:gd name="T8" fmla="*/ 2147483646 w 893"/>
                <a:gd name="T9" fmla="*/ 0 h 60"/>
                <a:gd name="T10" fmla="*/ 2147483646 w 893"/>
                <a:gd name="T11" fmla="*/ 2147483646 h 60"/>
                <a:gd name="T12" fmla="*/ 2147483646 w 893"/>
                <a:gd name="T13" fmla="*/ 2147483646 h 60"/>
                <a:gd name="T14" fmla="*/ 2147483646 w 893"/>
                <a:gd name="T15" fmla="*/ 2147483646 h 60"/>
                <a:gd name="T16" fmla="*/ 2147483646 w 893"/>
                <a:gd name="T17" fmla="*/ 2147483646 h 60"/>
                <a:gd name="T18" fmla="*/ 2147483646 w 893"/>
                <a:gd name="T19" fmla="*/ 2147483646 h 60"/>
                <a:gd name="T20" fmla="*/ 2147483646 w 893"/>
                <a:gd name="T21" fmla="*/ 2147483646 h 60"/>
                <a:gd name="T22" fmla="*/ 2147483646 w 893"/>
                <a:gd name="T23" fmla="*/ 2147483646 h 60"/>
                <a:gd name="T24" fmla="*/ 2147483646 w 893"/>
                <a:gd name="T25" fmla="*/ 2147483646 h 60"/>
                <a:gd name="T26" fmla="*/ 2147483646 w 893"/>
                <a:gd name="T27" fmla="*/ 2147483646 h 60"/>
                <a:gd name="T28" fmla="*/ 2147483646 w 893"/>
                <a:gd name="T29" fmla="*/ 2147483646 h 60"/>
                <a:gd name="T30" fmla="*/ 2147483646 w 893"/>
                <a:gd name="T31" fmla="*/ 2147483646 h 60"/>
                <a:gd name="T32" fmla="*/ 2147483646 w 893"/>
                <a:gd name="T33" fmla="*/ 2147483646 h 60"/>
                <a:gd name="T34" fmla="*/ 2147483646 w 893"/>
                <a:gd name="T35" fmla="*/ 0 h 60"/>
                <a:gd name="T36" fmla="*/ 2147483646 w 893"/>
                <a:gd name="T37" fmla="*/ 2147483646 h 60"/>
                <a:gd name="T38" fmla="*/ 2147483646 w 893"/>
                <a:gd name="T39" fmla="*/ 2147483646 h 60"/>
                <a:gd name="T40" fmla="*/ 2147483646 w 893"/>
                <a:gd name="T41" fmla="*/ 2147483646 h 60"/>
                <a:gd name="T42" fmla="*/ 2147483646 w 893"/>
                <a:gd name="T43" fmla="*/ 2147483646 h 60"/>
                <a:gd name="T44" fmla="*/ 2147483646 w 893"/>
                <a:gd name="T45" fmla="*/ 2147483646 h 60"/>
                <a:gd name="T46" fmla="*/ 2147483646 w 893"/>
                <a:gd name="T47" fmla="*/ 0 h 60"/>
                <a:gd name="T48" fmla="*/ 2147483646 w 893"/>
                <a:gd name="T49" fmla="*/ 2147483646 h 60"/>
                <a:gd name="T50" fmla="*/ 2147483646 w 893"/>
                <a:gd name="T51" fmla="*/ 2147483646 h 60"/>
                <a:gd name="T52" fmla="*/ 2147483646 w 893"/>
                <a:gd name="T53" fmla="*/ 2147483646 h 60"/>
                <a:gd name="T54" fmla="*/ 2147483646 w 893"/>
                <a:gd name="T55" fmla="*/ 2147483646 h 60"/>
                <a:gd name="T56" fmla="*/ 2147483646 w 893"/>
                <a:gd name="T57" fmla="*/ 2147483646 h 60"/>
                <a:gd name="T58" fmla="*/ 2147483646 w 893"/>
                <a:gd name="T59" fmla="*/ 2147483646 h 60"/>
                <a:gd name="T60" fmla="*/ 2147483646 w 893"/>
                <a:gd name="T61" fmla="*/ 2147483646 h 60"/>
                <a:gd name="T62" fmla="*/ 2147483646 w 893"/>
                <a:gd name="T63" fmla="*/ 2147483646 h 60"/>
                <a:gd name="T64" fmla="*/ 2147483646 w 893"/>
                <a:gd name="T65" fmla="*/ 2147483646 h 60"/>
                <a:gd name="T66" fmla="*/ 2147483646 w 893"/>
                <a:gd name="T67" fmla="*/ 2147483646 h 60"/>
                <a:gd name="T68" fmla="*/ 2147483646 w 893"/>
                <a:gd name="T69" fmla="*/ 2147483646 h 60"/>
                <a:gd name="T70" fmla="*/ 2147483646 w 893"/>
                <a:gd name="T71" fmla="*/ 2147483646 h 60"/>
                <a:gd name="T72" fmla="*/ 2147483646 w 893"/>
                <a:gd name="T73" fmla="*/ 0 h 60"/>
                <a:gd name="T74" fmla="*/ 2147483646 w 893"/>
                <a:gd name="T75" fmla="*/ 2147483646 h 60"/>
                <a:gd name="T76" fmla="*/ 2147483646 w 893"/>
                <a:gd name="T77" fmla="*/ 2147483646 h 60"/>
                <a:gd name="T78" fmla="*/ 2147483646 w 893"/>
                <a:gd name="T79" fmla="*/ 2147483646 h 60"/>
                <a:gd name="T80" fmla="*/ 2147483646 w 893"/>
                <a:gd name="T81" fmla="*/ 2147483646 h 60"/>
                <a:gd name="T82" fmla="*/ 2147483646 w 893"/>
                <a:gd name="T83" fmla="*/ 2147483646 h 60"/>
                <a:gd name="T84" fmla="*/ 2147483646 w 893"/>
                <a:gd name="T85" fmla="*/ 2147483646 h 60"/>
                <a:gd name="T86" fmla="*/ 2147483646 w 893"/>
                <a:gd name="T87" fmla="*/ 2147483646 h 60"/>
                <a:gd name="T88" fmla="*/ 2147483646 w 893"/>
                <a:gd name="T89" fmla="*/ 2147483646 h 60"/>
                <a:gd name="T90" fmla="*/ 2147483646 w 893"/>
                <a:gd name="T91" fmla="*/ 2147483646 h 60"/>
                <a:gd name="T92" fmla="*/ 2147483646 w 893"/>
                <a:gd name="T93" fmla="*/ 2147483646 h 60"/>
                <a:gd name="T94" fmla="*/ 2147483646 w 893"/>
                <a:gd name="T95" fmla="*/ 2147483646 h 60"/>
                <a:gd name="T96" fmla="*/ 2147483646 w 893"/>
                <a:gd name="T97" fmla="*/ 2147483646 h 60"/>
                <a:gd name="T98" fmla="*/ 2147483646 w 893"/>
                <a:gd name="T99" fmla="*/ 0 h 60"/>
                <a:gd name="T100" fmla="*/ 2147483646 w 893"/>
                <a:gd name="T101" fmla="*/ 2147483646 h 60"/>
                <a:gd name="T102" fmla="*/ 2147483646 w 893"/>
                <a:gd name="T103" fmla="*/ 2147483646 h 60"/>
                <a:gd name="T104" fmla="*/ 2147483646 w 893"/>
                <a:gd name="T105" fmla="*/ 2147483646 h 60"/>
                <a:gd name="T106" fmla="*/ 2147483646 w 893"/>
                <a:gd name="T107" fmla="*/ 2147483646 h 60"/>
                <a:gd name="T108" fmla="*/ 2147483646 w 893"/>
                <a:gd name="T109" fmla="*/ 2147483646 h 60"/>
                <a:gd name="T110" fmla="*/ 2147483646 w 893"/>
                <a:gd name="T111" fmla="*/ 0 h 60"/>
                <a:gd name="T112" fmla="*/ 2147483646 w 893"/>
                <a:gd name="T113" fmla="*/ 2147483646 h 6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893"/>
                <a:gd name="T172" fmla="*/ 0 h 60"/>
                <a:gd name="T173" fmla="*/ 893 w 893"/>
                <a:gd name="T174" fmla="*/ 60 h 60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893" h="60">
                  <a:moveTo>
                    <a:pt x="0" y="30"/>
                  </a:moveTo>
                  <a:lnTo>
                    <a:pt x="4" y="37"/>
                  </a:lnTo>
                  <a:lnTo>
                    <a:pt x="8" y="43"/>
                  </a:lnTo>
                  <a:lnTo>
                    <a:pt x="11" y="48"/>
                  </a:lnTo>
                  <a:lnTo>
                    <a:pt x="14" y="52"/>
                  </a:lnTo>
                  <a:lnTo>
                    <a:pt x="17" y="55"/>
                  </a:lnTo>
                  <a:lnTo>
                    <a:pt x="20" y="58"/>
                  </a:lnTo>
                  <a:lnTo>
                    <a:pt x="22" y="59"/>
                  </a:lnTo>
                  <a:lnTo>
                    <a:pt x="25" y="60"/>
                  </a:lnTo>
                  <a:lnTo>
                    <a:pt x="27" y="59"/>
                  </a:lnTo>
                  <a:lnTo>
                    <a:pt x="30" y="58"/>
                  </a:lnTo>
                  <a:lnTo>
                    <a:pt x="33" y="55"/>
                  </a:lnTo>
                  <a:lnTo>
                    <a:pt x="36" y="52"/>
                  </a:lnTo>
                  <a:lnTo>
                    <a:pt x="39" y="48"/>
                  </a:lnTo>
                  <a:lnTo>
                    <a:pt x="42" y="43"/>
                  </a:lnTo>
                  <a:lnTo>
                    <a:pt x="46" y="37"/>
                  </a:lnTo>
                  <a:lnTo>
                    <a:pt x="50" y="30"/>
                  </a:lnTo>
                  <a:lnTo>
                    <a:pt x="54" y="23"/>
                  </a:lnTo>
                  <a:lnTo>
                    <a:pt x="57" y="17"/>
                  </a:lnTo>
                  <a:lnTo>
                    <a:pt x="61" y="11"/>
                  </a:lnTo>
                  <a:lnTo>
                    <a:pt x="64" y="7"/>
                  </a:lnTo>
                  <a:lnTo>
                    <a:pt x="67" y="4"/>
                  </a:lnTo>
                  <a:lnTo>
                    <a:pt x="69" y="2"/>
                  </a:lnTo>
                  <a:lnTo>
                    <a:pt x="72" y="0"/>
                  </a:lnTo>
                  <a:lnTo>
                    <a:pt x="74" y="0"/>
                  </a:lnTo>
                  <a:lnTo>
                    <a:pt x="77" y="0"/>
                  </a:lnTo>
                  <a:lnTo>
                    <a:pt x="80" y="2"/>
                  </a:lnTo>
                  <a:lnTo>
                    <a:pt x="82" y="4"/>
                  </a:lnTo>
                  <a:lnTo>
                    <a:pt x="85" y="7"/>
                  </a:lnTo>
                  <a:lnTo>
                    <a:pt x="88" y="11"/>
                  </a:lnTo>
                  <a:lnTo>
                    <a:pt x="92" y="17"/>
                  </a:lnTo>
                  <a:lnTo>
                    <a:pt x="95" y="23"/>
                  </a:lnTo>
                  <a:lnTo>
                    <a:pt x="99" y="30"/>
                  </a:lnTo>
                  <a:lnTo>
                    <a:pt x="103" y="37"/>
                  </a:lnTo>
                  <a:lnTo>
                    <a:pt x="107" y="43"/>
                  </a:lnTo>
                  <a:lnTo>
                    <a:pt x="110" y="48"/>
                  </a:lnTo>
                  <a:lnTo>
                    <a:pt x="113" y="52"/>
                  </a:lnTo>
                  <a:lnTo>
                    <a:pt x="116" y="55"/>
                  </a:lnTo>
                  <a:lnTo>
                    <a:pt x="119" y="58"/>
                  </a:lnTo>
                  <a:lnTo>
                    <a:pt x="122" y="59"/>
                  </a:lnTo>
                  <a:lnTo>
                    <a:pt x="124" y="60"/>
                  </a:lnTo>
                  <a:lnTo>
                    <a:pt x="127" y="59"/>
                  </a:lnTo>
                  <a:lnTo>
                    <a:pt x="129" y="58"/>
                  </a:lnTo>
                  <a:lnTo>
                    <a:pt x="132" y="55"/>
                  </a:lnTo>
                  <a:lnTo>
                    <a:pt x="135" y="52"/>
                  </a:lnTo>
                  <a:lnTo>
                    <a:pt x="138" y="48"/>
                  </a:lnTo>
                  <a:lnTo>
                    <a:pt x="141" y="43"/>
                  </a:lnTo>
                  <a:lnTo>
                    <a:pt x="145" y="37"/>
                  </a:lnTo>
                  <a:lnTo>
                    <a:pt x="149" y="30"/>
                  </a:lnTo>
                  <a:lnTo>
                    <a:pt x="153" y="23"/>
                  </a:lnTo>
                  <a:lnTo>
                    <a:pt x="157" y="17"/>
                  </a:lnTo>
                  <a:lnTo>
                    <a:pt x="160" y="11"/>
                  </a:lnTo>
                  <a:lnTo>
                    <a:pt x="163" y="7"/>
                  </a:lnTo>
                  <a:lnTo>
                    <a:pt x="166" y="4"/>
                  </a:lnTo>
                  <a:lnTo>
                    <a:pt x="169" y="2"/>
                  </a:lnTo>
                  <a:lnTo>
                    <a:pt x="171" y="0"/>
                  </a:lnTo>
                  <a:lnTo>
                    <a:pt x="174" y="0"/>
                  </a:lnTo>
                  <a:lnTo>
                    <a:pt x="176" y="0"/>
                  </a:lnTo>
                  <a:lnTo>
                    <a:pt x="179" y="2"/>
                  </a:lnTo>
                  <a:lnTo>
                    <a:pt x="182" y="4"/>
                  </a:lnTo>
                  <a:lnTo>
                    <a:pt x="184" y="7"/>
                  </a:lnTo>
                  <a:lnTo>
                    <a:pt x="188" y="11"/>
                  </a:lnTo>
                  <a:lnTo>
                    <a:pt x="191" y="17"/>
                  </a:lnTo>
                  <a:lnTo>
                    <a:pt x="195" y="23"/>
                  </a:lnTo>
                  <a:lnTo>
                    <a:pt x="199" y="30"/>
                  </a:lnTo>
                  <a:lnTo>
                    <a:pt x="203" y="37"/>
                  </a:lnTo>
                  <a:lnTo>
                    <a:pt x="206" y="43"/>
                  </a:lnTo>
                  <a:lnTo>
                    <a:pt x="209" y="48"/>
                  </a:lnTo>
                  <a:lnTo>
                    <a:pt x="213" y="52"/>
                  </a:lnTo>
                  <a:lnTo>
                    <a:pt x="215" y="55"/>
                  </a:lnTo>
                  <a:lnTo>
                    <a:pt x="218" y="58"/>
                  </a:lnTo>
                  <a:lnTo>
                    <a:pt x="221" y="59"/>
                  </a:lnTo>
                  <a:lnTo>
                    <a:pt x="223" y="60"/>
                  </a:lnTo>
                  <a:lnTo>
                    <a:pt x="226" y="59"/>
                  </a:lnTo>
                  <a:lnTo>
                    <a:pt x="229" y="58"/>
                  </a:lnTo>
                  <a:lnTo>
                    <a:pt x="231" y="55"/>
                  </a:lnTo>
                  <a:lnTo>
                    <a:pt x="234" y="52"/>
                  </a:lnTo>
                  <a:lnTo>
                    <a:pt x="237" y="48"/>
                  </a:lnTo>
                  <a:lnTo>
                    <a:pt x="241" y="43"/>
                  </a:lnTo>
                  <a:lnTo>
                    <a:pt x="244" y="37"/>
                  </a:lnTo>
                  <a:lnTo>
                    <a:pt x="248" y="30"/>
                  </a:lnTo>
                  <a:lnTo>
                    <a:pt x="252" y="23"/>
                  </a:lnTo>
                  <a:lnTo>
                    <a:pt x="256" y="17"/>
                  </a:lnTo>
                  <a:lnTo>
                    <a:pt x="259" y="11"/>
                  </a:lnTo>
                  <a:lnTo>
                    <a:pt x="262" y="7"/>
                  </a:lnTo>
                  <a:lnTo>
                    <a:pt x="265" y="4"/>
                  </a:lnTo>
                  <a:lnTo>
                    <a:pt x="268" y="2"/>
                  </a:lnTo>
                  <a:lnTo>
                    <a:pt x="270" y="0"/>
                  </a:lnTo>
                  <a:lnTo>
                    <a:pt x="273" y="0"/>
                  </a:lnTo>
                  <a:lnTo>
                    <a:pt x="276" y="0"/>
                  </a:lnTo>
                  <a:lnTo>
                    <a:pt x="278" y="2"/>
                  </a:lnTo>
                  <a:lnTo>
                    <a:pt x="281" y="4"/>
                  </a:lnTo>
                  <a:lnTo>
                    <a:pt x="284" y="7"/>
                  </a:lnTo>
                  <a:lnTo>
                    <a:pt x="287" y="11"/>
                  </a:lnTo>
                  <a:lnTo>
                    <a:pt x="290" y="17"/>
                  </a:lnTo>
                  <a:lnTo>
                    <a:pt x="294" y="23"/>
                  </a:lnTo>
                  <a:lnTo>
                    <a:pt x="298" y="30"/>
                  </a:lnTo>
                  <a:lnTo>
                    <a:pt x="302" y="37"/>
                  </a:lnTo>
                  <a:lnTo>
                    <a:pt x="305" y="43"/>
                  </a:lnTo>
                  <a:lnTo>
                    <a:pt x="309" y="48"/>
                  </a:lnTo>
                  <a:lnTo>
                    <a:pt x="312" y="52"/>
                  </a:lnTo>
                  <a:lnTo>
                    <a:pt x="315" y="55"/>
                  </a:lnTo>
                  <a:lnTo>
                    <a:pt x="317" y="58"/>
                  </a:lnTo>
                  <a:lnTo>
                    <a:pt x="320" y="59"/>
                  </a:lnTo>
                  <a:lnTo>
                    <a:pt x="323" y="60"/>
                  </a:lnTo>
                  <a:lnTo>
                    <a:pt x="325" y="59"/>
                  </a:lnTo>
                  <a:lnTo>
                    <a:pt x="328" y="58"/>
                  </a:lnTo>
                  <a:lnTo>
                    <a:pt x="330" y="55"/>
                  </a:lnTo>
                  <a:lnTo>
                    <a:pt x="333" y="52"/>
                  </a:lnTo>
                  <a:lnTo>
                    <a:pt x="336" y="48"/>
                  </a:lnTo>
                  <a:lnTo>
                    <a:pt x="340" y="43"/>
                  </a:lnTo>
                  <a:lnTo>
                    <a:pt x="343" y="37"/>
                  </a:lnTo>
                  <a:lnTo>
                    <a:pt x="347" y="30"/>
                  </a:lnTo>
                  <a:lnTo>
                    <a:pt x="351" y="23"/>
                  </a:lnTo>
                  <a:lnTo>
                    <a:pt x="355" y="17"/>
                  </a:lnTo>
                  <a:lnTo>
                    <a:pt x="358" y="11"/>
                  </a:lnTo>
                  <a:lnTo>
                    <a:pt x="361" y="7"/>
                  </a:lnTo>
                  <a:lnTo>
                    <a:pt x="364" y="4"/>
                  </a:lnTo>
                  <a:lnTo>
                    <a:pt x="367" y="2"/>
                  </a:lnTo>
                  <a:lnTo>
                    <a:pt x="370" y="0"/>
                  </a:lnTo>
                  <a:lnTo>
                    <a:pt x="372" y="0"/>
                  </a:lnTo>
                  <a:lnTo>
                    <a:pt x="375" y="0"/>
                  </a:lnTo>
                  <a:lnTo>
                    <a:pt x="377" y="2"/>
                  </a:lnTo>
                  <a:lnTo>
                    <a:pt x="380" y="4"/>
                  </a:lnTo>
                  <a:lnTo>
                    <a:pt x="383" y="7"/>
                  </a:lnTo>
                  <a:lnTo>
                    <a:pt x="386" y="11"/>
                  </a:lnTo>
                  <a:lnTo>
                    <a:pt x="389" y="17"/>
                  </a:lnTo>
                  <a:lnTo>
                    <a:pt x="393" y="23"/>
                  </a:lnTo>
                  <a:lnTo>
                    <a:pt x="397" y="30"/>
                  </a:lnTo>
                  <a:lnTo>
                    <a:pt x="401" y="37"/>
                  </a:lnTo>
                  <a:lnTo>
                    <a:pt x="405" y="43"/>
                  </a:lnTo>
                  <a:lnTo>
                    <a:pt x="408" y="48"/>
                  </a:lnTo>
                  <a:lnTo>
                    <a:pt x="411" y="52"/>
                  </a:lnTo>
                  <a:lnTo>
                    <a:pt x="414" y="55"/>
                  </a:lnTo>
                  <a:lnTo>
                    <a:pt x="417" y="58"/>
                  </a:lnTo>
                  <a:lnTo>
                    <a:pt x="419" y="59"/>
                  </a:lnTo>
                  <a:lnTo>
                    <a:pt x="422" y="60"/>
                  </a:lnTo>
                  <a:lnTo>
                    <a:pt x="424" y="59"/>
                  </a:lnTo>
                  <a:lnTo>
                    <a:pt x="427" y="58"/>
                  </a:lnTo>
                  <a:lnTo>
                    <a:pt x="430" y="55"/>
                  </a:lnTo>
                  <a:lnTo>
                    <a:pt x="433" y="52"/>
                  </a:lnTo>
                  <a:lnTo>
                    <a:pt x="436" y="48"/>
                  </a:lnTo>
                  <a:lnTo>
                    <a:pt x="439" y="43"/>
                  </a:lnTo>
                  <a:lnTo>
                    <a:pt x="443" y="37"/>
                  </a:lnTo>
                  <a:lnTo>
                    <a:pt x="447" y="30"/>
                  </a:lnTo>
                  <a:lnTo>
                    <a:pt x="451" y="23"/>
                  </a:lnTo>
                  <a:lnTo>
                    <a:pt x="454" y="17"/>
                  </a:lnTo>
                  <a:lnTo>
                    <a:pt x="458" y="11"/>
                  </a:lnTo>
                  <a:lnTo>
                    <a:pt x="461" y="7"/>
                  </a:lnTo>
                  <a:lnTo>
                    <a:pt x="464" y="4"/>
                  </a:lnTo>
                  <a:lnTo>
                    <a:pt x="466" y="2"/>
                  </a:lnTo>
                  <a:lnTo>
                    <a:pt x="469" y="0"/>
                  </a:lnTo>
                  <a:lnTo>
                    <a:pt x="471" y="0"/>
                  </a:lnTo>
                  <a:lnTo>
                    <a:pt x="474" y="0"/>
                  </a:lnTo>
                  <a:lnTo>
                    <a:pt x="477" y="2"/>
                  </a:lnTo>
                  <a:lnTo>
                    <a:pt x="479" y="4"/>
                  </a:lnTo>
                  <a:lnTo>
                    <a:pt x="482" y="7"/>
                  </a:lnTo>
                  <a:lnTo>
                    <a:pt x="485" y="11"/>
                  </a:lnTo>
                  <a:lnTo>
                    <a:pt x="489" y="17"/>
                  </a:lnTo>
                  <a:lnTo>
                    <a:pt x="492" y="23"/>
                  </a:lnTo>
                  <a:lnTo>
                    <a:pt x="496" y="30"/>
                  </a:lnTo>
                  <a:lnTo>
                    <a:pt x="500" y="37"/>
                  </a:lnTo>
                  <a:lnTo>
                    <a:pt x="504" y="43"/>
                  </a:lnTo>
                  <a:lnTo>
                    <a:pt x="507" y="48"/>
                  </a:lnTo>
                  <a:lnTo>
                    <a:pt x="510" y="52"/>
                  </a:lnTo>
                  <a:lnTo>
                    <a:pt x="513" y="55"/>
                  </a:lnTo>
                  <a:lnTo>
                    <a:pt x="516" y="58"/>
                  </a:lnTo>
                  <a:lnTo>
                    <a:pt x="519" y="59"/>
                  </a:lnTo>
                  <a:lnTo>
                    <a:pt x="521" y="60"/>
                  </a:lnTo>
                  <a:lnTo>
                    <a:pt x="524" y="59"/>
                  </a:lnTo>
                  <a:lnTo>
                    <a:pt x="526" y="58"/>
                  </a:lnTo>
                  <a:lnTo>
                    <a:pt x="529" y="55"/>
                  </a:lnTo>
                  <a:lnTo>
                    <a:pt x="532" y="52"/>
                  </a:lnTo>
                  <a:lnTo>
                    <a:pt x="535" y="48"/>
                  </a:lnTo>
                  <a:lnTo>
                    <a:pt x="538" y="43"/>
                  </a:lnTo>
                  <a:lnTo>
                    <a:pt x="542" y="37"/>
                  </a:lnTo>
                  <a:lnTo>
                    <a:pt x="546" y="30"/>
                  </a:lnTo>
                  <a:lnTo>
                    <a:pt x="550" y="23"/>
                  </a:lnTo>
                  <a:lnTo>
                    <a:pt x="554" y="17"/>
                  </a:lnTo>
                  <a:lnTo>
                    <a:pt x="557" y="11"/>
                  </a:lnTo>
                  <a:lnTo>
                    <a:pt x="560" y="7"/>
                  </a:lnTo>
                  <a:lnTo>
                    <a:pt x="563" y="4"/>
                  </a:lnTo>
                  <a:lnTo>
                    <a:pt x="566" y="2"/>
                  </a:lnTo>
                  <a:lnTo>
                    <a:pt x="568" y="0"/>
                  </a:lnTo>
                  <a:lnTo>
                    <a:pt x="571" y="0"/>
                  </a:lnTo>
                  <a:lnTo>
                    <a:pt x="573" y="0"/>
                  </a:lnTo>
                  <a:lnTo>
                    <a:pt x="576" y="2"/>
                  </a:lnTo>
                  <a:lnTo>
                    <a:pt x="579" y="4"/>
                  </a:lnTo>
                  <a:lnTo>
                    <a:pt x="582" y="7"/>
                  </a:lnTo>
                  <a:lnTo>
                    <a:pt x="585" y="11"/>
                  </a:lnTo>
                  <a:lnTo>
                    <a:pt x="588" y="17"/>
                  </a:lnTo>
                  <a:lnTo>
                    <a:pt x="592" y="23"/>
                  </a:lnTo>
                  <a:lnTo>
                    <a:pt x="596" y="30"/>
                  </a:lnTo>
                  <a:lnTo>
                    <a:pt x="600" y="37"/>
                  </a:lnTo>
                  <a:lnTo>
                    <a:pt x="603" y="43"/>
                  </a:lnTo>
                  <a:lnTo>
                    <a:pt x="607" y="48"/>
                  </a:lnTo>
                  <a:lnTo>
                    <a:pt x="610" y="52"/>
                  </a:lnTo>
                  <a:lnTo>
                    <a:pt x="612" y="55"/>
                  </a:lnTo>
                  <a:lnTo>
                    <a:pt x="615" y="58"/>
                  </a:lnTo>
                  <a:lnTo>
                    <a:pt x="618" y="59"/>
                  </a:lnTo>
                  <a:lnTo>
                    <a:pt x="620" y="60"/>
                  </a:lnTo>
                  <a:lnTo>
                    <a:pt x="623" y="59"/>
                  </a:lnTo>
                  <a:lnTo>
                    <a:pt x="626" y="58"/>
                  </a:lnTo>
                  <a:lnTo>
                    <a:pt x="628" y="55"/>
                  </a:lnTo>
                  <a:lnTo>
                    <a:pt x="631" y="52"/>
                  </a:lnTo>
                  <a:lnTo>
                    <a:pt x="634" y="48"/>
                  </a:lnTo>
                  <a:lnTo>
                    <a:pt x="638" y="43"/>
                  </a:lnTo>
                  <a:lnTo>
                    <a:pt x="641" y="37"/>
                  </a:lnTo>
                  <a:lnTo>
                    <a:pt x="645" y="30"/>
                  </a:lnTo>
                  <a:lnTo>
                    <a:pt x="649" y="23"/>
                  </a:lnTo>
                  <a:lnTo>
                    <a:pt x="653" y="17"/>
                  </a:lnTo>
                  <a:lnTo>
                    <a:pt x="656" y="11"/>
                  </a:lnTo>
                  <a:lnTo>
                    <a:pt x="659" y="7"/>
                  </a:lnTo>
                  <a:lnTo>
                    <a:pt x="662" y="4"/>
                  </a:lnTo>
                  <a:lnTo>
                    <a:pt x="665" y="2"/>
                  </a:lnTo>
                  <a:lnTo>
                    <a:pt x="667" y="0"/>
                  </a:lnTo>
                  <a:lnTo>
                    <a:pt x="670" y="0"/>
                  </a:lnTo>
                  <a:lnTo>
                    <a:pt x="673" y="0"/>
                  </a:lnTo>
                  <a:lnTo>
                    <a:pt x="675" y="2"/>
                  </a:lnTo>
                  <a:lnTo>
                    <a:pt x="678" y="4"/>
                  </a:lnTo>
                  <a:lnTo>
                    <a:pt x="681" y="7"/>
                  </a:lnTo>
                  <a:lnTo>
                    <a:pt x="684" y="11"/>
                  </a:lnTo>
                  <a:lnTo>
                    <a:pt x="687" y="17"/>
                  </a:lnTo>
                  <a:lnTo>
                    <a:pt x="691" y="23"/>
                  </a:lnTo>
                  <a:lnTo>
                    <a:pt x="695" y="30"/>
                  </a:lnTo>
                  <a:lnTo>
                    <a:pt x="699" y="37"/>
                  </a:lnTo>
                  <a:lnTo>
                    <a:pt x="702" y="43"/>
                  </a:lnTo>
                  <a:lnTo>
                    <a:pt x="706" y="48"/>
                  </a:lnTo>
                  <a:lnTo>
                    <a:pt x="709" y="52"/>
                  </a:lnTo>
                  <a:lnTo>
                    <a:pt x="712" y="55"/>
                  </a:lnTo>
                  <a:lnTo>
                    <a:pt x="714" y="58"/>
                  </a:lnTo>
                  <a:lnTo>
                    <a:pt x="717" y="59"/>
                  </a:lnTo>
                  <a:lnTo>
                    <a:pt x="720" y="60"/>
                  </a:lnTo>
                  <a:lnTo>
                    <a:pt x="722" y="59"/>
                  </a:lnTo>
                  <a:lnTo>
                    <a:pt x="725" y="58"/>
                  </a:lnTo>
                  <a:lnTo>
                    <a:pt x="728" y="55"/>
                  </a:lnTo>
                  <a:lnTo>
                    <a:pt x="730" y="52"/>
                  </a:lnTo>
                  <a:lnTo>
                    <a:pt x="733" y="48"/>
                  </a:lnTo>
                  <a:lnTo>
                    <a:pt x="737" y="43"/>
                  </a:lnTo>
                  <a:lnTo>
                    <a:pt x="740" y="37"/>
                  </a:lnTo>
                  <a:lnTo>
                    <a:pt x="744" y="30"/>
                  </a:lnTo>
                  <a:lnTo>
                    <a:pt x="748" y="23"/>
                  </a:lnTo>
                  <a:lnTo>
                    <a:pt x="752" y="17"/>
                  </a:lnTo>
                  <a:lnTo>
                    <a:pt x="755" y="11"/>
                  </a:lnTo>
                  <a:lnTo>
                    <a:pt x="758" y="7"/>
                  </a:lnTo>
                  <a:lnTo>
                    <a:pt x="761" y="4"/>
                  </a:lnTo>
                  <a:lnTo>
                    <a:pt x="764" y="2"/>
                  </a:lnTo>
                  <a:lnTo>
                    <a:pt x="767" y="0"/>
                  </a:lnTo>
                  <a:lnTo>
                    <a:pt x="769" y="0"/>
                  </a:lnTo>
                  <a:lnTo>
                    <a:pt x="772" y="0"/>
                  </a:lnTo>
                  <a:lnTo>
                    <a:pt x="774" y="2"/>
                  </a:lnTo>
                  <a:lnTo>
                    <a:pt x="777" y="4"/>
                  </a:lnTo>
                  <a:lnTo>
                    <a:pt x="780" y="7"/>
                  </a:lnTo>
                  <a:lnTo>
                    <a:pt x="783" y="11"/>
                  </a:lnTo>
                  <a:lnTo>
                    <a:pt x="786" y="17"/>
                  </a:lnTo>
                  <a:lnTo>
                    <a:pt x="790" y="23"/>
                  </a:lnTo>
                  <a:lnTo>
                    <a:pt x="794" y="30"/>
                  </a:lnTo>
                  <a:lnTo>
                    <a:pt x="798" y="37"/>
                  </a:lnTo>
                  <a:lnTo>
                    <a:pt x="802" y="43"/>
                  </a:lnTo>
                  <a:lnTo>
                    <a:pt x="805" y="48"/>
                  </a:lnTo>
                  <a:lnTo>
                    <a:pt x="808" y="52"/>
                  </a:lnTo>
                  <a:lnTo>
                    <a:pt x="811" y="55"/>
                  </a:lnTo>
                  <a:lnTo>
                    <a:pt x="814" y="58"/>
                  </a:lnTo>
                  <a:lnTo>
                    <a:pt x="816" y="59"/>
                  </a:lnTo>
                  <a:lnTo>
                    <a:pt x="819" y="60"/>
                  </a:lnTo>
                  <a:lnTo>
                    <a:pt x="821" y="59"/>
                  </a:lnTo>
                  <a:lnTo>
                    <a:pt x="824" y="58"/>
                  </a:lnTo>
                  <a:lnTo>
                    <a:pt x="827" y="55"/>
                  </a:lnTo>
                  <a:lnTo>
                    <a:pt x="830" y="52"/>
                  </a:lnTo>
                  <a:lnTo>
                    <a:pt x="833" y="48"/>
                  </a:lnTo>
                  <a:lnTo>
                    <a:pt x="836" y="43"/>
                  </a:lnTo>
                  <a:lnTo>
                    <a:pt x="840" y="37"/>
                  </a:lnTo>
                  <a:lnTo>
                    <a:pt x="844" y="30"/>
                  </a:lnTo>
                  <a:lnTo>
                    <a:pt x="848" y="23"/>
                  </a:lnTo>
                  <a:lnTo>
                    <a:pt x="851" y="17"/>
                  </a:lnTo>
                  <a:lnTo>
                    <a:pt x="855" y="11"/>
                  </a:lnTo>
                  <a:lnTo>
                    <a:pt x="858" y="7"/>
                  </a:lnTo>
                  <a:lnTo>
                    <a:pt x="861" y="4"/>
                  </a:lnTo>
                  <a:lnTo>
                    <a:pt x="863" y="2"/>
                  </a:lnTo>
                  <a:lnTo>
                    <a:pt x="866" y="0"/>
                  </a:lnTo>
                  <a:lnTo>
                    <a:pt x="869" y="0"/>
                  </a:lnTo>
                  <a:lnTo>
                    <a:pt x="871" y="0"/>
                  </a:lnTo>
                  <a:lnTo>
                    <a:pt x="874" y="2"/>
                  </a:lnTo>
                  <a:lnTo>
                    <a:pt x="876" y="4"/>
                  </a:lnTo>
                  <a:lnTo>
                    <a:pt x="879" y="7"/>
                  </a:lnTo>
                  <a:lnTo>
                    <a:pt x="882" y="11"/>
                  </a:lnTo>
                  <a:lnTo>
                    <a:pt x="886" y="17"/>
                  </a:lnTo>
                  <a:lnTo>
                    <a:pt x="889" y="23"/>
                  </a:lnTo>
                  <a:lnTo>
                    <a:pt x="893" y="3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5159" name="Freeform 202">
              <a:extLst>
                <a:ext uri="{FF2B5EF4-FFF2-40B4-BE49-F238E27FC236}">
                  <a16:creationId xmlns:a16="http://schemas.microsoft.com/office/drawing/2014/main" id="{02033026-5256-465D-9671-A3731DE8CEA6}"/>
                </a:ext>
              </a:extLst>
            </p:cNvPr>
            <p:cNvSpPr>
              <a:spLocks/>
            </p:cNvSpPr>
            <p:nvPr/>
          </p:nvSpPr>
          <p:spPr bwMode="auto">
            <a:xfrm>
              <a:off x="7429496" y="4163641"/>
              <a:ext cx="84138" cy="430212"/>
            </a:xfrm>
            <a:custGeom>
              <a:avLst/>
              <a:gdLst>
                <a:gd name="T0" fmla="*/ 2147483646 w 60"/>
                <a:gd name="T1" fmla="*/ 2147483646 h 306"/>
                <a:gd name="T2" fmla="*/ 2147483646 w 60"/>
                <a:gd name="T3" fmla="*/ 2147483646 h 306"/>
                <a:gd name="T4" fmla="*/ 2147483646 w 60"/>
                <a:gd name="T5" fmla="*/ 2147483646 h 306"/>
                <a:gd name="T6" fmla="*/ 2147483646 w 60"/>
                <a:gd name="T7" fmla="*/ 2147483646 h 306"/>
                <a:gd name="T8" fmla="*/ 2147483646 w 60"/>
                <a:gd name="T9" fmla="*/ 2147483646 h 306"/>
                <a:gd name="T10" fmla="*/ 2147483646 w 60"/>
                <a:gd name="T11" fmla="*/ 2147483646 h 306"/>
                <a:gd name="T12" fmla="*/ 2147483646 w 60"/>
                <a:gd name="T13" fmla="*/ 2147483646 h 306"/>
                <a:gd name="T14" fmla="*/ 2147483646 w 60"/>
                <a:gd name="T15" fmla="*/ 2147483646 h 306"/>
                <a:gd name="T16" fmla="*/ 2147483646 w 60"/>
                <a:gd name="T17" fmla="*/ 2147483646 h 306"/>
                <a:gd name="T18" fmla="*/ 2147483646 w 60"/>
                <a:gd name="T19" fmla="*/ 2147483646 h 306"/>
                <a:gd name="T20" fmla="*/ 2147483646 w 60"/>
                <a:gd name="T21" fmla="*/ 2147483646 h 306"/>
                <a:gd name="T22" fmla="*/ 0 w 60"/>
                <a:gd name="T23" fmla="*/ 2147483646 h 306"/>
                <a:gd name="T24" fmla="*/ 0 w 60"/>
                <a:gd name="T25" fmla="*/ 2147483646 h 306"/>
                <a:gd name="T26" fmla="*/ 2147483646 w 60"/>
                <a:gd name="T27" fmla="*/ 2147483646 h 306"/>
                <a:gd name="T28" fmla="*/ 2147483646 w 60"/>
                <a:gd name="T29" fmla="*/ 2147483646 h 306"/>
                <a:gd name="T30" fmla="*/ 2147483646 w 60"/>
                <a:gd name="T31" fmla="*/ 2147483646 h 306"/>
                <a:gd name="T32" fmla="*/ 2147483646 w 60"/>
                <a:gd name="T33" fmla="*/ 2147483646 h 306"/>
                <a:gd name="T34" fmla="*/ 2147483646 w 60"/>
                <a:gd name="T35" fmla="*/ 2147483646 h 306"/>
                <a:gd name="T36" fmla="*/ 2147483646 w 60"/>
                <a:gd name="T37" fmla="*/ 2147483646 h 306"/>
                <a:gd name="T38" fmla="*/ 2147483646 w 60"/>
                <a:gd name="T39" fmla="*/ 2147483646 h 306"/>
                <a:gd name="T40" fmla="*/ 2147483646 w 60"/>
                <a:gd name="T41" fmla="*/ 2147483646 h 306"/>
                <a:gd name="T42" fmla="*/ 2147483646 w 60"/>
                <a:gd name="T43" fmla="*/ 2147483646 h 306"/>
                <a:gd name="T44" fmla="*/ 2147483646 w 60"/>
                <a:gd name="T45" fmla="*/ 2147483646 h 306"/>
                <a:gd name="T46" fmla="*/ 2147483646 w 60"/>
                <a:gd name="T47" fmla="*/ 2147483646 h 306"/>
                <a:gd name="T48" fmla="*/ 2147483646 w 60"/>
                <a:gd name="T49" fmla="*/ 2147483646 h 306"/>
                <a:gd name="T50" fmla="*/ 2147483646 w 60"/>
                <a:gd name="T51" fmla="*/ 2147483646 h 306"/>
                <a:gd name="T52" fmla="*/ 2147483646 w 60"/>
                <a:gd name="T53" fmla="*/ 2147483646 h 306"/>
                <a:gd name="T54" fmla="*/ 0 w 60"/>
                <a:gd name="T55" fmla="*/ 2147483646 h 306"/>
                <a:gd name="T56" fmla="*/ 0 w 60"/>
                <a:gd name="T57" fmla="*/ 2147483646 h 306"/>
                <a:gd name="T58" fmla="*/ 2147483646 w 60"/>
                <a:gd name="T59" fmla="*/ 2147483646 h 306"/>
                <a:gd name="T60" fmla="*/ 2147483646 w 60"/>
                <a:gd name="T61" fmla="*/ 2147483646 h 306"/>
                <a:gd name="T62" fmla="*/ 2147483646 w 60"/>
                <a:gd name="T63" fmla="*/ 2147483646 h 306"/>
                <a:gd name="T64" fmla="*/ 2147483646 w 60"/>
                <a:gd name="T65" fmla="*/ 2147483646 h 306"/>
                <a:gd name="T66" fmla="*/ 2147483646 w 60"/>
                <a:gd name="T67" fmla="*/ 2147483646 h 306"/>
                <a:gd name="T68" fmla="*/ 2147483646 w 60"/>
                <a:gd name="T69" fmla="*/ 2147483646 h 306"/>
                <a:gd name="T70" fmla="*/ 2147483646 w 60"/>
                <a:gd name="T71" fmla="*/ 2147483646 h 306"/>
                <a:gd name="T72" fmla="*/ 2147483646 w 60"/>
                <a:gd name="T73" fmla="*/ 2147483646 h 306"/>
                <a:gd name="T74" fmla="*/ 2147483646 w 60"/>
                <a:gd name="T75" fmla="*/ 2147483646 h 306"/>
                <a:gd name="T76" fmla="*/ 2147483646 w 60"/>
                <a:gd name="T77" fmla="*/ 2147483646 h 306"/>
                <a:gd name="T78" fmla="*/ 2147483646 w 60"/>
                <a:gd name="T79" fmla="*/ 2147483646 h 306"/>
                <a:gd name="T80" fmla="*/ 2147483646 w 60"/>
                <a:gd name="T81" fmla="*/ 2147483646 h 306"/>
                <a:gd name="T82" fmla="*/ 2147483646 w 60"/>
                <a:gd name="T83" fmla="*/ 2147483646 h 306"/>
                <a:gd name="T84" fmla="*/ 2147483646 w 60"/>
                <a:gd name="T85" fmla="*/ 2147483646 h 306"/>
                <a:gd name="T86" fmla="*/ 0 w 60"/>
                <a:gd name="T87" fmla="*/ 2147483646 h 306"/>
                <a:gd name="T88" fmla="*/ 0 w 60"/>
                <a:gd name="T89" fmla="*/ 2147483646 h 306"/>
                <a:gd name="T90" fmla="*/ 2147483646 w 60"/>
                <a:gd name="T91" fmla="*/ 2147483646 h 306"/>
                <a:gd name="T92" fmla="*/ 2147483646 w 60"/>
                <a:gd name="T93" fmla="*/ 2147483646 h 306"/>
                <a:gd name="T94" fmla="*/ 2147483646 w 60"/>
                <a:gd name="T95" fmla="*/ 2147483646 h 30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60"/>
                <a:gd name="T145" fmla="*/ 0 h 306"/>
                <a:gd name="T146" fmla="*/ 60 w 60"/>
                <a:gd name="T147" fmla="*/ 306 h 30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60" h="306">
                  <a:moveTo>
                    <a:pt x="30" y="306"/>
                  </a:moveTo>
                  <a:lnTo>
                    <a:pt x="37" y="302"/>
                  </a:lnTo>
                  <a:lnTo>
                    <a:pt x="43" y="298"/>
                  </a:lnTo>
                  <a:lnTo>
                    <a:pt x="48" y="295"/>
                  </a:lnTo>
                  <a:lnTo>
                    <a:pt x="53" y="292"/>
                  </a:lnTo>
                  <a:lnTo>
                    <a:pt x="56" y="289"/>
                  </a:lnTo>
                  <a:lnTo>
                    <a:pt x="58" y="286"/>
                  </a:lnTo>
                  <a:lnTo>
                    <a:pt x="60" y="283"/>
                  </a:lnTo>
                  <a:lnTo>
                    <a:pt x="60" y="281"/>
                  </a:lnTo>
                  <a:lnTo>
                    <a:pt x="60" y="278"/>
                  </a:lnTo>
                  <a:lnTo>
                    <a:pt x="58" y="275"/>
                  </a:lnTo>
                  <a:lnTo>
                    <a:pt x="56" y="273"/>
                  </a:lnTo>
                  <a:lnTo>
                    <a:pt x="53" y="270"/>
                  </a:lnTo>
                  <a:lnTo>
                    <a:pt x="48" y="267"/>
                  </a:lnTo>
                  <a:lnTo>
                    <a:pt x="43" y="263"/>
                  </a:lnTo>
                  <a:lnTo>
                    <a:pt x="37" y="259"/>
                  </a:lnTo>
                  <a:lnTo>
                    <a:pt x="30" y="255"/>
                  </a:lnTo>
                  <a:lnTo>
                    <a:pt x="23" y="251"/>
                  </a:lnTo>
                  <a:lnTo>
                    <a:pt x="17" y="247"/>
                  </a:lnTo>
                  <a:lnTo>
                    <a:pt x="12" y="244"/>
                  </a:lnTo>
                  <a:lnTo>
                    <a:pt x="8" y="241"/>
                  </a:lnTo>
                  <a:lnTo>
                    <a:pt x="4" y="238"/>
                  </a:lnTo>
                  <a:lnTo>
                    <a:pt x="2" y="235"/>
                  </a:lnTo>
                  <a:lnTo>
                    <a:pt x="0" y="232"/>
                  </a:lnTo>
                  <a:lnTo>
                    <a:pt x="0" y="230"/>
                  </a:lnTo>
                  <a:lnTo>
                    <a:pt x="0" y="227"/>
                  </a:lnTo>
                  <a:lnTo>
                    <a:pt x="2" y="224"/>
                  </a:lnTo>
                  <a:lnTo>
                    <a:pt x="4" y="222"/>
                  </a:lnTo>
                  <a:lnTo>
                    <a:pt x="8" y="219"/>
                  </a:lnTo>
                  <a:lnTo>
                    <a:pt x="12" y="215"/>
                  </a:lnTo>
                  <a:lnTo>
                    <a:pt x="17" y="212"/>
                  </a:lnTo>
                  <a:lnTo>
                    <a:pt x="23" y="208"/>
                  </a:lnTo>
                  <a:lnTo>
                    <a:pt x="30" y="204"/>
                  </a:lnTo>
                  <a:lnTo>
                    <a:pt x="37" y="200"/>
                  </a:lnTo>
                  <a:lnTo>
                    <a:pt x="43" y="196"/>
                  </a:lnTo>
                  <a:lnTo>
                    <a:pt x="48" y="193"/>
                  </a:lnTo>
                  <a:lnTo>
                    <a:pt x="53" y="190"/>
                  </a:lnTo>
                  <a:lnTo>
                    <a:pt x="56" y="187"/>
                  </a:lnTo>
                  <a:lnTo>
                    <a:pt x="58" y="184"/>
                  </a:lnTo>
                  <a:lnTo>
                    <a:pt x="60" y="181"/>
                  </a:lnTo>
                  <a:lnTo>
                    <a:pt x="60" y="179"/>
                  </a:lnTo>
                  <a:lnTo>
                    <a:pt x="60" y="176"/>
                  </a:lnTo>
                  <a:lnTo>
                    <a:pt x="58" y="173"/>
                  </a:lnTo>
                  <a:lnTo>
                    <a:pt x="56" y="170"/>
                  </a:lnTo>
                  <a:lnTo>
                    <a:pt x="53" y="167"/>
                  </a:lnTo>
                  <a:lnTo>
                    <a:pt x="48" y="164"/>
                  </a:lnTo>
                  <a:lnTo>
                    <a:pt x="43" y="161"/>
                  </a:lnTo>
                  <a:lnTo>
                    <a:pt x="37" y="157"/>
                  </a:lnTo>
                  <a:lnTo>
                    <a:pt x="30" y="153"/>
                  </a:lnTo>
                  <a:lnTo>
                    <a:pt x="23" y="149"/>
                  </a:lnTo>
                  <a:lnTo>
                    <a:pt x="17" y="145"/>
                  </a:lnTo>
                  <a:lnTo>
                    <a:pt x="12" y="142"/>
                  </a:lnTo>
                  <a:lnTo>
                    <a:pt x="8" y="139"/>
                  </a:lnTo>
                  <a:lnTo>
                    <a:pt x="4" y="136"/>
                  </a:lnTo>
                  <a:lnTo>
                    <a:pt x="2" y="133"/>
                  </a:lnTo>
                  <a:lnTo>
                    <a:pt x="0" y="130"/>
                  </a:lnTo>
                  <a:lnTo>
                    <a:pt x="0" y="127"/>
                  </a:lnTo>
                  <a:lnTo>
                    <a:pt x="0" y="125"/>
                  </a:lnTo>
                  <a:lnTo>
                    <a:pt x="2" y="122"/>
                  </a:lnTo>
                  <a:lnTo>
                    <a:pt x="4" y="119"/>
                  </a:lnTo>
                  <a:lnTo>
                    <a:pt x="8" y="116"/>
                  </a:lnTo>
                  <a:lnTo>
                    <a:pt x="12" y="113"/>
                  </a:lnTo>
                  <a:lnTo>
                    <a:pt x="17" y="110"/>
                  </a:lnTo>
                  <a:lnTo>
                    <a:pt x="23" y="106"/>
                  </a:lnTo>
                  <a:lnTo>
                    <a:pt x="30" y="102"/>
                  </a:lnTo>
                  <a:lnTo>
                    <a:pt x="37" y="98"/>
                  </a:lnTo>
                  <a:lnTo>
                    <a:pt x="43" y="94"/>
                  </a:lnTo>
                  <a:lnTo>
                    <a:pt x="48" y="91"/>
                  </a:lnTo>
                  <a:lnTo>
                    <a:pt x="53" y="87"/>
                  </a:lnTo>
                  <a:lnTo>
                    <a:pt x="56" y="84"/>
                  </a:lnTo>
                  <a:lnTo>
                    <a:pt x="58" y="82"/>
                  </a:lnTo>
                  <a:lnTo>
                    <a:pt x="60" y="79"/>
                  </a:lnTo>
                  <a:lnTo>
                    <a:pt x="60" y="76"/>
                  </a:lnTo>
                  <a:lnTo>
                    <a:pt x="60" y="74"/>
                  </a:lnTo>
                  <a:lnTo>
                    <a:pt x="58" y="71"/>
                  </a:lnTo>
                  <a:lnTo>
                    <a:pt x="56" y="68"/>
                  </a:lnTo>
                  <a:lnTo>
                    <a:pt x="53" y="65"/>
                  </a:lnTo>
                  <a:lnTo>
                    <a:pt x="48" y="62"/>
                  </a:lnTo>
                  <a:lnTo>
                    <a:pt x="43" y="59"/>
                  </a:lnTo>
                  <a:lnTo>
                    <a:pt x="37" y="55"/>
                  </a:lnTo>
                  <a:lnTo>
                    <a:pt x="30" y="51"/>
                  </a:lnTo>
                  <a:lnTo>
                    <a:pt x="23" y="47"/>
                  </a:lnTo>
                  <a:lnTo>
                    <a:pt x="17" y="43"/>
                  </a:lnTo>
                  <a:lnTo>
                    <a:pt x="12" y="39"/>
                  </a:lnTo>
                  <a:lnTo>
                    <a:pt x="8" y="36"/>
                  </a:lnTo>
                  <a:lnTo>
                    <a:pt x="4" y="33"/>
                  </a:lnTo>
                  <a:lnTo>
                    <a:pt x="2" y="31"/>
                  </a:lnTo>
                  <a:lnTo>
                    <a:pt x="0" y="28"/>
                  </a:lnTo>
                  <a:lnTo>
                    <a:pt x="0" y="25"/>
                  </a:lnTo>
                  <a:lnTo>
                    <a:pt x="0" y="23"/>
                  </a:lnTo>
                  <a:lnTo>
                    <a:pt x="2" y="20"/>
                  </a:lnTo>
                  <a:lnTo>
                    <a:pt x="4" y="17"/>
                  </a:lnTo>
                  <a:lnTo>
                    <a:pt x="8" y="14"/>
                  </a:lnTo>
                  <a:lnTo>
                    <a:pt x="12" y="11"/>
                  </a:lnTo>
                  <a:lnTo>
                    <a:pt x="17" y="8"/>
                  </a:lnTo>
                  <a:lnTo>
                    <a:pt x="23" y="4"/>
                  </a:lnTo>
                  <a:lnTo>
                    <a:pt x="30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5160" name="Freeform 201">
              <a:extLst>
                <a:ext uri="{FF2B5EF4-FFF2-40B4-BE49-F238E27FC236}">
                  <a16:creationId xmlns:a16="http://schemas.microsoft.com/office/drawing/2014/main" id="{99090692-D504-4CBE-B384-0BF934CA89C8}"/>
                </a:ext>
              </a:extLst>
            </p:cNvPr>
            <p:cNvSpPr>
              <a:spLocks/>
            </p:cNvSpPr>
            <p:nvPr/>
          </p:nvSpPr>
          <p:spPr bwMode="auto">
            <a:xfrm>
              <a:off x="7433070" y="4531617"/>
              <a:ext cx="112713" cy="187325"/>
            </a:xfrm>
            <a:custGeom>
              <a:avLst/>
              <a:gdLst>
                <a:gd name="T0" fmla="*/ 2147483646 w 142"/>
                <a:gd name="T1" fmla="*/ 2147483646 h 236"/>
                <a:gd name="T2" fmla="*/ 0 w 142"/>
                <a:gd name="T3" fmla="*/ 0 h 236"/>
                <a:gd name="T4" fmla="*/ 2147483646 w 142"/>
                <a:gd name="T5" fmla="*/ 2147483646 h 236"/>
                <a:gd name="T6" fmla="*/ 2147483646 w 142"/>
                <a:gd name="T7" fmla="*/ 0 h 236"/>
                <a:gd name="T8" fmla="*/ 2147483646 w 142"/>
                <a:gd name="T9" fmla="*/ 2147483646 h 2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2"/>
                <a:gd name="T16" fmla="*/ 0 h 236"/>
                <a:gd name="T17" fmla="*/ 142 w 142"/>
                <a:gd name="T18" fmla="*/ 236 h 2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2" h="236">
                  <a:moveTo>
                    <a:pt x="71" y="236"/>
                  </a:moveTo>
                  <a:lnTo>
                    <a:pt x="0" y="0"/>
                  </a:lnTo>
                  <a:lnTo>
                    <a:pt x="71" y="46"/>
                  </a:lnTo>
                  <a:lnTo>
                    <a:pt x="142" y="0"/>
                  </a:lnTo>
                  <a:lnTo>
                    <a:pt x="71" y="236"/>
                  </a:lnTo>
                  <a:close/>
                </a:path>
              </a:pathLst>
            </a:cu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+mj-lt"/>
              </a:endParaRPr>
            </a:p>
          </p:txBody>
        </p:sp>
      </p:grpSp>
      <p:sp>
        <p:nvSpPr>
          <p:cNvPr id="5147" name="TextBox 120">
            <a:extLst>
              <a:ext uri="{FF2B5EF4-FFF2-40B4-BE49-F238E27FC236}">
                <a16:creationId xmlns:a16="http://schemas.microsoft.com/office/drawing/2014/main" id="{3DDB1996-2B39-4076-B7E1-4BD8E23C08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33975" y="1731964"/>
            <a:ext cx="1633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+mj-lt"/>
              </a:rPr>
              <a:t>Water at 0</a:t>
            </a:r>
            <a:r>
              <a:rPr lang="en-US" sz="1600" i="0" dirty="0">
                <a:solidFill>
                  <a:srgbClr val="001D35"/>
                </a:solidFill>
                <a:effectLst/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°C</a:t>
            </a:r>
            <a:endParaRPr lang="en-US" altLang="en-US" sz="1600" dirty="0">
              <a:latin typeface="+mj-lt"/>
            </a:endParaRPr>
          </a:p>
        </p:txBody>
      </p:sp>
      <p:sp>
        <p:nvSpPr>
          <p:cNvPr id="5148" name="TextBox 121">
            <a:extLst>
              <a:ext uri="{FF2B5EF4-FFF2-40B4-BE49-F238E27FC236}">
                <a16:creationId xmlns:a16="http://schemas.microsoft.com/office/drawing/2014/main" id="{D70F5C91-055B-408D-AB18-7437A0CED0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75225" y="3125789"/>
            <a:ext cx="16319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+mj-lt"/>
              </a:rPr>
              <a:t>Water at 0</a:t>
            </a:r>
            <a:r>
              <a:rPr lang="en-US" sz="1600" i="0" dirty="0">
                <a:solidFill>
                  <a:srgbClr val="001D35"/>
                </a:solidFill>
                <a:effectLst/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°C</a:t>
            </a:r>
            <a:endParaRPr lang="en-US" altLang="en-US" sz="1600" dirty="0">
              <a:latin typeface="+mj-lt"/>
            </a:endParaRPr>
          </a:p>
        </p:txBody>
      </p:sp>
      <p:sp>
        <p:nvSpPr>
          <p:cNvPr id="5149" name="TextBox 122">
            <a:extLst>
              <a:ext uri="{FF2B5EF4-FFF2-40B4-BE49-F238E27FC236}">
                <a16:creationId xmlns:a16="http://schemas.microsoft.com/office/drawing/2014/main" id="{5D50703E-FA0A-42FF-B7CB-938B138546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3964" y="4560889"/>
            <a:ext cx="16335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+mj-lt"/>
              </a:rPr>
              <a:t>Water at 0</a:t>
            </a:r>
            <a:r>
              <a:rPr lang="en-US" sz="1600" i="0" dirty="0">
                <a:solidFill>
                  <a:srgbClr val="001D35"/>
                </a:solidFill>
                <a:effectLst/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°C</a:t>
            </a:r>
            <a:endParaRPr lang="en-US" altLang="en-US" sz="1600" dirty="0">
              <a:latin typeface="+mj-lt"/>
            </a:endParaRP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C471309C-723D-4E04-A25A-FA077E7EA4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18363" y="1062039"/>
            <a:ext cx="8445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dirty="0">
                <a:solidFill>
                  <a:srgbClr val="C00000"/>
                </a:solidFill>
                <a:latin typeface="+mj-lt"/>
              </a:rPr>
              <a:t>q</a:t>
            </a:r>
            <a:r>
              <a:rPr lang="en-US" altLang="en-US" sz="1800" baseline="-25000" dirty="0">
                <a:solidFill>
                  <a:srgbClr val="C00000"/>
                </a:solidFill>
                <a:latin typeface="+mj-lt"/>
              </a:rPr>
              <a:t>cooler</a:t>
            </a:r>
            <a:endParaRPr lang="en-US" altLang="en-US" sz="1800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FC8DDF00-2E65-4C47-AF77-0C849513C8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72301" y="2482850"/>
            <a:ext cx="13874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dirty="0">
                <a:solidFill>
                  <a:srgbClr val="0070C0"/>
                </a:solidFill>
                <a:latin typeface="+mj-lt"/>
              </a:rPr>
              <a:t>q</a:t>
            </a:r>
            <a:r>
              <a:rPr lang="en-US" altLang="en-US" sz="1800" baseline="-25000" dirty="0">
                <a:solidFill>
                  <a:srgbClr val="0070C0"/>
                </a:solidFill>
                <a:latin typeface="+mj-lt"/>
              </a:rPr>
              <a:t>warmer+melter</a:t>
            </a:r>
            <a:endParaRPr lang="en-US" altLang="en-US" sz="1800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0561B39D-2055-42B3-9564-E958727B5D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53387" y="3890963"/>
            <a:ext cx="167306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dirty="0">
                <a:solidFill>
                  <a:srgbClr val="C00000"/>
                </a:solidFill>
                <a:latin typeface="+mj-lt"/>
              </a:rPr>
              <a:t>q</a:t>
            </a:r>
            <a:r>
              <a:rPr lang="en-US" altLang="en-US" sz="1800" baseline="-25000" dirty="0">
                <a:solidFill>
                  <a:srgbClr val="C00000"/>
                </a:solidFill>
                <a:latin typeface="+mj-lt"/>
              </a:rPr>
              <a:t>condendser+cooler</a:t>
            </a:r>
            <a:endParaRPr lang="en-US" altLang="en-US" sz="1800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550B6DE9-6119-45D5-B31E-1CB08A0EB4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37638" y="2951163"/>
            <a:ext cx="10668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+mj-lt"/>
              </a:rPr>
              <a:t>q</a:t>
            </a:r>
            <a:r>
              <a:rPr lang="en-US" altLang="en-US" sz="1800" baseline="-25000">
                <a:latin typeface="+mj-lt"/>
              </a:rPr>
              <a:t>total</a:t>
            </a:r>
            <a:endParaRPr lang="en-US" altLang="en-US" sz="1800">
              <a:latin typeface="+mj-lt"/>
            </a:endParaRPr>
          </a:p>
        </p:txBody>
      </p:sp>
      <p:sp>
        <p:nvSpPr>
          <p:cNvPr id="5155" name="TextBox 128">
            <a:extLst>
              <a:ext uri="{FF2B5EF4-FFF2-40B4-BE49-F238E27FC236}">
                <a16:creationId xmlns:a16="http://schemas.microsoft.com/office/drawing/2014/main" id="{AE8C0A7E-41DA-46F4-9F23-C2BD896396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09039" y="995363"/>
            <a:ext cx="13811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+mj-lt"/>
              </a:rPr>
              <a:t>Equivalent Mixer</a:t>
            </a:r>
          </a:p>
        </p:txBody>
      </p:sp>
      <p:sp>
        <p:nvSpPr>
          <p:cNvPr id="98" name="Freeform 202">
            <a:extLst>
              <a:ext uri="{FF2B5EF4-FFF2-40B4-BE49-F238E27FC236}">
                <a16:creationId xmlns:a16="http://schemas.microsoft.com/office/drawing/2014/main" id="{DE9313F2-A872-47BE-8280-654EB50A99F5}"/>
              </a:ext>
            </a:extLst>
          </p:cNvPr>
          <p:cNvSpPr>
            <a:spLocks/>
          </p:cNvSpPr>
          <p:nvPr/>
        </p:nvSpPr>
        <p:spPr bwMode="auto">
          <a:xfrm rot="5400000">
            <a:off x="8756650" y="2836863"/>
            <a:ext cx="84138" cy="430212"/>
          </a:xfrm>
          <a:custGeom>
            <a:avLst/>
            <a:gdLst>
              <a:gd name="T0" fmla="*/ 2147483646 w 60"/>
              <a:gd name="T1" fmla="*/ 2147483646 h 306"/>
              <a:gd name="T2" fmla="*/ 2147483646 w 60"/>
              <a:gd name="T3" fmla="*/ 2147483646 h 306"/>
              <a:gd name="T4" fmla="*/ 2147483646 w 60"/>
              <a:gd name="T5" fmla="*/ 2147483646 h 306"/>
              <a:gd name="T6" fmla="*/ 2147483646 w 60"/>
              <a:gd name="T7" fmla="*/ 2147483646 h 306"/>
              <a:gd name="T8" fmla="*/ 2147483646 w 60"/>
              <a:gd name="T9" fmla="*/ 2147483646 h 306"/>
              <a:gd name="T10" fmla="*/ 2147483646 w 60"/>
              <a:gd name="T11" fmla="*/ 2147483646 h 306"/>
              <a:gd name="T12" fmla="*/ 2147483646 w 60"/>
              <a:gd name="T13" fmla="*/ 2147483646 h 306"/>
              <a:gd name="T14" fmla="*/ 2147483646 w 60"/>
              <a:gd name="T15" fmla="*/ 2147483646 h 306"/>
              <a:gd name="T16" fmla="*/ 2147483646 w 60"/>
              <a:gd name="T17" fmla="*/ 2147483646 h 306"/>
              <a:gd name="T18" fmla="*/ 2147483646 w 60"/>
              <a:gd name="T19" fmla="*/ 2147483646 h 306"/>
              <a:gd name="T20" fmla="*/ 2147483646 w 60"/>
              <a:gd name="T21" fmla="*/ 2147483646 h 306"/>
              <a:gd name="T22" fmla="*/ 0 w 60"/>
              <a:gd name="T23" fmla="*/ 2147483646 h 306"/>
              <a:gd name="T24" fmla="*/ 0 w 60"/>
              <a:gd name="T25" fmla="*/ 2147483646 h 306"/>
              <a:gd name="T26" fmla="*/ 2147483646 w 60"/>
              <a:gd name="T27" fmla="*/ 2147483646 h 306"/>
              <a:gd name="T28" fmla="*/ 2147483646 w 60"/>
              <a:gd name="T29" fmla="*/ 2147483646 h 306"/>
              <a:gd name="T30" fmla="*/ 2147483646 w 60"/>
              <a:gd name="T31" fmla="*/ 2147483646 h 306"/>
              <a:gd name="T32" fmla="*/ 2147483646 w 60"/>
              <a:gd name="T33" fmla="*/ 2147483646 h 306"/>
              <a:gd name="T34" fmla="*/ 2147483646 w 60"/>
              <a:gd name="T35" fmla="*/ 2147483646 h 306"/>
              <a:gd name="T36" fmla="*/ 2147483646 w 60"/>
              <a:gd name="T37" fmla="*/ 2147483646 h 306"/>
              <a:gd name="T38" fmla="*/ 2147483646 w 60"/>
              <a:gd name="T39" fmla="*/ 2147483646 h 306"/>
              <a:gd name="T40" fmla="*/ 2147483646 w 60"/>
              <a:gd name="T41" fmla="*/ 2147483646 h 306"/>
              <a:gd name="T42" fmla="*/ 2147483646 w 60"/>
              <a:gd name="T43" fmla="*/ 2147483646 h 306"/>
              <a:gd name="T44" fmla="*/ 2147483646 w 60"/>
              <a:gd name="T45" fmla="*/ 2147483646 h 306"/>
              <a:gd name="T46" fmla="*/ 2147483646 w 60"/>
              <a:gd name="T47" fmla="*/ 2147483646 h 306"/>
              <a:gd name="T48" fmla="*/ 2147483646 w 60"/>
              <a:gd name="T49" fmla="*/ 2147483646 h 306"/>
              <a:gd name="T50" fmla="*/ 2147483646 w 60"/>
              <a:gd name="T51" fmla="*/ 2147483646 h 306"/>
              <a:gd name="T52" fmla="*/ 2147483646 w 60"/>
              <a:gd name="T53" fmla="*/ 2147483646 h 306"/>
              <a:gd name="T54" fmla="*/ 0 w 60"/>
              <a:gd name="T55" fmla="*/ 2147483646 h 306"/>
              <a:gd name="T56" fmla="*/ 0 w 60"/>
              <a:gd name="T57" fmla="*/ 2147483646 h 306"/>
              <a:gd name="T58" fmla="*/ 2147483646 w 60"/>
              <a:gd name="T59" fmla="*/ 2147483646 h 306"/>
              <a:gd name="T60" fmla="*/ 2147483646 w 60"/>
              <a:gd name="T61" fmla="*/ 2147483646 h 306"/>
              <a:gd name="T62" fmla="*/ 2147483646 w 60"/>
              <a:gd name="T63" fmla="*/ 2147483646 h 306"/>
              <a:gd name="T64" fmla="*/ 2147483646 w 60"/>
              <a:gd name="T65" fmla="*/ 2147483646 h 306"/>
              <a:gd name="T66" fmla="*/ 2147483646 w 60"/>
              <a:gd name="T67" fmla="*/ 2147483646 h 306"/>
              <a:gd name="T68" fmla="*/ 2147483646 w 60"/>
              <a:gd name="T69" fmla="*/ 2147483646 h 306"/>
              <a:gd name="T70" fmla="*/ 2147483646 w 60"/>
              <a:gd name="T71" fmla="*/ 2147483646 h 306"/>
              <a:gd name="T72" fmla="*/ 2147483646 w 60"/>
              <a:gd name="T73" fmla="*/ 2147483646 h 306"/>
              <a:gd name="T74" fmla="*/ 2147483646 w 60"/>
              <a:gd name="T75" fmla="*/ 2147483646 h 306"/>
              <a:gd name="T76" fmla="*/ 2147483646 w 60"/>
              <a:gd name="T77" fmla="*/ 2147483646 h 306"/>
              <a:gd name="T78" fmla="*/ 2147483646 w 60"/>
              <a:gd name="T79" fmla="*/ 2147483646 h 306"/>
              <a:gd name="T80" fmla="*/ 2147483646 w 60"/>
              <a:gd name="T81" fmla="*/ 2147483646 h 306"/>
              <a:gd name="T82" fmla="*/ 2147483646 w 60"/>
              <a:gd name="T83" fmla="*/ 2147483646 h 306"/>
              <a:gd name="T84" fmla="*/ 2147483646 w 60"/>
              <a:gd name="T85" fmla="*/ 2147483646 h 306"/>
              <a:gd name="T86" fmla="*/ 0 w 60"/>
              <a:gd name="T87" fmla="*/ 2147483646 h 306"/>
              <a:gd name="T88" fmla="*/ 0 w 60"/>
              <a:gd name="T89" fmla="*/ 2147483646 h 306"/>
              <a:gd name="T90" fmla="*/ 2147483646 w 60"/>
              <a:gd name="T91" fmla="*/ 2147483646 h 306"/>
              <a:gd name="T92" fmla="*/ 2147483646 w 60"/>
              <a:gd name="T93" fmla="*/ 2147483646 h 306"/>
              <a:gd name="T94" fmla="*/ 2147483646 w 60"/>
              <a:gd name="T95" fmla="*/ 2147483646 h 30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60"/>
              <a:gd name="T145" fmla="*/ 0 h 306"/>
              <a:gd name="T146" fmla="*/ 60 w 60"/>
              <a:gd name="T147" fmla="*/ 306 h 306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60" h="306">
                <a:moveTo>
                  <a:pt x="30" y="306"/>
                </a:moveTo>
                <a:lnTo>
                  <a:pt x="37" y="302"/>
                </a:lnTo>
                <a:lnTo>
                  <a:pt x="43" y="298"/>
                </a:lnTo>
                <a:lnTo>
                  <a:pt x="48" y="295"/>
                </a:lnTo>
                <a:lnTo>
                  <a:pt x="53" y="292"/>
                </a:lnTo>
                <a:lnTo>
                  <a:pt x="56" y="289"/>
                </a:lnTo>
                <a:lnTo>
                  <a:pt x="58" y="286"/>
                </a:lnTo>
                <a:lnTo>
                  <a:pt x="60" y="283"/>
                </a:lnTo>
                <a:lnTo>
                  <a:pt x="60" y="281"/>
                </a:lnTo>
                <a:lnTo>
                  <a:pt x="60" y="278"/>
                </a:lnTo>
                <a:lnTo>
                  <a:pt x="58" y="275"/>
                </a:lnTo>
                <a:lnTo>
                  <a:pt x="56" y="273"/>
                </a:lnTo>
                <a:lnTo>
                  <a:pt x="53" y="270"/>
                </a:lnTo>
                <a:lnTo>
                  <a:pt x="48" y="267"/>
                </a:lnTo>
                <a:lnTo>
                  <a:pt x="43" y="263"/>
                </a:lnTo>
                <a:lnTo>
                  <a:pt x="37" y="259"/>
                </a:lnTo>
                <a:lnTo>
                  <a:pt x="30" y="255"/>
                </a:lnTo>
                <a:lnTo>
                  <a:pt x="23" y="251"/>
                </a:lnTo>
                <a:lnTo>
                  <a:pt x="17" y="247"/>
                </a:lnTo>
                <a:lnTo>
                  <a:pt x="12" y="244"/>
                </a:lnTo>
                <a:lnTo>
                  <a:pt x="8" y="241"/>
                </a:lnTo>
                <a:lnTo>
                  <a:pt x="4" y="238"/>
                </a:lnTo>
                <a:lnTo>
                  <a:pt x="2" y="235"/>
                </a:lnTo>
                <a:lnTo>
                  <a:pt x="0" y="232"/>
                </a:lnTo>
                <a:lnTo>
                  <a:pt x="0" y="230"/>
                </a:lnTo>
                <a:lnTo>
                  <a:pt x="0" y="227"/>
                </a:lnTo>
                <a:lnTo>
                  <a:pt x="2" y="224"/>
                </a:lnTo>
                <a:lnTo>
                  <a:pt x="4" y="222"/>
                </a:lnTo>
                <a:lnTo>
                  <a:pt x="8" y="219"/>
                </a:lnTo>
                <a:lnTo>
                  <a:pt x="12" y="215"/>
                </a:lnTo>
                <a:lnTo>
                  <a:pt x="17" y="212"/>
                </a:lnTo>
                <a:lnTo>
                  <a:pt x="23" y="208"/>
                </a:lnTo>
                <a:lnTo>
                  <a:pt x="30" y="204"/>
                </a:lnTo>
                <a:lnTo>
                  <a:pt x="37" y="200"/>
                </a:lnTo>
                <a:lnTo>
                  <a:pt x="43" y="196"/>
                </a:lnTo>
                <a:lnTo>
                  <a:pt x="48" y="193"/>
                </a:lnTo>
                <a:lnTo>
                  <a:pt x="53" y="190"/>
                </a:lnTo>
                <a:lnTo>
                  <a:pt x="56" y="187"/>
                </a:lnTo>
                <a:lnTo>
                  <a:pt x="58" y="184"/>
                </a:lnTo>
                <a:lnTo>
                  <a:pt x="60" y="181"/>
                </a:lnTo>
                <a:lnTo>
                  <a:pt x="60" y="179"/>
                </a:lnTo>
                <a:lnTo>
                  <a:pt x="60" y="176"/>
                </a:lnTo>
                <a:lnTo>
                  <a:pt x="58" y="173"/>
                </a:lnTo>
                <a:lnTo>
                  <a:pt x="56" y="170"/>
                </a:lnTo>
                <a:lnTo>
                  <a:pt x="53" y="167"/>
                </a:lnTo>
                <a:lnTo>
                  <a:pt x="48" y="164"/>
                </a:lnTo>
                <a:lnTo>
                  <a:pt x="43" y="161"/>
                </a:lnTo>
                <a:lnTo>
                  <a:pt x="37" y="157"/>
                </a:lnTo>
                <a:lnTo>
                  <a:pt x="30" y="153"/>
                </a:lnTo>
                <a:lnTo>
                  <a:pt x="23" y="149"/>
                </a:lnTo>
                <a:lnTo>
                  <a:pt x="17" y="145"/>
                </a:lnTo>
                <a:lnTo>
                  <a:pt x="12" y="142"/>
                </a:lnTo>
                <a:lnTo>
                  <a:pt x="8" y="139"/>
                </a:lnTo>
                <a:lnTo>
                  <a:pt x="4" y="136"/>
                </a:lnTo>
                <a:lnTo>
                  <a:pt x="2" y="133"/>
                </a:lnTo>
                <a:lnTo>
                  <a:pt x="0" y="130"/>
                </a:lnTo>
                <a:lnTo>
                  <a:pt x="0" y="127"/>
                </a:lnTo>
                <a:lnTo>
                  <a:pt x="0" y="125"/>
                </a:lnTo>
                <a:lnTo>
                  <a:pt x="2" y="122"/>
                </a:lnTo>
                <a:lnTo>
                  <a:pt x="4" y="119"/>
                </a:lnTo>
                <a:lnTo>
                  <a:pt x="8" y="116"/>
                </a:lnTo>
                <a:lnTo>
                  <a:pt x="12" y="113"/>
                </a:lnTo>
                <a:lnTo>
                  <a:pt x="17" y="110"/>
                </a:lnTo>
                <a:lnTo>
                  <a:pt x="23" y="106"/>
                </a:lnTo>
                <a:lnTo>
                  <a:pt x="30" y="102"/>
                </a:lnTo>
                <a:lnTo>
                  <a:pt x="37" y="98"/>
                </a:lnTo>
                <a:lnTo>
                  <a:pt x="43" y="94"/>
                </a:lnTo>
                <a:lnTo>
                  <a:pt x="48" y="91"/>
                </a:lnTo>
                <a:lnTo>
                  <a:pt x="53" y="87"/>
                </a:lnTo>
                <a:lnTo>
                  <a:pt x="56" y="84"/>
                </a:lnTo>
                <a:lnTo>
                  <a:pt x="58" y="82"/>
                </a:lnTo>
                <a:lnTo>
                  <a:pt x="60" y="79"/>
                </a:lnTo>
                <a:lnTo>
                  <a:pt x="60" y="76"/>
                </a:lnTo>
                <a:lnTo>
                  <a:pt x="60" y="74"/>
                </a:lnTo>
                <a:lnTo>
                  <a:pt x="58" y="71"/>
                </a:lnTo>
                <a:lnTo>
                  <a:pt x="56" y="68"/>
                </a:lnTo>
                <a:lnTo>
                  <a:pt x="53" y="65"/>
                </a:lnTo>
                <a:lnTo>
                  <a:pt x="48" y="62"/>
                </a:lnTo>
                <a:lnTo>
                  <a:pt x="43" y="59"/>
                </a:lnTo>
                <a:lnTo>
                  <a:pt x="37" y="55"/>
                </a:lnTo>
                <a:lnTo>
                  <a:pt x="30" y="51"/>
                </a:lnTo>
                <a:lnTo>
                  <a:pt x="23" y="47"/>
                </a:lnTo>
                <a:lnTo>
                  <a:pt x="17" y="43"/>
                </a:lnTo>
                <a:lnTo>
                  <a:pt x="12" y="39"/>
                </a:lnTo>
                <a:lnTo>
                  <a:pt x="8" y="36"/>
                </a:lnTo>
                <a:lnTo>
                  <a:pt x="4" y="33"/>
                </a:lnTo>
                <a:lnTo>
                  <a:pt x="2" y="31"/>
                </a:lnTo>
                <a:lnTo>
                  <a:pt x="0" y="28"/>
                </a:lnTo>
                <a:lnTo>
                  <a:pt x="0" y="25"/>
                </a:lnTo>
                <a:lnTo>
                  <a:pt x="0" y="23"/>
                </a:lnTo>
                <a:lnTo>
                  <a:pt x="2" y="20"/>
                </a:lnTo>
                <a:lnTo>
                  <a:pt x="4" y="17"/>
                </a:lnTo>
                <a:lnTo>
                  <a:pt x="8" y="14"/>
                </a:lnTo>
                <a:lnTo>
                  <a:pt x="12" y="11"/>
                </a:lnTo>
                <a:lnTo>
                  <a:pt x="17" y="8"/>
                </a:lnTo>
                <a:lnTo>
                  <a:pt x="23" y="4"/>
                </a:lnTo>
                <a:lnTo>
                  <a:pt x="30" y="0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 animBg="1"/>
      <p:bldP spid="124" grpId="0"/>
      <p:bldP spid="125" grpId="0"/>
      <p:bldP spid="126" grpId="0"/>
      <p:bldP spid="12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>
            <a:extLst>
              <a:ext uri="{FF2B5EF4-FFF2-40B4-BE49-F238E27FC236}">
                <a16:creationId xmlns:a16="http://schemas.microsoft.com/office/drawing/2014/main" id="{EBC1E64E-56B7-5A35-41DD-76CA8E88C3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299" y="499451"/>
            <a:ext cx="10772775" cy="1032187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5000" b="1" dirty="0">
                <a:solidFill>
                  <a:srgbClr val="9BBF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Temperature/Energy Scale</a:t>
            </a:r>
          </a:p>
        </p:txBody>
      </p:sp>
      <p:grpSp>
        <p:nvGrpSpPr>
          <p:cNvPr id="6146" name="Group 223">
            <a:extLst>
              <a:ext uri="{FF2B5EF4-FFF2-40B4-BE49-F238E27FC236}">
                <a16:creationId xmlns:a16="http://schemas.microsoft.com/office/drawing/2014/main" id="{0A5CB2B9-D6A3-4794-BB35-E390F1C661CE}"/>
              </a:ext>
            </a:extLst>
          </p:cNvPr>
          <p:cNvGrpSpPr>
            <a:grpSpLocks/>
          </p:cNvGrpSpPr>
          <p:nvPr/>
        </p:nvGrpSpPr>
        <p:grpSpPr bwMode="auto">
          <a:xfrm>
            <a:off x="1562100" y="2819400"/>
            <a:ext cx="9067800" cy="2274888"/>
            <a:chOff x="-152400" y="2209800"/>
            <a:chExt cx="9067800" cy="2274332"/>
          </a:xfrm>
        </p:grpSpPr>
        <p:sp>
          <p:nvSpPr>
            <p:cNvPr id="6152" name="TextBox 5">
              <a:extLst>
                <a:ext uri="{FF2B5EF4-FFF2-40B4-BE49-F238E27FC236}">
                  <a16:creationId xmlns:a16="http://schemas.microsoft.com/office/drawing/2014/main" id="{562411FD-37A5-484C-9242-78C0AC250E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81400" y="4114800"/>
              <a:ext cx="16002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/>
                <a:t>Energy (kJ/kg)</a:t>
              </a:r>
            </a:p>
          </p:txBody>
        </p:sp>
        <p:sp>
          <p:nvSpPr>
            <p:cNvPr id="6153" name="TextBox 6">
              <a:extLst>
                <a:ext uri="{FF2B5EF4-FFF2-40B4-BE49-F238E27FC236}">
                  <a16:creationId xmlns:a16="http://schemas.microsoft.com/office/drawing/2014/main" id="{74FAAB2E-11F3-4A74-AC58-DFFA397D698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29000" y="2895712"/>
              <a:ext cx="1981200" cy="3692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None/>
              </a:pPr>
              <a:r>
                <a:rPr lang="en-US" altLang="en-US" sz="1800" dirty="0"/>
                <a:t>Temperature </a:t>
              </a:r>
              <a:r>
                <a:rPr lang="en-US" altLang="en-US" sz="1600" b="1" dirty="0"/>
                <a:t>(</a:t>
              </a:r>
              <a:r>
                <a:rPr lang="en-US" sz="1600" b="1" i="0" dirty="0">
                  <a:solidFill>
                    <a:srgbClr val="001D35"/>
                  </a:solidFill>
                  <a:effectLst/>
                  <a:latin typeface="Microsoft JhengHei UI" panose="020B0604030504040204" pitchFamily="34" charset="-120"/>
                  <a:ea typeface="Microsoft JhengHei UI" panose="020B0604030504040204" pitchFamily="34" charset="-120"/>
                </a:rPr>
                <a:t>°C)</a:t>
              </a:r>
              <a:endParaRPr lang="en-US" altLang="en-US" sz="1600" b="1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grpSp>
          <p:nvGrpSpPr>
            <p:cNvPr id="6154" name="Group 175">
              <a:extLst>
                <a:ext uri="{FF2B5EF4-FFF2-40B4-BE49-F238E27FC236}">
                  <a16:creationId xmlns:a16="http://schemas.microsoft.com/office/drawing/2014/main" id="{17597F5E-5A28-440D-87C3-D20BB95B25E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3429000"/>
              <a:ext cx="8915400" cy="567154"/>
              <a:chOff x="228600" y="3429000"/>
              <a:chExt cx="8247528" cy="567154"/>
            </a:xfrm>
          </p:grpSpPr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869EEE78-0F30-4A80-8568-973BCE71AC86}"/>
                  </a:ext>
                </a:extLst>
              </p:cNvPr>
              <p:cNvCxnSpPr/>
              <p:nvPr/>
            </p:nvCxnSpPr>
            <p:spPr>
              <a:xfrm>
                <a:off x="410704" y="3428702"/>
                <a:ext cx="7924441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>
                <a:extLst>
                  <a:ext uri="{FF2B5EF4-FFF2-40B4-BE49-F238E27FC236}">
                    <a16:creationId xmlns:a16="http://schemas.microsoft.com/office/drawing/2014/main" id="{506E85F0-3777-4BBC-BADF-6BC6DE64DD7B}"/>
                  </a:ext>
                </a:extLst>
              </p:cNvPr>
              <p:cNvCxnSpPr/>
              <p:nvPr/>
            </p:nvCxnSpPr>
            <p:spPr>
              <a:xfrm>
                <a:off x="401892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>
                <a:extLst>
                  <a:ext uri="{FF2B5EF4-FFF2-40B4-BE49-F238E27FC236}">
                    <a16:creationId xmlns:a16="http://schemas.microsoft.com/office/drawing/2014/main" id="{EA1AC6EB-C299-406F-B261-D73C789DA64C}"/>
                  </a:ext>
                </a:extLst>
              </p:cNvPr>
              <p:cNvCxnSpPr/>
              <p:nvPr/>
            </p:nvCxnSpPr>
            <p:spPr>
              <a:xfrm>
                <a:off x="614836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79C76DB7-5272-4833-AA5B-BE1612B9274F}"/>
                  </a:ext>
                </a:extLst>
              </p:cNvPr>
              <p:cNvCxnSpPr/>
              <p:nvPr/>
            </p:nvCxnSpPr>
            <p:spPr>
              <a:xfrm>
                <a:off x="826311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363286D9-5C53-467E-B0C3-9B53AF8B6F7D}"/>
                  </a:ext>
                </a:extLst>
              </p:cNvPr>
              <p:cNvCxnSpPr/>
              <p:nvPr/>
            </p:nvCxnSpPr>
            <p:spPr>
              <a:xfrm>
                <a:off x="1039254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BD082B23-A5A4-417C-A03F-64640A5212EE}"/>
                  </a:ext>
                </a:extLst>
              </p:cNvPr>
              <p:cNvCxnSpPr/>
              <p:nvPr/>
            </p:nvCxnSpPr>
            <p:spPr>
              <a:xfrm>
                <a:off x="1250730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1990EE01-C168-4F4B-BA7B-35CE39AFB5BB}"/>
                  </a:ext>
                </a:extLst>
              </p:cNvPr>
              <p:cNvCxnSpPr/>
              <p:nvPr/>
            </p:nvCxnSpPr>
            <p:spPr>
              <a:xfrm>
                <a:off x="1462205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A45C08BF-0E60-431B-AA57-D28C21C4436A}"/>
                  </a:ext>
                </a:extLst>
              </p:cNvPr>
              <p:cNvCxnSpPr/>
              <p:nvPr/>
            </p:nvCxnSpPr>
            <p:spPr>
              <a:xfrm>
                <a:off x="1661931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738B152F-7948-48CE-BBCC-C004D9E6454C}"/>
                  </a:ext>
                </a:extLst>
              </p:cNvPr>
              <p:cNvCxnSpPr/>
              <p:nvPr/>
            </p:nvCxnSpPr>
            <p:spPr>
              <a:xfrm>
                <a:off x="1846972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889A8C91-9CF1-43E9-BC39-DDD436651940}"/>
                  </a:ext>
                </a:extLst>
              </p:cNvPr>
              <p:cNvCxnSpPr/>
              <p:nvPr/>
            </p:nvCxnSpPr>
            <p:spPr>
              <a:xfrm>
                <a:off x="2058447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315BF269-4179-489C-9BE1-52DE0E324D34}"/>
                  </a:ext>
                </a:extLst>
              </p:cNvPr>
              <p:cNvCxnSpPr/>
              <p:nvPr/>
            </p:nvCxnSpPr>
            <p:spPr>
              <a:xfrm>
                <a:off x="2271391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>
                <a:extLst>
                  <a:ext uri="{FF2B5EF4-FFF2-40B4-BE49-F238E27FC236}">
                    <a16:creationId xmlns:a16="http://schemas.microsoft.com/office/drawing/2014/main" id="{738DE9E4-A691-48C7-A94C-F1D77CEAE049}"/>
                  </a:ext>
                </a:extLst>
              </p:cNvPr>
              <p:cNvCxnSpPr/>
              <p:nvPr/>
            </p:nvCxnSpPr>
            <p:spPr>
              <a:xfrm>
                <a:off x="2482866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>
                <a:extLst>
                  <a:ext uri="{FF2B5EF4-FFF2-40B4-BE49-F238E27FC236}">
                    <a16:creationId xmlns:a16="http://schemas.microsoft.com/office/drawing/2014/main" id="{F53CF36D-4C51-43EE-A8EE-F3E8003738FF}"/>
                  </a:ext>
                </a:extLst>
              </p:cNvPr>
              <p:cNvCxnSpPr/>
              <p:nvPr/>
            </p:nvCxnSpPr>
            <p:spPr>
              <a:xfrm>
                <a:off x="2694341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>
                <a:extLst>
                  <a:ext uri="{FF2B5EF4-FFF2-40B4-BE49-F238E27FC236}">
                    <a16:creationId xmlns:a16="http://schemas.microsoft.com/office/drawing/2014/main" id="{D39FD533-021D-4E2A-833F-5F58CEA75137}"/>
                  </a:ext>
                </a:extLst>
              </p:cNvPr>
              <p:cNvCxnSpPr/>
              <p:nvPr/>
            </p:nvCxnSpPr>
            <p:spPr>
              <a:xfrm>
                <a:off x="2907284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7F4F698C-0CE4-406B-9E87-D9165645EAE5}"/>
                  </a:ext>
                </a:extLst>
              </p:cNvPr>
              <p:cNvCxnSpPr/>
              <p:nvPr/>
            </p:nvCxnSpPr>
            <p:spPr>
              <a:xfrm>
                <a:off x="3118759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>
                <a:extLst>
                  <a:ext uri="{FF2B5EF4-FFF2-40B4-BE49-F238E27FC236}">
                    <a16:creationId xmlns:a16="http://schemas.microsoft.com/office/drawing/2014/main" id="{C962F62C-5614-4DCC-8F6A-D55AE48B39A8}"/>
                  </a:ext>
                </a:extLst>
              </p:cNvPr>
              <p:cNvCxnSpPr/>
              <p:nvPr/>
            </p:nvCxnSpPr>
            <p:spPr>
              <a:xfrm>
                <a:off x="3317018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>
                <a:extLst>
                  <a:ext uri="{FF2B5EF4-FFF2-40B4-BE49-F238E27FC236}">
                    <a16:creationId xmlns:a16="http://schemas.microsoft.com/office/drawing/2014/main" id="{690D2E94-CDB3-45A4-9FB6-FA80B291F5C6}"/>
                  </a:ext>
                </a:extLst>
              </p:cNvPr>
              <p:cNvCxnSpPr/>
              <p:nvPr/>
            </p:nvCxnSpPr>
            <p:spPr>
              <a:xfrm>
                <a:off x="3503527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id="{FA4A1CF6-86C2-4ECD-A715-9652E7908912}"/>
                  </a:ext>
                </a:extLst>
              </p:cNvPr>
              <p:cNvCxnSpPr/>
              <p:nvPr/>
            </p:nvCxnSpPr>
            <p:spPr>
              <a:xfrm>
                <a:off x="3715002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>
                <a:extLst>
                  <a:ext uri="{FF2B5EF4-FFF2-40B4-BE49-F238E27FC236}">
                    <a16:creationId xmlns:a16="http://schemas.microsoft.com/office/drawing/2014/main" id="{82D8EDFF-FB28-4E5E-A2F6-DCBDF3960B52}"/>
                  </a:ext>
                </a:extLst>
              </p:cNvPr>
              <p:cNvCxnSpPr/>
              <p:nvPr/>
            </p:nvCxnSpPr>
            <p:spPr>
              <a:xfrm>
                <a:off x="3926477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7FC9EB38-06EE-4379-9343-EBD1BCB1DBBA}"/>
                  </a:ext>
                </a:extLst>
              </p:cNvPr>
              <p:cNvCxnSpPr/>
              <p:nvPr/>
            </p:nvCxnSpPr>
            <p:spPr>
              <a:xfrm>
                <a:off x="4139421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id="{E42A99A9-15BF-41D4-9912-B97527982162}"/>
                  </a:ext>
                </a:extLst>
              </p:cNvPr>
              <p:cNvCxnSpPr/>
              <p:nvPr/>
            </p:nvCxnSpPr>
            <p:spPr>
              <a:xfrm>
                <a:off x="4350896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>
                <a:extLst>
                  <a:ext uri="{FF2B5EF4-FFF2-40B4-BE49-F238E27FC236}">
                    <a16:creationId xmlns:a16="http://schemas.microsoft.com/office/drawing/2014/main" id="{F13F3D45-800A-49F5-AB4C-68923BD3A951}"/>
                  </a:ext>
                </a:extLst>
              </p:cNvPr>
              <p:cNvCxnSpPr/>
              <p:nvPr/>
            </p:nvCxnSpPr>
            <p:spPr>
              <a:xfrm>
                <a:off x="4562371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>
                <a:extLst>
                  <a:ext uri="{FF2B5EF4-FFF2-40B4-BE49-F238E27FC236}">
                    <a16:creationId xmlns:a16="http://schemas.microsoft.com/office/drawing/2014/main" id="{2133F98B-4C87-422D-B098-D4F76DD28DDB}"/>
                  </a:ext>
                </a:extLst>
              </p:cNvPr>
              <p:cNvCxnSpPr/>
              <p:nvPr/>
            </p:nvCxnSpPr>
            <p:spPr>
              <a:xfrm>
                <a:off x="4775314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>
                <a:extLst>
                  <a:ext uri="{FF2B5EF4-FFF2-40B4-BE49-F238E27FC236}">
                    <a16:creationId xmlns:a16="http://schemas.microsoft.com/office/drawing/2014/main" id="{ABB0B431-EE8E-4479-B208-4C60890D835C}"/>
                  </a:ext>
                </a:extLst>
              </p:cNvPr>
              <p:cNvCxnSpPr/>
              <p:nvPr/>
            </p:nvCxnSpPr>
            <p:spPr>
              <a:xfrm>
                <a:off x="4973573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2EBCD723-AA78-4E7D-A64C-D1FB5C6A0ECD}"/>
                  </a:ext>
                </a:extLst>
              </p:cNvPr>
              <p:cNvCxnSpPr/>
              <p:nvPr/>
            </p:nvCxnSpPr>
            <p:spPr>
              <a:xfrm>
                <a:off x="5158613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4097C648-5293-4F45-B554-CF04CEAB2C3C}"/>
                  </a:ext>
                </a:extLst>
              </p:cNvPr>
              <p:cNvCxnSpPr/>
              <p:nvPr/>
            </p:nvCxnSpPr>
            <p:spPr>
              <a:xfrm>
                <a:off x="5371556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9BEA9BAE-6033-4881-9126-6D17E7F41195}"/>
                  </a:ext>
                </a:extLst>
              </p:cNvPr>
              <p:cNvCxnSpPr/>
              <p:nvPr/>
            </p:nvCxnSpPr>
            <p:spPr>
              <a:xfrm>
                <a:off x="5583031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>
                <a:extLst>
                  <a:ext uri="{FF2B5EF4-FFF2-40B4-BE49-F238E27FC236}">
                    <a16:creationId xmlns:a16="http://schemas.microsoft.com/office/drawing/2014/main" id="{A0217607-2B4F-42F4-9CB1-E47F7B1B11D2}"/>
                  </a:ext>
                </a:extLst>
              </p:cNvPr>
              <p:cNvCxnSpPr/>
              <p:nvPr/>
            </p:nvCxnSpPr>
            <p:spPr>
              <a:xfrm>
                <a:off x="5794507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>
                <a:extLst>
                  <a:ext uri="{FF2B5EF4-FFF2-40B4-BE49-F238E27FC236}">
                    <a16:creationId xmlns:a16="http://schemas.microsoft.com/office/drawing/2014/main" id="{54D1AC5D-2D59-4432-ABEF-CC0D22E3EFC7}"/>
                  </a:ext>
                </a:extLst>
              </p:cNvPr>
              <p:cNvCxnSpPr/>
              <p:nvPr/>
            </p:nvCxnSpPr>
            <p:spPr>
              <a:xfrm>
                <a:off x="6007451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Straight Connector 90">
                <a:extLst>
                  <a:ext uri="{FF2B5EF4-FFF2-40B4-BE49-F238E27FC236}">
                    <a16:creationId xmlns:a16="http://schemas.microsoft.com/office/drawing/2014/main" id="{6DB8727F-5249-4208-BDEC-1D466146A71A}"/>
                  </a:ext>
                </a:extLst>
              </p:cNvPr>
              <p:cNvCxnSpPr/>
              <p:nvPr/>
            </p:nvCxnSpPr>
            <p:spPr>
              <a:xfrm>
                <a:off x="6218926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Straight Connector 91">
                <a:extLst>
                  <a:ext uri="{FF2B5EF4-FFF2-40B4-BE49-F238E27FC236}">
                    <a16:creationId xmlns:a16="http://schemas.microsoft.com/office/drawing/2014/main" id="{6A31FA71-E507-437A-8CAB-38279C0B264D}"/>
                  </a:ext>
                </a:extLst>
              </p:cNvPr>
              <p:cNvCxnSpPr/>
              <p:nvPr/>
            </p:nvCxnSpPr>
            <p:spPr>
              <a:xfrm>
                <a:off x="6430401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>
                <a:extLst>
                  <a:ext uri="{FF2B5EF4-FFF2-40B4-BE49-F238E27FC236}">
                    <a16:creationId xmlns:a16="http://schemas.microsoft.com/office/drawing/2014/main" id="{F2E3A797-E356-4469-9F6F-E5C0F54A0463}"/>
                  </a:ext>
                </a:extLst>
              </p:cNvPr>
              <p:cNvCxnSpPr/>
              <p:nvPr/>
            </p:nvCxnSpPr>
            <p:spPr>
              <a:xfrm>
                <a:off x="6630127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Straight Connector 93">
                <a:extLst>
                  <a:ext uri="{FF2B5EF4-FFF2-40B4-BE49-F238E27FC236}">
                    <a16:creationId xmlns:a16="http://schemas.microsoft.com/office/drawing/2014/main" id="{0BDF585C-2AC3-42C1-95EB-BC850FAE8DA9}"/>
                  </a:ext>
                </a:extLst>
              </p:cNvPr>
              <p:cNvCxnSpPr/>
              <p:nvPr/>
            </p:nvCxnSpPr>
            <p:spPr>
              <a:xfrm>
                <a:off x="6828385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Straight Connector 94">
                <a:extLst>
                  <a:ext uri="{FF2B5EF4-FFF2-40B4-BE49-F238E27FC236}">
                    <a16:creationId xmlns:a16="http://schemas.microsoft.com/office/drawing/2014/main" id="{DE3E05FA-EBFA-417D-B06C-C565DAB68E86}"/>
                  </a:ext>
                </a:extLst>
              </p:cNvPr>
              <p:cNvCxnSpPr/>
              <p:nvPr/>
            </p:nvCxnSpPr>
            <p:spPr>
              <a:xfrm>
                <a:off x="7048671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Straight Connector 95">
                <a:extLst>
                  <a:ext uri="{FF2B5EF4-FFF2-40B4-BE49-F238E27FC236}">
                    <a16:creationId xmlns:a16="http://schemas.microsoft.com/office/drawing/2014/main" id="{71D33620-0A78-4809-9FEF-5510CE6CC372}"/>
                  </a:ext>
                </a:extLst>
              </p:cNvPr>
              <p:cNvCxnSpPr/>
              <p:nvPr/>
            </p:nvCxnSpPr>
            <p:spPr>
              <a:xfrm>
                <a:off x="7260146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>
                <a:extLst>
                  <a:ext uri="{FF2B5EF4-FFF2-40B4-BE49-F238E27FC236}">
                    <a16:creationId xmlns:a16="http://schemas.microsoft.com/office/drawing/2014/main" id="{B86C98F5-8BDC-432E-8026-8BB0CCE8F01E}"/>
                  </a:ext>
                </a:extLst>
              </p:cNvPr>
              <p:cNvCxnSpPr/>
              <p:nvPr/>
            </p:nvCxnSpPr>
            <p:spPr>
              <a:xfrm>
                <a:off x="7471621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>
                <a:extLst>
                  <a:ext uri="{FF2B5EF4-FFF2-40B4-BE49-F238E27FC236}">
                    <a16:creationId xmlns:a16="http://schemas.microsoft.com/office/drawing/2014/main" id="{A351F78B-A325-4B11-BAEB-70F4AB7F2FB0}"/>
                  </a:ext>
                </a:extLst>
              </p:cNvPr>
              <p:cNvCxnSpPr/>
              <p:nvPr/>
            </p:nvCxnSpPr>
            <p:spPr>
              <a:xfrm>
                <a:off x="7684566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335680B0-1D22-4155-8DD8-C5A2046B8A51}"/>
                  </a:ext>
                </a:extLst>
              </p:cNvPr>
              <p:cNvCxnSpPr/>
              <p:nvPr/>
            </p:nvCxnSpPr>
            <p:spPr>
              <a:xfrm>
                <a:off x="7896041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>
                <a:extLst>
                  <a:ext uri="{FF2B5EF4-FFF2-40B4-BE49-F238E27FC236}">
                    <a16:creationId xmlns:a16="http://schemas.microsoft.com/office/drawing/2014/main" id="{E700B4C4-E885-4DF0-A333-48647AF65F2B}"/>
                  </a:ext>
                </a:extLst>
              </p:cNvPr>
              <p:cNvCxnSpPr/>
              <p:nvPr/>
            </p:nvCxnSpPr>
            <p:spPr>
              <a:xfrm>
                <a:off x="8107516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Straight Connector 101">
                <a:extLst>
                  <a:ext uri="{FF2B5EF4-FFF2-40B4-BE49-F238E27FC236}">
                    <a16:creationId xmlns:a16="http://schemas.microsoft.com/office/drawing/2014/main" id="{E85471E6-1EE7-43BA-88C7-822DAA25D739}"/>
                  </a:ext>
                </a:extLst>
              </p:cNvPr>
              <p:cNvCxnSpPr/>
              <p:nvPr/>
            </p:nvCxnSpPr>
            <p:spPr>
              <a:xfrm>
                <a:off x="8321928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265" name="TextBox 104">
                <a:extLst>
                  <a:ext uri="{FF2B5EF4-FFF2-40B4-BE49-F238E27FC236}">
                    <a16:creationId xmlns:a16="http://schemas.microsoft.com/office/drawing/2014/main" id="{12FF0B31-7E98-4AA8-82D1-E5784E78C75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8600" y="3657600"/>
                <a:ext cx="685800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/>
                  <a:t>-600</a:t>
                </a:r>
              </a:p>
            </p:txBody>
          </p:sp>
          <p:sp>
            <p:nvSpPr>
              <p:cNvPr id="6266" name="TextBox 105">
                <a:extLst>
                  <a:ext uri="{FF2B5EF4-FFF2-40B4-BE49-F238E27FC236}">
                    <a16:creationId xmlns:a16="http://schemas.microsoft.com/office/drawing/2014/main" id="{2E183CE0-F97A-436C-BF0D-60CAB50C922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62000" y="3657600"/>
                <a:ext cx="584627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/>
                  <a:t>-400</a:t>
                </a:r>
              </a:p>
            </p:txBody>
          </p:sp>
          <p:sp>
            <p:nvSpPr>
              <p:cNvPr id="6267" name="TextBox 106">
                <a:extLst>
                  <a:ext uri="{FF2B5EF4-FFF2-40B4-BE49-F238E27FC236}">
                    <a16:creationId xmlns:a16="http://schemas.microsoft.com/office/drawing/2014/main" id="{E33AEB18-1D13-4B6E-9A0A-14FD06D2C63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43000" y="3657600"/>
                <a:ext cx="63969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/>
                  <a:t>-200</a:t>
                </a:r>
              </a:p>
            </p:txBody>
          </p:sp>
          <p:sp>
            <p:nvSpPr>
              <p:cNvPr id="6268" name="TextBox 107">
                <a:extLst>
                  <a:ext uri="{FF2B5EF4-FFF2-40B4-BE49-F238E27FC236}">
                    <a16:creationId xmlns:a16="http://schemas.microsoft.com/office/drawing/2014/main" id="{9C61F7EE-8074-4405-8A6D-1DEB1CC4704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24000" y="3657600"/>
                <a:ext cx="63969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/>
                  <a:t>0</a:t>
                </a:r>
              </a:p>
            </p:txBody>
          </p:sp>
          <p:sp>
            <p:nvSpPr>
              <p:cNvPr id="6269" name="TextBox 108">
                <a:extLst>
                  <a:ext uri="{FF2B5EF4-FFF2-40B4-BE49-F238E27FC236}">
                    <a16:creationId xmlns:a16="http://schemas.microsoft.com/office/drawing/2014/main" id="{96C63FB2-7FAE-47C6-BADE-0A187A16A79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981200" y="3657600"/>
                <a:ext cx="63969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 dirty="0"/>
                  <a:t>200</a:t>
                </a:r>
              </a:p>
            </p:txBody>
          </p:sp>
          <p:sp>
            <p:nvSpPr>
              <p:cNvPr id="6270" name="TextBox 109">
                <a:extLst>
                  <a:ext uri="{FF2B5EF4-FFF2-40B4-BE49-F238E27FC236}">
                    <a16:creationId xmlns:a16="http://schemas.microsoft.com/office/drawing/2014/main" id="{A144EBF2-33B9-4CC3-B8BB-6F14B822085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62200" y="3657600"/>
                <a:ext cx="63969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/>
                  <a:t>400</a:t>
                </a:r>
              </a:p>
            </p:txBody>
          </p:sp>
          <p:sp>
            <p:nvSpPr>
              <p:cNvPr id="6271" name="TextBox 110">
                <a:extLst>
                  <a:ext uri="{FF2B5EF4-FFF2-40B4-BE49-F238E27FC236}">
                    <a16:creationId xmlns:a16="http://schemas.microsoft.com/office/drawing/2014/main" id="{3E9DA988-85CD-4B0E-ACFA-ED9728EFE17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789304" y="3657600"/>
                <a:ext cx="63969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/>
                  <a:t>600</a:t>
                </a:r>
              </a:p>
            </p:txBody>
          </p:sp>
          <p:sp>
            <p:nvSpPr>
              <p:cNvPr id="6272" name="TextBox 111">
                <a:extLst>
                  <a:ext uri="{FF2B5EF4-FFF2-40B4-BE49-F238E27FC236}">
                    <a16:creationId xmlns:a16="http://schemas.microsoft.com/office/drawing/2014/main" id="{A7287E4D-2DC3-44A7-B6F3-6E06CD48E97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200400" y="3657600"/>
                <a:ext cx="63969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/>
                  <a:t>800</a:t>
                </a:r>
              </a:p>
            </p:txBody>
          </p:sp>
          <p:sp>
            <p:nvSpPr>
              <p:cNvPr id="6273" name="TextBox 112">
                <a:extLst>
                  <a:ext uri="{FF2B5EF4-FFF2-40B4-BE49-F238E27FC236}">
                    <a16:creationId xmlns:a16="http://schemas.microsoft.com/office/drawing/2014/main" id="{54D47812-9B05-459A-827E-8E7B830B776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81400" y="3657600"/>
                <a:ext cx="63969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/>
                  <a:t>1000</a:t>
                </a:r>
              </a:p>
            </p:txBody>
          </p:sp>
          <p:sp>
            <p:nvSpPr>
              <p:cNvPr id="6274" name="TextBox 113">
                <a:extLst>
                  <a:ext uri="{FF2B5EF4-FFF2-40B4-BE49-F238E27FC236}">
                    <a16:creationId xmlns:a16="http://schemas.microsoft.com/office/drawing/2014/main" id="{1E3FB44A-1071-4E78-9D8E-2BD214C3038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038600" y="3657600"/>
                <a:ext cx="63969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/>
                  <a:t>1200</a:t>
                </a:r>
              </a:p>
            </p:txBody>
          </p:sp>
          <p:sp>
            <p:nvSpPr>
              <p:cNvPr id="6275" name="TextBox 117">
                <a:extLst>
                  <a:ext uri="{FF2B5EF4-FFF2-40B4-BE49-F238E27FC236}">
                    <a16:creationId xmlns:a16="http://schemas.microsoft.com/office/drawing/2014/main" id="{8D9DF4F8-A520-470F-98ED-D30D25C0810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19600" y="3657600"/>
                <a:ext cx="63969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/>
                  <a:t>1400</a:t>
                </a:r>
              </a:p>
            </p:txBody>
          </p:sp>
          <p:sp>
            <p:nvSpPr>
              <p:cNvPr id="6276" name="TextBox 167">
                <a:extLst>
                  <a:ext uri="{FF2B5EF4-FFF2-40B4-BE49-F238E27FC236}">
                    <a16:creationId xmlns:a16="http://schemas.microsoft.com/office/drawing/2014/main" id="{07EE9744-9E80-46BF-B4AA-7940793CDA1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846704" y="3657600"/>
                <a:ext cx="63969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/>
                  <a:t>1600</a:t>
                </a:r>
              </a:p>
            </p:txBody>
          </p:sp>
          <p:sp>
            <p:nvSpPr>
              <p:cNvPr id="6277" name="TextBox 168">
                <a:extLst>
                  <a:ext uri="{FF2B5EF4-FFF2-40B4-BE49-F238E27FC236}">
                    <a16:creationId xmlns:a16="http://schemas.microsoft.com/office/drawing/2014/main" id="{B779A188-4861-4F7B-BF24-4111A2A9763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273808" y="3657600"/>
                <a:ext cx="63969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/>
                  <a:t>1800</a:t>
                </a:r>
              </a:p>
            </p:txBody>
          </p:sp>
          <p:sp>
            <p:nvSpPr>
              <p:cNvPr id="6278" name="TextBox 169">
                <a:extLst>
                  <a:ext uri="{FF2B5EF4-FFF2-40B4-BE49-F238E27FC236}">
                    <a16:creationId xmlns:a16="http://schemas.microsoft.com/office/drawing/2014/main" id="{E181893D-090B-4AD0-B460-EAF7F40B917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700912" y="3657600"/>
                <a:ext cx="63969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/>
                  <a:t>2000</a:t>
                </a:r>
              </a:p>
            </p:txBody>
          </p:sp>
          <p:sp>
            <p:nvSpPr>
              <p:cNvPr id="6279" name="TextBox 170">
                <a:extLst>
                  <a:ext uri="{FF2B5EF4-FFF2-40B4-BE49-F238E27FC236}">
                    <a16:creationId xmlns:a16="http://schemas.microsoft.com/office/drawing/2014/main" id="{659B5F4C-07E9-4C99-A8EF-F50CE76A44E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128016" y="3657600"/>
                <a:ext cx="63969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/>
                  <a:t>2200</a:t>
                </a:r>
              </a:p>
            </p:txBody>
          </p:sp>
          <p:sp>
            <p:nvSpPr>
              <p:cNvPr id="6280" name="TextBox 171">
                <a:extLst>
                  <a:ext uri="{FF2B5EF4-FFF2-40B4-BE49-F238E27FC236}">
                    <a16:creationId xmlns:a16="http://schemas.microsoft.com/office/drawing/2014/main" id="{5FB5E568-6EA4-4374-B0F3-FBC8A8D3A54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555120" y="3657600"/>
                <a:ext cx="63969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/>
                  <a:t>2400</a:t>
                </a:r>
              </a:p>
            </p:txBody>
          </p:sp>
          <p:sp>
            <p:nvSpPr>
              <p:cNvPr id="6281" name="TextBox 172">
                <a:extLst>
                  <a:ext uri="{FF2B5EF4-FFF2-40B4-BE49-F238E27FC236}">
                    <a16:creationId xmlns:a16="http://schemas.microsoft.com/office/drawing/2014/main" id="{DDE07640-2A9D-43B1-BF67-4D1D20F95EB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982224" y="3657600"/>
                <a:ext cx="63969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/>
                  <a:t>2600</a:t>
                </a:r>
              </a:p>
            </p:txBody>
          </p:sp>
          <p:sp>
            <p:nvSpPr>
              <p:cNvPr id="6282" name="TextBox 173">
                <a:extLst>
                  <a:ext uri="{FF2B5EF4-FFF2-40B4-BE49-F238E27FC236}">
                    <a16:creationId xmlns:a16="http://schemas.microsoft.com/office/drawing/2014/main" id="{0F038047-5397-40AD-B1AA-2F307C7E88B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409328" y="3657600"/>
                <a:ext cx="63969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/>
                  <a:t>2800</a:t>
                </a:r>
              </a:p>
            </p:txBody>
          </p:sp>
          <p:sp>
            <p:nvSpPr>
              <p:cNvPr id="6283" name="TextBox 174">
                <a:extLst>
                  <a:ext uri="{FF2B5EF4-FFF2-40B4-BE49-F238E27FC236}">
                    <a16:creationId xmlns:a16="http://schemas.microsoft.com/office/drawing/2014/main" id="{FB4F278C-EDE5-4A0F-B3F9-696E34129EE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836432" y="3657600"/>
                <a:ext cx="63969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 dirty="0"/>
                  <a:t>3000</a:t>
                </a:r>
              </a:p>
            </p:txBody>
          </p:sp>
        </p:grpSp>
        <p:grpSp>
          <p:nvGrpSpPr>
            <p:cNvPr id="6155" name="Group 222">
              <a:extLst>
                <a:ext uri="{FF2B5EF4-FFF2-40B4-BE49-F238E27FC236}">
                  <a16:creationId xmlns:a16="http://schemas.microsoft.com/office/drawing/2014/main" id="{E68A8663-A7C9-4056-8BDD-084ED7A5510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-152400" y="2209800"/>
              <a:ext cx="8915400" cy="764977"/>
              <a:chOff x="-152400" y="2209800"/>
              <a:chExt cx="8915400" cy="764977"/>
            </a:xfrm>
          </p:grpSpPr>
          <p:sp>
            <p:nvSpPr>
              <p:cNvPr id="6156" name="TextBox 9">
                <a:extLst>
                  <a:ext uri="{FF2B5EF4-FFF2-40B4-BE49-F238E27FC236}">
                    <a16:creationId xmlns:a16="http://schemas.microsoft.com/office/drawing/2014/main" id="{401B29E3-ED00-42E5-BC23-8D51A819FF2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-152400" y="2209800"/>
                <a:ext cx="762000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400"/>
                  <a:t>-200</a:t>
                </a:r>
              </a:p>
            </p:txBody>
          </p:sp>
          <p:sp>
            <p:nvSpPr>
              <p:cNvPr id="6157" name="TextBox 10">
                <a:extLst>
                  <a:ext uri="{FF2B5EF4-FFF2-40B4-BE49-F238E27FC236}">
                    <a16:creationId xmlns:a16="http://schemas.microsoft.com/office/drawing/2014/main" id="{614089F4-F4C0-4F6E-BC2F-D8D07FFEC0F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8600" y="2209800"/>
                <a:ext cx="762000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400"/>
                  <a:t>-100</a:t>
                </a:r>
              </a:p>
            </p:txBody>
          </p:sp>
          <p:sp>
            <p:nvSpPr>
              <p:cNvPr id="6158" name="TextBox 11">
                <a:extLst>
                  <a:ext uri="{FF2B5EF4-FFF2-40B4-BE49-F238E27FC236}">
                    <a16:creationId xmlns:a16="http://schemas.microsoft.com/office/drawing/2014/main" id="{9CA81C70-16F2-4488-AB3B-1965E1968A5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85800" y="2209800"/>
                <a:ext cx="762000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400"/>
                  <a:t>0</a:t>
                </a:r>
              </a:p>
            </p:txBody>
          </p:sp>
          <p:sp>
            <p:nvSpPr>
              <p:cNvPr id="6159" name="TextBox 12">
                <a:extLst>
                  <a:ext uri="{FF2B5EF4-FFF2-40B4-BE49-F238E27FC236}">
                    <a16:creationId xmlns:a16="http://schemas.microsoft.com/office/drawing/2014/main" id="{8B93390A-CEFD-4396-956E-5E7785675A2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62200" y="2209800"/>
                <a:ext cx="762000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400"/>
                  <a:t>100</a:t>
                </a:r>
              </a:p>
            </p:txBody>
          </p:sp>
          <p:sp>
            <p:nvSpPr>
              <p:cNvPr id="6160" name="TextBox 13">
                <a:extLst>
                  <a:ext uri="{FF2B5EF4-FFF2-40B4-BE49-F238E27FC236}">
                    <a16:creationId xmlns:a16="http://schemas.microsoft.com/office/drawing/2014/main" id="{370D35E4-EEC8-4B47-9CDF-9808C5F0C0F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391400" y="2209800"/>
                <a:ext cx="762000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400"/>
                  <a:t>100</a:t>
                </a:r>
              </a:p>
            </p:txBody>
          </p:sp>
          <p:sp>
            <p:nvSpPr>
              <p:cNvPr id="6161" name="TextBox 14">
                <a:extLst>
                  <a:ext uri="{FF2B5EF4-FFF2-40B4-BE49-F238E27FC236}">
                    <a16:creationId xmlns:a16="http://schemas.microsoft.com/office/drawing/2014/main" id="{FBA8B3E3-4EBF-43B6-BF5C-4A5A30349CC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848600" y="2209800"/>
                <a:ext cx="762000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400"/>
                  <a:t>200</a:t>
                </a:r>
              </a:p>
            </p:txBody>
          </p:sp>
          <p:grpSp>
            <p:nvGrpSpPr>
              <p:cNvPr id="6162" name="Group 219">
                <a:extLst>
                  <a:ext uri="{FF2B5EF4-FFF2-40B4-BE49-F238E27FC236}">
                    <a16:creationId xmlns:a16="http://schemas.microsoft.com/office/drawing/2014/main" id="{C032F697-D938-43D6-910B-6B6312C3B21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52400" y="2514600"/>
                <a:ext cx="8610600" cy="460177"/>
                <a:chOff x="152400" y="2514600"/>
                <a:chExt cx="8610600" cy="460177"/>
              </a:xfrm>
            </p:grpSpPr>
            <p:cxnSp>
              <p:nvCxnSpPr>
                <p:cNvPr id="42" name="Straight Connector 41">
                  <a:extLst>
                    <a:ext uri="{FF2B5EF4-FFF2-40B4-BE49-F238E27FC236}">
                      <a16:creationId xmlns:a16="http://schemas.microsoft.com/office/drawing/2014/main" id="{651A5C8A-0B34-4035-84E0-A9B013DD9DAE}"/>
                    </a:ext>
                  </a:extLst>
                </p:cNvPr>
                <p:cNvCxnSpPr/>
                <p:nvPr/>
              </p:nvCxnSpPr>
              <p:spPr>
                <a:xfrm flipH="1">
                  <a:off x="3124200" y="2743069"/>
                  <a:ext cx="45720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6166" name="Group 188">
                  <a:extLst>
                    <a:ext uri="{FF2B5EF4-FFF2-40B4-BE49-F238E27FC236}">
                      <a16:creationId xmlns:a16="http://schemas.microsoft.com/office/drawing/2014/main" id="{7D64665C-55AC-4330-969F-7F11F9570683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52400" y="2514600"/>
                  <a:ext cx="1219200" cy="460177"/>
                  <a:chOff x="228600" y="2514600"/>
                  <a:chExt cx="3886200" cy="460177"/>
                </a:xfrm>
              </p:grpSpPr>
              <p:cxnSp>
                <p:nvCxnSpPr>
                  <p:cNvPr id="43" name="Straight Connector 42">
                    <a:extLst>
                      <a:ext uri="{FF2B5EF4-FFF2-40B4-BE49-F238E27FC236}">
                        <a16:creationId xmlns:a16="http://schemas.microsoft.com/office/drawing/2014/main" id="{80655652-9B5E-422D-A838-E4F5AC6AA855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228600" y="2743069"/>
                    <a:ext cx="3886200" cy="317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4" name="Straight Connector 43">
                    <a:extLst>
                      <a:ext uri="{FF2B5EF4-FFF2-40B4-BE49-F238E27FC236}">
                        <a16:creationId xmlns:a16="http://schemas.microsoft.com/office/drawing/2014/main" id="{68C487E8-EF48-429E-BCD7-AD20AEE7AE96}"/>
                      </a:ext>
                    </a:extLst>
                  </p:cNvPr>
                  <p:cNvCxnSpPr/>
                  <p:nvPr/>
                </p:nvCxnSpPr>
                <p:spPr>
                  <a:xfrm>
                    <a:off x="228600" y="2517699"/>
                    <a:ext cx="0" cy="457089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" name="Straight Connector 44">
                    <a:extLst>
                      <a:ext uri="{FF2B5EF4-FFF2-40B4-BE49-F238E27FC236}">
                        <a16:creationId xmlns:a16="http://schemas.microsoft.com/office/drawing/2014/main" id="{C10DC6BE-1546-4FE4-94C1-4A3C36221EEF}"/>
                      </a:ext>
                    </a:extLst>
                  </p:cNvPr>
                  <p:cNvCxnSpPr/>
                  <p:nvPr/>
                </p:nvCxnSpPr>
                <p:spPr>
                  <a:xfrm>
                    <a:off x="365226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" name="Straight Connector 45">
                    <a:extLst>
                      <a:ext uri="{FF2B5EF4-FFF2-40B4-BE49-F238E27FC236}">
                        <a16:creationId xmlns:a16="http://schemas.microsoft.com/office/drawing/2014/main" id="{94AA3A02-A197-4384-B4BA-E26229F52156}"/>
                      </a:ext>
                    </a:extLst>
                  </p:cNvPr>
                  <p:cNvCxnSpPr/>
                  <p:nvPr/>
                </p:nvCxnSpPr>
                <p:spPr>
                  <a:xfrm>
                    <a:off x="501848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7" name="Straight Connector 46">
                    <a:extLst>
                      <a:ext uri="{FF2B5EF4-FFF2-40B4-BE49-F238E27FC236}">
                        <a16:creationId xmlns:a16="http://schemas.microsoft.com/office/drawing/2014/main" id="{F0E9C730-4A87-40E5-8D18-959CF31B6156}"/>
                      </a:ext>
                    </a:extLst>
                  </p:cNvPr>
                  <p:cNvCxnSpPr/>
                  <p:nvPr/>
                </p:nvCxnSpPr>
                <p:spPr>
                  <a:xfrm>
                    <a:off x="638474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" name="Straight Connector 47">
                    <a:extLst>
                      <a:ext uri="{FF2B5EF4-FFF2-40B4-BE49-F238E27FC236}">
                        <a16:creationId xmlns:a16="http://schemas.microsoft.com/office/drawing/2014/main" id="{EF6A5A64-1DA4-4260-812D-D4445B6D5CCE}"/>
                      </a:ext>
                    </a:extLst>
                  </p:cNvPr>
                  <p:cNvCxnSpPr/>
                  <p:nvPr/>
                </p:nvCxnSpPr>
                <p:spPr>
                  <a:xfrm>
                    <a:off x="775097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9" name="Straight Connector 48">
                    <a:extLst>
                      <a:ext uri="{FF2B5EF4-FFF2-40B4-BE49-F238E27FC236}">
                        <a16:creationId xmlns:a16="http://schemas.microsoft.com/office/drawing/2014/main" id="{5589E56B-50DB-45F3-9482-17FD258C7F9E}"/>
                      </a:ext>
                    </a:extLst>
                  </p:cNvPr>
                  <p:cNvCxnSpPr/>
                  <p:nvPr/>
                </p:nvCxnSpPr>
                <p:spPr>
                  <a:xfrm>
                    <a:off x="911723" y="2517699"/>
                    <a:ext cx="0" cy="457089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0" name="Straight Connector 49">
                    <a:extLst>
                      <a:ext uri="{FF2B5EF4-FFF2-40B4-BE49-F238E27FC236}">
                        <a16:creationId xmlns:a16="http://schemas.microsoft.com/office/drawing/2014/main" id="{6045D165-138D-4ABB-B061-53680442EAB3}"/>
                      </a:ext>
                    </a:extLst>
                  </p:cNvPr>
                  <p:cNvCxnSpPr/>
                  <p:nvPr/>
                </p:nvCxnSpPr>
                <p:spPr>
                  <a:xfrm>
                    <a:off x="1048345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1" name="Straight Connector 50">
                    <a:extLst>
                      <a:ext uri="{FF2B5EF4-FFF2-40B4-BE49-F238E27FC236}">
                        <a16:creationId xmlns:a16="http://schemas.microsoft.com/office/drawing/2014/main" id="{49D22F74-779C-45AE-AC48-CBA80F21B575}"/>
                      </a:ext>
                    </a:extLst>
                  </p:cNvPr>
                  <p:cNvCxnSpPr/>
                  <p:nvPr/>
                </p:nvCxnSpPr>
                <p:spPr>
                  <a:xfrm>
                    <a:off x="1184971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2" name="Straight Connector 51">
                    <a:extLst>
                      <a:ext uri="{FF2B5EF4-FFF2-40B4-BE49-F238E27FC236}">
                        <a16:creationId xmlns:a16="http://schemas.microsoft.com/office/drawing/2014/main" id="{5175C295-B48E-47D5-BB90-E052951FC7F3}"/>
                      </a:ext>
                    </a:extLst>
                  </p:cNvPr>
                  <p:cNvCxnSpPr/>
                  <p:nvPr/>
                </p:nvCxnSpPr>
                <p:spPr>
                  <a:xfrm>
                    <a:off x="1321594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3" name="Straight Connector 52">
                    <a:extLst>
                      <a:ext uri="{FF2B5EF4-FFF2-40B4-BE49-F238E27FC236}">
                        <a16:creationId xmlns:a16="http://schemas.microsoft.com/office/drawing/2014/main" id="{70E4F5DB-DEBC-42A0-AA48-C9DAFDE295F2}"/>
                      </a:ext>
                    </a:extLst>
                  </p:cNvPr>
                  <p:cNvCxnSpPr/>
                  <p:nvPr/>
                </p:nvCxnSpPr>
                <p:spPr>
                  <a:xfrm>
                    <a:off x="1458220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4" name="Straight Connector 53">
                    <a:extLst>
                      <a:ext uri="{FF2B5EF4-FFF2-40B4-BE49-F238E27FC236}">
                        <a16:creationId xmlns:a16="http://schemas.microsoft.com/office/drawing/2014/main" id="{0D7315A3-B63E-42C5-8AE7-C2EEBE09D7DE}"/>
                      </a:ext>
                    </a:extLst>
                  </p:cNvPr>
                  <p:cNvCxnSpPr/>
                  <p:nvPr/>
                </p:nvCxnSpPr>
                <p:spPr>
                  <a:xfrm>
                    <a:off x="1589784" y="2517699"/>
                    <a:ext cx="0" cy="457089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5" name="Straight Connector 54">
                    <a:extLst>
                      <a:ext uri="{FF2B5EF4-FFF2-40B4-BE49-F238E27FC236}">
                        <a16:creationId xmlns:a16="http://schemas.microsoft.com/office/drawing/2014/main" id="{8021FFD5-9F9D-43EF-A1F9-4FB4D8A64F97}"/>
                      </a:ext>
                    </a:extLst>
                  </p:cNvPr>
                  <p:cNvCxnSpPr/>
                  <p:nvPr/>
                </p:nvCxnSpPr>
                <p:spPr>
                  <a:xfrm>
                    <a:off x="1726406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6" name="Straight Connector 55">
                    <a:extLst>
                      <a:ext uri="{FF2B5EF4-FFF2-40B4-BE49-F238E27FC236}">
                        <a16:creationId xmlns:a16="http://schemas.microsoft.com/office/drawing/2014/main" id="{833BB588-B0A9-4B06-B8D2-45DC84A07AA1}"/>
                      </a:ext>
                    </a:extLst>
                  </p:cNvPr>
                  <p:cNvCxnSpPr/>
                  <p:nvPr/>
                </p:nvCxnSpPr>
                <p:spPr>
                  <a:xfrm>
                    <a:off x="1863032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7" name="Straight Connector 56">
                    <a:extLst>
                      <a:ext uri="{FF2B5EF4-FFF2-40B4-BE49-F238E27FC236}">
                        <a16:creationId xmlns:a16="http://schemas.microsoft.com/office/drawing/2014/main" id="{2D5658DF-7D9D-4249-9C31-70E898B60770}"/>
                      </a:ext>
                    </a:extLst>
                  </p:cNvPr>
                  <p:cNvCxnSpPr/>
                  <p:nvPr/>
                </p:nvCxnSpPr>
                <p:spPr>
                  <a:xfrm>
                    <a:off x="1999655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0" name="Straight Connector 179">
                    <a:extLst>
                      <a:ext uri="{FF2B5EF4-FFF2-40B4-BE49-F238E27FC236}">
                        <a16:creationId xmlns:a16="http://schemas.microsoft.com/office/drawing/2014/main" id="{4DAF7FFE-7841-4164-81BE-F2E2094222C5}"/>
                      </a:ext>
                    </a:extLst>
                  </p:cNvPr>
                  <p:cNvCxnSpPr/>
                  <p:nvPr/>
                </p:nvCxnSpPr>
                <p:spPr>
                  <a:xfrm>
                    <a:off x="2131219" y="2590706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1" name="Straight Connector 180">
                    <a:extLst>
                      <a:ext uri="{FF2B5EF4-FFF2-40B4-BE49-F238E27FC236}">
                        <a16:creationId xmlns:a16="http://schemas.microsoft.com/office/drawing/2014/main" id="{6356C42E-97E0-4663-B103-10DDE5BA8CA8}"/>
                      </a:ext>
                    </a:extLst>
                  </p:cNvPr>
                  <p:cNvCxnSpPr/>
                  <p:nvPr/>
                </p:nvCxnSpPr>
                <p:spPr>
                  <a:xfrm>
                    <a:off x="2288085" y="2514525"/>
                    <a:ext cx="0" cy="457089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3" name="Straight Connector 182">
                    <a:extLst>
                      <a:ext uri="{FF2B5EF4-FFF2-40B4-BE49-F238E27FC236}">
                        <a16:creationId xmlns:a16="http://schemas.microsoft.com/office/drawing/2014/main" id="{B8CA1D8F-86CC-4FB3-9016-6D6D94F6FD81}"/>
                      </a:ext>
                    </a:extLst>
                  </p:cNvPr>
                  <p:cNvCxnSpPr/>
                  <p:nvPr/>
                </p:nvCxnSpPr>
                <p:spPr>
                  <a:xfrm>
                    <a:off x="2439890" y="2590706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4" name="Straight Connector 183">
                    <a:extLst>
                      <a:ext uri="{FF2B5EF4-FFF2-40B4-BE49-F238E27FC236}">
                        <a16:creationId xmlns:a16="http://schemas.microsoft.com/office/drawing/2014/main" id="{403A6462-5896-45D1-9A07-897CB7A5B984}"/>
                      </a:ext>
                    </a:extLst>
                  </p:cNvPr>
                  <p:cNvCxnSpPr/>
                  <p:nvPr/>
                </p:nvCxnSpPr>
                <p:spPr>
                  <a:xfrm>
                    <a:off x="2591695" y="2590706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5" name="Straight Connector 184">
                    <a:extLst>
                      <a:ext uri="{FF2B5EF4-FFF2-40B4-BE49-F238E27FC236}">
                        <a16:creationId xmlns:a16="http://schemas.microsoft.com/office/drawing/2014/main" id="{94540CAF-1EDC-4A23-BB81-533A2B1A4E17}"/>
                      </a:ext>
                    </a:extLst>
                  </p:cNvPr>
                  <p:cNvCxnSpPr/>
                  <p:nvPr/>
                </p:nvCxnSpPr>
                <p:spPr>
                  <a:xfrm>
                    <a:off x="2743499" y="2590706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6" name="Straight Connector 185">
                    <a:extLst>
                      <a:ext uri="{FF2B5EF4-FFF2-40B4-BE49-F238E27FC236}">
                        <a16:creationId xmlns:a16="http://schemas.microsoft.com/office/drawing/2014/main" id="{E982D203-5D1E-4440-9621-DF76E7B12631}"/>
                      </a:ext>
                    </a:extLst>
                  </p:cNvPr>
                  <p:cNvCxnSpPr/>
                  <p:nvPr/>
                </p:nvCxnSpPr>
                <p:spPr>
                  <a:xfrm>
                    <a:off x="2895304" y="2590706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8" name="Straight Connector 187">
                    <a:extLst>
                      <a:ext uri="{FF2B5EF4-FFF2-40B4-BE49-F238E27FC236}">
                        <a16:creationId xmlns:a16="http://schemas.microsoft.com/office/drawing/2014/main" id="{5B0B8924-A8BE-46AD-80DF-665422D1EBC6}"/>
                      </a:ext>
                    </a:extLst>
                  </p:cNvPr>
                  <p:cNvCxnSpPr/>
                  <p:nvPr/>
                </p:nvCxnSpPr>
                <p:spPr>
                  <a:xfrm>
                    <a:off x="3047109" y="2514525"/>
                    <a:ext cx="0" cy="457089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6167" name="Group 192">
                  <a:extLst>
                    <a:ext uri="{FF2B5EF4-FFF2-40B4-BE49-F238E27FC236}">
                      <a16:creationId xmlns:a16="http://schemas.microsoft.com/office/drawing/2014/main" id="{A07AFD09-4965-49C2-A1DB-045F3ADD48E3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371600" y="2514600"/>
                  <a:ext cx="1828800" cy="457200"/>
                  <a:chOff x="1295400" y="2514600"/>
                  <a:chExt cx="3886201" cy="457200"/>
                </a:xfrm>
              </p:grpSpPr>
              <p:cxnSp>
                <p:nvCxnSpPr>
                  <p:cNvPr id="32" name="Straight Connector 31">
                    <a:extLst>
                      <a:ext uri="{FF2B5EF4-FFF2-40B4-BE49-F238E27FC236}">
                        <a16:creationId xmlns:a16="http://schemas.microsoft.com/office/drawing/2014/main" id="{B644AA2A-F5AD-46E1-B4C2-E4CB14C1AF64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1295400" y="2743070"/>
                    <a:ext cx="3886201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4" name="Straight Connector 33">
                    <a:extLst>
                      <a:ext uri="{FF2B5EF4-FFF2-40B4-BE49-F238E27FC236}">
                        <a16:creationId xmlns:a16="http://schemas.microsoft.com/office/drawing/2014/main" id="{D55C0372-3446-44F7-87FE-34B1EE5EB590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4159450" y="2514525"/>
                    <a:ext cx="0" cy="457089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5" name="Straight Connector 34">
                    <a:extLst>
                      <a:ext uri="{FF2B5EF4-FFF2-40B4-BE49-F238E27FC236}">
                        <a16:creationId xmlns:a16="http://schemas.microsoft.com/office/drawing/2014/main" id="{F84AF2A2-F8F3-4092-9C6E-41B1829A7E66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3953669" y="2590707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6" name="Straight Connector 35">
                    <a:extLst>
                      <a:ext uri="{FF2B5EF4-FFF2-40B4-BE49-F238E27FC236}">
                        <a16:creationId xmlns:a16="http://schemas.microsoft.com/office/drawing/2014/main" id="{D71C4B76-C933-4B35-BFF1-C4036367914F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3751263" y="2590707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7" name="Straight Connector 36">
                    <a:extLst>
                      <a:ext uri="{FF2B5EF4-FFF2-40B4-BE49-F238E27FC236}">
                        <a16:creationId xmlns:a16="http://schemas.microsoft.com/office/drawing/2014/main" id="{FA1D2282-02FD-4B80-9DF6-1FA998E09139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3545484" y="2590707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8" name="Straight Connector 37">
                    <a:extLst>
                      <a:ext uri="{FF2B5EF4-FFF2-40B4-BE49-F238E27FC236}">
                        <a16:creationId xmlns:a16="http://schemas.microsoft.com/office/drawing/2014/main" id="{2A71BFDF-D9C4-40B4-9453-88AF85687982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3339704" y="2590707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" name="Straight Connector 38">
                    <a:extLst>
                      <a:ext uri="{FF2B5EF4-FFF2-40B4-BE49-F238E27FC236}">
                        <a16:creationId xmlns:a16="http://schemas.microsoft.com/office/drawing/2014/main" id="{84E3D5C1-69BB-4E23-A8E1-FFBAF26334CB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3137297" y="2514525"/>
                    <a:ext cx="0" cy="457089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0" name="Straight Connector 39">
                    <a:extLst>
                      <a:ext uri="{FF2B5EF4-FFF2-40B4-BE49-F238E27FC236}">
                        <a16:creationId xmlns:a16="http://schemas.microsoft.com/office/drawing/2014/main" id="{198BB8AB-7957-4C82-A2BE-DB48FB6CE357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931519" y="2590707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" name="Straight Connector 40">
                    <a:extLst>
                      <a:ext uri="{FF2B5EF4-FFF2-40B4-BE49-F238E27FC236}">
                        <a16:creationId xmlns:a16="http://schemas.microsoft.com/office/drawing/2014/main" id="{A86056E6-101B-49A8-ACE8-BC2887E25AF0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725738" y="2590707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0" name="Straight Connector 189">
                    <a:extLst>
                      <a:ext uri="{FF2B5EF4-FFF2-40B4-BE49-F238E27FC236}">
                        <a16:creationId xmlns:a16="http://schemas.microsoft.com/office/drawing/2014/main" id="{6AA4861D-28C5-48F6-A566-279990DCFCE2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513212" y="2590707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1" name="Straight Connector 190">
                    <a:extLst>
                      <a:ext uri="{FF2B5EF4-FFF2-40B4-BE49-F238E27FC236}">
                        <a16:creationId xmlns:a16="http://schemas.microsoft.com/office/drawing/2014/main" id="{AD2E9A78-72A2-4C6F-86D5-A9C5CC841B7B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300685" y="2590707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2" name="Straight Connector 191">
                    <a:extLst>
                      <a:ext uri="{FF2B5EF4-FFF2-40B4-BE49-F238E27FC236}">
                        <a16:creationId xmlns:a16="http://schemas.microsoft.com/office/drawing/2014/main" id="{05DA7196-2EB0-4002-91AD-69E1D683C468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132013" y="2514525"/>
                    <a:ext cx="0" cy="457089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6168" name="Group 217">
                  <a:extLst>
                    <a:ext uri="{FF2B5EF4-FFF2-40B4-BE49-F238E27FC236}">
                      <a16:creationId xmlns:a16="http://schemas.microsoft.com/office/drawing/2014/main" id="{5B392A0E-AAAA-4C73-991D-61AF985B569B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7696200" y="2514600"/>
                  <a:ext cx="1066800" cy="460177"/>
                  <a:chOff x="3505200" y="2514600"/>
                  <a:chExt cx="5257800" cy="460177"/>
                </a:xfrm>
              </p:grpSpPr>
              <p:cxnSp>
                <p:nvCxnSpPr>
                  <p:cNvPr id="20" name="Straight Connector 19">
                    <a:extLst>
                      <a:ext uri="{FF2B5EF4-FFF2-40B4-BE49-F238E27FC236}">
                        <a16:creationId xmlns:a16="http://schemas.microsoft.com/office/drawing/2014/main" id="{FFC76D4E-85B2-44FE-A26E-D085FA4D9003}"/>
                      </a:ext>
                    </a:extLst>
                  </p:cNvPr>
                  <p:cNvCxnSpPr/>
                  <p:nvPr/>
                </p:nvCxnSpPr>
                <p:spPr>
                  <a:xfrm>
                    <a:off x="3505200" y="2743069"/>
                    <a:ext cx="525780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" name="Straight Connector 3">
                    <a:extLst>
                      <a:ext uri="{FF2B5EF4-FFF2-40B4-BE49-F238E27FC236}">
                        <a16:creationId xmlns:a16="http://schemas.microsoft.com/office/drawing/2014/main" id="{5FC52A78-FBF3-482B-B6DF-0BB539494593}"/>
                      </a:ext>
                    </a:extLst>
                  </p:cNvPr>
                  <p:cNvCxnSpPr/>
                  <p:nvPr/>
                </p:nvCxnSpPr>
                <p:spPr>
                  <a:xfrm>
                    <a:off x="6384471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" name="Straight Connector 5">
                    <a:extLst>
                      <a:ext uri="{FF2B5EF4-FFF2-40B4-BE49-F238E27FC236}">
                        <a16:creationId xmlns:a16="http://schemas.microsoft.com/office/drawing/2014/main" id="{2E6E25AB-53B0-4D8D-8509-A4435D3344AB}"/>
                      </a:ext>
                    </a:extLst>
                  </p:cNvPr>
                  <p:cNvCxnSpPr/>
                  <p:nvPr/>
                </p:nvCxnSpPr>
                <p:spPr>
                  <a:xfrm>
                    <a:off x="6642669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" name="Straight Connector 6">
                    <a:extLst>
                      <a:ext uri="{FF2B5EF4-FFF2-40B4-BE49-F238E27FC236}">
                        <a16:creationId xmlns:a16="http://schemas.microsoft.com/office/drawing/2014/main" id="{1E90321E-98B7-4DE2-9D5D-FEE32B4363E6}"/>
                      </a:ext>
                    </a:extLst>
                  </p:cNvPr>
                  <p:cNvCxnSpPr/>
                  <p:nvPr/>
                </p:nvCxnSpPr>
                <p:spPr>
                  <a:xfrm>
                    <a:off x="6908689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" name="Straight Connector 7">
                    <a:extLst>
                      <a:ext uri="{FF2B5EF4-FFF2-40B4-BE49-F238E27FC236}">
                        <a16:creationId xmlns:a16="http://schemas.microsoft.com/office/drawing/2014/main" id="{6C2B73AC-8C2F-415B-9FA0-22277CFFF2EA}"/>
                      </a:ext>
                    </a:extLst>
                  </p:cNvPr>
                  <p:cNvCxnSpPr/>
                  <p:nvPr/>
                </p:nvCxnSpPr>
                <p:spPr>
                  <a:xfrm>
                    <a:off x="7166882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" name="Straight Connector 24">
                    <a:extLst>
                      <a:ext uri="{FF2B5EF4-FFF2-40B4-BE49-F238E27FC236}">
                        <a16:creationId xmlns:a16="http://schemas.microsoft.com/office/drawing/2014/main" id="{AA3BB301-48E7-42E3-98D8-DAFDFA9E36F1}"/>
                      </a:ext>
                    </a:extLst>
                  </p:cNvPr>
                  <p:cNvCxnSpPr/>
                  <p:nvPr/>
                </p:nvCxnSpPr>
                <p:spPr>
                  <a:xfrm>
                    <a:off x="7425080" y="2517699"/>
                    <a:ext cx="0" cy="457089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" name="Straight Connector 25">
                    <a:extLst>
                      <a:ext uri="{FF2B5EF4-FFF2-40B4-BE49-F238E27FC236}">
                        <a16:creationId xmlns:a16="http://schemas.microsoft.com/office/drawing/2014/main" id="{8DD8208B-7707-4BC9-9F50-729EF4DB63F4}"/>
                      </a:ext>
                    </a:extLst>
                  </p:cNvPr>
                  <p:cNvCxnSpPr/>
                  <p:nvPr/>
                </p:nvCxnSpPr>
                <p:spPr>
                  <a:xfrm>
                    <a:off x="7683273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" name="Straight Connector 26">
                    <a:extLst>
                      <a:ext uri="{FF2B5EF4-FFF2-40B4-BE49-F238E27FC236}">
                        <a16:creationId xmlns:a16="http://schemas.microsoft.com/office/drawing/2014/main" id="{478848C4-DCDF-4408-AEB8-9A2000D05DAE}"/>
                      </a:ext>
                    </a:extLst>
                  </p:cNvPr>
                  <p:cNvCxnSpPr/>
                  <p:nvPr/>
                </p:nvCxnSpPr>
                <p:spPr>
                  <a:xfrm>
                    <a:off x="7941471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" name="Straight Connector 27">
                    <a:extLst>
                      <a:ext uri="{FF2B5EF4-FFF2-40B4-BE49-F238E27FC236}">
                        <a16:creationId xmlns:a16="http://schemas.microsoft.com/office/drawing/2014/main" id="{6EF89148-589F-461C-90E0-42040E7CD23F}"/>
                      </a:ext>
                    </a:extLst>
                  </p:cNvPr>
                  <p:cNvCxnSpPr/>
                  <p:nvPr/>
                </p:nvCxnSpPr>
                <p:spPr>
                  <a:xfrm>
                    <a:off x="8207491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" name="Straight Connector 28">
                    <a:extLst>
                      <a:ext uri="{FF2B5EF4-FFF2-40B4-BE49-F238E27FC236}">
                        <a16:creationId xmlns:a16="http://schemas.microsoft.com/office/drawing/2014/main" id="{52D75A70-1552-4F29-8DBD-B78139447962}"/>
                      </a:ext>
                    </a:extLst>
                  </p:cNvPr>
                  <p:cNvCxnSpPr/>
                  <p:nvPr/>
                </p:nvCxnSpPr>
                <p:spPr>
                  <a:xfrm>
                    <a:off x="8465684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0" name="Straight Connector 29">
                    <a:extLst>
                      <a:ext uri="{FF2B5EF4-FFF2-40B4-BE49-F238E27FC236}">
                        <a16:creationId xmlns:a16="http://schemas.microsoft.com/office/drawing/2014/main" id="{8DF6EDC5-53B4-4BA6-B692-01CED2CA98D3}"/>
                      </a:ext>
                    </a:extLst>
                  </p:cNvPr>
                  <p:cNvCxnSpPr/>
                  <p:nvPr/>
                </p:nvCxnSpPr>
                <p:spPr>
                  <a:xfrm>
                    <a:off x="8723882" y="2517699"/>
                    <a:ext cx="0" cy="457089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5" name="Straight Connector 194">
                    <a:extLst>
                      <a:ext uri="{FF2B5EF4-FFF2-40B4-BE49-F238E27FC236}">
                        <a16:creationId xmlns:a16="http://schemas.microsoft.com/office/drawing/2014/main" id="{ED034F1E-3C64-455B-A0D4-E9856DFABDD2}"/>
                      </a:ext>
                    </a:extLst>
                  </p:cNvPr>
                  <p:cNvCxnSpPr/>
                  <p:nvPr/>
                </p:nvCxnSpPr>
                <p:spPr>
                  <a:xfrm>
                    <a:off x="6126278" y="2514525"/>
                    <a:ext cx="0" cy="457089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6" name="Straight Connector 205">
                    <a:extLst>
                      <a:ext uri="{FF2B5EF4-FFF2-40B4-BE49-F238E27FC236}">
                        <a16:creationId xmlns:a16="http://schemas.microsoft.com/office/drawing/2014/main" id="{D4DE46A0-D67A-47C9-9ED3-3CBD9EA0DA0B}"/>
                      </a:ext>
                    </a:extLst>
                  </p:cNvPr>
                  <p:cNvCxnSpPr/>
                  <p:nvPr/>
                </p:nvCxnSpPr>
                <p:spPr>
                  <a:xfrm>
                    <a:off x="5868080" y="2590706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7" name="Straight Connector 206">
                    <a:extLst>
                      <a:ext uri="{FF2B5EF4-FFF2-40B4-BE49-F238E27FC236}">
                        <a16:creationId xmlns:a16="http://schemas.microsoft.com/office/drawing/2014/main" id="{2908FC48-0E38-4203-AC08-714EEBBE641D}"/>
                      </a:ext>
                    </a:extLst>
                  </p:cNvPr>
                  <p:cNvCxnSpPr/>
                  <p:nvPr/>
                </p:nvCxnSpPr>
                <p:spPr>
                  <a:xfrm>
                    <a:off x="5641184" y="2590706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8" name="Straight Connector 207">
                    <a:extLst>
                      <a:ext uri="{FF2B5EF4-FFF2-40B4-BE49-F238E27FC236}">
                        <a16:creationId xmlns:a16="http://schemas.microsoft.com/office/drawing/2014/main" id="{9805D815-0FDD-485E-9ABA-0105DA2FBA3D}"/>
                      </a:ext>
                    </a:extLst>
                  </p:cNvPr>
                  <p:cNvCxnSpPr/>
                  <p:nvPr/>
                </p:nvCxnSpPr>
                <p:spPr>
                  <a:xfrm>
                    <a:off x="5406461" y="2590706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9" name="Straight Connector 208">
                    <a:extLst>
                      <a:ext uri="{FF2B5EF4-FFF2-40B4-BE49-F238E27FC236}">
                        <a16:creationId xmlns:a16="http://schemas.microsoft.com/office/drawing/2014/main" id="{9C7ACE95-4EFB-4A85-810F-C39664874F37}"/>
                      </a:ext>
                    </a:extLst>
                  </p:cNvPr>
                  <p:cNvCxnSpPr/>
                  <p:nvPr/>
                </p:nvCxnSpPr>
                <p:spPr>
                  <a:xfrm>
                    <a:off x="5179559" y="2590706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0" name="Straight Connector 209">
                    <a:extLst>
                      <a:ext uri="{FF2B5EF4-FFF2-40B4-BE49-F238E27FC236}">
                        <a16:creationId xmlns:a16="http://schemas.microsoft.com/office/drawing/2014/main" id="{FDFC24D1-683A-4770-A8E3-F3D02879A0ED}"/>
                      </a:ext>
                    </a:extLst>
                  </p:cNvPr>
                  <p:cNvCxnSpPr/>
                  <p:nvPr/>
                </p:nvCxnSpPr>
                <p:spPr>
                  <a:xfrm>
                    <a:off x="4952662" y="2514525"/>
                    <a:ext cx="0" cy="457089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1" name="Straight Connector 210">
                    <a:extLst>
                      <a:ext uri="{FF2B5EF4-FFF2-40B4-BE49-F238E27FC236}">
                        <a16:creationId xmlns:a16="http://schemas.microsoft.com/office/drawing/2014/main" id="{2FC40D70-78BC-4C7C-B19A-07E543751198}"/>
                      </a:ext>
                    </a:extLst>
                  </p:cNvPr>
                  <p:cNvCxnSpPr/>
                  <p:nvPr/>
                </p:nvCxnSpPr>
                <p:spPr>
                  <a:xfrm>
                    <a:off x="4725761" y="2590706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2" name="Straight Connector 211">
                    <a:extLst>
                      <a:ext uri="{FF2B5EF4-FFF2-40B4-BE49-F238E27FC236}">
                        <a16:creationId xmlns:a16="http://schemas.microsoft.com/office/drawing/2014/main" id="{70408F8B-3808-4E1E-A237-52B275F40CF3}"/>
                      </a:ext>
                    </a:extLst>
                  </p:cNvPr>
                  <p:cNvCxnSpPr/>
                  <p:nvPr/>
                </p:nvCxnSpPr>
                <p:spPr>
                  <a:xfrm>
                    <a:off x="4498864" y="2590706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3" name="Straight Connector 212">
                    <a:extLst>
                      <a:ext uri="{FF2B5EF4-FFF2-40B4-BE49-F238E27FC236}">
                        <a16:creationId xmlns:a16="http://schemas.microsoft.com/office/drawing/2014/main" id="{84090010-5C87-498A-9A85-714010D2BDDC}"/>
                      </a:ext>
                    </a:extLst>
                  </p:cNvPr>
                  <p:cNvCxnSpPr/>
                  <p:nvPr/>
                </p:nvCxnSpPr>
                <p:spPr>
                  <a:xfrm>
                    <a:off x="4264141" y="2590706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4" name="Straight Connector 213">
                    <a:extLst>
                      <a:ext uri="{FF2B5EF4-FFF2-40B4-BE49-F238E27FC236}">
                        <a16:creationId xmlns:a16="http://schemas.microsoft.com/office/drawing/2014/main" id="{7B65D818-2E48-4EFE-90EB-6D827FF41522}"/>
                      </a:ext>
                    </a:extLst>
                  </p:cNvPr>
                  <p:cNvCxnSpPr/>
                  <p:nvPr/>
                </p:nvCxnSpPr>
                <p:spPr>
                  <a:xfrm>
                    <a:off x="4037239" y="2590706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6" name="Straight Connector 215">
                    <a:extLst>
                      <a:ext uri="{FF2B5EF4-FFF2-40B4-BE49-F238E27FC236}">
                        <a16:creationId xmlns:a16="http://schemas.microsoft.com/office/drawing/2014/main" id="{1F5F3055-AECA-46C8-A9FC-05B4E9F6CA7E}"/>
                      </a:ext>
                    </a:extLst>
                  </p:cNvPr>
                  <p:cNvCxnSpPr/>
                  <p:nvPr/>
                </p:nvCxnSpPr>
                <p:spPr>
                  <a:xfrm>
                    <a:off x="3810343" y="2514525"/>
                    <a:ext cx="0" cy="457089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6163" name="TextBox 220">
                <a:extLst>
                  <a:ext uri="{FF2B5EF4-FFF2-40B4-BE49-F238E27FC236}">
                    <a16:creationId xmlns:a16="http://schemas.microsoft.com/office/drawing/2014/main" id="{2148EF59-3A4B-4D28-9487-99C65945A69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371600" y="2209800"/>
                <a:ext cx="762000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400"/>
                  <a:t>0</a:t>
                </a:r>
              </a:p>
            </p:txBody>
          </p:sp>
          <p:sp>
            <p:nvSpPr>
              <p:cNvPr id="6164" name="TextBox 221">
                <a:extLst>
                  <a:ext uri="{FF2B5EF4-FFF2-40B4-BE49-F238E27FC236}">
                    <a16:creationId xmlns:a16="http://schemas.microsoft.com/office/drawing/2014/main" id="{153710BC-B51B-4EB3-812F-6CE974457F1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905000" y="2209800"/>
                <a:ext cx="762000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400"/>
                  <a:t>50</a:t>
                </a:r>
              </a:p>
            </p:txBody>
          </p:sp>
        </p:grpSp>
      </p:grpSp>
      <p:sp>
        <p:nvSpPr>
          <p:cNvPr id="2" name="TextBox 9">
            <a:extLst>
              <a:ext uri="{FF2B5EF4-FFF2-40B4-BE49-F238E27FC236}">
                <a16:creationId xmlns:a16="http://schemas.microsoft.com/office/drawing/2014/main" id="{06483FCD-557B-3ABF-B366-CD69DECE2B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8833" y="2409845"/>
            <a:ext cx="86411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en-US" altLang="en-US" sz="1800" dirty="0">
                <a:solidFill>
                  <a:srgbClr val="9BBF9C"/>
                </a:solidFill>
              </a:rPr>
              <a:t>solid</a:t>
            </a:r>
          </a:p>
        </p:txBody>
      </p:sp>
      <p:sp>
        <p:nvSpPr>
          <p:cNvPr id="3" name="TextBox 9">
            <a:extLst>
              <a:ext uri="{FF2B5EF4-FFF2-40B4-BE49-F238E27FC236}">
                <a16:creationId xmlns:a16="http://schemas.microsoft.com/office/drawing/2014/main" id="{97B5BE10-BC9F-F1CE-BF91-27FDFCEB28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2409845"/>
            <a:ext cx="86411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en-US" altLang="en-US" sz="1800" dirty="0">
                <a:solidFill>
                  <a:srgbClr val="9BBF9C"/>
                </a:solidFill>
              </a:rPr>
              <a:t>s </a:t>
            </a:r>
            <a:r>
              <a:rPr lang="en-US" altLang="en-US" sz="1800" dirty="0">
                <a:solidFill>
                  <a:schemeClr val="bg1">
                    <a:lumMod val="50000"/>
                  </a:schemeClr>
                </a:solidFill>
              </a:rPr>
              <a:t>+ </a:t>
            </a:r>
            <a:r>
              <a:rPr lang="en-US" altLang="en-US" sz="1800" dirty="0">
                <a:solidFill>
                  <a:srgbClr val="7488C6"/>
                </a:solidFill>
              </a:rPr>
              <a:t>l</a:t>
            </a:r>
          </a:p>
        </p:txBody>
      </p:sp>
      <p:sp>
        <p:nvSpPr>
          <p:cNvPr id="5" name="TextBox 9">
            <a:extLst>
              <a:ext uri="{FF2B5EF4-FFF2-40B4-BE49-F238E27FC236}">
                <a16:creationId xmlns:a16="http://schemas.microsoft.com/office/drawing/2014/main" id="{4175C126-C363-33AE-EA0B-5215BDA2CB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2409845"/>
            <a:ext cx="86411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en-US" altLang="en-US" sz="1800" dirty="0">
                <a:solidFill>
                  <a:srgbClr val="7488C6"/>
                </a:solidFill>
              </a:rPr>
              <a:t>liquid</a:t>
            </a:r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6FAEE618-A07A-CE9D-43FA-023A984927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4543" y="2409845"/>
            <a:ext cx="86411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en-US" altLang="en-US" sz="1800" dirty="0">
                <a:solidFill>
                  <a:srgbClr val="7488C6"/>
                </a:solidFill>
              </a:rPr>
              <a:t>l </a:t>
            </a:r>
            <a:r>
              <a:rPr lang="en-US" altLang="en-US" sz="1800" dirty="0">
                <a:solidFill>
                  <a:schemeClr val="bg1">
                    <a:lumMod val="50000"/>
                  </a:schemeClr>
                </a:solidFill>
              </a:rPr>
              <a:t>+ </a:t>
            </a:r>
            <a:r>
              <a:rPr lang="en-US" altLang="en-US" sz="1800" dirty="0">
                <a:solidFill>
                  <a:srgbClr val="FF89CF"/>
                </a:solidFill>
              </a:rPr>
              <a:t>v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E28AC91-B8CF-1FC9-D731-8706AE640B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75286" y="2409845"/>
            <a:ext cx="86411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en-US" altLang="en-US" sz="1800" dirty="0">
                <a:solidFill>
                  <a:srgbClr val="FF89CF"/>
                </a:solidFill>
              </a:rPr>
              <a:t>vapor</a:t>
            </a:r>
          </a:p>
        </p:txBody>
      </p:sp>
    </p:spTree>
    <p:extLst>
      <p:ext uri="{BB962C8B-B14F-4D97-AF65-F5344CB8AC3E}">
        <p14:creationId xmlns:p14="http://schemas.microsoft.com/office/powerpoint/2010/main" val="3999618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9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432A17-B8E7-5E38-20BC-88682799F8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>
            <a:extLst>
              <a:ext uri="{FF2B5EF4-FFF2-40B4-BE49-F238E27FC236}">
                <a16:creationId xmlns:a16="http://schemas.microsoft.com/office/drawing/2014/main" id="{97C6C1D7-6A31-B287-D4D1-1EA0644E7C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299" y="499451"/>
            <a:ext cx="10772775" cy="1032187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5000" b="1" dirty="0">
                <a:solidFill>
                  <a:srgbClr val="9BBF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Solve for the Exiting Stream</a:t>
            </a:r>
          </a:p>
        </p:txBody>
      </p:sp>
      <p:grpSp>
        <p:nvGrpSpPr>
          <p:cNvPr id="6146" name="Group 223">
            <a:extLst>
              <a:ext uri="{FF2B5EF4-FFF2-40B4-BE49-F238E27FC236}">
                <a16:creationId xmlns:a16="http://schemas.microsoft.com/office/drawing/2014/main" id="{50E0DDED-55B7-8F95-C31F-1617CAB9631E}"/>
              </a:ext>
            </a:extLst>
          </p:cNvPr>
          <p:cNvGrpSpPr>
            <a:grpSpLocks/>
          </p:cNvGrpSpPr>
          <p:nvPr/>
        </p:nvGrpSpPr>
        <p:grpSpPr bwMode="auto">
          <a:xfrm>
            <a:off x="1562100" y="2819400"/>
            <a:ext cx="9067800" cy="2274888"/>
            <a:chOff x="-152400" y="2209800"/>
            <a:chExt cx="9067800" cy="2274332"/>
          </a:xfrm>
        </p:grpSpPr>
        <p:sp>
          <p:nvSpPr>
            <p:cNvPr id="6152" name="TextBox 5">
              <a:extLst>
                <a:ext uri="{FF2B5EF4-FFF2-40B4-BE49-F238E27FC236}">
                  <a16:creationId xmlns:a16="http://schemas.microsoft.com/office/drawing/2014/main" id="{45F1E3C0-3D4A-566C-8021-5E15C986E95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81400" y="4114800"/>
              <a:ext cx="16002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/>
                <a:t>Energy (kJ/kg)</a:t>
              </a:r>
            </a:p>
          </p:txBody>
        </p:sp>
        <p:sp>
          <p:nvSpPr>
            <p:cNvPr id="6153" name="TextBox 6">
              <a:extLst>
                <a:ext uri="{FF2B5EF4-FFF2-40B4-BE49-F238E27FC236}">
                  <a16:creationId xmlns:a16="http://schemas.microsoft.com/office/drawing/2014/main" id="{FE2FDF77-5BB2-C83B-817E-BD7288631F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29000" y="2895712"/>
              <a:ext cx="1981200" cy="3692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/>
                <a:t>Temperature </a:t>
              </a:r>
              <a:r>
                <a:rPr lang="en-US" altLang="en-US" sz="1600" b="1" dirty="0"/>
                <a:t>(</a:t>
              </a:r>
              <a:r>
                <a:rPr lang="en-US" sz="1600" b="1" i="0" dirty="0">
                  <a:solidFill>
                    <a:srgbClr val="001D35"/>
                  </a:solidFill>
                  <a:effectLst/>
                  <a:latin typeface="Microsoft JhengHei UI" panose="020B0604030504040204" pitchFamily="34" charset="-120"/>
                  <a:ea typeface="Microsoft JhengHei UI" panose="020B0604030504040204" pitchFamily="34" charset="-120"/>
                </a:rPr>
                <a:t>°C)</a:t>
              </a:r>
              <a:endParaRPr lang="en-US" altLang="en-US" sz="1600" b="1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grpSp>
          <p:nvGrpSpPr>
            <p:cNvPr id="6154" name="Group 175">
              <a:extLst>
                <a:ext uri="{FF2B5EF4-FFF2-40B4-BE49-F238E27FC236}">
                  <a16:creationId xmlns:a16="http://schemas.microsoft.com/office/drawing/2014/main" id="{4E67DEAD-4BC6-2A2E-E40F-2E7ECB45485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3429000"/>
              <a:ext cx="8915400" cy="567154"/>
              <a:chOff x="228600" y="3429000"/>
              <a:chExt cx="8247528" cy="567154"/>
            </a:xfrm>
          </p:grpSpPr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7A128D20-9446-B341-0483-00890FCBF17F}"/>
                  </a:ext>
                </a:extLst>
              </p:cNvPr>
              <p:cNvCxnSpPr/>
              <p:nvPr/>
            </p:nvCxnSpPr>
            <p:spPr>
              <a:xfrm>
                <a:off x="410704" y="3428702"/>
                <a:ext cx="7924441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>
                <a:extLst>
                  <a:ext uri="{FF2B5EF4-FFF2-40B4-BE49-F238E27FC236}">
                    <a16:creationId xmlns:a16="http://schemas.microsoft.com/office/drawing/2014/main" id="{CF1E365A-3EDA-D2CB-225B-C6AB04E40D2B}"/>
                  </a:ext>
                </a:extLst>
              </p:cNvPr>
              <p:cNvCxnSpPr/>
              <p:nvPr/>
            </p:nvCxnSpPr>
            <p:spPr>
              <a:xfrm>
                <a:off x="401892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>
                <a:extLst>
                  <a:ext uri="{FF2B5EF4-FFF2-40B4-BE49-F238E27FC236}">
                    <a16:creationId xmlns:a16="http://schemas.microsoft.com/office/drawing/2014/main" id="{E1B3C168-53AF-3632-1C90-087F984F8CAA}"/>
                  </a:ext>
                </a:extLst>
              </p:cNvPr>
              <p:cNvCxnSpPr/>
              <p:nvPr/>
            </p:nvCxnSpPr>
            <p:spPr>
              <a:xfrm>
                <a:off x="614836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565B5C19-D863-F33D-3393-F308E2C59884}"/>
                  </a:ext>
                </a:extLst>
              </p:cNvPr>
              <p:cNvCxnSpPr/>
              <p:nvPr/>
            </p:nvCxnSpPr>
            <p:spPr>
              <a:xfrm>
                <a:off x="826311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A9B80391-6528-5740-7585-4453AEC38BCF}"/>
                  </a:ext>
                </a:extLst>
              </p:cNvPr>
              <p:cNvCxnSpPr/>
              <p:nvPr/>
            </p:nvCxnSpPr>
            <p:spPr>
              <a:xfrm>
                <a:off x="1039254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D9E1CE60-564F-2013-292C-F207B0A05442}"/>
                  </a:ext>
                </a:extLst>
              </p:cNvPr>
              <p:cNvCxnSpPr/>
              <p:nvPr/>
            </p:nvCxnSpPr>
            <p:spPr>
              <a:xfrm>
                <a:off x="1250730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2E4DD767-461F-5910-09CE-E0D3C2F9495C}"/>
                  </a:ext>
                </a:extLst>
              </p:cNvPr>
              <p:cNvCxnSpPr/>
              <p:nvPr/>
            </p:nvCxnSpPr>
            <p:spPr>
              <a:xfrm>
                <a:off x="1462205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B2A1B165-F41B-ED35-B23F-F7D109BD8E8E}"/>
                  </a:ext>
                </a:extLst>
              </p:cNvPr>
              <p:cNvCxnSpPr/>
              <p:nvPr/>
            </p:nvCxnSpPr>
            <p:spPr>
              <a:xfrm>
                <a:off x="1661931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98FB6746-E8B5-42F9-A6E5-4D55B9DFB177}"/>
                  </a:ext>
                </a:extLst>
              </p:cNvPr>
              <p:cNvCxnSpPr/>
              <p:nvPr/>
            </p:nvCxnSpPr>
            <p:spPr>
              <a:xfrm>
                <a:off x="1846972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5E0395A2-B2DE-0FD9-240E-93714C1536CC}"/>
                  </a:ext>
                </a:extLst>
              </p:cNvPr>
              <p:cNvCxnSpPr/>
              <p:nvPr/>
            </p:nvCxnSpPr>
            <p:spPr>
              <a:xfrm>
                <a:off x="2058447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3635A842-4910-2A9B-A59B-C481D4A520D0}"/>
                  </a:ext>
                </a:extLst>
              </p:cNvPr>
              <p:cNvCxnSpPr/>
              <p:nvPr/>
            </p:nvCxnSpPr>
            <p:spPr>
              <a:xfrm>
                <a:off x="2271391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>
                <a:extLst>
                  <a:ext uri="{FF2B5EF4-FFF2-40B4-BE49-F238E27FC236}">
                    <a16:creationId xmlns:a16="http://schemas.microsoft.com/office/drawing/2014/main" id="{A2779270-2B55-2974-2BE9-A4C75FE25B82}"/>
                  </a:ext>
                </a:extLst>
              </p:cNvPr>
              <p:cNvCxnSpPr/>
              <p:nvPr/>
            </p:nvCxnSpPr>
            <p:spPr>
              <a:xfrm>
                <a:off x="2482866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>
                <a:extLst>
                  <a:ext uri="{FF2B5EF4-FFF2-40B4-BE49-F238E27FC236}">
                    <a16:creationId xmlns:a16="http://schemas.microsoft.com/office/drawing/2014/main" id="{C1AB2B24-B10B-7FD5-DC05-C316D0A5519C}"/>
                  </a:ext>
                </a:extLst>
              </p:cNvPr>
              <p:cNvCxnSpPr/>
              <p:nvPr/>
            </p:nvCxnSpPr>
            <p:spPr>
              <a:xfrm>
                <a:off x="2694341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>
                <a:extLst>
                  <a:ext uri="{FF2B5EF4-FFF2-40B4-BE49-F238E27FC236}">
                    <a16:creationId xmlns:a16="http://schemas.microsoft.com/office/drawing/2014/main" id="{03DE9A8D-0034-4820-7CD2-3D5419F0E2A2}"/>
                  </a:ext>
                </a:extLst>
              </p:cNvPr>
              <p:cNvCxnSpPr/>
              <p:nvPr/>
            </p:nvCxnSpPr>
            <p:spPr>
              <a:xfrm>
                <a:off x="2907284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0915AD0F-9924-450C-A7FC-958B7FDD5264}"/>
                  </a:ext>
                </a:extLst>
              </p:cNvPr>
              <p:cNvCxnSpPr/>
              <p:nvPr/>
            </p:nvCxnSpPr>
            <p:spPr>
              <a:xfrm>
                <a:off x="3118759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>
                <a:extLst>
                  <a:ext uri="{FF2B5EF4-FFF2-40B4-BE49-F238E27FC236}">
                    <a16:creationId xmlns:a16="http://schemas.microsoft.com/office/drawing/2014/main" id="{67F79301-4D77-47B8-15EA-578A47044687}"/>
                  </a:ext>
                </a:extLst>
              </p:cNvPr>
              <p:cNvCxnSpPr/>
              <p:nvPr/>
            </p:nvCxnSpPr>
            <p:spPr>
              <a:xfrm>
                <a:off x="3317018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>
                <a:extLst>
                  <a:ext uri="{FF2B5EF4-FFF2-40B4-BE49-F238E27FC236}">
                    <a16:creationId xmlns:a16="http://schemas.microsoft.com/office/drawing/2014/main" id="{5E1DDC00-5E3C-4710-649A-2C4902C652F1}"/>
                  </a:ext>
                </a:extLst>
              </p:cNvPr>
              <p:cNvCxnSpPr/>
              <p:nvPr/>
            </p:nvCxnSpPr>
            <p:spPr>
              <a:xfrm>
                <a:off x="3503527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id="{56E35C28-BB84-EFD8-5617-B88CD461C346}"/>
                  </a:ext>
                </a:extLst>
              </p:cNvPr>
              <p:cNvCxnSpPr/>
              <p:nvPr/>
            </p:nvCxnSpPr>
            <p:spPr>
              <a:xfrm>
                <a:off x="3715002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>
                <a:extLst>
                  <a:ext uri="{FF2B5EF4-FFF2-40B4-BE49-F238E27FC236}">
                    <a16:creationId xmlns:a16="http://schemas.microsoft.com/office/drawing/2014/main" id="{016126FA-B207-927E-E666-A72A403D0A1B}"/>
                  </a:ext>
                </a:extLst>
              </p:cNvPr>
              <p:cNvCxnSpPr/>
              <p:nvPr/>
            </p:nvCxnSpPr>
            <p:spPr>
              <a:xfrm>
                <a:off x="3926477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58B0DCB0-0F7F-680C-C6CB-FC2AB32B95B3}"/>
                  </a:ext>
                </a:extLst>
              </p:cNvPr>
              <p:cNvCxnSpPr/>
              <p:nvPr/>
            </p:nvCxnSpPr>
            <p:spPr>
              <a:xfrm>
                <a:off x="4139421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id="{27016EE6-8CF3-58B7-7126-DBCB5B0B6986}"/>
                  </a:ext>
                </a:extLst>
              </p:cNvPr>
              <p:cNvCxnSpPr/>
              <p:nvPr/>
            </p:nvCxnSpPr>
            <p:spPr>
              <a:xfrm>
                <a:off x="4350896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>
                <a:extLst>
                  <a:ext uri="{FF2B5EF4-FFF2-40B4-BE49-F238E27FC236}">
                    <a16:creationId xmlns:a16="http://schemas.microsoft.com/office/drawing/2014/main" id="{380E556A-4C76-8D65-A6EC-8883C862867C}"/>
                  </a:ext>
                </a:extLst>
              </p:cNvPr>
              <p:cNvCxnSpPr/>
              <p:nvPr/>
            </p:nvCxnSpPr>
            <p:spPr>
              <a:xfrm>
                <a:off x="4562371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>
                <a:extLst>
                  <a:ext uri="{FF2B5EF4-FFF2-40B4-BE49-F238E27FC236}">
                    <a16:creationId xmlns:a16="http://schemas.microsoft.com/office/drawing/2014/main" id="{78367C4E-DC6A-0F78-6DBC-CAF76FF0C0A5}"/>
                  </a:ext>
                </a:extLst>
              </p:cNvPr>
              <p:cNvCxnSpPr/>
              <p:nvPr/>
            </p:nvCxnSpPr>
            <p:spPr>
              <a:xfrm>
                <a:off x="4775314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>
                <a:extLst>
                  <a:ext uri="{FF2B5EF4-FFF2-40B4-BE49-F238E27FC236}">
                    <a16:creationId xmlns:a16="http://schemas.microsoft.com/office/drawing/2014/main" id="{B522F24F-2B64-E8F8-9AE2-1DFC6AB9777D}"/>
                  </a:ext>
                </a:extLst>
              </p:cNvPr>
              <p:cNvCxnSpPr/>
              <p:nvPr/>
            </p:nvCxnSpPr>
            <p:spPr>
              <a:xfrm>
                <a:off x="4973573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C4109BE3-5BCA-7B08-7F10-4CE6DC02EA09}"/>
                  </a:ext>
                </a:extLst>
              </p:cNvPr>
              <p:cNvCxnSpPr/>
              <p:nvPr/>
            </p:nvCxnSpPr>
            <p:spPr>
              <a:xfrm>
                <a:off x="5158613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F816B520-B7C5-48F7-4AB4-501247F72A36}"/>
                  </a:ext>
                </a:extLst>
              </p:cNvPr>
              <p:cNvCxnSpPr/>
              <p:nvPr/>
            </p:nvCxnSpPr>
            <p:spPr>
              <a:xfrm>
                <a:off x="5371556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4A8469B9-71D5-64F5-399D-69AE6CACCEDC}"/>
                  </a:ext>
                </a:extLst>
              </p:cNvPr>
              <p:cNvCxnSpPr/>
              <p:nvPr/>
            </p:nvCxnSpPr>
            <p:spPr>
              <a:xfrm>
                <a:off x="5583031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>
                <a:extLst>
                  <a:ext uri="{FF2B5EF4-FFF2-40B4-BE49-F238E27FC236}">
                    <a16:creationId xmlns:a16="http://schemas.microsoft.com/office/drawing/2014/main" id="{7E597327-1F0E-117E-04F3-9E8542CF2696}"/>
                  </a:ext>
                </a:extLst>
              </p:cNvPr>
              <p:cNvCxnSpPr/>
              <p:nvPr/>
            </p:nvCxnSpPr>
            <p:spPr>
              <a:xfrm>
                <a:off x="5794507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>
                <a:extLst>
                  <a:ext uri="{FF2B5EF4-FFF2-40B4-BE49-F238E27FC236}">
                    <a16:creationId xmlns:a16="http://schemas.microsoft.com/office/drawing/2014/main" id="{7DBF2A12-40DC-7A2F-8F20-59EC0D3CDFD9}"/>
                  </a:ext>
                </a:extLst>
              </p:cNvPr>
              <p:cNvCxnSpPr/>
              <p:nvPr/>
            </p:nvCxnSpPr>
            <p:spPr>
              <a:xfrm>
                <a:off x="6007451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Straight Connector 90">
                <a:extLst>
                  <a:ext uri="{FF2B5EF4-FFF2-40B4-BE49-F238E27FC236}">
                    <a16:creationId xmlns:a16="http://schemas.microsoft.com/office/drawing/2014/main" id="{F503B888-8336-229A-71E3-B7B6BE04F047}"/>
                  </a:ext>
                </a:extLst>
              </p:cNvPr>
              <p:cNvCxnSpPr/>
              <p:nvPr/>
            </p:nvCxnSpPr>
            <p:spPr>
              <a:xfrm>
                <a:off x="6218926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Straight Connector 91">
                <a:extLst>
                  <a:ext uri="{FF2B5EF4-FFF2-40B4-BE49-F238E27FC236}">
                    <a16:creationId xmlns:a16="http://schemas.microsoft.com/office/drawing/2014/main" id="{B728B1B1-EB9A-0EE4-932A-84CAB4650623}"/>
                  </a:ext>
                </a:extLst>
              </p:cNvPr>
              <p:cNvCxnSpPr/>
              <p:nvPr/>
            </p:nvCxnSpPr>
            <p:spPr>
              <a:xfrm>
                <a:off x="6430401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>
                <a:extLst>
                  <a:ext uri="{FF2B5EF4-FFF2-40B4-BE49-F238E27FC236}">
                    <a16:creationId xmlns:a16="http://schemas.microsoft.com/office/drawing/2014/main" id="{D3FA5942-B9E7-4DC5-C945-DD5B986DC5A7}"/>
                  </a:ext>
                </a:extLst>
              </p:cNvPr>
              <p:cNvCxnSpPr/>
              <p:nvPr/>
            </p:nvCxnSpPr>
            <p:spPr>
              <a:xfrm>
                <a:off x="6630127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Straight Connector 93">
                <a:extLst>
                  <a:ext uri="{FF2B5EF4-FFF2-40B4-BE49-F238E27FC236}">
                    <a16:creationId xmlns:a16="http://schemas.microsoft.com/office/drawing/2014/main" id="{49776F54-70D7-86C4-2544-FCD2AA4F3E40}"/>
                  </a:ext>
                </a:extLst>
              </p:cNvPr>
              <p:cNvCxnSpPr/>
              <p:nvPr/>
            </p:nvCxnSpPr>
            <p:spPr>
              <a:xfrm>
                <a:off x="6828385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Straight Connector 94">
                <a:extLst>
                  <a:ext uri="{FF2B5EF4-FFF2-40B4-BE49-F238E27FC236}">
                    <a16:creationId xmlns:a16="http://schemas.microsoft.com/office/drawing/2014/main" id="{E4EC0277-9C67-A310-460C-53B85F85D839}"/>
                  </a:ext>
                </a:extLst>
              </p:cNvPr>
              <p:cNvCxnSpPr/>
              <p:nvPr/>
            </p:nvCxnSpPr>
            <p:spPr>
              <a:xfrm>
                <a:off x="7048671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Straight Connector 95">
                <a:extLst>
                  <a:ext uri="{FF2B5EF4-FFF2-40B4-BE49-F238E27FC236}">
                    <a16:creationId xmlns:a16="http://schemas.microsoft.com/office/drawing/2014/main" id="{A41B05AF-8BE7-D9D4-9319-00AB377F2C0E}"/>
                  </a:ext>
                </a:extLst>
              </p:cNvPr>
              <p:cNvCxnSpPr/>
              <p:nvPr/>
            </p:nvCxnSpPr>
            <p:spPr>
              <a:xfrm>
                <a:off x="7260146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>
                <a:extLst>
                  <a:ext uri="{FF2B5EF4-FFF2-40B4-BE49-F238E27FC236}">
                    <a16:creationId xmlns:a16="http://schemas.microsoft.com/office/drawing/2014/main" id="{71250D21-14E7-314B-713C-2AEAD1C46423}"/>
                  </a:ext>
                </a:extLst>
              </p:cNvPr>
              <p:cNvCxnSpPr/>
              <p:nvPr/>
            </p:nvCxnSpPr>
            <p:spPr>
              <a:xfrm>
                <a:off x="7471621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>
                <a:extLst>
                  <a:ext uri="{FF2B5EF4-FFF2-40B4-BE49-F238E27FC236}">
                    <a16:creationId xmlns:a16="http://schemas.microsoft.com/office/drawing/2014/main" id="{A65A629C-95C6-5319-45C0-184F768C7CF2}"/>
                  </a:ext>
                </a:extLst>
              </p:cNvPr>
              <p:cNvCxnSpPr/>
              <p:nvPr/>
            </p:nvCxnSpPr>
            <p:spPr>
              <a:xfrm>
                <a:off x="7684566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AF558F45-14F8-2A66-AA88-E2C3D8A3FCBA}"/>
                  </a:ext>
                </a:extLst>
              </p:cNvPr>
              <p:cNvCxnSpPr/>
              <p:nvPr/>
            </p:nvCxnSpPr>
            <p:spPr>
              <a:xfrm>
                <a:off x="7896041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>
                <a:extLst>
                  <a:ext uri="{FF2B5EF4-FFF2-40B4-BE49-F238E27FC236}">
                    <a16:creationId xmlns:a16="http://schemas.microsoft.com/office/drawing/2014/main" id="{BF4C514E-D0FC-C09A-141F-8244FF0FDF77}"/>
                  </a:ext>
                </a:extLst>
              </p:cNvPr>
              <p:cNvCxnSpPr/>
              <p:nvPr/>
            </p:nvCxnSpPr>
            <p:spPr>
              <a:xfrm>
                <a:off x="8107516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Straight Connector 101">
                <a:extLst>
                  <a:ext uri="{FF2B5EF4-FFF2-40B4-BE49-F238E27FC236}">
                    <a16:creationId xmlns:a16="http://schemas.microsoft.com/office/drawing/2014/main" id="{D5F5B5B3-80AC-BD38-4A15-6517CECE4CB0}"/>
                  </a:ext>
                </a:extLst>
              </p:cNvPr>
              <p:cNvCxnSpPr/>
              <p:nvPr/>
            </p:nvCxnSpPr>
            <p:spPr>
              <a:xfrm>
                <a:off x="8321928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265" name="TextBox 104">
                <a:extLst>
                  <a:ext uri="{FF2B5EF4-FFF2-40B4-BE49-F238E27FC236}">
                    <a16:creationId xmlns:a16="http://schemas.microsoft.com/office/drawing/2014/main" id="{83E7791C-E98B-8C1C-13BD-D12B49803E8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8600" y="3657600"/>
                <a:ext cx="685800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/>
                  <a:t>-600</a:t>
                </a:r>
              </a:p>
            </p:txBody>
          </p:sp>
          <p:sp>
            <p:nvSpPr>
              <p:cNvPr id="6266" name="TextBox 105">
                <a:extLst>
                  <a:ext uri="{FF2B5EF4-FFF2-40B4-BE49-F238E27FC236}">
                    <a16:creationId xmlns:a16="http://schemas.microsoft.com/office/drawing/2014/main" id="{18AC8653-B9B8-49D1-ED40-13B89E5E344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62000" y="3657600"/>
                <a:ext cx="584627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/>
                  <a:t>-400</a:t>
                </a:r>
              </a:p>
            </p:txBody>
          </p:sp>
          <p:sp>
            <p:nvSpPr>
              <p:cNvPr id="6267" name="TextBox 106">
                <a:extLst>
                  <a:ext uri="{FF2B5EF4-FFF2-40B4-BE49-F238E27FC236}">
                    <a16:creationId xmlns:a16="http://schemas.microsoft.com/office/drawing/2014/main" id="{6B33A1AA-801F-3A37-9E66-AE66933959F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43000" y="3657600"/>
                <a:ext cx="63969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/>
                  <a:t>-200</a:t>
                </a:r>
              </a:p>
            </p:txBody>
          </p:sp>
          <p:sp>
            <p:nvSpPr>
              <p:cNvPr id="6268" name="TextBox 107">
                <a:extLst>
                  <a:ext uri="{FF2B5EF4-FFF2-40B4-BE49-F238E27FC236}">
                    <a16:creationId xmlns:a16="http://schemas.microsoft.com/office/drawing/2014/main" id="{070842D6-3CDA-243B-7732-01C5F75BDD4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24000" y="3657600"/>
                <a:ext cx="63969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/>
                  <a:t>0</a:t>
                </a:r>
              </a:p>
            </p:txBody>
          </p:sp>
          <p:sp>
            <p:nvSpPr>
              <p:cNvPr id="6269" name="TextBox 108">
                <a:extLst>
                  <a:ext uri="{FF2B5EF4-FFF2-40B4-BE49-F238E27FC236}">
                    <a16:creationId xmlns:a16="http://schemas.microsoft.com/office/drawing/2014/main" id="{3F603112-36B2-FBE5-8DE2-4101A423C64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981200" y="3657600"/>
                <a:ext cx="63969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 dirty="0"/>
                  <a:t>200</a:t>
                </a:r>
              </a:p>
            </p:txBody>
          </p:sp>
          <p:sp>
            <p:nvSpPr>
              <p:cNvPr id="6270" name="TextBox 109">
                <a:extLst>
                  <a:ext uri="{FF2B5EF4-FFF2-40B4-BE49-F238E27FC236}">
                    <a16:creationId xmlns:a16="http://schemas.microsoft.com/office/drawing/2014/main" id="{19BC3906-4D4B-53C0-1329-F352D17EA3A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62200" y="3657600"/>
                <a:ext cx="63969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/>
                  <a:t>400</a:t>
                </a:r>
              </a:p>
            </p:txBody>
          </p:sp>
          <p:sp>
            <p:nvSpPr>
              <p:cNvPr id="6271" name="TextBox 110">
                <a:extLst>
                  <a:ext uri="{FF2B5EF4-FFF2-40B4-BE49-F238E27FC236}">
                    <a16:creationId xmlns:a16="http://schemas.microsoft.com/office/drawing/2014/main" id="{E5F5C0C7-CB85-D361-5280-45BD5665EE7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789304" y="3657600"/>
                <a:ext cx="63969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/>
                  <a:t>600</a:t>
                </a:r>
              </a:p>
            </p:txBody>
          </p:sp>
          <p:sp>
            <p:nvSpPr>
              <p:cNvPr id="6272" name="TextBox 111">
                <a:extLst>
                  <a:ext uri="{FF2B5EF4-FFF2-40B4-BE49-F238E27FC236}">
                    <a16:creationId xmlns:a16="http://schemas.microsoft.com/office/drawing/2014/main" id="{BE1CF936-45AF-1C5E-28C1-3AC46A00909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200400" y="3657600"/>
                <a:ext cx="63969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 dirty="0"/>
                  <a:t>800</a:t>
                </a:r>
              </a:p>
            </p:txBody>
          </p:sp>
          <p:sp>
            <p:nvSpPr>
              <p:cNvPr id="6273" name="TextBox 112">
                <a:extLst>
                  <a:ext uri="{FF2B5EF4-FFF2-40B4-BE49-F238E27FC236}">
                    <a16:creationId xmlns:a16="http://schemas.microsoft.com/office/drawing/2014/main" id="{148BA017-7EB7-5A59-F37C-7A92BC98DD6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81400" y="3657600"/>
                <a:ext cx="63969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/>
                  <a:t>1000</a:t>
                </a:r>
              </a:p>
            </p:txBody>
          </p:sp>
          <p:sp>
            <p:nvSpPr>
              <p:cNvPr id="6274" name="TextBox 113">
                <a:extLst>
                  <a:ext uri="{FF2B5EF4-FFF2-40B4-BE49-F238E27FC236}">
                    <a16:creationId xmlns:a16="http://schemas.microsoft.com/office/drawing/2014/main" id="{6011ECD3-02B1-1D28-8E30-ACE01626AB5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038600" y="3657600"/>
                <a:ext cx="63969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/>
                  <a:t>1200</a:t>
                </a:r>
              </a:p>
            </p:txBody>
          </p:sp>
          <p:sp>
            <p:nvSpPr>
              <p:cNvPr id="6275" name="TextBox 117">
                <a:extLst>
                  <a:ext uri="{FF2B5EF4-FFF2-40B4-BE49-F238E27FC236}">
                    <a16:creationId xmlns:a16="http://schemas.microsoft.com/office/drawing/2014/main" id="{C02339C9-20FF-69C3-FA0A-AECDBB746B6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19600" y="3657600"/>
                <a:ext cx="63969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/>
                  <a:t>1400</a:t>
                </a:r>
              </a:p>
            </p:txBody>
          </p:sp>
          <p:sp>
            <p:nvSpPr>
              <p:cNvPr id="6276" name="TextBox 167">
                <a:extLst>
                  <a:ext uri="{FF2B5EF4-FFF2-40B4-BE49-F238E27FC236}">
                    <a16:creationId xmlns:a16="http://schemas.microsoft.com/office/drawing/2014/main" id="{19539DBA-672E-0034-F26A-44E6AE1DAC9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846704" y="3657600"/>
                <a:ext cx="63969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/>
                  <a:t>1600</a:t>
                </a:r>
              </a:p>
            </p:txBody>
          </p:sp>
          <p:sp>
            <p:nvSpPr>
              <p:cNvPr id="6277" name="TextBox 168">
                <a:extLst>
                  <a:ext uri="{FF2B5EF4-FFF2-40B4-BE49-F238E27FC236}">
                    <a16:creationId xmlns:a16="http://schemas.microsoft.com/office/drawing/2014/main" id="{EC27AC6D-857F-8B7C-6B2E-BD1321477DB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273808" y="3657600"/>
                <a:ext cx="63969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/>
                  <a:t>1800</a:t>
                </a:r>
              </a:p>
            </p:txBody>
          </p:sp>
          <p:sp>
            <p:nvSpPr>
              <p:cNvPr id="6278" name="TextBox 169">
                <a:extLst>
                  <a:ext uri="{FF2B5EF4-FFF2-40B4-BE49-F238E27FC236}">
                    <a16:creationId xmlns:a16="http://schemas.microsoft.com/office/drawing/2014/main" id="{312E3C6B-36C0-F218-1580-7E4EC6ED7C7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700912" y="3657600"/>
                <a:ext cx="63969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/>
                  <a:t>2000</a:t>
                </a:r>
              </a:p>
            </p:txBody>
          </p:sp>
          <p:sp>
            <p:nvSpPr>
              <p:cNvPr id="6279" name="TextBox 170">
                <a:extLst>
                  <a:ext uri="{FF2B5EF4-FFF2-40B4-BE49-F238E27FC236}">
                    <a16:creationId xmlns:a16="http://schemas.microsoft.com/office/drawing/2014/main" id="{255A6550-4683-1573-8F70-243468210AE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128016" y="3657600"/>
                <a:ext cx="63969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/>
                  <a:t>2200</a:t>
                </a:r>
              </a:p>
            </p:txBody>
          </p:sp>
          <p:sp>
            <p:nvSpPr>
              <p:cNvPr id="6280" name="TextBox 171">
                <a:extLst>
                  <a:ext uri="{FF2B5EF4-FFF2-40B4-BE49-F238E27FC236}">
                    <a16:creationId xmlns:a16="http://schemas.microsoft.com/office/drawing/2014/main" id="{C30F0327-1F62-7298-CB4D-AF9246BAE24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555120" y="3657600"/>
                <a:ext cx="63969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/>
                  <a:t>2400</a:t>
                </a:r>
              </a:p>
            </p:txBody>
          </p:sp>
          <p:sp>
            <p:nvSpPr>
              <p:cNvPr id="6281" name="TextBox 172">
                <a:extLst>
                  <a:ext uri="{FF2B5EF4-FFF2-40B4-BE49-F238E27FC236}">
                    <a16:creationId xmlns:a16="http://schemas.microsoft.com/office/drawing/2014/main" id="{47C9406E-E7E6-5E3B-E5BC-7196932099C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982224" y="3657600"/>
                <a:ext cx="63969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/>
                  <a:t>2600</a:t>
                </a:r>
              </a:p>
            </p:txBody>
          </p:sp>
          <p:sp>
            <p:nvSpPr>
              <p:cNvPr id="6282" name="TextBox 173">
                <a:extLst>
                  <a:ext uri="{FF2B5EF4-FFF2-40B4-BE49-F238E27FC236}">
                    <a16:creationId xmlns:a16="http://schemas.microsoft.com/office/drawing/2014/main" id="{8009C294-FE76-B431-03D8-D4C52662D95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409328" y="3657600"/>
                <a:ext cx="63969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/>
                  <a:t>2800</a:t>
                </a:r>
              </a:p>
            </p:txBody>
          </p:sp>
          <p:sp>
            <p:nvSpPr>
              <p:cNvPr id="6283" name="TextBox 174">
                <a:extLst>
                  <a:ext uri="{FF2B5EF4-FFF2-40B4-BE49-F238E27FC236}">
                    <a16:creationId xmlns:a16="http://schemas.microsoft.com/office/drawing/2014/main" id="{BFD56A8B-F596-B71E-8A2A-71860DC9A7E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836432" y="3657600"/>
                <a:ext cx="63969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/>
                  <a:t>3000</a:t>
                </a:r>
              </a:p>
            </p:txBody>
          </p:sp>
        </p:grpSp>
        <p:grpSp>
          <p:nvGrpSpPr>
            <p:cNvPr id="6155" name="Group 222">
              <a:extLst>
                <a:ext uri="{FF2B5EF4-FFF2-40B4-BE49-F238E27FC236}">
                  <a16:creationId xmlns:a16="http://schemas.microsoft.com/office/drawing/2014/main" id="{290DBEE3-2498-2CD7-D0E9-351620398E0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-152400" y="2209800"/>
              <a:ext cx="8915400" cy="764977"/>
              <a:chOff x="-152400" y="2209800"/>
              <a:chExt cx="8915400" cy="764977"/>
            </a:xfrm>
          </p:grpSpPr>
          <p:sp>
            <p:nvSpPr>
              <p:cNvPr id="6156" name="TextBox 9">
                <a:extLst>
                  <a:ext uri="{FF2B5EF4-FFF2-40B4-BE49-F238E27FC236}">
                    <a16:creationId xmlns:a16="http://schemas.microsoft.com/office/drawing/2014/main" id="{B2D81A73-AF81-78D4-68DC-8B3C3C28BC5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-152400" y="2209800"/>
                <a:ext cx="762000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400"/>
                  <a:t>-200</a:t>
                </a:r>
              </a:p>
            </p:txBody>
          </p:sp>
          <p:sp>
            <p:nvSpPr>
              <p:cNvPr id="6157" name="TextBox 10">
                <a:extLst>
                  <a:ext uri="{FF2B5EF4-FFF2-40B4-BE49-F238E27FC236}">
                    <a16:creationId xmlns:a16="http://schemas.microsoft.com/office/drawing/2014/main" id="{5FFA6D48-991C-7602-0816-FAF4DEB0499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8600" y="2209800"/>
                <a:ext cx="762000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400"/>
                  <a:t>-100</a:t>
                </a:r>
              </a:p>
            </p:txBody>
          </p:sp>
          <p:sp>
            <p:nvSpPr>
              <p:cNvPr id="6158" name="TextBox 11">
                <a:extLst>
                  <a:ext uri="{FF2B5EF4-FFF2-40B4-BE49-F238E27FC236}">
                    <a16:creationId xmlns:a16="http://schemas.microsoft.com/office/drawing/2014/main" id="{2AF2E356-F6FC-27E9-5088-F9FA1195FBE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85800" y="2209800"/>
                <a:ext cx="762000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400"/>
                  <a:t>0</a:t>
                </a:r>
              </a:p>
            </p:txBody>
          </p:sp>
          <p:sp>
            <p:nvSpPr>
              <p:cNvPr id="6159" name="TextBox 12">
                <a:extLst>
                  <a:ext uri="{FF2B5EF4-FFF2-40B4-BE49-F238E27FC236}">
                    <a16:creationId xmlns:a16="http://schemas.microsoft.com/office/drawing/2014/main" id="{743F1228-2C66-6C16-1EEF-CEBB8E0C3A8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62200" y="2209800"/>
                <a:ext cx="762000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400"/>
                  <a:t>100</a:t>
                </a:r>
              </a:p>
            </p:txBody>
          </p:sp>
          <p:sp>
            <p:nvSpPr>
              <p:cNvPr id="6160" name="TextBox 13">
                <a:extLst>
                  <a:ext uri="{FF2B5EF4-FFF2-40B4-BE49-F238E27FC236}">
                    <a16:creationId xmlns:a16="http://schemas.microsoft.com/office/drawing/2014/main" id="{6B8929E3-82E2-9E66-E836-D7D6B9482BD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391400" y="2209800"/>
                <a:ext cx="762000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400"/>
                  <a:t>100</a:t>
                </a:r>
              </a:p>
            </p:txBody>
          </p:sp>
          <p:sp>
            <p:nvSpPr>
              <p:cNvPr id="6161" name="TextBox 14">
                <a:extLst>
                  <a:ext uri="{FF2B5EF4-FFF2-40B4-BE49-F238E27FC236}">
                    <a16:creationId xmlns:a16="http://schemas.microsoft.com/office/drawing/2014/main" id="{3C4F9C97-B087-26C3-B626-EAD38BECCBE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848600" y="2209800"/>
                <a:ext cx="762000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400"/>
                  <a:t>200</a:t>
                </a:r>
              </a:p>
            </p:txBody>
          </p:sp>
          <p:grpSp>
            <p:nvGrpSpPr>
              <p:cNvPr id="6162" name="Group 219">
                <a:extLst>
                  <a:ext uri="{FF2B5EF4-FFF2-40B4-BE49-F238E27FC236}">
                    <a16:creationId xmlns:a16="http://schemas.microsoft.com/office/drawing/2014/main" id="{A0F6ED20-BBF6-5915-F848-4FF3488234D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52400" y="2514600"/>
                <a:ext cx="8610600" cy="460177"/>
                <a:chOff x="152400" y="2514600"/>
                <a:chExt cx="8610600" cy="460177"/>
              </a:xfrm>
            </p:grpSpPr>
            <p:cxnSp>
              <p:nvCxnSpPr>
                <p:cNvPr id="42" name="Straight Connector 41">
                  <a:extLst>
                    <a:ext uri="{FF2B5EF4-FFF2-40B4-BE49-F238E27FC236}">
                      <a16:creationId xmlns:a16="http://schemas.microsoft.com/office/drawing/2014/main" id="{59F1846F-5906-0D33-54B4-9AC6C07EAD63}"/>
                    </a:ext>
                  </a:extLst>
                </p:cNvPr>
                <p:cNvCxnSpPr/>
                <p:nvPr/>
              </p:nvCxnSpPr>
              <p:spPr>
                <a:xfrm flipH="1">
                  <a:off x="3124200" y="2743069"/>
                  <a:ext cx="45720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6166" name="Group 188">
                  <a:extLst>
                    <a:ext uri="{FF2B5EF4-FFF2-40B4-BE49-F238E27FC236}">
                      <a16:creationId xmlns:a16="http://schemas.microsoft.com/office/drawing/2014/main" id="{24EB6530-9EC3-3EAE-D814-4E814E96AFDE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52400" y="2514600"/>
                  <a:ext cx="1219200" cy="460177"/>
                  <a:chOff x="228600" y="2514600"/>
                  <a:chExt cx="3886200" cy="460177"/>
                </a:xfrm>
              </p:grpSpPr>
              <p:cxnSp>
                <p:nvCxnSpPr>
                  <p:cNvPr id="43" name="Straight Connector 42">
                    <a:extLst>
                      <a:ext uri="{FF2B5EF4-FFF2-40B4-BE49-F238E27FC236}">
                        <a16:creationId xmlns:a16="http://schemas.microsoft.com/office/drawing/2014/main" id="{201F7DBC-B73E-DD4C-4DF8-72178DEA0611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228600" y="2743069"/>
                    <a:ext cx="3886200" cy="317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4" name="Straight Connector 43">
                    <a:extLst>
                      <a:ext uri="{FF2B5EF4-FFF2-40B4-BE49-F238E27FC236}">
                        <a16:creationId xmlns:a16="http://schemas.microsoft.com/office/drawing/2014/main" id="{B482F6B4-6178-943C-5A23-D025A58D38BD}"/>
                      </a:ext>
                    </a:extLst>
                  </p:cNvPr>
                  <p:cNvCxnSpPr/>
                  <p:nvPr/>
                </p:nvCxnSpPr>
                <p:spPr>
                  <a:xfrm>
                    <a:off x="228600" y="2517699"/>
                    <a:ext cx="0" cy="457089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" name="Straight Connector 44">
                    <a:extLst>
                      <a:ext uri="{FF2B5EF4-FFF2-40B4-BE49-F238E27FC236}">
                        <a16:creationId xmlns:a16="http://schemas.microsoft.com/office/drawing/2014/main" id="{ECB73674-FB43-8E77-AEEA-5BC4F2A80DD7}"/>
                      </a:ext>
                    </a:extLst>
                  </p:cNvPr>
                  <p:cNvCxnSpPr/>
                  <p:nvPr/>
                </p:nvCxnSpPr>
                <p:spPr>
                  <a:xfrm>
                    <a:off x="365226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" name="Straight Connector 45">
                    <a:extLst>
                      <a:ext uri="{FF2B5EF4-FFF2-40B4-BE49-F238E27FC236}">
                        <a16:creationId xmlns:a16="http://schemas.microsoft.com/office/drawing/2014/main" id="{E0759F1B-0FD1-5C74-DCDC-5E2D25BA87C7}"/>
                      </a:ext>
                    </a:extLst>
                  </p:cNvPr>
                  <p:cNvCxnSpPr/>
                  <p:nvPr/>
                </p:nvCxnSpPr>
                <p:spPr>
                  <a:xfrm>
                    <a:off x="501848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7" name="Straight Connector 46">
                    <a:extLst>
                      <a:ext uri="{FF2B5EF4-FFF2-40B4-BE49-F238E27FC236}">
                        <a16:creationId xmlns:a16="http://schemas.microsoft.com/office/drawing/2014/main" id="{362F9BA3-D734-5245-B50A-2CB672D688B1}"/>
                      </a:ext>
                    </a:extLst>
                  </p:cNvPr>
                  <p:cNvCxnSpPr/>
                  <p:nvPr/>
                </p:nvCxnSpPr>
                <p:spPr>
                  <a:xfrm>
                    <a:off x="638474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" name="Straight Connector 47">
                    <a:extLst>
                      <a:ext uri="{FF2B5EF4-FFF2-40B4-BE49-F238E27FC236}">
                        <a16:creationId xmlns:a16="http://schemas.microsoft.com/office/drawing/2014/main" id="{A940EDF8-8780-6621-C79D-0ECF08269DF6}"/>
                      </a:ext>
                    </a:extLst>
                  </p:cNvPr>
                  <p:cNvCxnSpPr/>
                  <p:nvPr/>
                </p:nvCxnSpPr>
                <p:spPr>
                  <a:xfrm>
                    <a:off x="775097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9" name="Straight Connector 48">
                    <a:extLst>
                      <a:ext uri="{FF2B5EF4-FFF2-40B4-BE49-F238E27FC236}">
                        <a16:creationId xmlns:a16="http://schemas.microsoft.com/office/drawing/2014/main" id="{635A20F3-E39E-0052-8110-E85C8172C55B}"/>
                      </a:ext>
                    </a:extLst>
                  </p:cNvPr>
                  <p:cNvCxnSpPr/>
                  <p:nvPr/>
                </p:nvCxnSpPr>
                <p:spPr>
                  <a:xfrm>
                    <a:off x="911723" y="2517699"/>
                    <a:ext cx="0" cy="457089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0" name="Straight Connector 49">
                    <a:extLst>
                      <a:ext uri="{FF2B5EF4-FFF2-40B4-BE49-F238E27FC236}">
                        <a16:creationId xmlns:a16="http://schemas.microsoft.com/office/drawing/2014/main" id="{19D999B4-B39A-A5FF-B770-E1CF939353F8}"/>
                      </a:ext>
                    </a:extLst>
                  </p:cNvPr>
                  <p:cNvCxnSpPr/>
                  <p:nvPr/>
                </p:nvCxnSpPr>
                <p:spPr>
                  <a:xfrm>
                    <a:off x="1048345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1" name="Straight Connector 50">
                    <a:extLst>
                      <a:ext uri="{FF2B5EF4-FFF2-40B4-BE49-F238E27FC236}">
                        <a16:creationId xmlns:a16="http://schemas.microsoft.com/office/drawing/2014/main" id="{95C1A6CC-29BA-EC06-AAE6-D3C35F738DCA}"/>
                      </a:ext>
                    </a:extLst>
                  </p:cNvPr>
                  <p:cNvCxnSpPr/>
                  <p:nvPr/>
                </p:nvCxnSpPr>
                <p:spPr>
                  <a:xfrm>
                    <a:off x="1184971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2" name="Straight Connector 51">
                    <a:extLst>
                      <a:ext uri="{FF2B5EF4-FFF2-40B4-BE49-F238E27FC236}">
                        <a16:creationId xmlns:a16="http://schemas.microsoft.com/office/drawing/2014/main" id="{F4442490-F8A6-D94B-6A31-603A3A4F20C1}"/>
                      </a:ext>
                    </a:extLst>
                  </p:cNvPr>
                  <p:cNvCxnSpPr/>
                  <p:nvPr/>
                </p:nvCxnSpPr>
                <p:spPr>
                  <a:xfrm>
                    <a:off x="1321594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3" name="Straight Connector 52">
                    <a:extLst>
                      <a:ext uri="{FF2B5EF4-FFF2-40B4-BE49-F238E27FC236}">
                        <a16:creationId xmlns:a16="http://schemas.microsoft.com/office/drawing/2014/main" id="{428170AF-3FF1-35FA-0875-76CFF3B09A2A}"/>
                      </a:ext>
                    </a:extLst>
                  </p:cNvPr>
                  <p:cNvCxnSpPr/>
                  <p:nvPr/>
                </p:nvCxnSpPr>
                <p:spPr>
                  <a:xfrm>
                    <a:off x="1458220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4" name="Straight Connector 53">
                    <a:extLst>
                      <a:ext uri="{FF2B5EF4-FFF2-40B4-BE49-F238E27FC236}">
                        <a16:creationId xmlns:a16="http://schemas.microsoft.com/office/drawing/2014/main" id="{C85C2485-9B56-7F9B-095F-349AE30DA9D1}"/>
                      </a:ext>
                    </a:extLst>
                  </p:cNvPr>
                  <p:cNvCxnSpPr/>
                  <p:nvPr/>
                </p:nvCxnSpPr>
                <p:spPr>
                  <a:xfrm>
                    <a:off x="1589784" y="2517699"/>
                    <a:ext cx="0" cy="457089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5" name="Straight Connector 54">
                    <a:extLst>
                      <a:ext uri="{FF2B5EF4-FFF2-40B4-BE49-F238E27FC236}">
                        <a16:creationId xmlns:a16="http://schemas.microsoft.com/office/drawing/2014/main" id="{19BA94C2-5CFF-055D-B773-026E369D8A3F}"/>
                      </a:ext>
                    </a:extLst>
                  </p:cNvPr>
                  <p:cNvCxnSpPr/>
                  <p:nvPr/>
                </p:nvCxnSpPr>
                <p:spPr>
                  <a:xfrm>
                    <a:off x="1726406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6" name="Straight Connector 55">
                    <a:extLst>
                      <a:ext uri="{FF2B5EF4-FFF2-40B4-BE49-F238E27FC236}">
                        <a16:creationId xmlns:a16="http://schemas.microsoft.com/office/drawing/2014/main" id="{277E698B-D62D-2C57-F223-A7C4A97C19A7}"/>
                      </a:ext>
                    </a:extLst>
                  </p:cNvPr>
                  <p:cNvCxnSpPr/>
                  <p:nvPr/>
                </p:nvCxnSpPr>
                <p:spPr>
                  <a:xfrm>
                    <a:off x="1863032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7" name="Straight Connector 56">
                    <a:extLst>
                      <a:ext uri="{FF2B5EF4-FFF2-40B4-BE49-F238E27FC236}">
                        <a16:creationId xmlns:a16="http://schemas.microsoft.com/office/drawing/2014/main" id="{EB21D301-98BA-6DEA-CFE9-9514D6DCC909}"/>
                      </a:ext>
                    </a:extLst>
                  </p:cNvPr>
                  <p:cNvCxnSpPr/>
                  <p:nvPr/>
                </p:nvCxnSpPr>
                <p:spPr>
                  <a:xfrm>
                    <a:off x="1999655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0" name="Straight Connector 179">
                    <a:extLst>
                      <a:ext uri="{FF2B5EF4-FFF2-40B4-BE49-F238E27FC236}">
                        <a16:creationId xmlns:a16="http://schemas.microsoft.com/office/drawing/2014/main" id="{26E6D78B-88F5-694F-DD34-E0306F018024}"/>
                      </a:ext>
                    </a:extLst>
                  </p:cNvPr>
                  <p:cNvCxnSpPr/>
                  <p:nvPr/>
                </p:nvCxnSpPr>
                <p:spPr>
                  <a:xfrm>
                    <a:off x="2131219" y="2590706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1" name="Straight Connector 180">
                    <a:extLst>
                      <a:ext uri="{FF2B5EF4-FFF2-40B4-BE49-F238E27FC236}">
                        <a16:creationId xmlns:a16="http://schemas.microsoft.com/office/drawing/2014/main" id="{64DC95B5-E6D9-16A4-E28D-D8F18C805EED}"/>
                      </a:ext>
                    </a:extLst>
                  </p:cNvPr>
                  <p:cNvCxnSpPr/>
                  <p:nvPr/>
                </p:nvCxnSpPr>
                <p:spPr>
                  <a:xfrm>
                    <a:off x="2288085" y="2514525"/>
                    <a:ext cx="0" cy="457089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3" name="Straight Connector 182">
                    <a:extLst>
                      <a:ext uri="{FF2B5EF4-FFF2-40B4-BE49-F238E27FC236}">
                        <a16:creationId xmlns:a16="http://schemas.microsoft.com/office/drawing/2014/main" id="{A3C9C618-BBAA-282E-D5BC-1C669424F371}"/>
                      </a:ext>
                    </a:extLst>
                  </p:cNvPr>
                  <p:cNvCxnSpPr/>
                  <p:nvPr/>
                </p:nvCxnSpPr>
                <p:spPr>
                  <a:xfrm>
                    <a:off x="2439890" y="2590706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4" name="Straight Connector 183">
                    <a:extLst>
                      <a:ext uri="{FF2B5EF4-FFF2-40B4-BE49-F238E27FC236}">
                        <a16:creationId xmlns:a16="http://schemas.microsoft.com/office/drawing/2014/main" id="{C777E4EE-89FE-CB6D-FB6B-A6A258DB3368}"/>
                      </a:ext>
                    </a:extLst>
                  </p:cNvPr>
                  <p:cNvCxnSpPr/>
                  <p:nvPr/>
                </p:nvCxnSpPr>
                <p:spPr>
                  <a:xfrm>
                    <a:off x="2591695" y="2590706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5" name="Straight Connector 184">
                    <a:extLst>
                      <a:ext uri="{FF2B5EF4-FFF2-40B4-BE49-F238E27FC236}">
                        <a16:creationId xmlns:a16="http://schemas.microsoft.com/office/drawing/2014/main" id="{2B418469-A45A-7D49-B2A1-97DDC98B8F99}"/>
                      </a:ext>
                    </a:extLst>
                  </p:cNvPr>
                  <p:cNvCxnSpPr/>
                  <p:nvPr/>
                </p:nvCxnSpPr>
                <p:spPr>
                  <a:xfrm>
                    <a:off x="2743499" y="2590706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6" name="Straight Connector 185">
                    <a:extLst>
                      <a:ext uri="{FF2B5EF4-FFF2-40B4-BE49-F238E27FC236}">
                        <a16:creationId xmlns:a16="http://schemas.microsoft.com/office/drawing/2014/main" id="{5A1019E8-4FE3-28E6-BEE2-E847B9C18351}"/>
                      </a:ext>
                    </a:extLst>
                  </p:cNvPr>
                  <p:cNvCxnSpPr/>
                  <p:nvPr/>
                </p:nvCxnSpPr>
                <p:spPr>
                  <a:xfrm>
                    <a:off x="2895304" y="2590706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8" name="Straight Connector 187">
                    <a:extLst>
                      <a:ext uri="{FF2B5EF4-FFF2-40B4-BE49-F238E27FC236}">
                        <a16:creationId xmlns:a16="http://schemas.microsoft.com/office/drawing/2014/main" id="{3C32D644-CBEC-012C-BDB7-FBFD32653FB5}"/>
                      </a:ext>
                    </a:extLst>
                  </p:cNvPr>
                  <p:cNvCxnSpPr/>
                  <p:nvPr/>
                </p:nvCxnSpPr>
                <p:spPr>
                  <a:xfrm>
                    <a:off x="3047109" y="2514525"/>
                    <a:ext cx="0" cy="457089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6167" name="Group 192">
                  <a:extLst>
                    <a:ext uri="{FF2B5EF4-FFF2-40B4-BE49-F238E27FC236}">
                      <a16:creationId xmlns:a16="http://schemas.microsoft.com/office/drawing/2014/main" id="{ADDFC324-D917-48E0-542B-E184F581A402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371600" y="2514600"/>
                  <a:ext cx="1828800" cy="457200"/>
                  <a:chOff x="1295400" y="2514600"/>
                  <a:chExt cx="3886201" cy="457200"/>
                </a:xfrm>
              </p:grpSpPr>
              <p:cxnSp>
                <p:nvCxnSpPr>
                  <p:cNvPr id="32" name="Straight Connector 31">
                    <a:extLst>
                      <a:ext uri="{FF2B5EF4-FFF2-40B4-BE49-F238E27FC236}">
                        <a16:creationId xmlns:a16="http://schemas.microsoft.com/office/drawing/2014/main" id="{FE9CA76C-49F3-4F08-CB77-9DEF8E93BED8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1295400" y="2743070"/>
                    <a:ext cx="3886201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4" name="Straight Connector 33">
                    <a:extLst>
                      <a:ext uri="{FF2B5EF4-FFF2-40B4-BE49-F238E27FC236}">
                        <a16:creationId xmlns:a16="http://schemas.microsoft.com/office/drawing/2014/main" id="{B0748E99-C3CC-5B5E-E1DC-13ECC4A209F2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4159450" y="2514525"/>
                    <a:ext cx="0" cy="457089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5" name="Straight Connector 34">
                    <a:extLst>
                      <a:ext uri="{FF2B5EF4-FFF2-40B4-BE49-F238E27FC236}">
                        <a16:creationId xmlns:a16="http://schemas.microsoft.com/office/drawing/2014/main" id="{E2AD3957-81A1-BAC6-CA28-377EB4225476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3953669" y="2590707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6" name="Straight Connector 35">
                    <a:extLst>
                      <a:ext uri="{FF2B5EF4-FFF2-40B4-BE49-F238E27FC236}">
                        <a16:creationId xmlns:a16="http://schemas.microsoft.com/office/drawing/2014/main" id="{8B4D5B0A-F0B5-6321-1627-8ECFF78906AB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3751263" y="2590707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7" name="Straight Connector 36">
                    <a:extLst>
                      <a:ext uri="{FF2B5EF4-FFF2-40B4-BE49-F238E27FC236}">
                        <a16:creationId xmlns:a16="http://schemas.microsoft.com/office/drawing/2014/main" id="{A953F042-1218-86C7-8F85-492EFA9D6F4B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3545484" y="2590707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8" name="Straight Connector 37">
                    <a:extLst>
                      <a:ext uri="{FF2B5EF4-FFF2-40B4-BE49-F238E27FC236}">
                        <a16:creationId xmlns:a16="http://schemas.microsoft.com/office/drawing/2014/main" id="{6524A690-1A31-3693-E0F4-534079C24D37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3339704" y="2590707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" name="Straight Connector 38">
                    <a:extLst>
                      <a:ext uri="{FF2B5EF4-FFF2-40B4-BE49-F238E27FC236}">
                        <a16:creationId xmlns:a16="http://schemas.microsoft.com/office/drawing/2014/main" id="{A3459E0E-FEDD-0CAD-79ED-779DCD265B85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3137297" y="2514525"/>
                    <a:ext cx="0" cy="457089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0" name="Straight Connector 39">
                    <a:extLst>
                      <a:ext uri="{FF2B5EF4-FFF2-40B4-BE49-F238E27FC236}">
                        <a16:creationId xmlns:a16="http://schemas.microsoft.com/office/drawing/2014/main" id="{77C8CD76-39FD-1B6E-EEE5-48D1642FC18B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931519" y="2590707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" name="Straight Connector 40">
                    <a:extLst>
                      <a:ext uri="{FF2B5EF4-FFF2-40B4-BE49-F238E27FC236}">
                        <a16:creationId xmlns:a16="http://schemas.microsoft.com/office/drawing/2014/main" id="{CE5DC150-8366-02CD-035F-83E94DB05AE1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725738" y="2590707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0" name="Straight Connector 189">
                    <a:extLst>
                      <a:ext uri="{FF2B5EF4-FFF2-40B4-BE49-F238E27FC236}">
                        <a16:creationId xmlns:a16="http://schemas.microsoft.com/office/drawing/2014/main" id="{4ED7D797-CEDA-6964-98A2-3B7BF6406117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513212" y="2590707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1" name="Straight Connector 190">
                    <a:extLst>
                      <a:ext uri="{FF2B5EF4-FFF2-40B4-BE49-F238E27FC236}">
                        <a16:creationId xmlns:a16="http://schemas.microsoft.com/office/drawing/2014/main" id="{3CCA63B3-6583-814C-ECBC-3A095B3E3E1D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300685" y="2590707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2" name="Straight Connector 191">
                    <a:extLst>
                      <a:ext uri="{FF2B5EF4-FFF2-40B4-BE49-F238E27FC236}">
                        <a16:creationId xmlns:a16="http://schemas.microsoft.com/office/drawing/2014/main" id="{5737FCB0-3AF9-B95C-7FDE-A60BAAC7BCE4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132013" y="2514525"/>
                    <a:ext cx="0" cy="457089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6168" name="Group 217">
                  <a:extLst>
                    <a:ext uri="{FF2B5EF4-FFF2-40B4-BE49-F238E27FC236}">
                      <a16:creationId xmlns:a16="http://schemas.microsoft.com/office/drawing/2014/main" id="{3CCC37E0-51BA-B195-DCCD-59F9D4E549A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7696200" y="2514600"/>
                  <a:ext cx="1066800" cy="460177"/>
                  <a:chOff x="3505200" y="2514600"/>
                  <a:chExt cx="5257800" cy="460177"/>
                </a:xfrm>
              </p:grpSpPr>
              <p:cxnSp>
                <p:nvCxnSpPr>
                  <p:cNvPr id="20" name="Straight Connector 19">
                    <a:extLst>
                      <a:ext uri="{FF2B5EF4-FFF2-40B4-BE49-F238E27FC236}">
                        <a16:creationId xmlns:a16="http://schemas.microsoft.com/office/drawing/2014/main" id="{9D98BB38-1D86-8D1C-22A2-DFB0B1BD15F4}"/>
                      </a:ext>
                    </a:extLst>
                  </p:cNvPr>
                  <p:cNvCxnSpPr/>
                  <p:nvPr/>
                </p:nvCxnSpPr>
                <p:spPr>
                  <a:xfrm>
                    <a:off x="3505200" y="2743069"/>
                    <a:ext cx="525780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" name="Straight Connector 3">
                    <a:extLst>
                      <a:ext uri="{FF2B5EF4-FFF2-40B4-BE49-F238E27FC236}">
                        <a16:creationId xmlns:a16="http://schemas.microsoft.com/office/drawing/2014/main" id="{F7EE0A0E-BBAA-7392-4E0E-6808ACD2F8C1}"/>
                      </a:ext>
                    </a:extLst>
                  </p:cNvPr>
                  <p:cNvCxnSpPr/>
                  <p:nvPr/>
                </p:nvCxnSpPr>
                <p:spPr>
                  <a:xfrm>
                    <a:off x="6384471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" name="Straight Connector 5">
                    <a:extLst>
                      <a:ext uri="{FF2B5EF4-FFF2-40B4-BE49-F238E27FC236}">
                        <a16:creationId xmlns:a16="http://schemas.microsoft.com/office/drawing/2014/main" id="{1B1DC444-CBBC-0B72-19E8-F9263FF86C4D}"/>
                      </a:ext>
                    </a:extLst>
                  </p:cNvPr>
                  <p:cNvCxnSpPr/>
                  <p:nvPr/>
                </p:nvCxnSpPr>
                <p:spPr>
                  <a:xfrm>
                    <a:off x="6642669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" name="Straight Connector 6">
                    <a:extLst>
                      <a:ext uri="{FF2B5EF4-FFF2-40B4-BE49-F238E27FC236}">
                        <a16:creationId xmlns:a16="http://schemas.microsoft.com/office/drawing/2014/main" id="{34B10040-D7EB-56C1-9304-894E8B8329B9}"/>
                      </a:ext>
                    </a:extLst>
                  </p:cNvPr>
                  <p:cNvCxnSpPr/>
                  <p:nvPr/>
                </p:nvCxnSpPr>
                <p:spPr>
                  <a:xfrm>
                    <a:off x="6908689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" name="Straight Connector 7">
                    <a:extLst>
                      <a:ext uri="{FF2B5EF4-FFF2-40B4-BE49-F238E27FC236}">
                        <a16:creationId xmlns:a16="http://schemas.microsoft.com/office/drawing/2014/main" id="{D30EF3CE-303B-DA46-D419-99030D62BB16}"/>
                      </a:ext>
                    </a:extLst>
                  </p:cNvPr>
                  <p:cNvCxnSpPr/>
                  <p:nvPr/>
                </p:nvCxnSpPr>
                <p:spPr>
                  <a:xfrm>
                    <a:off x="7166882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" name="Straight Connector 24">
                    <a:extLst>
                      <a:ext uri="{FF2B5EF4-FFF2-40B4-BE49-F238E27FC236}">
                        <a16:creationId xmlns:a16="http://schemas.microsoft.com/office/drawing/2014/main" id="{234E90E1-7986-91C7-52B7-441C5EDD98E7}"/>
                      </a:ext>
                    </a:extLst>
                  </p:cNvPr>
                  <p:cNvCxnSpPr/>
                  <p:nvPr/>
                </p:nvCxnSpPr>
                <p:spPr>
                  <a:xfrm>
                    <a:off x="7425080" y="2517699"/>
                    <a:ext cx="0" cy="457089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" name="Straight Connector 25">
                    <a:extLst>
                      <a:ext uri="{FF2B5EF4-FFF2-40B4-BE49-F238E27FC236}">
                        <a16:creationId xmlns:a16="http://schemas.microsoft.com/office/drawing/2014/main" id="{323D91B4-DD11-0C5C-5C22-2E3ED8F59EC3}"/>
                      </a:ext>
                    </a:extLst>
                  </p:cNvPr>
                  <p:cNvCxnSpPr/>
                  <p:nvPr/>
                </p:nvCxnSpPr>
                <p:spPr>
                  <a:xfrm>
                    <a:off x="7683273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" name="Straight Connector 26">
                    <a:extLst>
                      <a:ext uri="{FF2B5EF4-FFF2-40B4-BE49-F238E27FC236}">
                        <a16:creationId xmlns:a16="http://schemas.microsoft.com/office/drawing/2014/main" id="{908AA3D5-10DC-0CDA-DB79-10D2452AE3BA}"/>
                      </a:ext>
                    </a:extLst>
                  </p:cNvPr>
                  <p:cNvCxnSpPr/>
                  <p:nvPr/>
                </p:nvCxnSpPr>
                <p:spPr>
                  <a:xfrm>
                    <a:off x="7941471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" name="Straight Connector 27">
                    <a:extLst>
                      <a:ext uri="{FF2B5EF4-FFF2-40B4-BE49-F238E27FC236}">
                        <a16:creationId xmlns:a16="http://schemas.microsoft.com/office/drawing/2014/main" id="{39684E71-6490-2AFC-B7CB-FFED1FF83249}"/>
                      </a:ext>
                    </a:extLst>
                  </p:cNvPr>
                  <p:cNvCxnSpPr/>
                  <p:nvPr/>
                </p:nvCxnSpPr>
                <p:spPr>
                  <a:xfrm>
                    <a:off x="8207491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" name="Straight Connector 28">
                    <a:extLst>
                      <a:ext uri="{FF2B5EF4-FFF2-40B4-BE49-F238E27FC236}">
                        <a16:creationId xmlns:a16="http://schemas.microsoft.com/office/drawing/2014/main" id="{32990F41-45B1-3A25-D9CE-A773E4AFB4A5}"/>
                      </a:ext>
                    </a:extLst>
                  </p:cNvPr>
                  <p:cNvCxnSpPr/>
                  <p:nvPr/>
                </p:nvCxnSpPr>
                <p:spPr>
                  <a:xfrm>
                    <a:off x="8465684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0" name="Straight Connector 29">
                    <a:extLst>
                      <a:ext uri="{FF2B5EF4-FFF2-40B4-BE49-F238E27FC236}">
                        <a16:creationId xmlns:a16="http://schemas.microsoft.com/office/drawing/2014/main" id="{7F64E692-9B07-E875-170C-B9E41893CFCB}"/>
                      </a:ext>
                    </a:extLst>
                  </p:cNvPr>
                  <p:cNvCxnSpPr/>
                  <p:nvPr/>
                </p:nvCxnSpPr>
                <p:spPr>
                  <a:xfrm>
                    <a:off x="8723882" y="2517699"/>
                    <a:ext cx="0" cy="457089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5" name="Straight Connector 194">
                    <a:extLst>
                      <a:ext uri="{FF2B5EF4-FFF2-40B4-BE49-F238E27FC236}">
                        <a16:creationId xmlns:a16="http://schemas.microsoft.com/office/drawing/2014/main" id="{AF19AABC-514A-55F5-B317-FEBE8B95C244}"/>
                      </a:ext>
                    </a:extLst>
                  </p:cNvPr>
                  <p:cNvCxnSpPr/>
                  <p:nvPr/>
                </p:nvCxnSpPr>
                <p:spPr>
                  <a:xfrm>
                    <a:off x="6126278" y="2514525"/>
                    <a:ext cx="0" cy="457089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6" name="Straight Connector 205">
                    <a:extLst>
                      <a:ext uri="{FF2B5EF4-FFF2-40B4-BE49-F238E27FC236}">
                        <a16:creationId xmlns:a16="http://schemas.microsoft.com/office/drawing/2014/main" id="{B565A92B-BC9F-59CB-7059-3ED1178C6ECE}"/>
                      </a:ext>
                    </a:extLst>
                  </p:cNvPr>
                  <p:cNvCxnSpPr/>
                  <p:nvPr/>
                </p:nvCxnSpPr>
                <p:spPr>
                  <a:xfrm>
                    <a:off x="5868080" y="2590706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7" name="Straight Connector 206">
                    <a:extLst>
                      <a:ext uri="{FF2B5EF4-FFF2-40B4-BE49-F238E27FC236}">
                        <a16:creationId xmlns:a16="http://schemas.microsoft.com/office/drawing/2014/main" id="{15EB85DA-C744-A2EF-33FF-D4B6A4FEE29A}"/>
                      </a:ext>
                    </a:extLst>
                  </p:cNvPr>
                  <p:cNvCxnSpPr/>
                  <p:nvPr/>
                </p:nvCxnSpPr>
                <p:spPr>
                  <a:xfrm>
                    <a:off x="5641184" y="2590706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8" name="Straight Connector 207">
                    <a:extLst>
                      <a:ext uri="{FF2B5EF4-FFF2-40B4-BE49-F238E27FC236}">
                        <a16:creationId xmlns:a16="http://schemas.microsoft.com/office/drawing/2014/main" id="{F0C305B2-FB7B-B909-5518-945F063AE662}"/>
                      </a:ext>
                    </a:extLst>
                  </p:cNvPr>
                  <p:cNvCxnSpPr/>
                  <p:nvPr/>
                </p:nvCxnSpPr>
                <p:spPr>
                  <a:xfrm>
                    <a:off x="5406461" y="2590706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9" name="Straight Connector 208">
                    <a:extLst>
                      <a:ext uri="{FF2B5EF4-FFF2-40B4-BE49-F238E27FC236}">
                        <a16:creationId xmlns:a16="http://schemas.microsoft.com/office/drawing/2014/main" id="{A9374C6A-2772-0191-A57F-586D33F40A59}"/>
                      </a:ext>
                    </a:extLst>
                  </p:cNvPr>
                  <p:cNvCxnSpPr/>
                  <p:nvPr/>
                </p:nvCxnSpPr>
                <p:spPr>
                  <a:xfrm>
                    <a:off x="5179559" y="2590706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0" name="Straight Connector 209">
                    <a:extLst>
                      <a:ext uri="{FF2B5EF4-FFF2-40B4-BE49-F238E27FC236}">
                        <a16:creationId xmlns:a16="http://schemas.microsoft.com/office/drawing/2014/main" id="{C6BADB6C-CF17-57A5-15C7-385765DAE072}"/>
                      </a:ext>
                    </a:extLst>
                  </p:cNvPr>
                  <p:cNvCxnSpPr/>
                  <p:nvPr/>
                </p:nvCxnSpPr>
                <p:spPr>
                  <a:xfrm>
                    <a:off x="4952662" y="2514525"/>
                    <a:ext cx="0" cy="457089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1" name="Straight Connector 210">
                    <a:extLst>
                      <a:ext uri="{FF2B5EF4-FFF2-40B4-BE49-F238E27FC236}">
                        <a16:creationId xmlns:a16="http://schemas.microsoft.com/office/drawing/2014/main" id="{F9C5146C-30B7-A57D-F601-08D90DFB0618}"/>
                      </a:ext>
                    </a:extLst>
                  </p:cNvPr>
                  <p:cNvCxnSpPr/>
                  <p:nvPr/>
                </p:nvCxnSpPr>
                <p:spPr>
                  <a:xfrm>
                    <a:off x="4725761" y="2590706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2" name="Straight Connector 211">
                    <a:extLst>
                      <a:ext uri="{FF2B5EF4-FFF2-40B4-BE49-F238E27FC236}">
                        <a16:creationId xmlns:a16="http://schemas.microsoft.com/office/drawing/2014/main" id="{9F1BB028-EECC-D851-E204-0332C1B3E9C4}"/>
                      </a:ext>
                    </a:extLst>
                  </p:cNvPr>
                  <p:cNvCxnSpPr/>
                  <p:nvPr/>
                </p:nvCxnSpPr>
                <p:spPr>
                  <a:xfrm>
                    <a:off x="4498864" y="2590706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3" name="Straight Connector 212">
                    <a:extLst>
                      <a:ext uri="{FF2B5EF4-FFF2-40B4-BE49-F238E27FC236}">
                        <a16:creationId xmlns:a16="http://schemas.microsoft.com/office/drawing/2014/main" id="{5FCE8800-5638-7CE2-DBA7-567E62AA5712}"/>
                      </a:ext>
                    </a:extLst>
                  </p:cNvPr>
                  <p:cNvCxnSpPr/>
                  <p:nvPr/>
                </p:nvCxnSpPr>
                <p:spPr>
                  <a:xfrm>
                    <a:off x="4264141" y="2590706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4" name="Straight Connector 213">
                    <a:extLst>
                      <a:ext uri="{FF2B5EF4-FFF2-40B4-BE49-F238E27FC236}">
                        <a16:creationId xmlns:a16="http://schemas.microsoft.com/office/drawing/2014/main" id="{1D1938A8-A61A-DBF5-0249-A847A2566B7F}"/>
                      </a:ext>
                    </a:extLst>
                  </p:cNvPr>
                  <p:cNvCxnSpPr/>
                  <p:nvPr/>
                </p:nvCxnSpPr>
                <p:spPr>
                  <a:xfrm>
                    <a:off x="4037239" y="2590706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6" name="Straight Connector 215">
                    <a:extLst>
                      <a:ext uri="{FF2B5EF4-FFF2-40B4-BE49-F238E27FC236}">
                        <a16:creationId xmlns:a16="http://schemas.microsoft.com/office/drawing/2014/main" id="{CC018636-4F6C-E1BC-58C8-33842AF0C54C}"/>
                      </a:ext>
                    </a:extLst>
                  </p:cNvPr>
                  <p:cNvCxnSpPr/>
                  <p:nvPr/>
                </p:nvCxnSpPr>
                <p:spPr>
                  <a:xfrm>
                    <a:off x="3810343" y="2514525"/>
                    <a:ext cx="0" cy="457089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6163" name="TextBox 220">
                <a:extLst>
                  <a:ext uri="{FF2B5EF4-FFF2-40B4-BE49-F238E27FC236}">
                    <a16:creationId xmlns:a16="http://schemas.microsoft.com/office/drawing/2014/main" id="{828F39BC-1035-E9D9-4A81-2B518D9F37C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371600" y="2209800"/>
                <a:ext cx="762000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400"/>
                  <a:t>0</a:t>
                </a:r>
              </a:p>
            </p:txBody>
          </p:sp>
          <p:sp>
            <p:nvSpPr>
              <p:cNvPr id="6164" name="TextBox 221">
                <a:extLst>
                  <a:ext uri="{FF2B5EF4-FFF2-40B4-BE49-F238E27FC236}">
                    <a16:creationId xmlns:a16="http://schemas.microsoft.com/office/drawing/2014/main" id="{7E8439BA-1FE4-DECB-F428-80599986F2D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905000" y="2209800"/>
                <a:ext cx="762000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400"/>
                  <a:t>50</a:t>
                </a:r>
              </a:p>
            </p:txBody>
          </p:sp>
        </p:grpSp>
      </p:grpSp>
      <p:sp>
        <p:nvSpPr>
          <p:cNvPr id="135" name="TextBox 134">
            <a:extLst>
              <a:ext uri="{FF2B5EF4-FFF2-40B4-BE49-F238E27FC236}">
                <a16:creationId xmlns:a16="http://schemas.microsoft.com/office/drawing/2014/main" id="{1E054A12-1676-014A-1E8F-20666E9DFD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5193268"/>
            <a:ext cx="137884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9BBF9C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ice at -12 </a:t>
            </a:r>
            <a:r>
              <a:rPr lang="en-US" sz="1600" b="1" dirty="0">
                <a:solidFill>
                  <a:srgbClr val="9BBF9C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°C</a:t>
            </a:r>
            <a:endParaRPr lang="en-US" altLang="en-US" sz="1600" b="1" dirty="0">
              <a:solidFill>
                <a:srgbClr val="9BBF9C"/>
              </a:solidFill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3630D8AC-1ABF-E033-BE97-52599733310C}"/>
              </a:ext>
            </a:extLst>
          </p:cNvPr>
          <p:cNvCxnSpPr>
            <a:cxnSpLocks/>
          </p:cNvCxnSpPr>
          <p:nvPr/>
        </p:nvCxnSpPr>
        <p:spPr>
          <a:xfrm>
            <a:off x="2702947" y="2286000"/>
            <a:ext cx="48191" cy="3383280"/>
          </a:xfrm>
          <a:prstGeom prst="line">
            <a:avLst/>
          </a:prstGeom>
          <a:ln w="28575">
            <a:solidFill>
              <a:srgbClr val="9BBF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0948FB9A-5FC3-8DF4-59C2-4EB7B29D373F}"/>
              </a:ext>
            </a:extLst>
          </p:cNvPr>
          <p:cNvCxnSpPr>
            <a:cxnSpLocks/>
          </p:cNvCxnSpPr>
          <p:nvPr/>
        </p:nvCxnSpPr>
        <p:spPr>
          <a:xfrm>
            <a:off x="3619500" y="2286000"/>
            <a:ext cx="0" cy="3383280"/>
          </a:xfrm>
          <a:prstGeom prst="line">
            <a:avLst/>
          </a:prstGeom>
          <a:ln w="28575">
            <a:solidFill>
              <a:srgbClr val="7488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F796842-3667-F921-F395-9B5D937E4EA7}"/>
              </a:ext>
            </a:extLst>
          </p:cNvPr>
          <p:cNvCxnSpPr>
            <a:cxnSpLocks/>
          </p:cNvCxnSpPr>
          <p:nvPr/>
        </p:nvCxnSpPr>
        <p:spPr>
          <a:xfrm>
            <a:off x="9829800" y="2286000"/>
            <a:ext cx="0" cy="3383280"/>
          </a:xfrm>
          <a:prstGeom prst="line">
            <a:avLst/>
          </a:prstGeom>
          <a:ln w="28575">
            <a:solidFill>
              <a:srgbClr val="FF89C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89" name="TextBox 9">
            <a:extLst>
              <a:ext uri="{FF2B5EF4-FFF2-40B4-BE49-F238E27FC236}">
                <a16:creationId xmlns:a16="http://schemas.microsoft.com/office/drawing/2014/main" id="{09854AB9-3480-89FE-171E-7C0DD9957F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63200" y="304800"/>
            <a:ext cx="1600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solidFill>
                  <a:srgbClr val="7488C6"/>
                </a:solidFill>
              </a:rPr>
              <a:t>water at 16</a:t>
            </a:r>
            <a:r>
              <a:rPr lang="en-US" altLang="en-US" sz="1800" dirty="0">
                <a:solidFill>
                  <a:srgbClr val="7488C6"/>
                </a:solidFill>
                <a:cs typeface="Calibri" panose="020F0502020204030204" pitchFamily="34" charset="0"/>
              </a:rPr>
              <a:t> </a:t>
            </a:r>
            <a:r>
              <a:rPr lang="en-US" sz="1600" b="1" i="0" dirty="0">
                <a:solidFill>
                  <a:srgbClr val="7488C6"/>
                </a:solidFill>
                <a:effectLst/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°C</a:t>
            </a:r>
            <a:endParaRPr lang="en-US" altLang="en-US" sz="1600" dirty="0">
              <a:solidFill>
                <a:srgbClr val="7488C6"/>
              </a:solidFill>
              <a:cs typeface="Calibri" panose="020F0502020204030204" pitchFamily="34" charset="0"/>
            </a:endParaRP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solidFill>
                  <a:srgbClr val="7488C6"/>
                </a:solidFill>
                <a:cs typeface="Calibri" panose="020F0502020204030204" pitchFamily="34" charset="0"/>
              </a:rPr>
              <a:t>10. kg/min</a:t>
            </a:r>
            <a:endParaRPr lang="en-US" altLang="en-US" sz="1800" dirty="0">
              <a:solidFill>
                <a:srgbClr val="7488C6"/>
              </a:solidFill>
            </a:endParaRPr>
          </a:p>
        </p:txBody>
      </p:sp>
      <p:sp>
        <p:nvSpPr>
          <p:cNvPr id="6290" name="TextBox 10">
            <a:extLst>
              <a:ext uri="{FF2B5EF4-FFF2-40B4-BE49-F238E27FC236}">
                <a16:creationId xmlns:a16="http://schemas.microsoft.com/office/drawing/2014/main" id="{6F7F877B-2B6F-0E8F-8C61-21C662CE01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63200" y="1084262"/>
            <a:ext cx="1600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solidFill>
                  <a:srgbClr val="9BBF9C"/>
                </a:solidFill>
              </a:rPr>
              <a:t>ice at -12</a:t>
            </a:r>
            <a:r>
              <a:rPr lang="en-US" altLang="en-US" sz="1800" dirty="0">
                <a:solidFill>
                  <a:srgbClr val="9BBF9C"/>
                </a:solidFill>
                <a:cs typeface="Calibri" panose="020F0502020204030204" pitchFamily="34" charset="0"/>
              </a:rPr>
              <a:t> </a:t>
            </a:r>
            <a:r>
              <a:rPr lang="en-US" sz="1600" b="1" i="0" dirty="0">
                <a:solidFill>
                  <a:srgbClr val="9BBF9C"/>
                </a:solidFill>
                <a:effectLst/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°C</a:t>
            </a:r>
            <a:endParaRPr lang="en-US" altLang="en-US" sz="1600" dirty="0">
              <a:solidFill>
                <a:srgbClr val="9BBF9C"/>
              </a:solidFill>
              <a:cs typeface="Calibri" panose="020F0502020204030204" pitchFamily="34" charset="0"/>
            </a:endParaRP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solidFill>
                  <a:srgbClr val="9BBF9C"/>
                </a:solidFill>
                <a:cs typeface="Calibri" panose="020F0502020204030204" pitchFamily="34" charset="0"/>
              </a:rPr>
              <a:t>4.0 kg/min</a:t>
            </a:r>
            <a:endParaRPr lang="en-US" altLang="en-US" sz="1800" dirty="0">
              <a:solidFill>
                <a:srgbClr val="9BBF9C"/>
              </a:solidFill>
            </a:endParaRPr>
          </a:p>
        </p:txBody>
      </p:sp>
      <p:sp>
        <p:nvSpPr>
          <p:cNvPr id="6291" name="TextBox 11">
            <a:extLst>
              <a:ext uri="{FF2B5EF4-FFF2-40B4-BE49-F238E27FC236}">
                <a16:creationId xmlns:a16="http://schemas.microsoft.com/office/drawing/2014/main" id="{D1B10912-5390-AFE0-838F-BFAC710CC7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16207" y="1848147"/>
            <a:ext cx="174719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solidFill>
                  <a:srgbClr val="FF89CF"/>
                </a:solidFill>
              </a:rPr>
              <a:t>steam at 215 </a:t>
            </a:r>
            <a:r>
              <a:rPr lang="en-US" sz="1600" b="1" i="0" dirty="0">
                <a:solidFill>
                  <a:srgbClr val="FF89CF"/>
                </a:solidFill>
                <a:effectLst/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°C</a:t>
            </a:r>
            <a:endParaRPr lang="en-US" altLang="en-US" sz="1600" dirty="0">
              <a:solidFill>
                <a:srgbClr val="FF89CF"/>
              </a:solidFill>
              <a:cs typeface="Calibri" panose="020F0502020204030204" pitchFamily="34" charset="0"/>
            </a:endParaRP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solidFill>
                  <a:srgbClr val="FF89CF"/>
                </a:solidFill>
                <a:cs typeface="Calibri" panose="020F0502020204030204" pitchFamily="34" charset="0"/>
              </a:rPr>
              <a:t>6.0 kg/min</a:t>
            </a:r>
            <a:endParaRPr lang="en-US" altLang="en-US" sz="1800" dirty="0">
              <a:solidFill>
                <a:srgbClr val="FF89CF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BD94FF5-006F-E553-2B65-9507D9B499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1940" y="5193268"/>
            <a:ext cx="229006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7488C6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water at 16 </a:t>
            </a:r>
            <a:r>
              <a:rPr lang="en-US" sz="1600" b="1" dirty="0">
                <a:solidFill>
                  <a:srgbClr val="7488C6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°C</a:t>
            </a:r>
            <a:endParaRPr lang="en-US" altLang="en-US" sz="1600" b="1" dirty="0">
              <a:solidFill>
                <a:srgbClr val="7488C6"/>
              </a:solidFill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9F37336-C40F-8A40-827A-9E5FA22C27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39731" y="5193268"/>
            <a:ext cx="229006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FF89CF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steam at 215 </a:t>
            </a:r>
            <a:r>
              <a:rPr lang="en-US" sz="1600" b="1" dirty="0">
                <a:solidFill>
                  <a:srgbClr val="FF89CF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°C</a:t>
            </a:r>
            <a:endParaRPr lang="en-US" altLang="en-US" sz="1600" b="1" dirty="0">
              <a:solidFill>
                <a:srgbClr val="FF89CF"/>
              </a:solidFill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95A9252-B8FF-345F-5C2A-60B80680F298}"/>
              </a:ext>
            </a:extLst>
          </p:cNvPr>
          <p:cNvSpPr/>
          <p:nvPr/>
        </p:nvSpPr>
        <p:spPr>
          <a:xfrm>
            <a:off x="3276600" y="1600200"/>
            <a:ext cx="685800" cy="685800"/>
          </a:xfrm>
          <a:prstGeom prst="rect">
            <a:avLst/>
          </a:prstGeom>
          <a:solidFill>
            <a:srgbClr val="96D2DE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10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BECC3B2C-6910-52FC-4A76-A9B80AC7AF2E}"/>
              </a:ext>
            </a:extLst>
          </p:cNvPr>
          <p:cNvCxnSpPr>
            <a:cxnSpLocks/>
          </p:cNvCxnSpPr>
          <p:nvPr/>
        </p:nvCxnSpPr>
        <p:spPr>
          <a:xfrm>
            <a:off x="2687638" y="2819400"/>
            <a:ext cx="7156450" cy="0"/>
          </a:xfrm>
          <a:prstGeom prst="line">
            <a:avLst/>
          </a:prstGeom>
          <a:ln w="38100">
            <a:solidFill>
              <a:srgbClr val="96D2D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4E26CEBE-CEAE-053D-3A11-87BDBF8852F7}"/>
              </a:ext>
            </a:extLst>
          </p:cNvPr>
          <p:cNvSpPr/>
          <p:nvPr/>
        </p:nvSpPr>
        <p:spPr>
          <a:xfrm>
            <a:off x="2550547" y="1981200"/>
            <a:ext cx="304800" cy="304800"/>
          </a:xfrm>
          <a:prstGeom prst="rect">
            <a:avLst/>
          </a:prstGeom>
          <a:solidFill>
            <a:srgbClr val="96D2DE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6B97D93-8636-8C07-D8CA-32B76CBE3DC2}"/>
              </a:ext>
            </a:extLst>
          </p:cNvPr>
          <p:cNvSpPr/>
          <p:nvPr/>
        </p:nvSpPr>
        <p:spPr>
          <a:xfrm>
            <a:off x="9590088" y="1828800"/>
            <a:ext cx="457200" cy="457200"/>
          </a:xfrm>
          <a:prstGeom prst="rect">
            <a:avLst/>
          </a:prstGeom>
          <a:solidFill>
            <a:srgbClr val="96D2DE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</a:t>
            </a:r>
          </a:p>
        </p:txBody>
      </p:sp>
      <p:sp>
        <p:nvSpPr>
          <p:cNvPr id="19" name="Isosceles Triangle 18">
            <a:extLst>
              <a:ext uri="{FF2B5EF4-FFF2-40B4-BE49-F238E27FC236}">
                <a16:creationId xmlns:a16="http://schemas.microsoft.com/office/drawing/2014/main" id="{CA1568CC-F0EB-7E84-73B7-4F7EA0899B59}"/>
              </a:ext>
            </a:extLst>
          </p:cNvPr>
          <p:cNvSpPr/>
          <p:nvPr/>
        </p:nvSpPr>
        <p:spPr>
          <a:xfrm>
            <a:off x="4302125" y="2819400"/>
            <a:ext cx="469900" cy="404812"/>
          </a:xfrm>
          <a:prstGeom prst="triangle">
            <a:avLst/>
          </a:prstGeom>
          <a:solidFill>
            <a:srgbClr val="9D85BD"/>
          </a:solidFill>
          <a:ln w="28575">
            <a:solidFill>
              <a:srgbClr val="7030A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FFFF"/>
              </a:solidFill>
              <a:ea typeface="ＭＳ Ｐゴシック" charset="0"/>
            </a:endParaRPr>
          </a:p>
        </p:txBody>
      </p:sp>
      <p:sp>
        <p:nvSpPr>
          <p:cNvPr id="21" name="TextBox 9">
            <a:extLst>
              <a:ext uri="{FF2B5EF4-FFF2-40B4-BE49-F238E27FC236}">
                <a16:creationId xmlns:a16="http://schemas.microsoft.com/office/drawing/2014/main" id="{1FC97445-3230-C4E8-0516-060CBC5FA1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7989" y="6028338"/>
            <a:ext cx="229006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342900" indent="-342900" eaLnBrk="1" hangingPunct="1">
              <a:spcBef>
                <a:spcPct val="0"/>
              </a:spcBef>
              <a:buFontTx/>
              <a:buAutoNum type="arabicPeriod"/>
            </a:pPr>
            <a:r>
              <a:rPr lang="en-US" altLang="en-US" sz="1800" dirty="0">
                <a:solidFill>
                  <a:schemeClr val="bg1">
                    <a:lumMod val="50000"/>
                  </a:schemeClr>
                </a:solidFill>
              </a:rPr>
              <a:t>Locate streams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DC9488A-FB6C-0182-36F9-E991F1E325A2}"/>
              </a:ext>
            </a:extLst>
          </p:cNvPr>
          <p:cNvSpPr txBox="1"/>
          <p:nvPr/>
        </p:nvSpPr>
        <p:spPr>
          <a:xfrm>
            <a:off x="4820897" y="6028338"/>
            <a:ext cx="30225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eaLnBrk="1" hangingPunct="1">
              <a:spcBef>
                <a:spcPct val="0"/>
              </a:spcBef>
              <a:buFont typeface="+mj-lt"/>
              <a:buAutoNum type="arabicPeriod" startAt="2"/>
            </a:pPr>
            <a:r>
              <a:rPr lang="en-US" altLang="en-US" sz="18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Add stream “weights”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16BD6883-BB64-3FB3-3009-66A4B5002471}"/>
              </a:ext>
            </a:extLst>
          </p:cNvPr>
          <p:cNvSpPr txBox="1"/>
          <p:nvPr/>
        </p:nvSpPr>
        <p:spPr>
          <a:xfrm>
            <a:off x="8766304" y="6028338"/>
            <a:ext cx="319379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eaLnBrk="1" hangingPunct="1">
              <a:spcBef>
                <a:spcPct val="0"/>
              </a:spcBef>
              <a:buFont typeface="+mj-lt"/>
              <a:buAutoNum type="arabicPeriod" startAt="3"/>
            </a:pPr>
            <a:r>
              <a:rPr lang="en-US" altLang="en-US" sz="18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Find the fulcrum</a:t>
            </a:r>
          </a:p>
        </p:txBody>
      </p:sp>
    </p:spTree>
    <p:extLst>
      <p:ext uri="{BB962C8B-B14F-4D97-AF65-F5344CB8AC3E}">
        <p14:creationId xmlns:p14="http://schemas.microsoft.com/office/powerpoint/2010/main" val="3805889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" grpId="0"/>
      <p:bldP spid="12" grpId="0"/>
      <p:bldP spid="13" grpId="0"/>
      <p:bldP spid="14" grpId="0" animBg="1"/>
      <p:bldP spid="16" grpId="0" animBg="1"/>
      <p:bldP spid="17" grpId="0" animBg="1"/>
      <p:bldP spid="19" grpId="0" animBg="1"/>
      <p:bldP spid="21" grpId="0"/>
      <p:bldP spid="23" grpId="0"/>
      <p:bldP spid="3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AED371-972E-A11B-373C-2BC8718816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23">
            <a:extLst>
              <a:ext uri="{FF2B5EF4-FFF2-40B4-BE49-F238E27FC236}">
                <a16:creationId xmlns:a16="http://schemas.microsoft.com/office/drawing/2014/main" id="{8B213E03-C63D-6B76-AEDC-15D0C4A22C3D}"/>
              </a:ext>
            </a:extLst>
          </p:cNvPr>
          <p:cNvGrpSpPr>
            <a:grpSpLocks/>
          </p:cNvGrpSpPr>
          <p:nvPr/>
        </p:nvGrpSpPr>
        <p:grpSpPr bwMode="auto">
          <a:xfrm>
            <a:off x="1562100" y="1569720"/>
            <a:ext cx="9067800" cy="2274888"/>
            <a:chOff x="-152400" y="2209800"/>
            <a:chExt cx="9067800" cy="2274332"/>
          </a:xfrm>
        </p:grpSpPr>
        <p:sp>
          <p:nvSpPr>
            <p:cNvPr id="6152" name="TextBox 5">
              <a:extLst>
                <a:ext uri="{FF2B5EF4-FFF2-40B4-BE49-F238E27FC236}">
                  <a16:creationId xmlns:a16="http://schemas.microsoft.com/office/drawing/2014/main" id="{DC2C1FF4-6CB4-442C-8403-9470B27E8B6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81400" y="4114800"/>
              <a:ext cx="16002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/>
                <a:t>Energy (kJ/kg)</a:t>
              </a:r>
            </a:p>
          </p:txBody>
        </p:sp>
        <p:sp>
          <p:nvSpPr>
            <p:cNvPr id="6153" name="TextBox 6">
              <a:extLst>
                <a:ext uri="{FF2B5EF4-FFF2-40B4-BE49-F238E27FC236}">
                  <a16:creationId xmlns:a16="http://schemas.microsoft.com/office/drawing/2014/main" id="{01EE0F9A-DB54-D7FB-9CDF-64EC69D316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29000" y="2895712"/>
              <a:ext cx="1981200" cy="3692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/>
                <a:t>Temperature </a:t>
              </a:r>
              <a:r>
                <a:rPr lang="en-US" altLang="en-US" sz="1600" b="1" dirty="0"/>
                <a:t>(</a:t>
              </a:r>
              <a:r>
                <a:rPr lang="en-US" sz="1600" b="1" i="0" dirty="0">
                  <a:solidFill>
                    <a:srgbClr val="001D35"/>
                  </a:solidFill>
                  <a:effectLst/>
                  <a:latin typeface="Microsoft JhengHei UI" panose="020B0604030504040204" pitchFamily="34" charset="-120"/>
                  <a:ea typeface="Microsoft JhengHei UI" panose="020B0604030504040204" pitchFamily="34" charset="-120"/>
                </a:rPr>
                <a:t>°C)</a:t>
              </a:r>
              <a:endParaRPr lang="en-US" altLang="en-US" sz="1600" b="1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grpSp>
          <p:nvGrpSpPr>
            <p:cNvPr id="6154" name="Group 175">
              <a:extLst>
                <a:ext uri="{FF2B5EF4-FFF2-40B4-BE49-F238E27FC236}">
                  <a16:creationId xmlns:a16="http://schemas.microsoft.com/office/drawing/2014/main" id="{48C6DFE9-FDF9-EEBC-A015-11C87A500F3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3429000"/>
              <a:ext cx="8915400" cy="567154"/>
              <a:chOff x="228600" y="3429000"/>
              <a:chExt cx="8247528" cy="567154"/>
            </a:xfrm>
          </p:grpSpPr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0C9DE251-F933-2F86-BAB1-8441AD8EFCF5}"/>
                  </a:ext>
                </a:extLst>
              </p:cNvPr>
              <p:cNvCxnSpPr/>
              <p:nvPr/>
            </p:nvCxnSpPr>
            <p:spPr>
              <a:xfrm>
                <a:off x="410704" y="3428702"/>
                <a:ext cx="7924441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>
                <a:extLst>
                  <a:ext uri="{FF2B5EF4-FFF2-40B4-BE49-F238E27FC236}">
                    <a16:creationId xmlns:a16="http://schemas.microsoft.com/office/drawing/2014/main" id="{572F0AF2-F827-E0B8-42D8-E8B603AEB67B}"/>
                  </a:ext>
                </a:extLst>
              </p:cNvPr>
              <p:cNvCxnSpPr/>
              <p:nvPr/>
            </p:nvCxnSpPr>
            <p:spPr>
              <a:xfrm>
                <a:off x="401892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>
                <a:extLst>
                  <a:ext uri="{FF2B5EF4-FFF2-40B4-BE49-F238E27FC236}">
                    <a16:creationId xmlns:a16="http://schemas.microsoft.com/office/drawing/2014/main" id="{D2CDDD5E-0FDE-AFFF-0A13-50E6ADC1FF03}"/>
                  </a:ext>
                </a:extLst>
              </p:cNvPr>
              <p:cNvCxnSpPr/>
              <p:nvPr/>
            </p:nvCxnSpPr>
            <p:spPr>
              <a:xfrm>
                <a:off x="614836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01050BCD-8505-425F-5761-DD03A5EA491E}"/>
                  </a:ext>
                </a:extLst>
              </p:cNvPr>
              <p:cNvCxnSpPr/>
              <p:nvPr/>
            </p:nvCxnSpPr>
            <p:spPr>
              <a:xfrm>
                <a:off x="826311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185B5B13-44EF-2626-CEAE-586CA3D34EA4}"/>
                  </a:ext>
                </a:extLst>
              </p:cNvPr>
              <p:cNvCxnSpPr/>
              <p:nvPr/>
            </p:nvCxnSpPr>
            <p:spPr>
              <a:xfrm>
                <a:off x="1039254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DE7FB439-3D6D-D69A-D2A8-F2143A569DBB}"/>
                  </a:ext>
                </a:extLst>
              </p:cNvPr>
              <p:cNvCxnSpPr/>
              <p:nvPr/>
            </p:nvCxnSpPr>
            <p:spPr>
              <a:xfrm>
                <a:off x="1250730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00D0056A-B6A3-A7E8-986A-2C0D41A4E807}"/>
                  </a:ext>
                </a:extLst>
              </p:cNvPr>
              <p:cNvCxnSpPr/>
              <p:nvPr/>
            </p:nvCxnSpPr>
            <p:spPr>
              <a:xfrm>
                <a:off x="1462205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25166F8D-AD42-D57A-CBB5-1D808AF285E9}"/>
                  </a:ext>
                </a:extLst>
              </p:cNvPr>
              <p:cNvCxnSpPr/>
              <p:nvPr/>
            </p:nvCxnSpPr>
            <p:spPr>
              <a:xfrm>
                <a:off x="1661931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5B622714-3DB1-535A-E656-B53C9AFDA29B}"/>
                  </a:ext>
                </a:extLst>
              </p:cNvPr>
              <p:cNvCxnSpPr/>
              <p:nvPr/>
            </p:nvCxnSpPr>
            <p:spPr>
              <a:xfrm>
                <a:off x="1846972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EAB79A82-A2ED-CF04-CB41-FC9AB59A6258}"/>
                  </a:ext>
                </a:extLst>
              </p:cNvPr>
              <p:cNvCxnSpPr/>
              <p:nvPr/>
            </p:nvCxnSpPr>
            <p:spPr>
              <a:xfrm>
                <a:off x="2058447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F05198A5-30B1-E831-2234-B3604A20E756}"/>
                  </a:ext>
                </a:extLst>
              </p:cNvPr>
              <p:cNvCxnSpPr/>
              <p:nvPr/>
            </p:nvCxnSpPr>
            <p:spPr>
              <a:xfrm>
                <a:off x="2271391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>
                <a:extLst>
                  <a:ext uri="{FF2B5EF4-FFF2-40B4-BE49-F238E27FC236}">
                    <a16:creationId xmlns:a16="http://schemas.microsoft.com/office/drawing/2014/main" id="{C95F1ADD-9EF3-3DAC-BA5A-5040F1803B25}"/>
                  </a:ext>
                </a:extLst>
              </p:cNvPr>
              <p:cNvCxnSpPr/>
              <p:nvPr/>
            </p:nvCxnSpPr>
            <p:spPr>
              <a:xfrm>
                <a:off x="2482866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>
                <a:extLst>
                  <a:ext uri="{FF2B5EF4-FFF2-40B4-BE49-F238E27FC236}">
                    <a16:creationId xmlns:a16="http://schemas.microsoft.com/office/drawing/2014/main" id="{10F56D3B-7D49-E8B5-8201-3811D92EBED9}"/>
                  </a:ext>
                </a:extLst>
              </p:cNvPr>
              <p:cNvCxnSpPr/>
              <p:nvPr/>
            </p:nvCxnSpPr>
            <p:spPr>
              <a:xfrm>
                <a:off x="2694341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>
                <a:extLst>
                  <a:ext uri="{FF2B5EF4-FFF2-40B4-BE49-F238E27FC236}">
                    <a16:creationId xmlns:a16="http://schemas.microsoft.com/office/drawing/2014/main" id="{7E40B388-944E-CE10-8F74-15C3734B9B30}"/>
                  </a:ext>
                </a:extLst>
              </p:cNvPr>
              <p:cNvCxnSpPr/>
              <p:nvPr/>
            </p:nvCxnSpPr>
            <p:spPr>
              <a:xfrm>
                <a:off x="2907284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CA472A13-DBDD-3FDC-8B85-2CE76B132716}"/>
                  </a:ext>
                </a:extLst>
              </p:cNvPr>
              <p:cNvCxnSpPr/>
              <p:nvPr/>
            </p:nvCxnSpPr>
            <p:spPr>
              <a:xfrm>
                <a:off x="3118759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>
                <a:extLst>
                  <a:ext uri="{FF2B5EF4-FFF2-40B4-BE49-F238E27FC236}">
                    <a16:creationId xmlns:a16="http://schemas.microsoft.com/office/drawing/2014/main" id="{9CF96432-F11D-CC53-9E09-D5ED360B9A93}"/>
                  </a:ext>
                </a:extLst>
              </p:cNvPr>
              <p:cNvCxnSpPr/>
              <p:nvPr/>
            </p:nvCxnSpPr>
            <p:spPr>
              <a:xfrm>
                <a:off x="3317018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>
                <a:extLst>
                  <a:ext uri="{FF2B5EF4-FFF2-40B4-BE49-F238E27FC236}">
                    <a16:creationId xmlns:a16="http://schemas.microsoft.com/office/drawing/2014/main" id="{058A24A5-8020-B57B-0C23-946A755D7E7D}"/>
                  </a:ext>
                </a:extLst>
              </p:cNvPr>
              <p:cNvCxnSpPr/>
              <p:nvPr/>
            </p:nvCxnSpPr>
            <p:spPr>
              <a:xfrm>
                <a:off x="3503527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id="{58270DE2-460C-BD6F-6201-3D2A88BC44AB}"/>
                  </a:ext>
                </a:extLst>
              </p:cNvPr>
              <p:cNvCxnSpPr/>
              <p:nvPr/>
            </p:nvCxnSpPr>
            <p:spPr>
              <a:xfrm>
                <a:off x="3715002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>
                <a:extLst>
                  <a:ext uri="{FF2B5EF4-FFF2-40B4-BE49-F238E27FC236}">
                    <a16:creationId xmlns:a16="http://schemas.microsoft.com/office/drawing/2014/main" id="{BBC05111-A803-8948-4CEF-F6745FD06C8E}"/>
                  </a:ext>
                </a:extLst>
              </p:cNvPr>
              <p:cNvCxnSpPr/>
              <p:nvPr/>
            </p:nvCxnSpPr>
            <p:spPr>
              <a:xfrm>
                <a:off x="3926477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E119C91E-0B5F-11A3-F0C5-9EA018442E34}"/>
                  </a:ext>
                </a:extLst>
              </p:cNvPr>
              <p:cNvCxnSpPr/>
              <p:nvPr/>
            </p:nvCxnSpPr>
            <p:spPr>
              <a:xfrm>
                <a:off x="4139421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id="{066B5592-354F-EB3F-2406-C5CD599A67E2}"/>
                  </a:ext>
                </a:extLst>
              </p:cNvPr>
              <p:cNvCxnSpPr/>
              <p:nvPr/>
            </p:nvCxnSpPr>
            <p:spPr>
              <a:xfrm>
                <a:off x="4350896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>
                <a:extLst>
                  <a:ext uri="{FF2B5EF4-FFF2-40B4-BE49-F238E27FC236}">
                    <a16:creationId xmlns:a16="http://schemas.microsoft.com/office/drawing/2014/main" id="{411E09A6-1B7A-C2E2-FAB8-92C2A64548C8}"/>
                  </a:ext>
                </a:extLst>
              </p:cNvPr>
              <p:cNvCxnSpPr/>
              <p:nvPr/>
            </p:nvCxnSpPr>
            <p:spPr>
              <a:xfrm>
                <a:off x="4562371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>
                <a:extLst>
                  <a:ext uri="{FF2B5EF4-FFF2-40B4-BE49-F238E27FC236}">
                    <a16:creationId xmlns:a16="http://schemas.microsoft.com/office/drawing/2014/main" id="{843461B6-B649-E06E-7D14-2F9C167B4474}"/>
                  </a:ext>
                </a:extLst>
              </p:cNvPr>
              <p:cNvCxnSpPr/>
              <p:nvPr/>
            </p:nvCxnSpPr>
            <p:spPr>
              <a:xfrm>
                <a:off x="4775314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>
                <a:extLst>
                  <a:ext uri="{FF2B5EF4-FFF2-40B4-BE49-F238E27FC236}">
                    <a16:creationId xmlns:a16="http://schemas.microsoft.com/office/drawing/2014/main" id="{806A4A81-AA1B-51B8-F8BC-DA27580B1F45}"/>
                  </a:ext>
                </a:extLst>
              </p:cNvPr>
              <p:cNvCxnSpPr/>
              <p:nvPr/>
            </p:nvCxnSpPr>
            <p:spPr>
              <a:xfrm>
                <a:off x="4973573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6B7D2C9F-8CFF-45B2-8782-F96385F39A84}"/>
                  </a:ext>
                </a:extLst>
              </p:cNvPr>
              <p:cNvCxnSpPr/>
              <p:nvPr/>
            </p:nvCxnSpPr>
            <p:spPr>
              <a:xfrm>
                <a:off x="5158613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94B11617-E251-ABD8-1C31-95A7DC344AB4}"/>
                  </a:ext>
                </a:extLst>
              </p:cNvPr>
              <p:cNvCxnSpPr/>
              <p:nvPr/>
            </p:nvCxnSpPr>
            <p:spPr>
              <a:xfrm>
                <a:off x="5371556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76A6B462-B847-F597-F6DC-EC352CD4A54C}"/>
                  </a:ext>
                </a:extLst>
              </p:cNvPr>
              <p:cNvCxnSpPr/>
              <p:nvPr/>
            </p:nvCxnSpPr>
            <p:spPr>
              <a:xfrm>
                <a:off x="5583031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>
                <a:extLst>
                  <a:ext uri="{FF2B5EF4-FFF2-40B4-BE49-F238E27FC236}">
                    <a16:creationId xmlns:a16="http://schemas.microsoft.com/office/drawing/2014/main" id="{626D8E8C-8A62-F6C9-D141-E120B34ABF7A}"/>
                  </a:ext>
                </a:extLst>
              </p:cNvPr>
              <p:cNvCxnSpPr/>
              <p:nvPr/>
            </p:nvCxnSpPr>
            <p:spPr>
              <a:xfrm>
                <a:off x="5794507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>
                <a:extLst>
                  <a:ext uri="{FF2B5EF4-FFF2-40B4-BE49-F238E27FC236}">
                    <a16:creationId xmlns:a16="http://schemas.microsoft.com/office/drawing/2014/main" id="{97561B80-7627-BFC5-D700-12A0C161AC5F}"/>
                  </a:ext>
                </a:extLst>
              </p:cNvPr>
              <p:cNvCxnSpPr/>
              <p:nvPr/>
            </p:nvCxnSpPr>
            <p:spPr>
              <a:xfrm>
                <a:off x="6007451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Straight Connector 90">
                <a:extLst>
                  <a:ext uri="{FF2B5EF4-FFF2-40B4-BE49-F238E27FC236}">
                    <a16:creationId xmlns:a16="http://schemas.microsoft.com/office/drawing/2014/main" id="{FBDE0558-554D-1616-B937-D63AD32E5CB2}"/>
                  </a:ext>
                </a:extLst>
              </p:cNvPr>
              <p:cNvCxnSpPr/>
              <p:nvPr/>
            </p:nvCxnSpPr>
            <p:spPr>
              <a:xfrm>
                <a:off x="6218926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Straight Connector 91">
                <a:extLst>
                  <a:ext uri="{FF2B5EF4-FFF2-40B4-BE49-F238E27FC236}">
                    <a16:creationId xmlns:a16="http://schemas.microsoft.com/office/drawing/2014/main" id="{C67F3C95-8A88-B324-0C9E-AE567C05E69F}"/>
                  </a:ext>
                </a:extLst>
              </p:cNvPr>
              <p:cNvCxnSpPr/>
              <p:nvPr/>
            </p:nvCxnSpPr>
            <p:spPr>
              <a:xfrm>
                <a:off x="6430401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>
                <a:extLst>
                  <a:ext uri="{FF2B5EF4-FFF2-40B4-BE49-F238E27FC236}">
                    <a16:creationId xmlns:a16="http://schemas.microsoft.com/office/drawing/2014/main" id="{459A74F2-449A-3E92-FDB1-F054C9F3FC7D}"/>
                  </a:ext>
                </a:extLst>
              </p:cNvPr>
              <p:cNvCxnSpPr/>
              <p:nvPr/>
            </p:nvCxnSpPr>
            <p:spPr>
              <a:xfrm>
                <a:off x="6630127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Straight Connector 93">
                <a:extLst>
                  <a:ext uri="{FF2B5EF4-FFF2-40B4-BE49-F238E27FC236}">
                    <a16:creationId xmlns:a16="http://schemas.microsoft.com/office/drawing/2014/main" id="{75470B99-0C7E-887B-7357-BFE15ABCEDE9}"/>
                  </a:ext>
                </a:extLst>
              </p:cNvPr>
              <p:cNvCxnSpPr/>
              <p:nvPr/>
            </p:nvCxnSpPr>
            <p:spPr>
              <a:xfrm>
                <a:off x="6828385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Straight Connector 94">
                <a:extLst>
                  <a:ext uri="{FF2B5EF4-FFF2-40B4-BE49-F238E27FC236}">
                    <a16:creationId xmlns:a16="http://schemas.microsoft.com/office/drawing/2014/main" id="{2764A459-5073-DD39-4606-F74EEF5F8CBA}"/>
                  </a:ext>
                </a:extLst>
              </p:cNvPr>
              <p:cNvCxnSpPr/>
              <p:nvPr/>
            </p:nvCxnSpPr>
            <p:spPr>
              <a:xfrm>
                <a:off x="7048671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Straight Connector 95">
                <a:extLst>
                  <a:ext uri="{FF2B5EF4-FFF2-40B4-BE49-F238E27FC236}">
                    <a16:creationId xmlns:a16="http://schemas.microsoft.com/office/drawing/2014/main" id="{AC603E57-3B6D-6D0B-C1A2-7F467420691E}"/>
                  </a:ext>
                </a:extLst>
              </p:cNvPr>
              <p:cNvCxnSpPr/>
              <p:nvPr/>
            </p:nvCxnSpPr>
            <p:spPr>
              <a:xfrm>
                <a:off x="7260146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>
                <a:extLst>
                  <a:ext uri="{FF2B5EF4-FFF2-40B4-BE49-F238E27FC236}">
                    <a16:creationId xmlns:a16="http://schemas.microsoft.com/office/drawing/2014/main" id="{29E169C7-52F9-B70B-09CB-453904B17C51}"/>
                  </a:ext>
                </a:extLst>
              </p:cNvPr>
              <p:cNvCxnSpPr/>
              <p:nvPr/>
            </p:nvCxnSpPr>
            <p:spPr>
              <a:xfrm>
                <a:off x="7471621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>
                <a:extLst>
                  <a:ext uri="{FF2B5EF4-FFF2-40B4-BE49-F238E27FC236}">
                    <a16:creationId xmlns:a16="http://schemas.microsoft.com/office/drawing/2014/main" id="{597B3EF3-D06B-9D64-C5ED-D5DDD95719AA}"/>
                  </a:ext>
                </a:extLst>
              </p:cNvPr>
              <p:cNvCxnSpPr/>
              <p:nvPr/>
            </p:nvCxnSpPr>
            <p:spPr>
              <a:xfrm>
                <a:off x="7684566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8B4E7FED-225C-5430-C5AE-04F6B9FA1AE0}"/>
                  </a:ext>
                </a:extLst>
              </p:cNvPr>
              <p:cNvCxnSpPr/>
              <p:nvPr/>
            </p:nvCxnSpPr>
            <p:spPr>
              <a:xfrm>
                <a:off x="7896041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>
                <a:extLst>
                  <a:ext uri="{FF2B5EF4-FFF2-40B4-BE49-F238E27FC236}">
                    <a16:creationId xmlns:a16="http://schemas.microsoft.com/office/drawing/2014/main" id="{402E33D2-9E2C-D496-3F62-666DF1E22F6B}"/>
                  </a:ext>
                </a:extLst>
              </p:cNvPr>
              <p:cNvCxnSpPr/>
              <p:nvPr/>
            </p:nvCxnSpPr>
            <p:spPr>
              <a:xfrm>
                <a:off x="8107516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Straight Connector 101">
                <a:extLst>
                  <a:ext uri="{FF2B5EF4-FFF2-40B4-BE49-F238E27FC236}">
                    <a16:creationId xmlns:a16="http://schemas.microsoft.com/office/drawing/2014/main" id="{791DE70B-A605-73B2-7FCB-06F904702894}"/>
                  </a:ext>
                </a:extLst>
              </p:cNvPr>
              <p:cNvCxnSpPr/>
              <p:nvPr/>
            </p:nvCxnSpPr>
            <p:spPr>
              <a:xfrm>
                <a:off x="8321928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265" name="TextBox 104">
                <a:extLst>
                  <a:ext uri="{FF2B5EF4-FFF2-40B4-BE49-F238E27FC236}">
                    <a16:creationId xmlns:a16="http://schemas.microsoft.com/office/drawing/2014/main" id="{B888B3B2-ED31-37FE-AF8C-22F34349DAD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8600" y="3657600"/>
                <a:ext cx="685800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/>
                  <a:t>-600</a:t>
                </a:r>
              </a:p>
            </p:txBody>
          </p:sp>
          <p:sp>
            <p:nvSpPr>
              <p:cNvPr id="6266" name="TextBox 105">
                <a:extLst>
                  <a:ext uri="{FF2B5EF4-FFF2-40B4-BE49-F238E27FC236}">
                    <a16:creationId xmlns:a16="http://schemas.microsoft.com/office/drawing/2014/main" id="{B2AF757E-3370-72C7-DB23-D590CDA61CB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62000" y="3657600"/>
                <a:ext cx="584627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/>
                  <a:t>-400</a:t>
                </a:r>
              </a:p>
            </p:txBody>
          </p:sp>
          <p:sp>
            <p:nvSpPr>
              <p:cNvPr id="6267" name="TextBox 106">
                <a:extLst>
                  <a:ext uri="{FF2B5EF4-FFF2-40B4-BE49-F238E27FC236}">
                    <a16:creationId xmlns:a16="http://schemas.microsoft.com/office/drawing/2014/main" id="{69E2A462-26E8-77B6-8567-1D67D9F1529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43000" y="3657600"/>
                <a:ext cx="63969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/>
                  <a:t>-200</a:t>
                </a:r>
              </a:p>
            </p:txBody>
          </p:sp>
          <p:sp>
            <p:nvSpPr>
              <p:cNvPr id="6268" name="TextBox 107">
                <a:extLst>
                  <a:ext uri="{FF2B5EF4-FFF2-40B4-BE49-F238E27FC236}">
                    <a16:creationId xmlns:a16="http://schemas.microsoft.com/office/drawing/2014/main" id="{29C7CE51-20A5-BEA6-B07D-E9AD0A2220D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24000" y="3657600"/>
                <a:ext cx="63969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/>
                  <a:t>0</a:t>
                </a:r>
              </a:p>
            </p:txBody>
          </p:sp>
          <p:sp>
            <p:nvSpPr>
              <p:cNvPr id="6269" name="TextBox 108">
                <a:extLst>
                  <a:ext uri="{FF2B5EF4-FFF2-40B4-BE49-F238E27FC236}">
                    <a16:creationId xmlns:a16="http://schemas.microsoft.com/office/drawing/2014/main" id="{2345DADE-420A-3E2A-FD71-184B7C10D39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981200" y="3657600"/>
                <a:ext cx="63969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 dirty="0"/>
                  <a:t>200</a:t>
                </a:r>
              </a:p>
            </p:txBody>
          </p:sp>
          <p:sp>
            <p:nvSpPr>
              <p:cNvPr id="6270" name="TextBox 109">
                <a:extLst>
                  <a:ext uri="{FF2B5EF4-FFF2-40B4-BE49-F238E27FC236}">
                    <a16:creationId xmlns:a16="http://schemas.microsoft.com/office/drawing/2014/main" id="{4AB9D809-25A4-A3C3-7E1D-7EA319D7D28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62200" y="3657600"/>
                <a:ext cx="63969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/>
                  <a:t>400</a:t>
                </a:r>
              </a:p>
            </p:txBody>
          </p:sp>
          <p:sp>
            <p:nvSpPr>
              <p:cNvPr id="6271" name="TextBox 110">
                <a:extLst>
                  <a:ext uri="{FF2B5EF4-FFF2-40B4-BE49-F238E27FC236}">
                    <a16:creationId xmlns:a16="http://schemas.microsoft.com/office/drawing/2014/main" id="{5CEE7ADC-6897-2B1D-103E-5210B38C966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789304" y="3657600"/>
                <a:ext cx="63969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/>
                  <a:t>600</a:t>
                </a:r>
              </a:p>
            </p:txBody>
          </p:sp>
          <p:sp>
            <p:nvSpPr>
              <p:cNvPr id="6272" name="TextBox 111">
                <a:extLst>
                  <a:ext uri="{FF2B5EF4-FFF2-40B4-BE49-F238E27FC236}">
                    <a16:creationId xmlns:a16="http://schemas.microsoft.com/office/drawing/2014/main" id="{A946F4A4-726B-7825-5E5A-F4837AE0890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200400" y="3657600"/>
                <a:ext cx="63969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 dirty="0"/>
                  <a:t>800</a:t>
                </a:r>
              </a:p>
            </p:txBody>
          </p:sp>
          <p:sp>
            <p:nvSpPr>
              <p:cNvPr id="6273" name="TextBox 112">
                <a:extLst>
                  <a:ext uri="{FF2B5EF4-FFF2-40B4-BE49-F238E27FC236}">
                    <a16:creationId xmlns:a16="http://schemas.microsoft.com/office/drawing/2014/main" id="{808889FC-CEF0-71CA-FF8B-F72EBC89191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81400" y="3657600"/>
                <a:ext cx="63969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/>
                  <a:t>1000</a:t>
                </a:r>
              </a:p>
            </p:txBody>
          </p:sp>
          <p:sp>
            <p:nvSpPr>
              <p:cNvPr id="6274" name="TextBox 113">
                <a:extLst>
                  <a:ext uri="{FF2B5EF4-FFF2-40B4-BE49-F238E27FC236}">
                    <a16:creationId xmlns:a16="http://schemas.microsoft.com/office/drawing/2014/main" id="{6F1248E7-8910-0FF3-094E-69CD47EA7A6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038600" y="3657600"/>
                <a:ext cx="63969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/>
                  <a:t>1200</a:t>
                </a:r>
              </a:p>
            </p:txBody>
          </p:sp>
          <p:sp>
            <p:nvSpPr>
              <p:cNvPr id="6275" name="TextBox 117">
                <a:extLst>
                  <a:ext uri="{FF2B5EF4-FFF2-40B4-BE49-F238E27FC236}">
                    <a16:creationId xmlns:a16="http://schemas.microsoft.com/office/drawing/2014/main" id="{B0CBF455-2DA9-9782-65AE-8B1E8F15539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19600" y="3657600"/>
                <a:ext cx="63969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/>
                  <a:t>1400</a:t>
                </a:r>
              </a:p>
            </p:txBody>
          </p:sp>
          <p:sp>
            <p:nvSpPr>
              <p:cNvPr id="6276" name="TextBox 167">
                <a:extLst>
                  <a:ext uri="{FF2B5EF4-FFF2-40B4-BE49-F238E27FC236}">
                    <a16:creationId xmlns:a16="http://schemas.microsoft.com/office/drawing/2014/main" id="{5C149659-7E56-C07F-C957-6DC7A2F86CA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846704" y="3657600"/>
                <a:ext cx="63969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/>
                  <a:t>1600</a:t>
                </a:r>
              </a:p>
            </p:txBody>
          </p:sp>
          <p:sp>
            <p:nvSpPr>
              <p:cNvPr id="6277" name="TextBox 168">
                <a:extLst>
                  <a:ext uri="{FF2B5EF4-FFF2-40B4-BE49-F238E27FC236}">
                    <a16:creationId xmlns:a16="http://schemas.microsoft.com/office/drawing/2014/main" id="{B648B54C-9F1A-2C04-56B9-AD10C5C6906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273808" y="3657600"/>
                <a:ext cx="63969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/>
                  <a:t>1800</a:t>
                </a:r>
              </a:p>
            </p:txBody>
          </p:sp>
          <p:sp>
            <p:nvSpPr>
              <p:cNvPr id="6278" name="TextBox 169">
                <a:extLst>
                  <a:ext uri="{FF2B5EF4-FFF2-40B4-BE49-F238E27FC236}">
                    <a16:creationId xmlns:a16="http://schemas.microsoft.com/office/drawing/2014/main" id="{F283177C-2C55-219C-77E6-A340CFC28B7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700912" y="3657600"/>
                <a:ext cx="63969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/>
                  <a:t>2000</a:t>
                </a:r>
              </a:p>
            </p:txBody>
          </p:sp>
          <p:sp>
            <p:nvSpPr>
              <p:cNvPr id="6279" name="TextBox 170">
                <a:extLst>
                  <a:ext uri="{FF2B5EF4-FFF2-40B4-BE49-F238E27FC236}">
                    <a16:creationId xmlns:a16="http://schemas.microsoft.com/office/drawing/2014/main" id="{38750ADD-55C5-B0D9-694A-13330ED30B3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128016" y="3657600"/>
                <a:ext cx="63969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/>
                  <a:t>2200</a:t>
                </a:r>
              </a:p>
            </p:txBody>
          </p:sp>
          <p:sp>
            <p:nvSpPr>
              <p:cNvPr id="6280" name="TextBox 171">
                <a:extLst>
                  <a:ext uri="{FF2B5EF4-FFF2-40B4-BE49-F238E27FC236}">
                    <a16:creationId xmlns:a16="http://schemas.microsoft.com/office/drawing/2014/main" id="{ADDC01E3-3ACD-AFBC-6F66-279AD2350DC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555120" y="3657600"/>
                <a:ext cx="63969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/>
                  <a:t>2400</a:t>
                </a:r>
              </a:p>
            </p:txBody>
          </p:sp>
          <p:sp>
            <p:nvSpPr>
              <p:cNvPr id="6281" name="TextBox 172">
                <a:extLst>
                  <a:ext uri="{FF2B5EF4-FFF2-40B4-BE49-F238E27FC236}">
                    <a16:creationId xmlns:a16="http://schemas.microsoft.com/office/drawing/2014/main" id="{0E653F4A-1072-56DB-87A6-068B821E1D5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982224" y="3657600"/>
                <a:ext cx="63969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/>
                  <a:t>2600</a:t>
                </a:r>
              </a:p>
            </p:txBody>
          </p:sp>
          <p:sp>
            <p:nvSpPr>
              <p:cNvPr id="6282" name="TextBox 173">
                <a:extLst>
                  <a:ext uri="{FF2B5EF4-FFF2-40B4-BE49-F238E27FC236}">
                    <a16:creationId xmlns:a16="http://schemas.microsoft.com/office/drawing/2014/main" id="{BE41FD45-6178-B54F-F4C1-7A47F1CABB9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409328" y="3657600"/>
                <a:ext cx="63969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/>
                  <a:t>2800</a:t>
                </a:r>
              </a:p>
            </p:txBody>
          </p:sp>
          <p:sp>
            <p:nvSpPr>
              <p:cNvPr id="6283" name="TextBox 174">
                <a:extLst>
                  <a:ext uri="{FF2B5EF4-FFF2-40B4-BE49-F238E27FC236}">
                    <a16:creationId xmlns:a16="http://schemas.microsoft.com/office/drawing/2014/main" id="{E14B185B-1DFB-F4A7-96E5-9305923901F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836432" y="3657600"/>
                <a:ext cx="63969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/>
                  <a:t>3000</a:t>
                </a:r>
              </a:p>
            </p:txBody>
          </p:sp>
        </p:grpSp>
        <p:grpSp>
          <p:nvGrpSpPr>
            <p:cNvPr id="6155" name="Group 222">
              <a:extLst>
                <a:ext uri="{FF2B5EF4-FFF2-40B4-BE49-F238E27FC236}">
                  <a16:creationId xmlns:a16="http://schemas.microsoft.com/office/drawing/2014/main" id="{3B49F369-CBBF-19E3-7706-67AF1B183F2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-152400" y="2209800"/>
              <a:ext cx="8915400" cy="764977"/>
              <a:chOff x="-152400" y="2209800"/>
              <a:chExt cx="8915400" cy="764977"/>
            </a:xfrm>
          </p:grpSpPr>
          <p:sp>
            <p:nvSpPr>
              <p:cNvPr id="6156" name="TextBox 9">
                <a:extLst>
                  <a:ext uri="{FF2B5EF4-FFF2-40B4-BE49-F238E27FC236}">
                    <a16:creationId xmlns:a16="http://schemas.microsoft.com/office/drawing/2014/main" id="{7724E852-A17E-6BAD-DA1E-6039FC1E2F5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-152400" y="2209800"/>
                <a:ext cx="762000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400"/>
                  <a:t>-200</a:t>
                </a:r>
              </a:p>
            </p:txBody>
          </p:sp>
          <p:sp>
            <p:nvSpPr>
              <p:cNvPr id="6157" name="TextBox 10">
                <a:extLst>
                  <a:ext uri="{FF2B5EF4-FFF2-40B4-BE49-F238E27FC236}">
                    <a16:creationId xmlns:a16="http://schemas.microsoft.com/office/drawing/2014/main" id="{019AB8A0-6368-314A-A1EC-8BE7E019FEF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8600" y="2209800"/>
                <a:ext cx="762000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400"/>
                  <a:t>-100</a:t>
                </a:r>
              </a:p>
            </p:txBody>
          </p:sp>
          <p:sp>
            <p:nvSpPr>
              <p:cNvPr id="6158" name="TextBox 11">
                <a:extLst>
                  <a:ext uri="{FF2B5EF4-FFF2-40B4-BE49-F238E27FC236}">
                    <a16:creationId xmlns:a16="http://schemas.microsoft.com/office/drawing/2014/main" id="{7DD49C5B-3A32-4B67-1DE0-3D6B52F946C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85800" y="2209800"/>
                <a:ext cx="762000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400"/>
                  <a:t>0</a:t>
                </a:r>
              </a:p>
            </p:txBody>
          </p:sp>
          <p:sp>
            <p:nvSpPr>
              <p:cNvPr id="6159" name="TextBox 12">
                <a:extLst>
                  <a:ext uri="{FF2B5EF4-FFF2-40B4-BE49-F238E27FC236}">
                    <a16:creationId xmlns:a16="http://schemas.microsoft.com/office/drawing/2014/main" id="{C827A687-125B-28A0-51E8-D9889628A53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62200" y="2209800"/>
                <a:ext cx="762000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400"/>
                  <a:t>100</a:t>
                </a:r>
              </a:p>
            </p:txBody>
          </p:sp>
          <p:sp>
            <p:nvSpPr>
              <p:cNvPr id="6160" name="TextBox 13">
                <a:extLst>
                  <a:ext uri="{FF2B5EF4-FFF2-40B4-BE49-F238E27FC236}">
                    <a16:creationId xmlns:a16="http://schemas.microsoft.com/office/drawing/2014/main" id="{3B96B07D-FB93-7955-85CA-A16131DE8D0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391400" y="2209800"/>
                <a:ext cx="762000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400"/>
                  <a:t>100</a:t>
                </a:r>
              </a:p>
            </p:txBody>
          </p:sp>
          <p:sp>
            <p:nvSpPr>
              <p:cNvPr id="6161" name="TextBox 14">
                <a:extLst>
                  <a:ext uri="{FF2B5EF4-FFF2-40B4-BE49-F238E27FC236}">
                    <a16:creationId xmlns:a16="http://schemas.microsoft.com/office/drawing/2014/main" id="{B91EE964-ED48-1E75-99DB-9B18A209C5F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848600" y="2209800"/>
                <a:ext cx="762000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400"/>
                  <a:t>200</a:t>
                </a:r>
              </a:p>
            </p:txBody>
          </p:sp>
          <p:grpSp>
            <p:nvGrpSpPr>
              <p:cNvPr id="6162" name="Group 219">
                <a:extLst>
                  <a:ext uri="{FF2B5EF4-FFF2-40B4-BE49-F238E27FC236}">
                    <a16:creationId xmlns:a16="http://schemas.microsoft.com/office/drawing/2014/main" id="{27925891-4854-72A5-12B6-D35C8AE6657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52400" y="2514600"/>
                <a:ext cx="8610600" cy="460177"/>
                <a:chOff x="152400" y="2514600"/>
                <a:chExt cx="8610600" cy="460177"/>
              </a:xfrm>
            </p:grpSpPr>
            <p:cxnSp>
              <p:nvCxnSpPr>
                <p:cNvPr id="42" name="Straight Connector 41">
                  <a:extLst>
                    <a:ext uri="{FF2B5EF4-FFF2-40B4-BE49-F238E27FC236}">
                      <a16:creationId xmlns:a16="http://schemas.microsoft.com/office/drawing/2014/main" id="{50EDE478-6E7C-B46B-3255-8D41B57B7FD2}"/>
                    </a:ext>
                  </a:extLst>
                </p:cNvPr>
                <p:cNvCxnSpPr/>
                <p:nvPr/>
              </p:nvCxnSpPr>
              <p:spPr>
                <a:xfrm flipH="1">
                  <a:off x="3124200" y="2743069"/>
                  <a:ext cx="45720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6166" name="Group 188">
                  <a:extLst>
                    <a:ext uri="{FF2B5EF4-FFF2-40B4-BE49-F238E27FC236}">
                      <a16:creationId xmlns:a16="http://schemas.microsoft.com/office/drawing/2014/main" id="{225B5D30-2C6B-194A-F69F-03D8F092D9F0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52400" y="2514600"/>
                  <a:ext cx="1219200" cy="460177"/>
                  <a:chOff x="228600" y="2514600"/>
                  <a:chExt cx="3886200" cy="460177"/>
                </a:xfrm>
              </p:grpSpPr>
              <p:cxnSp>
                <p:nvCxnSpPr>
                  <p:cNvPr id="43" name="Straight Connector 42">
                    <a:extLst>
                      <a:ext uri="{FF2B5EF4-FFF2-40B4-BE49-F238E27FC236}">
                        <a16:creationId xmlns:a16="http://schemas.microsoft.com/office/drawing/2014/main" id="{BA6BC646-D0DA-7910-0126-3EE29D09C70A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228600" y="2743069"/>
                    <a:ext cx="3886200" cy="317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4" name="Straight Connector 43">
                    <a:extLst>
                      <a:ext uri="{FF2B5EF4-FFF2-40B4-BE49-F238E27FC236}">
                        <a16:creationId xmlns:a16="http://schemas.microsoft.com/office/drawing/2014/main" id="{ECAE9DDE-A9BB-9393-7F58-EC06D2653150}"/>
                      </a:ext>
                    </a:extLst>
                  </p:cNvPr>
                  <p:cNvCxnSpPr/>
                  <p:nvPr/>
                </p:nvCxnSpPr>
                <p:spPr>
                  <a:xfrm>
                    <a:off x="228600" y="2517699"/>
                    <a:ext cx="0" cy="457089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" name="Straight Connector 44">
                    <a:extLst>
                      <a:ext uri="{FF2B5EF4-FFF2-40B4-BE49-F238E27FC236}">
                        <a16:creationId xmlns:a16="http://schemas.microsoft.com/office/drawing/2014/main" id="{51F83904-FC40-3D6C-A459-A61DD72A6F00}"/>
                      </a:ext>
                    </a:extLst>
                  </p:cNvPr>
                  <p:cNvCxnSpPr/>
                  <p:nvPr/>
                </p:nvCxnSpPr>
                <p:spPr>
                  <a:xfrm>
                    <a:off x="365226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" name="Straight Connector 45">
                    <a:extLst>
                      <a:ext uri="{FF2B5EF4-FFF2-40B4-BE49-F238E27FC236}">
                        <a16:creationId xmlns:a16="http://schemas.microsoft.com/office/drawing/2014/main" id="{A4FDAFA7-1A01-2BF0-5076-42F039BEA183}"/>
                      </a:ext>
                    </a:extLst>
                  </p:cNvPr>
                  <p:cNvCxnSpPr/>
                  <p:nvPr/>
                </p:nvCxnSpPr>
                <p:spPr>
                  <a:xfrm>
                    <a:off x="501848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7" name="Straight Connector 46">
                    <a:extLst>
                      <a:ext uri="{FF2B5EF4-FFF2-40B4-BE49-F238E27FC236}">
                        <a16:creationId xmlns:a16="http://schemas.microsoft.com/office/drawing/2014/main" id="{403D3FC5-5A15-B7CF-6316-98512D8E2EFA}"/>
                      </a:ext>
                    </a:extLst>
                  </p:cNvPr>
                  <p:cNvCxnSpPr/>
                  <p:nvPr/>
                </p:nvCxnSpPr>
                <p:spPr>
                  <a:xfrm>
                    <a:off x="638474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" name="Straight Connector 47">
                    <a:extLst>
                      <a:ext uri="{FF2B5EF4-FFF2-40B4-BE49-F238E27FC236}">
                        <a16:creationId xmlns:a16="http://schemas.microsoft.com/office/drawing/2014/main" id="{6A7EE2CC-2CB8-5EF4-7AE6-287845543B52}"/>
                      </a:ext>
                    </a:extLst>
                  </p:cNvPr>
                  <p:cNvCxnSpPr/>
                  <p:nvPr/>
                </p:nvCxnSpPr>
                <p:spPr>
                  <a:xfrm>
                    <a:off x="775097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9" name="Straight Connector 48">
                    <a:extLst>
                      <a:ext uri="{FF2B5EF4-FFF2-40B4-BE49-F238E27FC236}">
                        <a16:creationId xmlns:a16="http://schemas.microsoft.com/office/drawing/2014/main" id="{8E3EA22C-0A74-EC46-386F-8547C9FE6A35}"/>
                      </a:ext>
                    </a:extLst>
                  </p:cNvPr>
                  <p:cNvCxnSpPr/>
                  <p:nvPr/>
                </p:nvCxnSpPr>
                <p:spPr>
                  <a:xfrm>
                    <a:off x="911723" y="2517699"/>
                    <a:ext cx="0" cy="457089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0" name="Straight Connector 49">
                    <a:extLst>
                      <a:ext uri="{FF2B5EF4-FFF2-40B4-BE49-F238E27FC236}">
                        <a16:creationId xmlns:a16="http://schemas.microsoft.com/office/drawing/2014/main" id="{826DD254-EF2D-C00E-2077-95DDF0E376AD}"/>
                      </a:ext>
                    </a:extLst>
                  </p:cNvPr>
                  <p:cNvCxnSpPr/>
                  <p:nvPr/>
                </p:nvCxnSpPr>
                <p:spPr>
                  <a:xfrm>
                    <a:off x="1048345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1" name="Straight Connector 50">
                    <a:extLst>
                      <a:ext uri="{FF2B5EF4-FFF2-40B4-BE49-F238E27FC236}">
                        <a16:creationId xmlns:a16="http://schemas.microsoft.com/office/drawing/2014/main" id="{3B871C6F-86AF-4191-F4E8-BBF3A4F0366A}"/>
                      </a:ext>
                    </a:extLst>
                  </p:cNvPr>
                  <p:cNvCxnSpPr/>
                  <p:nvPr/>
                </p:nvCxnSpPr>
                <p:spPr>
                  <a:xfrm>
                    <a:off x="1184971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2" name="Straight Connector 51">
                    <a:extLst>
                      <a:ext uri="{FF2B5EF4-FFF2-40B4-BE49-F238E27FC236}">
                        <a16:creationId xmlns:a16="http://schemas.microsoft.com/office/drawing/2014/main" id="{B43A3480-23E4-5CE3-18FF-92C028C31E12}"/>
                      </a:ext>
                    </a:extLst>
                  </p:cNvPr>
                  <p:cNvCxnSpPr/>
                  <p:nvPr/>
                </p:nvCxnSpPr>
                <p:spPr>
                  <a:xfrm>
                    <a:off x="1321594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3" name="Straight Connector 52">
                    <a:extLst>
                      <a:ext uri="{FF2B5EF4-FFF2-40B4-BE49-F238E27FC236}">
                        <a16:creationId xmlns:a16="http://schemas.microsoft.com/office/drawing/2014/main" id="{1922E98F-9660-7AA4-92C5-16CC9D2E0948}"/>
                      </a:ext>
                    </a:extLst>
                  </p:cNvPr>
                  <p:cNvCxnSpPr/>
                  <p:nvPr/>
                </p:nvCxnSpPr>
                <p:spPr>
                  <a:xfrm>
                    <a:off x="1458220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4" name="Straight Connector 53">
                    <a:extLst>
                      <a:ext uri="{FF2B5EF4-FFF2-40B4-BE49-F238E27FC236}">
                        <a16:creationId xmlns:a16="http://schemas.microsoft.com/office/drawing/2014/main" id="{C2EF1B97-F9C3-38D5-C0BB-FB7D5129466A}"/>
                      </a:ext>
                    </a:extLst>
                  </p:cNvPr>
                  <p:cNvCxnSpPr/>
                  <p:nvPr/>
                </p:nvCxnSpPr>
                <p:spPr>
                  <a:xfrm>
                    <a:off x="1589784" y="2517699"/>
                    <a:ext cx="0" cy="457089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5" name="Straight Connector 54">
                    <a:extLst>
                      <a:ext uri="{FF2B5EF4-FFF2-40B4-BE49-F238E27FC236}">
                        <a16:creationId xmlns:a16="http://schemas.microsoft.com/office/drawing/2014/main" id="{7E95FC13-8108-0E68-B286-C23822F4B80C}"/>
                      </a:ext>
                    </a:extLst>
                  </p:cNvPr>
                  <p:cNvCxnSpPr/>
                  <p:nvPr/>
                </p:nvCxnSpPr>
                <p:spPr>
                  <a:xfrm>
                    <a:off x="1726406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6" name="Straight Connector 55">
                    <a:extLst>
                      <a:ext uri="{FF2B5EF4-FFF2-40B4-BE49-F238E27FC236}">
                        <a16:creationId xmlns:a16="http://schemas.microsoft.com/office/drawing/2014/main" id="{8DDC4472-2AAB-E015-63D3-407700B229D8}"/>
                      </a:ext>
                    </a:extLst>
                  </p:cNvPr>
                  <p:cNvCxnSpPr/>
                  <p:nvPr/>
                </p:nvCxnSpPr>
                <p:spPr>
                  <a:xfrm>
                    <a:off x="1863032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7" name="Straight Connector 56">
                    <a:extLst>
                      <a:ext uri="{FF2B5EF4-FFF2-40B4-BE49-F238E27FC236}">
                        <a16:creationId xmlns:a16="http://schemas.microsoft.com/office/drawing/2014/main" id="{F32CE49E-2D05-E6C6-5C41-E89F2A899E13}"/>
                      </a:ext>
                    </a:extLst>
                  </p:cNvPr>
                  <p:cNvCxnSpPr/>
                  <p:nvPr/>
                </p:nvCxnSpPr>
                <p:spPr>
                  <a:xfrm>
                    <a:off x="1999655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0" name="Straight Connector 179">
                    <a:extLst>
                      <a:ext uri="{FF2B5EF4-FFF2-40B4-BE49-F238E27FC236}">
                        <a16:creationId xmlns:a16="http://schemas.microsoft.com/office/drawing/2014/main" id="{C5FFAB58-8576-9A40-5AED-3A0A64E3A8BB}"/>
                      </a:ext>
                    </a:extLst>
                  </p:cNvPr>
                  <p:cNvCxnSpPr/>
                  <p:nvPr/>
                </p:nvCxnSpPr>
                <p:spPr>
                  <a:xfrm>
                    <a:off x="2131219" y="2590706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1" name="Straight Connector 180">
                    <a:extLst>
                      <a:ext uri="{FF2B5EF4-FFF2-40B4-BE49-F238E27FC236}">
                        <a16:creationId xmlns:a16="http://schemas.microsoft.com/office/drawing/2014/main" id="{0BC688AA-FC18-F8EC-CD41-5F685179C584}"/>
                      </a:ext>
                    </a:extLst>
                  </p:cNvPr>
                  <p:cNvCxnSpPr/>
                  <p:nvPr/>
                </p:nvCxnSpPr>
                <p:spPr>
                  <a:xfrm>
                    <a:off x="2288085" y="2514525"/>
                    <a:ext cx="0" cy="457089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3" name="Straight Connector 182">
                    <a:extLst>
                      <a:ext uri="{FF2B5EF4-FFF2-40B4-BE49-F238E27FC236}">
                        <a16:creationId xmlns:a16="http://schemas.microsoft.com/office/drawing/2014/main" id="{EDF611A2-A2C6-938E-8008-EBE1D681DA19}"/>
                      </a:ext>
                    </a:extLst>
                  </p:cNvPr>
                  <p:cNvCxnSpPr/>
                  <p:nvPr/>
                </p:nvCxnSpPr>
                <p:spPr>
                  <a:xfrm>
                    <a:off x="2439890" y="2590706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4" name="Straight Connector 183">
                    <a:extLst>
                      <a:ext uri="{FF2B5EF4-FFF2-40B4-BE49-F238E27FC236}">
                        <a16:creationId xmlns:a16="http://schemas.microsoft.com/office/drawing/2014/main" id="{17349BF6-415C-286C-576B-4C09FBF8F572}"/>
                      </a:ext>
                    </a:extLst>
                  </p:cNvPr>
                  <p:cNvCxnSpPr/>
                  <p:nvPr/>
                </p:nvCxnSpPr>
                <p:spPr>
                  <a:xfrm>
                    <a:off x="2591695" y="2590706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5" name="Straight Connector 184">
                    <a:extLst>
                      <a:ext uri="{FF2B5EF4-FFF2-40B4-BE49-F238E27FC236}">
                        <a16:creationId xmlns:a16="http://schemas.microsoft.com/office/drawing/2014/main" id="{53D3CE94-AF35-89D7-010E-2F8026FACBE3}"/>
                      </a:ext>
                    </a:extLst>
                  </p:cNvPr>
                  <p:cNvCxnSpPr/>
                  <p:nvPr/>
                </p:nvCxnSpPr>
                <p:spPr>
                  <a:xfrm>
                    <a:off x="2743499" y="2590706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6" name="Straight Connector 185">
                    <a:extLst>
                      <a:ext uri="{FF2B5EF4-FFF2-40B4-BE49-F238E27FC236}">
                        <a16:creationId xmlns:a16="http://schemas.microsoft.com/office/drawing/2014/main" id="{761665DF-01FF-2169-26A8-315BC65F3A59}"/>
                      </a:ext>
                    </a:extLst>
                  </p:cNvPr>
                  <p:cNvCxnSpPr/>
                  <p:nvPr/>
                </p:nvCxnSpPr>
                <p:spPr>
                  <a:xfrm>
                    <a:off x="2895304" y="2590706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8" name="Straight Connector 187">
                    <a:extLst>
                      <a:ext uri="{FF2B5EF4-FFF2-40B4-BE49-F238E27FC236}">
                        <a16:creationId xmlns:a16="http://schemas.microsoft.com/office/drawing/2014/main" id="{52B82D6F-BD6C-DF27-B181-0701DF249F23}"/>
                      </a:ext>
                    </a:extLst>
                  </p:cNvPr>
                  <p:cNvCxnSpPr/>
                  <p:nvPr/>
                </p:nvCxnSpPr>
                <p:spPr>
                  <a:xfrm>
                    <a:off x="3047109" y="2514525"/>
                    <a:ext cx="0" cy="457089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6167" name="Group 192">
                  <a:extLst>
                    <a:ext uri="{FF2B5EF4-FFF2-40B4-BE49-F238E27FC236}">
                      <a16:creationId xmlns:a16="http://schemas.microsoft.com/office/drawing/2014/main" id="{A94BAA2F-E365-C57C-EB24-D74D6BB4A85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371600" y="2514600"/>
                  <a:ext cx="1828800" cy="457200"/>
                  <a:chOff x="1295400" y="2514600"/>
                  <a:chExt cx="3886201" cy="457200"/>
                </a:xfrm>
              </p:grpSpPr>
              <p:cxnSp>
                <p:nvCxnSpPr>
                  <p:cNvPr id="32" name="Straight Connector 31">
                    <a:extLst>
                      <a:ext uri="{FF2B5EF4-FFF2-40B4-BE49-F238E27FC236}">
                        <a16:creationId xmlns:a16="http://schemas.microsoft.com/office/drawing/2014/main" id="{28086557-B10F-48AB-075F-27EE2F6E596C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1295400" y="2743070"/>
                    <a:ext cx="3886201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4" name="Straight Connector 33">
                    <a:extLst>
                      <a:ext uri="{FF2B5EF4-FFF2-40B4-BE49-F238E27FC236}">
                        <a16:creationId xmlns:a16="http://schemas.microsoft.com/office/drawing/2014/main" id="{22666D1D-43D7-0937-017F-038EADB371A5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4159450" y="2514525"/>
                    <a:ext cx="0" cy="457089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5" name="Straight Connector 34">
                    <a:extLst>
                      <a:ext uri="{FF2B5EF4-FFF2-40B4-BE49-F238E27FC236}">
                        <a16:creationId xmlns:a16="http://schemas.microsoft.com/office/drawing/2014/main" id="{5F984927-E79A-D255-A590-58C9DE98B4E7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3953669" y="2590707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6" name="Straight Connector 35">
                    <a:extLst>
                      <a:ext uri="{FF2B5EF4-FFF2-40B4-BE49-F238E27FC236}">
                        <a16:creationId xmlns:a16="http://schemas.microsoft.com/office/drawing/2014/main" id="{0F04C7C3-143C-6FAE-779E-3EB7598E9381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3751263" y="2590707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7" name="Straight Connector 36">
                    <a:extLst>
                      <a:ext uri="{FF2B5EF4-FFF2-40B4-BE49-F238E27FC236}">
                        <a16:creationId xmlns:a16="http://schemas.microsoft.com/office/drawing/2014/main" id="{5254E4A6-CDE6-5575-9CBF-5E65F3BF8055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3545484" y="2590707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8" name="Straight Connector 37">
                    <a:extLst>
                      <a:ext uri="{FF2B5EF4-FFF2-40B4-BE49-F238E27FC236}">
                        <a16:creationId xmlns:a16="http://schemas.microsoft.com/office/drawing/2014/main" id="{F82E4D01-ABFE-A7CE-21D5-F95744B0DB1B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3339704" y="2590707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" name="Straight Connector 38">
                    <a:extLst>
                      <a:ext uri="{FF2B5EF4-FFF2-40B4-BE49-F238E27FC236}">
                        <a16:creationId xmlns:a16="http://schemas.microsoft.com/office/drawing/2014/main" id="{C7995B0D-C7EF-0C70-9057-D4AA36FEBCC5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3137297" y="2514525"/>
                    <a:ext cx="0" cy="457089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0" name="Straight Connector 39">
                    <a:extLst>
                      <a:ext uri="{FF2B5EF4-FFF2-40B4-BE49-F238E27FC236}">
                        <a16:creationId xmlns:a16="http://schemas.microsoft.com/office/drawing/2014/main" id="{DD41B43E-F5B9-6655-5196-242EE50EE424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931519" y="2590707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" name="Straight Connector 40">
                    <a:extLst>
                      <a:ext uri="{FF2B5EF4-FFF2-40B4-BE49-F238E27FC236}">
                        <a16:creationId xmlns:a16="http://schemas.microsoft.com/office/drawing/2014/main" id="{730B07CC-7447-B6DB-1CF2-65C7D0A62D17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725738" y="2590707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0" name="Straight Connector 189">
                    <a:extLst>
                      <a:ext uri="{FF2B5EF4-FFF2-40B4-BE49-F238E27FC236}">
                        <a16:creationId xmlns:a16="http://schemas.microsoft.com/office/drawing/2014/main" id="{68F16A2D-64CE-F39B-A278-7A0FC93DE23F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513212" y="2590707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1" name="Straight Connector 190">
                    <a:extLst>
                      <a:ext uri="{FF2B5EF4-FFF2-40B4-BE49-F238E27FC236}">
                        <a16:creationId xmlns:a16="http://schemas.microsoft.com/office/drawing/2014/main" id="{545C71AD-5821-E0A9-E60A-393B4F4EDB94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300685" y="2590707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2" name="Straight Connector 191">
                    <a:extLst>
                      <a:ext uri="{FF2B5EF4-FFF2-40B4-BE49-F238E27FC236}">
                        <a16:creationId xmlns:a16="http://schemas.microsoft.com/office/drawing/2014/main" id="{46162E47-3D4F-2FA4-FD6F-930360B769BC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132013" y="2514525"/>
                    <a:ext cx="0" cy="457089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6168" name="Group 217">
                  <a:extLst>
                    <a:ext uri="{FF2B5EF4-FFF2-40B4-BE49-F238E27FC236}">
                      <a16:creationId xmlns:a16="http://schemas.microsoft.com/office/drawing/2014/main" id="{AAC768C4-5BB2-73B9-815D-0A7C2633DDB6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7696200" y="2514600"/>
                  <a:ext cx="1066800" cy="460177"/>
                  <a:chOff x="3505200" y="2514600"/>
                  <a:chExt cx="5257800" cy="460177"/>
                </a:xfrm>
              </p:grpSpPr>
              <p:cxnSp>
                <p:nvCxnSpPr>
                  <p:cNvPr id="20" name="Straight Connector 19">
                    <a:extLst>
                      <a:ext uri="{FF2B5EF4-FFF2-40B4-BE49-F238E27FC236}">
                        <a16:creationId xmlns:a16="http://schemas.microsoft.com/office/drawing/2014/main" id="{C903404E-2EE4-EE60-02CF-4BA8296B6B98}"/>
                      </a:ext>
                    </a:extLst>
                  </p:cNvPr>
                  <p:cNvCxnSpPr/>
                  <p:nvPr/>
                </p:nvCxnSpPr>
                <p:spPr>
                  <a:xfrm>
                    <a:off x="3505200" y="2743069"/>
                    <a:ext cx="525780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" name="Straight Connector 3">
                    <a:extLst>
                      <a:ext uri="{FF2B5EF4-FFF2-40B4-BE49-F238E27FC236}">
                        <a16:creationId xmlns:a16="http://schemas.microsoft.com/office/drawing/2014/main" id="{F8DCBB45-BF95-7EDB-CBA5-5DE93BAA0642}"/>
                      </a:ext>
                    </a:extLst>
                  </p:cNvPr>
                  <p:cNvCxnSpPr/>
                  <p:nvPr/>
                </p:nvCxnSpPr>
                <p:spPr>
                  <a:xfrm>
                    <a:off x="6384471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" name="Straight Connector 5">
                    <a:extLst>
                      <a:ext uri="{FF2B5EF4-FFF2-40B4-BE49-F238E27FC236}">
                        <a16:creationId xmlns:a16="http://schemas.microsoft.com/office/drawing/2014/main" id="{808C790B-A06A-14E1-10BE-AA695D216DB1}"/>
                      </a:ext>
                    </a:extLst>
                  </p:cNvPr>
                  <p:cNvCxnSpPr/>
                  <p:nvPr/>
                </p:nvCxnSpPr>
                <p:spPr>
                  <a:xfrm>
                    <a:off x="6642669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" name="Straight Connector 6">
                    <a:extLst>
                      <a:ext uri="{FF2B5EF4-FFF2-40B4-BE49-F238E27FC236}">
                        <a16:creationId xmlns:a16="http://schemas.microsoft.com/office/drawing/2014/main" id="{DA83238B-C7A2-3D31-E7F9-9B49179BF759}"/>
                      </a:ext>
                    </a:extLst>
                  </p:cNvPr>
                  <p:cNvCxnSpPr/>
                  <p:nvPr/>
                </p:nvCxnSpPr>
                <p:spPr>
                  <a:xfrm>
                    <a:off x="6908689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" name="Straight Connector 7">
                    <a:extLst>
                      <a:ext uri="{FF2B5EF4-FFF2-40B4-BE49-F238E27FC236}">
                        <a16:creationId xmlns:a16="http://schemas.microsoft.com/office/drawing/2014/main" id="{CC35848D-1B3A-B062-5641-7B908238CB3E}"/>
                      </a:ext>
                    </a:extLst>
                  </p:cNvPr>
                  <p:cNvCxnSpPr/>
                  <p:nvPr/>
                </p:nvCxnSpPr>
                <p:spPr>
                  <a:xfrm>
                    <a:off x="7166882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" name="Straight Connector 24">
                    <a:extLst>
                      <a:ext uri="{FF2B5EF4-FFF2-40B4-BE49-F238E27FC236}">
                        <a16:creationId xmlns:a16="http://schemas.microsoft.com/office/drawing/2014/main" id="{8B8E1676-E373-D777-DC21-164DB5722625}"/>
                      </a:ext>
                    </a:extLst>
                  </p:cNvPr>
                  <p:cNvCxnSpPr/>
                  <p:nvPr/>
                </p:nvCxnSpPr>
                <p:spPr>
                  <a:xfrm>
                    <a:off x="7425080" y="2517699"/>
                    <a:ext cx="0" cy="457089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" name="Straight Connector 25">
                    <a:extLst>
                      <a:ext uri="{FF2B5EF4-FFF2-40B4-BE49-F238E27FC236}">
                        <a16:creationId xmlns:a16="http://schemas.microsoft.com/office/drawing/2014/main" id="{71514AFE-6020-7D8A-3046-F6DA89C7C102}"/>
                      </a:ext>
                    </a:extLst>
                  </p:cNvPr>
                  <p:cNvCxnSpPr/>
                  <p:nvPr/>
                </p:nvCxnSpPr>
                <p:spPr>
                  <a:xfrm>
                    <a:off x="7683273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" name="Straight Connector 26">
                    <a:extLst>
                      <a:ext uri="{FF2B5EF4-FFF2-40B4-BE49-F238E27FC236}">
                        <a16:creationId xmlns:a16="http://schemas.microsoft.com/office/drawing/2014/main" id="{A9A95938-F20C-6D9A-80DB-7CDB346EE33E}"/>
                      </a:ext>
                    </a:extLst>
                  </p:cNvPr>
                  <p:cNvCxnSpPr/>
                  <p:nvPr/>
                </p:nvCxnSpPr>
                <p:spPr>
                  <a:xfrm>
                    <a:off x="7941471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" name="Straight Connector 27">
                    <a:extLst>
                      <a:ext uri="{FF2B5EF4-FFF2-40B4-BE49-F238E27FC236}">
                        <a16:creationId xmlns:a16="http://schemas.microsoft.com/office/drawing/2014/main" id="{A749666A-6C98-CF98-9E16-690071FF76E8}"/>
                      </a:ext>
                    </a:extLst>
                  </p:cNvPr>
                  <p:cNvCxnSpPr/>
                  <p:nvPr/>
                </p:nvCxnSpPr>
                <p:spPr>
                  <a:xfrm>
                    <a:off x="8207491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" name="Straight Connector 28">
                    <a:extLst>
                      <a:ext uri="{FF2B5EF4-FFF2-40B4-BE49-F238E27FC236}">
                        <a16:creationId xmlns:a16="http://schemas.microsoft.com/office/drawing/2014/main" id="{5CA0F403-9123-BD6E-A7A1-B5B523D9F2D0}"/>
                      </a:ext>
                    </a:extLst>
                  </p:cNvPr>
                  <p:cNvCxnSpPr/>
                  <p:nvPr/>
                </p:nvCxnSpPr>
                <p:spPr>
                  <a:xfrm>
                    <a:off x="8465684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0" name="Straight Connector 29">
                    <a:extLst>
                      <a:ext uri="{FF2B5EF4-FFF2-40B4-BE49-F238E27FC236}">
                        <a16:creationId xmlns:a16="http://schemas.microsoft.com/office/drawing/2014/main" id="{FB871B8D-8D00-17BA-86DF-3A7A05BE2252}"/>
                      </a:ext>
                    </a:extLst>
                  </p:cNvPr>
                  <p:cNvCxnSpPr/>
                  <p:nvPr/>
                </p:nvCxnSpPr>
                <p:spPr>
                  <a:xfrm>
                    <a:off x="8723882" y="2517699"/>
                    <a:ext cx="0" cy="457089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5" name="Straight Connector 194">
                    <a:extLst>
                      <a:ext uri="{FF2B5EF4-FFF2-40B4-BE49-F238E27FC236}">
                        <a16:creationId xmlns:a16="http://schemas.microsoft.com/office/drawing/2014/main" id="{14A7CA5E-AFA1-379F-DF57-2427862A9347}"/>
                      </a:ext>
                    </a:extLst>
                  </p:cNvPr>
                  <p:cNvCxnSpPr/>
                  <p:nvPr/>
                </p:nvCxnSpPr>
                <p:spPr>
                  <a:xfrm>
                    <a:off x="6126278" y="2514525"/>
                    <a:ext cx="0" cy="457089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6" name="Straight Connector 205">
                    <a:extLst>
                      <a:ext uri="{FF2B5EF4-FFF2-40B4-BE49-F238E27FC236}">
                        <a16:creationId xmlns:a16="http://schemas.microsoft.com/office/drawing/2014/main" id="{4058916F-E201-4CB4-5F31-9FF9A9FA85C4}"/>
                      </a:ext>
                    </a:extLst>
                  </p:cNvPr>
                  <p:cNvCxnSpPr/>
                  <p:nvPr/>
                </p:nvCxnSpPr>
                <p:spPr>
                  <a:xfrm>
                    <a:off x="5868080" y="2590706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7" name="Straight Connector 206">
                    <a:extLst>
                      <a:ext uri="{FF2B5EF4-FFF2-40B4-BE49-F238E27FC236}">
                        <a16:creationId xmlns:a16="http://schemas.microsoft.com/office/drawing/2014/main" id="{D9F82E78-1F98-1DB5-7083-1FF3362E0C49}"/>
                      </a:ext>
                    </a:extLst>
                  </p:cNvPr>
                  <p:cNvCxnSpPr/>
                  <p:nvPr/>
                </p:nvCxnSpPr>
                <p:spPr>
                  <a:xfrm>
                    <a:off x="5641184" y="2590706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8" name="Straight Connector 207">
                    <a:extLst>
                      <a:ext uri="{FF2B5EF4-FFF2-40B4-BE49-F238E27FC236}">
                        <a16:creationId xmlns:a16="http://schemas.microsoft.com/office/drawing/2014/main" id="{EC1DAF27-06EE-E369-3C7F-D1E934A1E91A}"/>
                      </a:ext>
                    </a:extLst>
                  </p:cNvPr>
                  <p:cNvCxnSpPr/>
                  <p:nvPr/>
                </p:nvCxnSpPr>
                <p:spPr>
                  <a:xfrm>
                    <a:off x="5406461" y="2590706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9" name="Straight Connector 208">
                    <a:extLst>
                      <a:ext uri="{FF2B5EF4-FFF2-40B4-BE49-F238E27FC236}">
                        <a16:creationId xmlns:a16="http://schemas.microsoft.com/office/drawing/2014/main" id="{B88EBE36-DFEE-F714-254F-D2A3E38BA748}"/>
                      </a:ext>
                    </a:extLst>
                  </p:cNvPr>
                  <p:cNvCxnSpPr/>
                  <p:nvPr/>
                </p:nvCxnSpPr>
                <p:spPr>
                  <a:xfrm>
                    <a:off x="5179559" y="2590706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0" name="Straight Connector 209">
                    <a:extLst>
                      <a:ext uri="{FF2B5EF4-FFF2-40B4-BE49-F238E27FC236}">
                        <a16:creationId xmlns:a16="http://schemas.microsoft.com/office/drawing/2014/main" id="{E9E01065-F967-9E33-A9EA-602698DDDE72}"/>
                      </a:ext>
                    </a:extLst>
                  </p:cNvPr>
                  <p:cNvCxnSpPr/>
                  <p:nvPr/>
                </p:nvCxnSpPr>
                <p:spPr>
                  <a:xfrm>
                    <a:off x="4952662" y="2514525"/>
                    <a:ext cx="0" cy="457089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1" name="Straight Connector 210">
                    <a:extLst>
                      <a:ext uri="{FF2B5EF4-FFF2-40B4-BE49-F238E27FC236}">
                        <a16:creationId xmlns:a16="http://schemas.microsoft.com/office/drawing/2014/main" id="{B4702582-2671-3845-C301-10827E94B740}"/>
                      </a:ext>
                    </a:extLst>
                  </p:cNvPr>
                  <p:cNvCxnSpPr/>
                  <p:nvPr/>
                </p:nvCxnSpPr>
                <p:spPr>
                  <a:xfrm>
                    <a:off x="4725761" y="2590706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2" name="Straight Connector 211">
                    <a:extLst>
                      <a:ext uri="{FF2B5EF4-FFF2-40B4-BE49-F238E27FC236}">
                        <a16:creationId xmlns:a16="http://schemas.microsoft.com/office/drawing/2014/main" id="{2108593A-10ED-701A-E063-11D9AA265F23}"/>
                      </a:ext>
                    </a:extLst>
                  </p:cNvPr>
                  <p:cNvCxnSpPr/>
                  <p:nvPr/>
                </p:nvCxnSpPr>
                <p:spPr>
                  <a:xfrm>
                    <a:off x="4498864" y="2590706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3" name="Straight Connector 212">
                    <a:extLst>
                      <a:ext uri="{FF2B5EF4-FFF2-40B4-BE49-F238E27FC236}">
                        <a16:creationId xmlns:a16="http://schemas.microsoft.com/office/drawing/2014/main" id="{E3B8F492-1C6E-2EC6-FE85-9F290EEBFBEA}"/>
                      </a:ext>
                    </a:extLst>
                  </p:cNvPr>
                  <p:cNvCxnSpPr/>
                  <p:nvPr/>
                </p:nvCxnSpPr>
                <p:spPr>
                  <a:xfrm>
                    <a:off x="4264141" y="2590706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4" name="Straight Connector 213">
                    <a:extLst>
                      <a:ext uri="{FF2B5EF4-FFF2-40B4-BE49-F238E27FC236}">
                        <a16:creationId xmlns:a16="http://schemas.microsoft.com/office/drawing/2014/main" id="{2A8B1332-39D4-38E6-BF6C-DA287C617247}"/>
                      </a:ext>
                    </a:extLst>
                  </p:cNvPr>
                  <p:cNvCxnSpPr/>
                  <p:nvPr/>
                </p:nvCxnSpPr>
                <p:spPr>
                  <a:xfrm>
                    <a:off x="4037239" y="2590706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6" name="Straight Connector 215">
                    <a:extLst>
                      <a:ext uri="{FF2B5EF4-FFF2-40B4-BE49-F238E27FC236}">
                        <a16:creationId xmlns:a16="http://schemas.microsoft.com/office/drawing/2014/main" id="{22163937-627B-EDC8-4EB8-2CF7C5FA4D4D}"/>
                      </a:ext>
                    </a:extLst>
                  </p:cNvPr>
                  <p:cNvCxnSpPr/>
                  <p:nvPr/>
                </p:nvCxnSpPr>
                <p:spPr>
                  <a:xfrm>
                    <a:off x="3810343" y="2514525"/>
                    <a:ext cx="0" cy="457089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6163" name="TextBox 220">
                <a:extLst>
                  <a:ext uri="{FF2B5EF4-FFF2-40B4-BE49-F238E27FC236}">
                    <a16:creationId xmlns:a16="http://schemas.microsoft.com/office/drawing/2014/main" id="{83E569D8-871A-EB88-05BD-B364780374A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371600" y="2209800"/>
                <a:ext cx="762000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400"/>
                  <a:t>0</a:t>
                </a:r>
              </a:p>
            </p:txBody>
          </p:sp>
          <p:sp>
            <p:nvSpPr>
              <p:cNvPr id="6164" name="TextBox 221">
                <a:extLst>
                  <a:ext uri="{FF2B5EF4-FFF2-40B4-BE49-F238E27FC236}">
                    <a16:creationId xmlns:a16="http://schemas.microsoft.com/office/drawing/2014/main" id="{4C304C23-A7C4-FFAB-EC3C-FBF36C17864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905000" y="2209800"/>
                <a:ext cx="762000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400"/>
                  <a:t>50</a:t>
                </a:r>
              </a:p>
            </p:txBody>
          </p:sp>
        </p:grpSp>
      </p:grp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8DB8B7B3-870F-D5CD-B4DA-196A2DDD1181}"/>
              </a:ext>
            </a:extLst>
          </p:cNvPr>
          <p:cNvCxnSpPr>
            <a:cxnSpLocks/>
          </p:cNvCxnSpPr>
          <p:nvPr/>
        </p:nvCxnSpPr>
        <p:spPr>
          <a:xfrm>
            <a:off x="2702947" y="1036320"/>
            <a:ext cx="48191" cy="3383280"/>
          </a:xfrm>
          <a:prstGeom prst="line">
            <a:avLst/>
          </a:prstGeom>
          <a:ln w="28575">
            <a:solidFill>
              <a:srgbClr val="9BBF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C224BFF-5CC4-459B-3DBE-F7A6E519FE99}"/>
              </a:ext>
            </a:extLst>
          </p:cNvPr>
          <p:cNvCxnSpPr>
            <a:cxnSpLocks/>
          </p:cNvCxnSpPr>
          <p:nvPr/>
        </p:nvCxnSpPr>
        <p:spPr>
          <a:xfrm>
            <a:off x="3619500" y="1036320"/>
            <a:ext cx="0" cy="3383280"/>
          </a:xfrm>
          <a:prstGeom prst="line">
            <a:avLst/>
          </a:prstGeom>
          <a:ln w="28575">
            <a:solidFill>
              <a:srgbClr val="7488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3F27320-4E28-FEFE-8458-C64F3AD1465C}"/>
              </a:ext>
            </a:extLst>
          </p:cNvPr>
          <p:cNvCxnSpPr>
            <a:cxnSpLocks/>
          </p:cNvCxnSpPr>
          <p:nvPr/>
        </p:nvCxnSpPr>
        <p:spPr>
          <a:xfrm>
            <a:off x="9829800" y="1036320"/>
            <a:ext cx="0" cy="3383280"/>
          </a:xfrm>
          <a:prstGeom prst="line">
            <a:avLst/>
          </a:prstGeom>
          <a:ln w="28575">
            <a:solidFill>
              <a:srgbClr val="FF89C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907F06CF-5F12-D7F5-A693-CD316FC01FD8}"/>
              </a:ext>
            </a:extLst>
          </p:cNvPr>
          <p:cNvSpPr/>
          <p:nvPr/>
        </p:nvSpPr>
        <p:spPr>
          <a:xfrm>
            <a:off x="3276600" y="350520"/>
            <a:ext cx="685800" cy="685800"/>
          </a:xfrm>
          <a:prstGeom prst="rect">
            <a:avLst/>
          </a:prstGeom>
          <a:solidFill>
            <a:srgbClr val="96D2DE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10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FF7C6E1-25E4-F0C1-A6AF-F720C81C7319}"/>
              </a:ext>
            </a:extLst>
          </p:cNvPr>
          <p:cNvCxnSpPr>
            <a:cxnSpLocks/>
          </p:cNvCxnSpPr>
          <p:nvPr/>
        </p:nvCxnSpPr>
        <p:spPr>
          <a:xfrm>
            <a:off x="2687638" y="1569720"/>
            <a:ext cx="7156450" cy="0"/>
          </a:xfrm>
          <a:prstGeom prst="line">
            <a:avLst/>
          </a:prstGeom>
          <a:ln w="38100">
            <a:solidFill>
              <a:srgbClr val="96D2D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184B49B-0A69-4BA3-88DB-526258B2A749}"/>
              </a:ext>
            </a:extLst>
          </p:cNvPr>
          <p:cNvSpPr/>
          <p:nvPr/>
        </p:nvSpPr>
        <p:spPr>
          <a:xfrm>
            <a:off x="2550547" y="731520"/>
            <a:ext cx="304800" cy="304800"/>
          </a:xfrm>
          <a:prstGeom prst="rect">
            <a:avLst/>
          </a:prstGeom>
          <a:solidFill>
            <a:srgbClr val="96D2DE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42F1B6C-8DB3-82DB-BEFA-253D9D51E949}"/>
              </a:ext>
            </a:extLst>
          </p:cNvPr>
          <p:cNvSpPr/>
          <p:nvPr/>
        </p:nvSpPr>
        <p:spPr>
          <a:xfrm>
            <a:off x="9590088" y="579120"/>
            <a:ext cx="457200" cy="457200"/>
          </a:xfrm>
          <a:prstGeom prst="rect">
            <a:avLst/>
          </a:prstGeom>
          <a:solidFill>
            <a:srgbClr val="96D2DE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</a:t>
            </a:r>
          </a:p>
        </p:txBody>
      </p:sp>
      <p:sp>
        <p:nvSpPr>
          <p:cNvPr id="19" name="Isosceles Triangle 18">
            <a:extLst>
              <a:ext uri="{FF2B5EF4-FFF2-40B4-BE49-F238E27FC236}">
                <a16:creationId xmlns:a16="http://schemas.microsoft.com/office/drawing/2014/main" id="{389332FB-CB97-C3F0-FB64-DAE6E0D59C88}"/>
              </a:ext>
            </a:extLst>
          </p:cNvPr>
          <p:cNvSpPr/>
          <p:nvPr/>
        </p:nvSpPr>
        <p:spPr>
          <a:xfrm>
            <a:off x="4302125" y="1569720"/>
            <a:ext cx="469900" cy="404812"/>
          </a:xfrm>
          <a:prstGeom prst="triangle">
            <a:avLst/>
          </a:prstGeom>
          <a:solidFill>
            <a:srgbClr val="9D85BD"/>
          </a:solidFill>
          <a:ln w="28575">
            <a:solidFill>
              <a:srgbClr val="7030A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FFFF"/>
              </a:solidFill>
              <a:ea typeface="ＭＳ Ｐゴシック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439083F-2595-C368-E425-B9EFEB64DB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3943588"/>
            <a:ext cx="137884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9BBF9C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-355 kJ/kg</a:t>
            </a:r>
            <a:endParaRPr lang="en-US" altLang="en-US" sz="1600" b="1" dirty="0">
              <a:solidFill>
                <a:srgbClr val="9BBF9C"/>
              </a:solidFill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D5AB845-B592-2DD1-3F52-C494005344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1940" y="3943588"/>
            <a:ext cx="229006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7488C6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65 kJ/kg</a:t>
            </a:r>
            <a:endParaRPr lang="en-US" altLang="en-US" sz="1600" b="1" dirty="0">
              <a:solidFill>
                <a:srgbClr val="7488C6"/>
              </a:solidFill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4222D49-6D11-8E44-E6B1-658546F31B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39731" y="3943588"/>
            <a:ext cx="229006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FF89CF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2920 kJ/kg</a:t>
            </a:r>
            <a:endParaRPr lang="en-US" altLang="en-US" sz="1600" b="1" dirty="0">
              <a:solidFill>
                <a:srgbClr val="FF89CF"/>
              </a:solidFill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6284" name="Object 150">
            <a:extLst>
              <a:ext uri="{FF2B5EF4-FFF2-40B4-BE49-F238E27FC236}">
                <a16:creationId xmlns:a16="http://schemas.microsoft.com/office/drawing/2014/main" id="{A4B873D2-4634-DCE9-BE96-8DB7C92A506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4493734"/>
              </p:ext>
            </p:extLst>
          </p:nvPr>
        </p:nvGraphicFramePr>
        <p:xfrm>
          <a:off x="671470" y="4899997"/>
          <a:ext cx="1399085" cy="13585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925675" imgH="14478000" progId="Equation.3">
                  <p:embed/>
                </p:oleObj>
              </mc:Choice>
              <mc:Fallback>
                <p:oleObj name="Equation" r:id="rId2" imgW="14925675" imgH="14478000" progId="Equation.3">
                  <p:embed/>
                  <p:pic>
                    <p:nvPicPr>
                      <p:cNvPr id="155" name="Object 150">
                        <a:extLst>
                          <a:ext uri="{FF2B5EF4-FFF2-40B4-BE49-F238E27FC236}">
                            <a16:creationId xmlns:a16="http://schemas.microsoft.com/office/drawing/2014/main" id="{D22C7418-4517-46B1-B1CF-3D409F8C4FD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470" y="4899997"/>
                        <a:ext cx="1399085" cy="135853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85" name="Object 151">
            <a:extLst>
              <a:ext uri="{FF2B5EF4-FFF2-40B4-BE49-F238E27FC236}">
                <a16:creationId xmlns:a16="http://schemas.microsoft.com/office/drawing/2014/main" id="{D2ADB4CA-B8BE-6148-AE44-D3E3F01A495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8451552"/>
              </p:ext>
            </p:extLst>
          </p:nvPr>
        </p:nvGraphicFramePr>
        <p:xfrm>
          <a:off x="3282704" y="4787256"/>
          <a:ext cx="1971921" cy="16262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554575" imgH="14478000" progId="Equation.3">
                  <p:embed/>
                </p:oleObj>
              </mc:Choice>
              <mc:Fallback>
                <p:oleObj name="Equation" r:id="rId4" imgW="17554575" imgH="14478000" progId="Equation.3">
                  <p:embed/>
                  <p:pic>
                    <p:nvPicPr>
                      <p:cNvPr id="157" name="Object 151">
                        <a:extLst>
                          <a:ext uri="{FF2B5EF4-FFF2-40B4-BE49-F238E27FC236}">
                            <a16:creationId xmlns:a16="http://schemas.microsoft.com/office/drawing/2014/main" id="{E97D13E4-10DF-4DE0-BD33-3445623402D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2704" y="4787256"/>
                        <a:ext cx="1971921" cy="162626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286" name="Arrow: Right 6285">
            <a:extLst>
              <a:ext uri="{FF2B5EF4-FFF2-40B4-BE49-F238E27FC236}">
                <a16:creationId xmlns:a16="http://schemas.microsoft.com/office/drawing/2014/main" id="{DC58803A-8C61-6502-097C-C4417819986F}"/>
              </a:ext>
            </a:extLst>
          </p:cNvPr>
          <p:cNvSpPr/>
          <p:nvPr/>
        </p:nvSpPr>
        <p:spPr>
          <a:xfrm>
            <a:off x="2291094" y="5400392"/>
            <a:ext cx="691498" cy="338637"/>
          </a:xfrm>
          <a:prstGeom prst="rightArrow">
            <a:avLst/>
          </a:prstGeom>
          <a:solidFill>
            <a:srgbClr val="9D85BD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04" name="TextBox 145">
            <a:extLst>
              <a:ext uri="{FF2B5EF4-FFF2-40B4-BE49-F238E27FC236}">
                <a16:creationId xmlns:a16="http://schemas.microsoft.com/office/drawing/2014/main" id="{A212092F-6803-4FA7-B0E6-CDDA08411E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6639" y="5181952"/>
            <a:ext cx="3276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ea typeface="Calibri" panose="020F0502020204030204" pitchFamily="34" charset="0"/>
                <a:cs typeface="Calibri" panose="020F0502020204030204" pitchFamily="34" charset="0"/>
              </a:rPr>
              <a:t>-355(4) + 65(10) + 2920(6) </a:t>
            </a:r>
          </a:p>
        </p:txBody>
      </p:sp>
      <p:sp>
        <p:nvSpPr>
          <p:cNvPr id="12305" name="TextBox 146">
            <a:extLst>
              <a:ext uri="{FF2B5EF4-FFF2-40B4-BE49-F238E27FC236}">
                <a16:creationId xmlns:a16="http://schemas.microsoft.com/office/drawing/2014/main" id="{7FC6578E-6A63-4211-AB3D-5AB42BB050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54839" y="5582002"/>
            <a:ext cx="1676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ea typeface="Calibri" panose="020F0502020204030204" pitchFamily="34" charset="0"/>
                <a:cs typeface="Calibri" panose="020F0502020204030204" pitchFamily="34" charset="0"/>
              </a:rPr>
              <a:t>4 + 10 + 6</a:t>
            </a:r>
          </a:p>
        </p:txBody>
      </p:sp>
      <p:cxnSp>
        <p:nvCxnSpPr>
          <p:cNvPr id="160" name="Straight Connector 159">
            <a:extLst>
              <a:ext uri="{FF2B5EF4-FFF2-40B4-BE49-F238E27FC236}">
                <a16:creationId xmlns:a16="http://schemas.microsoft.com/office/drawing/2014/main" id="{630B9345-AE84-4945-ACC9-63BDF3688835}"/>
              </a:ext>
            </a:extLst>
          </p:cNvPr>
          <p:cNvCxnSpPr/>
          <p:nvPr/>
        </p:nvCxnSpPr>
        <p:spPr>
          <a:xfrm flipV="1">
            <a:off x="6421439" y="5562952"/>
            <a:ext cx="2743200" cy="190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07" name="TextBox 147">
            <a:extLst>
              <a:ext uri="{FF2B5EF4-FFF2-40B4-BE49-F238E27FC236}">
                <a16:creationId xmlns:a16="http://schemas.microsoft.com/office/drawing/2014/main" id="{03008DB4-2EAB-4BBE-A1A5-2050520140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40839" y="5334353"/>
            <a:ext cx="609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/>
              <a:t>=</a:t>
            </a:r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D0F544DD-E0A9-4B44-80D7-C36A73ED9C06}"/>
              </a:ext>
            </a:extLst>
          </p:cNvPr>
          <p:cNvSpPr txBox="1"/>
          <p:nvPr/>
        </p:nvSpPr>
        <p:spPr>
          <a:xfrm>
            <a:off x="9774239" y="5334353"/>
            <a:ext cx="16764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rgbClr val="9D85B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840 kJ/kg</a:t>
            </a:r>
          </a:p>
        </p:txBody>
      </p:sp>
      <p:sp>
        <p:nvSpPr>
          <p:cNvPr id="6287" name="Arrow: Right 6286">
            <a:extLst>
              <a:ext uri="{FF2B5EF4-FFF2-40B4-BE49-F238E27FC236}">
                <a16:creationId xmlns:a16="http://schemas.microsoft.com/office/drawing/2014/main" id="{08E2EC8B-BB2E-1C98-D65C-64AF1381EE36}"/>
              </a:ext>
            </a:extLst>
          </p:cNvPr>
          <p:cNvSpPr/>
          <p:nvPr/>
        </p:nvSpPr>
        <p:spPr>
          <a:xfrm>
            <a:off x="5404502" y="5400392"/>
            <a:ext cx="691498" cy="338637"/>
          </a:xfrm>
          <a:prstGeom prst="rightArrow">
            <a:avLst/>
          </a:prstGeom>
          <a:solidFill>
            <a:srgbClr val="9D85BD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288" name="Straight Connector 6287">
            <a:extLst>
              <a:ext uri="{FF2B5EF4-FFF2-40B4-BE49-F238E27FC236}">
                <a16:creationId xmlns:a16="http://schemas.microsoft.com/office/drawing/2014/main" id="{DA67E5A5-8863-9774-4B58-9182EE48A0D1}"/>
              </a:ext>
            </a:extLst>
          </p:cNvPr>
          <p:cNvCxnSpPr>
            <a:cxnSpLocks/>
          </p:cNvCxnSpPr>
          <p:nvPr/>
        </p:nvCxnSpPr>
        <p:spPr>
          <a:xfrm>
            <a:off x="5338805" y="1569720"/>
            <a:ext cx="0" cy="2849880"/>
          </a:xfrm>
          <a:prstGeom prst="line">
            <a:avLst/>
          </a:prstGeom>
          <a:ln w="28575">
            <a:solidFill>
              <a:srgbClr val="9D85B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93" name="Isosceles Triangle 6292">
            <a:extLst>
              <a:ext uri="{FF2B5EF4-FFF2-40B4-BE49-F238E27FC236}">
                <a16:creationId xmlns:a16="http://schemas.microsoft.com/office/drawing/2014/main" id="{5479AB8A-A681-7E8C-65A2-FA7FE830AABB}"/>
              </a:ext>
            </a:extLst>
          </p:cNvPr>
          <p:cNvSpPr/>
          <p:nvPr/>
        </p:nvSpPr>
        <p:spPr>
          <a:xfrm>
            <a:off x="5100889" y="1585419"/>
            <a:ext cx="469900" cy="404812"/>
          </a:xfrm>
          <a:prstGeom prst="triangle">
            <a:avLst/>
          </a:prstGeom>
          <a:solidFill>
            <a:srgbClr val="9D85BD"/>
          </a:solidFill>
          <a:ln w="28575">
            <a:solidFill>
              <a:srgbClr val="7030A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FFFF"/>
              </a:solidFill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5658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6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6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8" grpId="0"/>
      <p:bldP spid="22" grpId="0"/>
      <p:bldP spid="24" grpId="0"/>
      <p:bldP spid="6286" grpId="0" animBg="1"/>
      <p:bldP spid="12304" grpId="0"/>
      <p:bldP spid="12305" grpId="0"/>
      <p:bldP spid="12307" grpId="0"/>
      <p:bldP spid="162" grpId="0"/>
      <p:bldP spid="6287" grpId="0" animBg="1"/>
      <p:bldP spid="629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EFF480-810A-16D3-6AC0-168D0FC8A5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23">
            <a:extLst>
              <a:ext uri="{FF2B5EF4-FFF2-40B4-BE49-F238E27FC236}">
                <a16:creationId xmlns:a16="http://schemas.microsoft.com/office/drawing/2014/main" id="{B5296672-0B72-5AFF-8EBE-E49210B5E02C}"/>
              </a:ext>
            </a:extLst>
          </p:cNvPr>
          <p:cNvGrpSpPr>
            <a:grpSpLocks/>
          </p:cNvGrpSpPr>
          <p:nvPr/>
        </p:nvGrpSpPr>
        <p:grpSpPr bwMode="auto">
          <a:xfrm>
            <a:off x="1562100" y="1569720"/>
            <a:ext cx="9067800" cy="2274888"/>
            <a:chOff x="-152400" y="2209800"/>
            <a:chExt cx="9067800" cy="2274332"/>
          </a:xfrm>
        </p:grpSpPr>
        <p:sp>
          <p:nvSpPr>
            <p:cNvPr id="6152" name="TextBox 5">
              <a:extLst>
                <a:ext uri="{FF2B5EF4-FFF2-40B4-BE49-F238E27FC236}">
                  <a16:creationId xmlns:a16="http://schemas.microsoft.com/office/drawing/2014/main" id="{2D9D0D08-322A-2F11-C063-45F83B5E2FA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81400" y="4114800"/>
              <a:ext cx="16002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/>
                <a:t>Energy (kJ/kg)</a:t>
              </a:r>
            </a:p>
          </p:txBody>
        </p:sp>
        <p:sp>
          <p:nvSpPr>
            <p:cNvPr id="6153" name="TextBox 6">
              <a:extLst>
                <a:ext uri="{FF2B5EF4-FFF2-40B4-BE49-F238E27FC236}">
                  <a16:creationId xmlns:a16="http://schemas.microsoft.com/office/drawing/2014/main" id="{B5668A31-3EDD-C0F0-77F0-031FAF1562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29000" y="2895712"/>
              <a:ext cx="1981200" cy="3692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/>
                <a:t>Temperature </a:t>
              </a:r>
              <a:r>
                <a:rPr lang="en-US" altLang="en-US" sz="1600" b="1" dirty="0"/>
                <a:t>(</a:t>
              </a:r>
              <a:r>
                <a:rPr lang="en-US" sz="1600" b="1" i="0" dirty="0">
                  <a:solidFill>
                    <a:srgbClr val="001D35"/>
                  </a:solidFill>
                  <a:effectLst/>
                  <a:latin typeface="Microsoft JhengHei UI" panose="020B0604030504040204" pitchFamily="34" charset="-120"/>
                  <a:ea typeface="Microsoft JhengHei UI" panose="020B0604030504040204" pitchFamily="34" charset="-120"/>
                </a:rPr>
                <a:t>°C)</a:t>
              </a:r>
              <a:endParaRPr lang="en-US" altLang="en-US" sz="1600" b="1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grpSp>
          <p:nvGrpSpPr>
            <p:cNvPr id="6154" name="Group 175">
              <a:extLst>
                <a:ext uri="{FF2B5EF4-FFF2-40B4-BE49-F238E27FC236}">
                  <a16:creationId xmlns:a16="http://schemas.microsoft.com/office/drawing/2014/main" id="{E0BFE39B-316C-37B2-48D8-1B7384C650F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3429000"/>
              <a:ext cx="8915400" cy="567154"/>
              <a:chOff x="228600" y="3429000"/>
              <a:chExt cx="8247528" cy="567154"/>
            </a:xfrm>
          </p:grpSpPr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4E70E7DF-C8B5-9B61-5204-CFA86D493296}"/>
                  </a:ext>
                </a:extLst>
              </p:cNvPr>
              <p:cNvCxnSpPr/>
              <p:nvPr/>
            </p:nvCxnSpPr>
            <p:spPr>
              <a:xfrm>
                <a:off x="410704" y="3428702"/>
                <a:ext cx="7924441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>
                <a:extLst>
                  <a:ext uri="{FF2B5EF4-FFF2-40B4-BE49-F238E27FC236}">
                    <a16:creationId xmlns:a16="http://schemas.microsoft.com/office/drawing/2014/main" id="{2C551B3A-73E8-ECB8-97D2-4029FB31ED5E}"/>
                  </a:ext>
                </a:extLst>
              </p:cNvPr>
              <p:cNvCxnSpPr/>
              <p:nvPr/>
            </p:nvCxnSpPr>
            <p:spPr>
              <a:xfrm>
                <a:off x="401892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>
                <a:extLst>
                  <a:ext uri="{FF2B5EF4-FFF2-40B4-BE49-F238E27FC236}">
                    <a16:creationId xmlns:a16="http://schemas.microsoft.com/office/drawing/2014/main" id="{6EC8416E-B3E3-725C-BAFC-01A7D1A6E1A5}"/>
                  </a:ext>
                </a:extLst>
              </p:cNvPr>
              <p:cNvCxnSpPr/>
              <p:nvPr/>
            </p:nvCxnSpPr>
            <p:spPr>
              <a:xfrm>
                <a:off x="614836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7E41FD09-2AFA-C33A-6C61-D1BE6EA879E3}"/>
                  </a:ext>
                </a:extLst>
              </p:cNvPr>
              <p:cNvCxnSpPr/>
              <p:nvPr/>
            </p:nvCxnSpPr>
            <p:spPr>
              <a:xfrm>
                <a:off x="826311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C44F06D3-AC36-A85C-9FE7-8AA77EAD43A8}"/>
                  </a:ext>
                </a:extLst>
              </p:cNvPr>
              <p:cNvCxnSpPr/>
              <p:nvPr/>
            </p:nvCxnSpPr>
            <p:spPr>
              <a:xfrm>
                <a:off x="1039254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23F947D0-E975-3341-94D5-059A19F46EBD}"/>
                  </a:ext>
                </a:extLst>
              </p:cNvPr>
              <p:cNvCxnSpPr/>
              <p:nvPr/>
            </p:nvCxnSpPr>
            <p:spPr>
              <a:xfrm>
                <a:off x="1250730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472DCCD4-2130-938E-CB7D-9A06E61B7A7F}"/>
                  </a:ext>
                </a:extLst>
              </p:cNvPr>
              <p:cNvCxnSpPr/>
              <p:nvPr/>
            </p:nvCxnSpPr>
            <p:spPr>
              <a:xfrm>
                <a:off x="1462205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8ECF5825-72AA-AF32-D5C6-52A8DCF68599}"/>
                  </a:ext>
                </a:extLst>
              </p:cNvPr>
              <p:cNvCxnSpPr/>
              <p:nvPr/>
            </p:nvCxnSpPr>
            <p:spPr>
              <a:xfrm>
                <a:off x="1661931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8D9D136C-A1EB-0F4B-123F-9CB8F41D2248}"/>
                  </a:ext>
                </a:extLst>
              </p:cNvPr>
              <p:cNvCxnSpPr/>
              <p:nvPr/>
            </p:nvCxnSpPr>
            <p:spPr>
              <a:xfrm>
                <a:off x="1846972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C5B8704B-FFC1-83E9-D2D8-908A4B56E9FE}"/>
                  </a:ext>
                </a:extLst>
              </p:cNvPr>
              <p:cNvCxnSpPr/>
              <p:nvPr/>
            </p:nvCxnSpPr>
            <p:spPr>
              <a:xfrm>
                <a:off x="2058447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C7A2C6D4-68E4-9D6B-6D04-9317B773762A}"/>
                  </a:ext>
                </a:extLst>
              </p:cNvPr>
              <p:cNvCxnSpPr/>
              <p:nvPr/>
            </p:nvCxnSpPr>
            <p:spPr>
              <a:xfrm>
                <a:off x="2271391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>
                <a:extLst>
                  <a:ext uri="{FF2B5EF4-FFF2-40B4-BE49-F238E27FC236}">
                    <a16:creationId xmlns:a16="http://schemas.microsoft.com/office/drawing/2014/main" id="{364BCA31-3520-60E9-BDA6-3781AECCC54A}"/>
                  </a:ext>
                </a:extLst>
              </p:cNvPr>
              <p:cNvCxnSpPr/>
              <p:nvPr/>
            </p:nvCxnSpPr>
            <p:spPr>
              <a:xfrm>
                <a:off x="2482866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>
                <a:extLst>
                  <a:ext uri="{FF2B5EF4-FFF2-40B4-BE49-F238E27FC236}">
                    <a16:creationId xmlns:a16="http://schemas.microsoft.com/office/drawing/2014/main" id="{9D146DEE-850C-1196-4A95-8F8D8773158A}"/>
                  </a:ext>
                </a:extLst>
              </p:cNvPr>
              <p:cNvCxnSpPr/>
              <p:nvPr/>
            </p:nvCxnSpPr>
            <p:spPr>
              <a:xfrm>
                <a:off x="2694341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>
                <a:extLst>
                  <a:ext uri="{FF2B5EF4-FFF2-40B4-BE49-F238E27FC236}">
                    <a16:creationId xmlns:a16="http://schemas.microsoft.com/office/drawing/2014/main" id="{5876650D-9EE7-82F9-94A3-9AD3CCC47F5F}"/>
                  </a:ext>
                </a:extLst>
              </p:cNvPr>
              <p:cNvCxnSpPr/>
              <p:nvPr/>
            </p:nvCxnSpPr>
            <p:spPr>
              <a:xfrm>
                <a:off x="2907284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FA297C69-40CC-E78F-0321-551B231D7BFA}"/>
                  </a:ext>
                </a:extLst>
              </p:cNvPr>
              <p:cNvCxnSpPr/>
              <p:nvPr/>
            </p:nvCxnSpPr>
            <p:spPr>
              <a:xfrm>
                <a:off x="3118759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>
                <a:extLst>
                  <a:ext uri="{FF2B5EF4-FFF2-40B4-BE49-F238E27FC236}">
                    <a16:creationId xmlns:a16="http://schemas.microsoft.com/office/drawing/2014/main" id="{8AF3A301-4F58-4105-AB33-87B049A1CCA3}"/>
                  </a:ext>
                </a:extLst>
              </p:cNvPr>
              <p:cNvCxnSpPr/>
              <p:nvPr/>
            </p:nvCxnSpPr>
            <p:spPr>
              <a:xfrm>
                <a:off x="3317018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>
                <a:extLst>
                  <a:ext uri="{FF2B5EF4-FFF2-40B4-BE49-F238E27FC236}">
                    <a16:creationId xmlns:a16="http://schemas.microsoft.com/office/drawing/2014/main" id="{49E42151-F94C-992F-AE78-271ECE2CF379}"/>
                  </a:ext>
                </a:extLst>
              </p:cNvPr>
              <p:cNvCxnSpPr/>
              <p:nvPr/>
            </p:nvCxnSpPr>
            <p:spPr>
              <a:xfrm>
                <a:off x="3503527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id="{290B88D6-B296-8B43-1E18-790AABBE095F}"/>
                  </a:ext>
                </a:extLst>
              </p:cNvPr>
              <p:cNvCxnSpPr/>
              <p:nvPr/>
            </p:nvCxnSpPr>
            <p:spPr>
              <a:xfrm>
                <a:off x="3715002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>
                <a:extLst>
                  <a:ext uri="{FF2B5EF4-FFF2-40B4-BE49-F238E27FC236}">
                    <a16:creationId xmlns:a16="http://schemas.microsoft.com/office/drawing/2014/main" id="{9C76F477-746D-6DBD-DE61-91845E59E732}"/>
                  </a:ext>
                </a:extLst>
              </p:cNvPr>
              <p:cNvCxnSpPr/>
              <p:nvPr/>
            </p:nvCxnSpPr>
            <p:spPr>
              <a:xfrm>
                <a:off x="3926477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369E4F15-50A7-034B-CD5B-2037E6CD1B32}"/>
                  </a:ext>
                </a:extLst>
              </p:cNvPr>
              <p:cNvCxnSpPr/>
              <p:nvPr/>
            </p:nvCxnSpPr>
            <p:spPr>
              <a:xfrm>
                <a:off x="4139421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id="{A8A5F62C-1B9B-8FC4-A2C0-F89F390301BC}"/>
                  </a:ext>
                </a:extLst>
              </p:cNvPr>
              <p:cNvCxnSpPr/>
              <p:nvPr/>
            </p:nvCxnSpPr>
            <p:spPr>
              <a:xfrm>
                <a:off x="4350896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>
                <a:extLst>
                  <a:ext uri="{FF2B5EF4-FFF2-40B4-BE49-F238E27FC236}">
                    <a16:creationId xmlns:a16="http://schemas.microsoft.com/office/drawing/2014/main" id="{E1919949-0B95-140B-0820-5DE8508BFC1A}"/>
                  </a:ext>
                </a:extLst>
              </p:cNvPr>
              <p:cNvCxnSpPr/>
              <p:nvPr/>
            </p:nvCxnSpPr>
            <p:spPr>
              <a:xfrm>
                <a:off x="4562371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>
                <a:extLst>
                  <a:ext uri="{FF2B5EF4-FFF2-40B4-BE49-F238E27FC236}">
                    <a16:creationId xmlns:a16="http://schemas.microsoft.com/office/drawing/2014/main" id="{FE864E32-6D8E-4028-FF41-B880C2B0C5A5}"/>
                  </a:ext>
                </a:extLst>
              </p:cNvPr>
              <p:cNvCxnSpPr/>
              <p:nvPr/>
            </p:nvCxnSpPr>
            <p:spPr>
              <a:xfrm>
                <a:off x="4775314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>
                <a:extLst>
                  <a:ext uri="{FF2B5EF4-FFF2-40B4-BE49-F238E27FC236}">
                    <a16:creationId xmlns:a16="http://schemas.microsoft.com/office/drawing/2014/main" id="{7B5F4A97-A5D3-3278-0D19-9EA3CEF63B1E}"/>
                  </a:ext>
                </a:extLst>
              </p:cNvPr>
              <p:cNvCxnSpPr/>
              <p:nvPr/>
            </p:nvCxnSpPr>
            <p:spPr>
              <a:xfrm>
                <a:off x="4973573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1108459C-28C7-72B3-7D09-460E466B4A60}"/>
                  </a:ext>
                </a:extLst>
              </p:cNvPr>
              <p:cNvCxnSpPr/>
              <p:nvPr/>
            </p:nvCxnSpPr>
            <p:spPr>
              <a:xfrm>
                <a:off x="5158613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47448904-CB8C-A311-2C53-D9D8A4BC404A}"/>
                  </a:ext>
                </a:extLst>
              </p:cNvPr>
              <p:cNvCxnSpPr/>
              <p:nvPr/>
            </p:nvCxnSpPr>
            <p:spPr>
              <a:xfrm>
                <a:off x="5371556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494DFDB0-3BAF-0CF9-9090-419644557B05}"/>
                  </a:ext>
                </a:extLst>
              </p:cNvPr>
              <p:cNvCxnSpPr/>
              <p:nvPr/>
            </p:nvCxnSpPr>
            <p:spPr>
              <a:xfrm>
                <a:off x="5583031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>
                <a:extLst>
                  <a:ext uri="{FF2B5EF4-FFF2-40B4-BE49-F238E27FC236}">
                    <a16:creationId xmlns:a16="http://schemas.microsoft.com/office/drawing/2014/main" id="{4541601F-1BE8-A6B6-89B4-51AABD28A54F}"/>
                  </a:ext>
                </a:extLst>
              </p:cNvPr>
              <p:cNvCxnSpPr/>
              <p:nvPr/>
            </p:nvCxnSpPr>
            <p:spPr>
              <a:xfrm>
                <a:off x="5794507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>
                <a:extLst>
                  <a:ext uri="{FF2B5EF4-FFF2-40B4-BE49-F238E27FC236}">
                    <a16:creationId xmlns:a16="http://schemas.microsoft.com/office/drawing/2014/main" id="{5BFB0AD4-16F2-FB61-67E1-0A446949535A}"/>
                  </a:ext>
                </a:extLst>
              </p:cNvPr>
              <p:cNvCxnSpPr/>
              <p:nvPr/>
            </p:nvCxnSpPr>
            <p:spPr>
              <a:xfrm>
                <a:off x="6007451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Straight Connector 90">
                <a:extLst>
                  <a:ext uri="{FF2B5EF4-FFF2-40B4-BE49-F238E27FC236}">
                    <a16:creationId xmlns:a16="http://schemas.microsoft.com/office/drawing/2014/main" id="{33E17971-622A-011C-1BEC-18753F4E1D5F}"/>
                  </a:ext>
                </a:extLst>
              </p:cNvPr>
              <p:cNvCxnSpPr/>
              <p:nvPr/>
            </p:nvCxnSpPr>
            <p:spPr>
              <a:xfrm>
                <a:off x="6218926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Straight Connector 91">
                <a:extLst>
                  <a:ext uri="{FF2B5EF4-FFF2-40B4-BE49-F238E27FC236}">
                    <a16:creationId xmlns:a16="http://schemas.microsoft.com/office/drawing/2014/main" id="{82B32C0F-55AD-7B72-585C-7941769E7C6F}"/>
                  </a:ext>
                </a:extLst>
              </p:cNvPr>
              <p:cNvCxnSpPr/>
              <p:nvPr/>
            </p:nvCxnSpPr>
            <p:spPr>
              <a:xfrm>
                <a:off x="6430401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>
                <a:extLst>
                  <a:ext uri="{FF2B5EF4-FFF2-40B4-BE49-F238E27FC236}">
                    <a16:creationId xmlns:a16="http://schemas.microsoft.com/office/drawing/2014/main" id="{3D86AA6D-05AA-0A4F-4750-C1AF0D064511}"/>
                  </a:ext>
                </a:extLst>
              </p:cNvPr>
              <p:cNvCxnSpPr/>
              <p:nvPr/>
            </p:nvCxnSpPr>
            <p:spPr>
              <a:xfrm>
                <a:off x="6630127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Straight Connector 93">
                <a:extLst>
                  <a:ext uri="{FF2B5EF4-FFF2-40B4-BE49-F238E27FC236}">
                    <a16:creationId xmlns:a16="http://schemas.microsoft.com/office/drawing/2014/main" id="{00F94EBA-C618-3D28-AFB1-09BFA91AEA10}"/>
                  </a:ext>
                </a:extLst>
              </p:cNvPr>
              <p:cNvCxnSpPr/>
              <p:nvPr/>
            </p:nvCxnSpPr>
            <p:spPr>
              <a:xfrm>
                <a:off x="6828385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Straight Connector 94">
                <a:extLst>
                  <a:ext uri="{FF2B5EF4-FFF2-40B4-BE49-F238E27FC236}">
                    <a16:creationId xmlns:a16="http://schemas.microsoft.com/office/drawing/2014/main" id="{37720CF1-B684-BB9D-62F1-9446AB02138A}"/>
                  </a:ext>
                </a:extLst>
              </p:cNvPr>
              <p:cNvCxnSpPr/>
              <p:nvPr/>
            </p:nvCxnSpPr>
            <p:spPr>
              <a:xfrm>
                <a:off x="7048671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Straight Connector 95">
                <a:extLst>
                  <a:ext uri="{FF2B5EF4-FFF2-40B4-BE49-F238E27FC236}">
                    <a16:creationId xmlns:a16="http://schemas.microsoft.com/office/drawing/2014/main" id="{72025EC5-F62A-30FD-212E-A65E2EDE0662}"/>
                  </a:ext>
                </a:extLst>
              </p:cNvPr>
              <p:cNvCxnSpPr/>
              <p:nvPr/>
            </p:nvCxnSpPr>
            <p:spPr>
              <a:xfrm>
                <a:off x="7260146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>
                <a:extLst>
                  <a:ext uri="{FF2B5EF4-FFF2-40B4-BE49-F238E27FC236}">
                    <a16:creationId xmlns:a16="http://schemas.microsoft.com/office/drawing/2014/main" id="{7C49817D-AE7E-262D-4B1E-BDEFF26704ED}"/>
                  </a:ext>
                </a:extLst>
              </p:cNvPr>
              <p:cNvCxnSpPr/>
              <p:nvPr/>
            </p:nvCxnSpPr>
            <p:spPr>
              <a:xfrm>
                <a:off x="7471621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>
                <a:extLst>
                  <a:ext uri="{FF2B5EF4-FFF2-40B4-BE49-F238E27FC236}">
                    <a16:creationId xmlns:a16="http://schemas.microsoft.com/office/drawing/2014/main" id="{11C2B8D6-3487-AC2B-868F-15C4FBB00525}"/>
                  </a:ext>
                </a:extLst>
              </p:cNvPr>
              <p:cNvCxnSpPr/>
              <p:nvPr/>
            </p:nvCxnSpPr>
            <p:spPr>
              <a:xfrm>
                <a:off x="7684566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8735A65F-6980-37EB-820D-AE8B50207C88}"/>
                  </a:ext>
                </a:extLst>
              </p:cNvPr>
              <p:cNvCxnSpPr/>
              <p:nvPr/>
            </p:nvCxnSpPr>
            <p:spPr>
              <a:xfrm>
                <a:off x="7896041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>
                <a:extLst>
                  <a:ext uri="{FF2B5EF4-FFF2-40B4-BE49-F238E27FC236}">
                    <a16:creationId xmlns:a16="http://schemas.microsoft.com/office/drawing/2014/main" id="{476B336E-3D4A-0728-057A-DFA40D7F944E}"/>
                  </a:ext>
                </a:extLst>
              </p:cNvPr>
              <p:cNvCxnSpPr/>
              <p:nvPr/>
            </p:nvCxnSpPr>
            <p:spPr>
              <a:xfrm>
                <a:off x="8107516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Straight Connector 101">
                <a:extLst>
                  <a:ext uri="{FF2B5EF4-FFF2-40B4-BE49-F238E27FC236}">
                    <a16:creationId xmlns:a16="http://schemas.microsoft.com/office/drawing/2014/main" id="{F1C28582-F786-ACF3-1990-8DC186785092}"/>
                  </a:ext>
                </a:extLst>
              </p:cNvPr>
              <p:cNvCxnSpPr/>
              <p:nvPr/>
            </p:nvCxnSpPr>
            <p:spPr>
              <a:xfrm>
                <a:off x="8321928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265" name="TextBox 104">
                <a:extLst>
                  <a:ext uri="{FF2B5EF4-FFF2-40B4-BE49-F238E27FC236}">
                    <a16:creationId xmlns:a16="http://schemas.microsoft.com/office/drawing/2014/main" id="{0F2A151E-918B-38CA-CBE0-987C5B8D684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8600" y="3657600"/>
                <a:ext cx="685800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/>
                  <a:t>-600</a:t>
                </a:r>
              </a:p>
            </p:txBody>
          </p:sp>
          <p:sp>
            <p:nvSpPr>
              <p:cNvPr id="6266" name="TextBox 105">
                <a:extLst>
                  <a:ext uri="{FF2B5EF4-FFF2-40B4-BE49-F238E27FC236}">
                    <a16:creationId xmlns:a16="http://schemas.microsoft.com/office/drawing/2014/main" id="{11299413-2080-4074-A35D-22442AAE951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62000" y="3657600"/>
                <a:ext cx="584627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/>
                  <a:t>-400</a:t>
                </a:r>
              </a:p>
            </p:txBody>
          </p:sp>
          <p:sp>
            <p:nvSpPr>
              <p:cNvPr id="6267" name="TextBox 106">
                <a:extLst>
                  <a:ext uri="{FF2B5EF4-FFF2-40B4-BE49-F238E27FC236}">
                    <a16:creationId xmlns:a16="http://schemas.microsoft.com/office/drawing/2014/main" id="{ECCA5079-F887-0999-265A-67D19C1789B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43000" y="3657600"/>
                <a:ext cx="63969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/>
                  <a:t>-200</a:t>
                </a:r>
              </a:p>
            </p:txBody>
          </p:sp>
          <p:sp>
            <p:nvSpPr>
              <p:cNvPr id="6268" name="TextBox 107">
                <a:extLst>
                  <a:ext uri="{FF2B5EF4-FFF2-40B4-BE49-F238E27FC236}">
                    <a16:creationId xmlns:a16="http://schemas.microsoft.com/office/drawing/2014/main" id="{BEE347B5-C12D-3CB0-7443-0523083546A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24000" y="3657600"/>
                <a:ext cx="63969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/>
                  <a:t>0</a:t>
                </a:r>
              </a:p>
            </p:txBody>
          </p:sp>
          <p:sp>
            <p:nvSpPr>
              <p:cNvPr id="6269" name="TextBox 108">
                <a:extLst>
                  <a:ext uri="{FF2B5EF4-FFF2-40B4-BE49-F238E27FC236}">
                    <a16:creationId xmlns:a16="http://schemas.microsoft.com/office/drawing/2014/main" id="{EEA3B0C3-F68A-6878-5C5E-0B559C93DD8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981200" y="3657600"/>
                <a:ext cx="63969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 dirty="0"/>
                  <a:t>200</a:t>
                </a:r>
              </a:p>
            </p:txBody>
          </p:sp>
          <p:sp>
            <p:nvSpPr>
              <p:cNvPr id="6270" name="TextBox 109">
                <a:extLst>
                  <a:ext uri="{FF2B5EF4-FFF2-40B4-BE49-F238E27FC236}">
                    <a16:creationId xmlns:a16="http://schemas.microsoft.com/office/drawing/2014/main" id="{7852BB52-D4F1-32DB-96D7-9267C028EC8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62200" y="3657600"/>
                <a:ext cx="63969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/>
                  <a:t>400</a:t>
                </a:r>
              </a:p>
            </p:txBody>
          </p:sp>
          <p:sp>
            <p:nvSpPr>
              <p:cNvPr id="6271" name="TextBox 110">
                <a:extLst>
                  <a:ext uri="{FF2B5EF4-FFF2-40B4-BE49-F238E27FC236}">
                    <a16:creationId xmlns:a16="http://schemas.microsoft.com/office/drawing/2014/main" id="{54351EE7-7E10-C516-411C-D05E6219D96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789304" y="3657600"/>
                <a:ext cx="63969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/>
                  <a:t>600</a:t>
                </a:r>
              </a:p>
            </p:txBody>
          </p:sp>
          <p:sp>
            <p:nvSpPr>
              <p:cNvPr id="6272" name="TextBox 111">
                <a:extLst>
                  <a:ext uri="{FF2B5EF4-FFF2-40B4-BE49-F238E27FC236}">
                    <a16:creationId xmlns:a16="http://schemas.microsoft.com/office/drawing/2014/main" id="{A917A6AB-DC74-93EF-302A-4F9D19584AE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200400" y="3657600"/>
                <a:ext cx="63969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 dirty="0"/>
                  <a:t>800</a:t>
                </a:r>
              </a:p>
            </p:txBody>
          </p:sp>
          <p:sp>
            <p:nvSpPr>
              <p:cNvPr id="6273" name="TextBox 112">
                <a:extLst>
                  <a:ext uri="{FF2B5EF4-FFF2-40B4-BE49-F238E27FC236}">
                    <a16:creationId xmlns:a16="http://schemas.microsoft.com/office/drawing/2014/main" id="{F910C213-B8BE-FA58-8AB4-25618C0BBF1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81400" y="3657600"/>
                <a:ext cx="63969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/>
                  <a:t>1000</a:t>
                </a:r>
              </a:p>
            </p:txBody>
          </p:sp>
          <p:sp>
            <p:nvSpPr>
              <p:cNvPr id="6274" name="TextBox 113">
                <a:extLst>
                  <a:ext uri="{FF2B5EF4-FFF2-40B4-BE49-F238E27FC236}">
                    <a16:creationId xmlns:a16="http://schemas.microsoft.com/office/drawing/2014/main" id="{C21E71CC-DA89-ED7F-B5A1-DD37B1E6735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038600" y="3657600"/>
                <a:ext cx="63969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/>
                  <a:t>1200</a:t>
                </a:r>
              </a:p>
            </p:txBody>
          </p:sp>
          <p:sp>
            <p:nvSpPr>
              <p:cNvPr id="6275" name="TextBox 117">
                <a:extLst>
                  <a:ext uri="{FF2B5EF4-FFF2-40B4-BE49-F238E27FC236}">
                    <a16:creationId xmlns:a16="http://schemas.microsoft.com/office/drawing/2014/main" id="{BE1FCD57-2740-C4B8-0290-260498D8421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19600" y="3657600"/>
                <a:ext cx="63969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/>
                  <a:t>1400</a:t>
                </a:r>
              </a:p>
            </p:txBody>
          </p:sp>
          <p:sp>
            <p:nvSpPr>
              <p:cNvPr id="6276" name="TextBox 167">
                <a:extLst>
                  <a:ext uri="{FF2B5EF4-FFF2-40B4-BE49-F238E27FC236}">
                    <a16:creationId xmlns:a16="http://schemas.microsoft.com/office/drawing/2014/main" id="{B356624C-5B1D-E2B2-03CC-281166B78A7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846704" y="3657600"/>
                <a:ext cx="63969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/>
                  <a:t>1600</a:t>
                </a:r>
              </a:p>
            </p:txBody>
          </p:sp>
          <p:sp>
            <p:nvSpPr>
              <p:cNvPr id="6277" name="TextBox 168">
                <a:extLst>
                  <a:ext uri="{FF2B5EF4-FFF2-40B4-BE49-F238E27FC236}">
                    <a16:creationId xmlns:a16="http://schemas.microsoft.com/office/drawing/2014/main" id="{319F6854-E7B5-4B71-CF10-A3FAC7417ED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273808" y="3657600"/>
                <a:ext cx="63969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/>
                  <a:t>1800</a:t>
                </a:r>
              </a:p>
            </p:txBody>
          </p:sp>
          <p:sp>
            <p:nvSpPr>
              <p:cNvPr id="6278" name="TextBox 169">
                <a:extLst>
                  <a:ext uri="{FF2B5EF4-FFF2-40B4-BE49-F238E27FC236}">
                    <a16:creationId xmlns:a16="http://schemas.microsoft.com/office/drawing/2014/main" id="{81554710-E0C3-9879-71A2-BF6951C6E0F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700912" y="3657600"/>
                <a:ext cx="63969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/>
                  <a:t>2000</a:t>
                </a:r>
              </a:p>
            </p:txBody>
          </p:sp>
          <p:sp>
            <p:nvSpPr>
              <p:cNvPr id="6279" name="TextBox 170">
                <a:extLst>
                  <a:ext uri="{FF2B5EF4-FFF2-40B4-BE49-F238E27FC236}">
                    <a16:creationId xmlns:a16="http://schemas.microsoft.com/office/drawing/2014/main" id="{34E2DDE7-62E6-0F37-CBDD-64291ABCFEC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128016" y="3657600"/>
                <a:ext cx="63969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/>
                  <a:t>2200</a:t>
                </a:r>
              </a:p>
            </p:txBody>
          </p:sp>
          <p:sp>
            <p:nvSpPr>
              <p:cNvPr id="6280" name="TextBox 171">
                <a:extLst>
                  <a:ext uri="{FF2B5EF4-FFF2-40B4-BE49-F238E27FC236}">
                    <a16:creationId xmlns:a16="http://schemas.microsoft.com/office/drawing/2014/main" id="{58DA6373-39A3-77FC-F978-4292737F210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555120" y="3657600"/>
                <a:ext cx="63969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/>
                  <a:t>2400</a:t>
                </a:r>
              </a:p>
            </p:txBody>
          </p:sp>
          <p:sp>
            <p:nvSpPr>
              <p:cNvPr id="6281" name="TextBox 172">
                <a:extLst>
                  <a:ext uri="{FF2B5EF4-FFF2-40B4-BE49-F238E27FC236}">
                    <a16:creationId xmlns:a16="http://schemas.microsoft.com/office/drawing/2014/main" id="{706803B0-E869-16FD-A706-FBFCFC6B2AA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982224" y="3657600"/>
                <a:ext cx="63969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/>
                  <a:t>2600</a:t>
                </a:r>
              </a:p>
            </p:txBody>
          </p:sp>
          <p:sp>
            <p:nvSpPr>
              <p:cNvPr id="6282" name="TextBox 173">
                <a:extLst>
                  <a:ext uri="{FF2B5EF4-FFF2-40B4-BE49-F238E27FC236}">
                    <a16:creationId xmlns:a16="http://schemas.microsoft.com/office/drawing/2014/main" id="{10F2B653-C656-6A62-A1C0-8BA5FB2875A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409328" y="3657600"/>
                <a:ext cx="63969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/>
                  <a:t>2800</a:t>
                </a:r>
              </a:p>
            </p:txBody>
          </p:sp>
          <p:sp>
            <p:nvSpPr>
              <p:cNvPr id="6283" name="TextBox 174">
                <a:extLst>
                  <a:ext uri="{FF2B5EF4-FFF2-40B4-BE49-F238E27FC236}">
                    <a16:creationId xmlns:a16="http://schemas.microsoft.com/office/drawing/2014/main" id="{3202C87C-1D5F-734A-DF67-7BBB6A1053B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836432" y="3657600"/>
                <a:ext cx="63969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/>
                  <a:t>3000</a:t>
                </a:r>
              </a:p>
            </p:txBody>
          </p:sp>
        </p:grpSp>
        <p:grpSp>
          <p:nvGrpSpPr>
            <p:cNvPr id="6155" name="Group 222">
              <a:extLst>
                <a:ext uri="{FF2B5EF4-FFF2-40B4-BE49-F238E27FC236}">
                  <a16:creationId xmlns:a16="http://schemas.microsoft.com/office/drawing/2014/main" id="{8394F5B5-77A0-5026-C643-58C92A99EF2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-152400" y="2209800"/>
              <a:ext cx="8915400" cy="764977"/>
              <a:chOff x="-152400" y="2209800"/>
              <a:chExt cx="8915400" cy="764977"/>
            </a:xfrm>
          </p:grpSpPr>
          <p:sp>
            <p:nvSpPr>
              <p:cNvPr id="6156" name="TextBox 9">
                <a:extLst>
                  <a:ext uri="{FF2B5EF4-FFF2-40B4-BE49-F238E27FC236}">
                    <a16:creationId xmlns:a16="http://schemas.microsoft.com/office/drawing/2014/main" id="{6E57331E-8C08-1B1C-A84D-9A13F0E2152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-152400" y="2209800"/>
                <a:ext cx="762000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400"/>
                  <a:t>-200</a:t>
                </a:r>
              </a:p>
            </p:txBody>
          </p:sp>
          <p:sp>
            <p:nvSpPr>
              <p:cNvPr id="6157" name="TextBox 10">
                <a:extLst>
                  <a:ext uri="{FF2B5EF4-FFF2-40B4-BE49-F238E27FC236}">
                    <a16:creationId xmlns:a16="http://schemas.microsoft.com/office/drawing/2014/main" id="{20E34EFA-1F08-3319-C666-8A91EA966C7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8600" y="2209800"/>
                <a:ext cx="762000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400"/>
                  <a:t>-100</a:t>
                </a:r>
              </a:p>
            </p:txBody>
          </p:sp>
          <p:sp>
            <p:nvSpPr>
              <p:cNvPr id="6158" name="TextBox 11">
                <a:extLst>
                  <a:ext uri="{FF2B5EF4-FFF2-40B4-BE49-F238E27FC236}">
                    <a16:creationId xmlns:a16="http://schemas.microsoft.com/office/drawing/2014/main" id="{689BCFA5-39EC-78B4-2399-207D626853D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85800" y="2209800"/>
                <a:ext cx="762000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400"/>
                  <a:t>0</a:t>
                </a:r>
              </a:p>
            </p:txBody>
          </p:sp>
          <p:sp>
            <p:nvSpPr>
              <p:cNvPr id="6159" name="TextBox 12">
                <a:extLst>
                  <a:ext uri="{FF2B5EF4-FFF2-40B4-BE49-F238E27FC236}">
                    <a16:creationId xmlns:a16="http://schemas.microsoft.com/office/drawing/2014/main" id="{4144F6A8-8EF7-5EDE-2D93-9DD4AF48F8B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62200" y="2209800"/>
                <a:ext cx="762000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400"/>
                  <a:t>100</a:t>
                </a:r>
              </a:p>
            </p:txBody>
          </p:sp>
          <p:sp>
            <p:nvSpPr>
              <p:cNvPr id="6160" name="TextBox 13">
                <a:extLst>
                  <a:ext uri="{FF2B5EF4-FFF2-40B4-BE49-F238E27FC236}">
                    <a16:creationId xmlns:a16="http://schemas.microsoft.com/office/drawing/2014/main" id="{099FB49D-9498-F787-0069-61A470ED4E4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391400" y="2209800"/>
                <a:ext cx="762000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400"/>
                  <a:t>100</a:t>
                </a:r>
              </a:p>
            </p:txBody>
          </p:sp>
          <p:sp>
            <p:nvSpPr>
              <p:cNvPr id="6161" name="TextBox 14">
                <a:extLst>
                  <a:ext uri="{FF2B5EF4-FFF2-40B4-BE49-F238E27FC236}">
                    <a16:creationId xmlns:a16="http://schemas.microsoft.com/office/drawing/2014/main" id="{7E4EAE30-FB66-40B9-D1BC-B06EEAE8543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848600" y="2209800"/>
                <a:ext cx="762000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400"/>
                  <a:t>200</a:t>
                </a:r>
              </a:p>
            </p:txBody>
          </p:sp>
          <p:grpSp>
            <p:nvGrpSpPr>
              <p:cNvPr id="6162" name="Group 219">
                <a:extLst>
                  <a:ext uri="{FF2B5EF4-FFF2-40B4-BE49-F238E27FC236}">
                    <a16:creationId xmlns:a16="http://schemas.microsoft.com/office/drawing/2014/main" id="{B31FE029-B540-6679-19B2-D7F4288743A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52400" y="2514600"/>
                <a:ext cx="8610600" cy="460177"/>
                <a:chOff x="152400" y="2514600"/>
                <a:chExt cx="8610600" cy="460177"/>
              </a:xfrm>
            </p:grpSpPr>
            <p:cxnSp>
              <p:nvCxnSpPr>
                <p:cNvPr id="42" name="Straight Connector 41">
                  <a:extLst>
                    <a:ext uri="{FF2B5EF4-FFF2-40B4-BE49-F238E27FC236}">
                      <a16:creationId xmlns:a16="http://schemas.microsoft.com/office/drawing/2014/main" id="{E5D32717-E99F-32B1-BBCD-49AEA5ACE7D7}"/>
                    </a:ext>
                  </a:extLst>
                </p:cNvPr>
                <p:cNvCxnSpPr/>
                <p:nvPr/>
              </p:nvCxnSpPr>
              <p:spPr>
                <a:xfrm flipH="1">
                  <a:off x="3124200" y="2743069"/>
                  <a:ext cx="45720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6166" name="Group 188">
                  <a:extLst>
                    <a:ext uri="{FF2B5EF4-FFF2-40B4-BE49-F238E27FC236}">
                      <a16:creationId xmlns:a16="http://schemas.microsoft.com/office/drawing/2014/main" id="{7A751EAE-CB89-E376-ABEF-E32E202B87D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52400" y="2514600"/>
                  <a:ext cx="1219200" cy="460177"/>
                  <a:chOff x="228600" y="2514600"/>
                  <a:chExt cx="3886200" cy="460177"/>
                </a:xfrm>
              </p:grpSpPr>
              <p:cxnSp>
                <p:nvCxnSpPr>
                  <p:cNvPr id="43" name="Straight Connector 42">
                    <a:extLst>
                      <a:ext uri="{FF2B5EF4-FFF2-40B4-BE49-F238E27FC236}">
                        <a16:creationId xmlns:a16="http://schemas.microsoft.com/office/drawing/2014/main" id="{F1A5BB7D-2905-7296-5505-F059EBBC99E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228600" y="2743069"/>
                    <a:ext cx="3886200" cy="317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4" name="Straight Connector 43">
                    <a:extLst>
                      <a:ext uri="{FF2B5EF4-FFF2-40B4-BE49-F238E27FC236}">
                        <a16:creationId xmlns:a16="http://schemas.microsoft.com/office/drawing/2014/main" id="{6AC93168-76AD-9C6F-5FD0-8F828FAD62B1}"/>
                      </a:ext>
                    </a:extLst>
                  </p:cNvPr>
                  <p:cNvCxnSpPr/>
                  <p:nvPr/>
                </p:nvCxnSpPr>
                <p:spPr>
                  <a:xfrm>
                    <a:off x="228600" y="2517699"/>
                    <a:ext cx="0" cy="457089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" name="Straight Connector 44">
                    <a:extLst>
                      <a:ext uri="{FF2B5EF4-FFF2-40B4-BE49-F238E27FC236}">
                        <a16:creationId xmlns:a16="http://schemas.microsoft.com/office/drawing/2014/main" id="{75F3D10B-30BB-20E6-69B6-BE642E39244D}"/>
                      </a:ext>
                    </a:extLst>
                  </p:cNvPr>
                  <p:cNvCxnSpPr/>
                  <p:nvPr/>
                </p:nvCxnSpPr>
                <p:spPr>
                  <a:xfrm>
                    <a:off x="365226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" name="Straight Connector 45">
                    <a:extLst>
                      <a:ext uri="{FF2B5EF4-FFF2-40B4-BE49-F238E27FC236}">
                        <a16:creationId xmlns:a16="http://schemas.microsoft.com/office/drawing/2014/main" id="{B80B1184-4BAF-9B0F-C46A-D6986D8768CB}"/>
                      </a:ext>
                    </a:extLst>
                  </p:cNvPr>
                  <p:cNvCxnSpPr/>
                  <p:nvPr/>
                </p:nvCxnSpPr>
                <p:spPr>
                  <a:xfrm>
                    <a:off x="501848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7" name="Straight Connector 46">
                    <a:extLst>
                      <a:ext uri="{FF2B5EF4-FFF2-40B4-BE49-F238E27FC236}">
                        <a16:creationId xmlns:a16="http://schemas.microsoft.com/office/drawing/2014/main" id="{44D5E8ED-2860-FC5E-2D71-6FC5B5DCA50A}"/>
                      </a:ext>
                    </a:extLst>
                  </p:cNvPr>
                  <p:cNvCxnSpPr/>
                  <p:nvPr/>
                </p:nvCxnSpPr>
                <p:spPr>
                  <a:xfrm>
                    <a:off x="638474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" name="Straight Connector 47">
                    <a:extLst>
                      <a:ext uri="{FF2B5EF4-FFF2-40B4-BE49-F238E27FC236}">
                        <a16:creationId xmlns:a16="http://schemas.microsoft.com/office/drawing/2014/main" id="{32379CF8-0119-0E10-2BC5-FAF6F408A64A}"/>
                      </a:ext>
                    </a:extLst>
                  </p:cNvPr>
                  <p:cNvCxnSpPr/>
                  <p:nvPr/>
                </p:nvCxnSpPr>
                <p:spPr>
                  <a:xfrm>
                    <a:off x="775097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9" name="Straight Connector 48">
                    <a:extLst>
                      <a:ext uri="{FF2B5EF4-FFF2-40B4-BE49-F238E27FC236}">
                        <a16:creationId xmlns:a16="http://schemas.microsoft.com/office/drawing/2014/main" id="{4BB7199B-E7AE-2E0F-2A71-87B4F36E8E62}"/>
                      </a:ext>
                    </a:extLst>
                  </p:cNvPr>
                  <p:cNvCxnSpPr/>
                  <p:nvPr/>
                </p:nvCxnSpPr>
                <p:spPr>
                  <a:xfrm>
                    <a:off x="911723" y="2517699"/>
                    <a:ext cx="0" cy="457089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0" name="Straight Connector 49">
                    <a:extLst>
                      <a:ext uri="{FF2B5EF4-FFF2-40B4-BE49-F238E27FC236}">
                        <a16:creationId xmlns:a16="http://schemas.microsoft.com/office/drawing/2014/main" id="{FF3D23C5-94A0-4A58-8CCB-AD3A004F2601}"/>
                      </a:ext>
                    </a:extLst>
                  </p:cNvPr>
                  <p:cNvCxnSpPr/>
                  <p:nvPr/>
                </p:nvCxnSpPr>
                <p:spPr>
                  <a:xfrm>
                    <a:off x="1048345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1" name="Straight Connector 50">
                    <a:extLst>
                      <a:ext uri="{FF2B5EF4-FFF2-40B4-BE49-F238E27FC236}">
                        <a16:creationId xmlns:a16="http://schemas.microsoft.com/office/drawing/2014/main" id="{5EEC175A-EA7C-D331-5BD8-FCC66692F73E}"/>
                      </a:ext>
                    </a:extLst>
                  </p:cNvPr>
                  <p:cNvCxnSpPr/>
                  <p:nvPr/>
                </p:nvCxnSpPr>
                <p:spPr>
                  <a:xfrm>
                    <a:off x="1184971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2" name="Straight Connector 51">
                    <a:extLst>
                      <a:ext uri="{FF2B5EF4-FFF2-40B4-BE49-F238E27FC236}">
                        <a16:creationId xmlns:a16="http://schemas.microsoft.com/office/drawing/2014/main" id="{D9203A06-BF73-559A-D61B-1D0D019609A8}"/>
                      </a:ext>
                    </a:extLst>
                  </p:cNvPr>
                  <p:cNvCxnSpPr/>
                  <p:nvPr/>
                </p:nvCxnSpPr>
                <p:spPr>
                  <a:xfrm>
                    <a:off x="1321594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3" name="Straight Connector 52">
                    <a:extLst>
                      <a:ext uri="{FF2B5EF4-FFF2-40B4-BE49-F238E27FC236}">
                        <a16:creationId xmlns:a16="http://schemas.microsoft.com/office/drawing/2014/main" id="{6325E6AD-88F6-7005-BF4C-F9A042D916E5}"/>
                      </a:ext>
                    </a:extLst>
                  </p:cNvPr>
                  <p:cNvCxnSpPr/>
                  <p:nvPr/>
                </p:nvCxnSpPr>
                <p:spPr>
                  <a:xfrm>
                    <a:off x="1458220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4" name="Straight Connector 53">
                    <a:extLst>
                      <a:ext uri="{FF2B5EF4-FFF2-40B4-BE49-F238E27FC236}">
                        <a16:creationId xmlns:a16="http://schemas.microsoft.com/office/drawing/2014/main" id="{39FBDC65-AE74-30FD-9F43-2C28614C219E}"/>
                      </a:ext>
                    </a:extLst>
                  </p:cNvPr>
                  <p:cNvCxnSpPr/>
                  <p:nvPr/>
                </p:nvCxnSpPr>
                <p:spPr>
                  <a:xfrm>
                    <a:off x="1589784" y="2517699"/>
                    <a:ext cx="0" cy="457089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5" name="Straight Connector 54">
                    <a:extLst>
                      <a:ext uri="{FF2B5EF4-FFF2-40B4-BE49-F238E27FC236}">
                        <a16:creationId xmlns:a16="http://schemas.microsoft.com/office/drawing/2014/main" id="{F5B34947-C565-8899-D1D4-566E9EFA2887}"/>
                      </a:ext>
                    </a:extLst>
                  </p:cNvPr>
                  <p:cNvCxnSpPr/>
                  <p:nvPr/>
                </p:nvCxnSpPr>
                <p:spPr>
                  <a:xfrm>
                    <a:off x="1726406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6" name="Straight Connector 55">
                    <a:extLst>
                      <a:ext uri="{FF2B5EF4-FFF2-40B4-BE49-F238E27FC236}">
                        <a16:creationId xmlns:a16="http://schemas.microsoft.com/office/drawing/2014/main" id="{AC12CA8C-B1D8-9C1E-A159-E129A2863604}"/>
                      </a:ext>
                    </a:extLst>
                  </p:cNvPr>
                  <p:cNvCxnSpPr/>
                  <p:nvPr/>
                </p:nvCxnSpPr>
                <p:spPr>
                  <a:xfrm>
                    <a:off x="1863032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7" name="Straight Connector 56">
                    <a:extLst>
                      <a:ext uri="{FF2B5EF4-FFF2-40B4-BE49-F238E27FC236}">
                        <a16:creationId xmlns:a16="http://schemas.microsoft.com/office/drawing/2014/main" id="{070D1695-9C6D-FFAC-3ADA-007C60E0333A}"/>
                      </a:ext>
                    </a:extLst>
                  </p:cNvPr>
                  <p:cNvCxnSpPr/>
                  <p:nvPr/>
                </p:nvCxnSpPr>
                <p:spPr>
                  <a:xfrm>
                    <a:off x="1999655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0" name="Straight Connector 179">
                    <a:extLst>
                      <a:ext uri="{FF2B5EF4-FFF2-40B4-BE49-F238E27FC236}">
                        <a16:creationId xmlns:a16="http://schemas.microsoft.com/office/drawing/2014/main" id="{D5FDA85D-B386-41EC-DE9F-E9D95D28A6CB}"/>
                      </a:ext>
                    </a:extLst>
                  </p:cNvPr>
                  <p:cNvCxnSpPr/>
                  <p:nvPr/>
                </p:nvCxnSpPr>
                <p:spPr>
                  <a:xfrm>
                    <a:off x="2131219" y="2590706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1" name="Straight Connector 180">
                    <a:extLst>
                      <a:ext uri="{FF2B5EF4-FFF2-40B4-BE49-F238E27FC236}">
                        <a16:creationId xmlns:a16="http://schemas.microsoft.com/office/drawing/2014/main" id="{5FB8773D-AECB-058A-CEC1-3B9E8FB41A0A}"/>
                      </a:ext>
                    </a:extLst>
                  </p:cNvPr>
                  <p:cNvCxnSpPr/>
                  <p:nvPr/>
                </p:nvCxnSpPr>
                <p:spPr>
                  <a:xfrm>
                    <a:off x="2288085" y="2514525"/>
                    <a:ext cx="0" cy="457089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3" name="Straight Connector 182">
                    <a:extLst>
                      <a:ext uri="{FF2B5EF4-FFF2-40B4-BE49-F238E27FC236}">
                        <a16:creationId xmlns:a16="http://schemas.microsoft.com/office/drawing/2014/main" id="{62110A48-E682-3174-41E1-F0F053292935}"/>
                      </a:ext>
                    </a:extLst>
                  </p:cNvPr>
                  <p:cNvCxnSpPr/>
                  <p:nvPr/>
                </p:nvCxnSpPr>
                <p:spPr>
                  <a:xfrm>
                    <a:off x="2439890" y="2590706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4" name="Straight Connector 183">
                    <a:extLst>
                      <a:ext uri="{FF2B5EF4-FFF2-40B4-BE49-F238E27FC236}">
                        <a16:creationId xmlns:a16="http://schemas.microsoft.com/office/drawing/2014/main" id="{334FCE9C-E91D-9376-4CB1-C321CC79F1F0}"/>
                      </a:ext>
                    </a:extLst>
                  </p:cNvPr>
                  <p:cNvCxnSpPr/>
                  <p:nvPr/>
                </p:nvCxnSpPr>
                <p:spPr>
                  <a:xfrm>
                    <a:off x="2591695" y="2590706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5" name="Straight Connector 184">
                    <a:extLst>
                      <a:ext uri="{FF2B5EF4-FFF2-40B4-BE49-F238E27FC236}">
                        <a16:creationId xmlns:a16="http://schemas.microsoft.com/office/drawing/2014/main" id="{68E2550D-FA8E-E5CD-7928-C80851740C8B}"/>
                      </a:ext>
                    </a:extLst>
                  </p:cNvPr>
                  <p:cNvCxnSpPr/>
                  <p:nvPr/>
                </p:nvCxnSpPr>
                <p:spPr>
                  <a:xfrm>
                    <a:off x="2743499" y="2590706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6" name="Straight Connector 185">
                    <a:extLst>
                      <a:ext uri="{FF2B5EF4-FFF2-40B4-BE49-F238E27FC236}">
                        <a16:creationId xmlns:a16="http://schemas.microsoft.com/office/drawing/2014/main" id="{E5CD6FDF-80E3-2AD0-173B-DD7DA69CEAD7}"/>
                      </a:ext>
                    </a:extLst>
                  </p:cNvPr>
                  <p:cNvCxnSpPr/>
                  <p:nvPr/>
                </p:nvCxnSpPr>
                <p:spPr>
                  <a:xfrm>
                    <a:off x="2895304" y="2590706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8" name="Straight Connector 187">
                    <a:extLst>
                      <a:ext uri="{FF2B5EF4-FFF2-40B4-BE49-F238E27FC236}">
                        <a16:creationId xmlns:a16="http://schemas.microsoft.com/office/drawing/2014/main" id="{CCEDF40E-FA04-C819-28C3-E2319CF0C360}"/>
                      </a:ext>
                    </a:extLst>
                  </p:cNvPr>
                  <p:cNvCxnSpPr/>
                  <p:nvPr/>
                </p:nvCxnSpPr>
                <p:spPr>
                  <a:xfrm>
                    <a:off x="3047109" y="2514525"/>
                    <a:ext cx="0" cy="457089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6167" name="Group 192">
                  <a:extLst>
                    <a:ext uri="{FF2B5EF4-FFF2-40B4-BE49-F238E27FC236}">
                      <a16:creationId xmlns:a16="http://schemas.microsoft.com/office/drawing/2014/main" id="{09A0A594-00AA-221E-CE61-81ED9BDB5C19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371600" y="2514600"/>
                  <a:ext cx="1828800" cy="457200"/>
                  <a:chOff x="1295400" y="2514600"/>
                  <a:chExt cx="3886201" cy="457200"/>
                </a:xfrm>
              </p:grpSpPr>
              <p:cxnSp>
                <p:nvCxnSpPr>
                  <p:cNvPr id="32" name="Straight Connector 31">
                    <a:extLst>
                      <a:ext uri="{FF2B5EF4-FFF2-40B4-BE49-F238E27FC236}">
                        <a16:creationId xmlns:a16="http://schemas.microsoft.com/office/drawing/2014/main" id="{B2A954E8-6514-5F25-B008-2BFA69A69C28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1295400" y="2743070"/>
                    <a:ext cx="3886201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4" name="Straight Connector 33">
                    <a:extLst>
                      <a:ext uri="{FF2B5EF4-FFF2-40B4-BE49-F238E27FC236}">
                        <a16:creationId xmlns:a16="http://schemas.microsoft.com/office/drawing/2014/main" id="{472A5CDE-71D6-FD0F-42C7-130C1D2A03A4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4159450" y="2514525"/>
                    <a:ext cx="0" cy="457089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5" name="Straight Connector 34">
                    <a:extLst>
                      <a:ext uri="{FF2B5EF4-FFF2-40B4-BE49-F238E27FC236}">
                        <a16:creationId xmlns:a16="http://schemas.microsoft.com/office/drawing/2014/main" id="{8C1FB6B5-79CE-3DF1-4157-BBDF3B0C8D23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3953669" y="2590707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6" name="Straight Connector 35">
                    <a:extLst>
                      <a:ext uri="{FF2B5EF4-FFF2-40B4-BE49-F238E27FC236}">
                        <a16:creationId xmlns:a16="http://schemas.microsoft.com/office/drawing/2014/main" id="{2DD5FCD0-6257-9F62-0900-BB73F2511FE6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3751263" y="2590707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7" name="Straight Connector 36">
                    <a:extLst>
                      <a:ext uri="{FF2B5EF4-FFF2-40B4-BE49-F238E27FC236}">
                        <a16:creationId xmlns:a16="http://schemas.microsoft.com/office/drawing/2014/main" id="{854389F0-D693-6CE4-7C04-EC7415843E67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3545484" y="2590707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8" name="Straight Connector 37">
                    <a:extLst>
                      <a:ext uri="{FF2B5EF4-FFF2-40B4-BE49-F238E27FC236}">
                        <a16:creationId xmlns:a16="http://schemas.microsoft.com/office/drawing/2014/main" id="{A98F5A3E-8117-0212-88F2-BDD628188C80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3339704" y="2590707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" name="Straight Connector 38">
                    <a:extLst>
                      <a:ext uri="{FF2B5EF4-FFF2-40B4-BE49-F238E27FC236}">
                        <a16:creationId xmlns:a16="http://schemas.microsoft.com/office/drawing/2014/main" id="{1DE86811-9386-9780-4207-6DE232E9CBB5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3137297" y="2514525"/>
                    <a:ext cx="0" cy="457089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0" name="Straight Connector 39">
                    <a:extLst>
                      <a:ext uri="{FF2B5EF4-FFF2-40B4-BE49-F238E27FC236}">
                        <a16:creationId xmlns:a16="http://schemas.microsoft.com/office/drawing/2014/main" id="{FD8F46B7-2B27-5B4E-873D-1B6F3A8329FE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931519" y="2590707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" name="Straight Connector 40">
                    <a:extLst>
                      <a:ext uri="{FF2B5EF4-FFF2-40B4-BE49-F238E27FC236}">
                        <a16:creationId xmlns:a16="http://schemas.microsoft.com/office/drawing/2014/main" id="{78AA08CB-6F57-B0F2-7034-AC1D70DEEE17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725738" y="2590707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0" name="Straight Connector 189">
                    <a:extLst>
                      <a:ext uri="{FF2B5EF4-FFF2-40B4-BE49-F238E27FC236}">
                        <a16:creationId xmlns:a16="http://schemas.microsoft.com/office/drawing/2014/main" id="{693D2402-F327-629A-DB70-0ABFE43E9914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513212" y="2590707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1" name="Straight Connector 190">
                    <a:extLst>
                      <a:ext uri="{FF2B5EF4-FFF2-40B4-BE49-F238E27FC236}">
                        <a16:creationId xmlns:a16="http://schemas.microsoft.com/office/drawing/2014/main" id="{9CD2DBA3-482B-CFEE-D92D-5BB9A4E48B56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300685" y="2590707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2" name="Straight Connector 191">
                    <a:extLst>
                      <a:ext uri="{FF2B5EF4-FFF2-40B4-BE49-F238E27FC236}">
                        <a16:creationId xmlns:a16="http://schemas.microsoft.com/office/drawing/2014/main" id="{116B76C8-4990-407A-5DB0-768490974990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132013" y="2514525"/>
                    <a:ext cx="0" cy="457089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6168" name="Group 217">
                  <a:extLst>
                    <a:ext uri="{FF2B5EF4-FFF2-40B4-BE49-F238E27FC236}">
                      <a16:creationId xmlns:a16="http://schemas.microsoft.com/office/drawing/2014/main" id="{A36487D4-39F4-D327-8F10-C057C867E8D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7696200" y="2514600"/>
                  <a:ext cx="1066800" cy="460177"/>
                  <a:chOff x="3505200" y="2514600"/>
                  <a:chExt cx="5257800" cy="460177"/>
                </a:xfrm>
              </p:grpSpPr>
              <p:cxnSp>
                <p:nvCxnSpPr>
                  <p:cNvPr id="20" name="Straight Connector 19">
                    <a:extLst>
                      <a:ext uri="{FF2B5EF4-FFF2-40B4-BE49-F238E27FC236}">
                        <a16:creationId xmlns:a16="http://schemas.microsoft.com/office/drawing/2014/main" id="{13FE3742-3A35-0F34-2D72-78BAF624E4C1}"/>
                      </a:ext>
                    </a:extLst>
                  </p:cNvPr>
                  <p:cNvCxnSpPr/>
                  <p:nvPr/>
                </p:nvCxnSpPr>
                <p:spPr>
                  <a:xfrm>
                    <a:off x="3505200" y="2743069"/>
                    <a:ext cx="525780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" name="Straight Connector 3">
                    <a:extLst>
                      <a:ext uri="{FF2B5EF4-FFF2-40B4-BE49-F238E27FC236}">
                        <a16:creationId xmlns:a16="http://schemas.microsoft.com/office/drawing/2014/main" id="{2338BF66-526A-A271-64B8-BA5209225518}"/>
                      </a:ext>
                    </a:extLst>
                  </p:cNvPr>
                  <p:cNvCxnSpPr/>
                  <p:nvPr/>
                </p:nvCxnSpPr>
                <p:spPr>
                  <a:xfrm>
                    <a:off x="6384471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" name="Straight Connector 5">
                    <a:extLst>
                      <a:ext uri="{FF2B5EF4-FFF2-40B4-BE49-F238E27FC236}">
                        <a16:creationId xmlns:a16="http://schemas.microsoft.com/office/drawing/2014/main" id="{866C86CD-F192-14A0-BD57-235ADB1B0542}"/>
                      </a:ext>
                    </a:extLst>
                  </p:cNvPr>
                  <p:cNvCxnSpPr/>
                  <p:nvPr/>
                </p:nvCxnSpPr>
                <p:spPr>
                  <a:xfrm>
                    <a:off x="6642669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" name="Straight Connector 6">
                    <a:extLst>
                      <a:ext uri="{FF2B5EF4-FFF2-40B4-BE49-F238E27FC236}">
                        <a16:creationId xmlns:a16="http://schemas.microsoft.com/office/drawing/2014/main" id="{CA7BAACA-443C-E9B7-CFE7-E1FBAFB33B7D}"/>
                      </a:ext>
                    </a:extLst>
                  </p:cNvPr>
                  <p:cNvCxnSpPr/>
                  <p:nvPr/>
                </p:nvCxnSpPr>
                <p:spPr>
                  <a:xfrm>
                    <a:off x="6908689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" name="Straight Connector 7">
                    <a:extLst>
                      <a:ext uri="{FF2B5EF4-FFF2-40B4-BE49-F238E27FC236}">
                        <a16:creationId xmlns:a16="http://schemas.microsoft.com/office/drawing/2014/main" id="{B1864CF5-E6CE-B902-8B12-268436E156A4}"/>
                      </a:ext>
                    </a:extLst>
                  </p:cNvPr>
                  <p:cNvCxnSpPr/>
                  <p:nvPr/>
                </p:nvCxnSpPr>
                <p:spPr>
                  <a:xfrm>
                    <a:off x="7166882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" name="Straight Connector 24">
                    <a:extLst>
                      <a:ext uri="{FF2B5EF4-FFF2-40B4-BE49-F238E27FC236}">
                        <a16:creationId xmlns:a16="http://schemas.microsoft.com/office/drawing/2014/main" id="{42B0BE5F-0908-3E42-FA40-3DF912D24838}"/>
                      </a:ext>
                    </a:extLst>
                  </p:cNvPr>
                  <p:cNvCxnSpPr/>
                  <p:nvPr/>
                </p:nvCxnSpPr>
                <p:spPr>
                  <a:xfrm>
                    <a:off x="7425080" y="2517699"/>
                    <a:ext cx="0" cy="457089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" name="Straight Connector 25">
                    <a:extLst>
                      <a:ext uri="{FF2B5EF4-FFF2-40B4-BE49-F238E27FC236}">
                        <a16:creationId xmlns:a16="http://schemas.microsoft.com/office/drawing/2014/main" id="{425FF2B8-7EF7-BEDE-11E5-EBF1E465F1B9}"/>
                      </a:ext>
                    </a:extLst>
                  </p:cNvPr>
                  <p:cNvCxnSpPr/>
                  <p:nvPr/>
                </p:nvCxnSpPr>
                <p:spPr>
                  <a:xfrm>
                    <a:off x="7683273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" name="Straight Connector 26">
                    <a:extLst>
                      <a:ext uri="{FF2B5EF4-FFF2-40B4-BE49-F238E27FC236}">
                        <a16:creationId xmlns:a16="http://schemas.microsoft.com/office/drawing/2014/main" id="{B57B8CC3-D4DB-21DA-461C-95528A043430}"/>
                      </a:ext>
                    </a:extLst>
                  </p:cNvPr>
                  <p:cNvCxnSpPr/>
                  <p:nvPr/>
                </p:nvCxnSpPr>
                <p:spPr>
                  <a:xfrm>
                    <a:off x="7941471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" name="Straight Connector 27">
                    <a:extLst>
                      <a:ext uri="{FF2B5EF4-FFF2-40B4-BE49-F238E27FC236}">
                        <a16:creationId xmlns:a16="http://schemas.microsoft.com/office/drawing/2014/main" id="{76F1563F-FDF1-7BDB-229B-AEED32BFB1FB}"/>
                      </a:ext>
                    </a:extLst>
                  </p:cNvPr>
                  <p:cNvCxnSpPr/>
                  <p:nvPr/>
                </p:nvCxnSpPr>
                <p:spPr>
                  <a:xfrm>
                    <a:off x="8207491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" name="Straight Connector 28">
                    <a:extLst>
                      <a:ext uri="{FF2B5EF4-FFF2-40B4-BE49-F238E27FC236}">
                        <a16:creationId xmlns:a16="http://schemas.microsoft.com/office/drawing/2014/main" id="{74A07AD0-374A-8EEA-EF95-F982D03DE203}"/>
                      </a:ext>
                    </a:extLst>
                  </p:cNvPr>
                  <p:cNvCxnSpPr/>
                  <p:nvPr/>
                </p:nvCxnSpPr>
                <p:spPr>
                  <a:xfrm>
                    <a:off x="8465684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0" name="Straight Connector 29">
                    <a:extLst>
                      <a:ext uri="{FF2B5EF4-FFF2-40B4-BE49-F238E27FC236}">
                        <a16:creationId xmlns:a16="http://schemas.microsoft.com/office/drawing/2014/main" id="{1A968109-C56B-5A9A-286E-387ACA750892}"/>
                      </a:ext>
                    </a:extLst>
                  </p:cNvPr>
                  <p:cNvCxnSpPr/>
                  <p:nvPr/>
                </p:nvCxnSpPr>
                <p:spPr>
                  <a:xfrm>
                    <a:off x="8723882" y="2517699"/>
                    <a:ext cx="0" cy="457089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5" name="Straight Connector 194">
                    <a:extLst>
                      <a:ext uri="{FF2B5EF4-FFF2-40B4-BE49-F238E27FC236}">
                        <a16:creationId xmlns:a16="http://schemas.microsoft.com/office/drawing/2014/main" id="{E4E5CF96-E34B-0682-A0C0-144F98CD1E2C}"/>
                      </a:ext>
                    </a:extLst>
                  </p:cNvPr>
                  <p:cNvCxnSpPr/>
                  <p:nvPr/>
                </p:nvCxnSpPr>
                <p:spPr>
                  <a:xfrm>
                    <a:off x="6126278" y="2514525"/>
                    <a:ext cx="0" cy="457089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6" name="Straight Connector 205">
                    <a:extLst>
                      <a:ext uri="{FF2B5EF4-FFF2-40B4-BE49-F238E27FC236}">
                        <a16:creationId xmlns:a16="http://schemas.microsoft.com/office/drawing/2014/main" id="{A1F8A669-1C7A-7A9E-A50E-51CBDDDAADB1}"/>
                      </a:ext>
                    </a:extLst>
                  </p:cNvPr>
                  <p:cNvCxnSpPr/>
                  <p:nvPr/>
                </p:nvCxnSpPr>
                <p:spPr>
                  <a:xfrm>
                    <a:off x="5868080" y="2590706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7" name="Straight Connector 206">
                    <a:extLst>
                      <a:ext uri="{FF2B5EF4-FFF2-40B4-BE49-F238E27FC236}">
                        <a16:creationId xmlns:a16="http://schemas.microsoft.com/office/drawing/2014/main" id="{7C48E0A6-D806-DD04-B256-A6D2BEED25D9}"/>
                      </a:ext>
                    </a:extLst>
                  </p:cNvPr>
                  <p:cNvCxnSpPr/>
                  <p:nvPr/>
                </p:nvCxnSpPr>
                <p:spPr>
                  <a:xfrm>
                    <a:off x="5641184" y="2590706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8" name="Straight Connector 207">
                    <a:extLst>
                      <a:ext uri="{FF2B5EF4-FFF2-40B4-BE49-F238E27FC236}">
                        <a16:creationId xmlns:a16="http://schemas.microsoft.com/office/drawing/2014/main" id="{7780A0E9-6854-B1DB-A3F7-9B63653E1608}"/>
                      </a:ext>
                    </a:extLst>
                  </p:cNvPr>
                  <p:cNvCxnSpPr/>
                  <p:nvPr/>
                </p:nvCxnSpPr>
                <p:spPr>
                  <a:xfrm>
                    <a:off x="5406461" y="2590706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9" name="Straight Connector 208">
                    <a:extLst>
                      <a:ext uri="{FF2B5EF4-FFF2-40B4-BE49-F238E27FC236}">
                        <a16:creationId xmlns:a16="http://schemas.microsoft.com/office/drawing/2014/main" id="{19FDAFED-BBBF-D4A8-13EA-D1A00C945313}"/>
                      </a:ext>
                    </a:extLst>
                  </p:cNvPr>
                  <p:cNvCxnSpPr/>
                  <p:nvPr/>
                </p:nvCxnSpPr>
                <p:spPr>
                  <a:xfrm>
                    <a:off x="5179559" y="2590706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0" name="Straight Connector 209">
                    <a:extLst>
                      <a:ext uri="{FF2B5EF4-FFF2-40B4-BE49-F238E27FC236}">
                        <a16:creationId xmlns:a16="http://schemas.microsoft.com/office/drawing/2014/main" id="{1D6CCBA8-F7F8-F13F-2FD1-EB633AF11CD4}"/>
                      </a:ext>
                    </a:extLst>
                  </p:cNvPr>
                  <p:cNvCxnSpPr/>
                  <p:nvPr/>
                </p:nvCxnSpPr>
                <p:spPr>
                  <a:xfrm>
                    <a:off x="4952662" y="2514525"/>
                    <a:ext cx="0" cy="457089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1" name="Straight Connector 210">
                    <a:extLst>
                      <a:ext uri="{FF2B5EF4-FFF2-40B4-BE49-F238E27FC236}">
                        <a16:creationId xmlns:a16="http://schemas.microsoft.com/office/drawing/2014/main" id="{5EA226E2-DA0C-0E4C-8710-5ABAAD59F942}"/>
                      </a:ext>
                    </a:extLst>
                  </p:cNvPr>
                  <p:cNvCxnSpPr/>
                  <p:nvPr/>
                </p:nvCxnSpPr>
                <p:spPr>
                  <a:xfrm>
                    <a:off x="4725761" y="2590706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2" name="Straight Connector 211">
                    <a:extLst>
                      <a:ext uri="{FF2B5EF4-FFF2-40B4-BE49-F238E27FC236}">
                        <a16:creationId xmlns:a16="http://schemas.microsoft.com/office/drawing/2014/main" id="{9EF978DF-C131-014A-FEF5-1BF74F104E22}"/>
                      </a:ext>
                    </a:extLst>
                  </p:cNvPr>
                  <p:cNvCxnSpPr/>
                  <p:nvPr/>
                </p:nvCxnSpPr>
                <p:spPr>
                  <a:xfrm>
                    <a:off x="4498864" y="2590706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3" name="Straight Connector 212">
                    <a:extLst>
                      <a:ext uri="{FF2B5EF4-FFF2-40B4-BE49-F238E27FC236}">
                        <a16:creationId xmlns:a16="http://schemas.microsoft.com/office/drawing/2014/main" id="{9969892F-8D34-FD91-9E44-F125B092FC0B}"/>
                      </a:ext>
                    </a:extLst>
                  </p:cNvPr>
                  <p:cNvCxnSpPr/>
                  <p:nvPr/>
                </p:nvCxnSpPr>
                <p:spPr>
                  <a:xfrm>
                    <a:off x="4264141" y="2590706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4" name="Straight Connector 213">
                    <a:extLst>
                      <a:ext uri="{FF2B5EF4-FFF2-40B4-BE49-F238E27FC236}">
                        <a16:creationId xmlns:a16="http://schemas.microsoft.com/office/drawing/2014/main" id="{FA02D701-07D8-157F-6AEF-C753CB302DB5}"/>
                      </a:ext>
                    </a:extLst>
                  </p:cNvPr>
                  <p:cNvCxnSpPr/>
                  <p:nvPr/>
                </p:nvCxnSpPr>
                <p:spPr>
                  <a:xfrm>
                    <a:off x="4037239" y="2590706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6" name="Straight Connector 215">
                    <a:extLst>
                      <a:ext uri="{FF2B5EF4-FFF2-40B4-BE49-F238E27FC236}">
                        <a16:creationId xmlns:a16="http://schemas.microsoft.com/office/drawing/2014/main" id="{D28C43E9-A425-429E-3350-65FD2821E7B1}"/>
                      </a:ext>
                    </a:extLst>
                  </p:cNvPr>
                  <p:cNvCxnSpPr/>
                  <p:nvPr/>
                </p:nvCxnSpPr>
                <p:spPr>
                  <a:xfrm>
                    <a:off x="3810343" y="2514525"/>
                    <a:ext cx="0" cy="457089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6163" name="TextBox 220">
                <a:extLst>
                  <a:ext uri="{FF2B5EF4-FFF2-40B4-BE49-F238E27FC236}">
                    <a16:creationId xmlns:a16="http://schemas.microsoft.com/office/drawing/2014/main" id="{8F61AE86-1075-2AB1-DE3D-0DD8BA92013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371600" y="2209800"/>
                <a:ext cx="762000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400"/>
                  <a:t>0</a:t>
                </a:r>
              </a:p>
            </p:txBody>
          </p:sp>
          <p:sp>
            <p:nvSpPr>
              <p:cNvPr id="6164" name="TextBox 221">
                <a:extLst>
                  <a:ext uri="{FF2B5EF4-FFF2-40B4-BE49-F238E27FC236}">
                    <a16:creationId xmlns:a16="http://schemas.microsoft.com/office/drawing/2014/main" id="{63EF2B17-36FE-F99D-1378-A5D84995D31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905000" y="2209800"/>
                <a:ext cx="762000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400"/>
                  <a:t>50</a:t>
                </a:r>
              </a:p>
            </p:txBody>
          </p:sp>
        </p:grpSp>
      </p:grp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000C5CBE-36FF-AAF0-FE80-76EF307827E2}"/>
              </a:ext>
            </a:extLst>
          </p:cNvPr>
          <p:cNvCxnSpPr>
            <a:cxnSpLocks/>
          </p:cNvCxnSpPr>
          <p:nvPr/>
        </p:nvCxnSpPr>
        <p:spPr>
          <a:xfrm>
            <a:off x="2702947" y="1036320"/>
            <a:ext cx="7598" cy="533400"/>
          </a:xfrm>
          <a:prstGeom prst="line">
            <a:avLst/>
          </a:prstGeom>
          <a:ln w="28575">
            <a:solidFill>
              <a:srgbClr val="9BBF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9FD55D4B-9269-CCCA-91AD-E6588A357648}"/>
              </a:ext>
            </a:extLst>
          </p:cNvPr>
          <p:cNvCxnSpPr>
            <a:cxnSpLocks/>
          </p:cNvCxnSpPr>
          <p:nvPr/>
        </p:nvCxnSpPr>
        <p:spPr>
          <a:xfrm>
            <a:off x="3619500" y="1036320"/>
            <a:ext cx="0" cy="549099"/>
          </a:xfrm>
          <a:prstGeom prst="line">
            <a:avLst/>
          </a:prstGeom>
          <a:ln w="28575">
            <a:solidFill>
              <a:srgbClr val="7488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2CF4571-1C32-16D9-B082-277DAEF0C156}"/>
              </a:ext>
            </a:extLst>
          </p:cNvPr>
          <p:cNvCxnSpPr>
            <a:cxnSpLocks/>
          </p:cNvCxnSpPr>
          <p:nvPr/>
        </p:nvCxnSpPr>
        <p:spPr>
          <a:xfrm>
            <a:off x="9829800" y="1036320"/>
            <a:ext cx="0" cy="549099"/>
          </a:xfrm>
          <a:prstGeom prst="line">
            <a:avLst/>
          </a:prstGeom>
          <a:ln w="28575">
            <a:solidFill>
              <a:srgbClr val="FF89C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49FE43D0-6C29-0E67-9503-5F7795135340}"/>
              </a:ext>
            </a:extLst>
          </p:cNvPr>
          <p:cNvSpPr/>
          <p:nvPr/>
        </p:nvSpPr>
        <p:spPr>
          <a:xfrm>
            <a:off x="3276600" y="350520"/>
            <a:ext cx="685800" cy="685800"/>
          </a:xfrm>
          <a:prstGeom prst="rect">
            <a:avLst/>
          </a:prstGeom>
          <a:solidFill>
            <a:srgbClr val="96D2DE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10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2078E77-25EB-FF50-E58B-B3A4AC233558}"/>
              </a:ext>
            </a:extLst>
          </p:cNvPr>
          <p:cNvCxnSpPr>
            <a:cxnSpLocks/>
          </p:cNvCxnSpPr>
          <p:nvPr/>
        </p:nvCxnSpPr>
        <p:spPr>
          <a:xfrm>
            <a:off x="2687638" y="1569720"/>
            <a:ext cx="7156450" cy="0"/>
          </a:xfrm>
          <a:prstGeom prst="line">
            <a:avLst/>
          </a:prstGeom>
          <a:ln w="38100">
            <a:solidFill>
              <a:srgbClr val="96D2D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5712C50A-DDD7-B9CD-0A83-4E700EE719BA}"/>
              </a:ext>
            </a:extLst>
          </p:cNvPr>
          <p:cNvSpPr/>
          <p:nvPr/>
        </p:nvSpPr>
        <p:spPr>
          <a:xfrm>
            <a:off x="2550547" y="731520"/>
            <a:ext cx="304800" cy="304800"/>
          </a:xfrm>
          <a:prstGeom prst="rect">
            <a:avLst/>
          </a:prstGeom>
          <a:solidFill>
            <a:srgbClr val="96D2DE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D31522F-DF87-CBE7-EA7C-2E4CB09EC4E5}"/>
              </a:ext>
            </a:extLst>
          </p:cNvPr>
          <p:cNvSpPr/>
          <p:nvPr/>
        </p:nvSpPr>
        <p:spPr>
          <a:xfrm>
            <a:off x="9590088" y="579120"/>
            <a:ext cx="457200" cy="457200"/>
          </a:xfrm>
          <a:prstGeom prst="rect">
            <a:avLst/>
          </a:prstGeom>
          <a:solidFill>
            <a:srgbClr val="96D2DE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</a:t>
            </a:r>
          </a:p>
        </p:txBody>
      </p:sp>
      <p:sp>
        <p:nvSpPr>
          <p:cNvPr id="6293" name="Isosceles Triangle 6292">
            <a:extLst>
              <a:ext uri="{FF2B5EF4-FFF2-40B4-BE49-F238E27FC236}">
                <a16:creationId xmlns:a16="http://schemas.microsoft.com/office/drawing/2014/main" id="{0E6F1E4F-AF2F-5CF6-0E9C-F93A7CA16A7F}"/>
              </a:ext>
            </a:extLst>
          </p:cNvPr>
          <p:cNvSpPr/>
          <p:nvPr/>
        </p:nvSpPr>
        <p:spPr>
          <a:xfrm>
            <a:off x="5100889" y="1585419"/>
            <a:ext cx="469900" cy="404812"/>
          </a:xfrm>
          <a:prstGeom prst="triangle">
            <a:avLst/>
          </a:prstGeom>
          <a:solidFill>
            <a:srgbClr val="9D85BD"/>
          </a:solidFill>
          <a:ln w="28575">
            <a:solidFill>
              <a:srgbClr val="7030A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FFFF"/>
              </a:solidFill>
              <a:ea typeface="ＭＳ Ｐゴシック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2AA3CE7-1ACC-D2BB-025B-06D6E48D5E49}"/>
              </a:ext>
            </a:extLst>
          </p:cNvPr>
          <p:cNvSpPr txBox="1"/>
          <p:nvPr/>
        </p:nvSpPr>
        <p:spPr>
          <a:xfrm>
            <a:off x="4838700" y="1092357"/>
            <a:ext cx="296478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rgbClr val="9D85B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liquid + vapor mixture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A9ACE93-D1D9-FBC8-B6DD-786516053D4E}"/>
              </a:ext>
            </a:extLst>
          </p:cNvPr>
          <p:cNvSpPr txBox="1"/>
          <p:nvPr/>
        </p:nvSpPr>
        <p:spPr>
          <a:xfrm>
            <a:off x="1649294" y="4273487"/>
            <a:ext cx="4292719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rgbClr val="9D85B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composition?</a:t>
            </a:r>
            <a:endParaRPr lang="en-US" sz="2400" dirty="0">
              <a:solidFill>
                <a:srgbClr val="9D85BD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Wingdings" panose="05000000000000000000" pitchFamily="2" charset="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400" dirty="0">
              <a:solidFill>
                <a:srgbClr val="9D85BD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Wingdings" panose="05000000000000000000" pitchFamily="2" charset="2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rgbClr val="9D85B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use another lever!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400" dirty="0">
              <a:solidFill>
                <a:srgbClr val="9D85BD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2901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1DE857-A2DB-E62A-556F-ACD6C134F6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23">
            <a:extLst>
              <a:ext uri="{FF2B5EF4-FFF2-40B4-BE49-F238E27FC236}">
                <a16:creationId xmlns:a16="http://schemas.microsoft.com/office/drawing/2014/main" id="{3003B117-2E40-982F-3790-9794968FC1D6}"/>
              </a:ext>
            </a:extLst>
          </p:cNvPr>
          <p:cNvGrpSpPr>
            <a:grpSpLocks/>
          </p:cNvGrpSpPr>
          <p:nvPr/>
        </p:nvGrpSpPr>
        <p:grpSpPr bwMode="auto">
          <a:xfrm>
            <a:off x="1562100" y="1569720"/>
            <a:ext cx="9067800" cy="2274888"/>
            <a:chOff x="-152400" y="2209800"/>
            <a:chExt cx="9067800" cy="2274332"/>
          </a:xfrm>
        </p:grpSpPr>
        <p:sp>
          <p:nvSpPr>
            <p:cNvPr id="6152" name="TextBox 5">
              <a:extLst>
                <a:ext uri="{FF2B5EF4-FFF2-40B4-BE49-F238E27FC236}">
                  <a16:creationId xmlns:a16="http://schemas.microsoft.com/office/drawing/2014/main" id="{A0D7ED5C-CC70-0A88-2B5B-7713AFB05F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81400" y="4114800"/>
              <a:ext cx="16002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/>
                <a:t>Energy (kJ/kg)</a:t>
              </a:r>
            </a:p>
          </p:txBody>
        </p:sp>
        <p:sp>
          <p:nvSpPr>
            <p:cNvPr id="6153" name="TextBox 6">
              <a:extLst>
                <a:ext uri="{FF2B5EF4-FFF2-40B4-BE49-F238E27FC236}">
                  <a16:creationId xmlns:a16="http://schemas.microsoft.com/office/drawing/2014/main" id="{750FF2B4-886A-BEB8-A26D-682804FE54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29000" y="2895712"/>
              <a:ext cx="1981200" cy="3692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/>
                <a:t>Temperature </a:t>
              </a:r>
              <a:r>
                <a:rPr lang="en-US" altLang="en-US" sz="1600" b="1" dirty="0"/>
                <a:t>(</a:t>
              </a:r>
              <a:r>
                <a:rPr lang="en-US" sz="1600" b="1" i="0" dirty="0">
                  <a:solidFill>
                    <a:srgbClr val="001D35"/>
                  </a:solidFill>
                  <a:effectLst/>
                  <a:latin typeface="Microsoft JhengHei UI" panose="020B0604030504040204" pitchFamily="34" charset="-120"/>
                  <a:ea typeface="Microsoft JhengHei UI" panose="020B0604030504040204" pitchFamily="34" charset="-120"/>
                </a:rPr>
                <a:t>°C)</a:t>
              </a:r>
              <a:endParaRPr lang="en-US" altLang="en-US" sz="1600" b="1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grpSp>
          <p:nvGrpSpPr>
            <p:cNvPr id="6154" name="Group 175">
              <a:extLst>
                <a:ext uri="{FF2B5EF4-FFF2-40B4-BE49-F238E27FC236}">
                  <a16:creationId xmlns:a16="http://schemas.microsoft.com/office/drawing/2014/main" id="{322FEAB8-39BC-EDDC-A1BC-6924A55E8EF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3429000"/>
              <a:ext cx="8915400" cy="567154"/>
              <a:chOff x="228600" y="3429000"/>
              <a:chExt cx="8247528" cy="567154"/>
            </a:xfrm>
          </p:grpSpPr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6D855375-C7C9-7B72-9A0F-EAF827C37E8A}"/>
                  </a:ext>
                </a:extLst>
              </p:cNvPr>
              <p:cNvCxnSpPr/>
              <p:nvPr/>
            </p:nvCxnSpPr>
            <p:spPr>
              <a:xfrm>
                <a:off x="410704" y="3428702"/>
                <a:ext cx="7924441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>
                <a:extLst>
                  <a:ext uri="{FF2B5EF4-FFF2-40B4-BE49-F238E27FC236}">
                    <a16:creationId xmlns:a16="http://schemas.microsoft.com/office/drawing/2014/main" id="{C09AD545-6E1D-173B-48D6-68CD9A8960C1}"/>
                  </a:ext>
                </a:extLst>
              </p:cNvPr>
              <p:cNvCxnSpPr/>
              <p:nvPr/>
            </p:nvCxnSpPr>
            <p:spPr>
              <a:xfrm>
                <a:off x="401892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>
                <a:extLst>
                  <a:ext uri="{FF2B5EF4-FFF2-40B4-BE49-F238E27FC236}">
                    <a16:creationId xmlns:a16="http://schemas.microsoft.com/office/drawing/2014/main" id="{F21D6F70-CC83-1DFA-BC18-F28571CCA7A4}"/>
                  </a:ext>
                </a:extLst>
              </p:cNvPr>
              <p:cNvCxnSpPr/>
              <p:nvPr/>
            </p:nvCxnSpPr>
            <p:spPr>
              <a:xfrm>
                <a:off x="614836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351B85CC-0FD6-828D-A26A-1C01723C09F1}"/>
                  </a:ext>
                </a:extLst>
              </p:cNvPr>
              <p:cNvCxnSpPr/>
              <p:nvPr/>
            </p:nvCxnSpPr>
            <p:spPr>
              <a:xfrm>
                <a:off x="826311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416C0669-86F1-D7B2-2754-FA854B7EEA84}"/>
                  </a:ext>
                </a:extLst>
              </p:cNvPr>
              <p:cNvCxnSpPr/>
              <p:nvPr/>
            </p:nvCxnSpPr>
            <p:spPr>
              <a:xfrm>
                <a:off x="1039254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D223AE59-057C-BBE4-F54D-F459776B7158}"/>
                  </a:ext>
                </a:extLst>
              </p:cNvPr>
              <p:cNvCxnSpPr/>
              <p:nvPr/>
            </p:nvCxnSpPr>
            <p:spPr>
              <a:xfrm>
                <a:off x="1250730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2A036C77-7258-FD0A-F5AF-E9178ECBEA60}"/>
                  </a:ext>
                </a:extLst>
              </p:cNvPr>
              <p:cNvCxnSpPr/>
              <p:nvPr/>
            </p:nvCxnSpPr>
            <p:spPr>
              <a:xfrm>
                <a:off x="1462205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5794FC97-3387-318D-09DE-4B6FAADFE56F}"/>
                  </a:ext>
                </a:extLst>
              </p:cNvPr>
              <p:cNvCxnSpPr/>
              <p:nvPr/>
            </p:nvCxnSpPr>
            <p:spPr>
              <a:xfrm>
                <a:off x="1661931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FF0E501C-F92F-4B4E-E2EB-32DD1EA76DD8}"/>
                  </a:ext>
                </a:extLst>
              </p:cNvPr>
              <p:cNvCxnSpPr/>
              <p:nvPr/>
            </p:nvCxnSpPr>
            <p:spPr>
              <a:xfrm>
                <a:off x="1846972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4DFEAC70-5508-385F-393B-D018CD91B4FB}"/>
                  </a:ext>
                </a:extLst>
              </p:cNvPr>
              <p:cNvCxnSpPr/>
              <p:nvPr/>
            </p:nvCxnSpPr>
            <p:spPr>
              <a:xfrm>
                <a:off x="2058447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C8CB5207-F1FA-95DE-0EFD-DE4969E0E438}"/>
                  </a:ext>
                </a:extLst>
              </p:cNvPr>
              <p:cNvCxnSpPr/>
              <p:nvPr/>
            </p:nvCxnSpPr>
            <p:spPr>
              <a:xfrm>
                <a:off x="2271391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>
                <a:extLst>
                  <a:ext uri="{FF2B5EF4-FFF2-40B4-BE49-F238E27FC236}">
                    <a16:creationId xmlns:a16="http://schemas.microsoft.com/office/drawing/2014/main" id="{1280164F-DC8C-6847-DB02-47D347C4DDA2}"/>
                  </a:ext>
                </a:extLst>
              </p:cNvPr>
              <p:cNvCxnSpPr/>
              <p:nvPr/>
            </p:nvCxnSpPr>
            <p:spPr>
              <a:xfrm>
                <a:off x="2482866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>
                <a:extLst>
                  <a:ext uri="{FF2B5EF4-FFF2-40B4-BE49-F238E27FC236}">
                    <a16:creationId xmlns:a16="http://schemas.microsoft.com/office/drawing/2014/main" id="{6A291E82-39A1-2533-EEA6-FC10F1F73DD7}"/>
                  </a:ext>
                </a:extLst>
              </p:cNvPr>
              <p:cNvCxnSpPr/>
              <p:nvPr/>
            </p:nvCxnSpPr>
            <p:spPr>
              <a:xfrm>
                <a:off x="2694341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>
                <a:extLst>
                  <a:ext uri="{FF2B5EF4-FFF2-40B4-BE49-F238E27FC236}">
                    <a16:creationId xmlns:a16="http://schemas.microsoft.com/office/drawing/2014/main" id="{04F6CB5D-226E-ADF0-5121-2EB5B6C309A8}"/>
                  </a:ext>
                </a:extLst>
              </p:cNvPr>
              <p:cNvCxnSpPr/>
              <p:nvPr/>
            </p:nvCxnSpPr>
            <p:spPr>
              <a:xfrm>
                <a:off x="2907284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5F44C00D-6EF3-93E1-29C4-5850314DCFEF}"/>
                  </a:ext>
                </a:extLst>
              </p:cNvPr>
              <p:cNvCxnSpPr/>
              <p:nvPr/>
            </p:nvCxnSpPr>
            <p:spPr>
              <a:xfrm>
                <a:off x="3118759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>
                <a:extLst>
                  <a:ext uri="{FF2B5EF4-FFF2-40B4-BE49-F238E27FC236}">
                    <a16:creationId xmlns:a16="http://schemas.microsoft.com/office/drawing/2014/main" id="{2805CC4E-94EA-4C37-8300-47C9AA3FEAA8}"/>
                  </a:ext>
                </a:extLst>
              </p:cNvPr>
              <p:cNvCxnSpPr/>
              <p:nvPr/>
            </p:nvCxnSpPr>
            <p:spPr>
              <a:xfrm>
                <a:off x="3317018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>
                <a:extLst>
                  <a:ext uri="{FF2B5EF4-FFF2-40B4-BE49-F238E27FC236}">
                    <a16:creationId xmlns:a16="http://schemas.microsoft.com/office/drawing/2014/main" id="{D0B52801-DCEF-37BB-9B3E-90220BA18C24}"/>
                  </a:ext>
                </a:extLst>
              </p:cNvPr>
              <p:cNvCxnSpPr/>
              <p:nvPr/>
            </p:nvCxnSpPr>
            <p:spPr>
              <a:xfrm>
                <a:off x="3503527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id="{6B1B3D9D-ED5C-8195-6F73-F2812D86D0E2}"/>
                  </a:ext>
                </a:extLst>
              </p:cNvPr>
              <p:cNvCxnSpPr/>
              <p:nvPr/>
            </p:nvCxnSpPr>
            <p:spPr>
              <a:xfrm>
                <a:off x="3715002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>
                <a:extLst>
                  <a:ext uri="{FF2B5EF4-FFF2-40B4-BE49-F238E27FC236}">
                    <a16:creationId xmlns:a16="http://schemas.microsoft.com/office/drawing/2014/main" id="{979B0438-A2F3-F52C-1A23-703C875D6B79}"/>
                  </a:ext>
                </a:extLst>
              </p:cNvPr>
              <p:cNvCxnSpPr/>
              <p:nvPr/>
            </p:nvCxnSpPr>
            <p:spPr>
              <a:xfrm>
                <a:off x="3926477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259B0F8D-F3B9-4B00-5C37-5664FE235BFB}"/>
                  </a:ext>
                </a:extLst>
              </p:cNvPr>
              <p:cNvCxnSpPr/>
              <p:nvPr/>
            </p:nvCxnSpPr>
            <p:spPr>
              <a:xfrm>
                <a:off x="4139421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id="{3896EF63-A097-462B-C8E6-DE07E72554D5}"/>
                  </a:ext>
                </a:extLst>
              </p:cNvPr>
              <p:cNvCxnSpPr/>
              <p:nvPr/>
            </p:nvCxnSpPr>
            <p:spPr>
              <a:xfrm>
                <a:off x="4350896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>
                <a:extLst>
                  <a:ext uri="{FF2B5EF4-FFF2-40B4-BE49-F238E27FC236}">
                    <a16:creationId xmlns:a16="http://schemas.microsoft.com/office/drawing/2014/main" id="{D179DF40-5E2A-983E-917C-C9B7D5B63731}"/>
                  </a:ext>
                </a:extLst>
              </p:cNvPr>
              <p:cNvCxnSpPr/>
              <p:nvPr/>
            </p:nvCxnSpPr>
            <p:spPr>
              <a:xfrm>
                <a:off x="4562371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>
                <a:extLst>
                  <a:ext uri="{FF2B5EF4-FFF2-40B4-BE49-F238E27FC236}">
                    <a16:creationId xmlns:a16="http://schemas.microsoft.com/office/drawing/2014/main" id="{8C8BCA4A-77AB-6420-F619-F0E144252617}"/>
                  </a:ext>
                </a:extLst>
              </p:cNvPr>
              <p:cNvCxnSpPr/>
              <p:nvPr/>
            </p:nvCxnSpPr>
            <p:spPr>
              <a:xfrm>
                <a:off x="4775314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>
                <a:extLst>
                  <a:ext uri="{FF2B5EF4-FFF2-40B4-BE49-F238E27FC236}">
                    <a16:creationId xmlns:a16="http://schemas.microsoft.com/office/drawing/2014/main" id="{2A27AF79-E9B6-4D5C-8AF8-791F3C09338B}"/>
                  </a:ext>
                </a:extLst>
              </p:cNvPr>
              <p:cNvCxnSpPr/>
              <p:nvPr/>
            </p:nvCxnSpPr>
            <p:spPr>
              <a:xfrm>
                <a:off x="4973573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F847FD2D-15DB-DAD1-D032-8D906A5DE767}"/>
                  </a:ext>
                </a:extLst>
              </p:cNvPr>
              <p:cNvCxnSpPr/>
              <p:nvPr/>
            </p:nvCxnSpPr>
            <p:spPr>
              <a:xfrm>
                <a:off x="5158613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063F6138-B4C8-8F44-0447-D3D83A64E429}"/>
                  </a:ext>
                </a:extLst>
              </p:cNvPr>
              <p:cNvCxnSpPr/>
              <p:nvPr/>
            </p:nvCxnSpPr>
            <p:spPr>
              <a:xfrm>
                <a:off x="5371556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4B030B15-BD8D-7D1D-A356-0D8B922665E2}"/>
                  </a:ext>
                </a:extLst>
              </p:cNvPr>
              <p:cNvCxnSpPr/>
              <p:nvPr/>
            </p:nvCxnSpPr>
            <p:spPr>
              <a:xfrm>
                <a:off x="5583031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>
                <a:extLst>
                  <a:ext uri="{FF2B5EF4-FFF2-40B4-BE49-F238E27FC236}">
                    <a16:creationId xmlns:a16="http://schemas.microsoft.com/office/drawing/2014/main" id="{562888BE-D67B-9419-8D69-D0667407E8C7}"/>
                  </a:ext>
                </a:extLst>
              </p:cNvPr>
              <p:cNvCxnSpPr/>
              <p:nvPr/>
            </p:nvCxnSpPr>
            <p:spPr>
              <a:xfrm>
                <a:off x="5794507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>
                <a:extLst>
                  <a:ext uri="{FF2B5EF4-FFF2-40B4-BE49-F238E27FC236}">
                    <a16:creationId xmlns:a16="http://schemas.microsoft.com/office/drawing/2014/main" id="{CB5A8894-08B4-F5A1-5F7A-BE719D0D3792}"/>
                  </a:ext>
                </a:extLst>
              </p:cNvPr>
              <p:cNvCxnSpPr/>
              <p:nvPr/>
            </p:nvCxnSpPr>
            <p:spPr>
              <a:xfrm>
                <a:off x="6007451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Straight Connector 90">
                <a:extLst>
                  <a:ext uri="{FF2B5EF4-FFF2-40B4-BE49-F238E27FC236}">
                    <a16:creationId xmlns:a16="http://schemas.microsoft.com/office/drawing/2014/main" id="{3A3B549E-8005-BBC3-0316-FA6A07996B5E}"/>
                  </a:ext>
                </a:extLst>
              </p:cNvPr>
              <p:cNvCxnSpPr/>
              <p:nvPr/>
            </p:nvCxnSpPr>
            <p:spPr>
              <a:xfrm>
                <a:off x="6218926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Straight Connector 91">
                <a:extLst>
                  <a:ext uri="{FF2B5EF4-FFF2-40B4-BE49-F238E27FC236}">
                    <a16:creationId xmlns:a16="http://schemas.microsoft.com/office/drawing/2014/main" id="{35245B57-35C4-6D6F-B994-5B9E0E6C9508}"/>
                  </a:ext>
                </a:extLst>
              </p:cNvPr>
              <p:cNvCxnSpPr/>
              <p:nvPr/>
            </p:nvCxnSpPr>
            <p:spPr>
              <a:xfrm>
                <a:off x="6430401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>
                <a:extLst>
                  <a:ext uri="{FF2B5EF4-FFF2-40B4-BE49-F238E27FC236}">
                    <a16:creationId xmlns:a16="http://schemas.microsoft.com/office/drawing/2014/main" id="{8D301505-2C7F-7B16-6ABA-9036DF42330A}"/>
                  </a:ext>
                </a:extLst>
              </p:cNvPr>
              <p:cNvCxnSpPr/>
              <p:nvPr/>
            </p:nvCxnSpPr>
            <p:spPr>
              <a:xfrm>
                <a:off x="6630127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Straight Connector 93">
                <a:extLst>
                  <a:ext uri="{FF2B5EF4-FFF2-40B4-BE49-F238E27FC236}">
                    <a16:creationId xmlns:a16="http://schemas.microsoft.com/office/drawing/2014/main" id="{FB5B1398-F83C-AA59-BAD2-9D3CEAD80040}"/>
                  </a:ext>
                </a:extLst>
              </p:cNvPr>
              <p:cNvCxnSpPr/>
              <p:nvPr/>
            </p:nvCxnSpPr>
            <p:spPr>
              <a:xfrm>
                <a:off x="6828385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Straight Connector 94">
                <a:extLst>
                  <a:ext uri="{FF2B5EF4-FFF2-40B4-BE49-F238E27FC236}">
                    <a16:creationId xmlns:a16="http://schemas.microsoft.com/office/drawing/2014/main" id="{E10DCB86-7C79-C45D-1D55-EB6F49EA281F}"/>
                  </a:ext>
                </a:extLst>
              </p:cNvPr>
              <p:cNvCxnSpPr/>
              <p:nvPr/>
            </p:nvCxnSpPr>
            <p:spPr>
              <a:xfrm>
                <a:off x="7048671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Straight Connector 95">
                <a:extLst>
                  <a:ext uri="{FF2B5EF4-FFF2-40B4-BE49-F238E27FC236}">
                    <a16:creationId xmlns:a16="http://schemas.microsoft.com/office/drawing/2014/main" id="{9BFB9D17-B9B8-1778-C335-E44B7D52A548}"/>
                  </a:ext>
                </a:extLst>
              </p:cNvPr>
              <p:cNvCxnSpPr/>
              <p:nvPr/>
            </p:nvCxnSpPr>
            <p:spPr>
              <a:xfrm>
                <a:off x="7260146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>
                <a:extLst>
                  <a:ext uri="{FF2B5EF4-FFF2-40B4-BE49-F238E27FC236}">
                    <a16:creationId xmlns:a16="http://schemas.microsoft.com/office/drawing/2014/main" id="{8C125DCB-86DB-0C69-D406-3245CCC1A50A}"/>
                  </a:ext>
                </a:extLst>
              </p:cNvPr>
              <p:cNvCxnSpPr/>
              <p:nvPr/>
            </p:nvCxnSpPr>
            <p:spPr>
              <a:xfrm>
                <a:off x="7471621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>
                <a:extLst>
                  <a:ext uri="{FF2B5EF4-FFF2-40B4-BE49-F238E27FC236}">
                    <a16:creationId xmlns:a16="http://schemas.microsoft.com/office/drawing/2014/main" id="{DBEABC9B-445D-5C8D-3078-B25217B8573E}"/>
                  </a:ext>
                </a:extLst>
              </p:cNvPr>
              <p:cNvCxnSpPr/>
              <p:nvPr/>
            </p:nvCxnSpPr>
            <p:spPr>
              <a:xfrm>
                <a:off x="7684566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57A13D29-30DA-95F7-5143-4C632CAF2647}"/>
                  </a:ext>
                </a:extLst>
              </p:cNvPr>
              <p:cNvCxnSpPr/>
              <p:nvPr/>
            </p:nvCxnSpPr>
            <p:spPr>
              <a:xfrm>
                <a:off x="7896041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>
                <a:extLst>
                  <a:ext uri="{FF2B5EF4-FFF2-40B4-BE49-F238E27FC236}">
                    <a16:creationId xmlns:a16="http://schemas.microsoft.com/office/drawing/2014/main" id="{B790BE2D-8023-EE8F-4974-83C525E3D227}"/>
                  </a:ext>
                </a:extLst>
              </p:cNvPr>
              <p:cNvCxnSpPr/>
              <p:nvPr/>
            </p:nvCxnSpPr>
            <p:spPr>
              <a:xfrm>
                <a:off x="8107516" y="3431876"/>
                <a:ext cx="0" cy="2285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Straight Connector 101">
                <a:extLst>
                  <a:ext uri="{FF2B5EF4-FFF2-40B4-BE49-F238E27FC236}">
                    <a16:creationId xmlns:a16="http://schemas.microsoft.com/office/drawing/2014/main" id="{00B9CD1B-B3E5-BFF5-E724-3C9813F435AF}"/>
                  </a:ext>
                </a:extLst>
              </p:cNvPr>
              <p:cNvCxnSpPr/>
              <p:nvPr/>
            </p:nvCxnSpPr>
            <p:spPr>
              <a:xfrm>
                <a:off x="8321928" y="3431876"/>
                <a:ext cx="0" cy="15236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265" name="TextBox 104">
                <a:extLst>
                  <a:ext uri="{FF2B5EF4-FFF2-40B4-BE49-F238E27FC236}">
                    <a16:creationId xmlns:a16="http://schemas.microsoft.com/office/drawing/2014/main" id="{446B491B-4219-D72C-D299-48F53B27E9D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8600" y="3657600"/>
                <a:ext cx="685800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/>
                  <a:t>-600</a:t>
                </a:r>
              </a:p>
            </p:txBody>
          </p:sp>
          <p:sp>
            <p:nvSpPr>
              <p:cNvPr id="6266" name="TextBox 105">
                <a:extLst>
                  <a:ext uri="{FF2B5EF4-FFF2-40B4-BE49-F238E27FC236}">
                    <a16:creationId xmlns:a16="http://schemas.microsoft.com/office/drawing/2014/main" id="{4AD6196C-D318-A5A6-F093-F157A576453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62000" y="3657600"/>
                <a:ext cx="584627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/>
                  <a:t>-400</a:t>
                </a:r>
              </a:p>
            </p:txBody>
          </p:sp>
          <p:sp>
            <p:nvSpPr>
              <p:cNvPr id="6267" name="TextBox 106">
                <a:extLst>
                  <a:ext uri="{FF2B5EF4-FFF2-40B4-BE49-F238E27FC236}">
                    <a16:creationId xmlns:a16="http://schemas.microsoft.com/office/drawing/2014/main" id="{B509A6E4-A06B-5227-5234-4C6842F5341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43000" y="3657600"/>
                <a:ext cx="63969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/>
                  <a:t>-200</a:t>
                </a:r>
              </a:p>
            </p:txBody>
          </p:sp>
          <p:sp>
            <p:nvSpPr>
              <p:cNvPr id="6268" name="TextBox 107">
                <a:extLst>
                  <a:ext uri="{FF2B5EF4-FFF2-40B4-BE49-F238E27FC236}">
                    <a16:creationId xmlns:a16="http://schemas.microsoft.com/office/drawing/2014/main" id="{4365BB95-2B27-7CC6-4618-4F800ACB8C3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24000" y="3657600"/>
                <a:ext cx="63969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/>
                  <a:t>0</a:t>
                </a:r>
              </a:p>
            </p:txBody>
          </p:sp>
          <p:sp>
            <p:nvSpPr>
              <p:cNvPr id="6269" name="TextBox 108">
                <a:extLst>
                  <a:ext uri="{FF2B5EF4-FFF2-40B4-BE49-F238E27FC236}">
                    <a16:creationId xmlns:a16="http://schemas.microsoft.com/office/drawing/2014/main" id="{9E9F69A4-D68E-9295-3BD9-C330D0FABAD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981200" y="3657600"/>
                <a:ext cx="63969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 dirty="0"/>
                  <a:t>200</a:t>
                </a:r>
              </a:p>
            </p:txBody>
          </p:sp>
          <p:sp>
            <p:nvSpPr>
              <p:cNvPr id="6270" name="TextBox 109">
                <a:extLst>
                  <a:ext uri="{FF2B5EF4-FFF2-40B4-BE49-F238E27FC236}">
                    <a16:creationId xmlns:a16="http://schemas.microsoft.com/office/drawing/2014/main" id="{25726C41-E2D8-FEF7-A6ED-3551C3392D6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62200" y="3657600"/>
                <a:ext cx="63969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/>
                  <a:t>400</a:t>
                </a:r>
              </a:p>
            </p:txBody>
          </p:sp>
          <p:sp>
            <p:nvSpPr>
              <p:cNvPr id="6271" name="TextBox 110">
                <a:extLst>
                  <a:ext uri="{FF2B5EF4-FFF2-40B4-BE49-F238E27FC236}">
                    <a16:creationId xmlns:a16="http://schemas.microsoft.com/office/drawing/2014/main" id="{A78982C2-3F1B-26CA-790F-741D2E34537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789304" y="3657600"/>
                <a:ext cx="63969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/>
                  <a:t>600</a:t>
                </a:r>
              </a:p>
            </p:txBody>
          </p:sp>
          <p:sp>
            <p:nvSpPr>
              <p:cNvPr id="6272" name="TextBox 111">
                <a:extLst>
                  <a:ext uri="{FF2B5EF4-FFF2-40B4-BE49-F238E27FC236}">
                    <a16:creationId xmlns:a16="http://schemas.microsoft.com/office/drawing/2014/main" id="{2638BACC-5694-BB53-AF40-4E7DD7F4219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200400" y="3657600"/>
                <a:ext cx="63969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 dirty="0"/>
                  <a:t>800</a:t>
                </a:r>
              </a:p>
            </p:txBody>
          </p:sp>
          <p:sp>
            <p:nvSpPr>
              <p:cNvPr id="6273" name="TextBox 112">
                <a:extLst>
                  <a:ext uri="{FF2B5EF4-FFF2-40B4-BE49-F238E27FC236}">
                    <a16:creationId xmlns:a16="http://schemas.microsoft.com/office/drawing/2014/main" id="{10F72296-2905-AC24-BA6B-0225A639CDC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81400" y="3657600"/>
                <a:ext cx="63969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/>
                  <a:t>1000</a:t>
                </a:r>
              </a:p>
            </p:txBody>
          </p:sp>
          <p:sp>
            <p:nvSpPr>
              <p:cNvPr id="6274" name="TextBox 113">
                <a:extLst>
                  <a:ext uri="{FF2B5EF4-FFF2-40B4-BE49-F238E27FC236}">
                    <a16:creationId xmlns:a16="http://schemas.microsoft.com/office/drawing/2014/main" id="{2E8D4918-F1A0-998B-71E3-62DF85E2BD5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038600" y="3657600"/>
                <a:ext cx="63969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/>
                  <a:t>1200</a:t>
                </a:r>
              </a:p>
            </p:txBody>
          </p:sp>
          <p:sp>
            <p:nvSpPr>
              <p:cNvPr id="6275" name="TextBox 117">
                <a:extLst>
                  <a:ext uri="{FF2B5EF4-FFF2-40B4-BE49-F238E27FC236}">
                    <a16:creationId xmlns:a16="http://schemas.microsoft.com/office/drawing/2014/main" id="{6249DDA8-AD9D-C4D1-7027-D2F00D04E08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19600" y="3657600"/>
                <a:ext cx="63969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/>
                  <a:t>1400</a:t>
                </a:r>
              </a:p>
            </p:txBody>
          </p:sp>
          <p:sp>
            <p:nvSpPr>
              <p:cNvPr id="6276" name="TextBox 167">
                <a:extLst>
                  <a:ext uri="{FF2B5EF4-FFF2-40B4-BE49-F238E27FC236}">
                    <a16:creationId xmlns:a16="http://schemas.microsoft.com/office/drawing/2014/main" id="{18222FA3-D2C8-C855-13A1-3D48E049A5F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846704" y="3657600"/>
                <a:ext cx="63969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/>
                  <a:t>1600</a:t>
                </a:r>
              </a:p>
            </p:txBody>
          </p:sp>
          <p:sp>
            <p:nvSpPr>
              <p:cNvPr id="6277" name="TextBox 168">
                <a:extLst>
                  <a:ext uri="{FF2B5EF4-FFF2-40B4-BE49-F238E27FC236}">
                    <a16:creationId xmlns:a16="http://schemas.microsoft.com/office/drawing/2014/main" id="{63FF40EA-F299-61BF-4EE4-D1A6D9F5060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273808" y="3657600"/>
                <a:ext cx="63969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/>
                  <a:t>1800</a:t>
                </a:r>
              </a:p>
            </p:txBody>
          </p:sp>
          <p:sp>
            <p:nvSpPr>
              <p:cNvPr id="6278" name="TextBox 169">
                <a:extLst>
                  <a:ext uri="{FF2B5EF4-FFF2-40B4-BE49-F238E27FC236}">
                    <a16:creationId xmlns:a16="http://schemas.microsoft.com/office/drawing/2014/main" id="{2B8DC2E4-CAB6-7E5D-51D6-C2F154BA6B1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700912" y="3657600"/>
                <a:ext cx="63969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/>
                  <a:t>2000</a:t>
                </a:r>
              </a:p>
            </p:txBody>
          </p:sp>
          <p:sp>
            <p:nvSpPr>
              <p:cNvPr id="6279" name="TextBox 170">
                <a:extLst>
                  <a:ext uri="{FF2B5EF4-FFF2-40B4-BE49-F238E27FC236}">
                    <a16:creationId xmlns:a16="http://schemas.microsoft.com/office/drawing/2014/main" id="{4D2D69C7-219A-AAAE-B42E-1BEAFEFB2C0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128016" y="3657600"/>
                <a:ext cx="63969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/>
                  <a:t>2200</a:t>
                </a:r>
              </a:p>
            </p:txBody>
          </p:sp>
          <p:sp>
            <p:nvSpPr>
              <p:cNvPr id="6280" name="TextBox 171">
                <a:extLst>
                  <a:ext uri="{FF2B5EF4-FFF2-40B4-BE49-F238E27FC236}">
                    <a16:creationId xmlns:a16="http://schemas.microsoft.com/office/drawing/2014/main" id="{765C9177-42C2-AC37-FF37-8BC19F043DE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555120" y="3657600"/>
                <a:ext cx="63969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/>
                  <a:t>2400</a:t>
                </a:r>
              </a:p>
            </p:txBody>
          </p:sp>
          <p:sp>
            <p:nvSpPr>
              <p:cNvPr id="6281" name="TextBox 172">
                <a:extLst>
                  <a:ext uri="{FF2B5EF4-FFF2-40B4-BE49-F238E27FC236}">
                    <a16:creationId xmlns:a16="http://schemas.microsoft.com/office/drawing/2014/main" id="{AA5A9D4E-9F0D-905A-6C16-07977B6AC1A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982224" y="3657600"/>
                <a:ext cx="63969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/>
                  <a:t>2600</a:t>
                </a:r>
              </a:p>
            </p:txBody>
          </p:sp>
          <p:sp>
            <p:nvSpPr>
              <p:cNvPr id="6282" name="TextBox 173">
                <a:extLst>
                  <a:ext uri="{FF2B5EF4-FFF2-40B4-BE49-F238E27FC236}">
                    <a16:creationId xmlns:a16="http://schemas.microsoft.com/office/drawing/2014/main" id="{ED81A3B7-0A78-2E5D-2958-17103ABC506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409328" y="3657600"/>
                <a:ext cx="63969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/>
                  <a:t>2800</a:t>
                </a:r>
              </a:p>
            </p:txBody>
          </p:sp>
          <p:sp>
            <p:nvSpPr>
              <p:cNvPr id="6283" name="TextBox 174">
                <a:extLst>
                  <a:ext uri="{FF2B5EF4-FFF2-40B4-BE49-F238E27FC236}">
                    <a16:creationId xmlns:a16="http://schemas.microsoft.com/office/drawing/2014/main" id="{263909E2-303C-F38F-0304-667A5CA57D4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836432" y="3657600"/>
                <a:ext cx="63969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/>
                  <a:t>3000</a:t>
                </a:r>
              </a:p>
            </p:txBody>
          </p:sp>
        </p:grpSp>
        <p:grpSp>
          <p:nvGrpSpPr>
            <p:cNvPr id="6155" name="Group 222">
              <a:extLst>
                <a:ext uri="{FF2B5EF4-FFF2-40B4-BE49-F238E27FC236}">
                  <a16:creationId xmlns:a16="http://schemas.microsoft.com/office/drawing/2014/main" id="{0FDF342B-C446-3C69-C72A-B09807B5E79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-152400" y="2209800"/>
              <a:ext cx="8915400" cy="764977"/>
              <a:chOff x="-152400" y="2209800"/>
              <a:chExt cx="8915400" cy="764977"/>
            </a:xfrm>
          </p:grpSpPr>
          <p:sp>
            <p:nvSpPr>
              <p:cNvPr id="6156" name="TextBox 9">
                <a:extLst>
                  <a:ext uri="{FF2B5EF4-FFF2-40B4-BE49-F238E27FC236}">
                    <a16:creationId xmlns:a16="http://schemas.microsoft.com/office/drawing/2014/main" id="{72C43F29-AA67-9940-D097-4EF9B7574A9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-152400" y="2209800"/>
                <a:ext cx="762000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400"/>
                  <a:t>-200</a:t>
                </a:r>
              </a:p>
            </p:txBody>
          </p:sp>
          <p:sp>
            <p:nvSpPr>
              <p:cNvPr id="6157" name="TextBox 10">
                <a:extLst>
                  <a:ext uri="{FF2B5EF4-FFF2-40B4-BE49-F238E27FC236}">
                    <a16:creationId xmlns:a16="http://schemas.microsoft.com/office/drawing/2014/main" id="{53D3BAF0-8A28-2C41-22CD-016B140632A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8600" y="2209800"/>
                <a:ext cx="762000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400"/>
                  <a:t>-100</a:t>
                </a:r>
              </a:p>
            </p:txBody>
          </p:sp>
          <p:sp>
            <p:nvSpPr>
              <p:cNvPr id="6158" name="TextBox 11">
                <a:extLst>
                  <a:ext uri="{FF2B5EF4-FFF2-40B4-BE49-F238E27FC236}">
                    <a16:creationId xmlns:a16="http://schemas.microsoft.com/office/drawing/2014/main" id="{D6360D15-27A4-B64A-2F87-6034B8FF898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85800" y="2209800"/>
                <a:ext cx="762000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400"/>
                  <a:t>0</a:t>
                </a:r>
              </a:p>
            </p:txBody>
          </p:sp>
          <p:sp>
            <p:nvSpPr>
              <p:cNvPr id="6159" name="TextBox 12">
                <a:extLst>
                  <a:ext uri="{FF2B5EF4-FFF2-40B4-BE49-F238E27FC236}">
                    <a16:creationId xmlns:a16="http://schemas.microsoft.com/office/drawing/2014/main" id="{0030A681-E2A4-3FC3-B49E-E09C6C1211B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62200" y="2209800"/>
                <a:ext cx="762000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400"/>
                  <a:t>100</a:t>
                </a:r>
              </a:p>
            </p:txBody>
          </p:sp>
          <p:sp>
            <p:nvSpPr>
              <p:cNvPr id="6160" name="TextBox 13">
                <a:extLst>
                  <a:ext uri="{FF2B5EF4-FFF2-40B4-BE49-F238E27FC236}">
                    <a16:creationId xmlns:a16="http://schemas.microsoft.com/office/drawing/2014/main" id="{7C3C14A6-B660-81EA-F339-C04930A0367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391400" y="2209800"/>
                <a:ext cx="762000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400"/>
                  <a:t>100</a:t>
                </a:r>
              </a:p>
            </p:txBody>
          </p:sp>
          <p:sp>
            <p:nvSpPr>
              <p:cNvPr id="6161" name="TextBox 14">
                <a:extLst>
                  <a:ext uri="{FF2B5EF4-FFF2-40B4-BE49-F238E27FC236}">
                    <a16:creationId xmlns:a16="http://schemas.microsoft.com/office/drawing/2014/main" id="{45544683-1EDF-9944-1DFD-239293DA70E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848600" y="2209800"/>
                <a:ext cx="762000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400"/>
                  <a:t>200</a:t>
                </a:r>
              </a:p>
            </p:txBody>
          </p:sp>
          <p:grpSp>
            <p:nvGrpSpPr>
              <p:cNvPr id="6162" name="Group 219">
                <a:extLst>
                  <a:ext uri="{FF2B5EF4-FFF2-40B4-BE49-F238E27FC236}">
                    <a16:creationId xmlns:a16="http://schemas.microsoft.com/office/drawing/2014/main" id="{8E92F910-27D9-A869-34E6-12C09C88108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52400" y="2514600"/>
                <a:ext cx="8610600" cy="460177"/>
                <a:chOff x="152400" y="2514600"/>
                <a:chExt cx="8610600" cy="460177"/>
              </a:xfrm>
            </p:grpSpPr>
            <p:cxnSp>
              <p:nvCxnSpPr>
                <p:cNvPr id="42" name="Straight Connector 41">
                  <a:extLst>
                    <a:ext uri="{FF2B5EF4-FFF2-40B4-BE49-F238E27FC236}">
                      <a16:creationId xmlns:a16="http://schemas.microsoft.com/office/drawing/2014/main" id="{7B5FF0B6-F9EB-5987-DB11-F894B8F3BF5C}"/>
                    </a:ext>
                  </a:extLst>
                </p:cNvPr>
                <p:cNvCxnSpPr/>
                <p:nvPr/>
              </p:nvCxnSpPr>
              <p:spPr>
                <a:xfrm flipH="1">
                  <a:off x="3124200" y="2743069"/>
                  <a:ext cx="45720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6166" name="Group 188">
                  <a:extLst>
                    <a:ext uri="{FF2B5EF4-FFF2-40B4-BE49-F238E27FC236}">
                      <a16:creationId xmlns:a16="http://schemas.microsoft.com/office/drawing/2014/main" id="{F0555B97-103D-75AA-EAEC-96D19B163A24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52400" y="2514600"/>
                  <a:ext cx="1219200" cy="460177"/>
                  <a:chOff x="228600" y="2514600"/>
                  <a:chExt cx="3886200" cy="460177"/>
                </a:xfrm>
              </p:grpSpPr>
              <p:cxnSp>
                <p:nvCxnSpPr>
                  <p:cNvPr id="43" name="Straight Connector 42">
                    <a:extLst>
                      <a:ext uri="{FF2B5EF4-FFF2-40B4-BE49-F238E27FC236}">
                        <a16:creationId xmlns:a16="http://schemas.microsoft.com/office/drawing/2014/main" id="{8D3A88EF-736C-3438-2AFA-66A1A05F8F46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228600" y="2743069"/>
                    <a:ext cx="3886200" cy="3174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4" name="Straight Connector 43">
                    <a:extLst>
                      <a:ext uri="{FF2B5EF4-FFF2-40B4-BE49-F238E27FC236}">
                        <a16:creationId xmlns:a16="http://schemas.microsoft.com/office/drawing/2014/main" id="{F6E12A06-8234-10CB-D10B-522B14233D40}"/>
                      </a:ext>
                    </a:extLst>
                  </p:cNvPr>
                  <p:cNvCxnSpPr/>
                  <p:nvPr/>
                </p:nvCxnSpPr>
                <p:spPr>
                  <a:xfrm>
                    <a:off x="228600" y="2517699"/>
                    <a:ext cx="0" cy="457089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" name="Straight Connector 44">
                    <a:extLst>
                      <a:ext uri="{FF2B5EF4-FFF2-40B4-BE49-F238E27FC236}">
                        <a16:creationId xmlns:a16="http://schemas.microsoft.com/office/drawing/2014/main" id="{AE3820E7-D2AC-32E1-2595-360512E97C06}"/>
                      </a:ext>
                    </a:extLst>
                  </p:cNvPr>
                  <p:cNvCxnSpPr/>
                  <p:nvPr/>
                </p:nvCxnSpPr>
                <p:spPr>
                  <a:xfrm>
                    <a:off x="365226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" name="Straight Connector 45">
                    <a:extLst>
                      <a:ext uri="{FF2B5EF4-FFF2-40B4-BE49-F238E27FC236}">
                        <a16:creationId xmlns:a16="http://schemas.microsoft.com/office/drawing/2014/main" id="{8512A8DF-CFF7-B5C9-D9C8-3DFD2A1278D9}"/>
                      </a:ext>
                    </a:extLst>
                  </p:cNvPr>
                  <p:cNvCxnSpPr/>
                  <p:nvPr/>
                </p:nvCxnSpPr>
                <p:spPr>
                  <a:xfrm>
                    <a:off x="501848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7" name="Straight Connector 46">
                    <a:extLst>
                      <a:ext uri="{FF2B5EF4-FFF2-40B4-BE49-F238E27FC236}">
                        <a16:creationId xmlns:a16="http://schemas.microsoft.com/office/drawing/2014/main" id="{B24F53CE-A96C-1761-5CFB-34356A19DC7D}"/>
                      </a:ext>
                    </a:extLst>
                  </p:cNvPr>
                  <p:cNvCxnSpPr/>
                  <p:nvPr/>
                </p:nvCxnSpPr>
                <p:spPr>
                  <a:xfrm>
                    <a:off x="638474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" name="Straight Connector 47">
                    <a:extLst>
                      <a:ext uri="{FF2B5EF4-FFF2-40B4-BE49-F238E27FC236}">
                        <a16:creationId xmlns:a16="http://schemas.microsoft.com/office/drawing/2014/main" id="{028A2059-DE18-0600-5442-087ED27FF61E}"/>
                      </a:ext>
                    </a:extLst>
                  </p:cNvPr>
                  <p:cNvCxnSpPr/>
                  <p:nvPr/>
                </p:nvCxnSpPr>
                <p:spPr>
                  <a:xfrm>
                    <a:off x="775097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9" name="Straight Connector 48">
                    <a:extLst>
                      <a:ext uri="{FF2B5EF4-FFF2-40B4-BE49-F238E27FC236}">
                        <a16:creationId xmlns:a16="http://schemas.microsoft.com/office/drawing/2014/main" id="{18085254-05E5-F73F-56CC-0A93F9ABCEFD}"/>
                      </a:ext>
                    </a:extLst>
                  </p:cNvPr>
                  <p:cNvCxnSpPr/>
                  <p:nvPr/>
                </p:nvCxnSpPr>
                <p:spPr>
                  <a:xfrm>
                    <a:off x="911723" y="2517699"/>
                    <a:ext cx="0" cy="457089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0" name="Straight Connector 49">
                    <a:extLst>
                      <a:ext uri="{FF2B5EF4-FFF2-40B4-BE49-F238E27FC236}">
                        <a16:creationId xmlns:a16="http://schemas.microsoft.com/office/drawing/2014/main" id="{F8B4B010-538D-EB06-846C-C30C2868C270}"/>
                      </a:ext>
                    </a:extLst>
                  </p:cNvPr>
                  <p:cNvCxnSpPr/>
                  <p:nvPr/>
                </p:nvCxnSpPr>
                <p:spPr>
                  <a:xfrm>
                    <a:off x="1048345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1" name="Straight Connector 50">
                    <a:extLst>
                      <a:ext uri="{FF2B5EF4-FFF2-40B4-BE49-F238E27FC236}">
                        <a16:creationId xmlns:a16="http://schemas.microsoft.com/office/drawing/2014/main" id="{A87AB531-C5A5-D569-BEAB-304AE4B914C9}"/>
                      </a:ext>
                    </a:extLst>
                  </p:cNvPr>
                  <p:cNvCxnSpPr/>
                  <p:nvPr/>
                </p:nvCxnSpPr>
                <p:spPr>
                  <a:xfrm>
                    <a:off x="1184971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2" name="Straight Connector 51">
                    <a:extLst>
                      <a:ext uri="{FF2B5EF4-FFF2-40B4-BE49-F238E27FC236}">
                        <a16:creationId xmlns:a16="http://schemas.microsoft.com/office/drawing/2014/main" id="{05BAC148-5C94-84CA-9EF1-F27E2BB0E883}"/>
                      </a:ext>
                    </a:extLst>
                  </p:cNvPr>
                  <p:cNvCxnSpPr/>
                  <p:nvPr/>
                </p:nvCxnSpPr>
                <p:spPr>
                  <a:xfrm>
                    <a:off x="1321594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3" name="Straight Connector 52">
                    <a:extLst>
                      <a:ext uri="{FF2B5EF4-FFF2-40B4-BE49-F238E27FC236}">
                        <a16:creationId xmlns:a16="http://schemas.microsoft.com/office/drawing/2014/main" id="{2001D250-94FE-4A41-F9B2-5C309B239713}"/>
                      </a:ext>
                    </a:extLst>
                  </p:cNvPr>
                  <p:cNvCxnSpPr/>
                  <p:nvPr/>
                </p:nvCxnSpPr>
                <p:spPr>
                  <a:xfrm>
                    <a:off x="1458220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4" name="Straight Connector 53">
                    <a:extLst>
                      <a:ext uri="{FF2B5EF4-FFF2-40B4-BE49-F238E27FC236}">
                        <a16:creationId xmlns:a16="http://schemas.microsoft.com/office/drawing/2014/main" id="{B97A8151-BFDE-D89E-6734-C6962CEF829B}"/>
                      </a:ext>
                    </a:extLst>
                  </p:cNvPr>
                  <p:cNvCxnSpPr/>
                  <p:nvPr/>
                </p:nvCxnSpPr>
                <p:spPr>
                  <a:xfrm>
                    <a:off x="1589784" y="2517699"/>
                    <a:ext cx="0" cy="457089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5" name="Straight Connector 54">
                    <a:extLst>
                      <a:ext uri="{FF2B5EF4-FFF2-40B4-BE49-F238E27FC236}">
                        <a16:creationId xmlns:a16="http://schemas.microsoft.com/office/drawing/2014/main" id="{EBEBFDBE-0875-B6F6-126A-E2489CBD64F7}"/>
                      </a:ext>
                    </a:extLst>
                  </p:cNvPr>
                  <p:cNvCxnSpPr/>
                  <p:nvPr/>
                </p:nvCxnSpPr>
                <p:spPr>
                  <a:xfrm>
                    <a:off x="1726406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6" name="Straight Connector 55">
                    <a:extLst>
                      <a:ext uri="{FF2B5EF4-FFF2-40B4-BE49-F238E27FC236}">
                        <a16:creationId xmlns:a16="http://schemas.microsoft.com/office/drawing/2014/main" id="{99AE8E00-577F-5CA7-2E73-9CA2A61D59B9}"/>
                      </a:ext>
                    </a:extLst>
                  </p:cNvPr>
                  <p:cNvCxnSpPr/>
                  <p:nvPr/>
                </p:nvCxnSpPr>
                <p:spPr>
                  <a:xfrm>
                    <a:off x="1863032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7" name="Straight Connector 56">
                    <a:extLst>
                      <a:ext uri="{FF2B5EF4-FFF2-40B4-BE49-F238E27FC236}">
                        <a16:creationId xmlns:a16="http://schemas.microsoft.com/office/drawing/2014/main" id="{7C908FDA-30B6-BBE8-CDA0-F52F169B99F6}"/>
                      </a:ext>
                    </a:extLst>
                  </p:cNvPr>
                  <p:cNvCxnSpPr/>
                  <p:nvPr/>
                </p:nvCxnSpPr>
                <p:spPr>
                  <a:xfrm>
                    <a:off x="1999655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0" name="Straight Connector 179">
                    <a:extLst>
                      <a:ext uri="{FF2B5EF4-FFF2-40B4-BE49-F238E27FC236}">
                        <a16:creationId xmlns:a16="http://schemas.microsoft.com/office/drawing/2014/main" id="{6221363E-B563-26CB-177E-D0E7297432AA}"/>
                      </a:ext>
                    </a:extLst>
                  </p:cNvPr>
                  <p:cNvCxnSpPr/>
                  <p:nvPr/>
                </p:nvCxnSpPr>
                <p:spPr>
                  <a:xfrm>
                    <a:off x="2131219" y="2590706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1" name="Straight Connector 180">
                    <a:extLst>
                      <a:ext uri="{FF2B5EF4-FFF2-40B4-BE49-F238E27FC236}">
                        <a16:creationId xmlns:a16="http://schemas.microsoft.com/office/drawing/2014/main" id="{199F1140-4C35-3A30-E7F9-68CB5D1B17AB}"/>
                      </a:ext>
                    </a:extLst>
                  </p:cNvPr>
                  <p:cNvCxnSpPr/>
                  <p:nvPr/>
                </p:nvCxnSpPr>
                <p:spPr>
                  <a:xfrm>
                    <a:off x="2288085" y="2514525"/>
                    <a:ext cx="0" cy="457089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3" name="Straight Connector 182">
                    <a:extLst>
                      <a:ext uri="{FF2B5EF4-FFF2-40B4-BE49-F238E27FC236}">
                        <a16:creationId xmlns:a16="http://schemas.microsoft.com/office/drawing/2014/main" id="{FB75B940-B548-31E6-78C4-E81D748F2992}"/>
                      </a:ext>
                    </a:extLst>
                  </p:cNvPr>
                  <p:cNvCxnSpPr/>
                  <p:nvPr/>
                </p:nvCxnSpPr>
                <p:spPr>
                  <a:xfrm>
                    <a:off x="2439890" y="2590706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4" name="Straight Connector 183">
                    <a:extLst>
                      <a:ext uri="{FF2B5EF4-FFF2-40B4-BE49-F238E27FC236}">
                        <a16:creationId xmlns:a16="http://schemas.microsoft.com/office/drawing/2014/main" id="{86C7E900-18C0-4C33-F3CB-ED1B1F505494}"/>
                      </a:ext>
                    </a:extLst>
                  </p:cNvPr>
                  <p:cNvCxnSpPr/>
                  <p:nvPr/>
                </p:nvCxnSpPr>
                <p:spPr>
                  <a:xfrm>
                    <a:off x="2591695" y="2590706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5" name="Straight Connector 184">
                    <a:extLst>
                      <a:ext uri="{FF2B5EF4-FFF2-40B4-BE49-F238E27FC236}">
                        <a16:creationId xmlns:a16="http://schemas.microsoft.com/office/drawing/2014/main" id="{CA8C5B74-8931-AC88-7165-82C6F926DBD5}"/>
                      </a:ext>
                    </a:extLst>
                  </p:cNvPr>
                  <p:cNvCxnSpPr/>
                  <p:nvPr/>
                </p:nvCxnSpPr>
                <p:spPr>
                  <a:xfrm>
                    <a:off x="2743499" y="2590706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6" name="Straight Connector 185">
                    <a:extLst>
                      <a:ext uri="{FF2B5EF4-FFF2-40B4-BE49-F238E27FC236}">
                        <a16:creationId xmlns:a16="http://schemas.microsoft.com/office/drawing/2014/main" id="{E28E9F60-0E59-4582-30C2-1391571C6B85}"/>
                      </a:ext>
                    </a:extLst>
                  </p:cNvPr>
                  <p:cNvCxnSpPr/>
                  <p:nvPr/>
                </p:nvCxnSpPr>
                <p:spPr>
                  <a:xfrm>
                    <a:off x="2895304" y="2590706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8" name="Straight Connector 187">
                    <a:extLst>
                      <a:ext uri="{FF2B5EF4-FFF2-40B4-BE49-F238E27FC236}">
                        <a16:creationId xmlns:a16="http://schemas.microsoft.com/office/drawing/2014/main" id="{C7E11687-8F07-12B2-E4D1-BA994D89F78E}"/>
                      </a:ext>
                    </a:extLst>
                  </p:cNvPr>
                  <p:cNvCxnSpPr/>
                  <p:nvPr/>
                </p:nvCxnSpPr>
                <p:spPr>
                  <a:xfrm>
                    <a:off x="3047109" y="2514525"/>
                    <a:ext cx="0" cy="457089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6167" name="Group 192">
                  <a:extLst>
                    <a:ext uri="{FF2B5EF4-FFF2-40B4-BE49-F238E27FC236}">
                      <a16:creationId xmlns:a16="http://schemas.microsoft.com/office/drawing/2014/main" id="{0508B7E9-5095-63D1-FF2C-EF485BE46467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371600" y="2514600"/>
                  <a:ext cx="1828800" cy="457200"/>
                  <a:chOff x="1295400" y="2514600"/>
                  <a:chExt cx="3886201" cy="457200"/>
                </a:xfrm>
              </p:grpSpPr>
              <p:cxnSp>
                <p:nvCxnSpPr>
                  <p:cNvPr id="32" name="Straight Connector 31">
                    <a:extLst>
                      <a:ext uri="{FF2B5EF4-FFF2-40B4-BE49-F238E27FC236}">
                        <a16:creationId xmlns:a16="http://schemas.microsoft.com/office/drawing/2014/main" id="{A31B78C5-05AC-FBCD-B98D-1B1CA4C20A66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1295400" y="2743070"/>
                    <a:ext cx="3886201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4" name="Straight Connector 33">
                    <a:extLst>
                      <a:ext uri="{FF2B5EF4-FFF2-40B4-BE49-F238E27FC236}">
                        <a16:creationId xmlns:a16="http://schemas.microsoft.com/office/drawing/2014/main" id="{D0B94304-4586-8F7D-D57C-94EA91EAED88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4159450" y="2514525"/>
                    <a:ext cx="0" cy="457089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5" name="Straight Connector 34">
                    <a:extLst>
                      <a:ext uri="{FF2B5EF4-FFF2-40B4-BE49-F238E27FC236}">
                        <a16:creationId xmlns:a16="http://schemas.microsoft.com/office/drawing/2014/main" id="{F4939CC6-6627-92E2-2AAD-5E53D0B25162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3953669" y="2590707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6" name="Straight Connector 35">
                    <a:extLst>
                      <a:ext uri="{FF2B5EF4-FFF2-40B4-BE49-F238E27FC236}">
                        <a16:creationId xmlns:a16="http://schemas.microsoft.com/office/drawing/2014/main" id="{16BB1CD4-CC2E-4383-F996-6D6B6709ACAF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3751263" y="2590707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7" name="Straight Connector 36">
                    <a:extLst>
                      <a:ext uri="{FF2B5EF4-FFF2-40B4-BE49-F238E27FC236}">
                        <a16:creationId xmlns:a16="http://schemas.microsoft.com/office/drawing/2014/main" id="{EBEC70C0-9352-1758-458A-425271417DC1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3545484" y="2590707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8" name="Straight Connector 37">
                    <a:extLst>
                      <a:ext uri="{FF2B5EF4-FFF2-40B4-BE49-F238E27FC236}">
                        <a16:creationId xmlns:a16="http://schemas.microsoft.com/office/drawing/2014/main" id="{E50AC8B4-593B-2092-C4AD-14176ABEA2C8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3339704" y="2590707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" name="Straight Connector 38">
                    <a:extLst>
                      <a:ext uri="{FF2B5EF4-FFF2-40B4-BE49-F238E27FC236}">
                        <a16:creationId xmlns:a16="http://schemas.microsoft.com/office/drawing/2014/main" id="{5FC5E471-5AE1-92B3-13EA-913036C7BA33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3137297" y="2514525"/>
                    <a:ext cx="0" cy="457089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0" name="Straight Connector 39">
                    <a:extLst>
                      <a:ext uri="{FF2B5EF4-FFF2-40B4-BE49-F238E27FC236}">
                        <a16:creationId xmlns:a16="http://schemas.microsoft.com/office/drawing/2014/main" id="{4A3DAFE6-2D88-180A-DDAE-54DF057BA9DE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931519" y="2590707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" name="Straight Connector 40">
                    <a:extLst>
                      <a:ext uri="{FF2B5EF4-FFF2-40B4-BE49-F238E27FC236}">
                        <a16:creationId xmlns:a16="http://schemas.microsoft.com/office/drawing/2014/main" id="{76305510-CECD-2080-5F58-2E01B53D49FE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725738" y="2590707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0" name="Straight Connector 189">
                    <a:extLst>
                      <a:ext uri="{FF2B5EF4-FFF2-40B4-BE49-F238E27FC236}">
                        <a16:creationId xmlns:a16="http://schemas.microsoft.com/office/drawing/2014/main" id="{5A78E7EC-F86F-066B-C562-7558EACF3C28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513212" y="2590707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1" name="Straight Connector 190">
                    <a:extLst>
                      <a:ext uri="{FF2B5EF4-FFF2-40B4-BE49-F238E27FC236}">
                        <a16:creationId xmlns:a16="http://schemas.microsoft.com/office/drawing/2014/main" id="{D03657FB-0FF1-BDE9-4CBA-2DB073689185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300685" y="2590707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2" name="Straight Connector 191">
                    <a:extLst>
                      <a:ext uri="{FF2B5EF4-FFF2-40B4-BE49-F238E27FC236}">
                        <a16:creationId xmlns:a16="http://schemas.microsoft.com/office/drawing/2014/main" id="{A2C7A8C8-81A2-2505-3CDB-F210EA6B9AE7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2132013" y="2514525"/>
                    <a:ext cx="0" cy="457089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6168" name="Group 217">
                  <a:extLst>
                    <a:ext uri="{FF2B5EF4-FFF2-40B4-BE49-F238E27FC236}">
                      <a16:creationId xmlns:a16="http://schemas.microsoft.com/office/drawing/2014/main" id="{466443DF-74D1-B407-CF39-482836753C7E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7696200" y="2514600"/>
                  <a:ext cx="1066800" cy="460177"/>
                  <a:chOff x="3505200" y="2514600"/>
                  <a:chExt cx="5257800" cy="460177"/>
                </a:xfrm>
              </p:grpSpPr>
              <p:cxnSp>
                <p:nvCxnSpPr>
                  <p:cNvPr id="20" name="Straight Connector 19">
                    <a:extLst>
                      <a:ext uri="{FF2B5EF4-FFF2-40B4-BE49-F238E27FC236}">
                        <a16:creationId xmlns:a16="http://schemas.microsoft.com/office/drawing/2014/main" id="{848C107C-74AB-12BB-2359-6728A8636CB8}"/>
                      </a:ext>
                    </a:extLst>
                  </p:cNvPr>
                  <p:cNvCxnSpPr/>
                  <p:nvPr/>
                </p:nvCxnSpPr>
                <p:spPr>
                  <a:xfrm>
                    <a:off x="3505200" y="2743069"/>
                    <a:ext cx="525780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" name="Straight Connector 3">
                    <a:extLst>
                      <a:ext uri="{FF2B5EF4-FFF2-40B4-BE49-F238E27FC236}">
                        <a16:creationId xmlns:a16="http://schemas.microsoft.com/office/drawing/2014/main" id="{88326B38-AEC5-22A1-BCF0-F9EE73CED306}"/>
                      </a:ext>
                    </a:extLst>
                  </p:cNvPr>
                  <p:cNvCxnSpPr/>
                  <p:nvPr/>
                </p:nvCxnSpPr>
                <p:spPr>
                  <a:xfrm>
                    <a:off x="6384471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" name="Straight Connector 5">
                    <a:extLst>
                      <a:ext uri="{FF2B5EF4-FFF2-40B4-BE49-F238E27FC236}">
                        <a16:creationId xmlns:a16="http://schemas.microsoft.com/office/drawing/2014/main" id="{1E451037-528F-1ABC-4F90-99C4EB11BDAF}"/>
                      </a:ext>
                    </a:extLst>
                  </p:cNvPr>
                  <p:cNvCxnSpPr/>
                  <p:nvPr/>
                </p:nvCxnSpPr>
                <p:spPr>
                  <a:xfrm>
                    <a:off x="6642669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" name="Straight Connector 6">
                    <a:extLst>
                      <a:ext uri="{FF2B5EF4-FFF2-40B4-BE49-F238E27FC236}">
                        <a16:creationId xmlns:a16="http://schemas.microsoft.com/office/drawing/2014/main" id="{FDDC73FD-95BA-8273-C421-8D57AE442B07}"/>
                      </a:ext>
                    </a:extLst>
                  </p:cNvPr>
                  <p:cNvCxnSpPr/>
                  <p:nvPr/>
                </p:nvCxnSpPr>
                <p:spPr>
                  <a:xfrm>
                    <a:off x="6908689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" name="Straight Connector 7">
                    <a:extLst>
                      <a:ext uri="{FF2B5EF4-FFF2-40B4-BE49-F238E27FC236}">
                        <a16:creationId xmlns:a16="http://schemas.microsoft.com/office/drawing/2014/main" id="{60948AB5-FB35-4E06-5647-DF40B74D1508}"/>
                      </a:ext>
                    </a:extLst>
                  </p:cNvPr>
                  <p:cNvCxnSpPr/>
                  <p:nvPr/>
                </p:nvCxnSpPr>
                <p:spPr>
                  <a:xfrm>
                    <a:off x="7166882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" name="Straight Connector 24">
                    <a:extLst>
                      <a:ext uri="{FF2B5EF4-FFF2-40B4-BE49-F238E27FC236}">
                        <a16:creationId xmlns:a16="http://schemas.microsoft.com/office/drawing/2014/main" id="{9D91B82F-7CED-3A3D-1F90-D5BBE99DBBD2}"/>
                      </a:ext>
                    </a:extLst>
                  </p:cNvPr>
                  <p:cNvCxnSpPr/>
                  <p:nvPr/>
                </p:nvCxnSpPr>
                <p:spPr>
                  <a:xfrm>
                    <a:off x="7425080" y="2517699"/>
                    <a:ext cx="0" cy="457089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" name="Straight Connector 25">
                    <a:extLst>
                      <a:ext uri="{FF2B5EF4-FFF2-40B4-BE49-F238E27FC236}">
                        <a16:creationId xmlns:a16="http://schemas.microsoft.com/office/drawing/2014/main" id="{A640D2BB-B9FE-E975-70A0-2617069CC678}"/>
                      </a:ext>
                    </a:extLst>
                  </p:cNvPr>
                  <p:cNvCxnSpPr/>
                  <p:nvPr/>
                </p:nvCxnSpPr>
                <p:spPr>
                  <a:xfrm>
                    <a:off x="7683273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" name="Straight Connector 26">
                    <a:extLst>
                      <a:ext uri="{FF2B5EF4-FFF2-40B4-BE49-F238E27FC236}">
                        <a16:creationId xmlns:a16="http://schemas.microsoft.com/office/drawing/2014/main" id="{716BBAF0-E923-C628-7ED2-0D8A3941E8CD}"/>
                      </a:ext>
                    </a:extLst>
                  </p:cNvPr>
                  <p:cNvCxnSpPr/>
                  <p:nvPr/>
                </p:nvCxnSpPr>
                <p:spPr>
                  <a:xfrm>
                    <a:off x="7941471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" name="Straight Connector 27">
                    <a:extLst>
                      <a:ext uri="{FF2B5EF4-FFF2-40B4-BE49-F238E27FC236}">
                        <a16:creationId xmlns:a16="http://schemas.microsoft.com/office/drawing/2014/main" id="{33C65B1E-33EE-8374-3C6F-BCFFB51A9D68}"/>
                      </a:ext>
                    </a:extLst>
                  </p:cNvPr>
                  <p:cNvCxnSpPr/>
                  <p:nvPr/>
                </p:nvCxnSpPr>
                <p:spPr>
                  <a:xfrm>
                    <a:off x="8207491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" name="Straight Connector 28">
                    <a:extLst>
                      <a:ext uri="{FF2B5EF4-FFF2-40B4-BE49-F238E27FC236}">
                        <a16:creationId xmlns:a16="http://schemas.microsoft.com/office/drawing/2014/main" id="{0B7780C0-5508-7C05-B40D-4D2194481100}"/>
                      </a:ext>
                    </a:extLst>
                  </p:cNvPr>
                  <p:cNvCxnSpPr/>
                  <p:nvPr/>
                </p:nvCxnSpPr>
                <p:spPr>
                  <a:xfrm>
                    <a:off x="8465684" y="2593881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0" name="Straight Connector 29">
                    <a:extLst>
                      <a:ext uri="{FF2B5EF4-FFF2-40B4-BE49-F238E27FC236}">
                        <a16:creationId xmlns:a16="http://schemas.microsoft.com/office/drawing/2014/main" id="{B1DAD516-CBF6-4103-8490-87DD97189D7E}"/>
                      </a:ext>
                    </a:extLst>
                  </p:cNvPr>
                  <p:cNvCxnSpPr/>
                  <p:nvPr/>
                </p:nvCxnSpPr>
                <p:spPr>
                  <a:xfrm>
                    <a:off x="8723882" y="2517699"/>
                    <a:ext cx="0" cy="457089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5" name="Straight Connector 194">
                    <a:extLst>
                      <a:ext uri="{FF2B5EF4-FFF2-40B4-BE49-F238E27FC236}">
                        <a16:creationId xmlns:a16="http://schemas.microsoft.com/office/drawing/2014/main" id="{113D3D19-232D-624A-92A6-9B98B3CDFE2E}"/>
                      </a:ext>
                    </a:extLst>
                  </p:cNvPr>
                  <p:cNvCxnSpPr/>
                  <p:nvPr/>
                </p:nvCxnSpPr>
                <p:spPr>
                  <a:xfrm>
                    <a:off x="6126278" y="2514525"/>
                    <a:ext cx="0" cy="457089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6" name="Straight Connector 205">
                    <a:extLst>
                      <a:ext uri="{FF2B5EF4-FFF2-40B4-BE49-F238E27FC236}">
                        <a16:creationId xmlns:a16="http://schemas.microsoft.com/office/drawing/2014/main" id="{8384E269-A644-E669-32EC-819D45EC502F}"/>
                      </a:ext>
                    </a:extLst>
                  </p:cNvPr>
                  <p:cNvCxnSpPr/>
                  <p:nvPr/>
                </p:nvCxnSpPr>
                <p:spPr>
                  <a:xfrm>
                    <a:off x="5868080" y="2590706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7" name="Straight Connector 206">
                    <a:extLst>
                      <a:ext uri="{FF2B5EF4-FFF2-40B4-BE49-F238E27FC236}">
                        <a16:creationId xmlns:a16="http://schemas.microsoft.com/office/drawing/2014/main" id="{4A3EBA89-1FC9-A881-DBF0-85AF0E17BBBA}"/>
                      </a:ext>
                    </a:extLst>
                  </p:cNvPr>
                  <p:cNvCxnSpPr/>
                  <p:nvPr/>
                </p:nvCxnSpPr>
                <p:spPr>
                  <a:xfrm>
                    <a:off x="5641184" y="2590706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8" name="Straight Connector 207">
                    <a:extLst>
                      <a:ext uri="{FF2B5EF4-FFF2-40B4-BE49-F238E27FC236}">
                        <a16:creationId xmlns:a16="http://schemas.microsoft.com/office/drawing/2014/main" id="{D8AF6912-D6D0-1E3A-D903-0A5DA5D926A0}"/>
                      </a:ext>
                    </a:extLst>
                  </p:cNvPr>
                  <p:cNvCxnSpPr/>
                  <p:nvPr/>
                </p:nvCxnSpPr>
                <p:spPr>
                  <a:xfrm>
                    <a:off x="5406461" y="2590706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9" name="Straight Connector 208">
                    <a:extLst>
                      <a:ext uri="{FF2B5EF4-FFF2-40B4-BE49-F238E27FC236}">
                        <a16:creationId xmlns:a16="http://schemas.microsoft.com/office/drawing/2014/main" id="{D62DCB1F-5174-11B0-B4FA-C5634080313C}"/>
                      </a:ext>
                    </a:extLst>
                  </p:cNvPr>
                  <p:cNvCxnSpPr/>
                  <p:nvPr/>
                </p:nvCxnSpPr>
                <p:spPr>
                  <a:xfrm>
                    <a:off x="5179559" y="2590706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0" name="Straight Connector 209">
                    <a:extLst>
                      <a:ext uri="{FF2B5EF4-FFF2-40B4-BE49-F238E27FC236}">
                        <a16:creationId xmlns:a16="http://schemas.microsoft.com/office/drawing/2014/main" id="{604C3C4D-10BF-18CF-78ED-3DD1B3E291D1}"/>
                      </a:ext>
                    </a:extLst>
                  </p:cNvPr>
                  <p:cNvCxnSpPr/>
                  <p:nvPr/>
                </p:nvCxnSpPr>
                <p:spPr>
                  <a:xfrm>
                    <a:off x="4952662" y="2514525"/>
                    <a:ext cx="0" cy="457089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1" name="Straight Connector 210">
                    <a:extLst>
                      <a:ext uri="{FF2B5EF4-FFF2-40B4-BE49-F238E27FC236}">
                        <a16:creationId xmlns:a16="http://schemas.microsoft.com/office/drawing/2014/main" id="{32D252F6-CC69-672F-E61A-90B796B5B0CC}"/>
                      </a:ext>
                    </a:extLst>
                  </p:cNvPr>
                  <p:cNvCxnSpPr/>
                  <p:nvPr/>
                </p:nvCxnSpPr>
                <p:spPr>
                  <a:xfrm>
                    <a:off x="4725761" y="2590706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2" name="Straight Connector 211">
                    <a:extLst>
                      <a:ext uri="{FF2B5EF4-FFF2-40B4-BE49-F238E27FC236}">
                        <a16:creationId xmlns:a16="http://schemas.microsoft.com/office/drawing/2014/main" id="{059114BA-F099-F5DF-3B35-08B872392B14}"/>
                      </a:ext>
                    </a:extLst>
                  </p:cNvPr>
                  <p:cNvCxnSpPr/>
                  <p:nvPr/>
                </p:nvCxnSpPr>
                <p:spPr>
                  <a:xfrm>
                    <a:off x="4498864" y="2590706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3" name="Straight Connector 212">
                    <a:extLst>
                      <a:ext uri="{FF2B5EF4-FFF2-40B4-BE49-F238E27FC236}">
                        <a16:creationId xmlns:a16="http://schemas.microsoft.com/office/drawing/2014/main" id="{58666401-80AC-7D11-F2CC-7DF43A26A68F}"/>
                      </a:ext>
                    </a:extLst>
                  </p:cNvPr>
                  <p:cNvCxnSpPr/>
                  <p:nvPr/>
                </p:nvCxnSpPr>
                <p:spPr>
                  <a:xfrm>
                    <a:off x="4264141" y="2590706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4" name="Straight Connector 213">
                    <a:extLst>
                      <a:ext uri="{FF2B5EF4-FFF2-40B4-BE49-F238E27FC236}">
                        <a16:creationId xmlns:a16="http://schemas.microsoft.com/office/drawing/2014/main" id="{4AE4F8BC-E788-FFEC-8212-BF59B774825A}"/>
                      </a:ext>
                    </a:extLst>
                  </p:cNvPr>
                  <p:cNvCxnSpPr/>
                  <p:nvPr/>
                </p:nvCxnSpPr>
                <p:spPr>
                  <a:xfrm>
                    <a:off x="4037239" y="2590706"/>
                    <a:ext cx="0" cy="304726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6" name="Straight Connector 215">
                    <a:extLst>
                      <a:ext uri="{FF2B5EF4-FFF2-40B4-BE49-F238E27FC236}">
                        <a16:creationId xmlns:a16="http://schemas.microsoft.com/office/drawing/2014/main" id="{E86B03EC-38E1-0ABE-B979-30FC1DA15C4B}"/>
                      </a:ext>
                    </a:extLst>
                  </p:cNvPr>
                  <p:cNvCxnSpPr/>
                  <p:nvPr/>
                </p:nvCxnSpPr>
                <p:spPr>
                  <a:xfrm>
                    <a:off x="3810343" y="2514525"/>
                    <a:ext cx="0" cy="457089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6163" name="TextBox 220">
                <a:extLst>
                  <a:ext uri="{FF2B5EF4-FFF2-40B4-BE49-F238E27FC236}">
                    <a16:creationId xmlns:a16="http://schemas.microsoft.com/office/drawing/2014/main" id="{99759D87-C238-D0AB-893A-C4C7CCE56FE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371600" y="2209800"/>
                <a:ext cx="762000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400"/>
                  <a:t>0</a:t>
                </a:r>
              </a:p>
            </p:txBody>
          </p:sp>
          <p:sp>
            <p:nvSpPr>
              <p:cNvPr id="6164" name="TextBox 221">
                <a:extLst>
                  <a:ext uri="{FF2B5EF4-FFF2-40B4-BE49-F238E27FC236}">
                    <a16:creationId xmlns:a16="http://schemas.microsoft.com/office/drawing/2014/main" id="{044E9141-F4A7-4CD4-ABAA-A94233E4F96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905000" y="2209800"/>
                <a:ext cx="762000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400"/>
                  <a:t>50</a:t>
                </a:r>
              </a:p>
            </p:txBody>
          </p:sp>
        </p:grpSp>
      </p:grp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26A0564D-6253-32F8-F4A8-CD7C2A06CF31}"/>
              </a:ext>
            </a:extLst>
          </p:cNvPr>
          <p:cNvCxnSpPr>
            <a:cxnSpLocks/>
            <a:stCxn id="6159" idx="0"/>
            <a:endCxn id="6160" idx="0"/>
          </p:cNvCxnSpPr>
          <p:nvPr/>
        </p:nvCxnSpPr>
        <p:spPr>
          <a:xfrm>
            <a:off x="4457700" y="1569720"/>
            <a:ext cx="5029200" cy="0"/>
          </a:xfrm>
          <a:prstGeom prst="line">
            <a:avLst/>
          </a:prstGeom>
          <a:ln w="38100">
            <a:solidFill>
              <a:srgbClr val="96D2D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94715B91-EF20-FB9D-B5B3-A60DBD814034}"/>
              </a:ext>
            </a:extLst>
          </p:cNvPr>
          <p:cNvSpPr txBox="1"/>
          <p:nvPr/>
        </p:nvSpPr>
        <p:spPr>
          <a:xfrm>
            <a:off x="4598379" y="1075944"/>
            <a:ext cx="54927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rgbClr val="7488C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en-US" sz="2400" baseline="-25000" dirty="0">
                <a:solidFill>
                  <a:srgbClr val="7488C6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11" name="TextBox 146">
            <a:extLst>
              <a:ext uri="{FF2B5EF4-FFF2-40B4-BE49-F238E27FC236}">
                <a16:creationId xmlns:a16="http://schemas.microsoft.com/office/drawing/2014/main" id="{BB0D1CF2-9713-CB4E-3010-F8C53209EB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26595" y="4073465"/>
            <a:ext cx="1219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7488C6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417 kJ/kg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FFF018CA-627B-71E5-F4C3-BAD8376E39E0}"/>
              </a:ext>
            </a:extLst>
          </p:cNvPr>
          <p:cNvCxnSpPr>
            <a:cxnSpLocks/>
          </p:cNvCxnSpPr>
          <p:nvPr/>
        </p:nvCxnSpPr>
        <p:spPr>
          <a:xfrm>
            <a:off x="5338805" y="1569720"/>
            <a:ext cx="0" cy="2849880"/>
          </a:xfrm>
          <a:prstGeom prst="line">
            <a:avLst/>
          </a:prstGeom>
          <a:ln w="28575">
            <a:solidFill>
              <a:srgbClr val="9D85B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2C9F9500-80B1-4CFB-9FE2-5DED962E3809}"/>
              </a:ext>
            </a:extLst>
          </p:cNvPr>
          <p:cNvSpPr txBox="1"/>
          <p:nvPr/>
        </p:nvSpPr>
        <p:spPr>
          <a:xfrm>
            <a:off x="5334000" y="4073465"/>
            <a:ext cx="1219200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rgbClr val="9D85B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840 kJ/kg</a:t>
            </a:r>
          </a:p>
        </p:txBody>
      </p:sp>
      <p:sp>
        <p:nvSpPr>
          <p:cNvPr id="13" name="TextBox 150">
            <a:extLst>
              <a:ext uri="{FF2B5EF4-FFF2-40B4-BE49-F238E27FC236}">
                <a16:creationId xmlns:a16="http://schemas.microsoft.com/office/drawing/2014/main" id="{992B4339-C7FB-C6C1-C9AD-730B863B00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48800" y="4073465"/>
            <a:ext cx="1219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FF89CF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2697 kJ/kg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E558B5F3-68E6-A4CB-C0A6-B01B754177F4}"/>
              </a:ext>
            </a:extLst>
          </p:cNvPr>
          <p:cNvCxnSpPr>
            <a:cxnSpLocks/>
          </p:cNvCxnSpPr>
          <p:nvPr/>
        </p:nvCxnSpPr>
        <p:spPr>
          <a:xfrm>
            <a:off x="4433888" y="1036320"/>
            <a:ext cx="0" cy="3383280"/>
          </a:xfrm>
          <a:prstGeom prst="line">
            <a:avLst/>
          </a:prstGeom>
          <a:ln w="28575">
            <a:solidFill>
              <a:srgbClr val="7488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1D9A48D2-3F28-DBE7-847E-E6E280F5711A}"/>
              </a:ext>
            </a:extLst>
          </p:cNvPr>
          <p:cNvCxnSpPr>
            <a:cxnSpLocks/>
          </p:cNvCxnSpPr>
          <p:nvPr/>
        </p:nvCxnSpPr>
        <p:spPr>
          <a:xfrm>
            <a:off x="9472613" y="1036320"/>
            <a:ext cx="0" cy="3383280"/>
          </a:xfrm>
          <a:prstGeom prst="line">
            <a:avLst/>
          </a:prstGeom>
          <a:ln w="28575">
            <a:solidFill>
              <a:srgbClr val="FF89C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93" name="Isosceles Triangle 6292">
            <a:extLst>
              <a:ext uri="{FF2B5EF4-FFF2-40B4-BE49-F238E27FC236}">
                <a16:creationId xmlns:a16="http://schemas.microsoft.com/office/drawing/2014/main" id="{6B33D48A-FDA0-74B3-667A-5968236429DF}"/>
              </a:ext>
            </a:extLst>
          </p:cNvPr>
          <p:cNvSpPr/>
          <p:nvPr/>
        </p:nvSpPr>
        <p:spPr>
          <a:xfrm>
            <a:off x="5100889" y="1585419"/>
            <a:ext cx="469900" cy="404812"/>
          </a:xfrm>
          <a:prstGeom prst="triangle">
            <a:avLst/>
          </a:prstGeom>
          <a:solidFill>
            <a:srgbClr val="9D85BD"/>
          </a:solidFill>
          <a:ln w="28575">
            <a:solidFill>
              <a:srgbClr val="7030A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FFFF"/>
              </a:solidFill>
              <a:ea typeface="ＭＳ Ｐゴシック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E92B14FA-40F0-59FA-F5C8-4B827BD75F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7676" y="5008149"/>
            <a:ext cx="2146769" cy="1186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2500" dirty="0">
                <a:ea typeface="Calibri" panose="020F0502020204030204" pitchFamily="34" charset="0"/>
                <a:cs typeface="Calibri" panose="020F0502020204030204" pitchFamily="34" charset="0"/>
              </a:rPr>
              <a:t>Liquid = x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2500" dirty="0">
                <a:ea typeface="Calibri" panose="020F0502020204030204" pitchFamily="34" charset="0"/>
                <a:cs typeface="Calibri" panose="020F0502020204030204" pitchFamily="34" charset="0"/>
              </a:rPr>
              <a:t>Vapor = 20 - x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A60966ED-68D1-8E48-EC20-F0758420828C}"/>
              </a:ext>
            </a:extLst>
          </p:cNvPr>
          <p:cNvSpPr/>
          <p:nvPr/>
        </p:nvSpPr>
        <p:spPr>
          <a:xfrm>
            <a:off x="4008438" y="176647"/>
            <a:ext cx="874713" cy="874713"/>
          </a:xfrm>
          <a:prstGeom prst="rect">
            <a:avLst/>
          </a:prstGeom>
          <a:solidFill>
            <a:srgbClr val="96D2DE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</a:t>
            </a:r>
          </a:p>
        </p:txBody>
      </p:sp>
      <p:sp>
        <p:nvSpPr>
          <p:cNvPr id="6284" name="Rectangle 6283">
            <a:extLst>
              <a:ext uri="{FF2B5EF4-FFF2-40B4-BE49-F238E27FC236}">
                <a16:creationId xmlns:a16="http://schemas.microsoft.com/office/drawing/2014/main" id="{D9315C8B-8B50-9A78-35E6-FE7D6450BAA9}"/>
              </a:ext>
            </a:extLst>
          </p:cNvPr>
          <p:cNvSpPr/>
          <p:nvPr/>
        </p:nvSpPr>
        <p:spPr>
          <a:xfrm>
            <a:off x="9151938" y="406926"/>
            <a:ext cx="641349" cy="641349"/>
          </a:xfrm>
          <a:prstGeom prst="rect">
            <a:avLst/>
          </a:prstGeom>
          <a:solidFill>
            <a:srgbClr val="96D2DE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20-x</a:t>
            </a:r>
          </a:p>
        </p:txBody>
      </p:sp>
      <p:sp>
        <p:nvSpPr>
          <p:cNvPr id="6285" name="TextBox 6284">
            <a:extLst>
              <a:ext uri="{FF2B5EF4-FFF2-40B4-BE49-F238E27FC236}">
                <a16:creationId xmlns:a16="http://schemas.microsoft.com/office/drawing/2014/main" id="{623BB2FF-77E3-92F2-CF95-D003B589FF0A}"/>
              </a:ext>
            </a:extLst>
          </p:cNvPr>
          <p:cNvSpPr txBox="1"/>
          <p:nvPr/>
        </p:nvSpPr>
        <p:spPr>
          <a:xfrm>
            <a:off x="6896100" y="1066800"/>
            <a:ext cx="54927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rgbClr val="FF89C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en-US" sz="2400" baseline="-25000" dirty="0">
                <a:solidFill>
                  <a:srgbClr val="FF89C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18449" name="TextBox 152">
            <a:extLst>
              <a:ext uri="{FF2B5EF4-FFF2-40B4-BE49-F238E27FC236}">
                <a16:creationId xmlns:a16="http://schemas.microsoft.com/office/drawing/2014/main" id="{E967113E-67CC-4941-B805-7FFD2EDD24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7341" y="5414927"/>
            <a:ext cx="5267859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en-US" altLang="en-US" sz="2500" dirty="0">
                <a:ea typeface="Calibri" panose="020F0502020204030204" pitchFamily="34" charset="0"/>
                <a:cs typeface="Calibri" panose="020F0502020204030204" pitchFamily="34" charset="0"/>
              </a:rPr>
              <a:t>x (840 - 417) = (20 - x) (2697 - 840)</a:t>
            </a:r>
          </a:p>
        </p:txBody>
      </p:sp>
      <p:sp>
        <p:nvSpPr>
          <p:cNvPr id="18451" name="TextBox 159">
            <a:extLst>
              <a:ext uri="{FF2B5EF4-FFF2-40B4-BE49-F238E27FC236}">
                <a16:creationId xmlns:a16="http://schemas.microsoft.com/office/drawing/2014/main" id="{88166749-8A4F-4D0C-B7DB-D11F833D4A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92466" y="5877261"/>
            <a:ext cx="2568154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500" dirty="0">
                <a:ea typeface="Calibri" panose="020F0502020204030204" pitchFamily="34" charset="0"/>
                <a:cs typeface="Calibri" panose="020F0502020204030204" pitchFamily="34" charset="0"/>
              </a:rPr>
              <a:t>x = 16.3 kg/min</a:t>
            </a:r>
          </a:p>
        </p:txBody>
      </p:sp>
      <p:sp>
        <p:nvSpPr>
          <p:cNvPr id="18452" name="TextBox 156">
            <a:extLst>
              <a:ext uri="{FF2B5EF4-FFF2-40B4-BE49-F238E27FC236}">
                <a16:creationId xmlns:a16="http://schemas.microsoft.com/office/drawing/2014/main" id="{960DC6BA-820E-4F06-A9E5-D69090B2EF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19700" y="4898697"/>
            <a:ext cx="365766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500" dirty="0">
                <a:ea typeface="Calibri" panose="020F0502020204030204" pitchFamily="34" charset="0"/>
                <a:cs typeface="Calibri" panose="020F0502020204030204" pitchFamily="34" charset="0"/>
              </a:rPr>
              <a:t>(x) (L</a:t>
            </a:r>
            <a:r>
              <a:rPr lang="en-US" altLang="en-US" sz="2500" baseline="-25000" dirty="0">
                <a:ea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altLang="en-US" sz="2500" dirty="0">
                <a:ea typeface="Calibri" panose="020F0502020204030204" pitchFamily="34" charset="0"/>
                <a:cs typeface="Calibri" panose="020F0502020204030204" pitchFamily="34" charset="0"/>
              </a:rPr>
              <a:t>)  = (20 – x) (</a:t>
            </a:r>
            <a:r>
              <a:rPr lang="en-US" altLang="en-US" sz="2800" dirty="0">
                <a:ea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en-US" altLang="en-US" sz="2800" baseline="-25000" dirty="0"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altLang="en-US" sz="2500" dirty="0">
                <a:ea typeface="Calibri" panose="020F0502020204030204" pitchFamily="34" charset="0"/>
                <a:cs typeface="Calibri" panose="020F0502020204030204" pitchFamily="34" charset="0"/>
              </a:rPr>
              <a:t> )</a:t>
            </a:r>
          </a:p>
        </p:txBody>
      </p:sp>
      <p:sp>
        <p:nvSpPr>
          <p:cNvPr id="6286" name="TextBox 6285">
            <a:extLst>
              <a:ext uri="{FF2B5EF4-FFF2-40B4-BE49-F238E27FC236}">
                <a16:creationId xmlns:a16="http://schemas.microsoft.com/office/drawing/2014/main" id="{F57B6BDA-C558-4FE1-35F6-F797134C32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79800" y="5008148"/>
            <a:ext cx="2146769" cy="1186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2500" dirty="0">
                <a:solidFill>
                  <a:srgbClr val="7488C6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16.3 kg/min</a:t>
            </a:r>
            <a:endParaRPr lang="en-US" altLang="en-US" sz="2500" dirty="0">
              <a:solidFill>
                <a:srgbClr val="FF89CF"/>
              </a:solidFill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2500" dirty="0">
                <a:solidFill>
                  <a:srgbClr val="FF89CF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3.7 kg/min</a:t>
            </a:r>
          </a:p>
        </p:txBody>
      </p:sp>
    </p:spTree>
    <p:extLst>
      <p:ext uri="{BB962C8B-B14F-4D97-AF65-F5344CB8AC3E}">
        <p14:creationId xmlns:p14="http://schemas.microsoft.com/office/powerpoint/2010/main" val="1668203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62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62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11" grpId="0"/>
      <p:bldP spid="12" grpId="0"/>
      <p:bldP spid="13" grpId="0"/>
      <p:bldP spid="33" grpId="0" uiExpand="1" build="p"/>
      <p:bldP spid="59" grpId="0" animBg="1"/>
      <p:bldP spid="6284" grpId="0" animBg="1"/>
      <p:bldP spid="6285" grpId="0"/>
      <p:bldP spid="18449" grpId="0"/>
      <p:bldP spid="18451" grpId="0"/>
      <p:bldP spid="18452" grpId="0"/>
      <p:bldP spid="6286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4837</TotalTime>
  <Words>809</Words>
  <Application>Microsoft Office PowerPoint</Application>
  <PresentationFormat>Widescreen</PresentationFormat>
  <Paragraphs>292</Paragraphs>
  <Slides>11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4" baseType="lpstr">
      <vt:lpstr>Microsoft JhengHei UI</vt:lpstr>
      <vt:lpstr>ＭＳ Ｐゴシック</vt:lpstr>
      <vt:lpstr>Aptos</vt:lpstr>
      <vt:lpstr>Aptos Display</vt:lpstr>
      <vt:lpstr>Arial</vt:lpstr>
      <vt:lpstr>Calibri</vt:lpstr>
      <vt:lpstr>Calibri Light</vt:lpstr>
      <vt:lpstr>Cambria Math</vt:lpstr>
      <vt:lpstr>Times New Roman</vt:lpstr>
      <vt:lpstr>Office Theme</vt:lpstr>
      <vt:lpstr>Office Theme</vt:lpstr>
      <vt:lpstr>Metropolitan</vt:lpstr>
      <vt:lpstr>Equation</vt:lpstr>
      <vt:lpstr>Calculation Session 8 Exercise 4.6</vt:lpstr>
      <vt:lpstr>PowerPoint Presentation</vt:lpstr>
      <vt:lpstr>Our Process</vt:lpstr>
      <vt:lpstr>PowerPoint Presentation</vt:lpstr>
      <vt:lpstr>The Temperature/Energy Scale</vt:lpstr>
      <vt:lpstr>Solve for the Exiting Stream</vt:lpstr>
      <vt:lpstr>PowerPoint Presentation</vt:lpstr>
      <vt:lpstr>PowerPoint Presentation</vt:lpstr>
      <vt:lpstr>PowerPoint Presentation</vt:lpstr>
      <vt:lpstr>PowerPoint Presentation</vt:lpstr>
      <vt:lpstr>Key Takeaways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4.lever.4 Visualizing an Energy Balance</dc:title>
  <dc:creator>Angela Z</dc:creator>
  <cp:lastModifiedBy>Ashlyn Dumaw</cp:lastModifiedBy>
  <cp:revision>56</cp:revision>
  <dcterms:created xsi:type="dcterms:W3CDTF">2015-10-14T18:20:23Z</dcterms:created>
  <dcterms:modified xsi:type="dcterms:W3CDTF">2024-10-17T15:47:54Z</dcterms:modified>
</cp:coreProperties>
</file>