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slideLayouts/slideLayout14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754" r:id="rId2"/>
    <p:sldMasterId id="2147483742" r:id="rId3"/>
  </p:sldMasterIdLst>
  <p:notesMasterIdLst>
    <p:notesMasterId r:id="rId14"/>
  </p:notesMasterIdLst>
  <p:sldIdLst>
    <p:sldId id="287" r:id="rId4"/>
    <p:sldId id="288" r:id="rId5"/>
    <p:sldId id="291" r:id="rId6"/>
    <p:sldId id="284" r:id="rId7"/>
    <p:sldId id="297" r:id="rId8"/>
    <p:sldId id="298" r:id="rId9"/>
    <p:sldId id="299" r:id="rId10"/>
    <p:sldId id="300" r:id="rId11"/>
    <p:sldId id="302" r:id="rId12"/>
    <p:sldId id="290" r:id="rId13"/>
  </p:sldIdLst>
  <p:sldSz cx="12192000" cy="6858000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BBF9C"/>
    <a:srgbClr val="FF89CF"/>
    <a:srgbClr val="7488C6"/>
    <a:srgbClr val="9D85BD"/>
    <a:srgbClr val="96D2DE"/>
    <a:srgbClr val="1D4A5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503"/>
    <p:restoredTop sz="93447" autoAdjust="0"/>
  </p:normalViewPr>
  <p:slideViewPr>
    <p:cSldViewPr>
      <p:cViewPr>
        <p:scale>
          <a:sx n="90" d="100"/>
          <a:sy n="90" d="100"/>
        </p:scale>
        <p:origin x="88" y="62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presProps" Target="presProps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68DBEDAF-1D6D-4104-95AA-63A1B1BFE281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FEF5689-BCBD-4876-BC15-33769FC15AB5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1EC9DED7-BE9D-45B9-AADA-61ED269CABD1}" type="datetimeFigureOut">
              <a:rPr lang="en-US" altLang="en-US"/>
              <a:pPr>
                <a:defRPr/>
              </a:pPr>
              <a:t>10/15/25</a:t>
            </a:fld>
            <a:endParaRPr lang="en-US" altLang="en-US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6AF4E41A-09EC-4A71-9375-715EFDA8D6F0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A1DC678D-20A3-4496-BD02-E925D662BAA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E69BCE5-04E9-4DD5-B032-FAE81FB1082E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76CA43C-1756-4524-8769-AD745ED601F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5F7953D8-A2DC-4616-960A-FEE1436CB3C3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D9301C0-252C-4D8E-B61E-8A7D6FA609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CD00C9-E2F1-464E-89A7-E60C0481F037}" type="datetimeFigureOut">
              <a:rPr lang="en-US" altLang="en-US"/>
              <a:pPr>
                <a:defRPr/>
              </a:pPr>
              <a:t>10/15/25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A5318E7-4B23-40FE-9A53-BA8A989EE0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2755C6-9485-4C61-8916-FCB08D9BF8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8926720-8047-4723-802F-CB9E693EDAF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872107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AEE166D-35EB-4FEB-9BA6-6051E09598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14FAAB-C28E-489D-B198-FCC32871D43D}" type="datetimeFigureOut">
              <a:rPr lang="en-US" altLang="en-US"/>
              <a:pPr>
                <a:defRPr/>
              </a:pPr>
              <a:t>10/15/25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394BD7-5960-42E6-B9FB-8CEA9D0CB1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CA2209-40C7-4CF8-821E-75C827BBF2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3EF2F62-1DF9-4774-A11B-52C37CEA957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577473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DA388B-F181-4A55-B3E4-A7BDAF9971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422956-021A-498E-B2A8-D59773755250}" type="datetimeFigureOut">
              <a:rPr lang="en-US" altLang="en-US"/>
              <a:pPr>
                <a:defRPr/>
              </a:pPr>
              <a:t>10/15/25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43E8934-23F2-4F08-ABDC-63921F0536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626AC3-DF45-426D-83E1-77634DF46F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C6392BE-4BFA-4A8D-8460-D0CC27DF2EC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1577447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D3BE4F-7F2E-BBF7-1D01-9591FC10D0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651500E-1B21-58FE-220E-0084884477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6FD25F-F406-CA4B-90F9-06DF6365CF95}" type="datetimeFigureOut">
              <a:rPr lang="en-US" smtClean="0"/>
              <a:t>10/15/25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D5CA929-9CC9-12C1-53A0-4F88686D30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665219F-C2C3-BF91-EC03-082D181B56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3F095B-F10B-D147-94F5-0026EDE930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480166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1F24DE-F2C3-F9CE-52BA-0DCAE90A1F4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E2DA374-A4C6-DF81-854D-7FEC60C4D70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4432A56-1EAA-94CE-95E4-6376C62B5E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6FD25F-F406-CA4B-90F9-06DF6365CF95}" type="datetimeFigureOut">
              <a:rPr lang="en-US" smtClean="0"/>
              <a:t>10/15/25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7F26F12-EBCD-E398-4B05-38D1849A10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1D14E3-AF6B-EE3F-C67D-8C3C9F63FD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3F095B-F10B-D147-94F5-0026EDE930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912518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E2AB213-9DE7-4503-9C1F-997F7F9845E9}" type="datetimeFigureOut">
              <a:rPr lang="en-US" altLang="en-US" smtClean="0"/>
              <a:pPr>
                <a:defRPr/>
              </a:pPr>
              <a:t>10/15/25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BEEF340-D251-4FCF-B8F5-5BCEB9B4B304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396680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D8AFA41-ACAA-4CD7-AD67-5A059CE117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DB4DD1-E069-4087-B5B4-B10E632B00A4}" type="datetimeFigureOut">
              <a:rPr lang="en-US" altLang="en-US"/>
              <a:pPr>
                <a:defRPr/>
              </a:pPr>
              <a:t>10/15/25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CE9571-25FC-4162-9AB2-FBD7433BDC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161201E-8D74-4329-AF78-410DE9A266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9D11495-92EE-44B2-AE8E-44BA4B04A49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802176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54F540-0549-4F95-9E35-4D20DFD430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9BD258-744B-407A-9D19-85B304D6C01E}" type="datetimeFigureOut">
              <a:rPr lang="en-US" altLang="en-US"/>
              <a:pPr>
                <a:defRPr/>
              </a:pPr>
              <a:t>10/15/25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C0B9CC-B4DB-47F6-9E60-AD64C1C891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E90216C-C9C7-456B-9106-6841CA90DF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49BE32A-D183-4745-AFB4-C3A813331E0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878579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FD3E220C-3540-4FCB-90D5-A8A92349D8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FF97B7-BA51-458A-89C0-F9C01A1E5410}" type="datetimeFigureOut">
              <a:rPr lang="en-US" altLang="en-US"/>
              <a:pPr>
                <a:defRPr/>
              </a:pPr>
              <a:t>10/15/25</a:t>
            </a:fld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403CB48C-4F15-4BFC-91C9-DC6DA21BE3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A33F9070-AF08-4336-AEEE-68512C6FA8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1CC0656-C661-4B1C-8E25-C9A36198724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401568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20AAA206-0992-49F0-BB74-D3B7B4C84A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8E66DE-65AA-4AE8-A217-1D699C89A5D6}" type="datetimeFigureOut">
              <a:rPr lang="en-US" altLang="en-US"/>
              <a:pPr>
                <a:defRPr/>
              </a:pPr>
              <a:t>10/15/25</a:t>
            </a:fld>
            <a:endParaRPr lang="en-US" alt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96FC8EDF-AFC4-45EF-A71A-2C4CC7BCC8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049A6C0A-F7E9-4123-8380-4D5111D9E0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8F92F79-113C-4CC0-8068-59C5D355843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225886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F38CE905-E1EF-415C-80CF-A77A713BAC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D70D3F-F501-4527-B0E8-66AC4A7CB4E9}" type="datetimeFigureOut">
              <a:rPr lang="en-US" altLang="en-US"/>
              <a:pPr>
                <a:defRPr/>
              </a:pPr>
              <a:t>10/15/25</a:t>
            </a:fld>
            <a:endParaRPr lang="en-US" alt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DAF0C24F-88D1-4689-AC75-4ED489EC70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6EF43AE4-F70B-4AD3-8616-B714A8C062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6671FB6-BA3B-41F7-BE87-9EDAC6FDE22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839182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E2AD330B-109F-42BE-9843-4D2CC46C46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5A31BB-E8A8-412D-B44B-22378C60AAA8}" type="datetimeFigureOut">
              <a:rPr lang="en-US" altLang="en-US"/>
              <a:pPr>
                <a:defRPr/>
              </a:pPr>
              <a:t>10/15/25</a:t>
            </a:fld>
            <a:endParaRPr lang="en-US" alt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250C218A-7879-47DE-8FEC-A95B5B05D7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A18B56D9-292D-4847-B8BD-F16AF3AE05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3A42021-7115-4C33-832A-502D36257C4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348804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8787C658-D727-462D-BF5B-D1B05F1DCF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B327C5-1C10-4B1D-A8C5-7F7769013EDD}" type="datetimeFigureOut">
              <a:rPr lang="en-US" altLang="en-US"/>
              <a:pPr>
                <a:defRPr/>
              </a:pPr>
              <a:t>10/15/25</a:t>
            </a:fld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FBDCFBF6-9C50-4F66-98E3-14B82DB8E1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AAEE7166-821F-4529-973C-F47E0DFF19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DBAB40B-7CAE-48CD-9731-A356114CC88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830077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E4E91EEE-97B9-4F99-8EF7-70A3963185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7DA886-89FF-40C2-9991-48143CB20073}" type="datetimeFigureOut">
              <a:rPr lang="en-US" altLang="en-US"/>
              <a:pPr>
                <a:defRPr/>
              </a:pPr>
              <a:t>10/15/25</a:t>
            </a:fld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A983798E-0485-40F8-9F4E-29037A4F84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8DBA1965-BDDD-430D-9F55-73A368FE11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EA653C0-4EBF-4C91-B601-DED49CA243C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545146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/Relationships>
</file>

<file path=ppt/slideMasters/_rels/slideMaster3.xml.rels><?xml version="1.0" encoding="UTF-8" standalone="yes"?>
<Relationships xmlns="http://schemas.openxmlformats.org/package/2006/relationships"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B20EB2E6-A78F-4172-8A6D-871AEF43EEFD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948F15E0-3D88-43DA-8B1D-5F0ACFE4F9C0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F12684F-087E-4355-8B59-192AC2EC1CE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2614D84F-BFA7-4A8E-93F0-261AFA836222}" type="datetimeFigureOut">
              <a:rPr lang="en-US" altLang="en-US"/>
              <a:pPr>
                <a:defRPr/>
              </a:pPr>
              <a:t>10/15/25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DC7E648-4E41-4EE6-9FD4-4AD18A45B1B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solidFill>
                  <a:srgbClr val="898989"/>
                </a:solidFill>
                <a:latin typeface="Calibri" charset="0"/>
                <a:ea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84B27B-9D1B-40AA-8F42-E6C91BBEC02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34D568B6-0488-41EF-A54D-5D9684A5CDA7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0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ＭＳ Ｐゴシック" charset="0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ＭＳ Ｐゴシック" charset="0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ＭＳ Ｐゴシック" charset="0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98E64C1-5C4B-EF60-7838-E790520144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8344A8B-2C2D-5E37-C672-159E0F03F2C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F766B33-0F47-41C1-7643-ED478061A74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D6FD25F-F406-CA4B-90F9-06DF6365CF95}" type="datetimeFigureOut">
              <a:rPr lang="en-US" smtClean="0"/>
              <a:t>10/15/25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066EE6-09A1-60C9-DF51-B48202074D3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551342-F180-F95F-5312-2E6E2B52E03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33F095B-F10B-D147-94F5-0026EDE930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10111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0" r:id="rId1"/>
    <p:sldLayoutId id="2147483755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57224" y="499533"/>
            <a:ext cx="10772775" cy="165819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11680"/>
            <a:ext cx="10753725" cy="37661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5800" y="6412447"/>
            <a:ext cx="41148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pPr>
              <a:defRPr/>
            </a:pPr>
            <a:fld id="{939F2DA3-9B9D-4A8F-A3FF-A234C4A6ED17}" type="datetimeFigureOut">
              <a:rPr lang="en-US" altLang="en-US" smtClean="0"/>
              <a:pPr>
                <a:defRPr/>
              </a:pPr>
              <a:t>10/15/25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554697"/>
            <a:ext cx="50292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 cap="all" baseline="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926" y="5876412"/>
            <a:ext cx="2926080" cy="139703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300" b="0">
                <a:ln>
                  <a:noFill/>
                </a:ln>
                <a:solidFill>
                  <a:schemeClr val="accent1">
                    <a:alpha val="25000"/>
                  </a:schemeClr>
                </a:solidFill>
                <a:latin typeface="+mj-lt"/>
              </a:defRPr>
            </a:lvl1pPr>
          </a:lstStyle>
          <a:p>
            <a:pPr>
              <a:defRPr/>
            </a:pPr>
            <a:fld id="{9FE7796A-8196-420C-AAA9-43489024A0C0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860292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4" r:id="rId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5400" kern="1200" spc="-120" baseline="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85000"/>
        </a:lnSpc>
        <a:spcBef>
          <a:spcPts val="13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347472" indent="-3429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548640" indent="-54864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000" i="1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822960" indent="-82296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097280" indent="-109728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2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4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16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18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4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5.wmf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EC86AF-736B-7E76-0C96-CCE1D96C7AA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685800"/>
            <a:ext cx="9144000" cy="2900518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rgbClr val="9BBF9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Calculation Session 8</a:t>
            </a:r>
            <a:br>
              <a:rPr lang="en-US" b="1" dirty="0">
                <a:solidFill>
                  <a:srgbClr val="9BBF9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b="1" dirty="0">
                <a:solidFill>
                  <a:srgbClr val="9BBF9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Exercise 4.6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82498B9-08AF-8042-E43B-111D581B47C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600200" y="3733800"/>
            <a:ext cx="8991600" cy="2209800"/>
          </a:xfrm>
        </p:spPr>
        <p:txBody>
          <a:bodyPr vert="horz" lIns="91440" tIns="45720" rIns="91440" bIns="45720" rtlCol="0" anchor="t"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chemeClr val="tx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Created by: Eddie Reynolds (’12)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chemeClr val="tx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Revised by: McKenzie Huston (’14), Kathy Fein &amp; Bari Grossman (’15), </a:t>
            </a:r>
            <a:r>
              <a:rPr lang="en-US" dirty="0" err="1">
                <a:solidFill>
                  <a:schemeClr val="tx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Jiamin</a:t>
            </a:r>
            <a:r>
              <a:rPr lang="en-US" dirty="0">
                <a:solidFill>
                  <a:schemeClr val="tx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Zhang (’16), Natalie Goh (’17), Doris Chen (’18), Francis Ledesma (’19), Kasim Khan (’20), Ann </a:t>
            </a:r>
            <a:r>
              <a:rPr lang="en-US" dirty="0" err="1">
                <a:solidFill>
                  <a:schemeClr val="tx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Metzloff</a:t>
            </a:r>
            <a:r>
              <a:rPr lang="en-US" dirty="0">
                <a:solidFill>
                  <a:schemeClr val="tx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(’21), Lucy </a:t>
            </a:r>
            <a:r>
              <a:rPr lang="en-US" dirty="0" err="1">
                <a:solidFill>
                  <a:schemeClr val="tx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Cadanou</a:t>
            </a:r>
            <a:r>
              <a:rPr lang="en-US" dirty="0">
                <a:solidFill>
                  <a:schemeClr val="tx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&amp; Max Serota (‘22), Leon Lee (’23), Maggie </a:t>
            </a:r>
            <a:r>
              <a:rPr lang="en-US" dirty="0" err="1">
                <a:solidFill>
                  <a:schemeClr val="tx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MacNeel</a:t>
            </a:r>
            <a:r>
              <a:rPr lang="en-US" dirty="0">
                <a:solidFill>
                  <a:schemeClr val="tx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(’24), </a:t>
            </a:r>
            <a:r>
              <a:rPr lang="en-US" dirty="0">
                <a:solidFill>
                  <a:schemeClr val="bg1">
                    <a:lumMod val="50000"/>
                    <a:lumOff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Ashlyn Dumaw (‘25), and </a:t>
            </a:r>
            <a:r>
              <a:rPr lang="en-US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Liam Gillespie (’26)</a:t>
            </a:r>
            <a:endParaRPr lang="en-US" dirty="0">
              <a:solidFill>
                <a:schemeClr val="bg1">
                  <a:lumMod val="50000"/>
                  <a:lumOff val="50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2731394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Title 1">
            <a:extLst>
              <a:ext uri="{FF2B5EF4-FFF2-40B4-BE49-F238E27FC236}">
                <a16:creationId xmlns:a16="http://schemas.microsoft.com/office/drawing/2014/main" id="{9537F331-4A9F-4BFC-4967-EC2B1E32EC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7224" y="499533"/>
            <a:ext cx="10772775" cy="1176867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altLang="en-US" sz="5000" b="1" dirty="0">
                <a:solidFill>
                  <a:srgbClr val="9BBF9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Key Takeaways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C6855A5-A278-2328-B76B-0F50F2E24323}"/>
              </a:ext>
            </a:extLst>
          </p:cNvPr>
          <p:cNvSpPr txBox="1"/>
          <p:nvPr/>
        </p:nvSpPr>
        <p:spPr>
          <a:xfrm>
            <a:off x="657224" y="1676400"/>
            <a:ext cx="10772775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We can use different methods to solve the same exercise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Traditional energy diagrams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Graphical methods (lever rule)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Add “landmarks” to graphs before solving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This is a formal graphical method (even though it may not look like one)!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Someone can look at the graph and understand what every point means; nothing is ambiguous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A4F00A3-A2B5-ACF5-D8E4-1509CF43A766}"/>
              </a:ext>
            </a:extLst>
          </p:cNvPr>
          <p:cNvSpPr txBox="1"/>
          <p:nvPr/>
        </p:nvSpPr>
        <p:spPr>
          <a:xfrm>
            <a:off x="4556956" y="6066079"/>
            <a:ext cx="307808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>
                <a:solidFill>
                  <a:srgbClr val="FF0000"/>
                </a:solidFill>
              </a:rPr>
              <a:t>Any Questions?</a:t>
            </a:r>
          </a:p>
        </p:txBody>
      </p:sp>
    </p:spTree>
    <p:extLst>
      <p:ext uri="{BB962C8B-B14F-4D97-AF65-F5344CB8AC3E}">
        <p14:creationId xmlns:p14="http://schemas.microsoft.com/office/powerpoint/2010/main" val="6365841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1805E110-475A-F750-37DA-7AD3B8C7E39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97945" y="1343025"/>
            <a:ext cx="1714500" cy="860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9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5000" b="1" i="0" u="none" strike="noStrike" kern="1200" cap="none" spc="0" normalizeH="0" baseline="0" noProof="0" dirty="0">
                <a:ln>
                  <a:noFill/>
                </a:ln>
                <a:solidFill>
                  <a:srgbClr val="9BBF9C"/>
                </a:solidFill>
                <a:effectLst/>
                <a:uLnTx/>
                <a:uFillTx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Goal: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9A6DAD7-47DA-ED3B-FFB4-7921AF1F9D15}"/>
              </a:ext>
            </a:extLst>
          </p:cNvPr>
          <p:cNvSpPr txBox="1"/>
          <p:nvPr/>
        </p:nvSpPr>
        <p:spPr>
          <a:xfrm>
            <a:off x="3614046" y="1372453"/>
            <a:ext cx="7487962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Use graphical methods to solve</a:t>
            </a:r>
            <a:r>
              <a:rPr kumimoji="0" lang="en-US" sz="2400" b="0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for flow rate,</a:t>
            </a:r>
            <a:br>
              <a:rPr kumimoji="0" lang="en-US" sz="2400" b="0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kumimoji="0" lang="en-US" sz="2400" b="0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temperature, and composition of an exiting stream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5F62D5B-C5A5-67AA-DB47-63F4B25B7AD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75746" y="3019425"/>
            <a:ext cx="1536700" cy="860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9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5000" b="1" i="0" u="none" strike="noStrike" kern="1200" cap="none" spc="0" normalizeH="0" baseline="0" noProof="0" dirty="0">
                <a:ln>
                  <a:noFill/>
                </a:ln>
                <a:solidFill>
                  <a:srgbClr val="7488C6"/>
                </a:solidFill>
                <a:effectLst/>
                <a:uLnTx/>
                <a:uFillTx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Info:</a:t>
            </a:r>
          </a:p>
        </p:txBody>
      </p:sp>
      <p:sp>
        <p:nvSpPr>
          <p:cNvPr id="6" name="TextBox 6">
            <a:extLst>
              <a:ext uri="{FF2B5EF4-FFF2-40B4-BE49-F238E27FC236}">
                <a16:creationId xmlns:a16="http://schemas.microsoft.com/office/drawing/2014/main" id="{F5D737EF-3EA6-389B-9767-9794D1B69B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81771" y="4654550"/>
            <a:ext cx="4530725" cy="860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9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5000" b="1" i="0" u="none" strike="noStrike" kern="1200" cap="none" spc="0" normalizeH="0" baseline="0" noProof="0" dirty="0">
                <a:ln>
                  <a:noFill/>
                </a:ln>
                <a:solidFill>
                  <a:srgbClr val="9D85BD"/>
                </a:solidFill>
                <a:effectLst/>
                <a:uLnTx/>
                <a:uFillTx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Where to start:</a:t>
            </a:r>
          </a:p>
        </p:txBody>
      </p:sp>
      <p:sp>
        <p:nvSpPr>
          <p:cNvPr id="7" name="TextBox 7">
            <a:extLst>
              <a:ext uri="{FF2B5EF4-FFF2-40B4-BE49-F238E27FC236}">
                <a16:creationId xmlns:a16="http://schemas.microsoft.com/office/drawing/2014/main" id="{39CDD84B-ABB6-5414-35C1-11F2673A23A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18858" y="4654550"/>
            <a:ext cx="488315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Locate known</a:t>
            </a:r>
            <a:r>
              <a:rPr kumimoji="0" lang="en-US" altLang="en-US" sz="2400" b="0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streams on the temperature/energy scale</a:t>
            </a:r>
            <a:endParaRPr kumimoji="0" lang="en-US" alt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DD2B4EF-541E-8DF0-9EEE-6F3E63F3F63C}"/>
              </a:ext>
            </a:extLst>
          </p:cNvPr>
          <p:cNvSpPr txBox="1"/>
          <p:nvPr/>
        </p:nvSpPr>
        <p:spPr>
          <a:xfrm>
            <a:off x="3614046" y="3052864"/>
            <a:ext cx="6602208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Flow rate, composition, and temperature</a:t>
            </a:r>
            <a:b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</a:b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of 3</a:t>
            </a:r>
            <a:r>
              <a:rPr kumimoji="0" lang="en-US" sz="2400" b="0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 streams entering a mixer</a:t>
            </a:r>
            <a:endParaRPr lang="en-US" sz="2400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10078905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  <p:bldP spid="7" grpId="0" build="p"/>
      <p:bldP spid="8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9857D7C-7D33-214B-9112-DC652BB34AA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Title 1">
            <a:extLst>
              <a:ext uri="{FF2B5EF4-FFF2-40B4-BE49-F238E27FC236}">
                <a16:creationId xmlns:a16="http://schemas.microsoft.com/office/drawing/2014/main" id="{8B3E5AE6-4AFC-2D8D-CBDB-3B5C852E4A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3299" y="499451"/>
            <a:ext cx="10772775" cy="1032187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altLang="en-US" sz="5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Our Process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4008D992-2306-BFE0-AABA-6E812FF26CF5}"/>
              </a:ext>
            </a:extLst>
          </p:cNvPr>
          <p:cNvSpPr/>
          <p:nvPr/>
        </p:nvSpPr>
        <p:spPr>
          <a:xfrm>
            <a:off x="4686300" y="2590800"/>
            <a:ext cx="2819400" cy="2362200"/>
          </a:xfrm>
          <a:prstGeom prst="rect">
            <a:avLst/>
          </a:prstGeom>
          <a:solidFill>
            <a:srgbClr val="96D2DE"/>
          </a:solidFill>
          <a:ln>
            <a:solidFill>
              <a:srgbClr val="1D4A5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5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mixer</a:t>
            </a:r>
          </a:p>
        </p:txBody>
      </p:sp>
      <p:cxnSp>
        <p:nvCxnSpPr>
          <p:cNvPr id="3" name="Straight Arrow Connector 2">
            <a:extLst>
              <a:ext uri="{FF2B5EF4-FFF2-40B4-BE49-F238E27FC236}">
                <a16:creationId xmlns:a16="http://schemas.microsoft.com/office/drawing/2014/main" id="{7B1969B0-8416-8A52-67DB-3A6C446237B8}"/>
              </a:ext>
            </a:extLst>
          </p:cNvPr>
          <p:cNvCxnSpPr/>
          <p:nvPr/>
        </p:nvCxnSpPr>
        <p:spPr>
          <a:xfrm>
            <a:off x="7505700" y="3695700"/>
            <a:ext cx="1752600" cy="0"/>
          </a:xfrm>
          <a:prstGeom prst="straightConnector1">
            <a:avLst/>
          </a:prstGeom>
          <a:ln w="38100">
            <a:solidFill>
              <a:srgbClr val="1D4A53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10AFBE9B-E0A0-0A04-7B60-6E5F3BA81E5E}"/>
              </a:ext>
            </a:extLst>
          </p:cNvPr>
          <p:cNvCxnSpPr/>
          <p:nvPr/>
        </p:nvCxnSpPr>
        <p:spPr>
          <a:xfrm>
            <a:off x="2933700" y="3733800"/>
            <a:ext cx="1752600" cy="0"/>
          </a:xfrm>
          <a:prstGeom prst="straightConnector1">
            <a:avLst/>
          </a:prstGeom>
          <a:ln w="38100">
            <a:solidFill>
              <a:srgbClr val="1D4A53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09167844-F6FD-9685-24DF-A377352B9268}"/>
              </a:ext>
            </a:extLst>
          </p:cNvPr>
          <p:cNvCxnSpPr/>
          <p:nvPr/>
        </p:nvCxnSpPr>
        <p:spPr>
          <a:xfrm>
            <a:off x="2933700" y="4457700"/>
            <a:ext cx="1752600" cy="0"/>
          </a:xfrm>
          <a:prstGeom prst="straightConnector1">
            <a:avLst/>
          </a:prstGeom>
          <a:ln w="38100">
            <a:solidFill>
              <a:srgbClr val="1D4A53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71864571-FA8E-4150-2C99-0BA1F0DCA3EF}"/>
              </a:ext>
            </a:extLst>
          </p:cNvPr>
          <p:cNvCxnSpPr/>
          <p:nvPr/>
        </p:nvCxnSpPr>
        <p:spPr>
          <a:xfrm>
            <a:off x="2933700" y="3009900"/>
            <a:ext cx="1752600" cy="0"/>
          </a:xfrm>
          <a:prstGeom prst="straightConnector1">
            <a:avLst/>
          </a:prstGeom>
          <a:ln w="38100">
            <a:solidFill>
              <a:srgbClr val="1D4A53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Graphic 3" descr="Snowflake">
            <a:extLst>
              <a:ext uri="{FF2B5EF4-FFF2-40B4-BE49-F238E27FC236}">
                <a16:creationId xmlns:a16="http://schemas.microsoft.com/office/drawing/2014/main" id="{59B99C95-FB8B-72E0-176A-DDCAD8FECFB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51364" y="3178175"/>
            <a:ext cx="574675" cy="574675"/>
          </a:xfrm>
          <a:prstGeom prst="rect">
            <a:avLst/>
          </a:prstGeom>
        </p:spPr>
      </p:pic>
      <p:pic>
        <p:nvPicPr>
          <p:cNvPr id="12" name="Graphic 10" descr="High temperature">
            <a:extLst>
              <a:ext uri="{FF2B5EF4-FFF2-40B4-BE49-F238E27FC236}">
                <a16:creationId xmlns:a16="http://schemas.microsoft.com/office/drawing/2014/main" id="{17029704-EA60-A870-CB9C-22900603D0B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06927" y="3935627"/>
            <a:ext cx="445873" cy="445873"/>
          </a:xfrm>
          <a:prstGeom prst="rect">
            <a:avLst/>
          </a:prstGeom>
        </p:spPr>
      </p:pic>
      <p:pic>
        <p:nvPicPr>
          <p:cNvPr id="13" name="Graphic 12" descr="Wave">
            <a:extLst>
              <a:ext uri="{FF2B5EF4-FFF2-40B4-BE49-F238E27FC236}">
                <a16:creationId xmlns:a16="http://schemas.microsoft.com/office/drawing/2014/main" id="{868DE183-EA52-77B8-8A8B-422574DF882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906927" y="2546565"/>
            <a:ext cx="445873" cy="445873"/>
          </a:xfrm>
          <a:prstGeom prst="rect">
            <a:avLst/>
          </a:prstGeom>
        </p:spPr>
      </p:pic>
      <p:sp>
        <p:nvSpPr>
          <p:cNvPr id="14" name="TextBox 9">
            <a:extLst>
              <a:ext uri="{FF2B5EF4-FFF2-40B4-BE49-F238E27FC236}">
                <a16:creationId xmlns:a16="http://schemas.microsoft.com/office/drawing/2014/main" id="{5A9D3F1D-728C-F717-99F9-D7FE3EE8A39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59402" y="2346325"/>
            <a:ext cx="16002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r" eaLnBrk="1" hangingPunct="1">
              <a:spcBef>
                <a:spcPct val="0"/>
              </a:spcBef>
              <a:buNone/>
            </a:pPr>
            <a:r>
              <a:rPr lang="en-US" altLang="en-US" sz="1800" dirty="0">
                <a:solidFill>
                  <a:srgbClr val="7488C6"/>
                </a:solidFill>
              </a:rPr>
              <a:t>water at 16</a:t>
            </a:r>
            <a:r>
              <a:rPr lang="en-US" altLang="en-US" sz="1800" dirty="0">
                <a:solidFill>
                  <a:srgbClr val="7488C6"/>
                </a:solidFill>
                <a:cs typeface="Calibri" panose="020F0502020204030204" pitchFamily="34" charset="0"/>
              </a:rPr>
              <a:t> </a:t>
            </a:r>
            <a:r>
              <a:rPr lang="en-US" sz="1600" b="1" i="0" dirty="0">
                <a:solidFill>
                  <a:srgbClr val="7488C6"/>
                </a:solidFill>
                <a:effectLst/>
                <a:latin typeface="Microsoft JhengHei UI" panose="020B0604030504040204" pitchFamily="34" charset="-120"/>
                <a:ea typeface="Microsoft JhengHei UI" panose="020B0604030504040204" pitchFamily="34" charset="-120"/>
              </a:rPr>
              <a:t>°C</a:t>
            </a:r>
            <a:endParaRPr lang="en-US" altLang="en-US" sz="1600" dirty="0">
              <a:solidFill>
                <a:srgbClr val="7488C6"/>
              </a:solidFill>
              <a:cs typeface="Calibri" panose="020F0502020204030204" pitchFamily="34" charset="0"/>
            </a:endParaRPr>
          </a:p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en-US" altLang="en-US" sz="1800" dirty="0">
                <a:solidFill>
                  <a:srgbClr val="7488C6"/>
                </a:solidFill>
                <a:cs typeface="Calibri" panose="020F0502020204030204" pitchFamily="34" charset="0"/>
              </a:rPr>
              <a:t>10. kg/min</a:t>
            </a:r>
            <a:endParaRPr lang="en-US" altLang="en-US" sz="1800" dirty="0">
              <a:solidFill>
                <a:srgbClr val="7488C6"/>
              </a:solidFill>
            </a:endParaRPr>
          </a:p>
        </p:txBody>
      </p:sp>
      <p:sp>
        <p:nvSpPr>
          <p:cNvPr id="4104" name="TextBox 10">
            <a:extLst>
              <a:ext uri="{FF2B5EF4-FFF2-40B4-BE49-F238E27FC236}">
                <a16:creationId xmlns:a16="http://schemas.microsoft.com/office/drawing/2014/main" id="{2FCDB8A5-770F-4A4F-BDE0-3EEABA089F3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59402" y="3125787"/>
            <a:ext cx="16002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en-US" altLang="en-US" sz="1800" dirty="0">
                <a:solidFill>
                  <a:srgbClr val="9BBF9C"/>
                </a:solidFill>
              </a:rPr>
              <a:t>ice at -12</a:t>
            </a:r>
            <a:r>
              <a:rPr lang="en-US" altLang="en-US" sz="1800" dirty="0">
                <a:solidFill>
                  <a:srgbClr val="9BBF9C"/>
                </a:solidFill>
                <a:cs typeface="Calibri" panose="020F0502020204030204" pitchFamily="34" charset="0"/>
              </a:rPr>
              <a:t> </a:t>
            </a:r>
            <a:r>
              <a:rPr lang="en-US" sz="1600" b="1" i="0" dirty="0">
                <a:solidFill>
                  <a:srgbClr val="9BBF9C"/>
                </a:solidFill>
                <a:effectLst/>
                <a:latin typeface="Microsoft JhengHei UI" panose="020B0604030504040204" pitchFamily="34" charset="-120"/>
                <a:ea typeface="Microsoft JhengHei UI" panose="020B0604030504040204" pitchFamily="34" charset="-120"/>
              </a:rPr>
              <a:t>°C</a:t>
            </a:r>
            <a:endParaRPr lang="en-US" altLang="en-US" sz="1600" dirty="0">
              <a:solidFill>
                <a:srgbClr val="9BBF9C"/>
              </a:solidFill>
              <a:cs typeface="Calibri" panose="020F0502020204030204" pitchFamily="34" charset="0"/>
            </a:endParaRPr>
          </a:p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en-US" altLang="en-US" sz="1800" dirty="0">
                <a:solidFill>
                  <a:srgbClr val="9BBF9C"/>
                </a:solidFill>
                <a:cs typeface="Calibri" panose="020F0502020204030204" pitchFamily="34" charset="0"/>
              </a:rPr>
              <a:t>4.0 kg/min</a:t>
            </a:r>
            <a:endParaRPr lang="en-US" altLang="en-US" sz="1800" dirty="0">
              <a:solidFill>
                <a:srgbClr val="9BBF9C"/>
              </a:solidFill>
            </a:endParaRPr>
          </a:p>
        </p:txBody>
      </p:sp>
      <p:sp>
        <p:nvSpPr>
          <p:cNvPr id="4105" name="TextBox 11">
            <a:extLst>
              <a:ext uri="{FF2B5EF4-FFF2-40B4-BE49-F238E27FC236}">
                <a16:creationId xmlns:a16="http://schemas.microsoft.com/office/drawing/2014/main" id="{E80F1663-F73A-476D-B9B6-D5D4D0D9083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3889672"/>
            <a:ext cx="2402402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en-US" altLang="en-US" sz="1800" dirty="0">
                <a:solidFill>
                  <a:srgbClr val="FF89CF"/>
                </a:solidFill>
              </a:rPr>
              <a:t>steam at 215 </a:t>
            </a:r>
            <a:r>
              <a:rPr lang="en-US" sz="1600" b="1" i="0" dirty="0">
                <a:solidFill>
                  <a:srgbClr val="FF89CF"/>
                </a:solidFill>
                <a:effectLst/>
                <a:latin typeface="Microsoft JhengHei UI" panose="020B0604030504040204" pitchFamily="34" charset="-120"/>
                <a:ea typeface="Microsoft JhengHei UI" panose="020B0604030504040204" pitchFamily="34" charset="-120"/>
              </a:rPr>
              <a:t>°C</a:t>
            </a:r>
            <a:endParaRPr lang="en-US" altLang="en-US" sz="1600" dirty="0">
              <a:solidFill>
                <a:srgbClr val="FF89CF"/>
              </a:solidFill>
              <a:cs typeface="Calibri" panose="020F0502020204030204" pitchFamily="34" charset="0"/>
            </a:endParaRPr>
          </a:p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en-US" altLang="en-US" sz="1800" dirty="0">
                <a:solidFill>
                  <a:srgbClr val="FF89CF"/>
                </a:solidFill>
                <a:cs typeface="Calibri" panose="020F0502020204030204" pitchFamily="34" charset="0"/>
              </a:rPr>
              <a:t>6.0 kg/min</a:t>
            </a:r>
            <a:endParaRPr lang="en-US" altLang="en-US" sz="1800" dirty="0">
              <a:solidFill>
                <a:srgbClr val="FF89CF"/>
              </a:solidFill>
            </a:endParaRPr>
          </a:p>
        </p:txBody>
      </p:sp>
      <p:sp>
        <p:nvSpPr>
          <p:cNvPr id="16" name="TextBox 10">
            <a:extLst>
              <a:ext uri="{FF2B5EF4-FFF2-40B4-BE49-F238E27FC236}">
                <a16:creationId xmlns:a16="http://schemas.microsoft.com/office/drawing/2014/main" id="{F71A8E53-3B0F-7E0A-CB1B-4B6141BF4C6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332398" y="3380229"/>
            <a:ext cx="1600200" cy="6309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500" dirty="0"/>
              <a:t>???</a:t>
            </a:r>
          </a:p>
        </p:txBody>
      </p:sp>
    </p:spTree>
    <p:extLst>
      <p:ext uri="{BB962C8B-B14F-4D97-AF65-F5344CB8AC3E}">
        <p14:creationId xmlns:p14="http://schemas.microsoft.com/office/powerpoint/2010/main" val="30687449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4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4104" grpId="0"/>
      <p:bldP spid="4105" grpId="0"/>
      <p:bldP spid="1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123" name="Group 3">
            <a:extLst>
              <a:ext uri="{FF2B5EF4-FFF2-40B4-BE49-F238E27FC236}">
                <a16:creationId xmlns:a16="http://schemas.microsoft.com/office/drawing/2014/main" id="{83EA65AF-11DD-4822-B27C-30B7A616AC1D}"/>
              </a:ext>
            </a:extLst>
          </p:cNvPr>
          <p:cNvGrpSpPr>
            <a:grpSpLocks/>
          </p:cNvGrpSpPr>
          <p:nvPr/>
        </p:nvGrpSpPr>
        <p:grpSpPr bwMode="auto">
          <a:xfrm>
            <a:off x="1981200" y="2109788"/>
            <a:ext cx="1536700" cy="398462"/>
            <a:chOff x="967619" y="2787952"/>
            <a:chExt cx="1536095" cy="399143"/>
          </a:xfrm>
        </p:grpSpPr>
        <p:cxnSp>
          <p:nvCxnSpPr>
            <p:cNvPr id="5" name="Straight Arrow Connector 4">
              <a:extLst>
                <a:ext uri="{FF2B5EF4-FFF2-40B4-BE49-F238E27FC236}">
                  <a16:creationId xmlns:a16="http://schemas.microsoft.com/office/drawing/2014/main" id="{775278C0-2720-4799-87FD-F96EDF0C3813}"/>
                </a:ext>
              </a:extLst>
            </p:cNvPr>
            <p:cNvCxnSpPr/>
            <p:nvPr/>
          </p:nvCxnSpPr>
          <p:spPr>
            <a:xfrm>
              <a:off x="967619" y="2988319"/>
              <a:ext cx="1536095" cy="0"/>
            </a:xfrm>
            <a:prstGeom prst="straightConnector1">
              <a:avLst/>
            </a:prstGeom>
            <a:ln w="38100" cmpd="sng">
              <a:solidFill>
                <a:srgbClr val="000000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6" name="Oval 5">
              <a:extLst>
                <a:ext uri="{FF2B5EF4-FFF2-40B4-BE49-F238E27FC236}">
                  <a16:creationId xmlns:a16="http://schemas.microsoft.com/office/drawing/2014/main" id="{4D19F5AD-92F2-447F-83F8-A95234AD045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21412" y="2787952"/>
              <a:ext cx="398306" cy="399143"/>
            </a:xfrm>
            <a:prstGeom prst="ellipse">
              <a:avLst/>
            </a:prstGeom>
            <a:solidFill>
              <a:srgbClr val="FFFFFF"/>
            </a:solidFill>
            <a:ln w="38100">
              <a:solidFill>
                <a:srgbClr val="000000"/>
              </a:solidFill>
              <a:round/>
              <a:headEnd/>
              <a:tailEnd/>
            </a:ln>
            <a:effectLst>
              <a:outerShdw blurRad="40000" dist="23000" dir="5400000" rotWithShape="0">
                <a:srgbClr val="808080">
                  <a:alpha val="34999"/>
                </a:srgbClr>
              </a:outerShdw>
            </a:effectLst>
          </p:spPr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srgbClr val="FFFFFF"/>
                </a:solidFill>
                <a:latin typeface="+mj-lt"/>
                <a:ea typeface="ＭＳ Ｐゴシック" charset="0"/>
              </a:endParaRPr>
            </a:p>
          </p:txBody>
        </p:sp>
        <p:sp>
          <p:nvSpPr>
            <p:cNvPr id="5216" name="TextBox 6">
              <a:extLst>
                <a:ext uri="{FF2B5EF4-FFF2-40B4-BE49-F238E27FC236}">
                  <a16:creationId xmlns:a16="http://schemas.microsoft.com/office/drawing/2014/main" id="{99EC0995-C9BE-4421-9051-B7F54E5E44A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681236" y="2790763"/>
              <a:ext cx="350763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1800">
                  <a:latin typeface="+mj-lt"/>
                </a:rPr>
                <a:t>1</a:t>
              </a:r>
            </a:p>
          </p:txBody>
        </p:sp>
      </p:grpSp>
      <p:grpSp>
        <p:nvGrpSpPr>
          <p:cNvPr id="5124" name="Group 7">
            <a:extLst>
              <a:ext uri="{FF2B5EF4-FFF2-40B4-BE49-F238E27FC236}">
                <a16:creationId xmlns:a16="http://schemas.microsoft.com/office/drawing/2014/main" id="{40F57E00-E96B-47B9-859A-29B232D6DFD0}"/>
              </a:ext>
            </a:extLst>
          </p:cNvPr>
          <p:cNvGrpSpPr>
            <a:grpSpLocks/>
          </p:cNvGrpSpPr>
          <p:nvPr/>
        </p:nvGrpSpPr>
        <p:grpSpPr bwMode="auto">
          <a:xfrm>
            <a:off x="1990726" y="3481388"/>
            <a:ext cx="1533525" cy="398462"/>
            <a:chOff x="960364" y="2787952"/>
            <a:chExt cx="1533675" cy="399143"/>
          </a:xfrm>
        </p:grpSpPr>
        <p:cxnSp>
          <p:nvCxnSpPr>
            <p:cNvPr id="9" name="Straight Arrow Connector 8">
              <a:extLst>
                <a:ext uri="{FF2B5EF4-FFF2-40B4-BE49-F238E27FC236}">
                  <a16:creationId xmlns:a16="http://schemas.microsoft.com/office/drawing/2014/main" id="{3CDA854B-39E6-4226-BD12-F67F2DB9AE56}"/>
                </a:ext>
              </a:extLst>
            </p:cNvPr>
            <p:cNvCxnSpPr/>
            <p:nvPr/>
          </p:nvCxnSpPr>
          <p:spPr>
            <a:xfrm>
              <a:off x="960364" y="2988319"/>
              <a:ext cx="1533675" cy="0"/>
            </a:xfrm>
            <a:prstGeom prst="straightConnector1">
              <a:avLst/>
            </a:prstGeom>
            <a:ln w="38100" cmpd="sng">
              <a:solidFill>
                <a:srgbClr val="000000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FD564793-A5B2-44FE-8496-A54696ECF25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20829" y="2787952"/>
              <a:ext cx="398502" cy="399143"/>
            </a:xfrm>
            <a:prstGeom prst="ellipse">
              <a:avLst/>
            </a:prstGeom>
            <a:solidFill>
              <a:srgbClr val="FFFFFF"/>
            </a:solidFill>
            <a:ln w="38100">
              <a:solidFill>
                <a:srgbClr val="000000"/>
              </a:solidFill>
              <a:round/>
              <a:headEnd/>
              <a:tailEnd/>
            </a:ln>
            <a:effectLst>
              <a:outerShdw blurRad="40000" dist="23000" dir="5400000" rotWithShape="0">
                <a:srgbClr val="808080">
                  <a:alpha val="34999"/>
                </a:srgbClr>
              </a:outerShdw>
            </a:effectLst>
          </p:spPr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srgbClr val="FFFFFF"/>
                </a:solidFill>
                <a:latin typeface="+mj-lt"/>
                <a:ea typeface="ＭＳ Ｐゴシック" charset="0"/>
              </a:endParaRPr>
            </a:p>
          </p:txBody>
        </p:sp>
        <p:sp>
          <p:nvSpPr>
            <p:cNvPr id="5213" name="TextBox 10">
              <a:extLst>
                <a:ext uri="{FF2B5EF4-FFF2-40B4-BE49-F238E27FC236}">
                  <a16:creationId xmlns:a16="http://schemas.microsoft.com/office/drawing/2014/main" id="{C59AA5AD-517F-4C87-898C-665191A2DFA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681236" y="2790763"/>
              <a:ext cx="350763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1800">
                  <a:latin typeface="+mj-lt"/>
                </a:rPr>
                <a:t>2</a:t>
              </a:r>
            </a:p>
          </p:txBody>
        </p:sp>
      </p:grpSp>
      <p:grpSp>
        <p:nvGrpSpPr>
          <p:cNvPr id="5125" name="Group 11">
            <a:extLst>
              <a:ext uri="{FF2B5EF4-FFF2-40B4-BE49-F238E27FC236}">
                <a16:creationId xmlns:a16="http://schemas.microsoft.com/office/drawing/2014/main" id="{DD8ADB03-9308-4641-89CB-33F7FFFA1751}"/>
              </a:ext>
            </a:extLst>
          </p:cNvPr>
          <p:cNvGrpSpPr>
            <a:grpSpLocks/>
          </p:cNvGrpSpPr>
          <p:nvPr/>
        </p:nvGrpSpPr>
        <p:grpSpPr bwMode="auto">
          <a:xfrm>
            <a:off x="1993901" y="4887913"/>
            <a:ext cx="1520825" cy="398462"/>
            <a:chOff x="942669" y="2787952"/>
            <a:chExt cx="1521582" cy="399143"/>
          </a:xfrm>
        </p:grpSpPr>
        <p:cxnSp>
          <p:nvCxnSpPr>
            <p:cNvPr id="13" name="Straight Arrow Connector 12">
              <a:extLst>
                <a:ext uri="{FF2B5EF4-FFF2-40B4-BE49-F238E27FC236}">
                  <a16:creationId xmlns:a16="http://schemas.microsoft.com/office/drawing/2014/main" id="{3AE7F888-FED9-4AA8-9D0F-C5BD1FFB17C7}"/>
                </a:ext>
              </a:extLst>
            </p:cNvPr>
            <p:cNvCxnSpPr/>
            <p:nvPr/>
          </p:nvCxnSpPr>
          <p:spPr>
            <a:xfrm>
              <a:off x="942669" y="2994680"/>
              <a:ext cx="1521582" cy="6361"/>
            </a:xfrm>
            <a:prstGeom prst="straightConnector1">
              <a:avLst/>
            </a:prstGeom>
            <a:ln w="38100" cmpd="sng">
              <a:solidFill>
                <a:srgbClr val="000000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CC2717BF-21E8-45DC-B51C-014D3D5B528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20869" y="2787952"/>
              <a:ext cx="398660" cy="399143"/>
            </a:xfrm>
            <a:prstGeom prst="ellipse">
              <a:avLst/>
            </a:prstGeom>
            <a:solidFill>
              <a:srgbClr val="FFFFFF"/>
            </a:solidFill>
            <a:ln w="38100">
              <a:solidFill>
                <a:srgbClr val="000000"/>
              </a:solidFill>
              <a:round/>
              <a:headEnd/>
              <a:tailEnd/>
            </a:ln>
            <a:effectLst>
              <a:outerShdw blurRad="40000" dist="23000" dir="5400000" rotWithShape="0">
                <a:srgbClr val="808080">
                  <a:alpha val="34999"/>
                </a:srgbClr>
              </a:outerShdw>
            </a:effectLst>
          </p:spPr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srgbClr val="FFFFFF"/>
                </a:solidFill>
                <a:latin typeface="+mj-lt"/>
                <a:ea typeface="ＭＳ Ｐゴシック" charset="0"/>
              </a:endParaRPr>
            </a:p>
          </p:txBody>
        </p:sp>
        <p:sp>
          <p:nvSpPr>
            <p:cNvPr id="5210" name="TextBox 14">
              <a:extLst>
                <a:ext uri="{FF2B5EF4-FFF2-40B4-BE49-F238E27FC236}">
                  <a16:creationId xmlns:a16="http://schemas.microsoft.com/office/drawing/2014/main" id="{081D745C-102D-4EC9-BA9D-14A1AE4853E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681236" y="2790763"/>
              <a:ext cx="350763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1800">
                  <a:latin typeface="+mj-lt"/>
                </a:rPr>
                <a:t>3</a:t>
              </a:r>
            </a:p>
          </p:txBody>
        </p:sp>
      </p:grpSp>
      <p:sp>
        <p:nvSpPr>
          <p:cNvPr id="5126" name="TextBox 15">
            <a:extLst>
              <a:ext uri="{FF2B5EF4-FFF2-40B4-BE49-F238E27FC236}">
                <a16:creationId xmlns:a16="http://schemas.microsoft.com/office/drawing/2014/main" id="{5509BB99-CF91-4D71-8EF4-317966C5BB2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81200" y="1250950"/>
            <a:ext cx="1633538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800" dirty="0">
                <a:latin typeface="+mj-lt"/>
              </a:rPr>
              <a:t>Water at 16</a:t>
            </a:r>
            <a:r>
              <a:rPr lang="en-US" sz="1600" i="0" dirty="0">
                <a:solidFill>
                  <a:srgbClr val="001D35"/>
                </a:solidFill>
                <a:effectLst/>
                <a:latin typeface="Microsoft JhengHei UI" panose="020B0604030504040204" pitchFamily="34" charset="-120"/>
                <a:ea typeface="Microsoft JhengHei UI" panose="020B0604030504040204" pitchFamily="34" charset="-120"/>
              </a:rPr>
              <a:t>°C</a:t>
            </a:r>
            <a:endParaRPr lang="en-US" altLang="en-US" sz="1600" dirty="0">
              <a:latin typeface="+mj-lt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1800" dirty="0">
                <a:latin typeface="+mj-lt"/>
              </a:rPr>
              <a:t>10. kg/min</a:t>
            </a:r>
          </a:p>
        </p:txBody>
      </p:sp>
      <p:sp>
        <p:nvSpPr>
          <p:cNvPr id="5127" name="TextBox 16">
            <a:extLst>
              <a:ext uri="{FF2B5EF4-FFF2-40B4-BE49-F238E27FC236}">
                <a16:creationId xmlns:a16="http://schemas.microsoft.com/office/drawing/2014/main" id="{6493CDF4-9939-487D-A5E9-7B2D70BC849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79613" y="2835276"/>
            <a:ext cx="163195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800" dirty="0">
                <a:latin typeface="+mj-lt"/>
              </a:rPr>
              <a:t>Ice at -12</a:t>
            </a:r>
            <a:r>
              <a:rPr lang="en-US" sz="1600" i="0" dirty="0">
                <a:solidFill>
                  <a:srgbClr val="001D35"/>
                </a:solidFill>
                <a:effectLst/>
                <a:latin typeface="Microsoft JhengHei UI" panose="020B0604030504040204" pitchFamily="34" charset="-120"/>
                <a:ea typeface="Microsoft JhengHei UI" panose="020B0604030504040204" pitchFamily="34" charset="-120"/>
              </a:rPr>
              <a:t>°C</a:t>
            </a:r>
            <a:endParaRPr lang="en-US" altLang="en-US" sz="1600" dirty="0">
              <a:latin typeface="+mj-lt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1800" dirty="0">
                <a:latin typeface="+mj-lt"/>
              </a:rPr>
              <a:t>4.0 kg/min</a:t>
            </a:r>
          </a:p>
        </p:txBody>
      </p:sp>
      <p:sp>
        <p:nvSpPr>
          <p:cNvPr id="5128" name="TextBox 17">
            <a:extLst>
              <a:ext uri="{FF2B5EF4-FFF2-40B4-BE49-F238E27FC236}">
                <a16:creationId xmlns:a16="http://schemas.microsoft.com/office/drawing/2014/main" id="{E653F066-9017-4453-865A-FE3979E0891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55800" y="4038600"/>
            <a:ext cx="1633538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800" dirty="0">
                <a:latin typeface="+mj-lt"/>
              </a:rPr>
              <a:t>Steam at 215</a:t>
            </a:r>
            <a:r>
              <a:rPr lang="en-US" sz="1600" i="0" dirty="0">
                <a:solidFill>
                  <a:srgbClr val="001D35"/>
                </a:solidFill>
                <a:effectLst/>
                <a:latin typeface="Microsoft JhengHei UI" panose="020B0604030504040204" pitchFamily="34" charset="-120"/>
                <a:ea typeface="Microsoft JhengHei UI" panose="020B0604030504040204" pitchFamily="34" charset="-120"/>
              </a:rPr>
              <a:t>°C</a:t>
            </a:r>
            <a:endParaRPr lang="en-US" altLang="en-US" sz="1600" dirty="0">
              <a:latin typeface="+mj-lt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1800" dirty="0">
                <a:latin typeface="+mj-lt"/>
              </a:rPr>
              <a:t>6.0 kg/min</a:t>
            </a:r>
          </a:p>
        </p:txBody>
      </p:sp>
      <p:grpSp>
        <p:nvGrpSpPr>
          <p:cNvPr id="5129" name="Group 28">
            <a:extLst>
              <a:ext uri="{FF2B5EF4-FFF2-40B4-BE49-F238E27FC236}">
                <a16:creationId xmlns:a16="http://schemas.microsoft.com/office/drawing/2014/main" id="{534E8451-043F-4CA3-9A79-CCE12CC869CE}"/>
              </a:ext>
            </a:extLst>
          </p:cNvPr>
          <p:cNvGrpSpPr>
            <a:grpSpLocks/>
          </p:cNvGrpSpPr>
          <p:nvPr/>
        </p:nvGrpSpPr>
        <p:grpSpPr bwMode="auto">
          <a:xfrm>
            <a:off x="3517901" y="1930401"/>
            <a:ext cx="1457325" cy="758825"/>
            <a:chOff x="3302000" y="1282106"/>
            <a:chExt cx="1765905" cy="919238"/>
          </a:xfrm>
        </p:grpSpPr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93E3C6BD-FEB7-4928-9777-61D0AF3CCD2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02000" y="1282106"/>
              <a:ext cx="1765905" cy="919238"/>
            </a:xfrm>
            <a:prstGeom prst="rect">
              <a:avLst/>
            </a:prstGeom>
            <a:noFill/>
            <a:ln w="38100">
              <a:solidFill>
                <a:srgbClr val="000000"/>
              </a:solidFill>
              <a:miter lim="800000"/>
              <a:headEnd/>
              <a:tailEnd/>
            </a:ln>
            <a:effectLst>
              <a:outerShdw blurRad="40000" dist="23000" dir="5400000" rotWithShape="0">
                <a:srgbClr val="808080">
                  <a:alpha val="34999"/>
                </a:srgbClr>
              </a:outerShdw>
            </a:effectLst>
          </p:spPr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srgbClr val="FFFFFF"/>
                </a:solidFill>
                <a:latin typeface="+mj-lt"/>
                <a:ea typeface="ＭＳ Ｐゴシック" charset="0"/>
              </a:endParaRPr>
            </a:p>
          </p:txBody>
        </p:sp>
        <p:sp>
          <p:nvSpPr>
            <p:cNvPr id="5207" name="TextBox 19">
              <a:extLst>
                <a:ext uri="{FF2B5EF4-FFF2-40B4-BE49-F238E27FC236}">
                  <a16:creationId xmlns:a16="http://schemas.microsoft.com/office/drawing/2014/main" id="{8403993C-AD88-4317-BAF0-D180990194E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302000" y="1544964"/>
              <a:ext cx="1765905" cy="4474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en-US" sz="1800">
                  <a:latin typeface="+mj-lt"/>
                </a:rPr>
                <a:t>cooler</a:t>
              </a:r>
            </a:p>
          </p:txBody>
        </p:sp>
      </p:grpSp>
      <p:grpSp>
        <p:nvGrpSpPr>
          <p:cNvPr id="5130" name="Group 27">
            <a:extLst>
              <a:ext uri="{FF2B5EF4-FFF2-40B4-BE49-F238E27FC236}">
                <a16:creationId xmlns:a16="http://schemas.microsoft.com/office/drawing/2014/main" id="{0939E90D-5AE9-4E2F-A7BF-46D13A2B3D71}"/>
              </a:ext>
            </a:extLst>
          </p:cNvPr>
          <p:cNvGrpSpPr>
            <a:grpSpLocks/>
          </p:cNvGrpSpPr>
          <p:nvPr/>
        </p:nvGrpSpPr>
        <p:grpSpPr bwMode="auto">
          <a:xfrm>
            <a:off x="3517901" y="3303589"/>
            <a:ext cx="1457325" cy="782637"/>
            <a:chOff x="3302000" y="2952458"/>
            <a:chExt cx="1765905" cy="919238"/>
          </a:xfrm>
        </p:grpSpPr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4165CB49-9209-4B99-8E98-743B2F0F470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02000" y="2952458"/>
              <a:ext cx="1765905" cy="919238"/>
            </a:xfrm>
            <a:prstGeom prst="rect">
              <a:avLst/>
            </a:prstGeom>
            <a:noFill/>
            <a:ln w="38100">
              <a:solidFill>
                <a:srgbClr val="000000"/>
              </a:solidFill>
              <a:miter lim="800000"/>
              <a:headEnd/>
              <a:tailEnd/>
            </a:ln>
            <a:effectLst>
              <a:outerShdw blurRad="40000" dist="23000" dir="5400000" rotWithShape="0">
                <a:srgbClr val="808080">
                  <a:alpha val="34999"/>
                </a:srgbClr>
              </a:outerShdw>
            </a:effectLst>
          </p:spPr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srgbClr val="FFFFFF"/>
                </a:solidFill>
                <a:latin typeface="+mj-lt"/>
                <a:ea typeface="ＭＳ Ｐゴシック" charset="0"/>
              </a:endParaRPr>
            </a:p>
          </p:txBody>
        </p:sp>
        <p:sp>
          <p:nvSpPr>
            <p:cNvPr id="5205" name="TextBox 21">
              <a:extLst>
                <a:ext uri="{FF2B5EF4-FFF2-40B4-BE49-F238E27FC236}">
                  <a16:creationId xmlns:a16="http://schemas.microsoft.com/office/drawing/2014/main" id="{645361D0-9DA9-45F8-98F3-1987710DC38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302000" y="3088911"/>
              <a:ext cx="1765905" cy="7589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en-US" sz="1800" dirty="0">
                  <a:latin typeface="+mj-lt"/>
                </a:rPr>
                <a:t>warmer + </a:t>
              </a:r>
            </a:p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en-US" sz="1800" dirty="0">
                  <a:latin typeface="+mj-lt"/>
                </a:rPr>
                <a:t>melter</a:t>
              </a:r>
            </a:p>
          </p:txBody>
        </p:sp>
      </p:grpSp>
      <p:grpSp>
        <p:nvGrpSpPr>
          <p:cNvPr id="5131" name="Group 26">
            <a:extLst>
              <a:ext uri="{FF2B5EF4-FFF2-40B4-BE49-F238E27FC236}">
                <a16:creationId xmlns:a16="http://schemas.microsoft.com/office/drawing/2014/main" id="{7559616C-F62A-4528-9F08-5E18624F3BB3}"/>
              </a:ext>
            </a:extLst>
          </p:cNvPr>
          <p:cNvGrpSpPr>
            <a:grpSpLocks/>
          </p:cNvGrpSpPr>
          <p:nvPr/>
        </p:nvGrpSpPr>
        <p:grpSpPr bwMode="auto">
          <a:xfrm>
            <a:off x="3524250" y="4702175"/>
            <a:ext cx="1460500" cy="782638"/>
            <a:chOff x="3289905" y="4459524"/>
            <a:chExt cx="1778000" cy="919238"/>
          </a:xfrm>
        </p:grpSpPr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DC0BA9E6-47D0-4052-93B7-E80F6F62A0A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01501" y="4459524"/>
              <a:ext cx="1766404" cy="919238"/>
            </a:xfrm>
            <a:prstGeom prst="rect">
              <a:avLst/>
            </a:prstGeom>
            <a:noFill/>
            <a:ln w="38100">
              <a:solidFill>
                <a:srgbClr val="000000"/>
              </a:solidFill>
              <a:miter lim="800000"/>
              <a:headEnd/>
              <a:tailEnd/>
            </a:ln>
            <a:effectLst>
              <a:outerShdw blurRad="40000" dist="23000" dir="5400000" rotWithShape="0">
                <a:srgbClr val="808080">
                  <a:alpha val="34999"/>
                </a:srgbClr>
              </a:outerShdw>
            </a:effectLst>
          </p:spPr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srgbClr val="FFFFFF"/>
                </a:solidFill>
                <a:latin typeface="+mj-lt"/>
                <a:ea typeface="ＭＳ Ｐゴシック" charset="0"/>
              </a:endParaRPr>
            </a:p>
          </p:txBody>
        </p:sp>
        <p:sp>
          <p:nvSpPr>
            <p:cNvPr id="5203" name="TextBox 23">
              <a:extLst>
                <a:ext uri="{FF2B5EF4-FFF2-40B4-BE49-F238E27FC236}">
                  <a16:creationId xmlns:a16="http://schemas.microsoft.com/office/drawing/2014/main" id="{67EBD9E9-13ED-4164-9880-92975BF374F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289905" y="4595977"/>
              <a:ext cx="1765905" cy="7589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en-US" sz="1800" dirty="0">
                  <a:latin typeface="+mj-lt"/>
                </a:rPr>
                <a:t>condenser + cooler</a:t>
              </a:r>
            </a:p>
          </p:txBody>
        </p:sp>
      </p:grpSp>
      <p:sp>
        <p:nvSpPr>
          <p:cNvPr id="31" name="Oval 30">
            <a:extLst>
              <a:ext uri="{FF2B5EF4-FFF2-40B4-BE49-F238E27FC236}">
                <a16:creationId xmlns:a16="http://schemas.microsoft.com/office/drawing/2014/main" id="{0E1483B0-84DC-4A02-904F-F8C4BD77DE0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54751" y="3471863"/>
            <a:ext cx="398463" cy="398462"/>
          </a:xfrm>
          <a:prstGeom prst="ellipse">
            <a:avLst/>
          </a:prstGeom>
          <a:solidFill>
            <a:srgbClr val="FFFFFF"/>
          </a:solidFill>
          <a:ln w="38100">
            <a:solidFill>
              <a:srgbClr val="000000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  <a:latin typeface="+mj-lt"/>
              <a:ea typeface="ＭＳ Ｐゴシック" charset="0"/>
            </a:endParaRPr>
          </a:p>
        </p:txBody>
      </p:sp>
      <p:sp>
        <p:nvSpPr>
          <p:cNvPr id="54" name="Oval 53">
            <a:extLst>
              <a:ext uri="{FF2B5EF4-FFF2-40B4-BE49-F238E27FC236}">
                <a16:creationId xmlns:a16="http://schemas.microsoft.com/office/drawing/2014/main" id="{3A66504F-47E4-494C-9B9B-679E908919B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56338" y="4905376"/>
            <a:ext cx="398462" cy="398463"/>
          </a:xfrm>
          <a:prstGeom prst="ellipse">
            <a:avLst/>
          </a:prstGeom>
          <a:solidFill>
            <a:srgbClr val="FFFFFF"/>
          </a:solidFill>
          <a:ln w="38100">
            <a:solidFill>
              <a:srgbClr val="000000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  <a:latin typeface="+mj-lt"/>
              <a:ea typeface="ＭＳ Ｐゴシック" charset="0"/>
            </a:endParaRPr>
          </a:p>
        </p:txBody>
      </p:sp>
      <p:cxnSp>
        <p:nvCxnSpPr>
          <p:cNvPr id="55" name="Straight Arrow Connector 54">
            <a:extLst>
              <a:ext uri="{FF2B5EF4-FFF2-40B4-BE49-F238E27FC236}">
                <a16:creationId xmlns:a16="http://schemas.microsoft.com/office/drawing/2014/main" id="{AB9BF1E2-5C7B-4BC6-B727-7B8CF4739020}"/>
              </a:ext>
            </a:extLst>
          </p:cNvPr>
          <p:cNvCxnSpPr>
            <a:stCxn id="31" idx="4"/>
            <a:endCxn id="54" idx="0"/>
          </p:cNvCxnSpPr>
          <p:nvPr/>
        </p:nvCxnSpPr>
        <p:spPr>
          <a:xfrm>
            <a:off x="6454775" y="3870325"/>
            <a:ext cx="0" cy="1035050"/>
          </a:xfrm>
          <a:prstGeom prst="straightConnector1">
            <a:avLst/>
          </a:prstGeom>
          <a:ln w="38100" cmpd="sng"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5135" name="Group 72">
            <a:extLst>
              <a:ext uri="{FF2B5EF4-FFF2-40B4-BE49-F238E27FC236}">
                <a16:creationId xmlns:a16="http://schemas.microsoft.com/office/drawing/2014/main" id="{BC03FEDC-1405-4D6C-97DB-FDE946394D24}"/>
              </a:ext>
            </a:extLst>
          </p:cNvPr>
          <p:cNvGrpSpPr>
            <a:grpSpLocks/>
          </p:cNvGrpSpPr>
          <p:nvPr/>
        </p:nvGrpSpPr>
        <p:grpSpPr bwMode="auto">
          <a:xfrm>
            <a:off x="4975225" y="2101851"/>
            <a:ext cx="1479550" cy="1370013"/>
            <a:chOff x="3450938" y="1361363"/>
            <a:chExt cx="1479467" cy="1368901"/>
          </a:xfrm>
        </p:grpSpPr>
        <p:cxnSp>
          <p:nvCxnSpPr>
            <p:cNvPr id="51" name="Elbow Connector 50">
              <a:extLst>
                <a:ext uri="{FF2B5EF4-FFF2-40B4-BE49-F238E27FC236}">
                  <a16:creationId xmlns:a16="http://schemas.microsoft.com/office/drawing/2014/main" id="{B262BA88-53F2-4776-A01A-67BF590EBC12}"/>
                </a:ext>
              </a:extLst>
            </p:cNvPr>
            <p:cNvCxnSpPr>
              <a:stCxn id="19" idx="3"/>
              <a:endCxn id="31" idx="0"/>
            </p:cNvCxnSpPr>
            <p:nvPr/>
          </p:nvCxnSpPr>
          <p:spPr>
            <a:xfrm>
              <a:off x="3450938" y="1567570"/>
              <a:ext cx="1479467" cy="1162694"/>
            </a:xfrm>
            <a:prstGeom prst="bentConnector2">
              <a:avLst/>
            </a:prstGeom>
            <a:ln w="38100" cmpd="sng"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5199" name="Group 61">
              <a:extLst>
                <a:ext uri="{FF2B5EF4-FFF2-40B4-BE49-F238E27FC236}">
                  <a16:creationId xmlns:a16="http://schemas.microsoft.com/office/drawing/2014/main" id="{9DBAB04F-3B75-40B4-878F-B524A058FD7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986661" y="1361363"/>
              <a:ext cx="439693" cy="399143"/>
              <a:chOff x="3986661" y="1361363"/>
              <a:chExt cx="439693" cy="399143"/>
            </a:xfrm>
          </p:grpSpPr>
          <p:sp>
            <p:nvSpPr>
              <p:cNvPr id="60" name="Oval 59">
                <a:extLst>
                  <a:ext uri="{FF2B5EF4-FFF2-40B4-BE49-F238E27FC236}">
                    <a16:creationId xmlns:a16="http://schemas.microsoft.com/office/drawing/2014/main" id="{D56C1EB7-075E-479C-8134-5D43BE17FD5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987483" y="1361363"/>
                <a:ext cx="398440" cy="399726"/>
              </a:xfrm>
              <a:prstGeom prst="ellipse">
                <a:avLst/>
              </a:prstGeom>
              <a:solidFill>
                <a:srgbClr val="FFFFFF"/>
              </a:solidFill>
              <a:ln w="38100">
                <a:solidFill>
                  <a:srgbClr val="000000"/>
                </a:solidFill>
                <a:round/>
                <a:headEnd/>
                <a:tailEnd/>
              </a:ln>
              <a:effectLst>
                <a:outerShdw blurRad="40000" dist="23000" dir="5400000" rotWithShape="0">
                  <a:srgbClr val="808080">
                    <a:alpha val="34999"/>
                  </a:srgbClr>
                </a:outerShdw>
              </a:effectLst>
            </p:spPr>
            <p:txBody>
              <a:bodyPr anchor="ctr"/>
              <a:lstStyle/>
              <a:p>
                <a:pPr algn="ctr">
                  <a:defRPr/>
                </a:pPr>
                <a:endParaRPr lang="en-US">
                  <a:solidFill>
                    <a:srgbClr val="FFFFFF"/>
                  </a:solidFill>
                  <a:latin typeface="+mj-lt"/>
                  <a:ea typeface="ＭＳ Ｐゴシック" charset="0"/>
                </a:endParaRPr>
              </a:p>
            </p:txBody>
          </p:sp>
          <p:sp>
            <p:nvSpPr>
              <p:cNvPr id="5201" name="TextBox 60">
                <a:extLst>
                  <a:ext uri="{FF2B5EF4-FFF2-40B4-BE49-F238E27FC236}">
                    <a16:creationId xmlns:a16="http://schemas.microsoft.com/office/drawing/2014/main" id="{DC7CE973-06D7-4F00-A8FB-BDEA252C45B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986661" y="1363860"/>
                <a:ext cx="439693" cy="3693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</a:pPr>
                <a:r>
                  <a:rPr lang="en-US" altLang="en-US" sz="1800">
                    <a:latin typeface="+mj-lt"/>
                  </a:rPr>
                  <a:t>1a</a:t>
                </a:r>
              </a:p>
            </p:txBody>
          </p:sp>
        </p:grpSp>
      </p:grpSp>
      <p:grpSp>
        <p:nvGrpSpPr>
          <p:cNvPr id="5136" name="Group 71">
            <a:extLst>
              <a:ext uri="{FF2B5EF4-FFF2-40B4-BE49-F238E27FC236}">
                <a16:creationId xmlns:a16="http://schemas.microsoft.com/office/drawing/2014/main" id="{2B2595E3-254F-4E4D-B1EC-EF4577C63345}"/>
              </a:ext>
            </a:extLst>
          </p:cNvPr>
          <p:cNvGrpSpPr>
            <a:grpSpLocks/>
          </p:cNvGrpSpPr>
          <p:nvPr/>
        </p:nvGrpSpPr>
        <p:grpSpPr bwMode="auto">
          <a:xfrm>
            <a:off x="4984750" y="3471864"/>
            <a:ext cx="1270000" cy="407987"/>
            <a:chOff x="3563277" y="2412760"/>
            <a:chExt cx="1269961" cy="408975"/>
          </a:xfrm>
        </p:grpSpPr>
        <p:cxnSp>
          <p:nvCxnSpPr>
            <p:cNvPr id="48" name="Straight Arrow Connector 47">
              <a:extLst>
                <a:ext uri="{FF2B5EF4-FFF2-40B4-BE49-F238E27FC236}">
                  <a16:creationId xmlns:a16="http://schemas.microsoft.com/office/drawing/2014/main" id="{D28D3300-96BF-4841-8FCE-3600AAC702EF}"/>
                </a:ext>
              </a:extLst>
            </p:cNvPr>
            <p:cNvCxnSpPr/>
            <p:nvPr/>
          </p:nvCxnSpPr>
          <p:spPr>
            <a:xfrm>
              <a:off x="3563277" y="2621226"/>
              <a:ext cx="1269961" cy="1592"/>
            </a:xfrm>
            <a:prstGeom prst="straightConnector1">
              <a:avLst/>
            </a:prstGeom>
            <a:ln w="38100" cmpd="sng">
              <a:solidFill>
                <a:srgbClr val="000000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5195" name="Group 62">
              <a:extLst>
                <a:ext uri="{FF2B5EF4-FFF2-40B4-BE49-F238E27FC236}">
                  <a16:creationId xmlns:a16="http://schemas.microsoft.com/office/drawing/2014/main" id="{D975A40C-510A-4F84-B222-5DB5C7202626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986661" y="2412760"/>
              <a:ext cx="439693" cy="408975"/>
              <a:chOff x="3986661" y="1314544"/>
              <a:chExt cx="439693" cy="408975"/>
            </a:xfrm>
          </p:grpSpPr>
          <p:sp>
            <p:nvSpPr>
              <p:cNvPr id="64" name="Oval 63">
                <a:extLst>
                  <a:ext uri="{FF2B5EF4-FFF2-40B4-BE49-F238E27FC236}">
                    <a16:creationId xmlns:a16="http://schemas.microsoft.com/office/drawing/2014/main" id="{B3533B54-9190-44FF-8D3C-E088708F4FA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988714" y="1324092"/>
                <a:ext cx="398450" cy="399427"/>
              </a:xfrm>
              <a:prstGeom prst="ellipse">
                <a:avLst/>
              </a:prstGeom>
              <a:solidFill>
                <a:srgbClr val="FFFFFF"/>
              </a:solidFill>
              <a:ln w="38100">
                <a:solidFill>
                  <a:srgbClr val="000000"/>
                </a:solidFill>
                <a:round/>
                <a:headEnd/>
                <a:tailEnd/>
              </a:ln>
              <a:effectLst>
                <a:outerShdw blurRad="40000" dist="23000" dir="5400000" rotWithShape="0">
                  <a:srgbClr val="808080">
                    <a:alpha val="34999"/>
                  </a:srgbClr>
                </a:outerShdw>
              </a:effectLst>
            </p:spPr>
            <p:txBody>
              <a:bodyPr anchor="ctr"/>
              <a:lstStyle/>
              <a:p>
                <a:pPr algn="ctr">
                  <a:defRPr/>
                </a:pPr>
                <a:endParaRPr lang="en-US">
                  <a:solidFill>
                    <a:srgbClr val="FFFFFF"/>
                  </a:solidFill>
                  <a:latin typeface="+mj-lt"/>
                  <a:ea typeface="ＭＳ Ｐゴシック" charset="0"/>
                </a:endParaRPr>
              </a:p>
            </p:txBody>
          </p:sp>
          <p:sp>
            <p:nvSpPr>
              <p:cNvPr id="5197" name="TextBox 64">
                <a:extLst>
                  <a:ext uri="{FF2B5EF4-FFF2-40B4-BE49-F238E27FC236}">
                    <a16:creationId xmlns:a16="http://schemas.microsoft.com/office/drawing/2014/main" id="{F02ACA97-EAAB-4523-A7E5-F962433482A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986661" y="1314544"/>
                <a:ext cx="439693" cy="3693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</a:pPr>
                <a:r>
                  <a:rPr lang="en-US" altLang="en-US" sz="1800">
                    <a:latin typeface="+mj-lt"/>
                  </a:rPr>
                  <a:t>2a</a:t>
                </a:r>
              </a:p>
            </p:txBody>
          </p:sp>
        </p:grpSp>
      </p:grpSp>
      <p:grpSp>
        <p:nvGrpSpPr>
          <p:cNvPr id="5137" name="Group 70">
            <a:extLst>
              <a:ext uri="{FF2B5EF4-FFF2-40B4-BE49-F238E27FC236}">
                <a16:creationId xmlns:a16="http://schemas.microsoft.com/office/drawing/2014/main" id="{388E3F26-91C1-4870-9338-120A1840B5D5}"/>
              </a:ext>
            </a:extLst>
          </p:cNvPr>
          <p:cNvGrpSpPr>
            <a:grpSpLocks/>
          </p:cNvGrpSpPr>
          <p:nvPr/>
        </p:nvGrpSpPr>
        <p:grpSpPr bwMode="auto">
          <a:xfrm>
            <a:off x="4984750" y="4897439"/>
            <a:ext cx="1271588" cy="409575"/>
            <a:chOff x="3563276" y="3477318"/>
            <a:chExt cx="1270790" cy="408975"/>
          </a:xfrm>
        </p:grpSpPr>
        <p:cxnSp>
          <p:nvCxnSpPr>
            <p:cNvPr id="59" name="Straight Arrow Connector 58">
              <a:extLst>
                <a:ext uri="{FF2B5EF4-FFF2-40B4-BE49-F238E27FC236}">
                  <a16:creationId xmlns:a16="http://schemas.microsoft.com/office/drawing/2014/main" id="{DB3ECE99-F995-44DF-9704-1835C1F9AD63}"/>
                </a:ext>
              </a:extLst>
            </p:cNvPr>
            <p:cNvCxnSpPr>
              <a:endCxn id="54" idx="2"/>
            </p:cNvCxnSpPr>
            <p:nvPr/>
          </p:nvCxnSpPr>
          <p:spPr>
            <a:xfrm>
              <a:off x="3563276" y="3673880"/>
              <a:ext cx="1270790" cy="9511"/>
            </a:xfrm>
            <a:prstGeom prst="straightConnector1">
              <a:avLst/>
            </a:prstGeom>
            <a:ln w="38100" cmpd="sng">
              <a:solidFill>
                <a:srgbClr val="000000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5191" name="Group 65">
              <a:extLst>
                <a:ext uri="{FF2B5EF4-FFF2-40B4-BE49-F238E27FC236}">
                  <a16:creationId xmlns:a16="http://schemas.microsoft.com/office/drawing/2014/main" id="{A69D18B5-5456-4C2C-AD8F-3EB38297FC7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989422" y="3477318"/>
              <a:ext cx="439693" cy="408975"/>
              <a:chOff x="3986661" y="1314544"/>
              <a:chExt cx="439693" cy="408975"/>
            </a:xfrm>
          </p:grpSpPr>
          <p:sp>
            <p:nvSpPr>
              <p:cNvPr id="67" name="Oval 66">
                <a:extLst>
                  <a:ext uri="{FF2B5EF4-FFF2-40B4-BE49-F238E27FC236}">
                    <a16:creationId xmlns:a16="http://schemas.microsoft.com/office/drawing/2014/main" id="{EE4F2DA9-B0CA-4718-8B16-978E855449D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988871" y="1324055"/>
                <a:ext cx="398213" cy="399464"/>
              </a:xfrm>
              <a:prstGeom prst="ellipse">
                <a:avLst/>
              </a:prstGeom>
              <a:solidFill>
                <a:srgbClr val="FFFFFF"/>
              </a:solidFill>
              <a:ln w="38100">
                <a:solidFill>
                  <a:srgbClr val="000000"/>
                </a:solidFill>
                <a:round/>
                <a:headEnd/>
                <a:tailEnd/>
              </a:ln>
              <a:effectLst>
                <a:outerShdw blurRad="40000" dist="23000" dir="5400000" rotWithShape="0">
                  <a:srgbClr val="808080">
                    <a:alpha val="34999"/>
                  </a:srgbClr>
                </a:outerShdw>
              </a:effectLst>
            </p:spPr>
            <p:txBody>
              <a:bodyPr anchor="ctr"/>
              <a:lstStyle/>
              <a:p>
                <a:pPr algn="ctr">
                  <a:defRPr/>
                </a:pPr>
                <a:endParaRPr lang="en-US">
                  <a:solidFill>
                    <a:srgbClr val="FFFFFF"/>
                  </a:solidFill>
                  <a:latin typeface="+mj-lt"/>
                  <a:ea typeface="ＭＳ Ｐゴシック" charset="0"/>
                </a:endParaRPr>
              </a:p>
            </p:txBody>
          </p:sp>
          <p:sp>
            <p:nvSpPr>
              <p:cNvPr id="5193" name="TextBox 67">
                <a:extLst>
                  <a:ext uri="{FF2B5EF4-FFF2-40B4-BE49-F238E27FC236}">
                    <a16:creationId xmlns:a16="http://schemas.microsoft.com/office/drawing/2014/main" id="{5DA2AB75-9A46-4A17-9861-E9ED8234920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986661" y="1314544"/>
                <a:ext cx="439693" cy="3693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</a:pPr>
                <a:r>
                  <a:rPr lang="en-US" altLang="en-US" sz="1800">
                    <a:latin typeface="+mj-lt"/>
                  </a:rPr>
                  <a:t>3a</a:t>
                </a:r>
              </a:p>
            </p:txBody>
          </p:sp>
        </p:grpSp>
      </p:grpSp>
      <p:grpSp>
        <p:nvGrpSpPr>
          <p:cNvPr id="5138" name="Group 73">
            <a:extLst>
              <a:ext uri="{FF2B5EF4-FFF2-40B4-BE49-F238E27FC236}">
                <a16:creationId xmlns:a16="http://schemas.microsoft.com/office/drawing/2014/main" id="{83B3C220-575F-43B0-A36F-A903513148DD}"/>
              </a:ext>
            </a:extLst>
          </p:cNvPr>
          <p:cNvGrpSpPr>
            <a:grpSpLocks/>
          </p:cNvGrpSpPr>
          <p:nvPr/>
        </p:nvGrpSpPr>
        <p:grpSpPr bwMode="auto">
          <a:xfrm>
            <a:off x="7751764" y="4721226"/>
            <a:ext cx="1457325" cy="758825"/>
            <a:chOff x="3302000" y="1282106"/>
            <a:chExt cx="1765905" cy="919238"/>
          </a:xfrm>
        </p:grpSpPr>
        <p:sp>
          <p:nvSpPr>
            <p:cNvPr id="75" name="Rectangle 74">
              <a:extLst>
                <a:ext uri="{FF2B5EF4-FFF2-40B4-BE49-F238E27FC236}">
                  <a16:creationId xmlns:a16="http://schemas.microsoft.com/office/drawing/2014/main" id="{C86C9DB5-08A7-4CA2-ABED-64F806027FC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02000" y="1282106"/>
              <a:ext cx="1765905" cy="919238"/>
            </a:xfrm>
            <a:prstGeom prst="rect">
              <a:avLst/>
            </a:prstGeom>
            <a:noFill/>
            <a:ln w="38100">
              <a:solidFill>
                <a:srgbClr val="000000"/>
              </a:solidFill>
              <a:miter lim="800000"/>
              <a:headEnd/>
              <a:tailEnd/>
            </a:ln>
            <a:effectLst>
              <a:outerShdw blurRad="40000" dist="23000" dir="5400000" rotWithShape="0">
                <a:srgbClr val="808080">
                  <a:alpha val="34999"/>
                </a:srgbClr>
              </a:outerShdw>
            </a:effectLst>
          </p:spPr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srgbClr val="FFFFFF"/>
                </a:solidFill>
                <a:latin typeface="+mj-lt"/>
                <a:ea typeface="ＭＳ Ｐゴシック" charset="0"/>
              </a:endParaRPr>
            </a:p>
          </p:txBody>
        </p:sp>
        <p:sp>
          <p:nvSpPr>
            <p:cNvPr id="5189" name="TextBox 75">
              <a:extLst>
                <a:ext uri="{FF2B5EF4-FFF2-40B4-BE49-F238E27FC236}">
                  <a16:creationId xmlns:a16="http://schemas.microsoft.com/office/drawing/2014/main" id="{A445E463-31FC-4F0D-8116-888B2C8A7F9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302000" y="1544964"/>
              <a:ext cx="1765905" cy="4474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en-US" sz="1800">
                  <a:latin typeface="+mj-lt"/>
                </a:rPr>
                <a:t>warmer</a:t>
              </a:r>
            </a:p>
          </p:txBody>
        </p:sp>
      </p:grpSp>
      <p:grpSp>
        <p:nvGrpSpPr>
          <p:cNvPr id="5139" name="Group 76">
            <a:extLst>
              <a:ext uri="{FF2B5EF4-FFF2-40B4-BE49-F238E27FC236}">
                <a16:creationId xmlns:a16="http://schemas.microsoft.com/office/drawing/2014/main" id="{7740E4E1-DA29-45E5-93B8-0DFFA58C7671}"/>
              </a:ext>
            </a:extLst>
          </p:cNvPr>
          <p:cNvGrpSpPr>
            <a:grpSpLocks/>
          </p:cNvGrpSpPr>
          <p:nvPr/>
        </p:nvGrpSpPr>
        <p:grpSpPr bwMode="auto">
          <a:xfrm>
            <a:off x="6653213" y="4895851"/>
            <a:ext cx="1098550" cy="409575"/>
            <a:chOff x="3670668" y="3477318"/>
            <a:chExt cx="1097342" cy="408975"/>
          </a:xfrm>
        </p:grpSpPr>
        <p:cxnSp>
          <p:nvCxnSpPr>
            <p:cNvPr id="78" name="Straight Arrow Connector 77">
              <a:extLst>
                <a:ext uri="{FF2B5EF4-FFF2-40B4-BE49-F238E27FC236}">
                  <a16:creationId xmlns:a16="http://schemas.microsoft.com/office/drawing/2014/main" id="{4AD6156C-561F-455B-BC93-ED04E42DE312}"/>
                </a:ext>
              </a:extLst>
            </p:cNvPr>
            <p:cNvCxnSpPr/>
            <p:nvPr/>
          </p:nvCxnSpPr>
          <p:spPr>
            <a:xfrm>
              <a:off x="3670668" y="3681806"/>
              <a:ext cx="1097342" cy="19022"/>
            </a:xfrm>
            <a:prstGeom prst="straightConnector1">
              <a:avLst/>
            </a:prstGeom>
            <a:ln w="38100" cmpd="sng">
              <a:solidFill>
                <a:srgbClr val="000000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5185" name="Group 78">
              <a:extLst>
                <a:ext uri="{FF2B5EF4-FFF2-40B4-BE49-F238E27FC236}">
                  <a16:creationId xmlns:a16="http://schemas.microsoft.com/office/drawing/2014/main" id="{E3A2403F-1C24-445E-8E95-93D600B60E8C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989422" y="3477318"/>
              <a:ext cx="439693" cy="408975"/>
              <a:chOff x="3986661" y="1314544"/>
              <a:chExt cx="439693" cy="408975"/>
            </a:xfrm>
          </p:grpSpPr>
          <p:sp>
            <p:nvSpPr>
              <p:cNvPr id="80" name="Oval 79">
                <a:extLst>
                  <a:ext uri="{FF2B5EF4-FFF2-40B4-BE49-F238E27FC236}">
                    <a16:creationId xmlns:a16="http://schemas.microsoft.com/office/drawing/2014/main" id="{07A91E36-C295-47B7-8406-D5C2A37331B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988229" y="1324055"/>
                <a:ext cx="398024" cy="399464"/>
              </a:xfrm>
              <a:prstGeom prst="ellipse">
                <a:avLst/>
              </a:prstGeom>
              <a:solidFill>
                <a:srgbClr val="FFFFFF"/>
              </a:solidFill>
              <a:ln w="38100">
                <a:solidFill>
                  <a:srgbClr val="000000"/>
                </a:solidFill>
                <a:round/>
                <a:headEnd/>
                <a:tailEnd/>
              </a:ln>
              <a:effectLst>
                <a:outerShdw blurRad="40000" dist="23000" dir="5400000" rotWithShape="0">
                  <a:srgbClr val="808080">
                    <a:alpha val="34999"/>
                  </a:srgbClr>
                </a:outerShdw>
              </a:effectLst>
            </p:spPr>
            <p:txBody>
              <a:bodyPr anchor="ctr"/>
              <a:lstStyle/>
              <a:p>
                <a:pPr algn="ctr">
                  <a:defRPr/>
                </a:pPr>
                <a:endParaRPr lang="en-US">
                  <a:solidFill>
                    <a:srgbClr val="FFFFFF"/>
                  </a:solidFill>
                  <a:latin typeface="+mj-lt"/>
                  <a:ea typeface="ＭＳ Ｐゴシック" charset="0"/>
                </a:endParaRPr>
              </a:p>
            </p:txBody>
          </p:sp>
          <p:sp>
            <p:nvSpPr>
              <p:cNvPr id="5187" name="TextBox 80">
                <a:extLst>
                  <a:ext uri="{FF2B5EF4-FFF2-40B4-BE49-F238E27FC236}">
                    <a16:creationId xmlns:a16="http://schemas.microsoft.com/office/drawing/2014/main" id="{341D855D-B8F4-46C7-BD45-9B28BB3527EA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986661" y="1314544"/>
                <a:ext cx="439693" cy="3693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</a:pPr>
                <a:r>
                  <a:rPr lang="en-US" altLang="en-US" sz="1800">
                    <a:latin typeface="+mj-lt"/>
                  </a:rPr>
                  <a:t>3a</a:t>
                </a:r>
              </a:p>
            </p:txBody>
          </p:sp>
        </p:grpSp>
      </p:grpSp>
      <p:grpSp>
        <p:nvGrpSpPr>
          <p:cNvPr id="5140" name="Group 85">
            <a:extLst>
              <a:ext uri="{FF2B5EF4-FFF2-40B4-BE49-F238E27FC236}">
                <a16:creationId xmlns:a16="http://schemas.microsoft.com/office/drawing/2014/main" id="{3D00B490-CA46-4BB8-83D1-40990AFF571D}"/>
              </a:ext>
            </a:extLst>
          </p:cNvPr>
          <p:cNvGrpSpPr>
            <a:grpSpLocks/>
          </p:cNvGrpSpPr>
          <p:nvPr/>
        </p:nvGrpSpPr>
        <p:grpSpPr bwMode="auto">
          <a:xfrm>
            <a:off x="9229725" y="4927600"/>
            <a:ext cx="1289050" cy="400050"/>
            <a:chOff x="1088902" y="2787952"/>
            <a:chExt cx="1289074" cy="399143"/>
          </a:xfrm>
        </p:grpSpPr>
        <p:cxnSp>
          <p:nvCxnSpPr>
            <p:cNvPr id="87" name="Straight Arrow Connector 86">
              <a:extLst>
                <a:ext uri="{FF2B5EF4-FFF2-40B4-BE49-F238E27FC236}">
                  <a16:creationId xmlns:a16="http://schemas.microsoft.com/office/drawing/2014/main" id="{2464E619-66BE-40C5-B09F-814F78E66E30}"/>
                </a:ext>
              </a:extLst>
            </p:cNvPr>
            <p:cNvCxnSpPr/>
            <p:nvPr/>
          </p:nvCxnSpPr>
          <p:spPr>
            <a:xfrm>
              <a:off x="1088902" y="2979604"/>
              <a:ext cx="1289074" cy="15839"/>
            </a:xfrm>
            <a:prstGeom prst="straightConnector1">
              <a:avLst/>
            </a:prstGeom>
            <a:ln w="38100" cmpd="sng">
              <a:solidFill>
                <a:srgbClr val="000000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88" name="Oval 87">
              <a:extLst>
                <a:ext uri="{FF2B5EF4-FFF2-40B4-BE49-F238E27FC236}">
                  <a16:creationId xmlns:a16="http://schemas.microsoft.com/office/drawing/2014/main" id="{0E2C6C1A-CF73-49B5-84D0-02AB740AE0D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60399" y="2787952"/>
              <a:ext cx="398469" cy="399143"/>
            </a:xfrm>
            <a:prstGeom prst="ellipse">
              <a:avLst/>
            </a:prstGeom>
            <a:solidFill>
              <a:srgbClr val="FFFFFF"/>
            </a:solidFill>
            <a:ln w="38100">
              <a:solidFill>
                <a:srgbClr val="000000"/>
              </a:solidFill>
              <a:round/>
              <a:headEnd/>
              <a:tailEnd/>
            </a:ln>
            <a:effectLst>
              <a:outerShdw blurRad="40000" dist="23000" dir="5400000" rotWithShape="0">
                <a:srgbClr val="808080">
                  <a:alpha val="34999"/>
                </a:srgbClr>
              </a:outerShdw>
            </a:effectLst>
          </p:spPr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srgbClr val="FFFFFF"/>
                </a:solidFill>
                <a:latin typeface="+mj-lt"/>
                <a:ea typeface="ＭＳ Ｐゴシック" charset="0"/>
              </a:endParaRPr>
            </a:p>
          </p:txBody>
        </p:sp>
        <p:sp>
          <p:nvSpPr>
            <p:cNvPr id="5183" name="TextBox 88">
              <a:extLst>
                <a:ext uri="{FF2B5EF4-FFF2-40B4-BE49-F238E27FC236}">
                  <a16:creationId xmlns:a16="http://schemas.microsoft.com/office/drawing/2014/main" id="{1A78F6E2-888F-47FE-91C9-8E69A9C742E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608666" y="2790763"/>
              <a:ext cx="350763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1800">
                  <a:latin typeface="+mj-lt"/>
                </a:rPr>
                <a:t>4</a:t>
              </a:r>
            </a:p>
          </p:txBody>
        </p:sp>
      </p:grpSp>
      <p:sp>
        <p:nvSpPr>
          <p:cNvPr id="5141" name="TextBox 141">
            <a:extLst>
              <a:ext uri="{FF2B5EF4-FFF2-40B4-BE49-F238E27FC236}">
                <a16:creationId xmlns:a16="http://schemas.microsoft.com/office/drawing/2014/main" id="{85C00668-9F11-4381-8A2B-973C8EFF06D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88450" y="5300663"/>
            <a:ext cx="1589088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800" dirty="0">
                <a:latin typeface="+mj-lt"/>
              </a:rPr>
              <a:t>Water at ?? </a:t>
            </a:r>
            <a:r>
              <a:rPr lang="en-US" sz="1600" i="0" dirty="0">
                <a:solidFill>
                  <a:srgbClr val="001D35"/>
                </a:solidFill>
                <a:effectLst/>
                <a:latin typeface="Microsoft JhengHei UI" panose="020B0604030504040204" pitchFamily="34" charset="-120"/>
                <a:ea typeface="Microsoft JhengHei UI" panose="020B0604030504040204" pitchFamily="34" charset="-120"/>
              </a:rPr>
              <a:t>°C</a:t>
            </a:r>
            <a:endParaRPr lang="en-US" altLang="en-US" sz="1600" dirty="0">
              <a:latin typeface="+mj-lt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1800" dirty="0">
                <a:latin typeface="+mj-lt"/>
              </a:rPr>
              <a:t>?? kg./min</a:t>
            </a:r>
          </a:p>
        </p:txBody>
      </p:sp>
      <p:sp>
        <p:nvSpPr>
          <p:cNvPr id="69" name="Oval 68">
            <a:extLst>
              <a:ext uri="{FF2B5EF4-FFF2-40B4-BE49-F238E27FC236}">
                <a16:creationId xmlns:a16="http://schemas.microsoft.com/office/drawing/2014/main" id="{00641529-CDFF-4148-9EDD-28EBCF3AF4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23251" y="2851150"/>
            <a:ext cx="398463" cy="400050"/>
          </a:xfrm>
          <a:prstGeom prst="ellipse">
            <a:avLst/>
          </a:prstGeom>
          <a:solidFill>
            <a:srgbClr val="FFFFFF"/>
          </a:solidFill>
          <a:ln w="38100">
            <a:solidFill>
              <a:srgbClr val="000000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  <a:latin typeface="+mj-lt"/>
              <a:ea typeface="ＭＳ Ｐゴシック" charset="0"/>
            </a:endParaRPr>
          </a:p>
        </p:txBody>
      </p:sp>
      <p:grpSp>
        <p:nvGrpSpPr>
          <p:cNvPr id="50" name="Group 49">
            <a:extLst>
              <a:ext uri="{FF2B5EF4-FFF2-40B4-BE49-F238E27FC236}">
                <a16:creationId xmlns:a16="http://schemas.microsoft.com/office/drawing/2014/main" id="{1227B114-01A1-4F12-BCDC-7EC747F838CF}"/>
              </a:ext>
            </a:extLst>
          </p:cNvPr>
          <p:cNvGrpSpPr>
            <a:grpSpLocks/>
          </p:cNvGrpSpPr>
          <p:nvPr/>
        </p:nvGrpSpPr>
        <p:grpSpPr bwMode="auto">
          <a:xfrm>
            <a:off x="4167189" y="1435100"/>
            <a:ext cx="4313237" cy="1417638"/>
            <a:chOff x="2642460" y="1434974"/>
            <a:chExt cx="4314010" cy="1418369"/>
          </a:xfrm>
        </p:grpSpPr>
        <p:sp>
          <p:nvSpPr>
            <p:cNvPr id="5173" name="Freeform 202">
              <a:extLst>
                <a:ext uri="{FF2B5EF4-FFF2-40B4-BE49-F238E27FC236}">
                  <a16:creationId xmlns:a16="http://schemas.microsoft.com/office/drawing/2014/main" id="{CC855452-2DD6-43D2-9FD3-14B7A110C4E5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6651294" y="1276599"/>
              <a:ext cx="84138" cy="430212"/>
            </a:xfrm>
            <a:custGeom>
              <a:avLst/>
              <a:gdLst>
                <a:gd name="T0" fmla="*/ 2147483646 w 60"/>
                <a:gd name="T1" fmla="*/ 2147483646 h 306"/>
                <a:gd name="T2" fmla="*/ 2147483646 w 60"/>
                <a:gd name="T3" fmla="*/ 2147483646 h 306"/>
                <a:gd name="T4" fmla="*/ 2147483646 w 60"/>
                <a:gd name="T5" fmla="*/ 2147483646 h 306"/>
                <a:gd name="T6" fmla="*/ 2147483646 w 60"/>
                <a:gd name="T7" fmla="*/ 2147483646 h 306"/>
                <a:gd name="T8" fmla="*/ 2147483646 w 60"/>
                <a:gd name="T9" fmla="*/ 2147483646 h 306"/>
                <a:gd name="T10" fmla="*/ 2147483646 w 60"/>
                <a:gd name="T11" fmla="*/ 2147483646 h 306"/>
                <a:gd name="T12" fmla="*/ 2147483646 w 60"/>
                <a:gd name="T13" fmla="*/ 2147483646 h 306"/>
                <a:gd name="T14" fmla="*/ 2147483646 w 60"/>
                <a:gd name="T15" fmla="*/ 2147483646 h 306"/>
                <a:gd name="T16" fmla="*/ 2147483646 w 60"/>
                <a:gd name="T17" fmla="*/ 2147483646 h 306"/>
                <a:gd name="T18" fmla="*/ 2147483646 w 60"/>
                <a:gd name="T19" fmla="*/ 2147483646 h 306"/>
                <a:gd name="T20" fmla="*/ 2147483646 w 60"/>
                <a:gd name="T21" fmla="*/ 2147483646 h 306"/>
                <a:gd name="T22" fmla="*/ 0 w 60"/>
                <a:gd name="T23" fmla="*/ 2147483646 h 306"/>
                <a:gd name="T24" fmla="*/ 0 w 60"/>
                <a:gd name="T25" fmla="*/ 2147483646 h 306"/>
                <a:gd name="T26" fmla="*/ 2147483646 w 60"/>
                <a:gd name="T27" fmla="*/ 2147483646 h 306"/>
                <a:gd name="T28" fmla="*/ 2147483646 w 60"/>
                <a:gd name="T29" fmla="*/ 2147483646 h 306"/>
                <a:gd name="T30" fmla="*/ 2147483646 w 60"/>
                <a:gd name="T31" fmla="*/ 2147483646 h 306"/>
                <a:gd name="T32" fmla="*/ 2147483646 w 60"/>
                <a:gd name="T33" fmla="*/ 2147483646 h 306"/>
                <a:gd name="T34" fmla="*/ 2147483646 w 60"/>
                <a:gd name="T35" fmla="*/ 2147483646 h 306"/>
                <a:gd name="T36" fmla="*/ 2147483646 w 60"/>
                <a:gd name="T37" fmla="*/ 2147483646 h 306"/>
                <a:gd name="T38" fmla="*/ 2147483646 w 60"/>
                <a:gd name="T39" fmla="*/ 2147483646 h 306"/>
                <a:gd name="T40" fmla="*/ 2147483646 w 60"/>
                <a:gd name="T41" fmla="*/ 2147483646 h 306"/>
                <a:gd name="T42" fmla="*/ 2147483646 w 60"/>
                <a:gd name="T43" fmla="*/ 2147483646 h 306"/>
                <a:gd name="T44" fmla="*/ 2147483646 w 60"/>
                <a:gd name="T45" fmla="*/ 2147483646 h 306"/>
                <a:gd name="T46" fmla="*/ 2147483646 w 60"/>
                <a:gd name="T47" fmla="*/ 2147483646 h 306"/>
                <a:gd name="T48" fmla="*/ 2147483646 w 60"/>
                <a:gd name="T49" fmla="*/ 2147483646 h 306"/>
                <a:gd name="T50" fmla="*/ 2147483646 w 60"/>
                <a:gd name="T51" fmla="*/ 2147483646 h 306"/>
                <a:gd name="T52" fmla="*/ 2147483646 w 60"/>
                <a:gd name="T53" fmla="*/ 2147483646 h 306"/>
                <a:gd name="T54" fmla="*/ 0 w 60"/>
                <a:gd name="T55" fmla="*/ 2147483646 h 306"/>
                <a:gd name="T56" fmla="*/ 0 w 60"/>
                <a:gd name="T57" fmla="*/ 2147483646 h 306"/>
                <a:gd name="T58" fmla="*/ 2147483646 w 60"/>
                <a:gd name="T59" fmla="*/ 2147483646 h 306"/>
                <a:gd name="T60" fmla="*/ 2147483646 w 60"/>
                <a:gd name="T61" fmla="*/ 2147483646 h 306"/>
                <a:gd name="T62" fmla="*/ 2147483646 w 60"/>
                <a:gd name="T63" fmla="*/ 2147483646 h 306"/>
                <a:gd name="T64" fmla="*/ 2147483646 w 60"/>
                <a:gd name="T65" fmla="*/ 2147483646 h 306"/>
                <a:gd name="T66" fmla="*/ 2147483646 w 60"/>
                <a:gd name="T67" fmla="*/ 2147483646 h 306"/>
                <a:gd name="T68" fmla="*/ 2147483646 w 60"/>
                <a:gd name="T69" fmla="*/ 2147483646 h 306"/>
                <a:gd name="T70" fmla="*/ 2147483646 w 60"/>
                <a:gd name="T71" fmla="*/ 2147483646 h 306"/>
                <a:gd name="T72" fmla="*/ 2147483646 w 60"/>
                <a:gd name="T73" fmla="*/ 2147483646 h 306"/>
                <a:gd name="T74" fmla="*/ 2147483646 w 60"/>
                <a:gd name="T75" fmla="*/ 2147483646 h 306"/>
                <a:gd name="T76" fmla="*/ 2147483646 w 60"/>
                <a:gd name="T77" fmla="*/ 2147483646 h 306"/>
                <a:gd name="T78" fmla="*/ 2147483646 w 60"/>
                <a:gd name="T79" fmla="*/ 2147483646 h 306"/>
                <a:gd name="T80" fmla="*/ 2147483646 w 60"/>
                <a:gd name="T81" fmla="*/ 2147483646 h 306"/>
                <a:gd name="T82" fmla="*/ 2147483646 w 60"/>
                <a:gd name="T83" fmla="*/ 2147483646 h 306"/>
                <a:gd name="T84" fmla="*/ 2147483646 w 60"/>
                <a:gd name="T85" fmla="*/ 2147483646 h 306"/>
                <a:gd name="T86" fmla="*/ 0 w 60"/>
                <a:gd name="T87" fmla="*/ 2147483646 h 306"/>
                <a:gd name="T88" fmla="*/ 0 w 60"/>
                <a:gd name="T89" fmla="*/ 2147483646 h 306"/>
                <a:gd name="T90" fmla="*/ 2147483646 w 60"/>
                <a:gd name="T91" fmla="*/ 2147483646 h 306"/>
                <a:gd name="T92" fmla="*/ 2147483646 w 60"/>
                <a:gd name="T93" fmla="*/ 2147483646 h 306"/>
                <a:gd name="T94" fmla="*/ 2147483646 w 60"/>
                <a:gd name="T95" fmla="*/ 2147483646 h 30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w 60"/>
                <a:gd name="T145" fmla="*/ 0 h 306"/>
                <a:gd name="T146" fmla="*/ 60 w 60"/>
                <a:gd name="T147" fmla="*/ 306 h 306"/>
              </a:gdLst>
              <a:ahLst/>
              <a:cxnLst>
                <a:cxn ang="T96">
                  <a:pos x="T0" y="T1"/>
                </a:cxn>
                <a:cxn ang="T97">
                  <a:pos x="T2" y="T3"/>
                </a:cxn>
                <a:cxn ang="T98">
                  <a:pos x="T4" y="T5"/>
                </a:cxn>
                <a:cxn ang="T99">
                  <a:pos x="T6" y="T7"/>
                </a:cxn>
                <a:cxn ang="T100">
                  <a:pos x="T8" y="T9"/>
                </a:cxn>
                <a:cxn ang="T101">
                  <a:pos x="T10" y="T11"/>
                </a:cxn>
                <a:cxn ang="T102">
                  <a:pos x="T12" y="T13"/>
                </a:cxn>
                <a:cxn ang="T103">
                  <a:pos x="T14" y="T15"/>
                </a:cxn>
                <a:cxn ang="T104">
                  <a:pos x="T16" y="T17"/>
                </a:cxn>
                <a:cxn ang="T105">
                  <a:pos x="T18" y="T19"/>
                </a:cxn>
                <a:cxn ang="T106">
                  <a:pos x="T20" y="T21"/>
                </a:cxn>
                <a:cxn ang="T107">
                  <a:pos x="T22" y="T23"/>
                </a:cxn>
                <a:cxn ang="T108">
                  <a:pos x="T24" y="T25"/>
                </a:cxn>
                <a:cxn ang="T109">
                  <a:pos x="T26" y="T27"/>
                </a:cxn>
                <a:cxn ang="T110">
                  <a:pos x="T28" y="T29"/>
                </a:cxn>
                <a:cxn ang="T111">
                  <a:pos x="T30" y="T31"/>
                </a:cxn>
                <a:cxn ang="T112">
                  <a:pos x="T32" y="T33"/>
                </a:cxn>
                <a:cxn ang="T113">
                  <a:pos x="T34" y="T35"/>
                </a:cxn>
                <a:cxn ang="T114">
                  <a:pos x="T36" y="T37"/>
                </a:cxn>
                <a:cxn ang="T115">
                  <a:pos x="T38" y="T39"/>
                </a:cxn>
                <a:cxn ang="T116">
                  <a:pos x="T40" y="T41"/>
                </a:cxn>
                <a:cxn ang="T117">
                  <a:pos x="T42" y="T43"/>
                </a:cxn>
                <a:cxn ang="T118">
                  <a:pos x="T44" y="T45"/>
                </a:cxn>
                <a:cxn ang="T119">
                  <a:pos x="T46" y="T47"/>
                </a:cxn>
                <a:cxn ang="T120">
                  <a:pos x="T48" y="T49"/>
                </a:cxn>
                <a:cxn ang="T121">
                  <a:pos x="T50" y="T51"/>
                </a:cxn>
                <a:cxn ang="T122">
                  <a:pos x="T52" y="T53"/>
                </a:cxn>
                <a:cxn ang="T123">
                  <a:pos x="T54" y="T55"/>
                </a:cxn>
                <a:cxn ang="T124">
                  <a:pos x="T56" y="T57"/>
                </a:cxn>
                <a:cxn ang="T125">
                  <a:pos x="T58" y="T59"/>
                </a:cxn>
                <a:cxn ang="T126">
                  <a:pos x="T60" y="T61"/>
                </a:cxn>
                <a:cxn ang="T127">
                  <a:pos x="T62" y="T63"/>
                </a:cxn>
                <a:cxn ang="T128">
                  <a:pos x="T64" y="T65"/>
                </a:cxn>
                <a:cxn ang="T129">
                  <a:pos x="T66" y="T67"/>
                </a:cxn>
                <a:cxn ang="T130">
                  <a:pos x="T68" y="T69"/>
                </a:cxn>
                <a:cxn ang="T131">
                  <a:pos x="T70" y="T71"/>
                </a:cxn>
                <a:cxn ang="T132">
                  <a:pos x="T72" y="T73"/>
                </a:cxn>
                <a:cxn ang="T133">
                  <a:pos x="T74" y="T75"/>
                </a:cxn>
                <a:cxn ang="T134">
                  <a:pos x="T76" y="T77"/>
                </a:cxn>
                <a:cxn ang="T135">
                  <a:pos x="T78" y="T79"/>
                </a:cxn>
                <a:cxn ang="T136">
                  <a:pos x="T80" y="T81"/>
                </a:cxn>
                <a:cxn ang="T137">
                  <a:pos x="T82" y="T83"/>
                </a:cxn>
                <a:cxn ang="T138">
                  <a:pos x="T84" y="T85"/>
                </a:cxn>
                <a:cxn ang="T139">
                  <a:pos x="T86" y="T87"/>
                </a:cxn>
                <a:cxn ang="T140">
                  <a:pos x="T88" y="T89"/>
                </a:cxn>
                <a:cxn ang="T141">
                  <a:pos x="T90" y="T91"/>
                </a:cxn>
                <a:cxn ang="T142">
                  <a:pos x="T92" y="T93"/>
                </a:cxn>
                <a:cxn ang="T143">
                  <a:pos x="T94" y="T95"/>
                </a:cxn>
              </a:cxnLst>
              <a:rect l="T144" t="T145" r="T146" b="T147"/>
              <a:pathLst>
                <a:path w="60" h="306">
                  <a:moveTo>
                    <a:pt x="30" y="306"/>
                  </a:moveTo>
                  <a:lnTo>
                    <a:pt x="37" y="302"/>
                  </a:lnTo>
                  <a:lnTo>
                    <a:pt x="43" y="298"/>
                  </a:lnTo>
                  <a:lnTo>
                    <a:pt x="48" y="295"/>
                  </a:lnTo>
                  <a:lnTo>
                    <a:pt x="53" y="292"/>
                  </a:lnTo>
                  <a:lnTo>
                    <a:pt x="56" y="289"/>
                  </a:lnTo>
                  <a:lnTo>
                    <a:pt x="58" y="286"/>
                  </a:lnTo>
                  <a:lnTo>
                    <a:pt x="60" y="283"/>
                  </a:lnTo>
                  <a:lnTo>
                    <a:pt x="60" y="281"/>
                  </a:lnTo>
                  <a:lnTo>
                    <a:pt x="60" y="278"/>
                  </a:lnTo>
                  <a:lnTo>
                    <a:pt x="58" y="275"/>
                  </a:lnTo>
                  <a:lnTo>
                    <a:pt x="56" y="273"/>
                  </a:lnTo>
                  <a:lnTo>
                    <a:pt x="53" y="270"/>
                  </a:lnTo>
                  <a:lnTo>
                    <a:pt x="48" y="267"/>
                  </a:lnTo>
                  <a:lnTo>
                    <a:pt x="43" y="263"/>
                  </a:lnTo>
                  <a:lnTo>
                    <a:pt x="37" y="259"/>
                  </a:lnTo>
                  <a:lnTo>
                    <a:pt x="30" y="255"/>
                  </a:lnTo>
                  <a:lnTo>
                    <a:pt x="23" y="251"/>
                  </a:lnTo>
                  <a:lnTo>
                    <a:pt x="17" y="247"/>
                  </a:lnTo>
                  <a:lnTo>
                    <a:pt x="12" y="244"/>
                  </a:lnTo>
                  <a:lnTo>
                    <a:pt x="8" y="241"/>
                  </a:lnTo>
                  <a:lnTo>
                    <a:pt x="4" y="238"/>
                  </a:lnTo>
                  <a:lnTo>
                    <a:pt x="2" y="235"/>
                  </a:lnTo>
                  <a:lnTo>
                    <a:pt x="0" y="232"/>
                  </a:lnTo>
                  <a:lnTo>
                    <a:pt x="0" y="230"/>
                  </a:lnTo>
                  <a:lnTo>
                    <a:pt x="0" y="227"/>
                  </a:lnTo>
                  <a:lnTo>
                    <a:pt x="2" y="224"/>
                  </a:lnTo>
                  <a:lnTo>
                    <a:pt x="4" y="222"/>
                  </a:lnTo>
                  <a:lnTo>
                    <a:pt x="8" y="219"/>
                  </a:lnTo>
                  <a:lnTo>
                    <a:pt x="12" y="215"/>
                  </a:lnTo>
                  <a:lnTo>
                    <a:pt x="17" y="212"/>
                  </a:lnTo>
                  <a:lnTo>
                    <a:pt x="23" y="208"/>
                  </a:lnTo>
                  <a:lnTo>
                    <a:pt x="30" y="204"/>
                  </a:lnTo>
                  <a:lnTo>
                    <a:pt x="37" y="200"/>
                  </a:lnTo>
                  <a:lnTo>
                    <a:pt x="43" y="196"/>
                  </a:lnTo>
                  <a:lnTo>
                    <a:pt x="48" y="193"/>
                  </a:lnTo>
                  <a:lnTo>
                    <a:pt x="53" y="190"/>
                  </a:lnTo>
                  <a:lnTo>
                    <a:pt x="56" y="187"/>
                  </a:lnTo>
                  <a:lnTo>
                    <a:pt x="58" y="184"/>
                  </a:lnTo>
                  <a:lnTo>
                    <a:pt x="60" y="181"/>
                  </a:lnTo>
                  <a:lnTo>
                    <a:pt x="60" y="179"/>
                  </a:lnTo>
                  <a:lnTo>
                    <a:pt x="60" y="176"/>
                  </a:lnTo>
                  <a:lnTo>
                    <a:pt x="58" y="173"/>
                  </a:lnTo>
                  <a:lnTo>
                    <a:pt x="56" y="170"/>
                  </a:lnTo>
                  <a:lnTo>
                    <a:pt x="53" y="167"/>
                  </a:lnTo>
                  <a:lnTo>
                    <a:pt x="48" y="164"/>
                  </a:lnTo>
                  <a:lnTo>
                    <a:pt x="43" y="161"/>
                  </a:lnTo>
                  <a:lnTo>
                    <a:pt x="37" y="157"/>
                  </a:lnTo>
                  <a:lnTo>
                    <a:pt x="30" y="153"/>
                  </a:lnTo>
                  <a:lnTo>
                    <a:pt x="23" y="149"/>
                  </a:lnTo>
                  <a:lnTo>
                    <a:pt x="17" y="145"/>
                  </a:lnTo>
                  <a:lnTo>
                    <a:pt x="12" y="142"/>
                  </a:lnTo>
                  <a:lnTo>
                    <a:pt x="8" y="139"/>
                  </a:lnTo>
                  <a:lnTo>
                    <a:pt x="4" y="136"/>
                  </a:lnTo>
                  <a:lnTo>
                    <a:pt x="2" y="133"/>
                  </a:lnTo>
                  <a:lnTo>
                    <a:pt x="0" y="130"/>
                  </a:lnTo>
                  <a:lnTo>
                    <a:pt x="0" y="127"/>
                  </a:lnTo>
                  <a:lnTo>
                    <a:pt x="0" y="125"/>
                  </a:lnTo>
                  <a:lnTo>
                    <a:pt x="2" y="122"/>
                  </a:lnTo>
                  <a:lnTo>
                    <a:pt x="4" y="119"/>
                  </a:lnTo>
                  <a:lnTo>
                    <a:pt x="8" y="116"/>
                  </a:lnTo>
                  <a:lnTo>
                    <a:pt x="12" y="113"/>
                  </a:lnTo>
                  <a:lnTo>
                    <a:pt x="17" y="110"/>
                  </a:lnTo>
                  <a:lnTo>
                    <a:pt x="23" y="106"/>
                  </a:lnTo>
                  <a:lnTo>
                    <a:pt x="30" y="102"/>
                  </a:lnTo>
                  <a:lnTo>
                    <a:pt x="37" y="98"/>
                  </a:lnTo>
                  <a:lnTo>
                    <a:pt x="43" y="94"/>
                  </a:lnTo>
                  <a:lnTo>
                    <a:pt x="48" y="91"/>
                  </a:lnTo>
                  <a:lnTo>
                    <a:pt x="53" y="87"/>
                  </a:lnTo>
                  <a:lnTo>
                    <a:pt x="56" y="84"/>
                  </a:lnTo>
                  <a:lnTo>
                    <a:pt x="58" y="82"/>
                  </a:lnTo>
                  <a:lnTo>
                    <a:pt x="60" y="79"/>
                  </a:lnTo>
                  <a:lnTo>
                    <a:pt x="60" y="76"/>
                  </a:lnTo>
                  <a:lnTo>
                    <a:pt x="60" y="74"/>
                  </a:lnTo>
                  <a:lnTo>
                    <a:pt x="58" y="71"/>
                  </a:lnTo>
                  <a:lnTo>
                    <a:pt x="56" y="68"/>
                  </a:lnTo>
                  <a:lnTo>
                    <a:pt x="53" y="65"/>
                  </a:lnTo>
                  <a:lnTo>
                    <a:pt x="48" y="62"/>
                  </a:lnTo>
                  <a:lnTo>
                    <a:pt x="43" y="59"/>
                  </a:lnTo>
                  <a:lnTo>
                    <a:pt x="37" y="55"/>
                  </a:lnTo>
                  <a:lnTo>
                    <a:pt x="30" y="51"/>
                  </a:lnTo>
                  <a:lnTo>
                    <a:pt x="23" y="47"/>
                  </a:lnTo>
                  <a:lnTo>
                    <a:pt x="17" y="43"/>
                  </a:lnTo>
                  <a:lnTo>
                    <a:pt x="12" y="39"/>
                  </a:lnTo>
                  <a:lnTo>
                    <a:pt x="8" y="36"/>
                  </a:lnTo>
                  <a:lnTo>
                    <a:pt x="4" y="33"/>
                  </a:lnTo>
                  <a:lnTo>
                    <a:pt x="2" y="31"/>
                  </a:lnTo>
                  <a:lnTo>
                    <a:pt x="0" y="28"/>
                  </a:lnTo>
                  <a:lnTo>
                    <a:pt x="0" y="25"/>
                  </a:lnTo>
                  <a:lnTo>
                    <a:pt x="0" y="23"/>
                  </a:lnTo>
                  <a:lnTo>
                    <a:pt x="2" y="20"/>
                  </a:lnTo>
                  <a:lnTo>
                    <a:pt x="4" y="17"/>
                  </a:lnTo>
                  <a:lnTo>
                    <a:pt x="8" y="14"/>
                  </a:lnTo>
                  <a:lnTo>
                    <a:pt x="12" y="11"/>
                  </a:lnTo>
                  <a:lnTo>
                    <a:pt x="17" y="8"/>
                  </a:lnTo>
                  <a:lnTo>
                    <a:pt x="23" y="4"/>
                  </a:lnTo>
                  <a:lnTo>
                    <a:pt x="30" y="0"/>
                  </a:lnTo>
                </a:path>
              </a:pathLst>
            </a:custGeom>
            <a:noFill/>
            <a:ln w="19050">
              <a:solidFill>
                <a:srgbClr val="C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>
                <a:latin typeface="+mj-lt"/>
              </a:endParaRPr>
            </a:p>
          </p:txBody>
        </p:sp>
        <p:grpSp>
          <p:nvGrpSpPr>
            <p:cNvPr id="5174" name="Group 39">
              <a:extLst>
                <a:ext uri="{FF2B5EF4-FFF2-40B4-BE49-F238E27FC236}">
                  <a16:creationId xmlns:a16="http://schemas.microsoft.com/office/drawing/2014/main" id="{30F9E9FD-5372-4727-BD62-ADD6481A13EC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642460" y="1434974"/>
              <a:ext cx="4295746" cy="1324707"/>
              <a:chOff x="2654790" y="1434974"/>
              <a:chExt cx="4295746" cy="1324707"/>
            </a:xfrm>
          </p:grpSpPr>
          <p:sp>
            <p:nvSpPr>
              <p:cNvPr id="5176" name="Freeform 202">
                <a:extLst>
                  <a:ext uri="{FF2B5EF4-FFF2-40B4-BE49-F238E27FC236}">
                    <a16:creationId xmlns:a16="http://schemas.microsoft.com/office/drawing/2014/main" id="{60D3D6BB-A578-462C-B85C-28784AD7A57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654790" y="1486235"/>
                <a:ext cx="84138" cy="430212"/>
              </a:xfrm>
              <a:custGeom>
                <a:avLst/>
                <a:gdLst>
                  <a:gd name="T0" fmla="*/ 2147483646 w 60"/>
                  <a:gd name="T1" fmla="*/ 2147483646 h 306"/>
                  <a:gd name="T2" fmla="*/ 2147483646 w 60"/>
                  <a:gd name="T3" fmla="*/ 2147483646 h 306"/>
                  <a:gd name="T4" fmla="*/ 2147483646 w 60"/>
                  <a:gd name="T5" fmla="*/ 2147483646 h 306"/>
                  <a:gd name="T6" fmla="*/ 2147483646 w 60"/>
                  <a:gd name="T7" fmla="*/ 2147483646 h 306"/>
                  <a:gd name="T8" fmla="*/ 2147483646 w 60"/>
                  <a:gd name="T9" fmla="*/ 2147483646 h 306"/>
                  <a:gd name="T10" fmla="*/ 2147483646 w 60"/>
                  <a:gd name="T11" fmla="*/ 2147483646 h 306"/>
                  <a:gd name="T12" fmla="*/ 2147483646 w 60"/>
                  <a:gd name="T13" fmla="*/ 2147483646 h 306"/>
                  <a:gd name="T14" fmla="*/ 2147483646 w 60"/>
                  <a:gd name="T15" fmla="*/ 2147483646 h 306"/>
                  <a:gd name="T16" fmla="*/ 2147483646 w 60"/>
                  <a:gd name="T17" fmla="*/ 2147483646 h 306"/>
                  <a:gd name="T18" fmla="*/ 2147483646 w 60"/>
                  <a:gd name="T19" fmla="*/ 2147483646 h 306"/>
                  <a:gd name="T20" fmla="*/ 2147483646 w 60"/>
                  <a:gd name="T21" fmla="*/ 2147483646 h 306"/>
                  <a:gd name="T22" fmla="*/ 0 w 60"/>
                  <a:gd name="T23" fmla="*/ 2147483646 h 306"/>
                  <a:gd name="T24" fmla="*/ 0 w 60"/>
                  <a:gd name="T25" fmla="*/ 2147483646 h 306"/>
                  <a:gd name="T26" fmla="*/ 2147483646 w 60"/>
                  <a:gd name="T27" fmla="*/ 2147483646 h 306"/>
                  <a:gd name="T28" fmla="*/ 2147483646 w 60"/>
                  <a:gd name="T29" fmla="*/ 2147483646 h 306"/>
                  <a:gd name="T30" fmla="*/ 2147483646 w 60"/>
                  <a:gd name="T31" fmla="*/ 2147483646 h 306"/>
                  <a:gd name="T32" fmla="*/ 2147483646 w 60"/>
                  <a:gd name="T33" fmla="*/ 2147483646 h 306"/>
                  <a:gd name="T34" fmla="*/ 2147483646 w 60"/>
                  <a:gd name="T35" fmla="*/ 2147483646 h 306"/>
                  <a:gd name="T36" fmla="*/ 2147483646 w 60"/>
                  <a:gd name="T37" fmla="*/ 2147483646 h 306"/>
                  <a:gd name="T38" fmla="*/ 2147483646 w 60"/>
                  <a:gd name="T39" fmla="*/ 2147483646 h 306"/>
                  <a:gd name="T40" fmla="*/ 2147483646 w 60"/>
                  <a:gd name="T41" fmla="*/ 2147483646 h 306"/>
                  <a:gd name="T42" fmla="*/ 2147483646 w 60"/>
                  <a:gd name="T43" fmla="*/ 2147483646 h 306"/>
                  <a:gd name="T44" fmla="*/ 2147483646 w 60"/>
                  <a:gd name="T45" fmla="*/ 2147483646 h 306"/>
                  <a:gd name="T46" fmla="*/ 2147483646 w 60"/>
                  <a:gd name="T47" fmla="*/ 2147483646 h 306"/>
                  <a:gd name="T48" fmla="*/ 2147483646 w 60"/>
                  <a:gd name="T49" fmla="*/ 2147483646 h 306"/>
                  <a:gd name="T50" fmla="*/ 2147483646 w 60"/>
                  <a:gd name="T51" fmla="*/ 2147483646 h 306"/>
                  <a:gd name="T52" fmla="*/ 2147483646 w 60"/>
                  <a:gd name="T53" fmla="*/ 2147483646 h 306"/>
                  <a:gd name="T54" fmla="*/ 0 w 60"/>
                  <a:gd name="T55" fmla="*/ 2147483646 h 306"/>
                  <a:gd name="T56" fmla="*/ 0 w 60"/>
                  <a:gd name="T57" fmla="*/ 2147483646 h 306"/>
                  <a:gd name="T58" fmla="*/ 2147483646 w 60"/>
                  <a:gd name="T59" fmla="*/ 2147483646 h 306"/>
                  <a:gd name="T60" fmla="*/ 2147483646 w 60"/>
                  <a:gd name="T61" fmla="*/ 2147483646 h 306"/>
                  <a:gd name="T62" fmla="*/ 2147483646 w 60"/>
                  <a:gd name="T63" fmla="*/ 2147483646 h 306"/>
                  <a:gd name="T64" fmla="*/ 2147483646 w 60"/>
                  <a:gd name="T65" fmla="*/ 2147483646 h 306"/>
                  <a:gd name="T66" fmla="*/ 2147483646 w 60"/>
                  <a:gd name="T67" fmla="*/ 2147483646 h 306"/>
                  <a:gd name="T68" fmla="*/ 2147483646 w 60"/>
                  <a:gd name="T69" fmla="*/ 2147483646 h 306"/>
                  <a:gd name="T70" fmla="*/ 2147483646 w 60"/>
                  <a:gd name="T71" fmla="*/ 2147483646 h 306"/>
                  <a:gd name="T72" fmla="*/ 2147483646 w 60"/>
                  <a:gd name="T73" fmla="*/ 2147483646 h 306"/>
                  <a:gd name="T74" fmla="*/ 2147483646 w 60"/>
                  <a:gd name="T75" fmla="*/ 2147483646 h 306"/>
                  <a:gd name="T76" fmla="*/ 2147483646 w 60"/>
                  <a:gd name="T77" fmla="*/ 2147483646 h 306"/>
                  <a:gd name="T78" fmla="*/ 2147483646 w 60"/>
                  <a:gd name="T79" fmla="*/ 2147483646 h 306"/>
                  <a:gd name="T80" fmla="*/ 2147483646 w 60"/>
                  <a:gd name="T81" fmla="*/ 2147483646 h 306"/>
                  <a:gd name="T82" fmla="*/ 2147483646 w 60"/>
                  <a:gd name="T83" fmla="*/ 2147483646 h 306"/>
                  <a:gd name="T84" fmla="*/ 2147483646 w 60"/>
                  <a:gd name="T85" fmla="*/ 2147483646 h 306"/>
                  <a:gd name="T86" fmla="*/ 0 w 60"/>
                  <a:gd name="T87" fmla="*/ 2147483646 h 306"/>
                  <a:gd name="T88" fmla="*/ 0 w 60"/>
                  <a:gd name="T89" fmla="*/ 2147483646 h 306"/>
                  <a:gd name="T90" fmla="*/ 2147483646 w 60"/>
                  <a:gd name="T91" fmla="*/ 2147483646 h 306"/>
                  <a:gd name="T92" fmla="*/ 2147483646 w 60"/>
                  <a:gd name="T93" fmla="*/ 2147483646 h 306"/>
                  <a:gd name="T94" fmla="*/ 2147483646 w 60"/>
                  <a:gd name="T95" fmla="*/ 2147483646 h 30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w 60"/>
                  <a:gd name="T145" fmla="*/ 0 h 306"/>
                  <a:gd name="T146" fmla="*/ 60 w 60"/>
                  <a:gd name="T147" fmla="*/ 306 h 306"/>
                </a:gdLst>
                <a:ahLst/>
                <a:cxnLst>
                  <a:cxn ang="T96">
                    <a:pos x="T0" y="T1"/>
                  </a:cxn>
                  <a:cxn ang="T97">
                    <a:pos x="T2" y="T3"/>
                  </a:cxn>
                  <a:cxn ang="T98">
                    <a:pos x="T4" y="T5"/>
                  </a:cxn>
                  <a:cxn ang="T99">
                    <a:pos x="T6" y="T7"/>
                  </a:cxn>
                  <a:cxn ang="T100">
                    <a:pos x="T8" y="T9"/>
                  </a:cxn>
                  <a:cxn ang="T101">
                    <a:pos x="T10" y="T11"/>
                  </a:cxn>
                  <a:cxn ang="T102">
                    <a:pos x="T12" y="T13"/>
                  </a:cxn>
                  <a:cxn ang="T103">
                    <a:pos x="T14" y="T15"/>
                  </a:cxn>
                  <a:cxn ang="T104">
                    <a:pos x="T16" y="T17"/>
                  </a:cxn>
                  <a:cxn ang="T105">
                    <a:pos x="T18" y="T19"/>
                  </a:cxn>
                  <a:cxn ang="T106">
                    <a:pos x="T20" y="T21"/>
                  </a:cxn>
                  <a:cxn ang="T107">
                    <a:pos x="T22" y="T23"/>
                  </a:cxn>
                  <a:cxn ang="T108">
                    <a:pos x="T24" y="T25"/>
                  </a:cxn>
                  <a:cxn ang="T109">
                    <a:pos x="T26" y="T27"/>
                  </a:cxn>
                  <a:cxn ang="T110">
                    <a:pos x="T28" y="T29"/>
                  </a:cxn>
                  <a:cxn ang="T111">
                    <a:pos x="T30" y="T31"/>
                  </a:cxn>
                  <a:cxn ang="T112">
                    <a:pos x="T32" y="T33"/>
                  </a:cxn>
                  <a:cxn ang="T113">
                    <a:pos x="T34" y="T35"/>
                  </a:cxn>
                  <a:cxn ang="T114">
                    <a:pos x="T36" y="T37"/>
                  </a:cxn>
                  <a:cxn ang="T115">
                    <a:pos x="T38" y="T39"/>
                  </a:cxn>
                  <a:cxn ang="T116">
                    <a:pos x="T40" y="T41"/>
                  </a:cxn>
                  <a:cxn ang="T117">
                    <a:pos x="T42" y="T43"/>
                  </a:cxn>
                  <a:cxn ang="T118">
                    <a:pos x="T44" y="T45"/>
                  </a:cxn>
                  <a:cxn ang="T119">
                    <a:pos x="T46" y="T47"/>
                  </a:cxn>
                  <a:cxn ang="T120">
                    <a:pos x="T48" y="T49"/>
                  </a:cxn>
                  <a:cxn ang="T121">
                    <a:pos x="T50" y="T51"/>
                  </a:cxn>
                  <a:cxn ang="T122">
                    <a:pos x="T52" y="T53"/>
                  </a:cxn>
                  <a:cxn ang="T123">
                    <a:pos x="T54" y="T55"/>
                  </a:cxn>
                  <a:cxn ang="T124">
                    <a:pos x="T56" y="T57"/>
                  </a:cxn>
                  <a:cxn ang="T125">
                    <a:pos x="T58" y="T59"/>
                  </a:cxn>
                  <a:cxn ang="T126">
                    <a:pos x="T60" y="T61"/>
                  </a:cxn>
                  <a:cxn ang="T127">
                    <a:pos x="T62" y="T63"/>
                  </a:cxn>
                  <a:cxn ang="T128">
                    <a:pos x="T64" y="T65"/>
                  </a:cxn>
                  <a:cxn ang="T129">
                    <a:pos x="T66" y="T67"/>
                  </a:cxn>
                  <a:cxn ang="T130">
                    <a:pos x="T68" y="T69"/>
                  </a:cxn>
                  <a:cxn ang="T131">
                    <a:pos x="T70" y="T71"/>
                  </a:cxn>
                  <a:cxn ang="T132">
                    <a:pos x="T72" y="T73"/>
                  </a:cxn>
                  <a:cxn ang="T133">
                    <a:pos x="T74" y="T75"/>
                  </a:cxn>
                  <a:cxn ang="T134">
                    <a:pos x="T76" y="T77"/>
                  </a:cxn>
                  <a:cxn ang="T135">
                    <a:pos x="T78" y="T79"/>
                  </a:cxn>
                  <a:cxn ang="T136">
                    <a:pos x="T80" y="T81"/>
                  </a:cxn>
                  <a:cxn ang="T137">
                    <a:pos x="T82" y="T83"/>
                  </a:cxn>
                  <a:cxn ang="T138">
                    <a:pos x="T84" y="T85"/>
                  </a:cxn>
                  <a:cxn ang="T139">
                    <a:pos x="T86" y="T87"/>
                  </a:cxn>
                  <a:cxn ang="T140">
                    <a:pos x="T88" y="T89"/>
                  </a:cxn>
                  <a:cxn ang="T141">
                    <a:pos x="T90" y="T91"/>
                  </a:cxn>
                  <a:cxn ang="T142">
                    <a:pos x="T92" y="T93"/>
                  </a:cxn>
                  <a:cxn ang="T143">
                    <a:pos x="T94" y="T95"/>
                  </a:cxn>
                </a:cxnLst>
                <a:rect l="T144" t="T145" r="T146" b="T147"/>
                <a:pathLst>
                  <a:path w="60" h="306">
                    <a:moveTo>
                      <a:pt x="30" y="306"/>
                    </a:moveTo>
                    <a:lnTo>
                      <a:pt x="37" y="302"/>
                    </a:lnTo>
                    <a:lnTo>
                      <a:pt x="43" y="298"/>
                    </a:lnTo>
                    <a:lnTo>
                      <a:pt x="48" y="295"/>
                    </a:lnTo>
                    <a:lnTo>
                      <a:pt x="53" y="292"/>
                    </a:lnTo>
                    <a:lnTo>
                      <a:pt x="56" y="289"/>
                    </a:lnTo>
                    <a:lnTo>
                      <a:pt x="58" y="286"/>
                    </a:lnTo>
                    <a:lnTo>
                      <a:pt x="60" y="283"/>
                    </a:lnTo>
                    <a:lnTo>
                      <a:pt x="60" y="281"/>
                    </a:lnTo>
                    <a:lnTo>
                      <a:pt x="60" y="278"/>
                    </a:lnTo>
                    <a:lnTo>
                      <a:pt x="58" y="275"/>
                    </a:lnTo>
                    <a:lnTo>
                      <a:pt x="56" y="273"/>
                    </a:lnTo>
                    <a:lnTo>
                      <a:pt x="53" y="270"/>
                    </a:lnTo>
                    <a:lnTo>
                      <a:pt x="48" y="267"/>
                    </a:lnTo>
                    <a:lnTo>
                      <a:pt x="43" y="263"/>
                    </a:lnTo>
                    <a:lnTo>
                      <a:pt x="37" y="259"/>
                    </a:lnTo>
                    <a:lnTo>
                      <a:pt x="30" y="255"/>
                    </a:lnTo>
                    <a:lnTo>
                      <a:pt x="23" y="251"/>
                    </a:lnTo>
                    <a:lnTo>
                      <a:pt x="17" y="247"/>
                    </a:lnTo>
                    <a:lnTo>
                      <a:pt x="12" y="244"/>
                    </a:lnTo>
                    <a:lnTo>
                      <a:pt x="8" y="241"/>
                    </a:lnTo>
                    <a:lnTo>
                      <a:pt x="4" y="238"/>
                    </a:lnTo>
                    <a:lnTo>
                      <a:pt x="2" y="235"/>
                    </a:lnTo>
                    <a:lnTo>
                      <a:pt x="0" y="232"/>
                    </a:lnTo>
                    <a:lnTo>
                      <a:pt x="0" y="230"/>
                    </a:lnTo>
                    <a:lnTo>
                      <a:pt x="0" y="227"/>
                    </a:lnTo>
                    <a:lnTo>
                      <a:pt x="2" y="224"/>
                    </a:lnTo>
                    <a:lnTo>
                      <a:pt x="4" y="222"/>
                    </a:lnTo>
                    <a:lnTo>
                      <a:pt x="8" y="219"/>
                    </a:lnTo>
                    <a:lnTo>
                      <a:pt x="12" y="215"/>
                    </a:lnTo>
                    <a:lnTo>
                      <a:pt x="17" y="212"/>
                    </a:lnTo>
                    <a:lnTo>
                      <a:pt x="23" y="208"/>
                    </a:lnTo>
                    <a:lnTo>
                      <a:pt x="30" y="204"/>
                    </a:lnTo>
                    <a:lnTo>
                      <a:pt x="37" y="200"/>
                    </a:lnTo>
                    <a:lnTo>
                      <a:pt x="43" y="196"/>
                    </a:lnTo>
                    <a:lnTo>
                      <a:pt x="48" y="193"/>
                    </a:lnTo>
                    <a:lnTo>
                      <a:pt x="53" y="190"/>
                    </a:lnTo>
                    <a:lnTo>
                      <a:pt x="56" y="187"/>
                    </a:lnTo>
                    <a:lnTo>
                      <a:pt x="58" y="184"/>
                    </a:lnTo>
                    <a:lnTo>
                      <a:pt x="60" y="181"/>
                    </a:lnTo>
                    <a:lnTo>
                      <a:pt x="60" y="179"/>
                    </a:lnTo>
                    <a:lnTo>
                      <a:pt x="60" y="176"/>
                    </a:lnTo>
                    <a:lnTo>
                      <a:pt x="58" y="173"/>
                    </a:lnTo>
                    <a:lnTo>
                      <a:pt x="56" y="170"/>
                    </a:lnTo>
                    <a:lnTo>
                      <a:pt x="53" y="167"/>
                    </a:lnTo>
                    <a:lnTo>
                      <a:pt x="48" y="164"/>
                    </a:lnTo>
                    <a:lnTo>
                      <a:pt x="43" y="161"/>
                    </a:lnTo>
                    <a:lnTo>
                      <a:pt x="37" y="157"/>
                    </a:lnTo>
                    <a:lnTo>
                      <a:pt x="30" y="153"/>
                    </a:lnTo>
                    <a:lnTo>
                      <a:pt x="23" y="149"/>
                    </a:lnTo>
                    <a:lnTo>
                      <a:pt x="17" y="145"/>
                    </a:lnTo>
                    <a:lnTo>
                      <a:pt x="12" y="142"/>
                    </a:lnTo>
                    <a:lnTo>
                      <a:pt x="8" y="139"/>
                    </a:lnTo>
                    <a:lnTo>
                      <a:pt x="4" y="136"/>
                    </a:lnTo>
                    <a:lnTo>
                      <a:pt x="2" y="133"/>
                    </a:lnTo>
                    <a:lnTo>
                      <a:pt x="0" y="130"/>
                    </a:lnTo>
                    <a:lnTo>
                      <a:pt x="0" y="127"/>
                    </a:lnTo>
                    <a:lnTo>
                      <a:pt x="0" y="125"/>
                    </a:lnTo>
                    <a:lnTo>
                      <a:pt x="2" y="122"/>
                    </a:lnTo>
                    <a:lnTo>
                      <a:pt x="4" y="119"/>
                    </a:lnTo>
                    <a:lnTo>
                      <a:pt x="8" y="116"/>
                    </a:lnTo>
                    <a:lnTo>
                      <a:pt x="12" y="113"/>
                    </a:lnTo>
                    <a:lnTo>
                      <a:pt x="17" y="110"/>
                    </a:lnTo>
                    <a:lnTo>
                      <a:pt x="23" y="106"/>
                    </a:lnTo>
                    <a:lnTo>
                      <a:pt x="30" y="102"/>
                    </a:lnTo>
                    <a:lnTo>
                      <a:pt x="37" y="98"/>
                    </a:lnTo>
                    <a:lnTo>
                      <a:pt x="43" y="94"/>
                    </a:lnTo>
                    <a:lnTo>
                      <a:pt x="48" y="91"/>
                    </a:lnTo>
                    <a:lnTo>
                      <a:pt x="53" y="87"/>
                    </a:lnTo>
                    <a:lnTo>
                      <a:pt x="56" y="84"/>
                    </a:lnTo>
                    <a:lnTo>
                      <a:pt x="58" y="82"/>
                    </a:lnTo>
                    <a:lnTo>
                      <a:pt x="60" y="79"/>
                    </a:lnTo>
                    <a:lnTo>
                      <a:pt x="60" y="76"/>
                    </a:lnTo>
                    <a:lnTo>
                      <a:pt x="60" y="74"/>
                    </a:lnTo>
                    <a:lnTo>
                      <a:pt x="58" y="71"/>
                    </a:lnTo>
                    <a:lnTo>
                      <a:pt x="56" y="68"/>
                    </a:lnTo>
                    <a:lnTo>
                      <a:pt x="53" y="65"/>
                    </a:lnTo>
                    <a:lnTo>
                      <a:pt x="48" y="62"/>
                    </a:lnTo>
                    <a:lnTo>
                      <a:pt x="43" y="59"/>
                    </a:lnTo>
                    <a:lnTo>
                      <a:pt x="37" y="55"/>
                    </a:lnTo>
                    <a:lnTo>
                      <a:pt x="30" y="51"/>
                    </a:lnTo>
                    <a:lnTo>
                      <a:pt x="23" y="47"/>
                    </a:lnTo>
                    <a:lnTo>
                      <a:pt x="17" y="43"/>
                    </a:lnTo>
                    <a:lnTo>
                      <a:pt x="12" y="39"/>
                    </a:lnTo>
                    <a:lnTo>
                      <a:pt x="8" y="36"/>
                    </a:lnTo>
                    <a:lnTo>
                      <a:pt x="4" y="33"/>
                    </a:lnTo>
                    <a:lnTo>
                      <a:pt x="2" y="31"/>
                    </a:lnTo>
                    <a:lnTo>
                      <a:pt x="0" y="28"/>
                    </a:lnTo>
                    <a:lnTo>
                      <a:pt x="0" y="25"/>
                    </a:lnTo>
                    <a:lnTo>
                      <a:pt x="0" y="23"/>
                    </a:lnTo>
                    <a:lnTo>
                      <a:pt x="2" y="20"/>
                    </a:lnTo>
                    <a:lnTo>
                      <a:pt x="4" y="17"/>
                    </a:lnTo>
                    <a:lnTo>
                      <a:pt x="8" y="14"/>
                    </a:lnTo>
                    <a:lnTo>
                      <a:pt x="12" y="11"/>
                    </a:lnTo>
                    <a:lnTo>
                      <a:pt x="17" y="8"/>
                    </a:lnTo>
                    <a:lnTo>
                      <a:pt x="23" y="4"/>
                    </a:lnTo>
                    <a:lnTo>
                      <a:pt x="30" y="0"/>
                    </a:lnTo>
                  </a:path>
                </a:pathLst>
              </a:custGeom>
              <a:noFill/>
              <a:ln w="19050">
                <a:solidFill>
                  <a:srgbClr val="C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5177" name="Freeform 203">
                <a:extLst>
                  <a:ext uri="{FF2B5EF4-FFF2-40B4-BE49-F238E27FC236}">
                    <a16:creationId xmlns:a16="http://schemas.microsoft.com/office/drawing/2014/main" id="{28377D52-4A1C-4E1A-AB92-3C0F23CAF14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698312" y="1434974"/>
                <a:ext cx="1258888" cy="84137"/>
              </a:xfrm>
              <a:custGeom>
                <a:avLst/>
                <a:gdLst>
                  <a:gd name="T0" fmla="*/ 2147483646 w 893"/>
                  <a:gd name="T1" fmla="*/ 2147483646 h 60"/>
                  <a:gd name="T2" fmla="*/ 2147483646 w 893"/>
                  <a:gd name="T3" fmla="*/ 2147483646 h 60"/>
                  <a:gd name="T4" fmla="*/ 2147483646 w 893"/>
                  <a:gd name="T5" fmla="*/ 2147483646 h 60"/>
                  <a:gd name="T6" fmla="*/ 2147483646 w 893"/>
                  <a:gd name="T7" fmla="*/ 2147483646 h 60"/>
                  <a:gd name="T8" fmla="*/ 2147483646 w 893"/>
                  <a:gd name="T9" fmla="*/ 0 h 60"/>
                  <a:gd name="T10" fmla="*/ 2147483646 w 893"/>
                  <a:gd name="T11" fmla="*/ 2147483646 h 60"/>
                  <a:gd name="T12" fmla="*/ 2147483646 w 893"/>
                  <a:gd name="T13" fmla="*/ 2147483646 h 60"/>
                  <a:gd name="T14" fmla="*/ 2147483646 w 893"/>
                  <a:gd name="T15" fmla="*/ 2147483646 h 60"/>
                  <a:gd name="T16" fmla="*/ 2147483646 w 893"/>
                  <a:gd name="T17" fmla="*/ 2147483646 h 60"/>
                  <a:gd name="T18" fmla="*/ 2147483646 w 893"/>
                  <a:gd name="T19" fmla="*/ 2147483646 h 60"/>
                  <a:gd name="T20" fmla="*/ 2147483646 w 893"/>
                  <a:gd name="T21" fmla="*/ 2147483646 h 60"/>
                  <a:gd name="T22" fmla="*/ 2147483646 w 893"/>
                  <a:gd name="T23" fmla="*/ 2147483646 h 60"/>
                  <a:gd name="T24" fmla="*/ 2147483646 w 893"/>
                  <a:gd name="T25" fmla="*/ 2147483646 h 60"/>
                  <a:gd name="T26" fmla="*/ 2147483646 w 893"/>
                  <a:gd name="T27" fmla="*/ 2147483646 h 60"/>
                  <a:gd name="T28" fmla="*/ 2147483646 w 893"/>
                  <a:gd name="T29" fmla="*/ 2147483646 h 60"/>
                  <a:gd name="T30" fmla="*/ 2147483646 w 893"/>
                  <a:gd name="T31" fmla="*/ 2147483646 h 60"/>
                  <a:gd name="T32" fmla="*/ 2147483646 w 893"/>
                  <a:gd name="T33" fmla="*/ 2147483646 h 60"/>
                  <a:gd name="T34" fmla="*/ 2147483646 w 893"/>
                  <a:gd name="T35" fmla="*/ 0 h 60"/>
                  <a:gd name="T36" fmla="*/ 2147483646 w 893"/>
                  <a:gd name="T37" fmla="*/ 2147483646 h 60"/>
                  <a:gd name="T38" fmla="*/ 2147483646 w 893"/>
                  <a:gd name="T39" fmla="*/ 2147483646 h 60"/>
                  <a:gd name="T40" fmla="*/ 2147483646 w 893"/>
                  <a:gd name="T41" fmla="*/ 2147483646 h 60"/>
                  <a:gd name="T42" fmla="*/ 2147483646 w 893"/>
                  <a:gd name="T43" fmla="*/ 2147483646 h 60"/>
                  <a:gd name="T44" fmla="*/ 2147483646 w 893"/>
                  <a:gd name="T45" fmla="*/ 2147483646 h 60"/>
                  <a:gd name="T46" fmla="*/ 2147483646 w 893"/>
                  <a:gd name="T47" fmla="*/ 0 h 60"/>
                  <a:gd name="T48" fmla="*/ 2147483646 w 893"/>
                  <a:gd name="T49" fmla="*/ 2147483646 h 60"/>
                  <a:gd name="T50" fmla="*/ 2147483646 w 893"/>
                  <a:gd name="T51" fmla="*/ 2147483646 h 60"/>
                  <a:gd name="T52" fmla="*/ 2147483646 w 893"/>
                  <a:gd name="T53" fmla="*/ 2147483646 h 60"/>
                  <a:gd name="T54" fmla="*/ 2147483646 w 893"/>
                  <a:gd name="T55" fmla="*/ 2147483646 h 60"/>
                  <a:gd name="T56" fmla="*/ 2147483646 w 893"/>
                  <a:gd name="T57" fmla="*/ 2147483646 h 60"/>
                  <a:gd name="T58" fmla="*/ 2147483646 w 893"/>
                  <a:gd name="T59" fmla="*/ 2147483646 h 60"/>
                  <a:gd name="T60" fmla="*/ 2147483646 w 893"/>
                  <a:gd name="T61" fmla="*/ 2147483646 h 60"/>
                  <a:gd name="T62" fmla="*/ 2147483646 w 893"/>
                  <a:gd name="T63" fmla="*/ 2147483646 h 60"/>
                  <a:gd name="T64" fmla="*/ 2147483646 w 893"/>
                  <a:gd name="T65" fmla="*/ 2147483646 h 60"/>
                  <a:gd name="T66" fmla="*/ 2147483646 w 893"/>
                  <a:gd name="T67" fmla="*/ 2147483646 h 60"/>
                  <a:gd name="T68" fmla="*/ 2147483646 w 893"/>
                  <a:gd name="T69" fmla="*/ 2147483646 h 60"/>
                  <a:gd name="T70" fmla="*/ 2147483646 w 893"/>
                  <a:gd name="T71" fmla="*/ 2147483646 h 60"/>
                  <a:gd name="T72" fmla="*/ 2147483646 w 893"/>
                  <a:gd name="T73" fmla="*/ 0 h 60"/>
                  <a:gd name="T74" fmla="*/ 2147483646 w 893"/>
                  <a:gd name="T75" fmla="*/ 2147483646 h 60"/>
                  <a:gd name="T76" fmla="*/ 2147483646 w 893"/>
                  <a:gd name="T77" fmla="*/ 2147483646 h 60"/>
                  <a:gd name="T78" fmla="*/ 2147483646 w 893"/>
                  <a:gd name="T79" fmla="*/ 2147483646 h 60"/>
                  <a:gd name="T80" fmla="*/ 2147483646 w 893"/>
                  <a:gd name="T81" fmla="*/ 2147483646 h 60"/>
                  <a:gd name="T82" fmla="*/ 2147483646 w 893"/>
                  <a:gd name="T83" fmla="*/ 2147483646 h 60"/>
                  <a:gd name="T84" fmla="*/ 2147483646 w 893"/>
                  <a:gd name="T85" fmla="*/ 2147483646 h 60"/>
                  <a:gd name="T86" fmla="*/ 2147483646 w 893"/>
                  <a:gd name="T87" fmla="*/ 2147483646 h 60"/>
                  <a:gd name="T88" fmla="*/ 2147483646 w 893"/>
                  <a:gd name="T89" fmla="*/ 2147483646 h 60"/>
                  <a:gd name="T90" fmla="*/ 2147483646 w 893"/>
                  <a:gd name="T91" fmla="*/ 2147483646 h 60"/>
                  <a:gd name="T92" fmla="*/ 2147483646 w 893"/>
                  <a:gd name="T93" fmla="*/ 2147483646 h 60"/>
                  <a:gd name="T94" fmla="*/ 2147483646 w 893"/>
                  <a:gd name="T95" fmla="*/ 2147483646 h 60"/>
                  <a:gd name="T96" fmla="*/ 2147483646 w 893"/>
                  <a:gd name="T97" fmla="*/ 2147483646 h 60"/>
                  <a:gd name="T98" fmla="*/ 2147483646 w 893"/>
                  <a:gd name="T99" fmla="*/ 0 h 60"/>
                  <a:gd name="T100" fmla="*/ 2147483646 w 893"/>
                  <a:gd name="T101" fmla="*/ 2147483646 h 60"/>
                  <a:gd name="T102" fmla="*/ 2147483646 w 893"/>
                  <a:gd name="T103" fmla="*/ 2147483646 h 60"/>
                  <a:gd name="T104" fmla="*/ 2147483646 w 893"/>
                  <a:gd name="T105" fmla="*/ 2147483646 h 60"/>
                  <a:gd name="T106" fmla="*/ 2147483646 w 893"/>
                  <a:gd name="T107" fmla="*/ 2147483646 h 60"/>
                  <a:gd name="T108" fmla="*/ 2147483646 w 893"/>
                  <a:gd name="T109" fmla="*/ 2147483646 h 60"/>
                  <a:gd name="T110" fmla="*/ 2147483646 w 893"/>
                  <a:gd name="T111" fmla="*/ 0 h 60"/>
                  <a:gd name="T112" fmla="*/ 2147483646 w 893"/>
                  <a:gd name="T113" fmla="*/ 2147483646 h 60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w 893"/>
                  <a:gd name="T172" fmla="*/ 0 h 60"/>
                  <a:gd name="T173" fmla="*/ 893 w 893"/>
                  <a:gd name="T174" fmla="*/ 60 h 60"/>
                </a:gdLst>
                <a:ahLst/>
                <a:cxnLst>
                  <a:cxn ang="T114">
                    <a:pos x="T0" y="T1"/>
                  </a:cxn>
                  <a:cxn ang="T115">
                    <a:pos x="T2" y="T3"/>
                  </a:cxn>
                  <a:cxn ang="T116">
                    <a:pos x="T4" y="T5"/>
                  </a:cxn>
                  <a:cxn ang="T117">
                    <a:pos x="T6" y="T7"/>
                  </a:cxn>
                  <a:cxn ang="T118">
                    <a:pos x="T8" y="T9"/>
                  </a:cxn>
                  <a:cxn ang="T119">
                    <a:pos x="T10" y="T11"/>
                  </a:cxn>
                  <a:cxn ang="T120">
                    <a:pos x="T12" y="T13"/>
                  </a:cxn>
                  <a:cxn ang="T121">
                    <a:pos x="T14" y="T15"/>
                  </a:cxn>
                  <a:cxn ang="T122">
                    <a:pos x="T16" y="T17"/>
                  </a:cxn>
                  <a:cxn ang="T123">
                    <a:pos x="T18" y="T19"/>
                  </a:cxn>
                  <a:cxn ang="T124">
                    <a:pos x="T20" y="T21"/>
                  </a:cxn>
                  <a:cxn ang="T125">
                    <a:pos x="T22" y="T23"/>
                  </a:cxn>
                  <a:cxn ang="T126">
                    <a:pos x="T24" y="T25"/>
                  </a:cxn>
                  <a:cxn ang="T127">
                    <a:pos x="T26" y="T27"/>
                  </a:cxn>
                  <a:cxn ang="T128">
                    <a:pos x="T28" y="T29"/>
                  </a:cxn>
                  <a:cxn ang="T129">
                    <a:pos x="T30" y="T31"/>
                  </a:cxn>
                  <a:cxn ang="T130">
                    <a:pos x="T32" y="T33"/>
                  </a:cxn>
                  <a:cxn ang="T131">
                    <a:pos x="T34" y="T35"/>
                  </a:cxn>
                  <a:cxn ang="T132">
                    <a:pos x="T36" y="T37"/>
                  </a:cxn>
                  <a:cxn ang="T133">
                    <a:pos x="T38" y="T39"/>
                  </a:cxn>
                  <a:cxn ang="T134">
                    <a:pos x="T40" y="T41"/>
                  </a:cxn>
                  <a:cxn ang="T135">
                    <a:pos x="T42" y="T43"/>
                  </a:cxn>
                  <a:cxn ang="T136">
                    <a:pos x="T44" y="T45"/>
                  </a:cxn>
                  <a:cxn ang="T137">
                    <a:pos x="T46" y="T47"/>
                  </a:cxn>
                  <a:cxn ang="T138">
                    <a:pos x="T48" y="T49"/>
                  </a:cxn>
                  <a:cxn ang="T139">
                    <a:pos x="T50" y="T51"/>
                  </a:cxn>
                  <a:cxn ang="T140">
                    <a:pos x="T52" y="T53"/>
                  </a:cxn>
                  <a:cxn ang="T141">
                    <a:pos x="T54" y="T55"/>
                  </a:cxn>
                  <a:cxn ang="T142">
                    <a:pos x="T56" y="T57"/>
                  </a:cxn>
                  <a:cxn ang="T143">
                    <a:pos x="T58" y="T59"/>
                  </a:cxn>
                  <a:cxn ang="T144">
                    <a:pos x="T60" y="T61"/>
                  </a:cxn>
                  <a:cxn ang="T145">
                    <a:pos x="T62" y="T63"/>
                  </a:cxn>
                  <a:cxn ang="T146">
                    <a:pos x="T64" y="T65"/>
                  </a:cxn>
                  <a:cxn ang="T147">
                    <a:pos x="T66" y="T67"/>
                  </a:cxn>
                  <a:cxn ang="T148">
                    <a:pos x="T68" y="T69"/>
                  </a:cxn>
                  <a:cxn ang="T149">
                    <a:pos x="T70" y="T71"/>
                  </a:cxn>
                  <a:cxn ang="T150">
                    <a:pos x="T72" y="T73"/>
                  </a:cxn>
                  <a:cxn ang="T151">
                    <a:pos x="T74" y="T75"/>
                  </a:cxn>
                  <a:cxn ang="T152">
                    <a:pos x="T76" y="T77"/>
                  </a:cxn>
                  <a:cxn ang="T153">
                    <a:pos x="T78" y="T79"/>
                  </a:cxn>
                  <a:cxn ang="T154">
                    <a:pos x="T80" y="T81"/>
                  </a:cxn>
                  <a:cxn ang="T155">
                    <a:pos x="T82" y="T83"/>
                  </a:cxn>
                  <a:cxn ang="T156">
                    <a:pos x="T84" y="T85"/>
                  </a:cxn>
                  <a:cxn ang="T157">
                    <a:pos x="T86" y="T87"/>
                  </a:cxn>
                  <a:cxn ang="T158">
                    <a:pos x="T88" y="T89"/>
                  </a:cxn>
                  <a:cxn ang="T159">
                    <a:pos x="T90" y="T91"/>
                  </a:cxn>
                  <a:cxn ang="T160">
                    <a:pos x="T92" y="T93"/>
                  </a:cxn>
                  <a:cxn ang="T161">
                    <a:pos x="T94" y="T95"/>
                  </a:cxn>
                  <a:cxn ang="T162">
                    <a:pos x="T96" y="T97"/>
                  </a:cxn>
                  <a:cxn ang="T163">
                    <a:pos x="T98" y="T99"/>
                  </a:cxn>
                  <a:cxn ang="T164">
                    <a:pos x="T100" y="T101"/>
                  </a:cxn>
                  <a:cxn ang="T165">
                    <a:pos x="T102" y="T103"/>
                  </a:cxn>
                  <a:cxn ang="T166">
                    <a:pos x="T104" y="T105"/>
                  </a:cxn>
                  <a:cxn ang="T167">
                    <a:pos x="T106" y="T107"/>
                  </a:cxn>
                  <a:cxn ang="T168">
                    <a:pos x="T108" y="T109"/>
                  </a:cxn>
                  <a:cxn ang="T169">
                    <a:pos x="T110" y="T111"/>
                  </a:cxn>
                  <a:cxn ang="T170">
                    <a:pos x="T112" y="T113"/>
                  </a:cxn>
                </a:cxnLst>
                <a:rect l="T171" t="T172" r="T173" b="T174"/>
                <a:pathLst>
                  <a:path w="893" h="60">
                    <a:moveTo>
                      <a:pt x="0" y="30"/>
                    </a:moveTo>
                    <a:lnTo>
                      <a:pt x="4" y="37"/>
                    </a:lnTo>
                    <a:lnTo>
                      <a:pt x="8" y="43"/>
                    </a:lnTo>
                    <a:lnTo>
                      <a:pt x="11" y="48"/>
                    </a:lnTo>
                    <a:lnTo>
                      <a:pt x="14" y="52"/>
                    </a:lnTo>
                    <a:lnTo>
                      <a:pt x="17" y="55"/>
                    </a:lnTo>
                    <a:lnTo>
                      <a:pt x="20" y="58"/>
                    </a:lnTo>
                    <a:lnTo>
                      <a:pt x="22" y="59"/>
                    </a:lnTo>
                    <a:lnTo>
                      <a:pt x="25" y="60"/>
                    </a:lnTo>
                    <a:lnTo>
                      <a:pt x="27" y="59"/>
                    </a:lnTo>
                    <a:lnTo>
                      <a:pt x="30" y="58"/>
                    </a:lnTo>
                    <a:lnTo>
                      <a:pt x="33" y="55"/>
                    </a:lnTo>
                    <a:lnTo>
                      <a:pt x="36" y="52"/>
                    </a:lnTo>
                    <a:lnTo>
                      <a:pt x="39" y="48"/>
                    </a:lnTo>
                    <a:lnTo>
                      <a:pt x="42" y="43"/>
                    </a:lnTo>
                    <a:lnTo>
                      <a:pt x="46" y="37"/>
                    </a:lnTo>
                    <a:lnTo>
                      <a:pt x="50" y="30"/>
                    </a:lnTo>
                    <a:lnTo>
                      <a:pt x="54" y="23"/>
                    </a:lnTo>
                    <a:lnTo>
                      <a:pt x="57" y="17"/>
                    </a:lnTo>
                    <a:lnTo>
                      <a:pt x="61" y="11"/>
                    </a:lnTo>
                    <a:lnTo>
                      <a:pt x="64" y="7"/>
                    </a:lnTo>
                    <a:lnTo>
                      <a:pt x="67" y="4"/>
                    </a:lnTo>
                    <a:lnTo>
                      <a:pt x="69" y="2"/>
                    </a:lnTo>
                    <a:lnTo>
                      <a:pt x="72" y="0"/>
                    </a:lnTo>
                    <a:lnTo>
                      <a:pt x="74" y="0"/>
                    </a:lnTo>
                    <a:lnTo>
                      <a:pt x="77" y="0"/>
                    </a:lnTo>
                    <a:lnTo>
                      <a:pt x="80" y="2"/>
                    </a:lnTo>
                    <a:lnTo>
                      <a:pt x="82" y="4"/>
                    </a:lnTo>
                    <a:lnTo>
                      <a:pt x="85" y="7"/>
                    </a:lnTo>
                    <a:lnTo>
                      <a:pt x="88" y="11"/>
                    </a:lnTo>
                    <a:lnTo>
                      <a:pt x="92" y="17"/>
                    </a:lnTo>
                    <a:lnTo>
                      <a:pt x="95" y="23"/>
                    </a:lnTo>
                    <a:lnTo>
                      <a:pt x="99" y="30"/>
                    </a:lnTo>
                    <a:lnTo>
                      <a:pt x="103" y="37"/>
                    </a:lnTo>
                    <a:lnTo>
                      <a:pt x="107" y="43"/>
                    </a:lnTo>
                    <a:lnTo>
                      <a:pt x="110" y="48"/>
                    </a:lnTo>
                    <a:lnTo>
                      <a:pt x="113" y="52"/>
                    </a:lnTo>
                    <a:lnTo>
                      <a:pt x="116" y="55"/>
                    </a:lnTo>
                    <a:lnTo>
                      <a:pt x="119" y="58"/>
                    </a:lnTo>
                    <a:lnTo>
                      <a:pt x="122" y="59"/>
                    </a:lnTo>
                    <a:lnTo>
                      <a:pt x="124" y="60"/>
                    </a:lnTo>
                    <a:lnTo>
                      <a:pt x="127" y="59"/>
                    </a:lnTo>
                    <a:lnTo>
                      <a:pt x="129" y="58"/>
                    </a:lnTo>
                    <a:lnTo>
                      <a:pt x="132" y="55"/>
                    </a:lnTo>
                    <a:lnTo>
                      <a:pt x="135" y="52"/>
                    </a:lnTo>
                    <a:lnTo>
                      <a:pt x="138" y="48"/>
                    </a:lnTo>
                    <a:lnTo>
                      <a:pt x="141" y="43"/>
                    </a:lnTo>
                    <a:lnTo>
                      <a:pt x="145" y="37"/>
                    </a:lnTo>
                    <a:lnTo>
                      <a:pt x="149" y="30"/>
                    </a:lnTo>
                    <a:lnTo>
                      <a:pt x="153" y="23"/>
                    </a:lnTo>
                    <a:lnTo>
                      <a:pt x="157" y="17"/>
                    </a:lnTo>
                    <a:lnTo>
                      <a:pt x="160" y="11"/>
                    </a:lnTo>
                    <a:lnTo>
                      <a:pt x="163" y="7"/>
                    </a:lnTo>
                    <a:lnTo>
                      <a:pt x="166" y="4"/>
                    </a:lnTo>
                    <a:lnTo>
                      <a:pt x="169" y="2"/>
                    </a:lnTo>
                    <a:lnTo>
                      <a:pt x="171" y="0"/>
                    </a:lnTo>
                    <a:lnTo>
                      <a:pt x="174" y="0"/>
                    </a:lnTo>
                    <a:lnTo>
                      <a:pt x="176" y="0"/>
                    </a:lnTo>
                    <a:lnTo>
                      <a:pt x="179" y="2"/>
                    </a:lnTo>
                    <a:lnTo>
                      <a:pt x="182" y="4"/>
                    </a:lnTo>
                    <a:lnTo>
                      <a:pt x="184" y="7"/>
                    </a:lnTo>
                    <a:lnTo>
                      <a:pt x="188" y="11"/>
                    </a:lnTo>
                    <a:lnTo>
                      <a:pt x="191" y="17"/>
                    </a:lnTo>
                    <a:lnTo>
                      <a:pt x="195" y="23"/>
                    </a:lnTo>
                    <a:lnTo>
                      <a:pt x="199" y="30"/>
                    </a:lnTo>
                    <a:lnTo>
                      <a:pt x="203" y="37"/>
                    </a:lnTo>
                    <a:lnTo>
                      <a:pt x="206" y="43"/>
                    </a:lnTo>
                    <a:lnTo>
                      <a:pt x="209" y="48"/>
                    </a:lnTo>
                    <a:lnTo>
                      <a:pt x="213" y="52"/>
                    </a:lnTo>
                    <a:lnTo>
                      <a:pt x="215" y="55"/>
                    </a:lnTo>
                    <a:lnTo>
                      <a:pt x="218" y="58"/>
                    </a:lnTo>
                    <a:lnTo>
                      <a:pt x="221" y="59"/>
                    </a:lnTo>
                    <a:lnTo>
                      <a:pt x="223" y="60"/>
                    </a:lnTo>
                    <a:lnTo>
                      <a:pt x="226" y="59"/>
                    </a:lnTo>
                    <a:lnTo>
                      <a:pt x="229" y="58"/>
                    </a:lnTo>
                    <a:lnTo>
                      <a:pt x="231" y="55"/>
                    </a:lnTo>
                    <a:lnTo>
                      <a:pt x="234" y="52"/>
                    </a:lnTo>
                    <a:lnTo>
                      <a:pt x="237" y="48"/>
                    </a:lnTo>
                    <a:lnTo>
                      <a:pt x="241" y="43"/>
                    </a:lnTo>
                    <a:lnTo>
                      <a:pt x="244" y="37"/>
                    </a:lnTo>
                    <a:lnTo>
                      <a:pt x="248" y="30"/>
                    </a:lnTo>
                    <a:lnTo>
                      <a:pt x="252" y="23"/>
                    </a:lnTo>
                    <a:lnTo>
                      <a:pt x="256" y="17"/>
                    </a:lnTo>
                    <a:lnTo>
                      <a:pt x="259" y="11"/>
                    </a:lnTo>
                    <a:lnTo>
                      <a:pt x="262" y="7"/>
                    </a:lnTo>
                    <a:lnTo>
                      <a:pt x="265" y="4"/>
                    </a:lnTo>
                    <a:lnTo>
                      <a:pt x="268" y="2"/>
                    </a:lnTo>
                    <a:lnTo>
                      <a:pt x="270" y="0"/>
                    </a:lnTo>
                    <a:lnTo>
                      <a:pt x="273" y="0"/>
                    </a:lnTo>
                    <a:lnTo>
                      <a:pt x="276" y="0"/>
                    </a:lnTo>
                    <a:lnTo>
                      <a:pt x="278" y="2"/>
                    </a:lnTo>
                    <a:lnTo>
                      <a:pt x="281" y="4"/>
                    </a:lnTo>
                    <a:lnTo>
                      <a:pt x="284" y="7"/>
                    </a:lnTo>
                    <a:lnTo>
                      <a:pt x="287" y="11"/>
                    </a:lnTo>
                    <a:lnTo>
                      <a:pt x="290" y="17"/>
                    </a:lnTo>
                    <a:lnTo>
                      <a:pt x="294" y="23"/>
                    </a:lnTo>
                    <a:lnTo>
                      <a:pt x="298" y="30"/>
                    </a:lnTo>
                    <a:lnTo>
                      <a:pt x="302" y="37"/>
                    </a:lnTo>
                    <a:lnTo>
                      <a:pt x="305" y="43"/>
                    </a:lnTo>
                    <a:lnTo>
                      <a:pt x="309" y="48"/>
                    </a:lnTo>
                    <a:lnTo>
                      <a:pt x="312" y="52"/>
                    </a:lnTo>
                    <a:lnTo>
                      <a:pt x="315" y="55"/>
                    </a:lnTo>
                    <a:lnTo>
                      <a:pt x="317" y="58"/>
                    </a:lnTo>
                    <a:lnTo>
                      <a:pt x="320" y="59"/>
                    </a:lnTo>
                    <a:lnTo>
                      <a:pt x="323" y="60"/>
                    </a:lnTo>
                    <a:lnTo>
                      <a:pt x="325" y="59"/>
                    </a:lnTo>
                    <a:lnTo>
                      <a:pt x="328" y="58"/>
                    </a:lnTo>
                    <a:lnTo>
                      <a:pt x="330" y="55"/>
                    </a:lnTo>
                    <a:lnTo>
                      <a:pt x="333" y="52"/>
                    </a:lnTo>
                    <a:lnTo>
                      <a:pt x="336" y="48"/>
                    </a:lnTo>
                    <a:lnTo>
                      <a:pt x="340" y="43"/>
                    </a:lnTo>
                    <a:lnTo>
                      <a:pt x="343" y="37"/>
                    </a:lnTo>
                    <a:lnTo>
                      <a:pt x="347" y="30"/>
                    </a:lnTo>
                    <a:lnTo>
                      <a:pt x="351" y="23"/>
                    </a:lnTo>
                    <a:lnTo>
                      <a:pt x="355" y="17"/>
                    </a:lnTo>
                    <a:lnTo>
                      <a:pt x="358" y="11"/>
                    </a:lnTo>
                    <a:lnTo>
                      <a:pt x="361" y="7"/>
                    </a:lnTo>
                    <a:lnTo>
                      <a:pt x="364" y="4"/>
                    </a:lnTo>
                    <a:lnTo>
                      <a:pt x="367" y="2"/>
                    </a:lnTo>
                    <a:lnTo>
                      <a:pt x="370" y="0"/>
                    </a:lnTo>
                    <a:lnTo>
                      <a:pt x="372" y="0"/>
                    </a:lnTo>
                    <a:lnTo>
                      <a:pt x="375" y="0"/>
                    </a:lnTo>
                    <a:lnTo>
                      <a:pt x="377" y="2"/>
                    </a:lnTo>
                    <a:lnTo>
                      <a:pt x="380" y="4"/>
                    </a:lnTo>
                    <a:lnTo>
                      <a:pt x="383" y="7"/>
                    </a:lnTo>
                    <a:lnTo>
                      <a:pt x="386" y="11"/>
                    </a:lnTo>
                    <a:lnTo>
                      <a:pt x="389" y="17"/>
                    </a:lnTo>
                    <a:lnTo>
                      <a:pt x="393" y="23"/>
                    </a:lnTo>
                    <a:lnTo>
                      <a:pt x="397" y="30"/>
                    </a:lnTo>
                    <a:lnTo>
                      <a:pt x="401" y="37"/>
                    </a:lnTo>
                    <a:lnTo>
                      <a:pt x="405" y="43"/>
                    </a:lnTo>
                    <a:lnTo>
                      <a:pt x="408" y="48"/>
                    </a:lnTo>
                    <a:lnTo>
                      <a:pt x="411" y="52"/>
                    </a:lnTo>
                    <a:lnTo>
                      <a:pt x="414" y="55"/>
                    </a:lnTo>
                    <a:lnTo>
                      <a:pt x="417" y="58"/>
                    </a:lnTo>
                    <a:lnTo>
                      <a:pt x="419" y="59"/>
                    </a:lnTo>
                    <a:lnTo>
                      <a:pt x="422" y="60"/>
                    </a:lnTo>
                    <a:lnTo>
                      <a:pt x="424" y="59"/>
                    </a:lnTo>
                    <a:lnTo>
                      <a:pt x="427" y="58"/>
                    </a:lnTo>
                    <a:lnTo>
                      <a:pt x="430" y="55"/>
                    </a:lnTo>
                    <a:lnTo>
                      <a:pt x="433" y="52"/>
                    </a:lnTo>
                    <a:lnTo>
                      <a:pt x="436" y="48"/>
                    </a:lnTo>
                    <a:lnTo>
                      <a:pt x="439" y="43"/>
                    </a:lnTo>
                    <a:lnTo>
                      <a:pt x="443" y="37"/>
                    </a:lnTo>
                    <a:lnTo>
                      <a:pt x="447" y="30"/>
                    </a:lnTo>
                    <a:lnTo>
                      <a:pt x="451" y="23"/>
                    </a:lnTo>
                    <a:lnTo>
                      <a:pt x="454" y="17"/>
                    </a:lnTo>
                    <a:lnTo>
                      <a:pt x="458" y="11"/>
                    </a:lnTo>
                    <a:lnTo>
                      <a:pt x="461" y="7"/>
                    </a:lnTo>
                    <a:lnTo>
                      <a:pt x="464" y="4"/>
                    </a:lnTo>
                    <a:lnTo>
                      <a:pt x="466" y="2"/>
                    </a:lnTo>
                    <a:lnTo>
                      <a:pt x="469" y="0"/>
                    </a:lnTo>
                    <a:lnTo>
                      <a:pt x="471" y="0"/>
                    </a:lnTo>
                    <a:lnTo>
                      <a:pt x="474" y="0"/>
                    </a:lnTo>
                    <a:lnTo>
                      <a:pt x="477" y="2"/>
                    </a:lnTo>
                    <a:lnTo>
                      <a:pt x="479" y="4"/>
                    </a:lnTo>
                    <a:lnTo>
                      <a:pt x="482" y="7"/>
                    </a:lnTo>
                    <a:lnTo>
                      <a:pt x="485" y="11"/>
                    </a:lnTo>
                    <a:lnTo>
                      <a:pt x="489" y="17"/>
                    </a:lnTo>
                    <a:lnTo>
                      <a:pt x="492" y="23"/>
                    </a:lnTo>
                    <a:lnTo>
                      <a:pt x="496" y="30"/>
                    </a:lnTo>
                    <a:lnTo>
                      <a:pt x="500" y="37"/>
                    </a:lnTo>
                    <a:lnTo>
                      <a:pt x="504" y="43"/>
                    </a:lnTo>
                    <a:lnTo>
                      <a:pt x="507" y="48"/>
                    </a:lnTo>
                    <a:lnTo>
                      <a:pt x="510" y="52"/>
                    </a:lnTo>
                    <a:lnTo>
                      <a:pt x="513" y="55"/>
                    </a:lnTo>
                    <a:lnTo>
                      <a:pt x="516" y="58"/>
                    </a:lnTo>
                    <a:lnTo>
                      <a:pt x="519" y="59"/>
                    </a:lnTo>
                    <a:lnTo>
                      <a:pt x="521" y="60"/>
                    </a:lnTo>
                    <a:lnTo>
                      <a:pt x="524" y="59"/>
                    </a:lnTo>
                    <a:lnTo>
                      <a:pt x="526" y="58"/>
                    </a:lnTo>
                    <a:lnTo>
                      <a:pt x="529" y="55"/>
                    </a:lnTo>
                    <a:lnTo>
                      <a:pt x="532" y="52"/>
                    </a:lnTo>
                    <a:lnTo>
                      <a:pt x="535" y="48"/>
                    </a:lnTo>
                    <a:lnTo>
                      <a:pt x="538" y="43"/>
                    </a:lnTo>
                    <a:lnTo>
                      <a:pt x="542" y="37"/>
                    </a:lnTo>
                    <a:lnTo>
                      <a:pt x="546" y="30"/>
                    </a:lnTo>
                    <a:lnTo>
                      <a:pt x="550" y="23"/>
                    </a:lnTo>
                    <a:lnTo>
                      <a:pt x="554" y="17"/>
                    </a:lnTo>
                    <a:lnTo>
                      <a:pt x="557" y="11"/>
                    </a:lnTo>
                    <a:lnTo>
                      <a:pt x="560" y="7"/>
                    </a:lnTo>
                    <a:lnTo>
                      <a:pt x="563" y="4"/>
                    </a:lnTo>
                    <a:lnTo>
                      <a:pt x="566" y="2"/>
                    </a:lnTo>
                    <a:lnTo>
                      <a:pt x="568" y="0"/>
                    </a:lnTo>
                    <a:lnTo>
                      <a:pt x="571" y="0"/>
                    </a:lnTo>
                    <a:lnTo>
                      <a:pt x="573" y="0"/>
                    </a:lnTo>
                    <a:lnTo>
                      <a:pt x="576" y="2"/>
                    </a:lnTo>
                    <a:lnTo>
                      <a:pt x="579" y="4"/>
                    </a:lnTo>
                    <a:lnTo>
                      <a:pt x="582" y="7"/>
                    </a:lnTo>
                    <a:lnTo>
                      <a:pt x="585" y="11"/>
                    </a:lnTo>
                    <a:lnTo>
                      <a:pt x="588" y="17"/>
                    </a:lnTo>
                    <a:lnTo>
                      <a:pt x="592" y="23"/>
                    </a:lnTo>
                    <a:lnTo>
                      <a:pt x="596" y="30"/>
                    </a:lnTo>
                    <a:lnTo>
                      <a:pt x="600" y="37"/>
                    </a:lnTo>
                    <a:lnTo>
                      <a:pt x="603" y="43"/>
                    </a:lnTo>
                    <a:lnTo>
                      <a:pt x="607" y="48"/>
                    </a:lnTo>
                    <a:lnTo>
                      <a:pt x="610" y="52"/>
                    </a:lnTo>
                    <a:lnTo>
                      <a:pt x="612" y="55"/>
                    </a:lnTo>
                    <a:lnTo>
                      <a:pt x="615" y="58"/>
                    </a:lnTo>
                    <a:lnTo>
                      <a:pt x="618" y="59"/>
                    </a:lnTo>
                    <a:lnTo>
                      <a:pt x="620" y="60"/>
                    </a:lnTo>
                    <a:lnTo>
                      <a:pt x="623" y="59"/>
                    </a:lnTo>
                    <a:lnTo>
                      <a:pt x="626" y="58"/>
                    </a:lnTo>
                    <a:lnTo>
                      <a:pt x="628" y="55"/>
                    </a:lnTo>
                    <a:lnTo>
                      <a:pt x="631" y="52"/>
                    </a:lnTo>
                    <a:lnTo>
                      <a:pt x="634" y="48"/>
                    </a:lnTo>
                    <a:lnTo>
                      <a:pt x="638" y="43"/>
                    </a:lnTo>
                    <a:lnTo>
                      <a:pt x="641" y="37"/>
                    </a:lnTo>
                    <a:lnTo>
                      <a:pt x="645" y="30"/>
                    </a:lnTo>
                    <a:lnTo>
                      <a:pt x="649" y="23"/>
                    </a:lnTo>
                    <a:lnTo>
                      <a:pt x="653" y="17"/>
                    </a:lnTo>
                    <a:lnTo>
                      <a:pt x="656" y="11"/>
                    </a:lnTo>
                    <a:lnTo>
                      <a:pt x="659" y="7"/>
                    </a:lnTo>
                    <a:lnTo>
                      <a:pt x="662" y="4"/>
                    </a:lnTo>
                    <a:lnTo>
                      <a:pt x="665" y="2"/>
                    </a:lnTo>
                    <a:lnTo>
                      <a:pt x="667" y="0"/>
                    </a:lnTo>
                    <a:lnTo>
                      <a:pt x="670" y="0"/>
                    </a:lnTo>
                    <a:lnTo>
                      <a:pt x="673" y="0"/>
                    </a:lnTo>
                    <a:lnTo>
                      <a:pt x="675" y="2"/>
                    </a:lnTo>
                    <a:lnTo>
                      <a:pt x="678" y="4"/>
                    </a:lnTo>
                    <a:lnTo>
                      <a:pt x="681" y="7"/>
                    </a:lnTo>
                    <a:lnTo>
                      <a:pt x="684" y="11"/>
                    </a:lnTo>
                    <a:lnTo>
                      <a:pt x="687" y="17"/>
                    </a:lnTo>
                    <a:lnTo>
                      <a:pt x="691" y="23"/>
                    </a:lnTo>
                    <a:lnTo>
                      <a:pt x="695" y="30"/>
                    </a:lnTo>
                    <a:lnTo>
                      <a:pt x="699" y="37"/>
                    </a:lnTo>
                    <a:lnTo>
                      <a:pt x="702" y="43"/>
                    </a:lnTo>
                    <a:lnTo>
                      <a:pt x="706" y="48"/>
                    </a:lnTo>
                    <a:lnTo>
                      <a:pt x="709" y="52"/>
                    </a:lnTo>
                    <a:lnTo>
                      <a:pt x="712" y="55"/>
                    </a:lnTo>
                    <a:lnTo>
                      <a:pt x="714" y="58"/>
                    </a:lnTo>
                    <a:lnTo>
                      <a:pt x="717" y="59"/>
                    </a:lnTo>
                    <a:lnTo>
                      <a:pt x="720" y="60"/>
                    </a:lnTo>
                    <a:lnTo>
                      <a:pt x="722" y="59"/>
                    </a:lnTo>
                    <a:lnTo>
                      <a:pt x="725" y="58"/>
                    </a:lnTo>
                    <a:lnTo>
                      <a:pt x="728" y="55"/>
                    </a:lnTo>
                    <a:lnTo>
                      <a:pt x="730" y="52"/>
                    </a:lnTo>
                    <a:lnTo>
                      <a:pt x="733" y="48"/>
                    </a:lnTo>
                    <a:lnTo>
                      <a:pt x="737" y="43"/>
                    </a:lnTo>
                    <a:lnTo>
                      <a:pt x="740" y="37"/>
                    </a:lnTo>
                    <a:lnTo>
                      <a:pt x="744" y="30"/>
                    </a:lnTo>
                    <a:lnTo>
                      <a:pt x="748" y="23"/>
                    </a:lnTo>
                    <a:lnTo>
                      <a:pt x="752" y="17"/>
                    </a:lnTo>
                    <a:lnTo>
                      <a:pt x="755" y="11"/>
                    </a:lnTo>
                    <a:lnTo>
                      <a:pt x="758" y="7"/>
                    </a:lnTo>
                    <a:lnTo>
                      <a:pt x="761" y="4"/>
                    </a:lnTo>
                    <a:lnTo>
                      <a:pt x="764" y="2"/>
                    </a:lnTo>
                    <a:lnTo>
                      <a:pt x="767" y="0"/>
                    </a:lnTo>
                    <a:lnTo>
                      <a:pt x="769" y="0"/>
                    </a:lnTo>
                    <a:lnTo>
                      <a:pt x="772" y="0"/>
                    </a:lnTo>
                    <a:lnTo>
                      <a:pt x="774" y="2"/>
                    </a:lnTo>
                    <a:lnTo>
                      <a:pt x="777" y="4"/>
                    </a:lnTo>
                    <a:lnTo>
                      <a:pt x="780" y="7"/>
                    </a:lnTo>
                    <a:lnTo>
                      <a:pt x="783" y="11"/>
                    </a:lnTo>
                    <a:lnTo>
                      <a:pt x="786" y="17"/>
                    </a:lnTo>
                    <a:lnTo>
                      <a:pt x="790" y="23"/>
                    </a:lnTo>
                    <a:lnTo>
                      <a:pt x="794" y="30"/>
                    </a:lnTo>
                    <a:lnTo>
                      <a:pt x="798" y="37"/>
                    </a:lnTo>
                    <a:lnTo>
                      <a:pt x="802" y="43"/>
                    </a:lnTo>
                    <a:lnTo>
                      <a:pt x="805" y="48"/>
                    </a:lnTo>
                    <a:lnTo>
                      <a:pt x="808" y="52"/>
                    </a:lnTo>
                    <a:lnTo>
                      <a:pt x="811" y="55"/>
                    </a:lnTo>
                    <a:lnTo>
                      <a:pt x="814" y="58"/>
                    </a:lnTo>
                    <a:lnTo>
                      <a:pt x="816" y="59"/>
                    </a:lnTo>
                    <a:lnTo>
                      <a:pt x="819" y="60"/>
                    </a:lnTo>
                    <a:lnTo>
                      <a:pt x="821" y="59"/>
                    </a:lnTo>
                    <a:lnTo>
                      <a:pt x="824" y="58"/>
                    </a:lnTo>
                    <a:lnTo>
                      <a:pt x="827" y="55"/>
                    </a:lnTo>
                    <a:lnTo>
                      <a:pt x="830" y="52"/>
                    </a:lnTo>
                    <a:lnTo>
                      <a:pt x="833" y="48"/>
                    </a:lnTo>
                    <a:lnTo>
                      <a:pt x="836" y="43"/>
                    </a:lnTo>
                    <a:lnTo>
                      <a:pt x="840" y="37"/>
                    </a:lnTo>
                    <a:lnTo>
                      <a:pt x="844" y="30"/>
                    </a:lnTo>
                    <a:lnTo>
                      <a:pt x="848" y="23"/>
                    </a:lnTo>
                    <a:lnTo>
                      <a:pt x="851" y="17"/>
                    </a:lnTo>
                    <a:lnTo>
                      <a:pt x="855" y="11"/>
                    </a:lnTo>
                    <a:lnTo>
                      <a:pt x="858" y="7"/>
                    </a:lnTo>
                    <a:lnTo>
                      <a:pt x="861" y="4"/>
                    </a:lnTo>
                    <a:lnTo>
                      <a:pt x="863" y="2"/>
                    </a:lnTo>
                    <a:lnTo>
                      <a:pt x="866" y="0"/>
                    </a:lnTo>
                    <a:lnTo>
                      <a:pt x="869" y="0"/>
                    </a:lnTo>
                    <a:lnTo>
                      <a:pt x="871" y="0"/>
                    </a:lnTo>
                    <a:lnTo>
                      <a:pt x="874" y="2"/>
                    </a:lnTo>
                    <a:lnTo>
                      <a:pt x="876" y="4"/>
                    </a:lnTo>
                    <a:lnTo>
                      <a:pt x="879" y="7"/>
                    </a:lnTo>
                    <a:lnTo>
                      <a:pt x="882" y="11"/>
                    </a:lnTo>
                    <a:lnTo>
                      <a:pt x="886" y="17"/>
                    </a:lnTo>
                    <a:lnTo>
                      <a:pt x="889" y="23"/>
                    </a:lnTo>
                    <a:lnTo>
                      <a:pt x="893" y="30"/>
                    </a:lnTo>
                  </a:path>
                </a:pathLst>
              </a:custGeom>
              <a:noFill/>
              <a:ln w="19050">
                <a:solidFill>
                  <a:srgbClr val="C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5178" name="Freeform 203">
                <a:extLst>
                  <a:ext uri="{FF2B5EF4-FFF2-40B4-BE49-F238E27FC236}">
                    <a16:creationId xmlns:a16="http://schemas.microsoft.com/office/drawing/2014/main" id="{A64D2545-4097-45D9-8975-75D48457D51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957200" y="1434974"/>
                <a:ext cx="1258888" cy="84137"/>
              </a:xfrm>
              <a:custGeom>
                <a:avLst/>
                <a:gdLst>
                  <a:gd name="T0" fmla="*/ 2147483646 w 893"/>
                  <a:gd name="T1" fmla="*/ 2147483646 h 60"/>
                  <a:gd name="T2" fmla="*/ 2147483646 w 893"/>
                  <a:gd name="T3" fmla="*/ 2147483646 h 60"/>
                  <a:gd name="T4" fmla="*/ 2147483646 w 893"/>
                  <a:gd name="T5" fmla="*/ 2147483646 h 60"/>
                  <a:gd name="T6" fmla="*/ 2147483646 w 893"/>
                  <a:gd name="T7" fmla="*/ 2147483646 h 60"/>
                  <a:gd name="T8" fmla="*/ 2147483646 w 893"/>
                  <a:gd name="T9" fmla="*/ 0 h 60"/>
                  <a:gd name="T10" fmla="*/ 2147483646 w 893"/>
                  <a:gd name="T11" fmla="*/ 2147483646 h 60"/>
                  <a:gd name="T12" fmla="*/ 2147483646 w 893"/>
                  <a:gd name="T13" fmla="*/ 2147483646 h 60"/>
                  <a:gd name="T14" fmla="*/ 2147483646 w 893"/>
                  <a:gd name="T15" fmla="*/ 2147483646 h 60"/>
                  <a:gd name="T16" fmla="*/ 2147483646 w 893"/>
                  <a:gd name="T17" fmla="*/ 2147483646 h 60"/>
                  <a:gd name="T18" fmla="*/ 2147483646 w 893"/>
                  <a:gd name="T19" fmla="*/ 2147483646 h 60"/>
                  <a:gd name="T20" fmla="*/ 2147483646 w 893"/>
                  <a:gd name="T21" fmla="*/ 2147483646 h 60"/>
                  <a:gd name="T22" fmla="*/ 2147483646 w 893"/>
                  <a:gd name="T23" fmla="*/ 2147483646 h 60"/>
                  <a:gd name="T24" fmla="*/ 2147483646 w 893"/>
                  <a:gd name="T25" fmla="*/ 2147483646 h 60"/>
                  <a:gd name="T26" fmla="*/ 2147483646 w 893"/>
                  <a:gd name="T27" fmla="*/ 2147483646 h 60"/>
                  <a:gd name="T28" fmla="*/ 2147483646 w 893"/>
                  <a:gd name="T29" fmla="*/ 2147483646 h 60"/>
                  <a:gd name="T30" fmla="*/ 2147483646 w 893"/>
                  <a:gd name="T31" fmla="*/ 2147483646 h 60"/>
                  <a:gd name="T32" fmla="*/ 2147483646 w 893"/>
                  <a:gd name="T33" fmla="*/ 2147483646 h 60"/>
                  <a:gd name="T34" fmla="*/ 2147483646 w 893"/>
                  <a:gd name="T35" fmla="*/ 0 h 60"/>
                  <a:gd name="T36" fmla="*/ 2147483646 w 893"/>
                  <a:gd name="T37" fmla="*/ 2147483646 h 60"/>
                  <a:gd name="T38" fmla="*/ 2147483646 w 893"/>
                  <a:gd name="T39" fmla="*/ 2147483646 h 60"/>
                  <a:gd name="T40" fmla="*/ 2147483646 w 893"/>
                  <a:gd name="T41" fmla="*/ 2147483646 h 60"/>
                  <a:gd name="T42" fmla="*/ 2147483646 w 893"/>
                  <a:gd name="T43" fmla="*/ 2147483646 h 60"/>
                  <a:gd name="T44" fmla="*/ 2147483646 w 893"/>
                  <a:gd name="T45" fmla="*/ 2147483646 h 60"/>
                  <a:gd name="T46" fmla="*/ 2147483646 w 893"/>
                  <a:gd name="T47" fmla="*/ 0 h 60"/>
                  <a:gd name="T48" fmla="*/ 2147483646 w 893"/>
                  <a:gd name="T49" fmla="*/ 2147483646 h 60"/>
                  <a:gd name="T50" fmla="*/ 2147483646 w 893"/>
                  <a:gd name="T51" fmla="*/ 2147483646 h 60"/>
                  <a:gd name="T52" fmla="*/ 2147483646 w 893"/>
                  <a:gd name="T53" fmla="*/ 2147483646 h 60"/>
                  <a:gd name="T54" fmla="*/ 2147483646 w 893"/>
                  <a:gd name="T55" fmla="*/ 2147483646 h 60"/>
                  <a:gd name="T56" fmla="*/ 2147483646 w 893"/>
                  <a:gd name="T57" fmla="*/ 2147483646 h 60"/>
                  <a:gd name="T58" fmla="*/ 2147483646 w 893"/>
                  <a:gd name="T59" fmla="*/ 2147483646 h 60"/>
                  <a:gd name="T60" fmla="*/ 2147483646 w 893"/>
                  <a:gd name="T61" fmla="*/ 2147483646 h 60"/>
                  <a:gd name="T62" fmla="*/ 2147483646 w 893"/>
                  <a:gd name="T63" fmla="*/ 2147483646 h 60"/>
                  <a:gd name="T64" fmla="*/ 2147483646 w 893"/>
                  <a:gd name="T65" fmla="*/ 2147483646 h 60"/>
                  <a:gd name="T66" fmla="*/ 2147483646 w 893"/>
                  <a:gd name="T67" fmla="*/ 2147483646 h 60"/>
                  <a:gd name="T68" fmla="*/ 2147483646 w 893"/>
                  <a:gd name="T69" fmla="*/ 2147483646 h 60"/>
                  <a:gd name="T70" fmla="*/ 2147483646 w 893"/>
                  <a:gd name="T71" fmla="*/ 2147483646 h 60"/>
                  <a:gd name="T72" fmla="*/ 2147483646 w 893"/>
                  <a:gd name="T73" fmla="*/ 0 h 60"/>
                  <a:gd name="T74" fmla="*/ 2147483646 w 893"/>
                  <a:gd name="T75" fmla="*/ 2147483646 h 60"/>
                  <a:gd name="T76" fmla="*/ 2147483646 w 893"/>
                  <a:gd name="T77" fmla="*/ 2147483646 h 60"/>
                  <a:gd name="T78" fmla="*/ 2147483646 w 893"/>
                  <a:gd name="T79" fmla="*/ 2147483646 h 60"/>
                  <a:gd name="T80" fmla="*/ 2147483646 w 893"/>
                  <a:gd name="T81" fmla="*/ 2147483646 h 60"/>
                  <a:gd name="T82" fmla="*/ 2147483646 w 893"/>
                  <a:gd name="T83" fmla="*/ 2147483646 h 60"/>
                  <a:gd name="T84" fmla="*/ 2147483646 w 893"/>
                  <a:gd name="T85" fmla="*/ 2147483646 h 60"/>
                  <a:gd name="T86" fmla="*/ 2147483646 w 893"/>
                  <a:gd name="T87" fmla="*/ 2147483646 h 60"/>
                  <a:gd name="T88" fmla="*/ 2147483646 w 893"/>
                  <a:gd name="T89" fmla="*/ 2147483646 h 60"/>
                  <a:gd name="T90" fmla="*/ 2147483646 w 893"/>
                  <a:gd name="T91" fmla="*/ 2147483646 h 60"/>
                  <a:gd name="T92" fmla="*/ 2147483646 w 893"/>
                  <a:gd name="T93" fmla="*/ 2147483646 h 60"/>
                  <a:gd name="T94" fmla="*/ 2147483646 w 893"/>
                  <a:gd name="T95" fmla="*/ 2147483646 h 60"/>
                  <a:gd name="T96" fmla="*/ 2147483646 w 893"/>
                  <a:gd name="T97" fmla="*/ 2147483646 h 60"/>
                  <a:gd name="T98" fmla="*/ 2147483646 w 893"/>
                  <a:gd name="T99" fmla="*/ 0 h 60"/>
                  <a:gd name="T100" fmla="*/ 2147483646 w 893"/>
                  <a:gd name="T101" fmla="*/ 2147483646 h 60"/>
                  <a:gd name="T102" fmla="*/ 2147483646 w 893"/>
                  <a:gd name="T103" fmla="*/ 2147483646 h 60"/>
                  <a:gd name="T104" fmla="*/ 2147483646 w 893"/>
                  <a:gd name="T105" fmla="*/ 2147483646 h 60"/>
                  <a:gd name="T106" fmla="*/ 2147483646 w 893"/>
                  <a:gd name="T107" fmla="*/ 2147483646 h 60"/>
                  <a:gd name="T108" fmla="*/ 2147483646 w 893"/>
                  <a:gd name="T109" fmla="*/ 2147483646 h 60"/>
                  <a:gd name="T110" fmla="*/ 2147483646 w 893"/>
                  <a:gd name="T111" fmla="*/ 0 h 60"/>
                  <a:gd name="T112" fmla="*/ 2147483646 w 893"/>
                  <a:gd name="T113" fmla="*/ 2147483646 h 60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w 893"/>
                  <a:gd name="T172" fmla="*/ 0 h 60"/>
                  <a:gd name="T173" fmla="*/ 893 w 893"/>
                  <a:gd name="T174" fmla="*/ 60 h 60"/>
                </a:gdLst>
                <a:ahLst/>
                <a:cxnLst>
                  <a:cxn ang="T114">
                    <a:pos x="T0" y="T1"/>
                  </a:cxn>
                  <a:cxn ang="T115">
                    <a:pos x="T2" y="T3"/>
                  </a:cxn>
                  <a:cxn ang="T116">
                    <a:pos x="T4" y="T5"/>
                  </a:cxn>
                  <a:cxn ang="T117">
                    <a:pos x="T6" y="T7"/>
                  </a:cxn>
                  <a:cxn ang="T118">
                    <a:pos x="T8" y="T9"/>
                  </a:cxn>
                  <a:cxn ang="T119">
                    <a:pos x="T10" y="T11"/>
                  </a:cxn>
                  <a:cxn ang="T120">
                    <a:pos x="T12" y="T13"/>
                  </a:cxn>
                  <a:cxn ang="T121">
                    <a:pos x="T14" y="T15"/>
                  </a:cxn>
                  <a:cxn ang="T122">
                    <a:pos x="T16" y="T17"/>
                  </a:cxn>
                  <a:cxn ang="T123">
                    <a:pos x="T18" y="T19"/>
                  </a:cxn>
                  <a:cxn ang="T124">
                    <a:pos x="T20" y="T21"/>
                  </a:cxn>
                  <a:cxn ang="T125">
                    <a:pos x="T22" y="T23"/>
                  </a:cxn>
                  <a:cxn ang="T126">
                    <a:pos x="T24" y="T25"/>
                  </a:cxn>
                  <a:cxn ang="T127">
                    <a:pos x="T26" y="T27"/>
                  </a:cxn>
                  <a:cxn ang="T128">
                    <a:pos x="T28" y="T29"/>
                  </a:cxn>
                  <a:cxn ang="T129">
                    <a:pos x="T30" y="T31"/>
                  </a:cxn>
                  <a:cxn ang="T130">
                    <a:pos x="T32" y="T33"/>
                  </a:cxn>
                  <a:cxn ang="T131">
                    <a:pos x="T34" y="T35"/>
                  </a:cxn>
                  <a:cxn ang="T132">
                    <a:pos x="T36" y="T37"/>
                  </a:cxn>
                  <a:cxn ang="T133">
                    <a:pos x="T38" y="T39"/>
                  </a:cxn>
                  <a:cxn ang="T134">
                    <a:pos x="T40" y="T41"/>
                  </a:cxn>
                  <a:cxn ang="T135">
                    <a:pos x="T42" y="T43"/>
                  </a:cxn>
                  <a:cxn ang="T136">
                    <a:pos x="T44" y="T45"/>
                  </a:cxn>
                  <a:cxn ang="T137">
                    <a:pos x="T46" y="T47"/>
                  </a:cxn>
                  <a:cxn ang="T138">
                    <a:pos x="T48" y="T49"/>
                  </a:cxn>
                  <a:cxn ang="T139">
                    <a:pos x="T50" y="T51"/>
                  </a:cxn>
                  <a:cxn ang="T140">
                    <a:pos x="T52" y="T53"/>
                  </a:cxn>
                  <a:cxn ang="T141">
                    <a:pos x="T54" y="T55"/>
                  </a:cxn>
                  <a:cxn ang="T142">
                    <a:pos x="T56" y="T57"/>
                  </a:cxn>
                  <a:cxn ang="T143">
                    <a:pos x="T58" y="T59"/>
                  </a:cxn>
                  <a:cxn ang="T144">
                    <a:pos x="T60" y="T61"/>
                  </a:cxn>
                  <a:cxn ang="T145">
                    <a:pos x="T62" y="T63"/>
                  </a:cxn>
                  <a:cxn ang="T146">
                    <a:pos x="T64" y="T65"/>
                  </a:cxn>
                  <a:cxn ang="T147">
                    <a:pos x="T66" y="T67"/>
                  </a:cxn>
                  <a:cxn ang="T148">
                    <a:pos x="T68" y="T69"/>
                  </a:cxn>
                  <a:cxn ang="T149">
                    <a:pos x="T70" y="T71"/>
                  </a:cxn>
                  <a:cxn ang="T150">
                    <a:pos x="T72" y="T73"/>
                  </a:cxn>
                  <a:cxn ang="T151">
                    <a:pos x="T74" y="T75"/>
                  </a:cxn>
                  <a:cxn ang="T152">
                    <a:pos x="T76" y="T77"/>
                  </a:cxn>
                  <a:cxn ang="T153">
                    <a:pos x="T78" y="T79"/>
                  </a:cxn>
                  <a:cxn ang="T154">
                    <a:pos x="T80" y="T81"/>
                  </a:cxn>
                  <a:cxn ang="T155">
                    <a:pos x="T82" y="T83"/>
                  </a:cxn>
                  <a:cxn ang="T156">
                    <a:pos x="T84" y="T85"/>
                  </a:cxn>
                  <a:cxn ang="T157">
                    <a:pos x="T86" y="T87"/>
                  </a:cxn>
                  <a:cxn ang="T158">
                    <a:pos x="T88" y="T89"/>
                  </a:cxn>
                  <a:cxn ang="T159">
                    <a:pos x="T90" y="T91"/>
                  </a:cxn>
                  <a:cxn ang="T160">
                    <a:pos x="T92" y="T93"/>
                  </a:cxn>
                  <a:cxn ang="T161">
                    <a:pos x="T94" y="T95"/>
                  </a:cxn>
                  <a:cxn ang="T162">
                    <a:pos x="T96" y="T97"/>
                  </a:cxn>
                  <a:cxn ang="T163">
                    <a:pos x="T98" y="T99"/>
                  </a:cxn>
                  <a:cxn ang="T164">
                    <a:pos x="T100" y="T101"/>
                  </a:cxn>
                  <a:cxn ang="T165">
                    <a:pos x="T102" y="T103"/>
                  </a:cxn>
                  <a:cxn ang="T166">
                    <a:pos x="T104" y="T105"/>
                  </a:cxn>
                  <a:cxn ang="T167">
                    <a:pos x="T106" y="T107"/>
                  </a:cxn>
                  <a:cxn ang="T168">
                    <a:pos x="T108" y="T109"/>
                  </a:cxn>
                  <a:cxn ang="T169">
                    <a:pos x="T110" y="T111"/>
                  </a:cxn>
                  <a:cxn ang="T170">
                    <a:pos x="T112" y="T113"/>
                  </a:cxn>
                </a:cxnLst>
                <a:rect l="T171" t="T172" r="T173" b="T174"/>
                <a:pathLst>
                  <a:path w="893" h="60">
                    <a:moveTo>
                      <a:pt x="0" y="30"/>
                    </a:moveTo>
                    <a:lnTo>
                      <a:pt x="4" y="37"/>
                    </a:lnTo>
                    <a:lnTo>
                      <a:pt x="8" y="43"/>
                    </a:lnTo>
                    <a:lnTo>
                      <a:pt x="11" y="48"/>
                    </a:lnTo>
                    <a:lnTo>
                      <a:pt x="14" y="52"/>
                    </a:lnTo>
                    <a:lnTo>
                      <a:pt x="17" y="55"/>
                    </a:lnTo>
                    <a:lnTo>
                      <a:pt x="20" y="58"/>
                    </a:lnTo>
                    <a:lnTo>
                      <a:pt x="22" y="59"/>
                    </a:lnTo>
                    <a:lnTo>
                      <a:pt x="25" y="60"/>
                    </a:lnTo>
                    <a:lnTo>
                      <a:pt x="27" y="59"/>
                    </a:lnTo>
                    <a:lnTo>
                      <a:pt x="30" y="58"/>
                    </a:lnTo>
                    <a:lnTo>
                      <a:pt x="33" y="55"/>
                    </a:lnTo>
                    <a:lnTo>
                      <a:pt x="36" y="52"/>
                    </a:lnTo>
                    <a:lnTo>
                      <a:pt x="39" y="48"/>
                    </a:lnTo>
                    <a:lnTo>
                      <a:pt x="42" y="43"/>
                    </a:lnTo>
                    <a:lnTo>
                      <a:pt x="46" y="37"/>
                    </a:lnTo>
                    <a:lnTo>
                      <a:pt x="50" y="30"/>
                    </a:lnTo>
                    <a:lnTo>
                      <a:pt x="54" y="23"/>
                    </a:lnTo>
                    <a:lnTo>
                      <a:pt x="57" y="17"/>
                    </a:lnTo>
                    <a:lnTo>
                      <a:pt x="61" y="11"/>
                    </a:lnTo>
                    <a:lnTo>
                      <a:pt x="64" y="7"/>
                    </a:lnTo>
                    <a:lnTo>
                      <a:pt x="67" y="4"/>
                    </a:lnTo>
                    <a:lnTo>
                      <a:pt x="69" y="2"/>
                    </a:lnTo>
                    <a:lnTo>
                      <a:pt x="72" y="0"/>
                    </a:lnTo>
                    <a:lnTo>
                      <a:pt x="74" y="0"/>
                    </a:lnTo>
                    <a:lnTo>
                      <a:pt x="77" y="0"/>
                    </a:lnTo>
                    <a:lnTo>
                      <a:pt x="80" y="2"/>
                    </a:lnTo>
                    <a:lnTo>
                      <a:pt x="82" y="4"/>
                    </a:lnTo>
                    <a:lnTo>
                      <a:pt x="85" y="7"/>
                    </a:lnTo>
                    <a:lnTo>
                      <a:pt x="88" y="11"/>
                    </a:lnTo>
                    <a:lnTo>
                      <a:pt x="92" y="17"/>
                    </a:lnTo>
                    <a:lnTo>
                      <a:pt x="95" y="23"/>
                    </a:lnTo>
                    <a:lnTo>
                      <a:pt x="99" y="30"/>
                    </a:lnTo>
                    <a:lnTo>
                      <a:pt x="103" y="37"/>
                    </a:lnTo>
                    <a:lnTo>
                      <a:pt x="107" y="43"/>
                    </a:lnTo>
                    <a:lnTo>
                      <a:pt x="110" y="48"/>
                    </a:lnTo>
                    <a:lnTo>
                      <a:pt x="113" y="52"/>
                    </a:lnTo>
                    <a:lnTo>
                      <a:pt x="116" y="55"/>
                    </a:lnTo>
                    <a:lnTo>
                      <a:pt x="119" y="58"/>
                    </a:lnTo>
                    <a:lnTo>
                      <a:pt x="122" y="59"/>
                    </a:lnTo>
                    <a:lnTo>
                      <a:pt x="124" y="60"/>
                    </a:lnTo>
                    <a:lnTo>
                      <a:pt x="127" y="59"/>
                    </a:lnTo>
                    <a:lnTo>
                      <a:pt x="129" y="58"/>
                    </a:lnTo>
                    <a:lnTo>
                      <a:pt x="132" y="55"/>
                    </a:lnTo>
                    <a:lnTo>
                      <a:pt x="135" y="52"/>
                    </a:lnTo>
                    <a:lnTo>
                      <a:pt x="138" y="48"/>
                    </a:lnTo>
                    <a:lnTo>
                      <a:pt x="141" y="43"/>
                    </a:lnTo>
                    <a:lnTo>
                      <a:pt x="145" y="37"/>
                    </a:lnTo>
                    <a:lnTo>
                      <a:pt x="149" y="30"/>
                    </a:lnTo>
                    <a:lnTo>
                      <a:pt x="153" y="23"/>
                    </a:lnTo>
                    <a:lnTo>
                      <a:pt x="157" y="17"/>
                    </a:lnTo>
                    <a:lnTo>
                      <a:pt x="160" y="11"/>
                    </a:lnTo>
                    <a:lnTo>
                      <a:pt x="163" y="7"/>
                    </a:lnTo>
                    <a:lnTo>
                      <a:pt x="166" y="4"/>
                    </a:lnTo>
                    <a:lnTo>
                      <a:pt x="169" y="2"/>
                    </a:lnTo>
                    <a:lnTo>
                      <a:pt x="171" y="0"/>
                    </a:lnTo>
                    <a:lnTo>
                      <a:pt x="174" y="0"/>
                    </a:lnTo>
                    <a:lnTo>
                      <a:pt x="176" y="0"/>
                    </a:lnTo>
                    <a:lnTo>
                      <a:pt x="179" y="2"/>
                    </a:lnTo>
                    <a:lnTo>
                      <a:pt x="182" y="4"/>
                    </a:lnTo>
                    <a:lnTo>
                      <a:pt x="184" y="7"/>
                    </a:lnTo>
                    <a:lnTo>
                      <a:pt x="188" y="11"/>
                    </a:lnTo>
                    <a:lnTo>
                      <a:pt x="191" y="17"/>
                    </a:lnTo>
                    <a:lnTo>
                      <a:pt x="195" y="23"/>
                    </a:lnTo>
                    <a:lnTo>
                      <a:pt x="199" y="30"/>
                    </a:lnTo>
                    <a:lnTo>
                      <a:pt x="203" y="37"/>
                    </a:lnTo>
                    <a:lnTo>
                      <a:pt x="206" y="43"/>
                    </a:lnTo>
                    <a:lnTo>
                      <a:pt x="209" y="48"/>
                    </a:lnTo>
                    <a:lnTo>
                      <a:pt x="213" y="52"/>
                    </a:lnTo>
                    <a:lnTo>
                      <a:pt x="215" y="55"/>
                    </a:lnTo>
                    <a:lnTo>
                      <a:pt x="218" y="58"/>
                    </a:lnTo>
                    <a:lnTo>
                      <a:pt x="221" y="59"/>
                    </a:lnTo>
                    <a:lnTo>
                      <a:pt x="223" y="60"/>
                    </a:lnTo>
                    <a:lnTo>
                      <a:pt x="226" y="59"/>
                    </a:lnTo>
                    <a:lnTo>
                      <a:pt x="229" y="58"/>
                    </a:lnTo>
                    <a:lnTo>
                      <a:pt x="231" y="55"/>
                    </a:lnTo>
                    <a:lnTo>
                      <a:pt x="234" y="52"/>
                    </a:lnTo>
                    <a:lnTo>
                      <a:pt x="237" y="48"/>
                    </a:lnTo>
                    <a:lnTo>
                      <a:pt x="241" y="43"/>
                    </a:lnTo>
                    <a:lnTo>
                      <a:pt x="244" y="37"/>
                    </a:lnTo>
                    <a:lnTo>
                      <a:pt x="248" y="30"/>
                    </a:lnTo>
                    <a:lnTo>
                      <a:pt x="252" y="23"/>
                    </a:lnTo>
                    <a:lnTo>
                      <a:pt x="256" y="17"/>
                    </a:lnTo>
                    <a:lnTo>
                      <a:pt x="259" y="11"/>
                    </a:lnTo>
                    <a:lnTo>
                      <a:pt x="262" y="7"/>
                    </a:lnTo>
                    <a:lnTo>
                      <a:pt x="265" y="4"/>
                    </a:lnTo>
                    <a:lnTo>
                      <a:pt x="268" y="2"/>
                    </a:lnTo>
                    <a:lnTo>
                      <a:pt x="270" y="0"/>
                    </a:lnTo>
                    <a:lnTo>
                      <a:pt x="273" y="0"/>
                    </a:lnTo>
                    <a:lnTo>
                      <a:pt x="276" y="0"/>
                    </a:lnTo>
                    <a:lnTo>
                      <a:pt x="278" y="2"/>
                    </a:lnTo>
                    <a:lnTo>
                      <a:pt x="281" y="4"/>
                    </a:lnTo>
                    <a:lnTo>
                      <a:pt x="284" y="7"/>
                    </a:lnTo>
                    <a:lnTo>
                      <a:pt x="287" y="11"/>
                    </a:lnTo>
                    <a:lnTo>
                      <a:pt x="290" y="17"/>
                    </a:lnTo>
                    <a:lnTo>
                      <a:pt x="294" y="23"/>
                    </a:lnTo>
                    <a:lnTo>
                      <a:pt x="298" y="30"/>
                    </a:lnTo>
                    <a:lnTo>
                      <a:pt x="302" y="37"/>
                    </a:lnTo>
                    <a:lnTo>
                      <a:pt x="305" y="43"/>
                    </a:lnTo>
                    <a:lnTo>
                      <a:pt x="309" y="48"/>
                    </a:lnTo>
                    <a:lnTo>
                      <a:pt x="312" y="52"/>
                    </a:lnTo>
                    <a:lnTo>
                      <a:pt x="315" y="55"/>
                    </a:lnTo>
                    <a:lnTo>
                      <a:pt x="317" y="58"/>
                    </a:lnTo>
                    <a:lnTo>
                      <a:pt x="320" y="59"/>
                    </a:lnTo>
                    <a:lnTo>
                      <a:pt x="323" y="60"/>
                    </a:lnTo>
                    <a:lnTo>
                      <a:pt x="325" y="59"/>
                    </a:lnTo>
                    <a:lnTo>
                      <a:pt x="328" y="58"/>
                    </a:lnTo>
                    <a:lnTo>
                      <a:pt x="330" y="55"/>
                    </a:lnTo>
                    <a:lnTo>
                      <a:pt x="333" y="52"/>
                    </a:lnTo>
                    <a:lnTo>
                      <a:pt x="336" y="48"/>
                    </a:lnTo>
                    <a:lnTo>
                      <a:pt x="340" y="43"/>
                    </a:lnTo>
                    <a:lnTo>
                      <a:pt x="343" y="37"/>
                    </a:lnTo>
                    <a:lnTo>
                      <a:pt x="347" y="30"/>
                    </a:lnTo>
                    <a:lnTo>
                      <a:pt x="351" y="23"/>
                    </a:lnTo>
                    <a:lnTo>
                      <a:pt x="355" y="17"/>
                    </a:lnTo>
                    <a:lnTo>
                      <a:pt x="358" y="11"/>
                    </a:lnTo>
                    <a:lnTo>
                      <a:pt x="361" y="7"/>
                    </a:lnTo>
                    <a:lnTo>
                      <a:pt x="364" y="4"/>
                    </a:lnTo>
                    <a:lnTo>
                      <a:pt x="367" y="2"/>
                    </a:lnTo>
                    <a:lnTo>
                      <a:pt x="370" y="0"/>
                    </a:lnTo>
                    <a:lnTo>
                      <a:pt x="372" y="0"/>
                    </a:lnTo>
                    <a:lnTo>
                      <a:pt x="375" y="0"/>
                    </a:lnTo>
                    <a:lnTo>
                      <a:pt x="377" y="2"/>
                    </a:lnTo>
                    <a:lnTo>
                      <a:pt x="380" y="4"/>
                    </a:lnTo>
                    <a:lnTo>
                      <a:pt x="383" y="7"/>
                    </a:lnTo>
                    <a:lnTo>
                      <a:pt x="386" y="11"/>
                    </a:lnTo>
                    <a:lnTo>
                      <a:pt x="389" y="17"/>
                    </a:lnTo>
                    <a:lnTo>
                      <a:pt x="393" y="23"/>
                    </a:lnTo>
                    <a:lnTo>
                      <a:pt x="397" y="30"/>
                    </a:lnTo>
                    <a:lnTo>
                      <a:pt x="401" y="37"/>
                    </a:lnTo>
                    <a:lnTo>
                      <a:pt x="405" y="43"/>
                    </a:lnTo>
                    <a:lnTo>
                      <a:pt x="408" y="48"/>
                    </a:lnTo>
                    <a:lnTo>
                      <a:pt x="411" y="52"/>
                    </a:lnTo>
                    <a:lnTo>
                      <a:pt x="414" y="55"/>
                    </a:lnTo>
                    <a:lnTo>
                      <a:pt x="417" y="58"/>
                    </a:lnTo>
                    <a:lnTo>
                      <a:pt x="419" y="59"/>
                    </a:lnTo>
                    <a:lnTo>
                      <a:pt x="422" y="60"/>
                    </a:lnTo>
                    <a:lnTo>
                      <a:pt x="424" y="59"/>
                    </a:lnTo>
                    <a:lnTo>
                      <a:pt x="427" y="58"/>
                    </a:lnTo>
                    <a:lnTo>
                      <a:pt x="430" y="55"/>
                    </a:lnTo>
                    <a:lnTo>
                      <a:pt x="433" y="52"/>
                    </a:lnTo>
                    <a:lnTo>
                      <a:pt x="436" y="48"/>
                    </a:lnTo>
                    <a:lnTo>
                      <a:pt x="439" y="43"/>
                    </a:lnTo>
                    <a:lnTo>
                      <a:pt x="443" y="37"/>
                    </a:lnTo>
                    <a:lnTo>
                      <a:pt x="447" y="30"/>
                    </a:lnTo>
                    <a:lnTo>
                      <a:pt x="451" y="23"/>
                    </a:lnTo>
                    <a:lnTo>
                      <a:pt x="454" y="17"/>
                    </a:lnTo>
                    <a:lnTo>
                      <a:pt x="458" y="11"/>
                    </a:lnTo>
                    <a:lnTo>
                      <a:pt x="461" y="7"/>
                    </a:lnTo>
                    <a:lnTo>
                      <a:pt x="464" y="4"/>
                    </a:lnTo>
                    <a:lnTo>
                      <a:pt x="466" y="2"/>
                    </a:lnTo>
                    <a:lnTo>
                      <a:pt x="469" y="0"/>
                    </a:lnTo>
                    <a:lnTo>
                      <a:pt x="471" y="0"/>
                    </a:lnTo>
                    <a:lnTo>
                      <a:pt x="474" y="0"/>
                    </a:lnTo>
                    <a:lnTo>
                      <a:pt x="477" y="2"/>
                    </a:lnTo>
                    <a:lnTo>
                      <a:pt x="479" y="4"/>
                    </a:lnTo>
                    <a:lnTo>
                      <a:pt x="482" y="7"/>
                    </a:lnTo>
                    <a:lnTo>
                      <a:pt x="485" y="11"/>
                    </a:lnTo>
                    <a:lnTo>
                      <a:pt x="489" y="17"/>
                    </a:lnTo>
                    <a:lnTo>
                      <a:pt x="492" y="23"/>
                    </a:lnTo>
                    <a:lnTo>
                      <a:pt x="496" y="30"/>
                    </a:lnTo>
                    <a:lnTo>
                      <a:pt x="500" y="37"/>
                    </a:lnTo>
                    <a:lnTo>
                      <a:pt x="504" y="43"/>
                    </a:lnTo>
                    <a:lnTo>
                      <a:pt x="507" y="48"/>
                    </a:lnTo>
                    <a:lnTo>
                      <a:pt x="510" y="52"/>
                    </a:lnTo>
                    <a:lnTo>
                      <a:pt x="513" y="55"/>
                    </a:lnTo>
                    <a:lnTo>
                      <a:pt x="516" y="58"/>
                    </a:lnTo>
                    <a:lnTo>
                      <a:pt x="519" y="59"/>
                    </a:lnTo>
                    <a:lnTo>
                      <a:pt x="521" y="60"/>
                    </a:lnTo>
                    <a:lnTo>
                      <a:pt x="524" y="59"/>
                    </a:lnTo>
                    <a:lnTo>
                      <a:pt x="526" y="58"/>
                    </a:lnTo>
                    <a:lnTo>
                      <a:pt x="529" y="55"/>
                    </a:lnTo>
                    <a:lnTo>
                      <a:pt x="532" y="52"/>
                    </a:lnTo>
                    <a:lnTo>
                      <a:pt x="535" y="48"/>
                    </a:lnTo>
                    <a:lnTo>
                      <a:pt x="538" y="43"/>
                    </a:lnTo>
                    <a:lnTo>
                      <a:pt x="542" y="37"/>
                    </a:lnTo>
                    <a:lnTo>
                      <a:pt x="546" y="30"/>
                    </a:lnTo>
                    <a:lnTo>
                      <a:pt x="550" y="23"/>
                    </a:lnTo>
                    <a:lnTo>
                      <a:pt x="554" y="17"/>
                    </a:lnTo>
                    <a:lnTo>
                      <a:pt x="557" y="11"/>
                    </a:lnTo>
                    <a:lnTo>
                      <a:pt x="560" y="7"/>
                    </a:lnTo>
                    <a:lnTo>
                      <a:pt x="563" y="4"/>
                    </a:lnTo>
                    <a:lnTo>
                      <a:pt x="566" y="2"/>
                    </a:lnTo>
                    <a:lnTo>
                      <a:pt x="568" y="0"/>
                    </a:lnTo>
                    <a:lnTo>
                      <a:pt x="571" y="0"/>
                    </a:lnTo>
                    <a:lnTo>
                      <a:pt x="573" y="0"/>
                    </a:lnTo>
                    <a:lnTo>
                      <a:pt x="576" y="2"/>
                    </a:lnTo>
                    <a:lnTo>
                      <a:pt x="579" y="4"/>
                    </a:lnTo>
                    <a:lnTo>
                      <a:pt x="582" y="7"/>
                    </a:lnTo>
                    <a:lnTo>
                      <a:pt x="585" y="11"/>
                    </a:lnTo>
                    <a:lnTo>
                      <a:pt x="588" y="17"/>
                    </a:lnTo>
                    <a:lnTo>
                      <a:pt x="592" y="23"/>
                    </a:lnTo>
                    <a:lnTo>
                      <a:pt x="596" y="30"/>
                    </a:lnTo>
                    <a:lnTo>
                      <a:pt x="600" y="37"/>
                    </a:lnTo>
                    <a:lnTo>
                      <a:pt x="603" y="43"/>
                    </a:lnTo>
                    <a:lnTo>
                      <a:pt x="607" y="48"/>
                    </a:lnTo>
                    <a:lnTo>
                      <a:pt x="610" y="52"/>
                    </a:lnTo>
                    <a:lnTo>
                      <a:pt x="612" y="55"/>
                    </a:lnTo>
                    <a:lnTo>
                      <a:pt x="615" y="58"/>
                    </a:lnTo>
                    <a:lnTo>
                      <a:pt x="618" y="59"/>
                    </a:lnTo>
                    <a:lnTo>
                      <a:pt x="620" y="60"/>
                    </a:lnTo>
                    <a:lnTo>
                      <a:pt x="623" y="59"/>
                    </a:lnTo>
                    <a:lnTo>
                      <a:pt x="626" y="58"/>
                    </a:lnTo>
                    <a:lnTo>
                      <a:pt x="628" y="55"/>
                    </a:lnTo>
                    <a:lnTo>
                      <a:pt x="631" y="52"/>
                    </a:lnTo>
                    <a:lnTo>
                      <a:pt x="634" y="48"/>
                    </a:lnTo>
                    <a:lnTo>
                      <a:pt x="638" y="43"/>
                    </a:lnTo>
                    <a:lnTo>
                      <a:pt x="641" y="37"/>
                    </a:lnTo>
                    <a:lnTo>
                      <a:pt x="645" y="30"/>
                    </a:lnTo>
                    <a:lnTo>
                      <a:pt x="649" y="23"/>
                    </a:lnTo>
                    <a:lnTo>
                      <a:pt x="653" y="17"/>
                    </a:lnTo>
                    <a:lnTo>
                      <a:pt x="656" y="11"/>
                    </a:lnTo>
                    <a:lnTo>
                      <a:pt x="659" y="7"/>
                    </a:lnTo>
                    <a:lnTo>
                      <a:pt x="662" y="4"/>
                    </a:lnTo>
                    <a:lnTo>
                      <a:pt x="665" y="2"/>
                    </a:lnTo>
                    <a:lnTo>
                      <a:pt x="667" y="0"/>
                    </a:lnTo>
                    <a:lnTo>
                      <a:pt x="670" y="0"/>
                    </a:lnTo>
                    <a:lnTo>
                      <a:pt x="673" y="0"/>
                    </a:lnTo>
                    <a:lnTo>
                      <a:pt x="675" y="2"/>
                    </a:lnTo>
                    <a:lnTo>
                      <a:pt x="678" y="4"/>
                    </a:lnTo>
                    <a:lnTo>
                      <a:pt x="681" y="7"/>
                    </a:lnTo>
                    <a:lnTo>
                      <a:pt x="684" y="11"/>
                    </a:lnTo>
                    <a:lnTo>
                      <a:pt x="687" y="17"/>
                    </a:lnTo>
                    <a:lnTo>
                      <a:pt x="691" y="23"/>
                    </a:lnTo>
                    <a:lnTo>
                      <a:pt x="695" y="30"/>
                    </a:lnTo>
                    <a:lnTo>
                      <a:pt x="699" y="37"/>
                    </a:lnTo>
                    <a:lnTo>
                      <a:pt x="702" y="43"/>
                    </a:lnTo>
                    <a:lnTo>
                      <a:pt x="706" y="48"/>
                    </a:lnTo>
                    <a:lnTo>
                      <a:pt x="709" y="52"/>
                    </a:lnTo>
                    <a:lnTo>
                      <a:pt x="712" y="55"/>
                    </a:lnTo>
                    <a:lnTo>
                      <a:pt x="714" y="58"/>
                    </a:lnTo>
                    <a:lnTo>
                      <a:pt x="717" y="59"/>
                    </a:lnTo>
                    <a:lnTo>
                      <a:pt x="720" y="60"/>
                    </a:lnTo>
                    <a:lnTo>
                      <a:pt x="722" y="59"/>
                    </a:lnTo>
                    <a:lnTo>
                      <a:pt x="725" y="58"/>
                    </a:lnTo>
                    <a:lnTo>
                      <a:pt x="728" y="55"/>
                    </a:lnTo>
                    <a:lnTo>
                      <a:pt x="730" y="52"/>
                    </a:lnTo>
                    <a:lnTo>
                      <a:pt x="733" y="48"/>
                    </a:lnTo>
                    <a:lnTo>
                      <a:pt x="737" y="43"/>
                    </a:lnTo>
                    <a:lnTo>
                      <a:pt x="740" y="37"/>
                    </a:lnTo>
                    <a:lnTo>
                      <a:pt x="744" y="30"/>
                    </a:lnTo>
                    <a:lnTo>
                      <a:pt x="748" y="23"/>
                    </a:lnTo>
                    <a:lnTo>
                      <a:pt x="752" y="17"/>
                    </a:lnTo>
                    <a:lnTo>
                      <a:pt x="755" y="11"/>
                    </a:lnTo>
                    <a:lnTo>
                      <a:pt x="758" y="7"/>
                    </a:lnTo>
                    <a:lnTo>
                      <a:pt x="761" y="4"/>
                    </a:lnTo>
                    <a:lnTo>
                      <a:pt x="764" y="2"/>
                    </a:lnTo>
                    <a:lnTo>
                      <a:pt x="767" y="0"/>
                    </a:lnTo>
                    <a:lnTo>
                      <a:pt x="769" y="0"/>
                    </a:lnTo>
                    <a:lnTo>
                      <a:pt x="772" y="0"/>
                    </a:lnTo>
                    <a:lnTo>
                      <a:pt x="774" y="2"/>
                    </a:lnTo>
                    <a:lnTo>
                      <a:pt x="777" y="4"/>
                    </a:lnTo>
                    <a:lnTo>
                      <a:pt x="780" y="7"/>
                    </a:lnTo>
                    <a:lnTo>
                      <a:pt x="783" y="11"/>
                    </a:lnTo>
                    <a:lnTo>
                      <a:pt x="786" y="17"/>
                    </a:lnTo>
                    <a:lnTo>
                      <a:pt x="790" y="23"/>
                    </a:lnTo>
                    <a:lnTo>
                      <a:pt x="794" y="30"/>
                    </a:lnTo>
                    <a:lnTo>
                      <a:pt x="798" y="37"/>
                    </a:lnTo>
                    <a:lnTo>
                      <a:pt x="802" y="43"/>
                    </a:lnTo>
                    <a:lnTo>
                      <a:pt x="805" y="48"/>
                    </a:lnTo>
                    <a:lnTo>
                      <a:pt x="808" y="52"/>
                    </a:lnTo>
                    <a:lnTo>
                      <a:pt x="811" y="55"/>
                    </a:lnTo>
                    <a:lnTo>
                      <a:pt x="814" y="58"/>
                    </a:lnTo>
                    <a:lnTo>
                      <a:pt x="816" y="59"/>
                    </a:lnTo>
                    <a:lnTo>
                      <a:pt x="819" y="60"/>
                    </a:lnTo>
                    <a:lnTo>
                      <a:pt x="821" y="59"/>
                    </a:lnTo>
                    <a:lnTo>
                      <a:pt x="824" y="58"/>
                    </a:lnTo>
                    <a:lnTo>
                      <a:pt x="827" y="55"/>
                    </a:lnTo>
                    <a:lnTo>
                      <a:pt x="830" y="52"/>
                    </a:lnTo>
                    <a:lnTo>
                      <a:pt x="833" y="48"/>
                    </a:lnTo>
                    <a:lnTo>
                      <a:pt x="836" y="43"/>
                    </a:lnTo>
                    <a:lnTo>
                      <a:pt x="840" y="37"/>
                    </a:lnTo>
                    <a:lnTo>
                      <a:pt x="844" y="30"/>
                    </a:lnTo>
                    <a:lnTo>
                      <a:pt x="848" y="23"/>
                    </a:lnTo>
                    <a:lnTo>
                      <a:pt x="851" y="17"/>
                    </a:lnTo>
                    <a:lnTo>
                      <a:pt x="855" y="11"/>
                    </a:lnTo>
                    <a:lnTo>
                      <a:pt x="858" y="7"/>
                    </a:lnTo>
                    <a:lnTo>
                      <a:pt x="861" y="4"/>
                    </a:lnTo>
                    <a:lnTo>
                      <a:pt x="863" y="2"/>
                    </a:lnTo>
                    <a:lnTo>
                      <a:pt x="866" y="0"/>
                    </a:lnTo>
                    <a:lnTo>
                      <a:pt x="869" y="0"/>
                    </a:lnTo>
                    <a:lnTo>
                      <a:pt x="871" y="0"/>
                    </a:lnTo>
                    <a:lnTo>
                      <a:pt x="874" y="2"/>
                    </a:lnTo>
                    <a:lnTo>
                      <a:pt x="876" y="4"/>
                    </a:lnTo>
                    <a:lnTo>
                      <a:pt x="879" y="7"/>
                    </a:lnTo>
                    <a:lnTo>
                      <a:pt x="882" y="11"/>
                    </a:lnTo>
                    <a:lnTo>
                      <a:pt x="886" y="17"/>
                    </a:lnTo>
                    <a:lnTo>
                      <a:pt x="889" y="23"/>
                    </a:lnTo>
                    <a:lnTo>
                      <a:pt x="893" y="30"/>
                    </a:lnTo>
                  </a:path>
                </a:pathLst>
              </a:custGeom>
              <a:noFill/>
              <a:ln w="19050">
                <a:solidFill>
                  <a:srgbClr val="C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5179" name="Freeform 203">
                <a:extLst>
                  <a:ext uri="{FF2B5EF4-FFF2-40B4-BE49-F238E27FC236}">
                    <a16:creationId xmlns:a16="http://schemas.microsoft.com/office/drawing/2014/main" id="{C227531D-9FBD-4285-99DC-EEBED8FABBE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219369" y="1441489"/>
                <a:ext cx="1258888" cy="84137"/>
              </a:xfrm>
              <a:custGeom>
                <a:avLst/>
                <a:gdLst>
                  <a:gd name="T0" fmla="*/ 2147483646 w 893"/>
                  <a:gd name="T1" fmla="*/ 2147483646 h 60"/>
                  <a:gd name="T2" fmla="*/ 2147483646 w 893"/>
                  <a:gd name="T3" fmla="*/ 2147483646 h 60"/>
                  <a:gd name="T4" fmla="*/ 2147483646 w 893"/>
                  <a:gd name="T5" fmla="*/ 2147483646 h 60"/>
                  <a:gd name="T6" fmla="*/ 2147483646 w 893"/>
                  <a:gd name="T7" fmla="*/ 2147483646 h 60"/>
                  <a:gd name="T8" fmla="*/ 2147483646 w 893"/>
                  <a:gd name="T9" fmla="*/ 0 h 60"/>
                  <a:gd name="T10" fmla="*/ 2147483646 w 893"/>
                  <a:gd name="T11" fmla="*/ 2147483646 h 60"/>
                  <a:gd name="T12" fmla="*/ 2147483646 w 893"/>
                  <a:gd name="T13" fmla="*/ 2147483646 h 60"/>
                  <a:gd name="T14" fmla="*/ 2147483646 w 893"/>
                  <a:gd name="T15" fmla="*/ 2147483646 h 60"/>
                  <a:gd name="T16" fmla="*/ 2147483646 w 893"/>
                  <a:gd name="T17" fmla="*/ 2147483646 h 60"/>
                  <a:gd name="T18" fmla="*/ 2147483646 w 893"/>
                  <a:gd name="T19" fmla="*/ 2147483646 h 60"/>
                  <a:gd name="T20" fmla="*/ 2147483646 w 893"/>
                  <a:gd name="T21" fmla="*/ 2147483646 h 60"/>
                  <a:gd name="T22" fmla="*/ 2147483646 w 893"/>
                  <a:gd name="T23" fmla="*/ 2147483646 h 60"/>
                  <a:gd name="T24" fmla="*/ 2147483646 w 893"/>
                  <a:gd name="T25" fmla="*/ 2147483646 h 60"/>
                  <a:gd name="T26" fmla="*/ 2147483646 w 893"/>
                  <a:gd name="T27" fmla="*/ 2147483646 h 60"/>
                  <a:gd name="T28" fmla="*/ 2147483646 w 893"/>
                  <a:gd name="T29" fmla="*/ 2147483646 h 60"/>
                  <a:gd name="T30" fmla="*/ 2147483646 w 893"/>
                  <a:gd name="T31" fmla="*/ 2147483646 h 60"/>
                  <a:gd name="T32" fmla="*/ 2147483646 w 893"/>
                  <a:gd name="T33" fmla="*/ 2147483646 h 60"/>
                  <a:gd name="T34" fmla="*/ 2147483646 w 893"/>
                  <a:gd name="T35" fmla="*/ 0 h 60"/>
                  <a:gd name="T36" fmla="*/ 2147483646 w 893"/>
                  <a:gd name="T37" fmla="*/ 2147483646 h 60"/>
                  <a:gd name="T38" fmla="*/ 2147483646 w 893"/>
                  <a:gd name="T39" fmla="*/ 2147483646 h 60"/>
                  <a:gd name="T40" fmla="*/ 2147483646 w 893"/>
                  <a:gd name="T41" fmla="*/ 2147483646 h 60"/>
                  <a:gd name="T42" fmla="*/ 2147483646 w 893"/>
                  <a:gd name="T43" fmla="*/ 2147483646 h 60"/>
                  <a:gd name="T44" fmla="*/ 2147483646 w 893"/>
                  <a:gd name="T45" fmla="*/ 2147483646 h 60"/>
                  <a:gd name="T46" fmla="*/ 2147483646 w 893"/>
                  <a:gd name="T47" fmla="*/ 0 h 60"/>
                  <a:gd name="T48" fmla="*/ 2147483646 w 893"/>
                  <a:gd name="T49" fmla="*/ 2147483646 h 60"/>
                  <a:gd name="T50" fmla="*/ 2147483646 w 893"/>
                  <a:gd name="T51" fmla="*/ 2147483646 h 60"/>
                  <a:gd name="T52" fmla="*/ 2147483646 w 893"/>
                  <a:gd name="T53" fmla="*/ 2147483646 h 60"/>
                  <a:gd name="T54" fmla="*/ 2147483646 w 893"/>
                  <a:gd name="T55" fmla="*/ 2147483646 h 60"/>
                  <a:gd name="T56" fmla="*/ 2147483646 w 893"/>
                  <a:gd name="T57" fmla="*/ 2147483646 h 60"/>
                  <a:gd name="T58" fmla="*/ 2147483646 w 893"/>
                  <a:gd name="T59" fmla="*/ 2147483646 h 60"/>
                  <a:gd name="T60" fmla="*/ 2147483646 w 893"/>
                  <a:gd name="T61" fmla="*/ 2147483646 h 60"/>
                  <a:gd name="T62" fmla="*/ 2147483646 w 893"/>
                  <a:gd name="T63" fmla="*/ 2147483646 h 60"/>
                  <a:gd name="T64" fmla="*/ 2147483646 w 893"/>
                  <a:gd name="T65" fmla="*/ 2147483646 h 60"/>
                  <a:gd name="T66" fmla="*/ 2147483646 w 893"/>
                  <a:gd name="T67" fmla="*/ 2147483646 h 60"/>
                  <a:gd name="T68" fmla="*/ 2147483646 w 893"/>
                  <a:gd name="T69" fmla="*/ 2147483646 h 60"/>
                  <a:gd name="T70" fmla="*/ 2147483646 w 893"/>
                  <a:gd name="T71" fmla="*/ 2147483646 h 60"/>
                  <a:gd name="T72" fmla="*/ 2147483646 w 893"/>
                  <a:gd name="T73" fmla="*/ 0 h 60"/>
                  <a:gd name="T74" fmla="*/ 2147483646 w 893"/>
                  <a:gd name="T75" fmla="*/ 2147483646 h 60"/>
                  <a:gd name="T76" fmla="*/ 2147483646 w 893"/>
                  <a:gd name="T77" fmla="*/ 2147483646 h 60"/>
                  <a:gd name="T78" fmla="*/ 2147483646 w 893"/>
                  <a:gd name="T79" fmla="*/ 2147483646 h 60"/>
                  <a:gd name="T80" fmla="*/ 2147483646 w 893"/>
                  <a:gd name="T81" fmla="*/ 2147483646 h 60"/>
                  <a:gd name="T82" fmla="*/ 2147483646 w 893"/>
                  <a:gd name="T83" fmla="*/ 2147483646 h 60"/>
                  <a:gd name="T84" fmla="*/ 2147483646 w 893"/>
                  <a:gd name="T85" fmla="*/ 2147483646 h 60"/>
                  <a:gd name="T86" fmla="*/ 2147483646 w 893"/>
                  <a:gd name="T87" fmla="*/ 2147483646 h 60"/>
                  <a:gd name="T88" fmla="*/ 2147483646 w 893"/>
                  <a:gd name="T89" fmla="*/ 2147483646 h 60"/>
                  <a:gd name="T90" fmla="*/ 2147483646 w 893"/>
                  <a:gd name="T91" fmla="*/ 2147483646 h 60"/>
                  <a:gd name="T92" fmla="*/ 2147483646 w 893"/>
                  <a:gd name="T93" fmla="*/ 2147483646 h 60"/>
                  <a:gd name="T94" fmla="*/ 2147483646 w 893"/>
                  <a:gd name="T95" fmla="*/ 2147483646 h 60"/>
                  <a:gd name="T96" fmla="*/ 2147483646 w 893"/>
                  <a:gd name="T97" fmla="*/ 2147483646 h 60"/>
                  <a:gd name="T98" fmla="*/ 2147483646 w 893"/>
                  <a:gd name="T99" fmla="*/ 0 h 60"/>
                  <a:gd name="T100" fmla="*/ 2147483646 w 893"/>
                  <a:gd name="T101" fmla="*/ 2147483646 h 60"/>
                  <a:gd name="T102" fmla="*/ 2147483646 w 893"/>
                  <a:gd name="T103" fmla="*/ 2147483646 h 60"/>
                  <a:gd name="T104" fmla="*/ 2147483646 w 893"/>
                  <a:gd name="T105" fmla="*/ 2147483646 h 60"/>
                  <a:gd name="T106" fmla="*/ 2147483646 w 893"/>
                  <a:gd name="T107" fmla="*/ 2147483646 h 60"/>
                  <a:gd name="T108" fmla="*/ 2147483646 w 893"/>
                  <a:gd name="T109" fmla="*/ 2147483646 h 60"/>
                  <a:gd name="T110" fmla="*/ 2147483646 w 893"/>
                  <a:gd name="T111" fmla="*/ 0 h 60"/>
                  <a:gd name="T112" fmla="*/ 2147483646 w 893"/>
                  <a:gd name="T113" fmla="*/ 2147483646 h 60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w 893"/>
                  <a:gd name="T172" fmla="*/ 0 h 60"/>
                  <a:gd name="T173" fmla="*/ 893 w 893"/>
                  <a:gd name="T174" fmla="*/ 60 h 60"/>
                </a:gdLst>
                <a:ahLst/>
                <a:cxnLst>
                  <a:cxn ang="T114">
                    <a:pos x="T0" y="T1"/>
                  </a:cxn>
                  <a:cxn ang="T115">
                    <a:pos x="T2" y="T3"/>
                  </a:cxn>
                  <a:cxn ang="T116">
                    <a:pos x="T4" y="T5"/>
                  </a:cxn>
                  <a:cxn ang="T117">
                    <a:pos x="T6" y="T7"/>
                  </a:cxn>
                  <a:cxn ang="T118">
                    <a:pos x="T8" y="T9"/>
                  </a:cxn>
                  <a:cxn ang="T119">
                    <a:pos x="T10" y="T11"/>
                  </a:cxn>
                  <a:cxn ang="T120">
                    <a:pos x="T12" y="T13"/>
                  </a:cxn>
                  <a:cxn ang="T121">
                    <a:pos x="T14" y="T15"/>
                  </a:cxn>
                  <a:cxn ang="T122">
                    <a:pos x="T16" y="T17"/>
                  </a:cxn>
                  <a:cxn ang="T123">
                    <a:pos x="T18" y="T19"/>
                  </a:cxn>
                  <a:cxn ang="T124">
                    <a:pos x="T20" y="T21"/>
                  </a:cxn>
                  <a:cxn ang="T125">
                    <a:pos x="T22" y="T23"/>
                  </a:cxn>
                  <a:cxn ang="T126">
                    <a:pos x="T24" y="T25"/>
                  </a:cxn>
                  <a:cxn ang="T127">
                    <a:pos x="T26" y="T27"/>
                  </a:cxn>
                  <a:cxn ang="T128">
                    <a:pos x="T28" y="T29"/>
                  </a:cxn>
                  <a:cxn ang="T129">
                    <a:pos x="T30" y="T31"/>
                  </a:cxn>
                  <a:cxn ang="T130">
                    <a:pos x="T32" y="T33"/>
                  </a:cxn>
                  <a:cxn ang="T131">
                    <a:pos x="T34" y="T35"/>
                  </a:cxn>
                  <a:cxn ang="T132">
                    <a:pos x="T36" y="T37"/>
                  </a:cxn>
                  <a:cxn ang="T133">
                    <a:pos x="T38" y="T39"/>
                  </a:cxn>
                  <a:cxn ang="T134">
                    <a:pos x="T40" y="T41"/>
                  </a:cxn>
                  <a:cxn ang="T135">
                    <a:pos x="T42" y="T43"/>
                  </a:cxn>
                  <a:cxn ang="T136">
                    <a:pos x="T44" y="T45"/>
                  </a:cxn>
                  <a:cxn ang="T137">
                    <a:pos x="T46" y="T47"/>
                  </a:cxn>
                  <a:cxn ang="T138">
                    <a:pos x="T48" y="T49"/>
                  </a:cxn>
                  <a:cxn ang="T139">
                    <a:pos x="T50" y="T51"/>
                  </a:cxn>
                  <a:cxn ang="T140">
                    <a:pos x="T52" y="T53"/>
                  </a:cxn>
                  <a:cxn ang="T141">
                    <a:pos x="T54" y="T55"/>
                  </a:cxn>
                  <a:cxn ang="T142">
                    <a:pos x="T56" y="T57"/>
                  </a:cxn>
                  <a:cxn ang="T143">
                    <a:pos x="T58" y="T59"/>
                  </a:cxn>
                  <a:cxn ang="T144">
                    <a:pos x="T60" y="T61"/>
                  </a:cxn>
                  <a:cxn ang="T145">
                    <a:pos x="T62" y="T63"/>
                  </a:cxn>
                  <a:cxn ang="T146">
                    <a:pos x="T64" y="T65"/>
                  </a:cxn>
                  <a:cxn ang="T147">
                    <a:pos x="T66" y="T67"/>
                  </a:cxn>
                  <a:cxn ang="T148">
                    <a:pos x="T68" y="T69"/>
                  </a:cxn>
                  <a:cxn ang="T149">
                    <a:pos x="T70" y="T71"/>
                  </a:cxn>
                  <a:cxn ang="T150">
                    <a:pos x="T72" y="T73"/>
                  </a:cxn>
                  <a:cxn ang="T151">
                    <a:pos x="T74" y="T75"/>
                  </a:cxn>
                  <a:cxn ang="T152">
                    <a:pos x="T76" y="T77"/>
                  </a:cxn>
                  <a:cxn ang="T153">
                    <a:pos x="T78" y="T79"/>
                  </a:cxn>
                  <a:cxn ang="T154">
                    <a:pos x="T80" y="T81"/>
                  </a:cxn>
                  <a:cxn ang="T155">
                    <a:pos x="T82" y="T83"/>
                  </a:cxn>
                  <a:cxn ang="T156">
                    <a:pos x="T84" y="T85"/>
                  </a:cxn>
                  <a:cxn ang="T157">
                    <a:pos x="T86" y="T87"/>
                  </a:cxn>
                  <a:cxn ang="T158">
                    <a:pos x="T88" y="T89"/>
                  </a:cxn>
                  <a:cxn ang="T159">
                    <a:pos x="T90" y="T91"/>
                  </a:cxn>
                  <a:cxn ang="T160">
                    <a:pos x="T92" y="T93"/>
                  </a:cxn>
                  <a:cxn ang="T161">
                    <a:pos x="T94" y="T95"/>
                  </a:cxn>
                  <a:cxn ang="T162">
                    <a:pos x="T96" y="T97"/>
                  </a:cxn>
                  <a:cxn ang="T163">
                    <a:pos x="T98" y="T99"/>
                  </a:cxn>
                  <a:cxn ang="T164">
                    <a:pos x="T100" y="T101"/>
                  </a:cxn>
                  <a:cxn ang="T165">
                    <a:pos x="T102" y="T103"/>
                  </a:cxn>
                  <a:cxn ang="T166">
                    <a:pos x="T104" y="T105"/>
                  </a:cxn>
                  <a:cxn ang="T167">
                    <a:pos x="T106" y="T107"/>
                  </a:cxn>
                  <a:cxn ang="T168">
                    <a:pos x="T108" y="T109"/>
                  </a:cxn>
                  <a:cxn ang="T169">
                    <a:pos x="T110" y="T111"/>
                  </a:cxn>
                  <a:cxn ang="T170">
                    <a:pos x="T112" y="T113"/>
                  </a:cxn>
                </a:cxnLst>
                <a:rect l="T171" t="T172" r="T173" b="T174"/>
                <a:pathLst>
                  <a:path w="893" h="60">
                    <a:moveTo>
                      <a:pt x="0" y="30"/>
                    </a:moveTo>
                    <a:lnTo>
                      <a:pt x="4" y="37"/>
                    </a:lnTo>
                    <a:lnTo>
                      <a:pt x="8" y="43"/>
                    </a:lnTo>
                    <a:lnTo>
                      <a:pt x="11" y="48"/>
                    </a:lnTo>
                    <a:lnTo>
                      <a:pt x="14" y="52"/>
                    </a:lnTo>
                    <a:lnTo>
                      <a:pt x="17" y="55"/>
                    </a:lnTo>
                    <a:lnTo>
                      <a:pt x="20" y="58"/>
                    </a:lnTo>
                    <a:lnTo>
                      <a:pt x="22" y="59"/>
                    </a:lnTo>
                    <a:lnTo>
                      <a:pt x="25" y="60"/>
                    </a:lnTo>
                    <a:lnTo>
                      <a:pt x="27" y="59"/>
                    </a:lnTo>
                    <a:lnTo>
                      <a:pt x="30" y="58"/>
                    </a:lnTo>
                    <a:lnTo>
                      <a:pt x="33" y="55"/>
                    </a:lnTo>
                    <a:lnTo>
                      <a:pt x="36" y="52"/>
                    </a:lnTo>
                    <a:lnTo>
                      <a:pt x="39" y="48"/>
                    </a:lnTo>
                    <a:lnTo>
                      <a:pt x="42" y="43"/>
                    </a:lnTo>
                    <a:lnTo>
                      <a:pt x="46" y="37"/>
                    </a:lnTo>
                    <a:lnTo>
                      <a:pt x="50" y="30"/>
                    </a:lnTo>
                    <a:lnTo>
                      <a:pt x="54" y="23"/>
                    </a:lnTo>
                    <a:lnTo>
                      <a:pt x="57" y="17"/>
                    </a:lnTo>
                    <a:lnTo>
                      <a:pt x="61" y="11"/>
                    </a:lnTo>
                    <a:lnTo>
                      <a:pt x="64" y="7"/>
                    </a:lnTo>
                    <a:lnTo>
                      <a:pt x="67" y="4"/>
                    </a:lnTo>
                    <a:lnTo>
                      <a:pt x="69" y="2"/>
                    </a:lnTo>
                    <a:lnTo>
                      <a:pt x="72" y="0"/>
                    </a:lnTo>
                    <a:lnTo>
                      <a:pt x="74" y="0"/>
                    </a:lnTo>
                    <a:lnTo>
                      <a:pt x="77" y="0"/>
                    </a:lnTo>
                    <a:lnTo>
                      <a:pt x="80" y="2"/>
                    </a:lnTo>
                    <a:lnTo>
                      <a:pt x="82" y="4"/>
                    </a:lnTo>
                    <a:lnTo>
                      <a:pt x="85" y="7"/>
                    </a:lnTo>
                    <a:lnTo>
                      <a:pt x="88" y="11"/>
                    </a:lnTo>
                    <a:lnTo>
                      <a:pt x="92" y="17"/>
                    </a:lnTo>
                    <a:lnTo>
                      <a:pt x="95" y="23"/>
                    </a:lnTo>
                    <a:lnTo>
                      <a:pt x="99" y="30"/>
                    </a:lnTo>
                    <a:lnTo>
                      <a:pt x="103" y="37"/>
                    </a:lnTo>
                    <a:lnTo>
                      <a:pt x="107" y="43"/>
                    </a:lnTo>
                    <a:lnTo>
                      <a:pt x="110" y="48"/>
                    </a:lnTo>
                    <a:lnTo>
                      <a:pt x="113" y="52"/>
                    </a:lnTo>
                    <a:lnTo>
                      <a:pt x="116" y="55"/>
                    </a:lnTo>
                    <a:lnTo>
                      <a:pt x="119" y="58"/>
                    </a:lnTo>
                    <a:lnTo>
                      <a:pt x="122" y="59"/>
                    </a:lnTo>
                    <a:lnTo>
                      <a:pt x="124" y="60"/>
                    </a:lnTo>
                    <a:lnTo>
                      <a:pt x="127" y="59"/>
                    </a:lnTo>
                    <a:lnTo>
                      <a:pt x="129" y="58"/>
                    </a:lnTo>
                    <a:lnTo>
                      <a:pt x="132" y="55"/>
                    </a:lnTo>
                    <a:lnTo>
                      <a:pt x="135" y="52"/>
                    </a:lnTo>
                    <a:lnTo>
                      <a:pt x="138" y="48"/>
                    </a:lnTo>
                    <a:lnTo>
                      <a:pt x="141" y="43"/>
                    </a:lnTo>
                    <a:lnTo>
                      <a:pt x="145" y="37"/>
                    </a:lnTo>
                    <a:lnTo>
                      <a:pt x="149" y="30"/>
                    </a:lnTo>
                    <a:lnTo>
                      <a:pt x="153" y="23"/>
                    </a:lnTo>
                    <a:lnTo>
                      <a:pt x="157" y="17"/>
                    </a:lnTo>
                    <a:lnTo>
                      <a:pt x="160" y="11"/>
                    </a:lnTo>
                    <a:lnTo>
                      <a:pt x="163" y="7"/>
                    </a:lnTo>
                    <a:lnTo>
                      <a:pt x="166" y="4"/>
                    </a:lnTo>
                    <a:lnTo>
                      <a:pt x="169" y="2"/>
                    </a:lnTo>
                    <a:lnTo>
                      <a:pt x="171" y="0"/>
                    </a:lnTo>
                    <a:lnTo>
                      <a:pt x="174" y="0"/>
                    </a:lnTo>
                    <a:lnTo>
                      <a:pt x="176" y="0"/>
                    </a:lnTo>
                    <a:lnTo>
                      <a:pt x="179" y="2"/>
                    </a:lnTo>
                    <a:lnTo>
                      <a:pt x="182" y="4"/>
                    </a:lnTo>
                    <a:lnTo>
                      <a:pt x="184" y="7"/>
                    </a:lnTo>
                    <a:lnTo>
                      <a:pt x="188" y="11"/>
                    </a:lnTo>
                    <a:lnTo>
                      <a:pt x="191" y="17"/>
                    </a:lnTo>
                    <a:lnTo>
                      <a:pt x="195" y="23"/>
                    </a:lnTo>
                    <a:lnTo>
                      <a:pt x="199" y="30"/>
                    </a:lnTo>
                    <a:lnTo>
                      <a:pt x="203" y="37"/>
                    </a:lnTo>
                    <a:lnTo>
                      <a:pt x="206" y="43"/>
                    </a:lnTo>
                    <a:lnTo>
                      <a:pt x="209" y="48"/>
                    </a:lnTo>
                    <a:lnTo>
                      <a:pt x="213" y="52"/>
                    </a:lnTo>
                    <a:lnTo>
                      <a:pt x="215" y="55"/>
                    </a:lnTo>
                    <a:lnTo>
                      <a:pt x="218" y="58"/>
                    </a:lnTo>
                    <a:lnTo>
                      <a:pt x="221" y="59"/>
                    </a:lnTo>
                    <a:lnTo>
                      <a:pt x="223" y="60"/>
                    </a:lnTo>
                    <a:lnTo>
                      <a:pt x="226" y="59"/>
                    </a:lnTo>
                    <a:lnTo>
                      <a:pt x="229" y="58"/>
                    </a:lnTo>
                    <a:lnTo>
                      <a:pt x="231" y="55"/>
                    </a:lnTo>
                    <a:lnTo>
                      <a:pt x="234" y="52"/>
                    </a:lnTo>
                    <a:lnTo>
                      <a:pt x="237" y="48"/>
                    </a:lnTo>
                    <a:lnTo>
                      <a:pt x="241" y="43"/>
                    </a:lnTo>
                    <a:lnTo>
                      <a:pt x="244" y="37"/>
                    </a:lnTo>
                    <a:lnTo>
                      <a:pt x="248" y="30"/>
                    </a:lnTo>
                    <a:lnTo>
                      <a:pt x="252" y="23"/>
                    </a:lnTo>
                    <a:lnTo>
                      <a:pt x="256" y="17"/>
                    </a:lnTo>
                    <a:lnTo>
                      <a:pt x="259" y="11"/>
                    </a:lnTo>
                    <a:lnTo>
                      <a:pt x="262" y="7"/>
                    </a:lnTo>
                    <a:lnTo>
                      <a:pt x="265" y="4"/>
                    </a:lnTo>
                    <a:lnTo>
                      <a:pt x="268" y="2"/>
                    </a:lnTo>
                    <a:lnTo>
                      <a:pt x="270" y="0"/>
                    </a:lnTo>
                    <a:lnTo>
                      <a:pt x="273" y="0"/>
                    </a:lnTo>
                    <a:lnTo>
                      <a:pt x="276" y="0"/>
                    </a:lnTo>
                    <a:lnTo>
                      <a:pt x="278" y="2"/>
                    </a:lnTo>
                    <a:lnTo>
                      <a:pt x="281" y="4"/>
                    </a:lnTo>
                    <a:lnTo>
                      <a:pt x="284" y="7"/>
                    </a:lnTo>
                    <a:lnTo>
                      <a:pt x="287" y="11"/>
                    </a:lnTo>
                    <a:lnTo>
                      <a:pt x="290" y="17"/>
                    </a:lnTo>
                    <a:lnTo>
                      <a:pt x="294" y="23"/>
                    </a:lnTo>
                    <a:lnTo>
                      <a:pt x="298" y="30"/>
                    </a:lnTo>
                    <a:lnTo>
                      <a:pt x="302" y="37"/>
                    </a:lnTo>
                    <a:lnTo>
                      <a:pt x="305" y="43"/>
                    </a:lnTo>
                    <a:lnTo>
                      <a:pt x="309" y="48"/>
                    </a:lnTo>
                    <a:lnTo>
                      <a:pt x="312" y="52"/>
                    </a:lnTo>
                    <a:lnTo>
                      <a:pt x="315" y="55"/>
                    </a:lnTo>
                    <a:lnTo>
                      <a:pt x="317" y="58"/>
                    </a:lnTo>
                    <a:lnTo>
                      <a:pt x="320" y="59"/>
                    </a:lnTo>
                    <a:lnTo>
                      <a:pt x="323" y="60"/>
                    </a:lnTo>
                    <a:lnTo>
                      <a:pt x="325" y="59"/>
                    </a:lnTo>
                    <a:lnTo>
                      <a:pt x="328" y="58"/>
                    </a:lnTo>
                    <a:lnTo>
                      <a:pt x="330" y="55"/>
                    </a:lnTo>
                    <a:lnTo>
                      <a:pt x="333" y="52"/>
                    </a:lnTo>
                    <a:lnTo>
                      <a:pt x="336" y="48"/>
                    </a:lnTo>
                    <a:lnTo>
                      <a:pt x="340" y="43"/>
                    </a:lnTo>
                    <a:lnTo>
                      <a:pt x="343" y="37"/>
                    </a:lnTo>
                    <a:lnTo>
                      <a:pt x="347" y="30"/>
                    </a:lnTo>
                    <a:lnTo>
                      <a:pt x="351" y="23"/>
                    </a:lnTo>
                    <a:lnTo>
                      <a:pt x="355" y="17"/>
                    </a:lnTo>
                    <a:lnTo>
                      <a:pt x="358" y="11"/>
                    </a:lnTo>
                    <a:lnTo>
                      <a:pt x="361" y="7"/>
                    </a:lnTo>
                    <a:lnTo>
                      <a:pt x="364" y="4"/>
                    </a:lnTo>
                    <a:lnTo>
                      <a:pt x="367" y="2"/>
                    </a:lnTo>
                    <a:lnTo>
                      <a:pt x="370" y="0"/>
                    </a:lnTo>
                    <a:lnTo>
                      <a:pt x="372" y="0"/>
                    </a:lnTo>
                    <a:lnTo>
                      <a:pt x="375" y="0"/>
                    </a:lnTo>
                    <a:lnTo>
                      <a:pt x="377" y="2"/>
                    </a:lnTo>
                    <a:lnTo>
                      <a:pt x="380" y="4"/>
                    </a:lnTo>
                    <a:lnTo>
                      <a:pt x="383" y="7"/>
                    </a:lnTo>
                    <a:lnTo>
                      <a:pt x="386" y="11"/>
                    </a:lnTo>
                    <a:lnTo>
                      <a:pt x="389" y="17"/>
                    </a:lnTo>
                    <a:lnTo>
                      <a:pt x="393" y="23"/>
                    </a:lnTo>
                    <a:lnTo>
                      <a:pt x="397" y="30"/>
                    </a:lnTo>
                    <a:lnTo>
                      <a:pt x="401" y="37"/>
                    </a:lnTo>
                    <a:lnTo>
                      <a:pt x="405" y="43"/>
                    </a:lnTo>
                    <a:lnTo>
                      <a:pt x="408" y="48"/>
                    </a:lnTo>
                    <a:lnTo>
                      <a:pt x="411" y="52"/>
                    </a:lnTo>
                    <a:lnTo>
                      <a:pt x="414" y="55"/>
                    </a:lnTo>
                    <a:lnTo>
                      <a:pt x="417" y="58"/>
                    </a:lnTo>
                    <a:lnTo>
                      <a:pt x="419" y="59"/>
                    </a:lnTo>
                    <a:lnTo>
                      <a:pt x="422" y="60"/>
                    </a:lnTo>
                    <a:lnTo>
                      <a:pt x="424" y="59"/>
                    </a:lnTo>
                    <a:lnTo>
                      <a:pt x="427" y="58"/>
                    </a:lnTo>
                    <a:lnTo>
                      <a:pt x="430" y="55"/>
                    </a:lnTo>
                    <a:lnTo>
                      <a:pt x="433" y="52"/>
                    </a:lnTo>
                    <a:lnTo>
                      <a:pt x="436" y="48"/>
                    </a:lnTo>
                    <a:lnTo>
                      <a:pt x="439" y="43"/>
                    </a:lnTo>
                    <a:lnTo>
                      <a:pt x="443" y="37"/>
                    </a:lnTo>
                    <a:lnTo>
                      <a:pt x="447" y="30"/>
                    </a:lnTo>
                    <a:lnTo>
                      <a:pt x="451" y="23"/>
                    </a:lnTo>
                    <a:lnTo>
                      <a:pt x="454" y="17"/>
                    </a:lnTo>
                    <a:lnTo>
                      <a:pt x="458" y="11"/>
                    </a:lnTo>
                    <a:lnTo>
                      <a:pt x="461" y="7"/>
                    </a:lnTo>
                    <a:lnTo>
                      <a:pt x="464" y="4"/>
                    </a:lnTo>
                    <a:lnTo>
                      <a:pt x="466" y="2"/>
                    </a:lnTo>
                    <a:lnTo>
                      <a:pt x="469" y="0"/>
                    </a:lnTo>
                    <a:lnTo>
                      <a:pt x="471" y="0"/>
                    </a:lnTo>
                    <a:lnTo>
                      <a:pt x="474" y="0"/>
                    </a:lnTo>
                    <a:lnTo>
                      <a:pt x="477" y="2"/>
                    </a:lnTo>
                    <a:lnTo>
                      <a:pt x="479" y="4"/>
                    </a:lnTo>
                    <a:lnTo>
                      <a:pt x="482" y="7"/>
                    </a:lnTo>
                    <a:lnTo>
                      <a:pt x="485" y="11"/>
                    </a:lnTo>
                    <a:lnTo>
                      <a:pt x="489" y="17"/>
                    </a:lnTo>
                    <a:lnTo>
                      <a:pt x="492" y="23"/>
                    </a:lnTo>
                    <a:lnTo>
                      <a:pt x="496" y="30"/>
                    </a:lnTo>
                    <a:lnTo>
                      <a:pt x="500" y="37"/>
                    </a:lnTo>
                    <a:lnTo>
                      <a:pt x="504" y="43"/>
                    </a:lnTo>
                    <a:lnTo>
                      <a:pt x="507" y="48"/>
                    </a:lnTo>
                    <a:lnTo>
                      <a:pt x="510" y="52"/>
                    </a:lnTo>
                    <a:lnTo>
                      <a:pt x="513" y="55"/>
                    </a:lnTo>
                    <a:lnTo>
                      <a:pt x="516" y="58"/>
                    </a:lnTo>
                    <a:lnTo>
                      <a:pt x="519" y="59"/>
                    </a:lnTo>
                    <a:lnTo>
                      <a:pt x="521" y="60"/>
                    </a:lnTo>
                    <a:lnTo>
                      <a:pt x="524" y="59"/>
                    </a:lnTo>
                    <a:lnTo>
                      <a:pt x="526" y="58"/>
                    </a:lnTo>
                    <a:lnTo>
                      <a:pt x="529" y="55"/>
                    </a:lnTo>
                    <a:lnTo>
                      <a:pt x="532" y="52"/>
                    </a:lnTo>
                    <a:lnTo>
                      <a:pt x="535" y="48"/>
                    </a:lnTo>
                    <a:lnTo>
                      <a:pt x="538" y="43"/>
                    </a:lnTo>
                    <a:lnTo>
                      <a:pt x="542" y="37"/>
                    </a:lnTo>
                    <a:lnTo>
                      <a:pt x="546" y="30"/>
                    </a:lnTo>
                    <a:lnTo>
                      <a:pt x="550" y="23"/>
                    </a:lnTo>
                    <a:lnTo>
                      <a:pt x="554" y="17"/>
                    </a:lnTo>
                    <a:lnTo>
                      <a:pt x="557" y="11"/>
                    </a:lnTo>
                    <a:lnTo>
                      <a:pt x="560" y="7"/>
                    </a:lnTo>
                    <a:lnTo>
                      <a:pt x="563" y="4"/>
                    </a:lnTo>
                    <a:lnTo>
                      <a:pt x="566" y="2"/>
                    </a:lnTo>
                    <a:lnTo>
                      <a:pt x="568" y="0"/>
                    </a:lnTo>
                    <a:lnTo>
                      <a:pt x="571" y="0"/>
                    </a:lnTo>
                    <a:lnTo>
                      <a:pt x="573" y="0"/>
                    </a:lnTo>
                    <a:lnTo>
                      <a:pt x="576" y="2"/>
                    </a:lnTo>
                    <a:lnTo>
                      <a:pt x="579" y="4"/>
                    </a:lnTo>
                    <a:lnTo>
                      <a:pt x="582" y="7"/>
                    </a:lnTo>
                    <a:lnTo>
                      <a:pt x="585" y="11"/>
                    </a:lnTo>
                    <a:lnTo>
                      <a:pt x="588" y="17"/>
                    </a:lnTo>
                    <a:lnTo>
                      <a:pt x="592" y="23"/>
                    </a:lnTo>
                    <a:lnTo>
                      <a:pt x="596" y="30"/>
                    </a:lnTo>
                    <a:lnTo>
                      <a:pt x="600" y="37"/>
                    </a:lnTo>
                    <a:lnTo>
                      <a:pt x="603" y="43"/>
                    </a:lnTo>
                    <a:lnTo>
                      <a:pt x="607" y="48"/>
                    </a:lnTo>
                    <a:lnTo>
                      <a:pt x="610" y="52"/>
                    </a:lnTo>
                    <a:lnTo>
                      <a:pt x="612" y="55"/>
                    </a:lnTo>
                    <a:lnTo>
                      <a:pt x="615" y="58"/>
                    </a:lnTo>
                    <a:lnTo>
                      <a:pt x="618" y="59"/>
                    </a:lnTo>
                    <a:lnTo>
                      <a:pt x="620" y="60"/>
                    </a:lnTo>
                    <a:lnTo>
                      <a:pt x="623" y="59"/>
                    </a:lnTo>
                    <a:lnTo>
                      <a:pt x="626" y="58"/>
                    </a:lnTo>
                    <a:lnTo>
                      <a:pt x="628" y="55"/>
                    </a:lnTo>
                    <a:lnTo>
                      <a:pt x="631" y="52"/>
                    </a:lnTo>
                    <a:lnTo>
                      <a:pt x="634" y="48"/>
                    </a:lnTo>
                    <a:lnTo>
                      <a:pt x="638" y="43"/>
                    </a:lnTo>
                    <a:lnTo>
                      <a:pt x="641" y="37"/>
                    </a:lnTo>
                    <a:lnTo>
                      <a:pt x="645" y="30"/>
                    </a:lnTo>
                    <a:lnTo>
                      <a:pt x="649" y="23"/>
                    </a:lnTo>
                    <a:lnTo>
                      <a:pt x="653" y="17"/>
                    </a:lnTo>
                    <a:lnTo>
                      <a:pt x="656" y="11"/>
                    </a:lnTo>
                    <a:lnTo>
                      <a:pt x="659" y="7"/>
                    </a:lnTo>
                    <a:lnTo>
                      <a:pt x="662" y="4"/>
                    </a:lnTo>
                    <a:lnTo>
                      <a:pt x="665" y="2"/>
                    </a:lnTo>
                    <a:lnTo>
                      <a:pt x="667" y="0"/>
                    </a:lnTo>
                    <a:lnTo>
                      <a:pt x="670" y="0"/>
                    </a:lnTo>
                    <a:lnTo>
                      <a:pt x="673" y="0"/>
                    </a:lnTo>
                    <a:lnTo>
                      <a:pt x="675" y="2"/>
                    </a:lnTo>
                    <a:lnTo>
                      <a:pt x="678" y="4"/>
                    </a:lnTo>
                    <a:lnTo>
                      <a:pt x="681" y="7"/>
                    </a:lnTo>
                    <a:lnTo>
                      <a:pt x="684" y="11"/>
                    </a:lnTo>
                    <a:lnTo>
                      <a:pt x="687" y="17"/>
                    </a:lnTo>
                    <a:lnTo>
                      <a:pt x="691" y="23"/>
                    </a:lnTo>
                    <a:lnTo>
                      <a:pt x="695" y="30"/>
                    </a:lnTo>
                    <a:lnTo>
                      <a:pt x="699" y="37"/>
                    </a:lnTo>
                    <a:lnTo>
                      <a:pt x="702" y="43"/>
                    </a:lnTo>
                    <a:lnTo>
                      <a:pt x="706" y="48"/>
                    </a:lnTo>
                    <a:lnTo>
                      <a:pt x="709" y="52"/>
                    </a:lnTo>
                    <a:lnTo>
                      <a:pt x="712" y="55"/>
                    </a:lnTo>
                    <a:lnTo>
                      <a:pt x="714" y="58"/>
                    </a:lnTo>
                    <a:lnTo>
                      <a:pt x="717" y="59"/>
                    </a:lnTo>
                    <a:lnTo>
                      <a:pt x="720" y="60"/>
                    </a:lnTo>
                    <a:lnTo>
                      <a:pt x="722" y="59"/>
                    </a:lnTo>
                    <a:lnTo>
                      <a:pt x="725" y="58"/>
                    </a:lnTo>
                    <a:lnTo>
                      <a:pt x="728" y="55"/>
                    </a:lnTo>
                    <a:lnTo>
                      <a:pt x="730" y="52"/>
                    </a:lnTo>
                    <a:lnTo>
                      <a:pt x="733" y="48"/>
                    </a:lnTo>
                    <a:lnTo>
                      <a:pt x="737" y="43"/>
                    </a:lnTo>
                    <a:lnTo>
                      <a:pt x="740" y="37"/>
                    </a:lnTo>
                    <a:lnTo>
                      <a:pt x="744" y="30"/>
                    </a:lnTo>
                    <a:lnTo>
                      <a:pt x="748" y="23"/>
                    </a:lnTo>
                    <a:lnTo>
                      <a:pt x="752" y="17"/>
                    </a:lnTo>
                    <a:lnTo>
                      <a:pt x="755" y="11"/>
                    </a:lnTo>
                    <a:lnTo>
                      <a:pt x="758" y="7"/>
                    </a:lnTo>
                    <a:lnTo>
                      <a:pt x="761" y="4"/>
                    </a:lnTo>
                    <a:lnTo>
                      <a:pt x="764" y="2"/>
                    </a:lnTo>
                    <a:lnTo>
                      <a:pt x="767" y="0"/>
                    </a:lnTo>
                    <a:lnTo>
                      <a:pt x="769" y="0"/>
                    </a:lnTo>
                    <a:lnTo>
                      <a:pt x="772" y="0"/>
                    </a:lnTo>
                    <a:lnTo>
                      <a:pt x="774" y="2"/>
                    </a:lnTo>
                    <a:lnTo>
                      <a:pt x="777" y="4"/>
                    </a:lnTo>
                    <a:lnTo>
                      <a:pt x="780" y="7"/>
                    </a:lnTo>
                    <a:lnTo>
                      <a:pt x="783" y="11"/>
                    </a:lnTo>
                    <a:lnTo>
                      <a:pt x="786" y="17"/>
                    </a:lnTo>
                    <a:lnTo>
                      <a:pt x="790" y="23"/>
                    </a:lnTo>
                    <a:lnTo>
                      <a:pt x="794" y="30"/>
                    </a:lnTo>
                    <a:lnTo>
                      <a:pt x="798" y="37"/>
                    </a:lnTo>
                    <a:lnTo>
                      <a:pt x="802" y="43"/>
                    </a:lnTo>
                    <a:lnTo>
                      <a:pt x="805" y="48"/>
                    </a:lnTo>
                    <a:lnTo>
                      <a:pt x="808" y="52"/>
                    </a:lnTo>
                    <a:lnTo>
                      <a:pt x="811" y="55"/>
                    </a:lnTo>
                    <a:lnTo>
                      <a:pt x="814" y="58"/>
                    </a:lnTo>
                    <a:lnTo>
                      <a:pt x="816" y="59"/>
                    </a:lnTo>
                    <a:lnTo>
                      <a:pt x="819" y="60"/>
                    </a:lnTo>
                    <a:lnTo>
                      <a:pt x="821" y="59"/>
                    </a:lnTo>
                    <a:lnTo>
                      <a:pt x="824" y="58"/>
                    </a:lnTo>
                    <a:lnTo>
                      <a:pt x="827" y="55"/>
                    </a:lnTo>
                    <a:lnTo>
                      <a:pt x="830" y="52"/>
                    </a:lnTo>
                    <a:lnTo>
                      <a:pt x="833" y="48"/>
                    </a:lnTo>
                    <a:lnTo>
                      <a:pt x="836" y="43"/>
                    </a:lnTo>
                    <a:lnTo>
                      <a:pt x="840" y="37"/>
                    </a:lnTo>
                    <a:lnTo>
                      <a:pt x="844" y="30"/>
                    </a:lnTo>
                    <a:lnTo>
                      <a:pt x="848" y="23"/>
                    </a:lnTo>
                    <a:lnTo>
                      <a:pt x="851" y="17"/>
                    </a:lnTo>
                    <a:lnTo>
                      <a:pt x="855" y="11"/>
                    </a:lnTo>
                    <a:lnTo>
                      <a:pt x="858" y="7"/>
                    </a:lnTo>
                    <a:lnTo>
                      <a:pt x="861" y="4"/>
                    </a:lnTo>
                    <a:lnTo>
                      <a:pt x="863" y="2"/>
                    </a:lnTo>
                    <a:lnTo>
                      <a:pt x="866" y="0"/>
                    </a:lnTo>
                    <a:lnTo>
                      <a:pt x="869" y="0"/>
                    </a:lnTo>
                    <a:lnTo>
                      <a:pt x="871" y="0"/>
                    </a:lnTo>
                    <a:lnTo>
                      <a:pt x="874" y="2"/>
                    </a:lnTo>
                    <a:lnTo>
                      <a:pt x="876" y="4"/>
                    </a:lnTo>
                    <a:lnTo>
                      <a:pt x="879" y="7"/>
                    </a:lnTo>
                    <a:lnTo>
                      <a:pt x="882" y="11"/>
                    </a:lnTo>
                    <a:lnTo>
                      <a:pt x="886" y="17"/>
                    </a:lnTo>
                    <a:lnTo>
                      <a:pt x="889" y="23"/>
                    </a:lnTo>
                    <a:lnTo>
                      <a:pt x="893" y="30"/>
                    </a:lnTo>
                  </a:path>
                </a:pathLst>
              </a:custGeom>
              <a:noFill/>
              <a:ln w="19050">
                <a:solidFill>
                  <a:srgbClr val="C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5180" name="Freeform 203">
                <a:extLst>
                  <a:ext uri="{FF2B5EF4-FFF2-40B4-BE49-F238E27FC236}">
                    <a16:creationId xmlns:a16="http://schemas.microsoft.com/office/drawing/2014/main" id="{FD1C8787-66A3-4B98-B51A-BF7E64E61311}"/>
                  </a:ext>
                </a:extLst>
              </p:cNvPr>
              <p:cNvSpPr>
                <a:spLocks/>
              </p:cNvSpPr>
              <p:nvPr/>
            </p:nvSpPr>
            <p:spPr bwMode="auto">
              <a:xfrm rot="5400000">
                <a:off x="6279024" y="2088168"/>
                <a:ext cx="1258888" cy="84137"/>
              </a:xfrm>
              <a:custGeom>
                <a:avLst/>
                <a:gdLst>
                  <a:gd name="T0" fmla="*/ 2147483646 w 893"/>
                  <a:gd name="T1" fmla="*/ 2147483646 h 60"/>
                  <a:gd name="T2" fmla="*/ 2147483646 w 893"/>
                  <a:gd name="T3" fmla="*/ 2147483646 h 60"/>
                  <a:gd name="T4" fmla="*/ 2147483646 w 893"/>
                  <a:gd name="T5" fmla="*/ 2147483646 h 60"/>
                  <a:gd name="T6" fmla="*/ 2147483646 w 893"/>
                  <a:gd name="T7" fmla="*/ 2147483646 h 60"/>
                  <a:gd name="T8" fmla="*/ 2147483646 w 893"/>
                  <a:gd name="T9" fmla="*/ 0 h 60"/>
                  <a:gd name="T10" fmla="*/ 2147483646 w 893"/>
                  <a:gd name="T11" fmla="*/ 2147483646 h 60"/>
                  <a:gd name="T12" fmla="*/ 2147483646 w 893"/>
                  <a:gd name="T13" fmla="*/ 2147483646 h 60"/>
                  <a:gd name="T14" fmla="*/ 2147483646 w 893"/>
                  <a:gd name="T15" fmla="*/ 2147483646 h 60"/>
                  <a:gd name="T16" fmla="*/ 2147483646 w 893"/>
                  <a:gd name="T17" fmla="*/ 2147483646 h 60"/>
                  <a:gd name="T18" fmla="*/ 2147483646 w 893"/>
                  <a:gd name="T19" fmla="*/ 2147483646 h 60"/>
                  <a:gd name="T20" fmla="*/ 2147483646 w 893"/>
                  <a:gd name="T21" fmla="*/ 2147483646 h 60"/>
                  <a:gd name="T22" fmla="*/ 2147483646 w 893"/>
                  <a:gd name="T23" fmla="*/ 2147483646 h 60"/>
                  <a:gd name="T24" fmla="*/ 2147483646 w 893"/>
                  <a:gd name="T25" fmla="*/ 2147483646 h 60"/>
                  <a:gd name="T26" fmla="*/ 2147483646 w 893"/>
                  <a:gd name="T27" fmla="*/ 2147483646 h 60"/>
                  <a:gd name="T28" fmla="*/ 2147483646 w 893"/>
                  <a:gd name="T29" fmla="*/ 2147483646 h 60"/>
                  <a:gd name="T30" fmla="*/ 2147483646 w 893"/>
                  <a:gd name="T31" fmla="*/ 2147483646 h 60"/>
                  <a:gd name="T32" fmla="*/ 2147483646 w 893"/>
                  <a:gd name="T33" fmla="*/ 2147483646 h 60"/>
                  <a:gd name="T34" fmla="*/ 2147483646 w 893"/>
                  <a:gd name="T35" fmla="*/ 0 h 60"/>
                  <a:gd name="T36" fmla="*/ 2147483646 w 893"/>
                  <a:gd name="T37" fmla="*/ 2147483646 h 60"/>
                  <a:gd name="T38" fmla="*/ 2147483646 w 893"/>
                  <a:gd name="T39" fmla="*/ 2147483646 h 60"/>
                  <a:gd name="T40" fmla="*/ 2147483646 w 893"/>
                  <a:gd name="T41" fmla="*/ 2147483646 h 60"/>
                  <a:gd name="T42" fmla="*/ 2147483646 w 893"/>
                  <a:gd name="T43" fmla="*/ 2147483646 h 60"/>
                  <a:gd name="T44" fmla="*/ 2147483646 w 893"/>
                  <a:gd name="T45" fmla="*/ 2147483646 h 60"/>
                  <a:gd name="T46" fmla="*/ 2147483646 w 893"/>
                  <a:gd name="T47" fmla="*/ 0 h 60"/>
                  <a:gd name="T48" fmla="*/ 2147483646 w 893"/>
                  <a:gd name="T49" fmla="*/ 2147483646 h 60"/>
                  <a:gd name="T50" fmla="*/ 2147483646 w 893"/>
                  <a:gd name="T51" fmla="*/ 2147483646 h 60"/>
                  <a:gd name="T52" fmla="*/ 2147483646 w 893"/>
                  <a:gd name="T53" fmla="*/ 2147483646 h 60"/>
                  <a:gd name="T54" fmla="*/ 2147483646 w 893"/>
                  <a:gd name="T55" fmla="*/ 2147483646 h 60"/>
                  <a:gd name="T56" fmla="*/ 2147483646 w 893"/>
                  <a:gd name="T57" fmla="*/ 2147483646 h 60"/>
                  <a:gd name="T58" fmla="*/ 2147483646 w 893"/>
                  <a:gd name="T59" fmla="*/ 2147483646 h 60"/>
                  <a:gd name="T60" fmla="*/ 2147483646 w 893"/>
                  <a:gd name="T61" fmla="*/ 2147483646 h 60"/>
                  <a:gd name="T62" fmla="*/ 2147483646 w 893"/>
                  <a:gd name="T63" fmla="*/ 2147483646 h 60"/>
                  <a:gd name="T64" fmla="*/ 2147483646 w 893"/>
                  <a:gd name="T65" fmla="*/ 2147483646 h 60"/>
                  <a:gd name="T66" fmla="*/ 2147483646 w 893"/>
                  <a:gd name="T67" fmla="*/ 2147483646 h 60"/>
                  <a:gd name="T68" fmla="*/ 2147483646 w 893"/>
                  <a:gd name="T69" fmla="*/ 2147483646 h 60"/>
                  <a:gd name="T70" fmla="*/ 2147483646 w 893"/>
                  <a:gd name="T71" fmla="*/ 2147483646 h 60"/>
                  <a:gd name="T72" fmla="*/ 2147483646 w 893"/>
                  <a:gd name="T73" fmla="*/ 0 h 60"/>
                  <a:gd name="T74" fmla="*/ 2147483646 w 893"/>
                  <a:gd name="T75" fmla="*/ 2147483646 h 60"/>
                  <a:gd name="T76" fmla="*/ 2147483646 w 893"/>
                  <a:gd name="T77" fmla="*/ 2147483646 h 60"/>
                  <a:gd name="T78" fmla="*/ 2147483646 w 893"/>
                  <a:gd name="T79" fmla="*/ 2147483646 h 60"/>
                  <a:gd name="T80" fmla="*/ 2147483646 w 893"/>
                  <a:gd name="T81" fmla="*/ 2147483646 h 60"/>
                  <a:gd name="T82" fmla="*/ 2147483646 w 893"/>
                  <a:gd name="T83" fmla="*/ 2147483646 h 60"/>
                  <a:gd name="T84" fmla="*/ 2147483646 w 893"/>
                  <a:gd name="T85" fmla="*/ 2147483646 h 60"/>
                  <a:gd name="T86" fmla="*/ 2147483646 w 893"/>
                  <a:gd name="T87" fmla="*/ 2147483646 h 60"/>
                  <a:gd name="T88" fmla="*/ 2147483646 w 893"/>
                  <a:gd name="T89" fmla="*/ 2147483646 h 60"/>
                  <a:gd name="T90" fmla="*/ 2147483646 w 893"/>
                  <a:gd name="T91" fmla="*/ 2147483646 h 60"/>
                  <a:gd name="T92" fmla="*/ 2147483646 w 893"/>
                  <a:gd name="T93" fmla="*/ 2147483646 h 60"/>
                  <a:gd name="T94" fmla="*/ 2147483646 w 893"/>
                  <a:gd name="T95" fmla="*/ 2147483646 h 60"/>
                  <a:gd name="T96" fmla="*/ 2147483646 w 893"/>
                  <a:gd name="T97" fmla="*/ 2147483646 h 60"/>
                  <a:gd name="T98" fmla="*/ 2147483646 w 893"/>
                  <a:gd name="T99" fmla="*/ 0 h 60"/>
                  <a:gd name="T100" fmla="*/ 2147483646 w 893"/>
                  <a:gd name="T101" fmla="*/ 2147483646 h 60"/>
                  <a:gd name="T102" fmla="*/ 2147483646 w 893"/>
                  <a:gd name="T103" fmla="*/ 2147483646 h 60"/>
                  <a:gd name="T104" fmla="*/ 2147483646 w 893"/>
                  <a:gd name="T105" fmla="*/ 2147483646 h 60"/>
                  <a:gd name="T106" fmla="*/ 2147483646 w 893"/>
                  <a:gd name="T107" fmla="*/ 2147483646 h 60"/>
                  <a:gd name="T108" fmla="*/ 2147483646 w 893"/>
                  <a:gd name="T109" fmla="*/ 2147483646 h 60"/>
                  <a:gd name="T110" fmla="*/ 2147483646 w 893"/>
                  <a:gd name="T111" fmla="*/ 0 h 60"/>
                  <a:gd name="T112" fmla="*/ 2147483646 w 893"/>
                  <a:gd name="T113" fmla="*/ 2147483646 h 60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w 893"/>
                  <a:gd name="T172" fmla="*/ 0 h 60"/>
                  <a:gd name="T173" fmla="*/ 893 w 893"/>
                  <a:gd name="T174" fmla="*/ 60 h 60"/>
                </a:gdLst>
                <a:ahLst/>
                <a:cxnLst>
                  <a:cxn ang="T114">
                    <a:pos x="T0" y="T1"/>
                  </a:cxn>
                  <a:cxn ang="T115">
                    <a:pos x="T2" y="T3"/>
                  </a:cxn>
                  <a:cxn ang="T116">
                    <a:pos x="T4" y="T5"/>
                  </a:cxn>
                  <a:cxn ang="T117">
                    <a:pos x="T6" y="T7"/>
                  </a:cxn>
                  <a:cxn ang="T118">
                    <a:pos x="T8" y="T9"/>
                  </a:cxn>
                  <a:cxn ang="T119">
                    <a:pos x="T10" y="T11"/>
                  </a:cxn>
                  <a:cxn ang="T120">
                    <a:pos x="T12" y="T13"/>
                  </a:cxn>
                  <a:cxn ang="T121">
                    <a:pos x="T14" y="T15"/>
                  </a:cxn>
                  <a:cxn ang="T122">
                    <a:pos x="T16" y="T17"/>
                  </a:cxn>
                  <a:cxn ang="T123">
                    <a:pos x="T18" y="T19"/>
                  </a:cxn>
                  <a:cxn ang="T124">
                    <a:pos x="T20" y="T21"/>
                  </a:cxn>
                  <a:cxn ang="T125">
                    <a:pos x="T22" y="T23"/>
                  </a:cxn>
                  <a:cxn ang="T126">
                    <a:pos x="T24" y="T25"/>
                  </a:cxn>
                  <a:cxn ang="T127">
                    <a:pos x="T26" y="T27"/>
                  </a:cxn>
                  <a:cxn ang="T128">
                    <a:pos x="T28" y="T29"/>
                  </a:cxn>
                  <a:cxn ang="T129">
                    <a:pos x="T30" y="T31"/>
                  </a:cxn>
                  <a:cxn ang="T130">
                    <a:pos x="T32" y="T33"/>
                  </a:cxn>
                  <a:cxn ang="T131">
                    <a:pos x="T34" y="T35"/>
                  </a:cxn>
                  <a:cxn ang="T132">
                    <a:pos x="T36" y="T37"/>
                  </a:cxn>
                  <a:cxn ang="T133">
                    <a:pos x="T38" y="T39"/>
                  </a:cxn>
                  <a:cxn ang="T134">
                    <a:pos x="T40" y="T41"/>
                  </a:cxn>
                  <a:cxn ang="T135">
                    <a:pos x="T42" y="T43"/>
                  </a:cxn>
                  <a:cxn ang="T136">
                    <a:pos x="T44" y="T45"/>
                  </a:cxn>
                  <a:cxn ang="T137">
                    <a:pos x="T46" y="T47"/>
                  </a:cxn>
                  <a:cxn ang="T138">
                    <a:pos x="T48" y="T49"/>
                  </a:cxn>
                  <a:cxn ang="T139">
                    <a:pos x="T50" y="T51"/>
                  </a:cxn>
                  <a:cxn ang="T140">
                    <a:pos x="T52" y="T53"/>
                  </a:cxn>
                  <a:cxn ang="T141">
                    <a:pos x="T54" y="T55"/>
                  </a:cxn>
                  <a:cxn ang="T142">
                    <a:pos x="T56" y="T57"/>
                  </a:cxn>
                  <a:cxn ang="T143">
                    <a:pos x="T58" y="T59"/>
                  </a:cxn>
                  <a:cxn ang="T144">
                    <a:pos x="T60" y="T61"/>
                  </a:cxn>
                  <a:cxn ang="T145">
                    <a:pos x="T62" y="T63"/>
                  </a:cxn>
                  <a:cxn ang="T146">
                    <a:pos x="T64" y="T65"/>
                  </a:cxn>
                  <a:cxn ang="T147">
                    <a:pos x="T66" y="T67"/>
                  </a:cxn>
                  <a:cxn ang="T148">
                    <a:pos x="T68" y="T69"/>
                  </a:cxn>
                  <a:cxn ang="T149">
                    <a:pos x="T70" y="T71"/>
                  </a:cxn>
                  <a:cxn ang="T150">
                    <a:pos x="T72" y="T73"/>
                  </a:cxn>
                  <a:cxn ang="T151">
                    <a:pos x="T74" y="T75"/>
                  </a:cxn>
                  <a:cxn ang="T152">
                    <a:pos x="T76" y="T77"/>
                  </a:cxn>
                  <a:cxn ang="T153">
                    <a:pos x="T78" y="T79"/>
                  </a:cxn>
                  <a:cxn ang="T154">
                    <a:pos x="T80" y="T81"/>
                  </a:cxn>
                  <a:cxn ang="T155">
                    <a:pos x="T82" y="T83"/>
                  </a:cxn>
                  <a:cxn ang="T156">
                    <a:pos x="T84" y="T85"/>
                  </a:cxn>
                  <a:cxn ang="T157">
                    <a:pos x="T86" y="T87"/>
                  </a:cxn>
                  <a:cxn ang="T158">
                    <a:pos x="T88" y="T89"/>
                  </a:cxn>
                  <a:cxn ang="T159">
                    <a:pos x="T90" y="T91"/>
                  </a:cxn>
                  <a:cxn ang="T160">
                    <a:pos x="T92" y="T93"/>
                  </a:cxn>
                  <a:cxn ang="T161">
                    <a:pos x="T94" y="T95"/>
                  </a:cxn>
                  <a:cxn ang="T162">
                    <a:pos x="T96" y="T97"/>
                  </a:cxn>
                  <a:cxn ang="T163">
                    <a:pos x="T98" y="T99"/>
                  </a:cxn>
                  <a:cxn ang="T164">
                    <a:pos x="T100" y="T101"/>
                  </a:cxn>
                  <a:cxn ang="T165">
                    <a:pos x="T102" y="T103"/>
                  </a:cxn>
                  <a:cxn ang="T166">
                    <a:pos x="T104" y="T105"/>
                  </a:cxn>
                  <a:cxn ang="T167">
                    <a:pos x="T106" y="T107"/>
                  </a:cxn>
                  <a:cxn ang="T168">
                    <a:pos x="T108" y="T109"/>
                  </a:cxn>
                  <a:cxn ang="T169">
                    <a:pos x="T110" y="T111"/>
                  </a:cxn>
                  <a:cxn ang="T170">
                    <a:pos x="T112" y="T113"/>
                  </a:cxn>
                </a:cxnLst>
                <a:rect l="T171" t="T172" r="T173" b="T174"/>
                <a:pathLst>
                  <a:path w="893" h="60">
                    <a:moveTo>
                      <a:pt x="0" y="30"/>
                    </a:moveTo>
                    <a:lnTo>
                      <a:pt x="4" y="37"/>
                    </a:lnTo>
                    <a:lnTo>
                      <a:pt x="8" y="43"/>
                    </a:lnTo>
                    <a:lnTo>
                      <a:pt x="11" y="48"/>
                    </a:lnTo>
                    <a:lnTo>
                      <a:pt x="14" y="52"/>
                    </a:lnTo>
                    <a:lnTo>
                      <a:pt x="17" y="55"/>
                    </a:lnTo>
                    <a:lnTo>
                      <a:pt x="20" y="58"/>
                    </a:lnTo>
                    <a:lnTo>
                      <a:pt x="22" y="59"/>
                    </a:lnTo>
                    <a:lnTo>
                      <a:pt x="25" y="60"/>
                    </a:lnTo>
                    <a:lnTo>
                      <a:pt x="27" y="59"/>
                    </a:lnTo>
                    <a:lnTo>
                      <a:pt x="30" y="58"/>
                    </a:lnTo>
                    <a:lnTo>
                      <a:pt x="33" y="55"/>
                    </a:lnTo>
                    <a:lnTo>
                      <a:pt x="36" y="52"/>
                    </a:lnTo>
                    <a:lnTo>
                      <a:pt x="39" y="48"/>
                    </a:lnTo>
                    <a:lnTo>
                      <a:pt x="42" y="43"/>
                    </a:lnTo>
                    <a:lnTo>
                      <a:pt x="46" y="37"/>
                    </a:lnTo>
                    <a:lnTo>
                      <a:pt x="50" y="30"/>
                    </a:lnTo>
                    <a:lnTo>
                      <a:pt x="54" y="23"/>
                    </a:lnTo>
                    <a:lnTo>
                      <a:pt x="57" y="17"/>
                    </a:lnTo>
                    <a:lnTo>
                      <a:pt x="61" y="11"/>
                    </a:lnTo>
                    <a:lnTo>
                      <a:pt x="64" y="7"/>
                    </a:lnTo>
                    <a:lnTo>
                      <a:pt x="67" y="4"/>
                    </a:lnTo>
                    <a:lnTo>
                      <a:pt x="69" y="2"/>
                    </a:lnTo>
                    <a:lnTo>
                      <a:pt x="72" y="0"/>
                    </a:lnTo>
                    <a:lnTo>
                      <a:pt x="74" y="0"/>
                    </a:lnTo>
                    <a:lnTo>
                      <a:pt x="77" y="0"/>
                    </a:lnTo>
                    <a:lnTo>
                      <a:pt x="80" y="2"/>
                    </a:lnTo>
                    <a:lnTo>
                      <a:pt x="82" y="4"/>
                    </a:lnTo>
                    <a:lnTo>
                      <a:pt x="85" y="7"/>
                    </a:lnTo>
                    <a:lnTo>
                      <a:pt x="88" y="11"/>
                    </a:lnTo>
                    <a:lnTo>
                      <a:pt x="92" y="17"/>
                    </a:lnTo>
                    <a:lnTo>
                      <a:pt x="95" y="23"/>
                    </a:lnTo>
                    <a:lnTo>
                      <a:pt x="99" y="30"/>
                    </a:lnTo>
                    <a:lnTo>
                      <a:pt x="103" y="37"/>
                    </a:lnTo>
                    <a:lnTo>
                      <a:pt x="107" y="43"/>
                    </a:lnTo>
                    <a:lnTo>
                      <a:pt x="110" y="48"/>
                    </a:lnTo>
                    <a:lnTo>
                      <a:pt x="113" y="52"/>
                    </a:lnTo>
                    <a:lnTo>
                      <a:pt x="116" y="55"/>
                    </a:lnTo>
                    <a:lnTo>
                      <a:pt x="119" y="58"/>
                    </a:lnTo>
                    <a:lnTo>
                      <a:pt x="122" y="59"/>
                    </a:lnTo>
                    <a:lnTo>
                      <a:pt x="124" y="60"/>
                    </a:lnTo>
                    <a:lnTo>
                      <a:pt x="127" y="59"/>
                    </a:lnTo>
                    <a:lnTo>
                      <a:pt x="129" y="58"/>
                    </a:lnTo>
                    <a:lnTo>
                      <a:pt x="132" y="55"/>
                    </a:lnTo>
                    <a:lnTo>
                      <a:pt x="135" y="52"/>
                    </a:lnTo>
                    <a:lnTo>
                      <a:pt x="138" y="48"/>
                    </a:lnTo>
                    <a:lnTo>
                      <a:pt x="141" y="43"/>
                    </a:lnTo>
                    <a:lnTo>
                      <a:pt x="145" y="37"/>
                    </a:lnTo>
                    <a:lnTo>
                      <a:pt x="149" y="30"/>
                    </a:lnTo>
                    <a:lnTo>
                      <a:pt x="153" y="23"/>
                    </a:lnTo>
                    <a:lnTo>
                      <a:pt x="157" y="17"/>
                    </a:lnTo>
                    <a:lnTo>
                      <a:pt x="160" y="11"/>
                    </a:lnTo>
                    <a:lnTo>
                      <a:pt x="163" y="7"/>
                    </a:lnTo>
                    <a:lnTo>
                      <a:pt x="166" y="4"/>
                    </a:lnTo>
                    <a:lnTo>
                      <a:pt x="169" y="2"/>
                    </a:lnTo>
                    <a:lnTo>
                      <a:pt x="171" y="0"/>
                    </a:lnTo>
                    <a:lnTo>
                      <a:pt x="174" y="0"/>
                    </a:lnTo>
                    <a:lnTo>
                      <a:pt x="176" y="0"/>
                    </a:lnTo>
                    <a:lnTo>
                      <a:pt x="179" y="2"/>
                    </a:lnTo>
                    <a:lnTo>
                      <a:pt x="182" y="4"/>
                    </a:lnTo>
                    <a:lnTo>
                      <a:pt x="184" y="7"/>
                    </a:lnTo>
                    <a:lnTo>
                      <a:pt x="188" y="11"/>
                    </a:lnTo>
                    <a:lnTo>
                      <a:pt x="191" y="17"/>
                    </a:lnTo>
                    <a:lnTo>
                      <a:pt x="195" y="23"/>
                    </a:lnTo>
                    <a:lnTo>
                      <a:pt x="199" y="30"/>
                    </a:lnTo>
                    <a:lnTo>
                      <a:pt x="203" y="37"/>
                    </a:lnTo>
                    <a:lnTo>
                      <a:pt x="206" y="43"/>
                    </a:lnTo>
                    <a:lnTo>
                      <a:pt x="209" y="48"/>
                    </a:lnTo>
                    <a:lnTo>
                      <a:pt x="213" y="52"/>
                    </a:lnTo>
                    <a:lnTo>
                      <a:pt x="215" y="55"/>
                    </a:lnTo>
                    <a:lnTo>
                      <a:pt x="218" y="58"/>
                    </a:lnTo>
                    <a:lnTo>
                      <a:pt x="221" y="59"/>
                    </a:lnTo>
                    <a:lnTo>
                      <a:pt x="223" y="60"/>
                    </a:lnTo>
                    <a:lnTo>
                      <a:pt x="226" y="59"/>
                    </a:lnTo>
                    <a:lnTo>
                      <a:pt x="229" y="58"/>
                    </a:lnTo>
                    <a:lnTo>
                      <a:pt x="231" y="55"/>
                    </a:lnTo>
                    <a:lnTo>
                      <a:pt x="234" y="52"/>
                    </a:lnTo>
                    <a:lnTo>
                      <a:pt x="237" y="48"/>
                    </a:lnTo>
                    <a:lnTo>
                      <a:pt x="241" y="43"/>
                    </a:lnTo>
                    <a:lnTo>
                      <a:pt x="244" y="37"/>
                    </a:lnTo>
                    <a:lnTo>
                      <a:pt x="248" y="30"/>
                    </a:lnTo>
                    <a:lnTo>
                      <a:pt x="252" y="23"/>
                    </a:lnTo>
                    <a:lnTo>
                      <a:pt x="256" y="17"/>
                    </a:lnTo>
                    <a:lnTo>
                      <a:pt x="259" y="11"/>
                    </a:lnTo>
                    <a:lnTo>
                      <a:pt x="262" y="7"/>
                    </a:lnTo>
                    <a:lnTo>
                      <a:pt x="265" y="4"/>
                    </a:lnTo>
                    <a:lnTo>
                      <a:pt x="268" y="2"/>
                    </a:lnTo>
                    <a:lnTo>
                      <a:pt x="270" y="0"/>
                    </a:lnTo>
                    <a:lnTo>
                      <a:pt x="273" y="0"/>
                    </a:lnTo>
                    <a:lnTo>
                      <a:pt x="276" y="0"/>
                    </a:lnTo>
                    <a:lnTo>
                      <a:pt x="278" y="2"/>
                    </a:lnTo>
                    <a:lnTo>
                      <a:pt x="281" y="4"/>
                    </a:lnTo>
                    <a:lnTo>
                      <a:pt x="284" y="7"/>
                    </a:lnTo>
                    <a:lnTo>
                      <a:pt x="287" y="11"/>
                    </a:lnTo>
                    <a:lnTo>
                      <a:pt x="290" y="17"/>
                    </a:lnTo>
                    <a:lnTo>
                      <a:pt x="294" y="23"/>
                    </a:lnTo>
                    <a:lnTo>
                      <a:pt x="298" y="30"/>
                    </a:lnTo>
                    <a:lnTo>
                      <a:pt x="302" y="37"/>
                    </a:lnTo>
                    <a:lnTo>
                      <a:pt x="305" y="43"/>
                    </a:lnTo>
                    <a:lnTo>
                      <a:pt x="309" y="48"/>
                    </a:lnTo>
                    <a:lnTo>
                      <a:pt x="312" y="52"/>
                    </a:lnTo>
                    <a:lnTo>
                      <a:pt x="315" y="55"/>
                    </a:lnTo>
                    <a:lnTo>
                      <a:pt x="317" y="58"/>
                    </a:lnTo>
                    <a:lnTo>
                      <a:pt x="320" y="59"/>
                    </a:lnTo>
                    <a:lnTo>
                      <a:pt x="323" y="60"/>
                    </a:lnTo>
                    <a:lnTo>
                      <a:pt x="325" y="59"/>
                    </a:lnTo>
                    <a:lnTo>
                      <a:pt x="328" y="58"/>
                    </a:lnTo>
                    <a:lnTo>
                      <a:pt x="330" y="55"/>
                    </a:lnTo>
                    <a:lnTo>
                      <a:pt x="333" y="52"/>
                    </a:lnTo>
                    <a:lnTo>
                      <a:pt x="336" y="48"/>
                    </a:lnTo>
                    <a:lnTo>
                      <a:pt x="340" y="43"/>
                    </a:lnTo>
                    <a:lnTo>
                      <a:pt x="343" y="37"/>
                    </a:lnTo>
                    <a:lnTo>
                      <a:pt x="347" y="30"/>
                    </a:lnTo>
                    <a:lnTo>
                      <a:pt x="351" y="23"/>
                    </a:lnTo>
                    <a:lnTo>
                      <a:pt x="355" y="17"/>
                    </a:lnTo>
                    <a:lnTo>
                      <a:pt x="358" y="11"/>
                    </a:lnTo>
                    <a:lnTo>
                      <a:pt x="361" y="7"/>
                    </a:lnTo>
                    <a:lnTo>
                      <a:pt x="364" y="4"/>
                    </a:lnTo>
                    <a:lnTo>
                      <a:pt x="367" y="2"/>
                    </a:lnTo>
                    <a:lnTo>
                      <a:pt x="370" y="0"/>
                    </a:lnTo>
                    <a:lnTo>
                      <a:pt x="372" y="0"/>
                    </a:lnTo>
                    <a:lnTo>
                      <a:pt x="375" y="0"/>
                    </a:lnTo>
                    <a:lnTo>
                      <a:pt x="377" y="2"/>
                    </a:lnTo>
                    <a:lnTo>
                      <a:pt x="380" y="4"/>
                    </a:lnTo>
                    <a:lnTo>
                      <a:pt x="383" y="7"/>
                    </a:lnTo>
                    <a:lnTo>
                      <a:pt x="386" y="11"/>
                    </a:lnTo>
                    <a:lnTo>
                      <a:pt x="389" y="17"/>
                    </a:lnTo>
                    <a:lnTo>
                      <a:pt x="393" y="23"/>
                    </a:lnTo>
                    <a:lnTo>
                      <a:pt x="397" y="30"/>
                    </a:lnTo>
                    <a:lnTo>
                      <a:pt x="401" y="37"/>
                    </a:lnTo>
                    <a:lnTo>
                      <a:pt x="405" y="43"/>
                    </a:lnTo>
                    <a:lnTo>
                      <a:pt x="408" y="48"/>
                    </a:lnTo>
                    <a:lnTo>
                      <a:pt x="411" y="52"/>
                    </a:lnTo>
                    <a:lnTo>
                      <a:pt x="414" y="55"/>
                    </a:lnTo>
                    <a:lnTo>
                      <a:pt x="417" y="58"/>
                    </a:lnTo>
                    <a:lnTo>
                      <a:pt x="419" y="59"/>
                    </a:lnTo>
                    <a:lnTo>
                      <a:pt x="422" y="60"/>
                    </a:lnTo>
                    <a:lnTo>
                      <a:pt x="424" y="59"/>
                    </a:lnTo>
                    <a:lnTo>
                      <a:pt x="427" y="58"/>
                    </a:lnTo>
                    <a:lnTo>
                      <a:pt x="430" y="55"/>
                    </a:lnTo>
                    <a:lnTo>
                      <a:pt x="433" y="52"/>
                    </a:lnTo>
                    <a:lnTo>
                      <a:pt x="436" y="48"/>
                    </a:lnTo>
                    <a:lnTo>
                      <a:pt x="439" y="43"/>
                    </a:lnTo>
                    <a:lnTo>
                      <a:pt x="443" y="37"/>
                    </a:lnTo>
                    <a:lnTo>
                      <a:pt x="447" y="30"/>
                    </a:lnTo>
                    <a:lnTo>
                      <a:pt x="451" y="23"/>
                    </a:lnTo>
                    <a:lnTo>
                      <a:pt x="454" y="17"/>
                    </a:lnTo>
                    <a:lnTo>
                      <a:pt x="458" y="11"/>
                    </a:lnTo>
                    <a:lnTo>
                      <a:pt x="461" y="7"/>
                    </a:lnTo>
                    <a:lnTo>
                      <a:pt x="464" y="4"/>
                    </a:lnTo>
                    <a:lnTo>
                      <a:pt x="466" y="2"/>
                    </a:lnTo>
                    <a:lnTo>
                      <a:pt x="469" y="0"/>
                    </a:lnTo>
                    <a:lnTo>
                      <a:pt x="471" y="0"/>
                    </a:lnTo>
                    <a:lnTo>
                      <a:pt x="474" y="0"/>
                    </a:lnTo>
                    <a:lnTo>
                      <a:pt x="477" y="2"/>
                    </a:lnTo>
                    <a:lnTo>
                      <a:pt x="479" y="4"/>
                    </a:lnTo>
                    <a:lnTo>
                      <a:pt x="482" y="7"/>
                    </a:lnTo>
                    <a:lnTo>
                      <a:pt x="485" y="11"/>
                    </a:lnTo>
                    <a:lnTo>
                      <a:pt x="489" y="17"/>
                    </a:lnTo>
                    <a:lnTo>
                      <a:pt x="492" y="23"/>
                    </a:lnTo>
                    <a:lnTo>
                      <a:pt x="496" y="30"/>
                    </a:lnTo>
                    <a:lnTo>
                      <a:pt x="500" y="37"/>
                    </a:lnTo>
                    <a:lnTo>
                      <a:pt x="504" y="43"/>
                    </a:lnTo>
                    <a:lnTo>
                      <a:pt x="507" y="48"/>
                    </a:lnTo>
                    <a:lnTo>
                      <a:pt x="510" y="52"/>
                    </a:lnTo>
                    <a:lnTo>
                      <a:pt x="513" y="55"/>
                    </a:lnTo>
                    <a:lnTo>
                      <a:pt x="516" y="58"/>
                    </a:lnTo>
                    <a:lnTo>
                      <a:pt x="519" y="59"/>
                    </a:lnTo>
                    <a:lnTo>
                      <a:pt x="521" y="60"/>
                    </a:lnTo>
                    <a:lnTo>
                      <a:pt x="524" y="59"/>
                    </a:lnTo>
                    <a:lnTo>
                      <a:pt x="526" y="58"/>
                    </a:lnTo>
                    <a:lnTo>
                      <a:pt x="529" y="55"/>
                    </a:lnTo>
                    <a:lnTo>
                      <a:pt x="532" y="52"/>
                    </a:lnTo>
                    <a:lnTo>
                      <a:pt x="535" y="48"/>
                    </a:lnTo>
                    <a:lnTo>
                      <a:pt x="538" y="43"/>
                    </a:lnTo>
                    <a:lnTo>
                      <a:pt x="542" y="37"/>
                    </a:lnTo>
                    <a:lnTo>
                      <a:pt x="546" y="30"/>
                    </a:lnTo>
                    <a:lnTo>
                      <a:pt x="550" y="23"/>
                    </a:lnTo>
                    <a:lnTo>
                      <a:pt x="554" y="17"/>
                    </a:lnTo>
                    <a:lnTo>
                      <a:pt x="557" y="11"/>
                    </a:lnTo>
                    <a:lnTo>
                      <a:pt x="560" y="7"/>
                    </a:lnTo>
                    <a:lnTo>
                      <a:pt x="563" y="4"/>
                    </a:lnTo>
                    <a:lnTo>
                      <a:pt x="566" y="2"/>
                    </a:lnTo>
                    <a:lnTo>
                      <a:pt x="568" y="0"/>
                    </a:lnTo>
                    <a:lnTo>
                      <a:pt x="571" y="0"/>
                    </a:lnTo>
                    <a:lnTo>
                      <a:pt x="573" y="0"/>
                    </a:lnTo>
                    <a:lnTo>
                      <a:pt x="576" y="2"/>
                    </a:lnTo>
                    <a:lnTo>
                      <a:pt x="579" y="4"/>
                    </a:lnTo>
                    <a:lnTo>
                      <a:pt x="582" y="7"/>
                    </a:lnTo>
                    <a:lnTo>
                      <a:pt x="585" y="11"/>
                    </a:lnTo>
                    <a:lnTo>
                      <a:pt x="588" y="17"/>
                    </a:lnTo>
                    <a:lnTo>
                      <a:pt x="592" y="23"/>
                    </a:lnTo>
                    <a:lnTo>
                      <a:pt x="596" y="30"/>
                    </a:lnTo>
                    <a:lnTo>
                      <a:pt x="600" y="37"/>
                    </a:lnTo>
                    <a:lnTo>
                      <a:pt x="603" y="43"/>
                    </a:lnTo>
                    <a:lnTo>
                      <a:pt x="607" y="48"/>
                    </a:lnTo>
                    <a:lnTo>
                      <a:pt x="610" y="52"/>
                    </a:lnTo>
                    <a:lnTo>
                      <a:pt x="612" y="55"/>
                    </a:lnTo>
                    <a:lnTo>
                      <a:pt x="615" y="58"/>
                    </a:lnTo>
                    <a:lnTo>
                      <a:pt x="618" y="59"/>
                    </a:lnTo>
                    <a:lnTo>
                      <a:pt x="620" y="60"/>
                    </a:lnTo>
                    <a:lnTo>
                      <a:pt x="623" y="59"/>
                    </a:lnTo>
                    <a:lnTo>
                      <a:pt x="626" y="58"/>
                    </a:lnTo>
                    <a:lnTo>
                      <a:pt x="628" y="55"/>
                    </a:lnTo>
                    <a:lnTo>
                      <a:pt x="631" y="52"/>
                    </a:lnTo>
                    <a:lnTo>
                      <a:pt x="634" y="48"/>
                    </a:lnTo>
                    <a:lnTo>
                      <a:pt x="638" y="43"/>
                    </a:lnTo>
                    <a:lnTo>
                      <a:pt x="641" y="37"/>
                    </a:lnTo>
                    <a:lnTo>
                      <a:pt x="645" y="30"/>
                    </a:lnTo>
                    <a:lnTo>
                      <a:pt x="649" y="23"/>
                    </a:lnTo>
                    <a:lnTo>
                      <a:pt x="653" y="17"/>
                    </a:lnTo>
                    <a:lnTo>
                      <a:pt x="656" y="11"/>
                    </a:lnTo>
                    <a:lnTo>
                      <a:pt x="659" y="7"/>
                    </a:lnTo>
                    <a:lnTo>
                      <a:pt x="662" y="4"/>
                    </a:lnTo>
                    <a:lnTo>
                      <a:pt x="665" y="2"/>
                    </a:lnTo>
                    <a:lnTo>
                      <a:pt x="667" y="0"/>
                    </a:lnTo>
                    <a:lnTo>
                      <a:pt x="670" y="0"/>
                    </a:lnTo>
                    <a:lnTo>
                      <a:pt x="673" y="0"/>
                    </a:lnTo>
                    <a:lnTo>
                      <a:pt x="675" y="2"/>
                    </a:lnTo>
                    <a:lnTo>
                      <a:pt x="678" y="4"/>
                    </a:lnTo>
                    <a:lnTo>
                      <a:pt x="681" y="7"/>
                    </a:lnTo>
                    <a:lnTo>
                      <a:pt x="684" y="11"/>
                    </a:lnTo>
                    <a:lnTo>
                      <a:pt x="687" y="17"/>
                    </a:lnTo>
                    <a:lnTo>
                      <a:pt x="691" y="23"/>
                    </a:lnTo>
                    <a:lnTo>
                      <a:pt x="695" y="30"/>
                    </a:lnTo>
                    <a:lnTo>
                      <a:pt x="699" y="37"/>
                    </a:lnTo>
                    <a:lnTo>
                      <a:pt x="702" y="43"/>
                    </a:lnTo>
                    <a:lnTo>
                      <a:pt x="706" y="48"/>
                    </a:lnTo>
                    <a:lnTo>
                      <a:pt x="709" y="52"/>
                    </a:lnTo>
                    <a:lnTo>
                      <a:pt x="712" y="55"/>
                    </a:lnTo>
                    <a:lnTo>
                      <a:pt x="714" y="58"/>
                    </a:lnTo>
                    <a:lnTo>
                      <a:pt x="717" y="59"/>
                    </a:lnTo>
                    <a:lnTo>
                      <a:pt x="720" y="60"/>
                    </a:lnTo>
                    <a:lnTo>
                      <a:pt x="722" y="59"/>
                    </a:lnTo>
                    <a:lnTo>
                      <a:pt x="725" y="58"/>
                    </a:lnTo>
                    <a:lnTo>
                      <a:pt x="728" y="55"/>
                    </a:lnTo>
                    <a:lnTo>
                      <a:pt x="730" y="52"/>
                    </a:lnTo>
                    <a:lnTo>
                      <a:pt x="733" y="48"/>
                    </a:lnTo>
                    <a:lnTo>
                      <a:pt x="737" y="43"/>
                    </a:lnTo>
                    <a:lnTo>
                      <a:pt x="740" y="37"/>
                    </a:lnTo>
                    <a:lnTo>
                      <a:pt x="744" y="30"/>
                    </a:lnTo>
                    <a:lnTo>
                      <a:pt x="748" y="23"/>
                    </a:lnTo>
                    <a:lnTo>
                      <a:pt x="752" y="17"/>
                    </a:lnTo>
                    <a:lnTo>
                      <a:pt x="755" y="11"/>
                    </a:lnTo>
                    <a:lnTo>
                      <a:pt x="758" y="7"/>
                    </a:lnTo>
                    <a:lnTo>
                      <a:pt x="761" y="4"/>
                    </a:lnTo>
                    <a:lnTo>
                      <a:pt x="764" y="2"/>
                    </a:lnTo>
                    <a:lnTo>
                      <a:pt x="767" y="0"/>
                    </a:lnTo>
                    <a:lnTo>
                      <a:pt x="769" y="0"/>
                    </a:lnTo>
                    <a:lnTo>
                      <a:pt x="772" y="0"/>
                    </a:lnTo>
                    <a:lnTo>
                      <a:pt x="774" y="2"/>
                    </a:lnTo>
                    <a:lnTo>
                      <a:pt x="777" y="4"/>
                    </a:lnTo>
                    <a:lnTo>
                      <a:pt x="780" y="7"/>
                    </a:lnTo>
                    <a:lnTo>
                      <a:pt x="783" y="11"/>
                    </a:lnTo>
                    <a:lnTo>
                      <a:pt x="786" y="17"/>
                    </a:lnTo>
                    <a:lnTo>
                      <a:pt x="790" y="23"/>
                    </a:lnTo>
                    <a:lnTo>
                      <a:pt x="794" y="30"/>
                    </a:lnTo>
                    <a:lnTo>
                      <a:pt x="798" y="37"/>
                    </a:lnTo>
                    <a:lnTo>
                      <a:pt x="802" y="43"/>
                    </a:lnTo>
                    <a:lnTo>
                      <a:pt x="805" y="48"/>
                    </a:lnTo>
                    <a:lnTo>
                      <a:pt x="808" y="52"/>
                    </a:lnTo>
                    <a:lnTo>
                      <a:pt x="811" y="55"/>
                    </a:lnTo>
                    <a:lnTo>
                      <a:pt x="814" y="58"/>
                    </a:lnTo>
                    <a:lnTo>
                      <a:pt x="816" y="59"/>
                    </a:lnTo>
                    <a:lnTo>
                      <a:pt x="819" y="60"/>
                    </a:lnTo>
                    <a:lnTo>
                      <a:pt x="821" y="59"/>
                    </a:lnTo>
                    <a:lnTo>
                      <a:pt x="824" y="58"/>
                    </a:lnTo>
                    <a:lnTo>
                      <a:pt x="827" y="55"/>
                    </a:lnTo>
                    <a:lnTo>
                      <a:pt x="830" y="52"/>
                    </a:lnTo>
                    <a:lnTo>
                      <a:pt x="833" y="48"/>
                    </a:lnTo>
                    <a:lnTo>
                      <a:pt x="836" y="43"/>
                    </a:lnTo>
                    <a:lnTo>
                      <a:pt x="840" y="37"/>
                    </a:lnTo>
                    <a:lnTo>
                      <a:pt x="844" y="30"/>
                    </a:lnTo>
                    <a:lnTo>
                      <a:pt x="848" y="23"/>
                    </a:lnTo>
                    <a:lnTo>
                      <a:pt x="851" y="17"/>
                    </a:lnTo>
                    <a:lnTo>
                      <a:pt x="855" y="11"/>
                    </a:lnTo>
                    <a:lnTo>
                      <a:pt x="858" y="7"/>
                    </a:lnTo>
                    <a:lnTo>
                      <a:pt x="861" y="4"/>
                    </a:lnTo>
                    <a:lnTo>
                      <a:pt x="863" y="2"/>
                    </a:lnTo>
                    <a:lnTo>
                      <a:pt x="866" y="0"/>
                    </a:lnTo>
                    <a:lnTo>
                      <a:pt x="869" y="0"/>
                    </a:lnTo>
                    <a:lnTo>
                      <a:pt x="871" y="0"/>
                    </a:lnTo>
                    <a:lnTo>
                      <a:pt x="874" y="2"/>
                    </a:lnTo>
                    <a:lnTo>
                      <a:pt x="876" y="4"/>
                    </a:lnTo>
                    <a:lnTo>
                      <a:pt x="879" y="7"/>
                    </a:lnTo>
                    <a:lnTo>
                      <a:pt x="882" y="11"/>
                    </a:lnTo>
                    <a:lnTo>
                      <a:pt x="886" y="17"/>
                    </a:lnTo>
                    <a:lnTo>
                      <a:pt x="889" y="23"/>
                    </a:lnTo>
                    <a:lnTo>
                      <a:pt x="893" y="30"/>
                    </a:lnTo>
                  </a:path>
                </a:pathLst>
              </a:custGeom>
              <a:noFill/>
              <a:ln w="19050">
                <a:solidFill>
                  <a:srgbClr val="C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>
                  <a:latin typeface="+mj-lt"/>
                </a:endParaRPr>
              </a:p>
            </p:txBody>
          </p:sp>
        </p:grpSp>
        <p:sp>
          <p:nvSpPr>
            <p:cNvPr id="5175" name="Freeform 201">
              <a:extLst>
                <a:ext uri="{FF2B5EF4-FFF2-40B4-BE49-F238E27FC236}">
                  <a16:creationId xmlns:a16="http://schemas.microsoft.com/office/drawing/2014/main" id="{B28EDDD6-7D63-45BC-8F28-F9C07056C0D0}"/>
                </a:ext>
              </a:extLst>
            </p:cNvPr>
            <p:cNvSpPr>
              <a:spLocks/>
            </p:cNvSpPr>
            <p:nvPr/>
          </p:nvSpPr>
          <p:spPr bwMode="auto">
            <a:xfrm>
              <a:off x="6843757" y="2666018"/>
              <a:ext cx="112713" cy="187325"/>
            </a:xfrm>
            <a:custGeom>
              <a:avLst/>
              <a:gdLst>
                <a:gd name="T0" fmla="*/ 2147483646 w 142"/>
                <a:gd name="T1" fmla="*/ 2147483646 h 236"/>
                <a:gd name="T2" fmla="*/ 0 w 142"/>
                <a:gd name="T3" fmla="*/ 0 h 236"/>
                <a:gd name="T4" fmla="*/ 2147483646 w 142"/>
                <a:gd name="T5" fmla="*/ 2147483646 h 236"/>
                <a:gd name="T6" fmla="*/ 2147483646 w 142"/>
                <a:gd name="T7" fmla="*/ 0 h 236"/>
                <a:gd name="T8" fmla="*/ 2147483646 w 142"/>
                <a:gd name="T9" fmla="*/ 2147483646 h 23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42"/>
                <a:gd name="T16" fmla="*/ 0 h 236"/>
                <a:gd name="T17" fmla="*/ 142 w 142"/>
                <a:gd name="T18" fmla="*/ 236 h 2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42" h="236">
                  <a:moveTo>
                    <a:pt x="71" y="236"/>
                  </a:moveTo>
                  <a:lnTo>
                    <a:pt x="0" y="0"/>
                  </a:lnTo>
                  <a:lnTo>
                    <a:pt x="71" y="46"/>
                  </a:lnTo>
                  <a:lnTo>
                    <a:pt x="142" y="0"/>
                  </a:lnTo>
                  <a:lnTo>
                    <a:pt x="71" y="236"/>
                  </a:lnTo>
                  <a:close/>
                </a:path>
              </a:pathLst>
            </a:custGeom>
            <a:solidFill>
              <a:srgbClr val="C00000"/>
            </a:solidFill>
            <a:ln w="19050">
              <a:solidFill>
                <a:srgbClr val="C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latin typeface="+mj-lt"/>
              </a:endParaRPr>
            </a:p>
          </p:txBody>
        </p:sp>
      </p:grpSp>
      <p:grpSp>
        <p:nvGrpSpPr>
          <p:cNvPr id="46" name="Group 45">
            <a:extLst>
              <a:ext uri="{FF2B5EF4-FFF2-40B4-BE49-F238E27FC236}">
                <a16:creationId xmlns:a16="http://schemas.microsoft.com/office/drawing/2014/main" id="{76B12CC6-8B0D-4716-BCFF-335CB0FE8AF7}"/>
              </a:ext>
            </a:extLst>
          </p:cNvPr>
          <p:cNvGrpSpPr>
            <a:grpSpLocks/>
          </p:cNvGrpSpPr>
          <p:nvPr/>
        </p:nvGrpSpPr>
        <p:grpSpPr bwMode="auto">
          <a:xfrm>
            <a:off x="4167189" y="3033714"/>
            <a:ext cx="4041775" cy="269875"/>
            <a:chOff x="2642460" y="3033271"/>
            <a:chExt cx="4042496" cy="270722"/>
          </a:xfrm>
        </p:grpSpPr>
        <p:sp>
          <p:nvSpPr>
            <p:cNvPr id="5168" name="Freeform 202">
              <a:extLst>
                <a:ext uri="{FF2B5EF4-FFF2-40B4-BE49-F238E27FC236}">
                  <a16:creationId xmlns:a16="http://schemas.microsoft.com/office/drawing/2014/main" id="{61BAFE94-9969-401C-A4FD-0DA185C82899}"/>
                </a:ext>
              </a:extLst>
            </p:cNvPr>
            <p:cNvSpPr>
              <a:spLocks/>
            </p:cNvSpPr>
            <p:nvPr/>
          </p:nvSpPr>
          <p:spPr bwMode="auto">
            <a:xfrm>
              <a:off x="2642460" y="3085825"/>
              <a:ext cx="84138" cy="218168"/>
            </a:xfrm>
            <a:custGeom>
              <a:avLst/>
              <a:gdLst>
                <a:gd name="T0" fmla="*/ 2147483646 w 60"/>
                <a:gd name="T1" fmla="*/ 2147483646 h 306"/>
                <a:gd name="T2" fmla="*/ 2147483646 w 60"/>
                <a:gd name="T3" fmla="*/ 2147483646 h 306"/>
                <a:gd name="T4" fmla="*/ 2147483646 w 60"/>
                <a:gd name="T5" fmla="*/ 2147483646 h 306"/>
                <a:gd name="T6" fmla="*/ 2147483646 w 60"/>
                <a:gd name="T7" fmla="*/ 2147483646 h 306"/>
                <a:gd name="T8" fmla="*/ 2147483646 w 60"/>
                <a:gd name="T9" fmla="*/ 2147483646 h 306"/>
                <a:gd name="T10" fmla="*/ 2147483646 w 60"/>
                <a:gd name="T11" fmla="*/ 2147483646 h 306"/>
                <a:gd name="T12" fmla="*/ 2147483646 w 60"/>
                <a:gd name="T13" fmla="*/ 2147483646 h 306"/>
                <a:gd name="T14" fmla="*/ 2147483646 w 60"/>
                <a:gd name="T15" fmla="*/ 2147483646 h 306"/>
                <a:gd name="T16" fmla="*/ 2147483646 w 60"/>
                <a:gd name="T17" fmla="*/ 2147483646 h 306"/>
                <a:gd name="T18" fmla="*/ 2147483646 w 60"/>
                <a:gd name="T19" fmla="*/ 2147483646 h 306"/>
                <a:gd name="T20" fmla="*/ 2147483646 w 60"/>
                <a:gd name="T21" fmla="*/ 2147483646 h 306"/>
                <a:gd name="T22" fmla="*/ 0 w 60"/>
                <a:gd name="T23" fmla="*/ 2147483646 h 306"/>
                <a:gd name="T24" fmla="*/ 0 w 60"/>
                <a:gd name="T25" fmla="*/ 2147483646 h 306"/>
                <a:gd name="T26" fmla="*/ 2147483646 w 60"/>
                <a:gd name="T27" fmla="*/ 2147483646 h 306"/>
                <a:gd name="T28" fmla="*/ 2147483646 w 60"/>
                <a:gd name="T29" fmla="*/ 2147483646 h 306"/>
                <a:gd name="T30" fmla="*/ 2147483646 w 60"/>
                <a:gd name="T31" fmla="*/ 2147483646 h 306"/>
                <a:gd name="T32" fmla="*/ 2147483646 w 60"/>
                <a:gd name="T33" fmla="*/ 2147483646 h 306"/>
                <a:gd name="T34" fmla="*/ 2147483646 w 60"/>
                <a:gd name="T35" fmla="*/ 2147483646 h 306"/>
                <a:gd name="T36" fmla="*/ 2147483646 w 60"/>
                <a:gd name="T37" fmla="*/ 2147483646 h 306"/>
                <a:gd name="T38" fmla="*/ 2147483646 w 60"/>
                <a:gd name="T39" fmla="*/ 2147483646 h 306"/>
                <a:gd name="T40" fmla="*/ 2147483646 w 60"/>
                <a:gd name="T41" fmla="*/ 2147483646 h 306"/>
                <a:gd name="T42" fmla="*/ 2147483646 w 60"/>
                <a:gd name="T43" fmla="*/ 2147483646 h 306"/>
                <a:gd name="T44" fmla="*/ 2147483646 w 60"/>
                <a:gd name="T45" fmla="*/ 2147483646 h 306"/>
                <a:gd name="T46" fmla="*/ 2147483646 w 60"/>
                <a:gd name="T47" fmla="*/ 2147483646 h 306"/>
                <a:gd name="T48" fmla="*/ 2147483646 w 60"/>
                <a:gd name="T49" fmla="*/ 2147483646 h 306"/>
                <a:gd name="T50" fmla="*/ 2147483646 w 60"/>
                <a:gd name="T51" fmla="*/ 2147483646 h 306"/>
                <a:gd name="T52" fmla="*/ 2147483646 w 60"/>
                <a:gd name="T53" fmla="*/ 2147483646 h 306"/>
                <a:gd name="T54" fmla="*/ 0 w 60"/>
                <a:gd name="T55" fmla="*/ 2147483646 h 306"/>
                <a:gd name="T56" fmla="*/ 0 w 60"/>
                <a:gd name="T57" fmla="*/ 2147483646 h 306"/>
                <a:gd name="T58" fmla="*/ 2147483646 w 60"/>
                <a:gd name="T59" fmla="*/ 2147483646 h 306"/>
                <a:gd name="T60" fmla="*/ 2147483646 w 60"/>
                <a:gd name="T61" fmla="*/ 2147483646 h 306"/>
                <a:gd name="T62" fmla="*/ 2147483646 w 60"/>
                <a:gd name="T63" fmla="*/ 2147483646 h 306"/>
                <a:gd name="T64" fmla="*/ 2147483646 w 60"/>
                <a:gd name="T65" fmla="*/ 2147483646 h 306"/>
                <a:gd name="T66" fmla="*/ 2147483646 w 60"/>
                <a:gd name="T67" fmla="*/ 2147483646 h 306"/>
                <a:gd name="T68" fmla="*/ 2147483646 w 60"/>
                <a:gd name="T69" fmla="*/ 2147483646 h 306"/>
                <a:gd name="T70" fmla="*/ 2147483646 w 60"/>
                <a:gd name="T71" fmla="*/ 2147483646 h 306"/>
                <a:gd name="T72" fmla="*/ 2147483646 w 60"/>
                <a:gd name="T73" fmla="*/ 2147483646 h 306"/>
                <a:gd name="T74" fmla="*/ 2147483646 w 60"/>
                <a:gd name="T75" fmla="*/ 2147483646 h 306"/>
                <a:gd name="T76" fmla="*/ 2147483646 w 60"/>
                <a:gd name="T77" fmla="*/ 2147483646 h 306"/>
                <a:gd name="T78" fmla="*/ 2147483646 w 60"/>
                <a:gd name="T79" fmla="*/ 2147483646 h 306"/>
                <a:gd name="T80" fmla="*/ 2147483646 w 60"/>
                <a:gd name="T81" fmla="*/ 2147483646 h 306"/>
                <a:gd name="T82" fmla="*/ 2147483646 w 60"/>
                <a:gd name="T83" fmla="*/ 2147483646 h 306"/>
                <a:gd name="T84" fmla="*/ 2147483646 w 60"/>
                <a:gd name="T85" fmla="*/ 2147483646 h 306"/>
                <a:gd name="T86" fmla="*/ 0 w 60"/>
                <a:gd name="T87" fmla="*/ 2147483646 h 306"/>
                <a:gd name="T88" fmla="*/ 0 w 60"/>
                <a:gd name="T89" fmla="*/ 2147483646 h 306"/>
                <a:gd name="T90" fmla="*/ 2147483646 w 60"/>
                <a:gd name="T91" fmla="*/ 2147483646 h 306"/>
                <a:gd name="T92" fmla="*/ 2147483646 w 60"/>
                <a:gd name="T93" fmla="*/ 2147483646 h 306"/>
                <a:gd name="T94" fmla="*/ 2147483646 w 60"/>
                <a:gd name="T95" fmla="*/ 2147483646 h 30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w 60"/>
                <a:gd name="T145" fmla="*/ 0 h 306"/>
                <a:gd name="T146" fmla="*/ 60 w 60"/>
                <a:gd name="T147" fmla="*/ 306 h 306"/>
              </a:gdLst>
              <a:ahLst/>
              <a:cxnLst>
                <a:cxn ang="T96">
                  <a:pos x="T0" y="T1"/>
                </a:cxn>
                <a:cxn ang="T97">
                  <a:pos x="T2" y="T3"/>
                </a:cxn>
                <a:cxn ang="T98">
                  <a:pos x="T4" y="T5"/>
                </a:cxn>
                <a:cxn ang="T99">
                  <a:pos x="T6" y="T7"/>
                </a:cxn>
                <a:cxn ang="T100">
                  <a:pos x="T8" y="T9"/>
                </a:cxn>
                <a:cxn ang="T101">
                  <a:pos x="T10" y="T11"/>
                </a:cxn>
                <a:cxn ang="T102">
                  <a:pos x="T12" y="T13"/>
                </a:cxn>
                <a:cxn ang="T103">
                  <a:pos x="T14" y="T15"/>
                </a:cxn>
                <a:cxn ang="T104">
                  <a:pos x="T16" y="T17"/>
                </a:cxn>
                <a:cxn ang="T105">
                  <a:pos x="T18" y="T19"/>
                </a:cxn>
                <a:cxn ang="T106">
                  <a:pos x="T20" y="T21"/>
                </a:cxn>
                <a:cxn ang="T107">
                  <a:pos x="T22" y="T23"/>
                </a:cxn>
                <a:cxn ang="T108">
                  <a:pos x="T24" y="T25"/>
                </a:cxn>
                <a:cxn ang="T109">
                  <a:pos x="T26" y="T27"/>
                </a:cxn>
                <a:cxn ang="T110">
                  <a:pos x="T28" y="T29"/>
                </a:cxn>
                <a:cxn ang="T111">
                  <a:pos x="T30" y="T31"/>
                </a:cxn>
                <a:cxn ang="T112">
                  <a:pos x="T32" y="T33"/>
                </a:cxn>
                <a:cxn ang="T113">
                  <a:pos x="T34" y="T35"/>
                </a:cxn>
                <a:cxn ang="T114">
                  <a:pos x="T36" y="T37"/>
                </a:cxn>
                <a:cxn ang="T115">
                  <a:pos x="T38" y="T39"/>
                </a:cxn>
                <a:cxn ang="T116">
                  <a:pos x="T40" y="T41"/>
                </a:cxn>
                <a:cxn ang="T117">
                  <a:pos x="T42" y="T43"/>
                </a:cxn>
                <a:cxn ang="T118">
                  <a:pos x="T44" y="T45"/>
                </a:cxn>
                <a:cxn ang="T119">
                  <a:pos x="T46" y="T47"/>
                </a:cxn>
                <a:cxn ang="T120">
                  <a:pos x="T48" y="T49"/>
                </a:cxn>
                <a:cxn ang="T121">
                  <a:pos x="T50" y="T51"/>
                </a:cxn>
                <a:cxn ang="T122">
                  <a:pos x="T52" y="T53"/>
                </a:cxn>
                <a:cxn ang="T123">
                  <a:pos x="T54" y="T55"/>
                </a:cxn>
                <a:cxn ang="T124">
                  <a:pos x="T56" y="T57"/>
                </a:cxn>
                <a:cxn ang="T125">
                  <a:pos x="T58" y="T59"/>
                </a:cxn>
                <a:cxn ang="T126">
                  <a:pos x="T60" y="T61"/>
                </a:cxn>
                <a:cxn ang="T127">
                  <a:pos x="T62" y="T63"/>
                </a:cxn>
                <a:cxn ang="T128">
                  <a:pos x="T64" y="T65"/>
                </a:cxn>
                <a:cxn ang="T129">
                  <a:pos x="T66" y="T67"/>
                </a:cxn>
                <a:cxn ang="T130">
                  <a:pos x="T68" y="T69"/>
                </a:cxn>
                <a:cxn ang="T131">
                  <a:pos x="T70" y="T71"/>
                </a:cxn>
                <a:cxn ang="T132">
                  <a:pos x="T72" y="T73"/>
                </a:cxn>
                <a:cxn ang="T133">
                  <a:pos x="T74" y="T75"/>
                </a:cxn>
                <a:cxn ang="T134">
                  <a:pos x="T76" y="T77"/>
                </a:cxn>
                <a:cxn ang="T135">
                  <a:pos x="T78" y="T79"/>
                </a:cxn>
                <a:cxn ang="T136">
                  <a:pos x="T80" y="T81"/>
                </a:cxn>
                <a:cxn ang="T137">
                  <a:pos x="T82" y="T83"/>
                </a:cxn>
                <a:cxn ang="T138">
                  <a:pos x="T84" y="T85"/>
                </a:cxn>
                <a:cxn ang="T139">
                  <a:pos x="T86" y="T87"/>
                </a:cxn>
                <a:cxn ang="T140">
                  <a:pos x="T88" y="T89"/>
                </a:cxn>
                <a:cxn ang="T141">
                  <a:pos x="T90" y="T91"/>
                </a:cxn>
                <a:cxn ang="T142">
                  <a:pos x="T92" y="T93"/>
                </a:cxn>
                <a:cxn ang="T143">
                  <a:pos x="T94" y="T95"/>
                </a:cxn>
              </a:cxnLst>
              <a:rect l="T144" t="T145" r="T146" b="T147"/>
              <a:pathLst>
                <a:path w="60" h="306">
                  <a:moveTo>
                    <a:pt x="30" y="306"/>
                  </a:moveTo>
                  <a:lnTo>
                    <a:pt x="37" y="302"/>
                  </a:lnTo>
                  <a:lnTo>
                    <a:pt x="43" y="298"/>
                  </a:lnTo>
                  <a:lnTo>
                    <a:pt x="48" y="295"/>
                  </a:lnTo>
                  <a:lnTo>
                    <a:pt x="53" y="292"/>
                  </a:lnTo>
                  <a:lnTo>
                    <a:pt x="56" y="289"/>
                  </a:lnTo>
                  <a:lnTo>
                    <a:pt x="58" y="286"/>
                  </a:lnTo>
                  <a:lnTo>
                    <a:pt x="60" y="283"/>
                  </a:lnTo>
                  <a:lnTo>
                    <a:pt x="60" y="281"/>
                  </a:lnTo>
                  <a:lnTo>
                    <a:pt x="60" y="278"/>
                  </a:lnTo>
                  <a:lnTo>
                    <a:pt x="58" y="275"/>
                  </a:lnTo>
                  <a:lnTo>
                    <a:pt x="56" y="273"/>
                  </a:lnTo>
                  <a:lnTo>
                    <a:pt x="53" y="270"/>
                  </a:lnTo>
                  <a:lnTo>
                    <a:pt x="48" y="267"/>
                  </a:lnTo>
                  <a:lnTo>
                    <a:pt x="43" y="263"/>
                  </a:lnTo>
                  <a:lnTo>
                    <a:pt x="37" y="259"/>
                  </a:lnTo>
                  <a:lnTo>
                    <a:pt x="30" y="255"/>
                  </a:lnTo>
                  <a:lnTo>
                    <a:pt x="23" y="251"/>
                  </a:lnTo>
                  <a:lnTo>
                    <a:pt x="17" y="247"/>
                  </a:lnTo>
                  <a:lnTo>
                    <a:pt x="12" y="244"/>
                  </a:lnTo>
                  <a:lnTo>
                    <a:pt x="8" y="241"/>
                  </a:lnTo>
                  <a:lnTo>
                    <a:pt x="4" y="238"/>
                  </a:lnTo>
                  <a:lnTo>
                    <a:pt x="2" y="235"/>
                  </a:lnTo>
                  <a:lnTo>
                    <a:pt x="0" y="232"/>
                  </a:lnTo>
                  <a:lnTo>
                    <a:pt x="0" y="230"/>
                  </a:lnTo>
                  <a:lnTo>
                    <a:pt x="0" y="227"/>
                  </a:lnTo>
                  <a:lnTo>
                    <a:pt x="2" y="224"/>
                  </a:lnTo>
                  <a:lnTo>
                    <a:pt x="4" y="222"/>
                  </a:lnTo>
                  <a:lnTo>
                    <a:pt x="8" y="219"/>
                  </a:lnTo>
                  <a:lnTo>
                    <a:pt x="12" y="215"/>
                  </a:lnTo>
                  <a:lnTo>
                    <a:pt x="17" y="212"/>
                  </a:lnTo>
                  <a:lnTo>
                    <a:pt x="23" y="208"/>
                  </a:lnTo>
                  <a:lnTo>
                    <a:pt x="30" y="204"/>
                  </a:lnTo>
                  <a:lnTo>
                    <a:pt x="37" y="200"/>
                  </a:lnTo>
                  <a:lnTo>
                    <a:pt x="43" y="196"/>
                  </a:lnTo>
                  <a:lnTo>
                    <a:pt x="48" y="193"/>
                  </a:lnTo>
                  <a:lnTo>
                    <a:pt x="53" y="190"/>
                  </a:lnTo>
                  <a:lnTo>
                    <a:pt x="56" y="187"/>
                  </a:lnTo>
                  <a:lnTo>
                    <a:pt x="58" y="184"/>
                  </a:lnTo>
                  <a:lnTo>
                    <a:pt x="60" y="181"/>
                  </a:lnTo>
                  <a:lnTo>
                    <a:pt x="60" y="179"/>
                  </a:lnTo>
                  <a:lnTo>
                    <a:pt x="60" y="176"/>
                  </a:lnTo>
                  <a:lnTo>
                    <a:pt x="58" y="173"/>
                  </a:lnTo>
                  <a:lnTo>
                    <a:pt x="56" y="170"/>
                  </a:lnTo>
                  <a:lnTo>
                    <a:pt x="53" y="167"/>
                  </a:lnTo>
                  <a:lnTo>
                    <a:pt x="48" y="164"/>
                  </a:lnTo>
                  <a:lnTo>
                    <a:pt x="43" y="161"/>
                  </a:lnTo>
                  <a:lnTo>
                    <a:pt x="37" y="157"/>
                  </a:lnTo>
                  <a:lnTo>
                    <a:pt x="30" y="153"/>
                  </a:lnTo>
                  <a:lnTo>
                    <a:pt x="23" y="149"/>
                  </a:lnTo>
                  <a:lnTo>
                    <a:pt x="17" y="145"/>
                  </a:lnTo>
                  <a:lnTo>
                    <a:pt x="12" y="142"/>
                  </a:lnTo>
                  <a:lnTo>
                    <a:pt x="8" y="139"/>
                  </a:lnTo>
                  <a:lnTo>
                    <a:pt x="4" y="136"/>
                  </a:lnTo>
                  <a:lnTo>
                    <a:pt x="2" y="133"/>
                  </a:lnTo>
                  <a:lnTo>
                    <a:pt x="0" y="130"/>
                  </a:lnTo>
                  <a:lnTo>
                    <a:pt x="0" y="127"/>
                  </a:lnTo>
                  <a:lnTo>
                    <a:pt x="0" y="125"/>
                  </a:lnTo>
                  <a:lnTo>
                    <a:pt x="2" y="122"/>
                  </a:lnTo>
                  <a:lnTo>
                    <a:pt x="4" y="119"/>
                  </a:lnTo>
                  <a:lnTo>
                    <a:pt x="8" y="116"/>
                  </a:lnTo>
                  <a:lnTo>
                    <a:pt x="12" y="113"/>
                  </a:lnTo>
                  <a:lnTo>
                    <a:pt x="17" y="110"/>
                  </a:lnTo>
                  <a:lnTo>
                    <a:pt x="23" y="106"/>
                  </a:lnTo>
                  <a:lnTo>
                    <a:pt x="30" y="102"/>
                  </a:lnTo>
                  <a:lnTo>
                    <a:pt x="37" y="98"/>
                  </a:lnTo>
                  <a:lnTo>
                    <a:pt x="43" y="94"/>
                  </a:lnTo>
                  <a:lnTo>
                    <a:pt x="48" y="91"/>
                  </a:lnTo>
                  <a:lnTo>
                    <a:pt x="53" y="87"/>
                  </a:lnTo>
                  <a:lnTo>
                    <a:pt x="56" y="84"/>
                  </a:lnTo>
                  <a:lnTo>
                    <a:pt x="58" y="82"/>
                  </a:lnTo>
                  <a:lnTo>
                    <a:pt x="60" y="79"/>
                  </a:lnTo>
                  <a:lnTo>
                    <a:pt x="60" y="76"/>
                  </a:lnTo>
                  <a:lnTo>
                    <a:pt x="60" y="74"/>
                  </a:lnTo>
                  <a:lnTo>
                    <a:pt x="58" y="71"/>
                  </a:lnTo>
                  <a:lnTo>
                    <a:pt x="56" y="68"/>
                  </a:lnTo>
                  <a:lnTo>
                    <a:pt x="53" y="65"/>
                  </a:lnTo>
                  <a:lnTo>
                    <a:pt x="48" y="62"/>
                  </a:lnTo>
                  <a:lnTo>
                    <a:pt x="43" y="59"/>
                  </a:lnTo>
                  <a:lnTo>
                    <a:pt x="37" y="55"/>
                  </a:lnTo>
                  <a:lnTo>
                    <a:pt x="30" y="51"/>
                  </a:lnTo>
                  <a:lnTo>
                    <a:pt x="23" y="47"/>
                  </a:lnTo>
                  <a:lnTo>
                    <a:pt x="17" y="43"/>
                  </a:lnTo>
                  <a:lnTo>
                    <a:pt x="12" y="39"/>
                  </a:lnTo>
                  <a:lnTo>
                    <a:pt x="8" y="36"/>
                  </a:lnTo>
                  <a:lnTo>
                    <a:pt x="4" y="33"/>
                  </a:lnTo>
                  <a:lnTo>
                    <a:pt x="2" y="31"/>
                  </a:lnTo>
                  <a:lnTo>
                    <a:pt x="0" y="28"/>
                  </a:lnTo>
                  <a:lnTo>
                    <a:pt x="0" y="25"/>
                  </a:lnTo>
                  <a:lnTo>
                    <a:pt x="0" y="23"/>
                  </a:lnTo>
                  <a:lnTo>
                    <a:pt x="2" y="20"/>
                  </a:lnTo>
                  <a:lnTo>
                    <a:pt x="4" y="17"/>
                  </a:lnTo>
                  <a:lnTo>
                    <a:pt x="8" y="14"/>
                  </a:lnTo>
                  <a:lnTo>
                    <a:pt x="12" y="11"/>
                  </a:lnTo>
                  <a:lnTo>
                    <a:pt x="17" y="8"/>
                  </a:lnTo>
                  <a:lnTo>
                    <a:pt x="23" y="4"/>
                  </a:lnTo>
                  <a:lnTo>
                    <a:pt x="30" y="0"/>
                  </a:lnTo>
                </a:path>
              </a:pathLst>
            </a:custGeom>
            <a:noFill/>
            <a:ln w="19050">
              <a:solidFill>
                <a:srgbClr val="0070C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>
                <a:latin typeface="+mj-lt"/>
              </a:endParaRPr>
            </a:p>
          </p:txBody>
        </p:sp>
        <p:sp>
          <p:nvSpPr>
            <p:cNvPr id="5169" name="Freeform 203">
              <a:extLst>
                <a:ext uri="{FF2B5EF4-FFF2-40B4-BE49-F238E27FC236}">
                  <a16:creationId xmlns:a16="http://schemas.microsoft.com/office/drawing/2014/main" id="{16E97ADD-5024-4BA3-A974-AD320EC7671C}"/>
                </a:ext>
              </a:extLst>
            </p:cNvPr>
            <p:cNvSpPr>
              <a:spLocks/>
            </p:cNvSpPr>
            <p:nvPr/>
          </p:nvSpPr>
          <p:spPr bwMode="auto">
            <a:xfrm>
              <a:off x="2685982" y="3035112"/>
              <a:ext cx="1258888" cy="84137"/>
            </a:xfrm>
            <a:custGeom>
              <a:avLst/>
              <a:gdLst>
                <a:gd name="T0" fmla="*/ 2147483646 w 893"/>
                <a:gd name="T1" fmla="*/ 2147483646 h 60"/>
                <a:gd name="T2" fmla="*/ 2147483646 w 893"/>
                <a:gd name="T3" fmla="*/ 2147483646 h 60"/>
                <a:gd name="T4" fmla="*/ 2147483646 w 893"/>
                <a:gd name="T5" fmla="*/ 2147483646 h 60"/>
                <a:gd name="T6" fmla="*/ 2147483646 w 893"/>
                <a:gd name="T7" fmla="*/ 2147483646 h 60"/>
                <a:gd name="T8" fmla="*/ 2147483646 w 893"/>
                <a:gd name="T9" fmla="*/ 0 h 60"/>
                <a:gd name="T10" fmla="*/ 2147483646 w 893"/>
                <a:gd name="T11" fmla="*/ 2147483646 h 60"/>
                <a:gd name="T12" fmla="*/ 2147483646 w 893"/>
                <a:gd name="T13" fmla="*/ 2147483646 h 60"/>
                <a:gd name="T14" fmla="*/ 2147483646 w 893"/>
                <a:gd name="T15" fmla="*/ 2147483646 h 60"/>
                <a:gd name="T16" fmla="*/ 2147483646 w 893"/>
                <a:gd name="T17" fmla="*/ 2147483646 h 60"/>
                <a:gd name="T18" fmla="*/ 2147483646 w 893"/>
                <a:gd name="T19" fmla="*/ 2147483646 h 60"/>
                <a:gd name="T20" fmla="*/ 2147483646 w 893"/>
                <a:gd name="T21" fmla="*/ 2147483646 h 60"/>
                <a:gd name="T22" fmla="*/ 2147483646 w 893"/>
                <a:gd name="T23" fmla="*/ 2147483646 h 60"/>
                <a:gd name="T24" fmla="*/ 2147483646 w 893"/>
                <a:gd name="T25" fmla="*/ 2147483646 h 60"/>
                <a:gd name="T26" fmla="*/ 2147483646 w 893"/>
                <a:gd name="T27" fmla="*/ 2147483646 h 60"/>
                <a:gd name="T28" fmla="*/ 2147483646 w 893"/>
                <a:gd name="T29" fmla="*/ 2147483646 h 60"/>
                <a:gd name="T30" fmla="*/ 2147483646 w 893"/>
                <a:gd name="T31" fmla="*/ 2147483646 h 60"/>
                <a:gd name="T32" fmla="*/ 2147483646 w 893"/>
                <a:gd name="T33" fmla="*/ 2147483646 h 60"/>
                <a:gd name="T34" fmla="*/ 2147483646 w 893"/>
                <a:gd name="T35" fmla="*/ 0 h 60"/>
                <a:gd name="T36" fmla="*/ 2147483646 w 893"/>
                <a:gd name="T37" fmla="*/ 2147483646 h 60"/>
                <a:gd name="T38" fmla="*/ 2147483646 w 893"/>
                <a:gd name="T39" fmla="*/ 2147483646 h 60"/>
                <a:gd name="T40" fmla="*/ 2147483646 w 893"/>
                <a:gd name="T41" fmla="*/ 2147483646 h 60"/>
                <a:gd name="T42" fmla="*/ 2147483646 w 893"/>
                <a:gd name="T43" fmla="*/ 2147483646 h 60"/>
                <a:gd name="T44" fmla="*/ 2147483646 w 893"/>
                <a:gd name="T45" fmla="*/ 2147483646 h 60"/>
                <a:gd name="T46" fmla="*/ 2147483646 w 893"/>
                <a:gd name="T47" fmla="*/ 0 h 60"/>
                <a:gd name="T48" fmla="*/ 2147483646 w 893"/>
                <a:gd name="T49" fmla="*/ 2147483646 h 60"/>
                <a:gd name="T50" fmla="*/ 2147483646 w 893"/>
                <a:gd name="T51" fmla="*/ 2147483646 h 60"/>
                <a:gd name="T52" fmla="*/ 2147483646 w 893"/>
                <a:gd name="T53" fmla="*/ 2147483646 h 60"/>
                <a:gd name="T54" fmla="*/ 2147483646 w 893"/>
                <a:gd name="T55" fmla="*/ 2147483646 h 60"/>
                <a:gd name="T56" fmla="*/ 2147483646 w 893"/>
                <a:gd name="T57" fmla="*/ 2147483646 h 60"/>
                <a:gd name="T58" fmla="*/ 2147483646 w 893"/>
                <a:gd name="T59" fmla="*/ 2147483646 h 60"/>
                <a:gd name="T60" fmla="*/ 2147483646 w 893"/>
                <a:gd name="T61" fmla="*/ 2147483646 h 60"/>
                <a:gd name="T62" fmla="*/ 2147483646 w 893"/>
                <a:gd name="T63" fmla="*/ 2147483646 h 60"/>
                <a:gd name="T64" fmla="*/ 2147483646 w 893"/>
                <a:gd name="T65" fmla="*/ 2147483646 h 60"/>
                <a:gd name="T66" fmla="*/ 2147483646 w 893"/>
                <a:gd name="T67" fmla="*/ 2147483646 h 60"/>
                <a:gd name="T68" fmla="*/ 2147483646 w 893"/>
                <a:gd name="T69" fmla="*/ 2147483646 h 60"/>
                <a:gd name="T70" fmla="*/ 2147483646 w 893"/>
                <a:gd name="T71" fmla="*/ 2147483646 h 60"/>
                <a:gd name="T72" fmla="*/ 2147483646 w 893"/>
                <a:gd name="T73" fmla="*/ 0 h 60"/>
                <a:gd name="T74" fmla="*/ 2147483646 w 893"/>
                <a:gd name="T75" fmla="*/ 2147483646 h 60"/>
                <a:gd name="T76" fmla="*/ 2147483646 w 893"/>
                <a:gd name="T77" fmla="*/ 2147483646 h 60"/>
                <a:gd name="T78" fmla="*/ 2147483646 w 893"/>
                <a:gd name="T79" fmla="*/ 2147483646 h 60"/>
                <a:gd name="T80" fmla="*/ 2147483646 w 893"/>
                <a:gd name="T81" fmla="*/ 2147483646 h 60"/>
                <a:gd name="T82" fmla="*/ 2147483646 w 893"/>
                <a:gd name="T83" fmla="*/ 2147483646 h 60"/>
                <a:gd name="T84" fmla="*/ 2147483646 w 893"/>
                <a:gd name="T85" fmla="*/ 2147483646 h 60"/>
                <a:gd name="T86" fmla="*/ 2147483646 w 893"/>
                <a:gd name="T87" fmla="*/ 2147483646 h 60"/>
                <a:gd name="T88" fmla="*/ 2147483646 w 893"/>
                <a:gd name="T89" fmla="*/ 2147483646 h 60"/>
                <a:gd name="T90" fmla="*/ 2147483646 w 893"/>
                <a:gd name="T91" fmla="*/ 2147483646 h 60"/>
                <a:gd name="T92" fmla="*/ 2147483646 w 893"/>
                <a:gd name="T93" fmla="*/ 2147483646 h 60"/>
                <a:gd name="T94" fmla="*/ 2147483646 w 893"/>
                <a:gd name="T95" fmla="*/ 2147483646 h 60"/>
                <a:gd name="T96" fmla="*/ 2147483646 w 893"/>
                <a:gd name="T97" fmla="*/ 2147483646 h 60"/>
                <a:gd name="T98" fmla="*/ 2147483646 w 893"/>
                <a:gd name="T99" fmla="*/ 0 h 60"/>
                <a:gd name="T100" fmla="*/ 2147483646 w 893"/>
                <a:gd name="T101" fmla="*/ 2147483646 h 60"/>
                <a:gd name="T102" fmla="*/ 2147483646 w 893"/>
                <a:gd name="T103" fmla="*/ 2147483646 h 60"/>
                <a:gd name="T104" fmla="*/ 2147483646 w 893"/>
                <a:gd name="T105" fmla="*/ 2147483646 h 60"/>
                <a:gd name="T106" fmla="*/ 2147483646 w 893"/>
                <a:gd name="T107" fmla="*/ 2147483646 h 60"/>
                <a:gd name="T108" fmla="*/ 2147483646 w 893"/>
                <a:gd name="T109" fmla="*/ 2147483646 h 60"/>
                <a:gd name="T110" fmla="*/ 2147483646 w 893"/>
                <a:gd name="T111" fmla="*/ 0 h 60"/>
                <a:gd name="T112" fmla="*/ 2147483646 w 893"/>
                <a:gd name="T113" fmla="*/ 2147483646 h 60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w 893"/>
                <a:gd name="T172" fmla="*/ 0 h 60"/>
                <a:gd name="T173" fmla="*/ 893 w 893"/>
                <a:gd name="T174" fmla="*/ 60 h 60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T171" t="T172" r="T173" b="T174"/>
              <a:pathLst>
                <a:path w="893" h="60">
                  <a:moveTo>
                    <a:pt x="0" y="30"/>
                  </a:moveTo>
                  <a:lnTo>
                    <a:pt x="4" y="37"/>
                  </a:lnTo>
                  <a:lnTo>
                    <a:pt x="8" y="43"/>
                  </a:lnTo>
                  <a:lnTo>
                    <a:pt x="11" y="48"/>
                  </a:lnTo>
                  <a:lnTo>
                    <a:pt x="14" y="52"/>
                  </a:lnTo>
                  <a:lnTo>
                    <a:pt x="17" y="55"/>
                  </a:lnTo>
                  <a:lnTo>
                    <a:pt x="20" y="58"/>
                  </a:lnTo>
                  <a:lnTo>
                    <a:pt x="22" y="59"/>
                  </a:lnTo>
                  <a:lnTo>
                    <a:pt x="25" y="60"/>
                  </a:lnTo>
                  <a:lnTo>
                    <a:pt x="27" y="59"/>
                  </a:lnTo>
                  <a:lnTo>
                    <a:pt x="30" y="58"/>
                  </a:lnTo>
                  <a:lnTo>
                    <a:pt x="33" y="55"/>
                  </a:lnTo>
                  <a:lnTo>
                    <a:pt x="36" y="52"/>
                  </a:lnTo>
                  <a:lnTo>
                    <a:pt x="39" y="48"/>
                  </a:lnTo>
                  <a:lnTo>
                    <a:pt x="42" y="43"/>
                  </a:lnTo>
                  <a:lnTo>
                    <a:pt x="46" y="37"/>
                  </a:lnTo>
                  <a:lnTo>
                    <a:pt x="50" y="30"/>
                  </a:lnTo>
                  <a:lnTo>
                    <a:pt x="54" y="23"/>
                  </a:lnTo>
                  <a:lnTo>
                    <a:pt x="57" y="17"/>
                  </a:lnTo>
                  <a:lnTo>
                    <a:pt x="61" y="11"/>
                  </a:lnTo>
                  <a:lnTo>
                    <a:pt x="64" y="7"/>
                  </a:lnTo>
                  <a:lnTo>
                    <a:pt x="67" y="4"/>
                  </a:lnTo>
                  <a:lnTo>
                    <a:pt x="69" y="2"/>
                  </a:lnTo>
                  <a:lnTo>
                    <a:pt x="72" y="0"/>
                  </a:lnTo>
                  <a:lnTo>
                    <a:pt x="74" y="0"/>
                  </a:lnTo>
                  <a:lnTo>
                    <a:pt x="77" y="0"/>
                  </a:lnTo>
                  <a:lnTo>
                    <a:pt x="80" y="2"/>
                  </a:lnTo>
                  <a:lnTo>
                    <a:pt x="82" y="4"/>
                  </a:lnTo>
                  <a:lnTo>
                    <a:pt x="85" y="7"/>
                  </a:lnTo>
                  <a:lnTo>
                    <a:pt x="88" y="11"/>
                  </a:lnTo>
                  <a:lnTo>
                    <a:pt x="92" y="17"/>
                  </a:lnTo>
                  <a:lnTo>
                    <a:pt x="95" y="23"/>
                  </a:lnTo>
                  <a:lnTo>
                    <a:pt x="99" y="30"/>
                  </a:lnTo>
                  <a:lnTo>
                    <a:pt x="103" y="37"/>
                  </a:lnTo>
                  <a:lnTo>
                    <a:pt x="107" y="43"/>
                  </a:lnTo>
                  <a:lnTo>
                    <a:pt x="110" y="48"/>
                  </a:lnTo>
                  <a:lnTo>
                    <a:pt x="113" y="52"/>
                  </a:lnTo>
                  <a:lnTo>
                    <a:pt x="116" y="55"/>
                  </a:lnTo>
                  <a:lnTo>
                    <a:pt x="119" y="58"/>
                  </a:lnTo>
                  <a:lnTo>
                    <a:pt x="122" y="59"/>
                  </a:lnTo>
                  <a:lnTo>
                    <a:pt x="124" y="60"/>
                  </a:lnTo>
                  <a:lnTo>
                    <a:pt x="127" y="59"/>
                  </a:lnTo>
                  <a:lnTo>
                    <a:pt x="129" y="58"/>
                  </a:lnTo>
                  <a:lnTo>
                    <a:pt x="132" y="55"/>
                  </a:lnTo>
                  <a:lnTo>
                    <a:pt x="135" y="52"/>
                  </a:lnTo>
                  <a:lnTo>
                    <a:pt x="138" y="48"/>
                  </a:lnTo>
                  <a:lnTo>
                    <a:pt x="141" y="43"/>
                  </a:lnTo>
                  <a:lnTo>
                    <a:pt x="145" y="37"/>
                  </a:lnTo>
                  <a:lnTo>
                    <a:pt x="149" y="30"/>
                  </a:lnTo>
                  <a:lnTo>
                    <a:pt x="153" y="23"/>
                  </a:lnTo>
                  <a:lnTo>
                    <a:pt x="157" y="17"/>
                  </a:lnTo>
                  <a:lnTo>
                    <a:pt x="160" y="11"/>
                  </a:lnTo>
                  <a:lnTo>
                    <a:pt x="163" y="7"/>
                  </a:lnTo>
                  <a:lnTo>
                    <a:pt x="166" y="4"/>
                  </a:lnTo>
                  <a:lnTo>
                    <a:pt x="169" y="2"/>
                  </a:lnTo>
                  <a:lnTo>
                    <a:pt x="171" y="0"/>
                  </a:lnTo>
                  <a:lnTo>
                    <a:pt x="174" y="0"/>
                  </a:lnTo>
                  <a:lnTo>
                    <a:pt x="176" y="0"/>
                  </a:lnTo>
                  <a:lnTo>
                    <a:pt x="179" y="2"/>
                  </a:lnTo>
                  <a:lnTo>
                    <a:pt x="182" y="4"/>
                  </a:lnTo>
                  <a:lnTo>
                    <a:pt x="184" y="7"/>
                  </a:lnTo>
                  <a:lnTo>
                    <a:pt x="188" y="11"/>
                  </a:lnTo>
                  <a:lnTo>
                    <a:pt x="191" y="17"/>
                  </a:lnTo>
                  <a:lnTo>
                    <a:pt x="195" y="23"/>
                  </a:lnTo>
                  <a:lnTo>
                    <a:pt x="199" y="30"/>
                  </a:lnTo>
                  <a:lnTo>
                    <a:pt x="203" y="37"/>
                  </a:lnTo>
                  <a:lnTo>
                    <a:pt x="206" y="43"/>
                  </a:lnTo>
                  <a:lnTo>
                    <a:pt x="209" y="48"/>
                  </a:lnTo>
                  <a:lnTo>
                    <a:pt x="213" y="52"/>
                  </a:lnTo>
                  <a:lnTo>
                    <a:pt x="215" y="55"/>
                  </a:lnTo>
                  <a:lnTo>
                    <a:pt x="218" y="58"/>
                  </a:lnTo>
                  <a:lnTo>
                    <a:pt x="221" y="59"/>
                  </a:lnTo>
                  <a:lnTo>
                    <a:pt x="223" y="60"/>
                  </a:lnTo>
                  <a:lnTo>
                    <a:pt x="226" y="59"/>
                  </a:lnTo>
                  <a:lnTo>
                    <a:pt x="229" y="58"/>
                  </a:lnTo>
                  <a:lnTo>
                    <a:pt x="231" y="55"/>
                  </a:lnTo>
                  <a:lnTo>
                    <a:pt x="234" y="52"/>
                  </a:lnTo>
                  <a:lnTo>
                    <a:pt x="237" y="48"/>
                  </a:lnTo>
                  <a:lnTo>
                    <a:pt x="241" y="43"/>
                  </a:lnTo>
                  <a:lnTo>
                    <a:pt x="244" y="37"/>
                  </a:lnTo>
                  <a:lnTo>
                    <a:pt x="248" y="30"/>
                  </a:lnTo>
                  <a:lnTo>
                    <a:pt x="252" y="23"/>
                  </a:lnTo>
                  <a:lnTo>
                    <a:pt x="256" y="17"/>
                  </a:lnTo>
                  <a:lnTo>
                    <a:pt x="259" y="11"/>
                  </a:lnTo>
                  <a:lnTo>
                    <a:pt x="262" y="7"/>
                  </a:lnTo>
                  <a:lnTo>
                    <a:pt x="265" y="4"/>
                  </a:lnTo>
                  <a:lnTo>
                    <a:pt x="268" y="2"/>
                  </a:lnTo>
                  <a:lnTo>
                    <a:pt x="270" y="0"/>
                  </a:lnTo>
                  <a:lnTo>
                    <a:pt x="273" y="0"/>
                  </a:lnTo>
                  <a:lnTo>
                    <a:pt x="276" y="0"/>
                  </a:lnTo>
                  <a:lnTo>
                    <a:pt x="278" y="2"/>
                  </a:lnTo>
                  <a:lnTo>
                    <a:pt x="281" y="4"/>
                  </a:lnTo>
                  <a:lnTo>
                    <a:pt x="284" y="7"/>
                  </a:lnTo>
                  <a:lnTo>
                    <a:pt x="287" y="11"/>
                  </a:lnTo>
                  <a:lnTo>
                    <a:pt x="290" y="17"/>
                  </a:lnTo>
                  <a:lnTo>
                    <a:pt x="294" y="23"/>
                  </a:lnTo>
                  <a:lnTo>
                    <a:pt x="298" y="30"/>
                  </a:lnTo>
                  <a:lnTo>
                    <a:pt x="302" y="37"/>
                  </a:lnTo>
                  <a:lnTo>
                    <a:pt x="305" y="43"/>
                  </a:lnTo>
                  <a:lnTo>
                    <a:pt x="309" y="48"/>
                  </a:lnTo>
                  <a:lnTo>
                    <a:pt x="312" y="52"/>
                  </a:lnTo>
                  <a:lnTo>
                    <a:pt x="315" y="55"/>
                  </a:lnTo>
                  <a:lnTo>
                    <a:pt x="317" y="58"/>
                  </a:lnTo>
                  <a:lnTo>
                    <a:pt x="320" y="59"/>
                  </a:lnTo>
                  <a:lnTo>
                    <a:pt x="323" y="60"/>
                  </a:lnTo>
                  <a:lnTo>
                    <a:pt x="325" y="59"/>
                  </a:lnTo>
                  <a:lnTo>
                    <a:pt x="328" y="58"/>
                  </a:lnTo>
                  <a:lnTo>
                    <a:pt x="330" y="55"/>
                  </a:lnTo>
                  <a:lnTo>
                    <a:pt x="333" y="52"/>
                  </a:lnTo>
                  <a:lnTo>
                    <a:pt x="336" y="48"/>
                  </a:lnTo>
                  <a:lnTo>
                    <a:pt x="340" y="43"/>
                  </a:lnTo>
                  <a:lnTo>
                    <a:pt x="343" y="37"/>
                  </a:lnTo>
                  <a:lnTo>
                    <a:pt x="347" y="30"/>
                  </a:lnTo>
                  <a:lnTo>
                    <a:pt x="351" y="23"/>
                  </a:lnTo>
                  <a:lnTo>
                    <a:pt x="355" y="17"/>
                  </a:lnTo>
                  <a:lnTo>
                    <a:pt x="358" y="11"/>
                  </a:lnTo>
                  <a:lnTo>
                    <a:pt x="361" y="7"/>
                  </a:lnTo>
                  <a:lnTo>
                    <a:pt x="364" y="4"/>
                  </a:lnTo>
                  <a:lnTo>
                    <a:pt x="367" y="2"/>
                  </a:lnTo>
                  <a:lnTo>
                    <a:pt x="370" y="0"/>
                  </a:lnTo>
                  <a:lnTo>
                    <a:pt x="372" y="0"/>
                  </a:lnTo>
                  <a:lnTo>
                    <a:pt x="375" y="0"/>
                  </a:lnTo>
                  <a:lnTo>
                    <a:pt x="377" y="2"/>
                  </a:lnTo>
                  <a:lnTo>
                    <a:pt x="380" y="4"/>
                  </a:lnTo>
                  <a:lnTo>
                    <a:pt x="383" y="7"/>
                  </a:lnTo>
                  <a:lnTo>
                    <a:pt x="386" y="11"/>
                  </a:lnTo>
                  <a:lnTo>
                    <a:pt x="389" y="17"/>
                  </a:lnTo>
                  <a:lnTo>
                    <a:pt x="393" y="23"/>
                  </a:lnTo>
                  <a:lnTo>
                    <a:pt x="397" y="30"/>
                  </a:lnTo>
                  <a:lnTo>
                    <a:pt x="401" y="37"/>
                  </a:lnTo>
                  <a:lnTo>
                    <a:pt x="405" y="43"/>
                  </a:lnTo>
                  <a:lnTo>
                    <a:pt x="408" y="48"/>
                  </a:lnTo>
                  <a:lnTo>
                    <a:pt x="411" y="52"/>
                  </a:lnTo>
                  <a:lnTo>
                    <a:pt x="414" y="55"/>
                  </a:lnTo>
                  <a:lnTo>
                    <a:pt x="417" y="58"/>
                  </a:lnTo>
                  <a:lnTo>
                    <a:pt x="419" y="59"/>
                  </a:lnTo>
                  <a:lnTo>
                    <a:pt x="422" y="60"/>
                  </a:lnTo>
                  <a:lnTo>
                    <a:pt x="424" y="59"/>
                  </a:lnTo>
                  <a:lnTo>
                    <a:pt x="427" y="58"/>
                  </a:lnTo>
                  <a:lnTo>
                    <a:pt x="430" y="55"/>
                  </a:lnTo>
                  <a:lnTo>
                    <a:pt x="433" y="52"/>
                  </a:lnTo>
                  <a:lnTo>
                    <a:pt x="436" y="48"/>
                  </a:lnTo>
                  <a:lnTo>
                    <a:pt x="439" y="43"/>
                  </a:lnTo>
                  <a:lnTo>
                    <a:pt x="443" y="37"/>
                  </a:lnTo>
                  <a:lnTo>
                    <a:pt x="447" y="30"/>
                  </a:lnTo>
                  <a:lnTo>
                    <a:pt x="451" y="23"/>
                  </a:lnTo>
                  <a:lnTo>
                    <a:pt x="454" y="17"/>
                  </a:lnTo>
                  <a:lnTo>
                    <a:pt x="458" y="11"/>
                  </a:lnTo>
                  <a:lnTo>
                    <a:pt x="461" y="7"/>
                  </a:lnTo>
                  <a:lnTo>
                    <a:pt x="464" y="4"/>
                  </a:lnTo>
                  <a:lnTo>
                    <a:pt x="466" y="2"/>
                  </a:lnTo>
                  <a:lnTo>
                    <a:pt x="469" y="0"/>
                  </a:lnTo>
                  <a:lnTo>
                    <a:pt x="471" y="0"/>
                  </a:lnTo>
                  <a:lnTo>
                    <a:pt x="474" y="0"/>
                  </a:lnTo>
                  <a:lnTo>
                    <a:pt x="477" y="2"/>
                  </a:lnTo>
                  <a:lnTo>
                    <a:pt x="479" y="4"/>
                  </a:lnTo>
                  <a:lnTo>
                    <a:pt x="482" y="7"/>
                  </a:lnTo>
                  <a:lnTo>
                    <a:pt x="485" y="11"/>
                  </a:lnTo>
                  <a:lnTo>
                    <a:pt x="489" y="17"/>
                  </a:lnTo>
                  <a:lnTo>
                    <a:pt x="492" y="23"/>
                  </a:lnTo>
                  <a:lnTo>
                    <a:pt x="496" y="30"/>
                  </a:lnTo>
                  <a:lnTo>
                    <a:pt x="500" y="37"/>
                  </a:lnTo>
                  <a:lnTo>
                    <a:pt x="504" y="43"/>
                  </a:lnTo>
                  <a:lnTo>
                    <a:pt x="507" y="48"/>
                  </a:lnTo>
                  <a:lnTo>
                    <a:pt x="510" y="52"/>
                  </a:lnTo>
                  <a:lnTo>
                    <a:pt x="513" y="55"/>
                  </a:lnTo>
                  <a:lnTo>
                    <a:pt x="516" y="58"/>
                  </a:lnTo>
                  <a:lnTo>
                    <a:pt x="519" y="59"/>
                  </a:lnTo>
                  <a:lnTo>
                    <a:pt x="521" y="60"/>
                  </a:lnTo>
                  <a:lnTo>
                    <a:pt x="524" y="59"/>
                  </a:lnTo>
                  <a:lnTo>
                    <a:pt x="526" y="58"/>
                  </a:lnTo>
                  <a:lnTo>
                    <a:pt x="529" y="55"/>
                  </a:lnTo>
                  <a:lnTo>
                    <a:pt x="532" y="52"/>
                  </a:lnTo>
                  <a:lnTo>
                    <a:pt x="535" y="48"/>
                  </a:lnTo>
                  <a:lnTo>
                    <a:pt x="538" y="43"/>
                  </a:lnTo>
                  <a:lnTo>
                    <a:pt x="542" y="37"/>
                  </a:lnTo>
                  <a:lnTo>
                    <a:pt x="546" y="30"/>
                  </a:lnTo>
                  <a:lnTo>
                    <a:pt x="550" y="23"/>
                  </a:lnTo>
                  <a:lnTo>
                    <a:pt x="554" y="17"/>
                  </a:lnTo>
                  <a:lnTo>
                    <a:pt x="557" y="11"/>
                  </a:lnTo>
                  <a:lnTo>
                    <a:pt x="560" y="7"/>
                  </a:lnTo>
                  <a:lnTo>
                    <a:pt x="563" y="4"/>
                  </a:lnTo>
                  <a:lnTo>
                    <a:pt x="566" y="2"/>
                  </a:lnTo>
                  <a:lnTo>
                    <a:pt x="568" y="0"/>
                  </a:lnTo>
                  <a:lnTo>
                    <a:pt x="571" y="0"/>
                  </a:lnTo>
                  <a:lnTo>
                    <a:pt x="573" y="0"/>
                  </a:lnTo>
                  <a:lnTo>
                    <a:pt x="576" y="2"/>
                  </a:lnTo>
                  <a:lnTo>
                    <a:pt x="579" y="4"/>
                  </a:lnTo>
                  <a:lnTo>
                    <a:pt x="582" y="7"/>
                  </a:lnTo>
                  <a:lnTo>
                    <a:pt x="585" y="11"/>
                  </a:lnTo>
                  <a:lnTo>
                    <a:pt x="588" y="17"/>
                  </a:lnTo>
                  <a:lnTo>
                    <a:pt x="592" y="23"/>
                  </a:lnTo>
                  <a:lnTo>
                    <a:pt x="596" y="30"/>
                  </a:lnTo>
                  <a:lnTo>
                    <a:pt x="600" y="37"/>
                  </a:lnTo>
                  <a:lnTo>
                    <a:pt x="603" y="43"/>
                  </a:lnTo>
                  <a:lnTo>
                    <a:pt x="607" y="48"/>
                  </a:lnTo>
                  <a:lnTo>
                    <a:pt x="610" y="52"/>
                  </a:lnTo>
                  <a:lnTo>
                    <a:pt x="612" y="55"/>
                  </a:lnTo>
                  <a:lnTo>
                    <a:pt x="615" y="58"/>
                  </a:lnTo>
                  <a:lnTo>
                    <a:pt x="618" y="59"/>
                  </a:lnTo>
                  <a:lnTo>
                    <a:pt x="620" y="60"/>
                  </a:lnTo>
                  <a:lnTo>
                    <a:pt x="623" y="59"/>
                  </a:lnTo>
                  <a:lnTo>
                    <a:pt x="626" y="58"/>
                  </a:lnTo>
                  <a:lnTo>
                    <a:pt x="628" y="55"/>
                  </a:lnTo>
                  <a:lnTo>
                    <a:pt x="631" y="52"/>
                  </a:lnTo>
                  <a:lnTo>
                    <a:pt x="634" y="48"/>
                  </a:lnTo>
                  <a:lnTo>
                    <a:pt x="638" y="43"/>
                  </a:lnTo>
                  <a:lnTo>
                    <a:pt x="641" y="37"/>
                  </a:lnTo>
                  <a:lnTo>
                    <a:pt x="645" y="30"/>
                  </a:lnTo>
                  <a:lnTo>
                    <a:pt x="649" y="23"/>
                  </a:lnTo>
                  <a:lnTo>
                    <a:pt x="653" y="17"/>
                  </a:lnTo>
                  <a:lnTo>
                    <a:pt x="656" y="11"/>
                  </a:lnTo>
                  <a:lnTo>
                    <a:pt x="659" y="7"/>
                  </a:lnTo>
                  <a:lnTo>
                    <a:pt x="662" y="4"/>
                  </a:lnTo>
                  <a:lnTo>
                    <a:pt x="665" y="2"/>
                  </a:lnTo>
                  <a:lnTo>
                    <a:pt x="667" y="0"/>
                  </a:lnTo>
                  <a:lnTo>
                    <a:pt x="670" y="0"/>
                  </a:lnTo>
                  <a:lnTo>
                    <a:pt x="673" y="0"/>
                  </a:lnTo>
                  <a:lnTo>
                    <a:pt x="675" y="2"/>
                  </a:lnTo>
                  <a:lnTo>
                    <a:pt x="678" y="4"/>
                  </a:lnTo>
                  <a:lnTo>
                    <a:pt x="681" y="7"/>
                  </a:lnTo>
                  <a:lnTo>
                    <a:pt x="684" y="11"/>
                  </a:lnTo>
                  <a:lnTo>
                    <a:pt x="687" y="17"/>
                  </a:lnTo>
                  <a:lnTo>
                    <a:pt x="691" y="23"/>
                  </a:lnTo>
                  <a:lnTo>
                    <a:pt x="695" y="30"/>
                  </a:lnTo>
                  <a:lnTo>
                    <a:pt x="699" y="37"/>
                  </a:lnTo>
                  <a:lnTo>
                    <a:pt x="702" y="43"/>
                  </a:lnTo>
                  <a:lnTo>
                    <a:pt x="706" y="48"/>
                  </a:lnTo>
                  <a:lnTo>
                    <a:pt x="709" y="52"/>
                  </a:lnTo>
                  <a:lnTo>
                    <a:pt x="712" y="55"/>
                  </a:lnTo>
                  <a:lnTo>
                    <a:pt x="714" y="58"/>
                  </a:lnTo>
                  <a:lnTo>
                    <a:pt x="717" y="59"/>
                  </a:lnTo>
                  <a:lnTo>
                    <a:pt x="720" y="60"/>
                  </a:lnTo>
                  <a:lnTo>
                    <a:pt x="722" y="59"/>
                  </a:lnTo>
                  <a:lnTo>
                    <a:pt x="725" y="58"/>
                  </a:lnTo>
                  <a:lnTo>
                    <a:pt x="728" y="55"/>
                  </a:lnTo>
                  <a:lnTo>
                    <a:pt x="730" y="52"/>
                  </a:lnTo>
                  <a:lnTo>
                    <a:pt x="733" y="48"/>
                  </a:lnTo>
                  <a:lnTo>
                    <a:pt x="737" y="43"/>
                  </a:lnTo>
                  <a:lnTo>
                    <a:pt x="740" y="37"/>
                  </a:lnTo>
                  <a:lnTo>
                    <a:pt x="744" y="30"/>
                  </a:lnTo>
                  <a:lnTo>
                    <a:pt x="748" y="23"/>
                  </a:lnTo>
                  <a:lnTo>
                    <a:pt x="752" y="17"/>
                  </a:lnTo>
                  <a:lnTo>
                    <a:pt x="755" y="11"/>
                  </a:lnTo>
                  <a:lnTo>
                    <a:pt x="758" y="7"/>
                  </a:lnTo>
                  <a:lnTo>
                    <a:pt x="761" y="4"/>
                  </a:lnTo>
                  <a:lnTo>
                    <a:pt x="764" y="2"/>
                  </a:lnTo>
                  <a:lnTo>
                    <a:pt x="767" y="0"/>
                  </a:lnTo>
                  <a:lnTo>
                    <a:pt x="769" y="0"/>
                  </a:lnTo>
                  <a:lnTo>
                    <a:pt x="772" y="0"/>
                  </a:lnTo>
                  <a:lnTo>
                    <a:pt x="774" y="2"/>
                  </a:lnTo>
                  <a:lnTo>
                    <a:pt x="777" y="4"/>
                  </a:lnTo>
                  <a:lnTo>
                    <a:pt x="780" y="7"/>
                  </a:lnTo>
                  <a:lnTo>
                    <a:pt x="783" y="11"/>
                  </a:lnTo>
                  <a:lnTo>
                    <a:pt x="786" y="17"/>
                  </a:lnTo>
                  <a:lnTo>
                    <a:pt x="790" y="23"/>
                  </a:lnTo>
                  <a:lnTo>
                    <a:pt x="794" y="30"/>
                  </a:lnTo>
                  <a:lnTo>
                    <a:pt x="798" y="37"/>
                  </a:lnTo>
                  <a:lnTo>
                    <a:pt x="802" y="43"/>
                  </a:lnTo>
                  <a:lnTo>
                    <a:pt x="805" y="48"/>
                  </a:lnTo>
                  <a:lnTo>
                    <a:pt x="808" y="52"/>
                  </a:lnTo>
                  <a:lnTo>
                    <a:pt x="811" y="55"/>
                  </a:lnTo>
                  <a:lnTo>
                    <a:pt x="814" y="58"/>
                  </a:lnTo>
                  <a:lnTo>
                    <a:pt x="816" y="59"/>
                  </a:lnTo>
                  <a:lnTo>
                    <a:pt x="819" y="60"/>
                  </a:lnTo>
                  <a:lnTo>
                    <a:pt x="821" y="59"/>
                  </a:lnTo>
                  <a:lnTo>
                    <a:pt x="824" y="58"/>
                  </a:lnTo>
                  <a:lnTo>
                    <a:pt x="827" y="55"/>
                  </a:lnTo>
                  <a:lnTo>
                    <a:pt x="830" y="52"/>
                  </a:lnTo>
                  <a:lnTo>
                    <a:pt x="833" y="48"/>
                  </a:lnTo>
                  <a:lnTo>
                    <a:pt x="836" y="43"/>
                  </a:lnTo>
                  <a:lnTo>
                    <a:pt x="840" y="37"/>
                  </a:lnTo>
                  <a:lnTo>
                    <a:pt x="844" y="30"/>
                  </a:lnTo>
                  <a:lnTo>
                    <a:pt x="848" y="23"/>
                  </a:lnTo>
                  <a:lnTo>
                    <a:pt x="851" y="17"/>
                  </a:lnTo>
                  <a:lnTo>
                    <a:pt x="855" y="11"/>
                  </a:lnTo>
                  <a:lnTo>
                    <a:pt x="858" y="7"/>
                  </a:lnTo>
                  <a:lnTo>
                    <a:pt x="861" y="4"/>
                  </a:lnTo>
                  <a:lnTo>
                    <a:pt x="863" y="2"/>
                  </a:lnTo>
                  <a:lnTo>
                    <a:pt x="866" y="0"/>
                  </a:lnTo>
                  <a:lnTo>
                    <a:pt x="869" y="0"/>
                  </a:lnTo>
                  <a:lnTo>
                    <a:pt x="871" y="0"/>
                  </a:lnTo>
                  <a:lnTo>
                    <a:pt x="874" y="2"/>
                  </a:lnTo>
                  <a:lnTo>
                    <a:pt x="876" y="4"/>
                  </a:lnTo>
                  <a:lnTo>
                    <a:pt x="879" y="7"/>
                  </a:lnTo>
                  <a:lnTo>
                    <a:pt x="882" y="11"/>
                  </a:lnTo>
                  <a:lnTo>
                    <a:pt x="886" y="17"/>
                  </a:lnTo>
                  <a:lnTo>
                    <a:pt x="889" y="23"/>
                  </a:lnTo>
                  <a:lnTo>
                    <a:pt x="893" y="30"/>
                  </a:lnTo>
                </a:path>
              </a:pathLst>
            </a:custGeom>
            <a:noFill/>
            <a:ln w="19050">
              <a:solidFill>
                <a:srgbClr val="0070C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>
                <a:latin typeface="+mj-lt"/>
              </a:endParaRPr>
            </a:p>
          </p:txBody>
        </p:sp>
        <p:sp>
          <p:nvSpPr>
            <p:cNvPr id="5170" name="Freeform 203">
              <a:extLst>
                <a:ext uri="{FF2B5EF4-FFF2-40B4-BE49-F238E27FC236}">
                  <a16:creationId xmlns:a16="http://schemas.microsoft.com/office/drawing/2014/main" id="{3D4576D0-2C21-48E9-80CD-9FBC0BE2DA3D}"/>
                </a:ext>
              </a:extLst>
            </p:cNvPr>
            <p:cNvSpPr>
              <a:spLocks/>
            </p:cNvSpPr>
            <p:nvPr/>
          </p:nvSpPr>
          <p:spPr bwMode="auto">
            <a:xfrm>
              <a:off x="3944870" y="3035112"/>
              <a:ext cx="1258888" cy="84137"/>
            </a:xfrm>
            <a:custGeom>
              <a:avLst/>
              <a:gdLst>
                <a:gd name="T0" fmla="*/ 2147483646 w 893"/>
                <a:gd name="T1" fmla="*/ 2147483646 h 60"/>
                <a:gd name="T2" fmla="*/ 2147483646 w 893"/>
                <a:gd name="T3" fmla="*/ 2147483646 h 60"/>
                <a:gd name="T4" fmla="*/ 2147483646 w 893"/>
                <a:gd name="T5" fmla="*/ 2147483646 h 60"/>
                <a:gd name="T6" fmla="*/ 2147483646 w 893"/>
                <a:gd name="T7" fmla="*/ 2147483646 h 60"/>
                <a:gd name="T8" fmla="*/ 2147483646 w 893"/>
                <a:gd name="T9" fmla="*/ 0 h 60"/>
                <a:gd name="T10" fmla="*/ 2147483646 w 893"/>
                <a:gd name="T11" fmla="*/ 2147483646 h 60"/>
                <a:gd name="T12" fmla="*/ 2147483646 w 893"/>
                <a:gd name="T13" fmla="*/ 2147483646 h 60"/>
                <a:gd name="T14" fmla="*/ 2147483646 w 893"/>
                <a:gd name="T15" fmla="*/ 2147483646 h 60"/>
                <a:gd name="T16" fmla="*/ 2147483646 w 893"/>
                <a:gd name="T17" fmla="*/ 2147483646 h 60"/>
                <a:gd name="T18" fmla="*/ 2147483646 w 893"/>
                <a:gd name="T19" fmla="*/ 2147483646 h 60"/>
                <a:gd name="T20" fmla="*/ 2147483646 w 893"/>
                <a:gd name="T21" fmla="*/ 2147483646 h 60"/>
                <a:gd name="T22" fmla="*/ 2147483646 w 893"/>
                <a:gd name="T23" fmla="*/ 2147483646 h 60"/>
                <a:gd name="T24" fmla="*/ 2147483646 w 893"/>
                <a:gd name="T25" fmla="*/ 2147483646 h 60"/>
                <a:gd name="T26" fmla="*/ 2147483646 w 893"/>
                <a:gd name="T27" fmla="*/ 2147483646 h 60"/>
                <a:gd name="T28" fmla="*/ 2147483646 w 893"/>
                <a:gd name="T29" fmla="*/ 2147483646 h 60"/>
                <a:gd name="T30" fmla="*/ 2147483646 w 893"/>
                <a:gd name="T31" fmla="*/ 2147483646 h 60"/>
                <a:gd name="T32" fmla="*/ 2147483646 w 893"/>
                <a:gd name="T33" fmla="*/ 2147483646 h 60"/>
                <a:gd name="T34" fmla="*/ 2147483646 w 893"/>
                <a:gd name="T35" fmla="*/ 0 h 60"/>
                <a:gd name="T36" fmla="*/ 2147483646 w 893"/>
                <a:gd name="T37" fmla="*/ 2147483646 h 60"/>
                <a:gd name="T38" fmla="*/ 2147483646 w 893"/>
                <a:gd name="T39" fmla="*/ 2147483646 h 60"/>
                <a:gd name="T40" fmla="*/ 2147483646 w 893"/>
                <a:gd name="T41" fmla="*/ 2147483646 h 60"/>
                <a:gd name="T42" fmla="*/ 2147483646 w 893"/>
                <a:gd name="T43" fmla="*/ 2147483646 h 60"/>
                <a:gd name="T44" fmla="*/ 2147483646 w 893"/>
                <a:gd name="T45" fmla="*/ 2147483646 h 60"/>
                <a:gd name="T46" fmla="*/ 2147483646 w 893"/>
                <a:gd name="T47" fmla="*/ 0 h 60"/>
                <a:gd name="T48" fmla="*/ 2147483646 w 893"/>
                <a:gd name="T49" fmla="*/ 2147483646 h 60"/>
                <a:gd name="T50" fmla="*/ 2147483646 w 893"/>
                <a:gd name="T51" fmla="*/ 2147483646 h 60"/>
                <a:gd name="T52" fmla="*/ 2147483646 w 893"/>
                <a:gd name="T53" fmla="*/ 2147483646 h 60"/>
                <a:gd name="T54" fmla="*/ 2147483646 w 893"/>
                <a:gd name="T55" fmla="*/ 2147483646 h 60"/>
                <a:gd name="T56" fmla="*/ 2147483646 w 893"/>
                <a:gd name="T57" fmla="*/ 2147483646 h 60"/>
                <a:gd name="T58" fmla="*/ 2147483646 w 893"/>
                <a:gd name="T59" fmla="*/ 2147483646 h 60"/>
                <a:gd name="T60" fmla="*/ 2147483646 w 893"/>
                <a:gd name="T61" fmla="*/ 2147483646 h 60"/>
                <a:gd name="T62" fmla="*/ 2147483646 w 893"/>
                <a:gd name="T63" fmla="*/ 2147483646 h 60"/>
                <a:gd name="T64" fmla="*/ 2147483646 w 893"/>
                <a:gd name="T65" fmla="*/ 2147483646 h 60"/>
                <a:gd name="T66" fmla="*/ 2147483646 w 893"/>
                <a:gd name="T67" fmla="*/ 2147483646 h 60"/>
                <a:gd name="T68" fmla="*/ 2147483646 w 893"/>
                <a:gd name="T69" fmla="*/ 2147483646 h 60"/>
                <a:gd name="T70" fmla="*/ 2147483646 w 893"/>
                <a:gd name="T71" fmla="*/ 2147483646 h 60"/>
                <a:gd name="T72" fmla="*/ 2147483646 w 893"/>
                <a:gd name="T73" fmla="*/ 0 h 60"/>
                <a:gd name="T74" fmla="*/ 2147483646 w 893"/>
                <a:gd name="T75" fmla="*/ 2147483646 h 60"/>
                <a:gd name="T76" fmla="*/ 2147483646 w 893"/>
                <a:gd name="T77" fmla="*/ 2147483646 h 60"/>
                <a:gd name="T78" fmla="*/ 2147483646 w 893"/>
                <a:gd name="T79" fmla="*/ 2147483646 h 60"/>
                <a:gd name="T80" fmla="*/ 2147483646 w 893"/>
                <a:gd name="T81" fmla="*/ 2147483646 h 60"/>
                <a:gd name="T82" fmla="*/ 2147483646 w 893"/>
                <a:gd name="T83" fmla="*/ 2147483646 h 60"/>
                <a:gd name="T84" fmla="*/ 2147483646 w 893"/>
                <a:gd name="T85" fmla="*/ 2147483646 h 60"/>
                <a:gd name="T86" fmla="*/ 2147483646 w 893"/>
                <a:gd name="T87" fmla="*/ 2147483646 h 60"/>
                <a:gd name="T88" fmla="*/ 2147483646 w 893"/>
                <a:gd name="T89" fmla="*/ 2147483646 h 60"/>
                <a:gd name="T90" fmla="*/ 2147483646 w 893"/>
                <a:gd name="T91" fmla="*/ 2147483646 h 60"/>
                <a:gd name="T92" fmla="*/ 2147483646 w 893"/>
                <a:gd name="T93" fmla="*/ 2147483646 h 60"/>
                <a:gd name="T94" fmla="*/ 2147483646 w 893"/>
                <a:gd name="T95" fmla="*/ 2147483646 h 60"/>
                <a:gd name="T96" fmla="*/ 2147483646 w 893"/>
                <a:gd name="T97" fmla="*/ 2147483646 h 60"/>
                <a:gd name="T98" fmla="*/ 2147483646 w 893"/>
                <a:gd name="T99" fmla="*/ 0 h 60"/>
                <a:gd name="T100" fmla="*/ 2147483646 w 893"/>
                <a:gd name="T101" fmla="*/ 2147483646 h 60"/>
                <a:gd name="T102" fmla="*/ 2147483646 w 893"/>
                <a:gd name="T103" fmla="*/ 2147483646 h 60"/>
                <a:gd name="T104" fmla="*/ 2147483646 w 893"/>
                <a:gd name="T105" fmla="*/ 2147483646 h 60"/>
                <a:gd name="T106" fmla="*/ 2147483646 w 893"/>
                <a:gd name="T107" fmla="*/ 2147483646 h 60"/>
                <a:gd name="T108" fmla="*/ 2147483646 w 893"/>
                <a:gd name="T109" fmla="*/ 2147483646 h 60"/>
                <a:gd name="T110" fmla="*/ 2147483646 w 893"/>
                <a:gd name="T111" fmla="*/ 0 h 60"/>
                <a:gd name="T112" fmla="*/ 2147483646 w 893"/>
                <a:gd name="T113" fmla="*/ 2147483646 h 60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w 893"/>
                <a:gd name="T172" fmla="*/ 0 h 60"/>
                <a:gd name="T173" fmla="*/ 893 w 893"/>
                <a:gd name="T174" fmla="*/ 60 h 60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T171" t="T172" r="T173" b="T174"/>
              <a:pathLst>
                <a:path w="893" h="60">
                  <a:moveTo>
                    <a:pt x="0" y="30"/>
                  </a:moveTo>
                  <a:lnTo>
                    <a:pt x="4" y="37"/>
                  </a:lnTo>
                  <a:lnTo>
                    <a:pt x="8" y="43"/>
                  </a:lnTo>
                  <a:lnTo>
                    <a:pt x="11" y="48"/>
                  </a:lnTo>
                  <a:lnTo>
                    <a:pt x="14" y="52"/>
                  </a:lnTo>
                  <a:lnTo>
                    <a:pt x="17" y="55"/>
                  </a:lnTo>
                  <a:lnTo>
                    <a:pt x="20" y="58"/>
                  </a:lnTo>
                  <a:lnTo>
                    <a:pt x="22" y="59"/>
                  </a:lnTo>
                  <a:lnTo>
                    <a:pt x="25" y="60"/>
                  </a:lnTo>
                  <a:lnTo>
                    <a:pt x="27" y="59"/>
                  </a:lnTo>
                  <a:lnTo>
                    <a:pt x="30" y="58"/>
                  </a:lnTo>
                  <a:lnTo>
                    <a:pt x="33" y="55"/>
                  </a:lnTo>
                  <a:lnTo>
                    <a:pt x="36" y="52"/>
                  </a:lnTo>
                  <a:lnTo>
                    <a:pt x="39" y="48"/>
                  </a:lnTo>
                  <a:lnTo>
                    <a:pt x="42" y="43"/>
                  </a:lnTo>
                  <a:lnTo>
                    <a:pt x="46" y="37"/>
                  </a:lnTo>
                  <a:lnTo>
                    <a:pt x="50" y="30"/>
                  </a:lnTo>
                  <a:lnTo>
                    <a:pt x="54" y="23"/>
                  </a:lnTo>
                  <a:lnTo>
                    <a:pt x="57" y="17"/>
                  </a:lnTo>
                  <a:lnTo>
                    <a:pt x="61" y="11"/>
                  </a:lnTo>
                  <a:lnTo>
                    <a:pt x="64" y="7"/>
                  </a:lnTo>
                  <a:lnTo>
                    <a:pt x="67" y="4"/>
                  </a:lnTo>
                  <a:lnTo>
                    <a:pt x="69" y="2"/>
                  </a:lnTo>
                  <a:lnTo>
                    <a:pt x="72" y="0"/>
                  </a:lnTo>
                  <a:lnTo>
                    <a:pt x="74" y="0"/>
                  </a:lnTo>
                  <a:lnTo>
                    <a:pt x="77" y="0"/>
                  </a:lnTo>
                  <a:lnTo>
                    <a:pt x="80" y="2"/>
                  </a:lnTo>
                  <a:lnTo>
                    <a:pt x="82" y="4"/>
                  </a:lnTo>
                  <a:lnTo>
                    <a:pt x="85" y="7"/>
                  </a:lnTo>
                  <a:lnTo>
                    <a:pt x="88" y="11"/>
                  </a:lnTo>
                  <a:lnTo>
                    <a:pt x="92" y="17"/>
                  </a:lnTo>
                  <a:lnTo>
                    <a:pt x="95" y="23"/>
                  </a:lnTo>
                  <a:lnTo>
                    <a:pt x="99" y="30"/>
                  </a:lnTo>
                  <a:lnTo>
                    <a:pt x="103" y="37"/>
                  </a:lnTo>
                  <a:lnTo>
                    <a:pt x="107" y="43"/>
                  </a:lnTo>
                  <a:lnTo>
                    <a:pt x="110" y="48"/>
                  </a:lnTo>
                  <a:lnTo>
                    <a:pt x="113" y="52"/>
                  </a:lnTo>
                  <a:lnTo>
                    <a:pt x="116" y="55"/>
                  </a:lnTo>
                  <a:lnTo>
                    <a:pt x="119" y="58"/>
                  </a:lnTo>
                  <a:lnTo>
                    <a:pt x="122" y="59"/>
                  </a:lnTo>
                  <a:lnTo>
                    <a:pt x="124" y="60"/>
                  </a:lnTo>
                  <a:lnTo>
                    <a:pt x="127" y="59"/>
                  </a:lnTo>
                  <a:lnTo>
                    <a:pt x="129" y="58"/>
                  </a:lnTo>
                  <a:lnTo>
                    <a:pt x="132" y="55"/>
                  </a:lnTo>
                  <a:lnTo>
                    <a:pt x="135" y="52"/>
                  </a:lnTo>
                  <a:lnTo>
                    <a:pt x="138" y="48"/>
                  </a:lnTo>
                  <a:lnTo>
                    <a:pt x="141" y="43"/>
                  </a:lnTo>
                  <a:lnTo>
                    <a:pt x="145" y="37"/>
                  </a:lnTo>
                  <a:lnTo>
                    <a:pt x="149" y="30"/>
                  </a:lnTo>
                  <a:lnTo>
                    <a:pt x="153" y="23"/>
                  </a:lnTo>
                  <a:lnTo>
                    <a:pt x="157" y="17"/>
                  </a:lnTo>
                  <a:lnTo>
                    <a:pt x="160" y="11"/>
                  </a:lnTo>
                  <a:lnTo>
                    <a:pt x="163" y="7"/>
                  </a:lnTo>
                  <a:lnTo>
                    <a:pt x="166" y="4"/>
                  </a:lnTo>
                  <a:lnTo>
                    <a:pt x="169" y="2"/>
                  </a:lnTo>
                  <a:lnTo>
                    <a:pt x="171" y="0"/>
                  </a:lnTo>
                  <a:lnTo>
                    <a:pt x="174" y="0"/>
                  </a:lnTo>
                  <a:lnTo>
                    <a:pt x="176" y="0"/>
                  </a:lnTo>
                  <a:lnTo>
                    <a:pt x="179" y="2"/>
                  </a:lnTo>
                  <a:lnTo>
                    <a:pt x="182" y="4"/>
                  </a:lnTo>
                  <a:lnTo>
                    <a:pt x="184" y="7"/>
                  </a:lnTo>
                  <a:lnTo>
                    <a:pt x="188" y="11"/>
                  </a:lnTo>
                  <a:lnTo>
                    <a:pt x="191" y="17"/>
                  </a:lnTo>
                  <a:lnTo>
                    <a:pt x="195" y="23"/>
                  </a:lnTo>
                  <a:lnTo>
                    <a:pt x="199" y="30"/>
                  </a:lnTo>
                  <a:lnTo>
                    <a:pt x="203" y="37"/>
                  </a:lnTo>
                  <a:lnTo>
                    <a:pt x="206" y="43"/>
                  </a:lnTo>
                  <a:lnTo>
                    <a:pt x="209" y="48"/>
                  </a:lnTo>
                  <a:lnTo>
                    <a:pt x="213" y="52"/>
                  </a:lnTo>
                  <a:lnTo>
                    <a:pt x="215" y="55"/>
                  </a:lnTo>
                  <a:lnTo>
                    <a:pt x="218" y="58"/>
                  </a:lnTo>
                  <a:lnTo>
                    <a:pt x="221" y="59"/>
                  </a:lnTo>
                  <a:lnTo>
                    <a:pt x="223" y="60"/>
                  </a:lnTo>
                  <a:lnTo>
                    <a:pt x="226" y="59"/>
                  </a:lnTo>
                  <a:lnTo>
                    <a:pt x="229" y="58"/>
                  </a:lnTo>
                  <a:lnTo>
                    <a:pt x="231" y="55"/>
                  </a:lnTo>
                  <a:lnTo>
                    <a:pt x="234" y="52"/>
                  </a:lnTo>
                  <a:lnTo>
                    <a:pt x="237" y="48"/>
                  </a:lnTo>
                  <a:lnTo>
                    <a:pt x="241" y="43"/>
                  </a:lnTo>
                  <a:lnTo>
                    <a:pt x="244" y="37"/>
                  </a:lnTo>
                  <a:lnTo>
                    <a:pt x="248" y="30"/>
                  </a:lnTo>
                  <a:lnTo>
                    <a:pt x="252" y="23"/>
                  </a:lnTo>
                  <a:lnTo>
                    <a:pt x="256" y="17"/>
                  </a:lnTo>
                  <a:lnTo>
                    <a:pt x="259" y="11"/>
                  </a:lnTo>
                  <a:lnTo>
                    <a:pt x="262" y="7"/>
                  </a:lnTo>
                  <a:lnTo>
                    <a:pt x="265" y="4"/>
                  </a:lnTo>
                  <a:lnTo>
                    <a:pt x="268" y="2"/>
                  </a:lnTo>
                  <a:lnTo>
                    <a:pt x="270" y="0"/>
                  </a:lnTo>
                  <a:lnTo>
                    <a:pt x="273" y="0"/>
                  </a:lnTo>
                  <a:lnTo>
                    <a:pt x="276" y="0"/>
                  </a:lnTo>
                  <a:lnTo>
                    <a:pt x="278" y="2"/>
                  </a:lnTo>
                  <a:lnTo>
                    <a:pt x="281" y="4"/>
                  </a:lnTo>
                  <a:lnTo>
                    <a:pt x="284" y="7"/>
                  </a:lnTo>
                  <a:lnTo>
                    <a:pt x="287" y="11"/>
                  </a:lnTo>
                  <a:lnTo>
                    <a:pt x="290" y="17"/>
                  </a:lnTo>
                  <a:lnTo>
                    <a:pt x="294" y="23"/>
                  </a:lnTo>
                  <a:lnTo>
                    <a:pt x="298" y="30"/>
                  </a:lnTo>
                  <a:lnTo>
                    <a:pt x="302" y="37"/>
                  </a:lnTo>
                  <a:lnTo>
                    <a:pt x="305" y="43"/>
                  </a:lnTo>
                  <a:lnTo>
                    <a:pt x="309" y="48"/>
                  </a:lnTo>
                  <a:lnTo>
                    <a:pt x="312" y="52"/>
                  </a:lnTo>
                  <a:lnTo>
                    <a:pt x="315" y="55"/>
                  </a:lnTo>
                  <a:lnTo>
                    <a:pt x="317" y="58"/>
                  </a:lnTo>
                  <a:lnTo>
                    <a:pt x="320" y="59"/>
                  </a:lnTo>
                  <a:lnTo>
                    <a:pt x="323" y="60"/>
                  </a:lnTo>
                  <a:lnTo>
                    <a:pt x="325" y="59"/>
                  </a:lnTo>
                  <a:lnTo>
                    <a:pt x="328" y="58"/>
                  </a:lnTo>
                  <a:lnTo>
                    <a:pt x="330" y="55"/>
                  </a:lnTo>
                  <a:lnTo>
                    <a:pt x="333" y="52"/>
                  </a:lnTo>
                  <a:lnTo>
                    <a:pt x="336" y="48"/>
                  </a:lnTo>
                  <a:lnTo>
                    <a:pt x="340" y="43"/>
                  </a:lnTo>
                  <a:lnTo>
                    <a:pt x="343" y="37"/>
                  </a:lnTo>
                  <a:lnTo>
                    <a:pt x="347" y="30"/>
                  </a:lnTo>
                  <a:lnTo>
                    <a:pt x="351" y="23"/>
                  </a:lnTo>
                  <a:lnTo>
                    <a:pt x="355" y="17"/>
                  </a:lnTo>
                  <a:lnTo>
                    <a:pt x="358" y="11"/>
                  </a:lnTo>
                  <a:lnTo>
                    <a:pt x="361" y="7"/>
                  </a:lnTo>
                  <a:lnTo>
                    <a:pt x="364" y="4"/>
                  </a:lnTo>
                  <a:lnTo>
                    <a:pt x="367" y="2"/>
                  </a:lnTo>
                  <a:lnTo>
                    <a:pt x="370" y="0"/>
                  </a:lnTo>
                  <a:lnTo>
                    <a:pt x="372" y="0"/>
                  </a:lnTo>
                  <a:lnTo>
                    <a:pt x="375" y="0"/>
                  </a:lnTo>
                  <a:lnTo>
                    <a:pt x="377" y="2"/>
                  </a:lnTo>
                  <a:lnTo>
                    <a:pt x="380" y="4"/>
                  </a:lnTo>
                  <a:lnTo>
                    <a:pt x="383" y="7"/>
                  </a:lnTo>
                  <a:lnTo>
                    <a:pt x="386" y="11"/>
                  </a:lnTo>
                  <a:lnTo>
                    <a:pt x="389" y="17"/>
                  </a:lnTo>
                  <a:lnTo>
                    <a:pt x="393" y="23"/>
                  </a:lnTo>
                  <a:lnTo>
                    <a:pt x="397" y="30"/>
                  </a:lnTo>
                  <a:lnTo>
                    <a:pt x="401" y="37"/>
                  </a:lnTo>
                  <a:lnTo>
                    <a:pt x="405" y="43"/>
                  </a:lnTo>
                  <a:lnTo>
                    <a:pt x="408" y="48"/>
                  </a:lnTo>
                  <a:lnTo>
                    <a:pt x="411" y="52"/>
                  </a:lnTo>
                  <a:lnTo>
                    <a:pt x="414" y="55"/>
                  </a:lnTo>
                  <a:lnTo>
                    <a:pt x="417" y="58"/>
                  </a:lnTo>
                  <a:lnTo>
                    <a:pt x="419" y="59"/>
                  </a:lnTo>
                  <a:lnTo>
                    <a:pt x="422" y="60"/>
                  </a:lnTo>
                  <a:lnTo>
                    <a:pt x="424" y="59"/>
                  </a:lnTo>
                  <a:lnTo>
                    <a:pt x="427" y="58"/>
                  </a:lnTo>
                  <a:lnTo>
                    <a:pt x="430" y="55"/>
                  </a:lnTo>
                  <a:lnTo>
                    <a:pt x="433" y="52"/>
                  </a:lnTo>
                  <a:lnTo>
                    <a:pt x="436" y="48"/>
                  </a:lnTo>
                  <a:lnTo>
                    <a:pt x="439" y="43"/>
                  </a:lnTo>
                  <a:lnTo>
                    <a:pt x="443" y="37"/>
                  </a:lnTo>
                  <a:lnTo>
                    <a:pt x="447" y="30"/>
                  </a:lnTo>
                  <a:lnTo>
                    <a:pt x="451" y="23"/>
                  </a:lnTo>
                  <a:lnTo>
                    <a:pt x="454" y="17"/>
                  </a:lnTo>
                  <a:lnTo>
                    <a:pt x="458" y="11"/>
                  </a:lnTo>
                  <a:lnTo>
                    <a:pt x="461" y="7"/>
                  </a:lnTo>
                  <a:lnTo>
                    <a:pt x="464" y="4"/>
                  </a:lnTo>
                  <a:lnTo>
                    <a:pt x="466" y="2"/>
                  </a:lnTo>
                  <a:lnTo>
                    <a:pt x="469" y="0"/>
                  </a:lnTo>
                  <a:lnTo>
                    <a:pt x="471" y="0"/>
                  </a:lnTo>
                  <a:lnTo>
                    <a:pt x="474" y="0"/>
                  </a:lnTo>
                  <a:lnTo>
                    <a:pt x="477" y="2"/>
                  </a:lnTo>
                  <a:lnTo>
                    <a:pt x="479" y="4"/>
                  </a:lnTo>
                  <a:lnTo>
                    <a:pt x="482" y="7"/>
                  </a:lnTo>
                  <a:lnTo>
                    <a:pt x="485" y="11"/>
                  </a:lnTo>
                  <a:lnTo>
                    <a:pt x="489" y="17"/>
                  </a:lnTo>
                  <a:lnTo>
                    <a:pt x="492" y="23"/>
                  </a:lnTo>
                  <a:lnTo>
                    <a:pt x="496" y="30"/>
                  </a:lnTo>
                  <a:lnTo>
                    <a:pt x="500" y="37"/>
                  </a:lnTo>
                  <a:lnTo>
                    <a:pt x="504" y="43"/>
                  </a:lnTo>
                  <a:lnTo>
                    <a:pt x="507" y="48"/>
                  </a:lnTo>
                  <a:lnTo>
                    <a:pt x="510" y="52"/>
                  </a:lnTo>
                  <a:lnTo>
                    <a:pt x="513" y="55"/>
                  </a:lnTo>
                  <a:lnTo>
                    <a:pt x="516" y="58"/>
                  </a:lnTo>
                  <a:lnTo>
                    <a:pt x="519" y="59"/>
                  </a:lnTo>
                  <a:lnTo>
                    <a:pt x="521" y="60"/>
                  </a:lnTo>
                  <a:lnTo>
                    <a:pt x="524" y="59"/>
                  </a:lnTo>
                  <a:lnTo>
                    <a:pt x="526" y="58"/>
                  </a:lnTo>
                  <a:lnTo>
                    <a:pt x="529" y="55"/>
                  </a:lnTo>
                  <a:lnTo>
                    <a:pt x="532" y="52"/>
                  </a:lnTo>
                  <a:lnTo>
                    <a:pt x="535" y="48"/>
                  </a:lnTo>
                  <a:lnTo>
                    <a:pt x="538" y="43"/>
                  </a:lnTo>
                  <a:lnTo>
                    <a:pt x="542" y="37"/>
                  </a:lnTo>
                  <a:lnTo>
                    <a:pt x="546" y="30"/>
                  </a:lnTo>
                  <a:lnTo>
                    <a:pt x="550" y="23"/>
                  </a:lnTo>
                  <a:lnTo>
                    <a:pt x="554" y="17"/>
                  </a:lnTo>
                  <a:lnTo>
                    <a:pt x="557" y="11"/>
                  </a:lnTo>
                  <a:lnTo>
                    <a:pt x="560" y="7"/>
                  </a:lnTo>
                  <a:lnTo>
                    <a:pt x="563" y="4"/>
                  </a:lnTo>
                  <a:lnTo>
                    <a:pt x="566" y="2"/>
                  </a:lnTo>
                  <a:lnTo>
                    <a:pt x="568" y="0"/>
                  </a:lnTo>
                  <a:lnTo>
                    <a:pt x="571" y="0"/>
                  </a:lnTo>
                  <a:lnTo>
                    <a:pt x="573" y="0"/>
                  </a:lnTo>
                  <a:lnTo>
                    <a:pt x="576" y="2"/>
                  </a:lnTo>
                  <a:lnTo>
                    <a:pt x="579" y="4"/>
                  </a:lnTo>
                  <a:lnTo>
                    <a:pt x="582" y="7"/>
                  </a:lnTo>
                  <a:lnTo>
                    <a:pt x="585" y="11"/>
                  </a:lnTo>
                  <a:lnTo>
                    <a:pt x="588" y="17"/>
                  </a:lnTo>
                  <a:lnTo>
                    <a:pt x="592" y="23"/>
                  </a:lnTo>
                  <a:lnTo>
                    <a:pt x="596" y="30"/>
                  </a:lnTo>
                  <a:lnTo>
                    <a:pt x="600" y="37"/>
                  </a:lnTo>
                  <a:lnTo>
                    <a:pt x="603" y="43"/>
                  </a:lnTo>
                  <a:lnTo>
                    <a:pt x="607" y="48"/>
                  </a:lnTo>
                  <a:lnTo>
                    <a:pt x="610" y="52"/>
                  </a:lnTo>
                  <a:lnTo>
                    <a:pt x="612" y="55"/>
                  </a:lnTo>
                  <a:lnTo>
                    <a:pt x="615" y="58"/>
                  </a:lnTo>
                  <a:lnTo>
                    <a:pt x="618" y="59"/>
                  </a:lnTo>
                  <a:lnTo>
                    <a:pt x="620" y="60"/>
                  </a:lnTo>
                  <a:lnTo>
                    <a:pt x="623" y="59"/>
                  </a:lnTo>
                  <a:lnTo>
                    <a:pt x="626" y="58"/>
                  </a:lnTo>
                  <a:lnTo>
                    <a:pt x="628" y="55"/>
                  </a:lnTo>
                  <a:lnTo>
                    <a:pt x="631" y="52"/>
                  </a:lnTo>
                  <a:lnTo>
                    <a:pt x="634" y="48"/>
                  </a:lnTo>
                  <a:lnTo>
                    <a:pt x="638" y="43"/>
                  </a:lnTo>
                  <a:lnTo>
                    <a:pt x="641" y="37"/>
                  </a:lnTo>
                  <a:lnTo>
                    <a:pt x="645" y="30"/>
                  </a:lnTo>
                  <a:lnTo>
                    <a:pt x="649" y="23"/>
                  </a:lnTo>
                  <a:lnTo>
                    <a:pt x="653" y="17"/>
                  </a:lnTo>
                  <a:lnTo>
                    <a:pt x="656" y="11"/>
                  </a:lnTo>
                  <a:lnTo>
                    <a:pt x="659" y="7"/>
                  </a:lnTo>
                  <a:lnTo>
                    <a:pt x="662" y="4"/>
                  </a:lnTo>
                  <a:lnTo>
                    <a:pt x="665" y="2"/>
                  </a:lnTo>
                  <a:lnTo>
                    <a:pt x="667" y="0"/>
                  </a:lnTo>
                  <a:lnTo>
                    <a:pt x="670" y="0"/>
                  </a:lnTo>
                  <a:lnTo>
                    <a:pt x="673" y="0"/>
                  </a:lnTo>
                  <a:lnTo>
                    <a:pt x="675" y="2"/>
                  </a:lnTo>
                  <a:lnTo>
                    <a:pt x="678" y="4"/>
                  </a:lnTo>
                  <a:lnTo>
                    <a:pt x="681" y="7"/>
                  </a:lnTo>
                  <a:lnTo>
                    <a:pt x="684" y="11"/>
                  </a:lnTo>
                  <a:lnTo>
                    <a:pt x="687" y="17"/>
                  </a:lnTo>
                  <a:lnTo>
                    <a:pt x="691" y="23"/>
                  </a:lnTo>
                  <a:lnTo>
                    <a:pt x="695" y="30"/>
                  </a:lnTo>
                  <a:lnTo>
                    <a:pt x="699" y="37"/>
                  </a:lnTo>
                  <a:lnTo>
                    <a:pt x="702" y="43"/>
                  </a:lnTo>
                  <a:lnTo>
                    <a:pt x="706" y="48"/>
                  </a:lnTo>
                  <a:lnTo>
                    <a:pt x="709" y="52"/>
                  </a:lnTo>
                  <a:lnTo>
                    <a:pt x="712" y="55"/>
                  </a:lnTo>
                  <a:lnTo>
                    <a:pt x="714" y="58"/>
                  </a:lnTo>
                  <a:lnTo>
                    <a:pt x="717" y="59"/>
                  </a:lnTo>
                  <a:lnTo>
                    <a:pt x="720" y="60"/>
                  </a:lnTo>
                  <a:lnTo>
                    <a:pt x="722" y="59"/>
                  </a:lnTo>
                  <a:lnTo>
                    <a:pt x="725" y="58"/>
                  </a:lnTo>
                  <a:lnTo>
                    <a:pt x="728" y="55"/>
                  </a:lnTo>
                  <a:lnTo>
                    <a:pt x="730" y="52"/>
                  </a:lnTo>
                  <a:lnTo>
                    <a:pt x="733" y="48"/>
                  </a:lnTo>
                  <a:lnTo>
                    <a:pt x="737" y="43"/>
                  </a:lnTo>
                  <a:lnTo>
                    <a:pt x="740" y="37"/>
                  </a:lnTo>
                  <a:lnTo>
                    <a:pt x="744" y="30"/>
                  </a:lnTo>
                  <a:lnTo>
                    <a:pt x="748" y="23"/>
                  </a:lnTo>
                  <a:lnTo>
                    <a:pt x="752" y="17"/>
                  </a:lnTo>
                  <a:lnTo>
                    <a:pt x="755" y="11"/>
                  </a:lnTo>
                  <a:lnTo>
                    <a:pt x="758" y="7"/>
                  </a:lnTo>
                  <a:lnTo>
                    <a:pt x="761" y="4"/>
                  </a:lnTo>
                  <a:lnTo>
                    <a:pt x="764" y="2"/>
                  </a:lnTo>
                  <a:lnTo>
                    <a:pt x="767" y="0"/>
                  </a:lnTo>
                  <a:lnTo>
                    <a:pt x="769" y="0"/>
                  </a:lnTo>
                  <a:lnTo>
                    <a:pt x="772" y="0"/>
                  </a:lnTo>
                  <a:lnTo>
                    <a:pt x="774" y="2"/>
                  </a:lnTo>
                  <a:lnTo>
                    <a:pt x="777" y="4"/>
                  </a:lnTo>
                  <a:lnTo>
                    <a:pt x="780" y="7"/>
                  </a:lnTo>
                  <a:lnTo>
                    <a:pt x="783" y="11"/>
                  </a:lnTo>
                  <a:lnTo>
                    <a:pt x="786" y="17"/>
                  </a:lnTo>
                  <a:lnTo>
                    <a:pt x="790" y="23"/>
                  </a:lnTo>
                  <a:lnTo>
                    <a:pt x="794" y="30"/>
                  </a:lnTo>
                  <a:lnTo>
                    <a:pt x="798" y="37"/>
                  </a:lnTo>
                  <a:lnTo>
                    <a:pt x="802" y="43"/>
                  </a:lnTo>
                  <a:lnTo>
                    <a:pt x="805" y="48"/>
                  </a:lnTo>
                  <a:lnTo>
                    <a:pt x="808" y="52"/>
                  </a:lnTo>
                  <a:lnTo>
                    <a:pt x="811" y="55"/>
                  </a:lnTo>
                  <a:lnTo>
                    <a:pt x="814" y="58"/>
                  </a:lnTo>
                  <a:lnTo>
                    <a:pt x="816" y="59"/>
                  </a:lnTo>
                  <a:lnTo>
                    <a:pt x="819" y="60"/>
                  </a:lnTo>
                  <a:lnTo>
                    <a:pt x="821" y="59"/>
                  </a:lnTo>
                  <a:lnTo>
                    <a:pt x="824" y="58"/>
                  </a:lnTo>
                  <a:lnTo>
                    <a:pt x="827" y="55"/>
                  </a:lnTo>
                  <a:lnTo>
                    <a:pt x="830" y="52"/>
                  </a:lnTo>
                  <a:lnTo>
                    <a:pt x="833" y="48"/>
                  </a:lnTo>
                  <a:lnTo>
                    <a:pt x="836" y="43"/>
                  </a:lnTo>
                  <a:lnTo>
                    <a:pt x="840" y="37"/>
                  </a:lnTo>
                  <a:lnTo>
                    <a:pt x="844" y="30"/>
                  </a:lnTo>
                  <a:lnTo>
                    <a:pt x="848" y="23"/>
                  </a:lnTo>
                  <a:lnTo>
                    <a:pt x="851" y="17"/>
                  </a:lnTo>
                  <a:lnTo>
                    <a:pt x="855" y="11"/>
                  </a:lnTo>
                  <a:lnTo>
                    <a:pt x="858" y="7"/>
                  </a:lnTo>
                  <a:lnTo>
                    <a:pt x="861" y="4"/>
                  </a:lnTo>
                  <a:lnTo>
                    <a:pt x="863" y="2"/>
                  </a:lnTo>
                  <a:lnTo>
                    <a:pt x="866" y="0"/>
                  </a:lnTo>
                  <a:lnTo>
                    <a:pt x="869" y="0"/>
                  </a:lnTo>
                  <a:lnTo>
                    <a:pt x="871" y="0"/>
                  </a:lnTo>
                  <a:lnTo>
                    <a:pt x="874" y="2"/>
                  </a:lnTo>
                  <a:lnTo>
                    <a:pt x="876" y="4"/>
                  </a:lnTo>
                  <a:lnTo>
                    <a:pt x="879" y="7"/>
                  </a:lnTo>
                  <a:lnTo>
                    <a:pt x="882" y="11"/>
                  </a:lnTo>
                  <a:lnTo>
                    <a:pt x="886" y="17"/>
                  </a:lnTo>
                  <a:lnTo>
                    <a:pt x="889" y="23"/>
                  </a:lnTo>
                  <a:lnTo>
                    <a:pt x="893" y="30"/>
                  </a:lnTo>
                </a:path>
              </a:pathLst>
            </a:custGeom>
            <a:noFill/>
            <a:ln w="19050">
              <a:solidFill>
                <a:srgbClr val="0070C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>
                <a:latin typeface="+mj-lt"/>
              </a:endParaRPr>
            </a:p>
          </p:txBody>
        </p:sp>
        <p:sp>
          <p:nvSpPr>
            <p:cNvPr id="5171" name="Freeform 203">
              <a:extLst>
                <a:ext uri="{FF2B5EF4-FFF2-40B4-BE49-F238E27FC236}">
                  <a16:creationId xmlns:a16="http://schemas.microsoft.com/office/drawing/2014/main" id="{29925FEB-25DE-41EC-9B1E-57D8FB688E75}"/>
                </a:ext>
              </a:extLst>
            </p:cNvPr>
            <p:cNvSpPr>
              <a:spLocks/>
            </p:cNvSpPr>
            <p:nvPr/>
          </p:nvSpPr>
          <p:spPr bwMode="auto">
            <a:xfrm>
              <a:off x="5207039" y="3041627"/>
              <a:ext cx="1290592" cy="84137"/>
            </a:xfrm>
            <a:custGeom>
              <a:avLst/>
              <a:gdLst>
                <a:gd name="T0" fmla="*/ 2147483646 w 893"/>
                <a:gd name="T1" fmla="*/ 2147483646 h 60"/>
                <a:gd name="T2" fmla="*/ 2147483646 w 893"/>
                <a:gd name="T3" fmla="*/ 2147483646 h 60"/>
                <a:gd name="T4" fmla="*/ 2147483646 w 893"/>
                <a:gd name="T5" fmla="*/ 2147483646 h 60"/>
                <a:gd name="T6" fmla="*/ 2147483646 w 893"/>
                <a:gd name="T7" fmla="*/ 2147483646 h 60"/>
                <a:gd name="T8" fmla="*/ 2147483646 w 893"/>
                <a:gd name="T9" fmla="*/ 0 h 60"/>
                <a:gd name="T10" fmla="*/ 2147483646 w 893"/>
                <a:gd name="T11" fmla="*/ 2147483646 h 60"/>
                <a:gd name="T12" fmla="*/ 2147483646 w 893"/>
                <a:gd name="T13" fmla="*/ 2147483646 h 60"/>
                <a:gd name="T14" fmla="*/ 2147483646 w 893"/>
                <a:gd name="T15" fmla="*/ 2147483646 h 60"/>
                <a:gd name="T16" fmla="*/ 2147483646 w 893"/>
                <a:gd name="T17" fmla="*/ 2147483646 h 60"/>
                <a:gd name="T18" fmla="*/ 2147483646 w 893"/>
                <a:gd name="T19" fmla="*/ 2147483646 h 60"/>
                <a:gd name="T20" fmla="*/ 2147483646 w 893"/>
                <a:gd name="T21" fmla="*/ 2147483646 h 60"/>
                <a:gd name="T22" fmla="*/ 2147483646 w 893"/>
                <a:gd name="T23" fmla="*/ 2147483646 h 60"/>
                <a:gd name="T24" fmla="*/ 2147483646 w 893"/>
                <a:gd name="T25" fmla="*/ 2147483646 h 60"/>
                <a:gd name="T26" fmla="*/ 2147483646 w 893"/>
                <a:gd name="T27" fmla="*/ 2147483646 h 60"/>
                <a:gd name="T28" fmla="*/ 2147483646 w 893"/>
                <a:gd name="T29" fmla="*/ 2147483646 h 60"/>
                <a:gd name="T30" fmla="*/ 2147483646 w 893"/>
                <a:gd name="T31" fmla="*/ 2147483646 h 60"/>
                <a:gd name="T32" fmla="*/ 2147483646 w 893"/>
                <a:gd name="T33" fmla="*/ 2147483646 h 60"/>
                <a:gd name="T34" fmla="*/ 2147483646 w 893"/>
                <a:gd name="T35" fmla="*/ 0 h 60"/>
                <a:gd name="T36" fmla="*/ 2147483646 w 893"/>
                <a:gd name="T37" fmla="*/ 2147483646 h 60"/>
                <a:gd name="T38" fmla="*/ 2147483646 w 893"/>
                <a:gd name="T39" fmla="*/ 2147483646 h 60"/>
                <a:gd name="T40" fmla="*/ 2147483646 w 893"/>
                <a:gd name="T41" fmla="*/ 2147483646 h 60"/>
                <a:gd name="T42" fmla="*/ 2147483646 w 893"/>
                <a:gd name="T43" fmla="*/ 2147483646 h 60"/>
                <a:gd name="T44" fmla="*/ 2147483646 w 893"/>
                <a:gd name="T45" fmla="*/ 2147483646 h 60"/>
                <a:gd name="T46" fmla="*/ 2147483646 w 893"/>
                <a:gd name="T47" fmla="*/ 0 h 60"/>
                <a:gd name="T48" fmla="*/ 2147483646 w 893"/>
                <a:gd name="T49" fmla="*/ 2147483646 h 60"/>
                <a:gd name="T50" fmla="*/ 2147483646 w 893"/>
                <a:gd name="T51" fmla="*/ 2147483646 h 60"/>
                <a:gd name="T52" fmla="*/ 2147483646 w 893"/>
                <a:gd name="T53" fmla="*/ 2147483646 h 60"/>
                <a:gd name="T54" fmla="*/ 2147483646 w 893"/>
                <a:gd name="T55" fmla="*/ 2147483646 h 60"/>
                <a:gd name="T56" fmla="*/ 2147483646 w 893"/>
                <a:gd name="T57" fmla="*/ 2147483646 h 60"/>
                <a:gd name="T58" fmla="*/ 2147483646 w 893"/>
                <a:gd name="T59" fmla="*/ 2147483646 h 60"/>
                <a:gd name="T60" fmla="*/ 2147483646 w 893"/>
                <a:gd name="T61" fmla="*/ 2147483646 h 60"/>
                <a:gd name="T62" fmla="*/ 2147483646 w 893"/>
                <a:gd name="T63" fmla="*/ 2147483646 h 60"/>
                <a:gd name="T64" fmla="*/ 2147483646 w 893"/>
                <a:gd name="T65" fmla="*/ 2147483646 h 60"/>
                <a:gd name="T66" fmla="*/ 2147483646 w 893"/>
                <a:gd name="T67" fmla="*/ 2147483646 h 60"/>
                <a:gd name="T68" fmla="*/ 2147483646 w 893"/>
                <a:gd name="T69" fmla="*/ 2147483646 h 60"/>
                <a:gd name="T70" fmla="*/ 2147483646 w 893"/>
                <a:gd name="T71" fmla="*/ 2147483646 h 60"/>
                <a:gd name="T72" fmla="*/ 2147483646 w 893"/>
                <a:gd name="T73" fmla="*/ 0 h 60"/>
                <a:gd name="T74" fmla="*/ 2147483646 w 893"/>
                <a:gd name="T75" fmla="*/ 2147483646 h 60"/>
                <a:gd name="T76" fmla="*/ 2147483646 w 893"/>
                <a:gd name="T77" fmla="*/ 2147483646 h 60"/>
                <a:gd name="T78" fmla="*/ 2147483646 w 893"/>
                <a:gd name="T79" fmla="*/ 2147483646 h 60"/>
                <a:gd name="T80" fmla="*/ 2147483646 w 893"/>
                <a:gd name="T81" fmla="*/ 2147483646 h 60"/>
                <a:gd name="T82" fmla="*/ 2147483646 w 893"/>
                <a:gd name="T83" fmla="*/ 2147483646 h 60"/>
                <a:gd name="T84" fmla="*/ 2147483646 w 893"/>
                <a:gd name="T85" fmla="*/ 2147483646 h 60"/>
                <a:gd name="T86" fmla="*/ 2147483646 w 893"/>
                <a:gd name="T87" fmla="*/ 2147483646 h 60"/>
                <a:gd name="T88" fmla="*/ 2147483646 w 893"/>
                <a:gd name="T89" fmla="*/ 2147483646 h 60"/>
                <a:gd name="T90" fmla="*/ 2147483646 w 893"/>
                <a:gd name="T91" fmla="*/ 2147483646 h 60"/>
                <a:gd name="T92" fmla="*/ 2147483646 w 893"/>
                <a:gd name="T93" fmla="*/ 2147483646 h 60"/>
                <a:gd name="T94" fmla="*/ 2147483646 w 893"/>
                <a:gd name="T95" fmla="*/ 2147483646 h 60"/>
                <a:gd name="T96" fmla="*/ 2147483646 w 893"/>
                <a:gd name="T97" fmla="*/ 2147483646 h 60"/>
                <a:gd name="T98" fmla="*/ 2147483646 w 893"/>
                <a:gd name="T99" fmla="*/ 0 h 60"/>
                <a:gd name="T100" fmla="*/ 2147483646 w 893"/>
                <a:gd name="T101" fmla="*/ 2147483646 h 60"/>
                <a:gd name="T102" fmla="*/ 2147483646 w 893"/>
                <a:gd name="T103" fmla="*/ 2147483646 h 60"/>
                <a:gd name="T104" fmla="*/ 2147483646 w 893"/>
                <a:gd name="T105" fmla="*/ 2147483646 h 60"/>
                <a:gd name="T106" fmla="*/ 2147483646 w 893"/>
                <a:gd name="T107" fmla="*/ 2147483646 h 60"/>
                <a:gd name="T108" fmla="*/ 2147483646 w 893"/>
                <a:gd name="T109" fmla="*/ 2147483646 h 60"/>
                <a:gd name="T110" fmla="*/ 2147483646 w 893"/>
                <a:gd name="T111" fmla="*/ 0 h 60"/>
                <a:gd name="T112" fmla="*/ 2147483646 w 893"/>
                <a:gd name="T113" fmla="*/ 2147483646 h 60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w 893"/>
                <a:gd name="T172" fmla="*/ 0 h 60"/>
                <a:gd name="T173" fmla="*/ 893 w 893"/>
                <a:gd name="T174" fmla="*/ 60 h 60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T171" t="T172" r="T173" b="T174"/>
              <a:pathLst>
                <a:path w="893" h="60">
                  <a:moveTo>
                    <a:pt x="0" y="30"/>
                  </a:moveTo>
                  <a:lnTo>
                    <a:pt x="4" y="37"/>
                  </a:lnTo>
                  <a:lnTo>
                    <a:pt x="8" y="43"/>
                  </a:lnTo>
                  <a:lnTo>
                    <a:pt x="11" y="48"/>
                  </a:lnTo>
                  <a:lnTo>
                    <a:pt x="14" y="52"/>
                  </a:lnTo>
                  <a:lnTo>
                    <a:pt x="17" y="55"/>
                  </a:lnTo>
                  <a:lnTo>
                    <a:pt x="20" y="58"/>
                  </a:lnTo>
                  <a:lnTo>
                    <a:pt x="22" y="59"/>
                  </a:lnTo>
                  <a:lnTo>
                    <a:pt x="25" y="60"/>
                  </a:lnTo>
                  <a:lnTo>
                    <a:pt x="27" y="59"/>
                  </a:lnTo>
                  <a:lnTo>
                    <a:pt x="30" y="58"/>
                  </a:lnTo>
                  <a:lnTo>
                    <a:pt x="33" y="55"/>
                  </a:lnTo>
                  <a:lnTo>
                    <a:pt x="36" y="52"/>
                  </a:lnTo>
                  <a:lnTo>
                    <a:pt x="39" y="48"/>
                  </a:lnTo>
                  <a:lnTo>
                    <a:pt x="42" y="43"/>
                  </a:lnTo>
                  <a:lnTo>
                    <a:pt x="46" y="37"/>
                  </a:lnTo>
                  <a:lnTo>
                    <a:pt x="50" y="30"/>
                  </a:lnTo>
                  <a:lnTo>
                    <a:pt x="54" y="23"/>
                  </a:lnTo>
                  <a:lnTo>
                    <a:pt x="57" y="17"/>
                  </a:lnTo>
                  <a:lnTo>
                    <a:pt x="61" y="11"/>
                  </a:lnTo>
                  <a:lnTo>
                    <a:pt x="64" y="7"/>
                  </a:lnTo>
                  <a:lnTo>
                    <a:pt x="67" y="4"/>
                  </a:lnTo>
                  <a:lnTo>
                    <a:pt x="69" y="2"/>
                  </a:lnTo>
                  <a:lnTo>
                    <a:pt x="72" y="0"/>
                  </a:lnTo>
                  <a:lnTo>
                    <a:pt x="74" y="0"/>
                  </a:lnTo>
                  <a:lnTo>
                    <a:pt x="77" y="0"/>
                  </a:lnTo>
                  <a:lnTo>
                    <a:pt x="80" y="2"/>
                  </a:lnTo>
                  <a:lnTo>
                    <a:pt x="82" y="4"/>
                  </a:lnTo>
                  <a:lnTo>
                    <a:pt x="85" y="7"/>
                  </a:lnTo>
                  <a:lnTo>
                    <a:pt x="88" y="11"/>
                  </a:lnTo>
                  <a:lnTo>
                    <a:pt x="92" y="17"/>
                  </a:lnTo>
                  <a:lnTo>
                    <a:pt x="95" y="23"/>
                  </a:lnTo>
                  <a:lnTo>
                    <a:pt x="99" y="30"/>
                  </a:lnTo>
                  <a:lnTo>
                    <a:pt x="103" y="37"/>
                  </a:lnTo>
                  <a:lnTo>
                    <a:pt x="107" y="43"/>
                  </a:lnTo>
                  <a:lnTo>
                    <a:pt x="110" y="48"/>
                  </a:lnTo>
                  <a:lnTo>
                    <a:pt x="113" y="52"/>
                  </a:lnTo>
                  <a:lnTo>
                    <a:pt x="116" y="55"/>
                  </a:lnTo>
                  <a:lnTo>
                    <a:pt x="119" y="58"/>
                  </a:lnTo>
                  <a:lnTo>
                    <a:pt x="122" y="59"/>
                  </a:lnTo>
                  <a:lnTo>
                    <a:pt x="124" y="60"/>
                  </a:lnTo>
                  <a:lnTo>
                    <a:pt x="127" y="59"/>
                  </a:lnTo>
                  <a:lnTo>
                    <a:pt x="129" y="58"/>
                  </a:lnTo>
                  <a:lnTo>
                    <a:pt x="132" y="55"/>
                  </a:lnTo>
                  <a:lnTo>
                    <a:pt x="135" y="52"/>
                  </a:lnTo>
                  <a:lnTo>
                    <a:pt x="138" y="48"/>
                  </a:lnTo>
                  <a:lnTo>
                    <a:pt x="141" y="43"/>
                  </a:lnTo>
                  <a:lnTo>
                    <a:pt x="145" y="37"/>
                  </a:lnTo>
                  <a:lnTo>
                    <a:pt x="149" y="30"/>
                  </a:lnTo>
                  <a:lnTo>
                    <a:pt x="153" y="23"/>
                  </a:lnTo>
                  <a:lnTo>
                    <a:pt x="157" y="17"/>
                  </a:lnTo>
                  <a:lnTo>
                    <a:pt x="160" y="11"/>
                  </a:lnTo>
                  <a:lnTo>
                    <a:pt x="163" y="7"/>
                  </a:lnTo>
                  <a:lnTo>
                    <a:pt x="166" y="4"/>
                  </a:lnTo>
                  <a:lnTo>
                    <a:pt x="169" y="2"/>
                  </a:lnTo>
                  <a:lnTo>
                    <a:pt x="171" y="0"/>
                  </a:lnTo>
                  <a:lnTo>
                    <a:pt x="174" y="0"/>
                  </a:lnTo>
                  <a:lnTo>
                    <a:pt x="176" y="0"/>
                  </a:lnTo>
                  <a:lnTo>
                    <a:pt x="179" y="2"/>
                  </a:lnTo>
                  <a:lnTo>
                    <a:pt x="182" y="4"/>
                  </a:lnTo>
                  <a:lnTo>
                    <a:pt x="184" y="7"/>
                  </a:lnTo>
                  <a:lnTo>
                    <a:pt x="188" y="11"/>
                  </a:lnTo>
                  <a:lnTo>
                    <a:pt x="191" y="17"/>
                  </a:lnTo>
                  <a:lnTo>
                    <a:pt x="195" y="23"/>
                  </a:lnTo>
                  <a:lnTo>
                    <a:pt x="199" y="30"/>
                  </a:lnTo>
                  <a:lnTo>
                    <a:pt x="203" y="37"/>
                  </a:lnTo>
                  <a:lnTo>
                    <a:pt x="206" y="43"/>
                  </a:lnTo>
                  <a:lnTo>
                    <a:pt x="209" y="48"/>
                  </a:lnTo>
                  <a:lnTo>
                    <a:pt x="213" y="52"/>
                  </a:lnTo>
                  <a:lnTo>
                    <a:pt x="215" y="55"/>
                  </a:lnTo>
                  <a:lnTo>
                    <a:pt x="218" y="58"/>
                  </a:lnTo>
                  <a:lnTo>
                    <a:pt x="221" y="59"/>
                  </a:lnTo>
                  <a:lnTo>
                    <a:pt x="223" y="60"/>
                  </a:lnTo>
                  <a:lnTo>
                    <a:pt x="226" y="59"/>
                  </a:lnTo>
                  <a:lnTo>
                    <a:pt x="229" y="58"/>
                  </a:lnTo>
                  <a:lnTo>
                    <a:pt x="231" y="55"/>
                  </a:lnTo>
                  <a:lnTo>
                    <a:pt x="234" y="52"/>
                  </a:lnTo>
                  <a:lnTo>
                    <a:pt x="237" y="48"/>
                  </a:lnTo>
                  <a:lnTo>
                    <a:pt x="241" y="43"/>
                  </a:lnTo>
                  <a:lnTo>
                    <a:pt x="244" y="37"/>
                  </a:lnTo>
                  <a:lnTo>
                    <a:pt x="248" y="30"/>
                  </a:lnTo>
                  <a:lnTo>
                    <a:pt x="252" y="23"/>
                  </a:lnTo>
                  <a:lnTo>
                    <a:pt x="256" y="17"/>
                  </a:lnTo>
                  <a:lnTo>
                    <a:pt x="259" y="11"/>
                  </a:lnTo>
                  <a:lnTo>
                    <a:pt x="262" y="7"/>
                  </a:lnTo>
                  <a:lnTo>
                    <a:pt x="265" y="4"/>
                  </a:lnTo>
                  <a:lnTo>
                    <a:pt x="268" y="2"/>
                  </a:lnTo>
                  <a:lnTo>
                    <a:pt x="270" y="0"/>
                  </a:lnTo>
                  <a:lnTo>
                    <a:pt x="273" y="0"/>
                  </a:lnTo>
                  <a:lnTo>
                    <a:pt x="276" y="0"/>
                  </a:lnTo>
                  <a:lnTo>
                    <a:pt x="278" y="2"/>
                  </a:lnTo>
                  <a:lnTo>
                    <a:pt x="281" y="4"/>
                  </a:lnTo>
                  <a:lnTo>
                    <a:pt x="284" y="7"/>
                  </a:lnTo>
                  <a:lnTo>
                    <a:pt x="287" y="11"/>
                  </a:lnTo>
                  <a:lnTo>
                    <a:pt x="290" y="17"/>
                  </a:lnTo>
                  <a:lnTo>
                    <a:pt x="294" y="23"/>
                  </a:lnTo>
                  <a:lnTo>
                    <a:pt x="298" y="30"/>
                  </a:lnTo>
                  <a:lnTo>
                    <a:pt x="302" y="37"/>
                  </a:lnTo>
                  <a:lnTo>
                    <a:pt x="305" y="43"/>
                  </a:lnTo>
                  <a:lnTo>
                    <a:pt x="309" y="48"/>
                  </a:lnTo>
                  <a:lnTo>
                    <a:pt x="312" y="52"/>
                  </a:lnTo>
                  <a:lnTo>
                    <a:pt x="315" y="55"/>
                  </a:lnTo>
                  <a:lnTo>
                    <a:pt x="317" y="58"/>
                  </a:lnTo>
                  <a:lnTo>
                    <a:pt x="320" y="59"/>
                  </a:lnTo>
                  <a:lnTo>
                    <a:pt x="323" y="60"/>
                  </a:lnTo>
                  <a:lnTo>
                    <a:pt x="325" y="59"/>
                  </a:lnTo>
                  <a:lnTo>
                    <a:pt x="328" y="58"/>
                  </a:lnTo>
                  <a:lnTo>
                    <a:pt x="330" y="55"/>
                  </a:lnTo>
                  <a:lnTo>
                    <a:pt x="333" y="52"/>
                  </a:lnTo>
                  <a:lnTo>
                    <a:pt x="336" y="48"/>
                  </a:lnTo>
                  <a:lnTo>
                    <a:pt x="340" y="43"/>
                  </a:lnTo>
                  <a:lnTo>
                    <a:pt x="343" y="37"/>
                  </a:lnTo>
                  <a:lnTo>
                    <a:pt x="347" y="30"/>
                  </a:lnTo>
                  <a:lnTo>
                    <a:pt x="351" y="23"/>
                  </a:lnTo>
                  <a:lnTo>
                    <a:pt x="355" y="17"/>
                  </a:lnTo>
                  <a:lnTo>
                    <a:pt x="358" y="11"/>
                  </a:lnTo>
                  <a:lnTo>
                    <a:pt x="361" y="7"/>
                  </a:lnTo>
                  <a:lnTo>
                    <a:pt x="364" y="4"/>
                  </a:lnTo>
                  <a:lnTo>
                    <a:pt x="367" y="2"/>
                  </a:lnTo>
                  <a:lnTo>
                    <a:pt x="370" y="0"/>
                  </a:lnTo>
                  <a:lnTo>
                    <a:pt x="372" y="0"/>
                  </a:lnTo>
                  <a:lnTo>
                    <a:pt x="375" y="0"/>
                  </a:lnTo>
                  <a:lnTo>
                    <a:pt x="377" y="2"/>
                  </a:lnTo>
                  <a:lnTo>
                    <a:pt x="380" y="4"/>
                  </a:lnTo>
                  <a:lnTo>
                    <a:pt x="383" y="7"/>
                  </a:lnTo>
                  <a:lnTo>
                    <a:pt x="386" y="11"/>
                  </a:lnTo>
                  <a:lnTo>
                    <a:pt x="389" y="17"/>
                  </a:lnTo>
                  <a:lnTo>
                    <a:pt x="393" y="23"/>
                  </a:lnTo>
                  <a:lnTo>
                    <a:pt x="397" y="30"/>
                  </a:lnTo>
                  <a:lnTo>
                    <a:pt x="401" y="37"/>
                  </a:lnTo>
                  <a:lnTo>
                    <a:pt x="405" y="43"/>
                  </a:lnTo>
                  <a:lnTo>
                    <a:pt x="408" y="48"/>
                  </a:lnTo>
                  <a:lnTo>
                    <a:pt x="411" y="52"/>
                  </a:lnTo>
                  <a:lnTo>
                    <a:pt x="414" y="55"/>
                  </a:lnTo>
                  <a:lnTo>
                    <a:pt x="417" y="58"/>
                  </a:lnTo>
                  <a:lnTo>
                    <a:pt x="419" y="59"/>
                  </a:lnTo>
                  <a:lnTo>
                    <a:pt x="422" y="60"/>
                  </a:lnTo>
                  <a:lnTo>
                    <a:pt x="424" y="59"/>
                  </a:lnTo>
                  <a:lnTo>
                    <a:pt x="427" y="58"/>
                  </a:lnTo>
                  <a:lnTo>
                    <a:pt x="430" y="55"/>
                  </a:lnTo>
                  <a:lnTo>
                    <a:pt x="433" y="52"/>
                  </a:lnTo>
                  <a:lnTo>
                    <a:pt x="436" y="48"/>
                  </a:lnTo>
                  <a:lnTo>
                    <a:pt x="439" y="43"/>
                  </a:lnTo>
                  <a:lnTo>
                    <a:pt x="443" y="37"/>
                  </a:lnTo>
                  <a:lnTo>
                    <a:pt x="447" y="30"/>
                  </a:lnTo>
                  <a:lnTo>
                    <a:pt x="451" y="23"/>
                  </a:lnTo>
                  <a:lnTo>
                    <a:pt x="454" y="17"/>
                  </a:lnTo>
                  <a:lnTo>
                    <a:pt x="458" y="11"/>
                  </a:lnTo>
                  <a:lnTo>
                    <a:pt x="461" y="7"/>
                  </a:lnTo>
                  <a:lnTo>
                    <a:pt x="464" y="4"/>
                  </a:lnTo>
                  <a:lnTo>
                    <a:pt x="466" y="2"/>
                  </a:lnTo>
                  <a:lnTo>
                    <a:pt x="469" y="0"/>
                  </a:lnTo>
                  <a:lnTo>
                    <a:pt x="471" y="0"/>
                  </a:lnTo>
                  <a:lnTo>
                    <a:pt x="474" y="0"/>
                  </a:lnTo>
                  <a:lnTo>
                    <a:pt x="477" y="2"/>
                  </a:lnTo>
                  <a:lnTo>
                    <a:pt x="479" y="4"/>
                  </a:lnTo>
                  <a:lnTo>
                    <a:pt x="482" y="7"/>
                  </a:lnTo>
                  <a:lnTo>
                    <a:pt x="485" y="11"/>
                  </a:lnTo>
                  <a:lnTo>
                    <a:pt x="489" y="17"/>
                  </a:lnTo>
                  <a:lnTo>
                    <a:pt x="492" y="23"/>
                  </a:lnTo>
                  <a:lnTo>
                    <a:pt x="496" y="30"/>
                  </a:lnTo>
                  <a:lnTo>
                    <a:pt x="500" y="37"/>
                  </a:lnTo>
                  <a:lnTo>
                    <a:pt x="504" y="43"/>
                  </a:lnTo>
                  <a:lnTo>
                    <a:pt x="507" y="48"/>
                  </a:lnTo>
                  <a:lnTo>
                    <a:pt x="510" y="52"/>
                  </a:lnTo>
                  <a:lnTo>
                    <a:pt x="513" y="55"/>
                  </a:lnTo>
                  <a:lnTo>
                    <a:pt x="516" y="58"/>
                  </a:lnTo>
                  <a:lnTo>
                    <a:pt x="519" y="59"/>
                  </a:lnTo>
                  <a:lnTo>
                    <a:pt x="521" y="60"/>
                  </a:lnTo>
                  <a:lnTo>
                    <a:pt x="524" y="59"/>
                  </a:lnTo>
                  <a:lnTo>
                    <a:pt x="526" y="58"/>
                  </a:lnTo>
                  <a:lnTo>
                    <a:pt x="529" y="55"/>
                  </a:lnTo>
                  <a:lnTo>
                    <a:pt x="532" y="52"/>
                  </a:lnTo>
                  <a:lnTo>
                    <a:pt x="535" y="48"/>
                  </a:lnTo>
                  <a:lnTo>
                    <a:pt x="538" y="43"/>
                  </a:lnTo>
                  <a:lnTo>
                    <a:pt x="542" y="37"/>
                  </a:lnTo>
                  <a:lnTo>
                    <a:pt x="546" y="30"/>
                  </a:lnTo>
                  <a:lnTo>
                    <a:pt x="550" y="23"/>
                  </a:lnTo>
                  <a:lnTo>
                    <a:pt x="554" y="17"/>
                  </a:lnTo>
                  <a:lnTo>
                    <a:pt x="557" y="11"/>
                  </a:lnTo>
                  <a:lnTo>
                    <a:pt x="560" y="7"/>
                  </a:lnTo>
                  <a:lnTo>
                    <a:pt x="563" y="4"/>
                  </a:lnTo>
                  <a:lnTo>
                    <a:pt x="566" y="2"/>
                  </a:lnTo>
                  <a:lnTo>
                    <a:pt x="568" y="0"/>
                  </a:lnTo>
                  <a:lnTo>
                    <a:pt x="571" y="0"/>
                  </a:lnTo>
                  <a:lnTo>
                    <a:pt x="573" y="0"/>
                  </a:lnTo>
                  <a:lnTo>
                    <a:pt x="576" y="2"/>
                  </a:lnTo>
                  <a:lnTo>
                    <a:pt x="579" y="4"/>
                  </a:lnTo>
                  <a:lnTo>
                    <a:pt x="582" y="7"/>
                  </a:lnTo>
                  <a:lnTo>
                    <a:pt x="585" y="11"/>
                  </a:lnTo>
                  <a:lnTo>
                    <a:pt x="588" y="17"/>
                  </a:lnTo>
                  <a:lnTo>
                    <a:pt x="592" y="23"/>
                  </a:lnTo>
                  <a:lnTo>
                    <a:pt x="596" y="30"/>
                  </a:lnTo>
                  <a:lnTo>
                    <a:pt x="600" y="37"/>
                  </a:lnTo>
                  <a:lnTo>
                    <a:pt x="603" y="43"/>
                  </a:lnTo>
                  <a:lnTo>
                    <a:pt x="607" y="48"/>
                  </a:lnTo>
                  <a:lnTo>
                    <a:pt x="610" y="52"/>
                  </a:lnTo>
                  <a:lnTo>
                    <a:pt x="612" y="55"/>
                  </a:lnTo>
                  <a:lnTo>
                    <a:pt x="615" y="58"/>
                  </a:lnTo>
                  <a:lnTo>
                    <a:pt x="618" y="59"/>
                  </a:lnTo>
                  <a:lnTo>
                    <a:pt x="620" y="60"/>
                  </a:lnTo>
                  <a:lnTo>
                    <a:pt x="623" y="59"/>
                  </a:lnTo>
                  <a:lnTo>
                    <a:pt x="626" y="58"/>
                  </a:lnTo>
                  <a:lnTo>
                    <a:pt x="628" y="55"/>
                  </a:lnTo>
                  <a:lnTo>
                    <a:pt x="631" y="52"/>
                  </a:lnTo>
                  <a:lnTo>
                    <a:pt x="634" y="48"/>
                  </a:lnTo>
                  <a:lnTo>
                    <a:pt x="638" y="43"/>
                  </a:lnTo>
                  <a:lnTo>
                    <a:pt x="641" y="37"/>
                  </a:lnTo>
                  <a:lnTo>
                    <a:pt x="645" y="30"/>
                  </a:lnTo>
                  <a:lnTo>
                    <a:pt x="649" y="23"/>
                  </a:lnTo>
                  <a:lnTo>
                    <a:pt x="653" y="17"/>
                  </a:lnTo>
                  <a:lnTo>
                    <a:pt x="656" y="11"/>
                  </a:lnTo>
                  <a:lnTo>
                    <a:pt x="659" y="7"/>
                  </a:lnTo>
                  <a:lnTo>
                    <a:pt x="662" y="4"/>
                  </a:lnTo>
                  <a:lnTo>
                    <a:pt x="665" y="2"/>
                  </a:lnTo>
                  <a:lnTo>
                    <a:pt x="667" y="0"/>
                  </a:lnTo>
                  <a:lnTo>
                    <a:pt x="670" y="0"/>
                  </a:lnTo>
                  <a:lnTo>
                    <a:pt x="673" y="0"/>
                  </a:lnTo>
                  <a:lnTo>
                    <a:pt x="675" y="2"/>
                  </a:lnTo>
                  <a:lnTo>
                    <a:pt x="678" y="4"/>
                  </a:lnTo>
                  <a:lnTo>
                    <a:pt x="681" y="7"/>
                  </a:lnTo>
                  <a:lnTo>
                    <a:pt x="684" y="11"/>
                  </a:lnTo>
                  <a:lnTo>
                    <a:pt x="687" y="17"/>
                  </a:lnTo>
                  <a:lnTo>
                    <a:pt x="691" y="23"/>
                  </a:lnTo>
                  <a:lnTo>
                    <a:pt x="695" y="30"/>
                  </a:lnTo>
                  <a:lnTo>
                    <a:pt x="699" y="37"/>
                  </a:lnTo>
                  <a:lnTo>
                    <a:pt x="702" y="43"/>
                  </a:lnTo>
                  <a:lnTo>
                    <a:pt x="706" y="48"/>
                  </a:lnTo>
                  <a:lnTo>
                    <a:pt x="709" y="52"/>
                  </a:lnTo>
                  <a:lnTo>
                    <a:pt x="712" y="55"/>
                  </a:lnTo>
                  <a:lnTo>
                    <a:pt x="714" y="58"/>
                  </a:lnTo>
                  <a:lnTo>
                    <a:pt x="717" y="59"/>
                  </a:lnTo>
                  <a:lnTo>
                    <a:pt x="720" y="60"/>
                  </a:lnTo>
                  <a:lnTo>
                    <a:pt x="722" y="59"/>
                  </a:lnTo>
                  <a:lnTo>
                    <a:pt x="725" y="58"/>
                  </a:lnTo>
                  <a:lnTo>
                    <a:pt x="728" y="55"/>
                  </a:lnTo>
                  <a:lnTo>
                    <a:pt x="730" y="52"/>
                  </a:lnTo>
                  <a:lnTo>
                    <a:pt x="733" y="48"/>
                  </a:lnTo>
                  <a:lnTo>
                    <a:pt x="737" y="43"/>
                  </a:lnTo>
                  <a:lnTo>
                    <a:pt x="740" y="37"/>
                  </a:lnTo>
                  <a:lnTo>
                    <a:pt x="744" y="30"/>
                  </a:lnTo>
                  <a:lnTo>
                    <a:pt x="748" y="23"/>
                  </a:lnTo>
                  <a:lnTo>
                    <a:pt x="752" y="17"/>
                  </a:lnTo>
                  <a:lnTo>
                    <a:pt x="755" y="11"/>
                  </a:lnTo>
                  <a:lnTo>
                    <a:pt x="758" y="7"/>
                  </a:lnTo>
                  <a:lnTo>
                    <a:pt x="761" y="4"/>
                  </a:lnTo>
                  <a:lnTo>
                    <a:pt x="764" y="2"/>
                  </a:lnTo>
                  <a:lnTo>
                    <a:pt x="767" y="0"/>
                  </a:lnTo>
                  <a:lnTo>
                    <a:pt x="769" y="0"/>
                  </a:lnTo>
                  <a:lnTo>
                    <a:pt x="772" y="0"/>
                  </a:lnTo>
                  <a:lnTo>
                    <a:pt x="774" y="2"/>
                  </a:lnTo>
                  <a:lnTo>
                    <a:pt x="777" y="4"/>
                  </a:lnTo>
                  <a:lnTo>
                    <a:pt x="780" y="7"/>
                  </a:lnTo>
                  <a:lnTo>
                    <a:pt x="783" y="11"/>
                  </a:lnTo>
                  <a:lnTo>
                    <a:pt x="786" y="17"/>
                  </a:lnTo>
                  <a:lnTo>
                    <a:pt x="790" y="23"/>
                  </a:lnTo>
                  <a:lnTo>
                    <a:pt x="794" y="30"/>
                  </a:lnTo>
                  <a:lnTo>
                    <a:pt x="798" y="37"/>
                  </a:lnTo>
                  <a:lnTo>
                    <a:pt x="802" y="43"/>
                  </a:lnTo>
                  <a:lnTo>
                    <a:pt x="805" y="48"/>
                  </a:lnTo>
                  <a:lnTo>
                    <a:pt x="808" y="52"/>
                  </a:lnTo>
                  <a:lnTo>
                    <a:pt x="811" y="55"/>
                  </a:lnTo>
                  <a:lnTo>
                    <a:pt x="814" y="58"/>
                  </a:lnTo>
                  <a:lnTo>
                    <a:pt x="816" y="59"/>
                  </a:lnTo>
                  <a:lnTo>
                    <a:pt x="819" y="60"/>
                  </a:lnTo>
                  <a:lnTo>
                    <a:pt x="821" y="59"/>
                  </a:lnTo>
                  <a:lnTo>
                    <a:pt x="824" y="58"/>
                  </a:lnTo>
                  <a:lnTo>
                    <a:pt x="827" y="55"/>
                  </a:lnTo>
                  <a:lnTo>
                    <a:pt x="830" y="52"/>
                  </a:lnTo>
                  <a:lnTo>
                    <a:pt x="833" y="48"/>
                  </a:lnTo>
                  <a:lnTo>
                    <a:pt x="836" y="43"/>
                  </a:lnTo>
                  <a:lnTo>
                    <a:pt x="840" y="37"/>
                  </a:lnTo>
                  <a:lnTo>
                    <a:pt x="844" y="30"/>
                  </a:lnTo>
                  <a:lnTo>
                    <a:pt x="848" y="23"/>
                  </a:lnTo>
                  <a:lnTo>
                    <a:pt x="851" y="17"/>
                  </a:lnTo>
                  <a:lnTo>
                    <a:pt x="855" y="11"/>
                  </a:lnTo>
                  <a:lnTo>
                    <a:pt x="858" y="7"/>
                  </a:lnTo>
                  <a:lnTo>
                    <a:pt x="861" y="4"/>
                  </a:lnTo>
                  <a:lnTo>
                    <a:pt x="863" y="2"/>
                  </a:lnTo>
                  <a:lnTo>
                    <a:pt x="866" y="0"/>
                  </a:lnTo>
                  <a:lnTo>
                    <a:pt x="869" y="0"/>
                  </a:lnTo>
                  <a:lnTo>
                    <a:pt x="871" y="0"/>
                  </a:lnTo>
                  <a:lnTo>
                    <a:pt x="874" y="2"/>
                  </a:lnTo>
                  <a:lnTo>
                    <a:pt x="876" y="4"/>
                  </a:lnTo>
                  <a:lnTo>
                    <a:pt x="879" y="7"/>
                  </a:lnTo>
                  <a:lnTo>
                    <a:pt x="882" y="11"/>
                  </a:lnTo>
                  <a:lnTo>
                    <a:pt x="886" y="17"/>
                  </a:lnTo>
                  <a:lnTo>
                    <a:pt x="889" y="23"/>
                  </a:lnTo>
                  <a:lnTo>
                    <a:pt x="893" y="30"/>
                  </a:lnTo>
                </a:path>
              </a:pathLst>
            </a:custGeom>
            <a:noFill/>
            <a:ln w="19050">
              <a:solidFill>
                <a:srgbClr val="0070C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>
                <a:latin typeface="+mj-lt"/>
              </a:endParaRPr>
            </a:p>
          </p:txBody>
        </p:sp>
        <p:sp>
          <p:nvSpPr>
            <p:cNvPr id="5172" name="Freeform 201">
              <a:extLst>
                <a:ext uri="{FF2B5EF4-FFF2-40B4-BE49-F238E27FC236}">
                  <a16:creationId xmlns:a16="http://schemas.microsoft.com/office/drawing/2014/main" id="{15BCA038-6607-400E-AF09-EC8BE03E79C8}"/>
                </a:ext>
              </a:extLst>
            </p:cNvPr>
            <p:cNvSpPr>
              <a:spLocks/>
            </p:cNvSpPr>
            <p:nvPr/>
          </p:nvSpPr>
          <p:spPr bwMode="auto">
            <a:xfrm rot="-5400000">
              <a:off x="6534937" y="2995965"/>
              <a:ext cx="112713" cy="187325"/>
            </a:xfrm>
            <a:custGeom>
              <a:avLst/>
              <a:gdLst>
                <a:gd name="T0" fmla="*/ 2147483646 w 142"/>
                <a:gd name="T1" fmla="*/ 2147483646 h 236"/>
                <a:gd name="T2" fmla="*/ 0 w 142"/>
                <a:gd name="T3" fmla="*/ 0 h 236"/>
                <a:gd name="T4" fmla="*/ 2147483646 w 142"/>
                <a:gd name="T5" fmla="*/ 2147483646 h 236"/>
                <a:gd name="T6" fmla="*/ 2147483646 w 142"/>
                <a:gd name="T7" fmla="*/ 0 h 236"/>
                <a:gd name="T8" fmla="*/ 2147483646 w 142"/>
                <a:gd name="T9" fmla="*/ 2147483646 h 23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42"/>
                <a:gd name="T16" fmla="*/ 0 h 236"/>
                <a:gd name="T17" fmla="*/ 142 w 142"/>
                <a:gd name="T18" fmla="*/ 236 h 2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42" h="236">
                  <a:moveTo>
                    <a:pt x="71" y="236"/>
                  </a:moveTo>
                  <a:lnTo>
                    <a:pt x="0" y="0"/>
                  </a:lnTo>
                  <a:lnTo>
                    <a:pt x="71" y="46"/>
                  </a:lnTo>
                  <a:lnTo>
                    <a:pt x="142" y="0"/>
                  </a:lnTo>
                  <a:lnTo>
                    <a:pt x="71" y="236"/>
                  </a:lnTo>
                  <a:close/>
                </a:path>
              </a:pathLst>
            </a:custGeom>
            <a:solidFill>
              <a:srgbClr val="0070C0"/>
            </a:solidFill>
            <a:ln w="19050">
              <a:solidFill>
                <a:srgbClr val="0070C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dirty="0">
                <a:latin typeface="+mj-lt"/>
              </a:endParaRPr>
            </a:p>
          </p:txBody>
        </p:sp>
      </p:grpSp>
      <p:grpSp>
        <p:nvGrpSpPr>
          <p:cNvPr id="47" name="Group 46">
            <a:extLst>
              <a:ext uri="{FF2B5EF4-FFF2-40B4-BE49-F238E27FC236}">
                <a16:creationId xmlns:a16="http://schemas.microsoft.com/office/drawing/2014/main" id="{3DF9A4D6-1C5D-4889-9294-1050449CB6A4}"/>
              </a:ext>
            </a:extLst>
          </p:cNvPr>
          <p:cNvGrpSpPr>
            <a:grpSpLocks/>
          </p:cNvGrpSpPr>
          <p:nvPr/>
        </p:nvGrpSpPr>
        <p:grpSpPr bwMode="auto">
          <a:xfrm>
            <a:off x="4208463" y="3251201"/>
            <a:ext cx="4310062" cy="1470025"/>
            <a:chOff x="2684251" y="3250711"/>
            <a:chExt cx="4310312" cy="1470767"/>
          </a:xfrm>
        </p:grpSpPr>
        <p:sp>
          <p:nvSpPr>
            <p:cNvPr id="5161" name="Freeform 202">
              <a:extLst>
                <a:ext uri="{FF2B5EF4-FFF2-40B4-BE49-F238E27FC236}">
                  <a16:creationId xmlns:a16="http://schemas.microsoft.com/office/drawing/2014/main" id="{443DF407-7182-4DBB-A55F-334C7834C9A8}"/>
                </a:ext>
              </a:extLst>
            </p:cNvPr>
            <p:cNvSpPr>
              <a:spLocks/>
            </p:cNvSpPr>
            <p:nvPr/>
          </p:nvSpPr>
          <p:spPr bwMode="auto">
            <a:xfrm>
              <a:off x="2684251" y="4503310"/>
              <a:ext cx="84138" cy="218168"/>
            </a:xfrm>
            <a:custGeom>
              <a:avLst/>
              <a:gdLst>
                <a:gd name="T0" fmla="*/ 2147483646 w 60"/>
                <a:gd name="T1" fmla="*/ 2147483646 h 306"/>
                <a:gd name="T2" fmla="*/ 2147483646 w 60"/>
                <a:gd name="T3" fmla="*/ 2147483646 h 306"/>
                <a:gd name="T4" fmla="*/ 2147483646 w 60"/>
                <a:gd name="T5" fmla="*/ 2147483646 h 306"/>
                <a:gd name="T6" fmla="*/ 2147483646 w 60"/>
                <a:gd name="T7" fmla="*/ 2147483646 h 306"/>
                <a:gd name="T8" fmla="*/ 2147483646 w 60"/>
                <a:gd name="T9" fmla="*/ 2147483646 h 306"/>
                <a:gd name="T10" fmla="*/ 2147483646 w 60"/>
                <a:gd name="T11" fmla="*/ 2147483646 h 306"/>
                <a:gd name="T12" fmla="*/ 2147483646 w 60"/>
                <a:gd name="T13" fmla="*/ 2147483646 h 306"/>
                <a:gd name="T14" fmla="*/ 2147483646 w 60"/>
                <a:gd name="T15" fmla="*/ 2147483646 h 306"/>
                <a:gd name="T16" fmla="*/ 2147483646 w 60"/>
                <a:gd name="T17" fmla="*/ 2147483646 h 306"/>
                <a:gd name="T18" fmla="*/ 2147483646 w 60"/>
                <a:gd name="T19" fmla="*/ 2147483646 h 306"/>
                <a:gd name="T20" fmla="*/ 2147483646 w 60"/>
                <a:gd name="T21" fmla="*/ 2147483646 h 306"/>
                <a:gd name="T22" fmla="*/ 0 w 60"/>
                <a:gd name="T23" fmla="*/ 2147483646 h 306"/>
                <a:gd name="T24" fmla="*/ 0 w 60"/>
                <a:gd name="T25" fmla="*/ 2147483646 h 306"/>
                <a:gd name="T26" fmla="*/ 2147483646 w 60"/>
                <a:gd name="T27" fmla="*/ 2147483646 h 306"/>
                <a:gd name="T28" fmla="*/ 2147483646 w 60"/>
                <a:gd name="T29" fmla="*/ 2147483646 h 306"/>
                <a:gd name="T30" fmla="*/ 2147483646 w 60"/>
                <a:gd name="T31" fmla="*/ 2147483646 h 306"/>
                <a:gd name="T32" fmla="*/ 2147483646 w 60"/>
                <a:gd name="T33" fmla="*/ 2147483646 h 306"/>
                <a:gd name="T34" fmla="*/ 2147483646 w 60"/>
                <a:gd name="T35" fmla="*/ 2147483646 h 306"/>
                <a:gd name="T36" fmla="*/ 2147483646 w 60"/>
                <a:gd name="T37" fmla="*/ 2147483646 h 306"/>
                <a:gd name="T38" fmla="*/ 2147483646 w 60"/>
                <a:gd name="T39" fmla="*/ 2147483646 h 306"/>
                <a:gd name="T40" fmla="*/ 2147483646 w 60"/>
                <a:gd name="T41" fmla="*/ 2147483646 h 306"/>
                <a:gd name="T42" fmla="*/ 2147483646 w 60"/>
                <a:gd name="T43" fmla="*/ 2147483646 h 306"/>
                <a:gd name="T44" fmla="*/ 2147483646 w 60"/>
                <a:gd name="T45" fmla="*/ 2147483646 h 306"/>
                <a:gd name="T46" fmla="*/ 2147483646 w 60"/>
                <a:gd name="T47" fmla="*/ 2147483646 h 306"/>
                <a:gd name="T48" fmla="*/ 2147483646 w 60"/>
                <a:gd name="T49" fmla="*/ 2147483646 h 306"/>
                <a:gd name="T50" fmla="*/ 2147483646 w 60"/>
                <a:gd name="T51" fmla="*/ 2147483646 h 306"/>
                <a:gd name="T52" fmla="*/ 2147483646 w 60"/>
                <a:gd name="T53" fmla="*/ 2147483646 h 306"/>
                <a:gd name="T54" fmla="*/ 0 w 60"/>
                <a:gd name="T55" fmla="*/ 2147483646 h 306"/>
                <a:gd name="T56" fmla="*/ 0 w 60"/>
                <a:gd name="T57" fmla="*/ 2147483646 h 306"/>
                <a:gd name="T58" fmla="*/ 2147483646 w 60"/>
                <a:gd name="T59" fmla="*/ 2147483646 h 306"/>
                <a:gd name="T60" fmla="*/ 2147483646 w 60"/>
                <a:gd name="T61" fmla="*/ 2147483646 h 306"/>
                <a:gd name="T62" fmla="*/ 2147483646 w 60"/>
                <a:gd name="T63" fmla="*/ 2147483646 h 306"/>
                <a:gd name="T64" fmla="*/ 2147483646 w 60"/>
                <a:gd name="T65" fmla="*/ 2147483646 h 306"/>
                <a:gd name="T66" fmla="*/ 2147483646 w 60"/>
                <a:gd name="T67" fmla="*/ 2147483646 h 306"/>
                <a:gd name="T68" fmla="*/ 2147483646 w 60"/>
                <a:gd name="T69" fmla="*/ 2147483646 h 306"/>
                <a:gd name="T70" fmla="*/ 2147483646 w 60"/>
                <a:gd name="T71" fmla="*/ 2147483646 h 306"/>
                <a:gd name="T72" fmla="*/ 2147483646 w 60"/>
                <a:gd name="T73" fmla="*/ 2147483646 h 306"/>
                <a:gd name="T74" fmla="*/ 2147483646 w 60"/>
                <a:gd name="T75" fmla="*/ 2147483646 h 306"/>
                <a:gd name="T76" fmla="*/ 2147483646 w 60"/>
                <a:gd name="T77" fmla="*/ 2147483646 h 306"/>
                <a:gd name="T78" fmla="*/ 2147483646 w 60"/>
                <a:gd name="T79" fmla="*/ 2147483646 h 306"/>
                <a:gd name="T80" fmla="*/ 2147483646 w 60"/>
                <a:gd name="T81" fmla="*/ 2147483646 h 306"/>
                <a:gd name="T82" fmla="*/ 2147483646 w 60"/>
                <a:gd name="T83" fmla="*/ 2147483646 h 306"/>
                <a:gd name="T84" fmla="*/ 2147483646 w 60"/>
                <a:gd name="T85" fmla="*/ 2147483646 h 306"/>
                <a:gd name="T86" fmla="*/ 0 w 60"/>
                <a:gd name="T87" fmla="*/ 2147483646 h 306"/>
                <a:gd name="T88" fmla="*/ 0 w 60"/>
                <a:gd name="T89" fmla="*/ 2147483646 h 306"/>
                <a:gd name="T90" fmla="*/ 2147483646 w 60"/>
                <a:gd name="T91" fmla="*/ 2147483646 h 306"/>
                <a:gd name="T92" fmla="*/ 2147483646 w 60"/>
                <a:gd name="T93" fmla="*/ 2147483646 h 306"/>
                <a:gd name="T94" fmla="*/ 2147483646 w 60"/>
                <a:gd name="T95" fmla="*/ 2147483646 h 30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w 60"/>
                <a:gd name="T145" fmla="*/ 0 h 306"/>
                <a:gd name="T146" fmla="*/ 60 w 60"/>
                <a:gd name="T147" fmla="*/ 306 h 306"/>
              </a:gdLst>
              <a:ahLst/>
              <a:cxnLst>
                <a:cxn ang="T96">
                  <a:pos x="T0" y="T1"/>
                </a:cxn>
                <a:cxn ang="T97">
                  <a:pos x="T2" y="T3"/>
                </a:cxn>
                <a:cxn ang="T98">
                  <a:pos x="T4" y="T5"/>
                </a:cxn>
                <a:cxn ang="T99">
                  <a:pos x="T6" y="T7"/>
                </a:cxn>
                <a:cxn ang="T100">
                  <a:pos x="T8" y="T9"/>
                </a:cxn>
                <a:cxn ang="T101">
                  <a:pos x="T10" y="T11"/>
                </a:cxn>
                <a:cxn ang="T102">
                  <a:pos x="T12" y="T13"/>
                </a:cxn>
                <a:cxn ang="T103">
                  <a:pos x="T14" y="T15"/>
                </a:cxn>
                <a:cxn ang="T104">
                  <a:pos x="T16" y="T17"/>
                </a:cxn>
                <a:cxn ang="T105">
                  <a:pos x="T18" y="T19"/>
                </a:cxn>
                <a:cxn ang="T106">
                  <a:pos x="T20" y="T21"/>
                </a:cxn>
                <a:cxn ang="T107">
                  <a:pos x="T22" y="T23"/>
                </a:cxn>
                <a:cxn ang="T108">
                  <a:pos x="T24" y="T25"/>
                </a:cxn>
                <a:cxn ang="T109">
                  <a:pos x="T26" y="T27"/>
                </a:cxn>
                <a:cxn ang="T110">
                  <a:pos x="T28" y="T29"/>
                </a:cxn>
                <a:cxn ang="T111">
                  <a:pos x="T30" y="T31"/>
                </a:cxn>
                <a:cxn ang="T112">
                  <a:pos x="T32" y="T33"/>
                </a:cxn>
                <a:cxn ang="T113">
                  <a:pos x="T34" y="T35"/>
                </a:cxn>
                <a:cxn ang="T114">
                  <a:pos x="T36" y="T37"/>
                </a:cxn>
                <a:cxn ang="T115">
                  <a:pos x="T38" y="T39"/>
                </a:cxn>
                <a:cxn ang="T116">
                  <a:pos x="T40" y="T41"/>
                </a:cxn>
                <a:cxn ang="T117">
                  <a:pos x="T42" y="T43"/>
                </a:cxn>
                <a:cxn ang="T118">
                  <a:pos x="T44" y="T45"/>
                </a:cxn>
                <a:cxn ang="T119">
                  <a:pos x="T46" y="T47"/>
                </a:cxn>
                <a:cxn ang="T120">
                  <a:pos x="T48" y="T49"/>
                </a:cxn>
                <a:cxn ang="T121">
                  <a:pos x="T50" y="T51"/>
                </a:cxn>
                <a:cxn ang="T122">
                  <a:pos x="T52" y="T53"/>
                </a:cxn>
                <a:cxn ang="T123">
                  <a:pos x="T54" y="T55"/>
                </a:cxn>
                <a:cxn ang="T124">
                  <a:pos x="T56" y="T57"/>
                </a:cxn>
                <a:cxn ang="T125">
                  <a:pos x="T58" y="T59"/>
                </a:cxn>
                <a:cxn ang="T126">
                  <a:pos x="T60" y="T61"/>
                </a:cxn>
                <a:cxn ang="T127">
                  <a:pos x="T62" y="T63"/>
                </a:cxn>
                <a:cxn ang="T128">
                  <a:pos x="T64" y="T65"/>
                </a:cxn>
                <a:cxn ang="T129">
                  <a:pos x="T66" y="T67"/>
                </a:cxn>
                <a:cxn ang="T130">
                  <a:pos x="T68" y="T69"/>
                </a:cxn>
                <a:cxn ang="T131">
                  <a:pos x="T70" y="T71"/>
                </a:cxn>
                <a:cxn ang="T132">
                  <a:pos x="T72" y="T73"/>
                </a:cxn>
                <a:cxn ang="T133">
                  <a:pos x="T74" y="T75"/>
                </a:cxn>
                <a:cxn ang="T134">
                  <a:pos x="T76" y="T77"/>
                </a:cxn>
                <a:cxn ang="T135">
                  <a:pos x="T78" y="T79"/>
                </a:cxn>
                <a:cxn ang="T136">
                  <a:pos x="T80" y="T81"/>
                </a:cxn>
                <a:cxn ang="T137">
                  <a:pos x="T82" y="T83"/>
                </a:cxn>
                <a:cxn ang="T138">
                  <a:pos x="T84" y="T85"/>
                </a:cxn>
                <a:cxn ang="T139">
                  <a:pos x="T86" y="T87"/>
                </a:cxn>
                <a:cxn ang="T140">
                  <a:pos x="T88" y="T89"/>
                </a:cxn>
                <a:cxn ang="T141">
                  <a:pos x="T90" y="T91"/>
                </a:cxn>
                <a:cxn ang="T142">
                  <a:pos x="T92" y="T93"/>
                </a:cxn>
                <a:cxn ang="T143">
                  <a:pos x="T94" y="T95"/>
                </a:cxn>
              </a:cxnLst>
              <a:rect l="T144" t="T145" r="T146" b="T147"/>
              <a:pathLst>
                <a:path w="60" h="306">
                  <a:moveTo>
                    <a:pt x="30" y="306"/>
                  </a:moveTo>
                  <a:lnTo>
                    <a:pt x="37" y="302"/>
                  </a:lnTo>
                  <a:lnTo>
                    <a:pt x="43" y="298"/>
                  </a:lnTo>
                  <a:lnTo>
                    <a:pt x="48" y="295"/>
                  </a:lnTo>
                  <a:lnTo>
                    <a:pt x="53" y="292"/>
                  </a:lnTo>
                  <a:lnTo>
                    <a:pt x="56" y="289"/>
                  </a:lnTo>
                  <a:lnTo>
                    <a:pt x="58" y="286"/>
                  </a:lnTo>
                  <a:lnTo>
                    <a:pt x="60" y="283"/>
                  </a:lnTo>
                  <a:lnTo>
                    <a:pt x="60" y="281"/>
                  </a:lnTo>
                  <a:lnTo>
                    <a:pt x="60" y="278"/>
                  </a:lnTo>
                  <a:lnTo>
                    <a:pt x="58" y="275"/>
                  </a:lnTo>
                  <a:lnTo>
                    <a:pt x="56" y="273"/>
                  </a:lnTo>
                  <a:lnTo>
                    <a:pt x="53" y="270"/>
                  </a:lnTo>
                  <a:lnTo>
                    <a:pt x="48" y="267"/>
                  </a:lnTo>
                  <a:lnTo>
                    <a:pt x="43" y="263"/>
                  </a:lnTo>
                  <a:lnTo>
                    <a:pt x="37" y="259"/>
                  </a:lnTo>
                  <a:lnTo>
                    <a:pt x="30" y="255"/>
                  </a:lnTo>
                  <a:lnTo>
                    <a:pt x="23" y="251"/>
                  </a:lnTo>
                  <a:lnTo>
                    <a:pt x="17" y="247"/>
                  </a:lnTo>
                  <a:lnTo>
                    <a:pt x="12" y="244"/>
                  </a:lnTo>
                  <a:lnTo>
                    <a:pt x="8" y="241"/>
                  </a:lnTo>
                  <a:lnTo>
                    <a:pt x="4" y="238"/>
                  </a:lnTo>
                  <a:lnTo>
                    <a:pt x="2" y="235"/>
                  </a:lnTo>
                  <a:lnTo>
                    <a:pt x="0" y="232"/>
                  </a:lnTo>
                  <a:lnTo>
                    <a:pt x="0" y="230"/>
                  </a:lnTo>
                  <a:lnTo>
                    <a:pt x="0" y="227"/>
                  </a:lnTo>
                  <a:lnTo>
                    <a:pt x="2" y="224"/>
                  </a:lnTo>
                  <a:lnTo>
                    <a:pt x="4" y="222"/>
                  </a:lnTo>
                  <a:lnTo>
                    <a:pt x="8" y="219"/>
                  </a:lnTo>
                  <a:lnTo>
                    <a:pt x="12" y="215"/>
                  </a:lnTo>
                  <a:lnTo>
                    <a:pt x="17" y="212"/>
                  </a:lnTo>
                  <a:lnTo>
                    <a:pt x="23" y="208"/>
                  </a:lnTo>
                  <a:lnTo>
                    <a:pt x="30" y="204"/>
                  </a:lnTo>
                  <a:lnTo>
                    <a:pt x="37" y="200"/>
                  </a:lnTo>
                  <a:lnTo>
                    <a:pt x="43" y="196"/>
                  </a:lnTo>
                  <a:lnTo>
                    <a:pt x="48" y="193"/>
                  </a:lnTo>
                  <a:lnTo>
                    <a:pt x="53" y="190"/>
                  </a:lnTo>
                  <a:lnTo>
                    <a:pt x="56" y="187"/>
                  </a:lnTo>
                  <a:lnTo>
                    <a:pt x="58" y="184"/>
                  </a:lnTo>
                  <a:lnTo>
                    <a:pt x="60" y="181"/>
                  </a:lnTo>
                  <a:lnTo>
                    <a:pt x="60" y="179"/>
                  </a:lnTo>
                  <a:lnTo>
                    <a:pt x="60" y="176"/>
                  </a:lnTo>
                  <a:lnTo>
                    <a:pt x="58" y="173"/>
                  </a:lnTo>
                  <a:lnTo>
                    <a:pt x="56" y="170"/>
                  </a:lnTo>
                  <a:lnTo>
                    <a:pt x="53" y="167"/>
                  </a:lnTo>
                  <a:lnTo>
                    <a:pt x="48" y="164"/>
                  </a:lnTo>
                  <a:lnTo>
                    <a:pt x="43" y="161"/>
                  </a:lnTo>
                  <a:lnTo>
                    <a:pt x="37" y="157"/>
                  </a:lnTo>
                  <a:lnTo>
                    <a:pt x="30" y="153"/>
                  </a:lnTo>
                  <a:lnTo>
                    <a:pt x="23" y="149"/>
                  </a:lnTo>
                  <a:lnTo>
                    <a:pt x="17" y="145"/>
                  </a:lnTo>
                  <a:lnTo>
                    <a:pt x="12" y="142"/>
                  </a:lnTo>
                  <a:lnTo>
                    <a:pt x="8" y="139"/>
                  </a:lnTo>
                  <a:lnTo>
                    <a:pt x="4" y="136"/>
                  </a:lnTo>
                  <a:lnTo>
                    <a:pt x="2" y="133"/>
                  </a:lnTo>
                  <a:lnTo>
                    <a:pt x="0" y="130"/>
                  </a:lnTo>
                  <a:lnTo>
                    <a:pt x="0" y="127"/>
                  </a:lnTo>
                  <a:lnTo>
                    <a:pt x="0" y="125"/>
                  </a:lnTo>
                  <a:lnTo>
                    <a:pt x="2" y="122"/>
                  </a:lnTo>
                  <a:lnTo>
                    <a:pt x="4" y="119"/>
                  </a:lnTo>
                  <a:lnTo>
                    <a:pt x="8" y="116"/>
                  </a:lnTo>
                  <a:lnTo>
                    <a:pt x="12" y="113"/>
                  </a:lnTo>
                  <a:lnTo>
                    <a:pt x="17" y="110"/>
                  </a:lnTo>
                  <a:lnTo>
                    <a:pt x="23" y="106"/>
                  </a:lnTo>
                  <a:lnTo>
                    <a:pt x="30" y="102"/>
                  </a:lnTo>
                  <a:lnTo>
                    <a:pt x="37" y="98"/>
                  </a:lnTo>
                  <a:lnTo>
                    <a:pt x="43" y="94"/>
                  </a:lnTo>
                  <a:lnTo>
                    <a:pt x="48" y="91"/>
                  </a:lnTo>
                  <a:lnTo>
                    <a:pt x="53" y="87"/>
                  </a:lnTo>
                  <a:lnTo>
                    <a:pt x="56" y="84"/>
                  </a:lnTo>
                  <a:lnTo>
                    <a:pt x="58" y="82"/>
                  </a:lnTo>
                  <a:lnTo>
                    <a:pt x="60" y="79"/>
                  </a:lnTo>
                  <a:lnTo>
                    <a:pt x="60" y="76"/>
                  </a:lnTo>
                  <a:lnTo>
                    <a:pt x="60" y="74"/>
                  </a:lnTo>
                  <a:lnTo>
                    <a:pt x="58" y="71"/>
                  </a:lnTo>
                  <a:lnTo>
                    <a:pt x="56" y="68"/>
                  </a:lnTo>
                  <a:lnTo>
                    <a:pt x="53" y="65"/>
                  </a:lnTo>
                  <a:lnTo>
                    <a:pt x="48" y="62"/>
                  </a:lnTo>
                  <a:lnTo>
                    <a:pt x="43" y="59"/>
                  </a:lnTo>
                  <a:lnTo>
                    <a:pt x="37" y="55"/>
                  </a:lnTo>
                  <a:lnTo>
                    <a:pt x="30" y="51"/>
                  </a:lnTo>
                  <a:lnTo>
                    <a:pt x="23" y="47"/>
                  </a:lnTo>
                  <a:lnTo>
                    <a:pt x="17" y="43"/>
                  </a:lnTo>
                  <a:lnTo>
                    <a:pt x="12" y="39"/>
                  </a:lnTo>
                  <a:lnTo>
                    <a:pt x="8" y="36"/>
                  </a:lnTo>
                  <a:lnTo>
                    <a:pt x="4" y="33"/>
                  </a:lnTo>
                  <a:lnTo>
                    <a:pt x="2" y="31"/>
                  </a:lnTo>
                  <a:lnTo>
                    <a:pt x="0" y="28"/>
                  </a:lnTo>
                  <a:lnTo>
                    <a:pt x="0" y="25"/>
                  </a:lnTo>
                  <a:lnTo>
                    <a:pt x="0" y="23"/>
                  </a:lnTo>
                  <a:lnTo>
                    <a:pt x="2" y="20"/>
                  </a:lnTo>
                  <a:lnTo>
                    <a:pt x="4" y="17"/>
                  </a:lnTo>
                  <a:lnTo>
                    <a:pt x="8" y="14"/>
                  </a:lnTo>
                  <a:lnTo>
                    <a:pt x="12" y="11"/>
                  </a:lnTo>
                  <a:lnTo>
                    <a:pt x="17" y="8"/>
                  </a:lnTo>
                  <a:lnTo>
                    <a:pt x="23" y="4"/>
                  </a:lnTo>
                  <a:lnTo>
                    <a:pt x="30" y="0"/>
                  </a:lnTo>
                </a:path>
              </a:pathLst>
            </a:custGeom>
            <a:noFill/>
            <a:ln w="19050">
              <a:solidFill>
                <a:srgbClr val="C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>
                <a:solidFill>
                  <a:srgbClr val="C00000"/>
                </a:solidFill>
                <a:latin typeface="+mj-lt"/>
              </a:endParaRPr>
            </a:p>
          </p:txBody>
        </p:sp>
        <p:sp>
          <p:nvSpPr>
            <p:cNvPr id="5162" name="Freeform 203">
              <a:extLst>
                <a:ext uri="{FF2B5EF4-FFF2-40B4-BE49-F238E27FC236}">
                  <a16:creationId xmlns:a16="http://schemas.microsoft.com/office/drawing/2014/main" id="{B0FB5795-935C-46C0-AB6B-C97B4D1C7535}"/>
                </a:ext>
              </a:extLst>
            </p:cNvPr>
            <p:cNvSpPr>
              <a:spLocks/>
            </p:cNvSpPr>
            <p:nvPr/>
          </p:nvSpPr>
          <p:spPr bwMode="auto">
            <a:xfrm>
              <a:off x="2727773" y="4452597"/>
              <a:ext cx="1258888" cy="84137"/>
            </a:xfrm>
            <a:custGeom>
              <a:avLst/>
              <a:gdLst>
                <a:gd name="T0" fmla="*/ 2147483646 w 893"/>
                <a:gd name="T1" fmla="*/ 2147483646 h 60"/>
                <a:gd name="T2" fmla="*/ 2147483646 w 893"/>
                <a:gd name="T3" fmla="*/ 2147483646 h 60"/>
                <a:gd name="T4" fmla="*/ 2147483646 w 893"/>
                <a:gd name="T5" fmla="*/ 2147483646 h 60"/>
                <a:gd name="T6" fmla="*/ 2147483646 w 893"/>
                <a:gd name="T7" fmla="*/ 2147483646 h 60"/>
                <a:gd name="T8" fmla="*/ 2147483646 w 893"/>
                <a:gd name="T9" fmla="*/ 0 h 60"/>
                <a:gd name="T10" fmla="*/ 2147483646 w 893"/>
                <a:gd name="T11" fmla="*/ 2147483646 h 60"/>
                <a:gd name="T12" fmla="*/ 2147483646 w 893"/>
                <a:gd name="T13" fmla="*/ 2147483646 h 60"/>
                <a:gd name="T14" fmla="*/ 2147483646 w 893"/>
                <a:gd name="T15" fmla="*/ 2147483646 h 60"/>
                <a:gd name="T16" fmla="*/ 2147483646 w 893"/>
                <a:gd name="T17" fmla="*/ 2147483646 h 60"/>
                <a:gd name="T18" fmla="*/ 2147483646 w 893"/>
                <a:gd name="T19" fmla="*/ 2147483646 h 60"/>
                <a:gd name="T20" fmla="*/ 2147483646 w 893"/>
                <a:gd name="T21" fmla="*/ 2147483646 h 60"/>
                <a:gd name="T22" fmla="*/ 2147483646 w 893"/>
                <a:gd name="T23" fmla="*/ 2147483646 h 60"/>
                <a:gd name="T24" fmla="*/ 2147483646 w 893"/>
                <a:gd name="T25" fmla="*/ 2147483646 h 60"/>
                <a:gd name="T26" fmla="*/ 2147483646 w 893"/>
                <a:gd name="T27" fmla="*/ 2147483646 h 60"/>
                <a:gd name="T28" fmla="*/ 2147483646 w 893"/>
                <a:gd name="T29" fmla="*/ 2147483646 h 60"/>
                <a:gd name="T30" fmla="*/ 2147483646 w 893"/>
                <a:gd name="T31" fmla="*/ 2147483646 h 60"/>
                <a:gd name="T32" fmla="*/ 2147483646 w 893"/>
                <a:gd name="T33" fmla="*/ 2147483646 h 60"/>
                <a:gd name="T34" fmla="*/ 2147483646 w 893"/>
                <a:gd name="T35" fmla="*/ 0 h 60"/>
                <a:gd name="T36" fmla="*/ 2147483646 w 893"/>
                <a:gd name="T37" fmla="*/ 2147483646 h 60"/>
                <a:gd name="T38" fmla="*/ 2147483646 w 893"/>
                <a:gd name="T39" fmla="*/ 2147483646 h 60"/>
                <a:gd name="T40" fmla="*/ 2147483646 w 893"/>
                <a:gd name="T41" fmla="*/ 2147483646 h 60"/>
                <a:gd name="T42" fmla="*/ 2147483646 w 893"/>
                <a:gd name="T43" fmla="*/ 2147483646 h 60"/>
                <a:gd name="T44" fmla="*/ 2147483646 w 893"/>
                <a:gd name="T45" fmla="*/ 2147483646 h 60"/>
                <a:gd name="T46" fmla="*/ 2147483646 w 893"/>
                <a:gd name="T47" fmla="*/ 0 h 60"/>
                <a:gd name="T48" fmla="*/ 2147483646 w 893"/>
                <a:gd name="T49" fmla="*/ 2147483646 h 60"/>
                <a:gd name="T50" fmla="*/ 2147483646 w 893"/>
                <a:gd name="T51" fmla="*/ 2147483646 h 60"/>
                <a:gd name="T52" fmla="*/ 2147483646 w 893"/>
                <a:gd name="T53" fmla="*/ 2147483646 h 60"/>
                <a:gd name="T54" fmla="*/ 2147483646 w 893"/>
                <a:gd name="T55" fmla="*/ 2147483646 h 60"/>
                <a:gd name="T56" fmla="*/ 2147483646 w 893"/>
                <a:gd name="T57" fmla="*/ 2147483646 h 60"/>
                <a:gd name="T58" fmla="*/ 2147483646 w 893"/>
                <a:gd name="T59" fmla="*/ 2147483646 h 60"/>
                <a:gd name="T60" fmla="*/ 2147483646 w 893"/>
                <a:gd name="T61" fmla="*/ 2147483646 h 60"/>
                <a:gd name="T62" fmla="*/ 2147483646 w 893"/>
                <a:gd name="T63" fmla="*/ 2147483646 h 60"/>
                <a:gd name="T64" fmla="*/ 2147483646 w 893"/>
                <a:gd name="T65" fmla="*/ 2147483646 h 60"/>
                <a:gd name="T66" fmla="*/ 2147483646 w 893"/>
                <a:gd name="T67" fmla="*/ 2147483646 h 60"/>
                <a:gd name="T68" fmla="*/ 2147483646 w 893"/>
                <a:gd name="T69" fmla="*/ 2147483646 h 60"/>
                <a:gd name="T70" fmla="*/ 2147483646 w 893"/>
                <a:gd name="T71" fmla="*/ 2147483646 h 60"/>
                <a:gd name="T72" fmla="*/ 2147483646 w 893"/>
                <a:gd name="T73" fmla="*/ 0 h 60"/>
                <a:gd name="T74" fmla="*/ 2147483646 w 893"/>
                <a:gd name="T75" fmla="*/ 2147483646 h 60"/>
                <a:gd name="T76" fmla="*/ 2147483646 w 893"/>
                <a:gd name="T77" fmla="*/ 2147483646 h 60"/>
                <a:gd name="T78" fmla="*/ 2147483646 w 893"/>
                <a:gd name="T79" fmla="*/ 2147483646 h 60"/>
                <a:gd name="T80" fmla="*/ 2147483646 w 893"/>
                <a:gd name="T81" fmla="*/ 2147483646 h 60"/>
                <a:gd name="T82" fmla="*/ 2147483646 w 893"/>
                <a:gd name="T83" fmla="*/ 2147483646 h 60"/>
                <a:gd name="T84" fmla="*/ 2147483646 w 893"/>
                <a:gd name="T85" fmla="*/ 2147483646 h 60"/>
                <a:gd name="T86" fmla="*/ 2147483646 w 893"/>
                <a:gd name="T87" fmla="*/ 2147483646 h 60"/>
                <a:gd name="T88" fmla="*/ 2147483646 w 893"/>
                <a:gd name="T89" fmla="*/ 2147483646 h 60"/>
                <a:gd name="T90" fmla="*/ 2147483646 w 893"/>
                <a:gd name="T91" fmla="*/ 2147483646 h 60"/>
                <a:gd name="T92" fmla="*/ 2147483646 w 893"/>
                <a:gd name="T93" fmla="*/ 2147483646 h 60"/>
                <a:gd name="T94" fmla="*/ 2147483646 w 893"/>
                <a:gd name="T95" fmla="*/ 2147483646 h 60"/>
                <a:gd name="T96" fmla="*/ 2147483646 w 893"/>
                <a:gd name="T97" fmla="*/ 2147483646 h 60"/>
                <a:gd name="T98" fmla="*/ 2147483646 w 893"/>
                <a:gd name="T99" fmla="*/ 0 h 60"/>
                <a:gd name="T100" fmla="*/ 2147483646 w 893"/>
                <a:gd name="T101" fmla="*/ 2147483646 h 60"/>
                <a:gd name="T102" fmla="*/ 2147483646 w 893"/>
                <a:gd name="T103" fmla="*/ 2147483646 h 60"/>
                <a:gd name="T104" fmla="*/ 2147483646 w 893"/>
                <a:gd name="T105" fmla="*/ 2147483646 h 60"/>
                <a:gd name="T106" fmla="*/ 2147483646 w 893"/>
                <a:gd name="T107" fmla="*/ 2147483646 h 60"/>
                <a:gd name="T108" fmla="*/ 2147483646 w 893"/>
                <a:gd name="T109" fmla="*/ 2147483646 h 60"/>
                <a:gd name="T110" fmla="*/ 2147483646 w 893"/>
                <a:gd name="T111" fmla="*/ 0 h 60"/>
                <a:gd name="T112" fmla="*/ 2147483646 w 893"/>
                <a:gd name="T113" fmla="*/ 2147483646 h 60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w 893"/>
                <a:gd name="T172" fmla="*/ 0 h 60"/>
                <a:gd name="T173" fmla="*/ 893 w 893"/>
                <a:gd name="T174" fmla="*/ 60 h 60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T171" t="T172" r="T173" b="T174"/>
              <a:pathLst>
                <a:path w="893" h="60">
                  <a:moveTo>
                    <a:pt x="0" y="30"/>
                  </a:moveTo>
                  <a:lnTo>
                    <a:pt x="4" y="37"/>
                  </a:lnTo>
                  <a:lnTo>
                    <a:pt x="8" y="43"/>
                  </a:lnTo>
                  <a:lnTo>
                    <a:pt x="11" y="48"/>
                  </a:lnTo>
                  <a:lnTo>
                    <a:pt x="14" y="52"/>
                  </a:lnTo>
                  <a:lnTo>
                    <a:pt x="17" y="55"/>
                  </a:lnTo>
                  <a:lnTo>
                    <a:pt x="20" y="58"/>
                  </a:lnTo>
                  <a:lnTo>
                    <a:pt x="22" y="59"/>
                  </a:lnTo>
                  <a:lnTo>
                    <a:pt x="25" y="60"/>
                  </a:lnTo>
                  <a:lnTo>
                    <a:pt x="27" y="59"/>
                  </a:lnTo>
                  <a:lnTo>
                    <a:pt x="30" y="58"/>
                  </a:lnTo>
                  <a:lnTo>
                    <a:pt x="33" y="55"/>
                  </a:lnTo>
                  <a:lnTo>
                    <a:pt x="36" y="52"/>
                  </a:lnTo>
                  <a:lnTo>
                    <a:pt x="39" y="48"/>
                  </a:lnTo>
                  <a:lnTo>
                    <a:pt x="42" y="43"/>
                  </a:lnTo>
                  <a:lnTo>
                    <a:pt x="46" y="37"/>
                  </a:lnTo>
                  <a:lnTo>
                    <a:pt x="50" y="30"/>
                  </a:lnTo>
                  <a:lnTo>
                    <a:pt x="54" y="23"/>
                  </a:lnTo>
                  <a:lnTo>
                    <a:pt x="57" y="17"/>
                  </a:lnTo>
                  <a:lnTo>
                    <a:pt x="61" y="11"/>
                  </a:lnTo>
                  <a:lnTo>
                    <a:pt x="64" y="7"/>
                  </a:lnTo>
                  <a:lnTo>
                    <a:pt x="67" y="4"/>
                  </a:lnTo>
                  <a:lnTo>
                    <a:pt x="69" y="2"/>
                  </a:lnTo>
                  <a:lnTo>
                    <a:pt x="72" y="0"/>
                  </a:lnTo>
                  <a:lnTo>
                    <a:pt x="74" y="0"/>
                  </a:lnTo>
                  <a:lnTo>
                    <a:pt x="77" y="0"/>
                  </a:lnTo>
                  <a:lnTo>
                    <a:pt x="80" y="2"/>
                  </a:lnTo>
                  <a:lnTo>
                    <a:pt x="82" y="4"/>
                  </a:lnTo>
                  <a:lnTo>
                    <a:pt x="85" y="7"/>
                  </a:lnTo>
                  <a:lnTo>
                    <a:pt x="88" y="11"/>
                  </a:lnTo>
                  <a:lnTo>
                    <a:pt x="92" y="17"/>
                  </a:lnTo>
                  <a:lnTo>
                    <a:pt x="95" y="23"/>
                  </a:lnTo>
                  <a:lnTo>
                    <a:pt x="99" y="30"/>
                  </a:lnTo>
                  <a:lnTo>
                    <a:pt x="103" y="37"/>
                  </a:lnTo>
                  <a:lnTo>
                    <a:pt x="107" y="43"/>
                  </a:lnTo>
                  <a:lnTo>
                    <a:pt x="110" y="48"/>
                  </a:lnTo>
                  <a:lnTo>
                    <a:pt x="113" y="52"/>
                  </a:lnTo>
                  <a:lnTo>
                    <a:pt x="116" y="55"/>
                  </a:lnTo>
                  <a:lnTo>
                    <a:pt x="119" y="58"/>
                  </a:lnTo>
                  <a:lnTo>
                    <a:pt x="122" y="59"/>
                  </a:lnTo>
                  <a:lnTo>
                    <a:pt x="124" y="60"/>
                  </a:lnTo>
                  <a:lnTo>
                    <a:pt x="127" y="59"/>
                  </a:lnTo>
                  <a:lnTo>
                    <a:pt x="129" y="58"/>
                  </a:lnTo>
                  <a:lnTo>
                    <a:pt x="132" y="55"/>
                  </a:lnTo>
                  <a:lnTo>
                    <a:pt x="135" y="52"/>
                  </a:lnTo>
                  <a:lnTo>
                    <a:pt x="138" y="48"/>
                  </a:lnTo>
                  <a:lnTo>
                    <a:pt x="141" y="43"/>
                  </a:lnTo>
                  <a:lnTo>
                    <a:pt x="145" y="37"/>
                  </a:lnTo>
                  <a:lnTo>
                    <a:pt x="149" y="30"/>
                  </a:lnTo>
                  <a:lnTo>
                    <a:pt x="153" y="23"/>
                  </a:lnTo>
                  <a:lnTo>
                    <a:pt x="157" y="17"/>
                  </a:lnTo>
                  <a:lnTo>
                    <a:pt x="160" y="11"/>
                  </a:lnTo>
                  <a:lnTo>
                    <a:pt x="163" y="7"/>
                  </a:lnTo>
                  <a:lnTo>
                    <a:pt x="166" y="4"/>
                  </a:lnTo>
                  <a:lnTo>
                    <a:pt x="169" y="2"/>
                  </a:lnTo>
                  <a:lnTo>
                    <a:pt x="171" y="0"/>
                  </a:lnTo>
                  <a:lnTo>
                    <a:pt x="174" y="0"/>
                  </a:lnTo>
                  <a:lnTo>
                    <a:pt x="176" y="0"/>
                  </a:lnTo>
                  <a:lnTo>
                    <a:pt x="179" y="2"/>
                  </a:lnTo>
                  <a:lnTo>
                    <a:pt x="182" y="4"/>
                  </a:lnTo>
                  <a:lnTo>
                    <a:pt x="184" y="7"/>
                  </a:lnTo>
                  <a:lnTo>
                    <a:pt x="188" y="11"/>
                  </a:lnTo>
                  <a:lnTo>
                    <a:pt x="191" y="17"/>
                  </a:lnTo>
                  <a:lnTo>
                    <a:pt x="195" y="23"/>
                  </a:lnTo>
                  <a:lnTo>
                    <a:pt x="199" y="30"/>
                  </a:lnTo>
                  <a:lnTo>
                    <a:pt x="203" y="37"/>
                  </a:lnTo>
                  <a:lnTo>
                    <a:pt x="206" y="43"/>
                  </a:lnTo>
                  <a:lnTo>
                    <a:pt x="209" y="48"/>
                  </a:lnTo>
                  <a:lnTo>
                    <a:pt x="213" y="52"/>
                  </a:lnTo>
                  <a:lnTo>
                    <a:pt x="215" y="55"/>
                  </a:lnTo>
                  <a:lnTo>
                    <a:pt x="218" y="58"/>
                  </a:lnTo>
                  <a:lnTo>
                    <a:pt x="221" y="59"/>
                  </a:lnTo>
                  <a:lnTo>
                    <a:pt x="223" y="60"/>
                  </a:lnTo>
                  <a:lnTo>
                    <a:pt x="226" y="59"/>
                  </a:lnTo>
                  <a:lnTo>
                    <a:pt x="229" y="58"/>
                  </a:lnTo>
                  <a:lnTo>
                    <a:pt x="231" y="55"/>
                  </a:lnTo>
                  <a:lnTo>
                    <a:pt x="234" y="52"/>
                  </a:lnTo>
                  <a:lnTo>
                    <a:pt x="237" y="48"/>
                  </a:lnTo>
                  <a:lnTo>
                    <a:pt x="241" y="43"/>
                  </a:lnTo>
                  <a:lnTo>
                    <a:pt x="244" y="37"/>
                  </a:lnTo>
                  <a:lnTo>
                    <a:pt x="248" y="30"/>
                  </a:lnTo>
                  <a:lnTo>
                    <a:pt x="252" y="23"/>
                  </a:lnTo>
                  <a:lnTo>
                    <a:pt x="256" y="17"/>
                  </a:lnTo>
                  <a:lnTo>
                    <a:pt x="259" y="11"/>
                  </a:lnTo>
                  <a:lnTo>
                    <a:pt x="262" y="7"/>
                  </a:lnTo>
                  <a:lnTo>
                    <a:pt x="265" y="4"/>
                  </a:lnTo>
                  <a:lnTo>
                    <a:pt x="268" y="2"/>
                  </a:lnTo>
                  <a:lnTo>
                    <a:pt x="270" y="0"/>
                  </a:lnTo>
                  <a:lnTo>
                    <a:pt x="273" y="0"/>
                  </a:lnTo>
                  <a:lnTo>
                    <a:pt x="276" y="0"/>
                  </a:lnTo>
                  <a:lnTo>
                    <a:pt x="278" y="2"/>
                  </a:lnTo>
                  <a:lnTo>
                    <a:pt x="281" y="4"/>
                  </a:lnTo>
                  <a:lnTo>
                    <a:pt x="284" y="7"/>
                  </a:lnTo>
                  <a:lnTo>
                    <a:pt x="287" y="11"/>
                  </a:lnTo>
                  <a:lnTo>
                    <a:pt x="290" y="17"/>
                  </a:lnTo>
                  <a:lnTo>
                    <a:pt x="294" y="23"/>
                  </a:lnTo>
                  <a:lnTo>
                    <a:pt x="298" y="30"/>
                  </a:lnTo>
                  <a:lnTo>
                    <a:pt x="302" y="37"/>
                  </a:lnTo>
                  <a:lnTo>
                    <a:pt x="305" y="43"/>
                  </a:lnTo>
                  <a:lnTo>
                    <a:pt x="309" y="48"/>
                  </a:lnTo>
                  <a:lnTo>
                    <a:pt x="312" y="52"/>
                  </a:lnTo>
                  <a:lnTo>
                    <a:pt x="315" y="55"/>
                  </a:lnTo>
                  <a:lnTo>
                    <a:pt x="317" y="58"/>
                  </a:lnTo>
                  <a:lnTo>
                    <a:pt x="320" y="59"/>
                  </a:lnTo>
                  <a:lnTo>
                    <a:pt x="323" y="60"/>
                  </a:lnTo>
                  <a:lnTo>
                    <a:pt x="325" y="59"/>
                  </a:lnTo>
                  <a:lnTo>
                    <a:pt x="328" y="58"/>
                  </a:lnTo>
                  <a:lnTo>
                    <a:pt x="330" y="55"/>
                  </a:lnTo>
                  <a:lnTo>
                    <a:pt x="333" y="52"/>
                  </a:lnTo>
                  <a:lnTo>
                    <a:pt x="336" y="48"/>
                  </a:lnTo>
                  <a:lnTo>
                    <a:pt x="340" y="43"/>
                  </a:lnTo>
                  <a:lnTo>
                    <a:pt x="343" y="37"/>
                  </a:lnTo>
                  <a:lnTo>
                    <a:pt x="347" y="30"/>
                  </a:lnTo>
                  <a:lnTo>
                    <a:pt x="351" y="23"/>
                  </a:lnTo>
                  <a:lnTo>
                    <a:pt x="355" y="17"/>
                  </a:lnTo>
                  <a:lnTo>
                    <a:pt x="358" y="11"/>
                  </a:lnTo>
                  <a:lnTo>
                    <a:pt x="361" y="7"/>
                  </a:lnTo>
                  <a:lnTo>
                    <a:pt x="364" y="4"/>
                  </a:lnTo>
                  <a:lnTo>
                    <a:pt x="367" y="2"/>
                  </a:lnTo>
                  <a:lnTo>
                    <a:pt x="370" y="0"/>
                  </a:lnTo>
                  <a:lnTo>
                    <a:pt x="372" y="0"/>
                  </a:lnTo>
                  <a:lnTo>
                    <a:pt x="375" y="0"/>
                  </a:lnTo>
                  <a:lnTo>
                    <a:pt x="377" y="2"/>
                  </a:lnTo>
                  <a:lnTo>
                    <a:pt x="380" y="4"/>
                  </a:lnTo>
                  <a:lnTo>
                    <a:pt x="383" y="7"/>
                  </a:lnTo>
                  <a:lnTo>
                    <a:pt x="386" y="11"/>
                  </a:lnTo>
                  <a:lnTo>
                    <a:pt x="389" y="17"/>
                  </a:lnTo>
                  <a:lnTo>
                    <a:pt x="393" y="23"/>
                  </a:lnTo>
                  <a:lnTo>
                    <a:pt x="397" y="30"/>
                  </a:lnTo>
                  <a:lnTo>
                    <a:pt x="401" y="37"/>
                  </a:lnTo>
                  <a:lnTo>
                    <a:pt x="405" y="43"/>
                  </a:lnTo>
                  <a:lnTo>
                    <a:pt x="408" y="48"/>
                  </a:lnTo>
                  <a:lnTo>
                    <a:pt x="411" y="52"/>
                  </a:lnTo>
                  <a:lnTo>
                    <a:pt x="414" y="55"/>
                  </a:lnTo>
                  <a:lnTo>
                    <a:pt x="417" y="58"/>
                  </a:lnTo>
                  <a:lnTo>
                    <a:pt x="419" y="59"/>
                  </a:lnTo>
                  <a:lnTo>
                    <a:pt x="422" y="60"/>
                  </a:lnTo>
                  <a:lnTo>
                    <a:pt x="424" y="59"/>
                  </a:lnTo>
                  <a:lnTo>
                    <a:pt x="427" y="58"/>
                  </a:lnTo>
                  <a:lnTo>
                    <a:pt x="430" y="55"/>
                  </a:lnTo>
                  <a:lnTo>
                    <a:pt x="433" y="52"/>
                  </a:lnTo>
                  <a:lnTo>
                    <a:pt x="436" y="48"/>
                  </a:lnTo>
                  <a:lnTo>
                    <a:pt x="439" y="43"/>
                  </a:lnTo>
                  <a:lnTo>
                    <a:pt x="443" y="37"/>
                  </a:lnTo>
                  <a:lnTo>
                    <a:pt x="447" y="30"/>
                  </a:lnTo>
                  <a:lnTo>
                    <a:pt x="451" y="23"/>
                  </a:lnTo>
                  <a:lnTo>
                    <a:pt x="454" y="17"/>
                  </a:lnTo>
                  <a:lnTo>
                    <a:pt x="458" y="11"/>
                  </a:lnTo>
                  <a:lnTo>
                    <a:pt x="461" y="7"/>
                  </a:lnTo>
                  <a:lnTo>
                    <a:pt x="464" y="4"/>
                  </a:lnTo>
                  <a:lnTo>
                    <a:pt x="466" y="2"/>
                  </a:lnTo>
                  <a:lnTo>
                    <a:pt x="469" y="0"/>
                  </a:lnTo>
                  <a:lnTo>
                    <a:pt x="471" y="0"/>
                  </a:lnTo>
                  <a:lnTo>
                    <a:pt x="474" y="0"/>
                  </a:lnTo>
                  <a:lnTo>
                    <a:pt x="477" y="2"/>
                  </a:lnTo>
                  <a:lnTo>
                    <a:pt x="479" y="4"/>
                  </a:lnTo>
                  <a:lnTo>
                    <a:pt x="482" y="7"/>
                  </a:lnTo>
                  <a:lnTo>
                    <a:pt x="485" y="11"/>
                  </a:lnTo>
                  <a:lnTo>
                    <a:pt x="489" y="17"/>
                  </a:lnTo>
                  <a:lnTo>
                    <a:pt x="492" y="23"/>
                  </a:lnTo>
                  <a:lnTo>
                    <a:pt x="496" y="30"/>
                  </a:lnTo>
                  <a:lnTo>
                    <a:pt x="500" y="37"/>
                  </a:lnTo>
                  <a:lnTo>
                    <a:pt x="504" y="43"/>
                  </a:lnTo>
                  <a:lnTo>
                    <a:pt x="507" y="48"/>
                  </a:lnTo>
                  <a:lnTo>
                    <a:pt x="510" y="52"/>
                  </a:lnTo>
                  <a:lnTo>
                    <a:pt x="513" y="55"/>
                  </a:lnTo>
                  <a:lnTo>
                    <a:pt x="516" y="58"/>
                  </a:lnTo>
                  <a:lnTo>
                    <a:pt x="519" y="59"/>
                  </a:lnTo>
                  <a:lnTo>
                    <a:pt x="521" y="60"/>
                  </a:lnTo>
                  <a:lnTo>
                    <a:pt x="524" y="59"/>
                  </a:lnTo>
                  <a:lnTo>
                    <a:pt x="526" y="58"/>
                  </a:lnTo>
                  <a:lnTo>
                    <a:pt x="529" y="55"/>
                  </a:lnTo>
                  <a:lnTo>
                    <a:pt x="532" y="52"/>
                  </a:lnTo>
                  <a:lnTo>
                    <a:pt x="535" y="48"/>
                  </a:lnTo>
                  <a:lnTo>
                    <a:pt x="538" y="43"/>
                  </a:lnTo>
                  <a:lnTo>
                    <a:pt x="542" y="37"/>
                  </a:lnTo>
                  <a:lnTo>
                    <a:pt x="546" y="30"/>
                  </a:lnTo>
                  <a:lnTo>
                    <a:pt x="550" y="23"/>
                  </a:lnTo>
                  <a:lnTo>
                    <a:pt x="554" y="17"/>
                  </a:lnTo>
                  <a:lnTo>
                    <a:pt x="557" y="11"/>
                  </a:lnTo>
                  <a:lnTo>
                    <a:pt x="560" y="7"/>
                  </a:lnTo>
                  <a:lnTo>
                    <a:pt x="563" y="4"/>
                  </a:lnTo>
                  <a:lnTo>
                    <a:pt x="566" y="2"/>
                  </a:lnTo>
                  <a:lnTo>
                    <a:pt x="568" y="0"/>
                  </a:lnTo>
                  <a:lnTo>
                    <a:pt x="571" y="0"/>
                  </a:lnTo>
                  <a:lnTo>
                    <a:pt x="573" y="0"/>
                  </a:lnTo>
                  <a:lnTo>
                    <a:pt x="576" y="2"/>
                  </a:lnTo>
                  <a:lnTo>
                    <a:pt x="579" y="4"/>
                  </a:lnTo>
                  <a:lnTo>
                    <a:pt x="582" y="7"/>
                  </a:lnTo>
                  <a:lnTo>
                    <a:pt x="585" y="11"/>
                  </a:lnTo>
                  <a:lnTo>
                    <a:pt x="588" y="17"/>
                  </a:lnTo>
                  <a:lnTo>
                    <a:pt x="592" y="23"/>
                  </a:lnTo>
                  <a:lnTo>
                    <a:pt x="596" y="30"/>
                  </a:lnTo>
                  <a:lnTo>
                    <a:pt x="600" y="37"/>
                  </a:lnTo>
                  <a:lnTo>
                    <a:pt x="603" y="43"/>
                  </a:lnTo>
                  <a:lnTo>
                    <a:pt x="607" y="48"/>
                  </a:lnTo>
                  <a:lnTo>
                    <a:pt x="610" y="52"/>
                  </a:lnTo>
                  <a:lnTo>
                    <a:pt x="612" y="55"/>
                  </a:lnTo>
                  <a:lnTo>
                    <a:pt x="615" y="58"/>
                  </a:lnTo>
                  <a:lnTo>
                    <a:pt x="618" y="59"/>
                  </a:lnTo>
                  <a:lnTo>
                    <a:pt x="620" y="60"/>
                  </a:lnTo>
                  <a:lnTo>
                    <a:pt x="623" y="59"/>
                  </a:lnTo>
                  <a:lnTo>
                    <a:pt x="626" y="58"/>
                  </a:lnTo>
                  <a:lnTo>
                    <a:pt x="628" y="55"/>
                  </a:lnTo>
                  <a:lnTo>
                    <a:pt x="631" y="52"/>
                  </a:lnTo>
                  <a:lnTo>
                    <a:pt x="634" y="48"/>
                  </a:lnTo>
                  <a:lnTo>
                    <a:pt x="638" y="43"/>
                  </a:lnTo>
                  <a:lnTo>
                    <a:pt x="641" y="37"/>
                  </a:lnTo>
                  <a:lnTo>
                    <a:pt x="645" y="30"/>
                  </a:lnTo>
                  <a:lnTo>
                    <a:pt x="649" y="23"/>
                  </a:lnTo>
                  <a:lnTo>
                    <a:pt x="653" y="17"/>
                  </a:lnTo>
                  <a:lnTo>
                    <a:pt x="656" y="11"/>
                  </a:lnTo>
                  <a:lnTo>
                    <a:pt x="659" y="7"/>
                  </a:lnTo>
                  <a:lnTo>
                    <a:pt x="662" y="4"/>
                  </a:lnTo>
                  <a:lnTo>
                    <a:pt x="665" y="2"/>
                  </a:lnTo>
                  <a:lnTo>
                    <a:pt x="667" y="0"/>
                  </a:lnTo>
                  <a:lnTo>
                    <a:pt x="670" y="0"/>
                  </a:lnTo>
                  <a:lnTo>
                    <a:pt x="673" y="0"/>
                  </a:lnTo>
                  <a:lnTo>
                    <a:pt x="675" y="2"/>
                  </a:lnTo>
                  <a:lnTo>
                    <a:pt x="678" y="4"/>
                  </a:lnTo>
                  <a:lnTo>
                    <a:pt x="681" y="7"/>
                  </a:lnTo>
                  <a:lnTo>
                    <a:pt x="684" y="11"/>
                  </a:lnTo>
                  <a:lnTo>
                    <a:pt x="687" y="17"/>
                  </a:lnTo>
                  <a:lnTo>
                    <a:pt x="691" y="23"/>
                  </a:lnTo>
                  <a:lnTo>
                    <a:pt x="695" y="30"/>
                  </a:lnTo>
                  <a:lnTo>
                    <a:pt x="699" y="37"/>
                  </a:lnTo>
                  <a:lnTo>
                    <a:pt x="702" y="43"/>
                  </a:lnTo>
                  <a:lnTo>
                    <a:pt x="706" y="48"/>
                  </a:lnTo>
                  <a:lnTo>
                    <a:pt x="709" y="52"/>
                  </a:lnTo>
                  <a:lnTo>
                    <a:pt x="712" y="55"/>
                  </a:lnTo>
                  <a:lnTo>
                    <a:pt x="714" y="58"/>
                  </a:lnTo>
                  <a:lnTo>
                    <a:pt x="717" y="59"/>
                  </a:lnTo>
                  <a:lnTo>
                    <a:pt x="720" y="60"/>
                  </a:lnTo>
                  <a:lnTo>
                    <a:pt x="722" y="59"/>
                  </a:lnTo>
                  <a:lnTo>
                    <a:pt x="725" y="58"/>
                  </a:lnTo>
                  <a:lnTo>
                    <a:pt x="728" y="55"/>
                  </a:lnTo>
                  <a:lnTo>
                    <a:pt x="730" y="52"/>
                  </a:lnTo>
                  <a:lnTo>
                    <a:pt x="733" y="48"/>
                  </a:lnTo>
                  <a:lnTo>
                    <a:pt x="737" y="43"/>
                  </a:lnTo>
                  <a:lnTo>
                    <a:pt x="740" y="37"/>
                  </a:lnTo>
                  <a:lnTo>
                    <a:pt x="744" y="30"/>
                  </a:lnTo>
                  <a:lnTo>
                    <a:pt x="748" y="23"/>
                  </a:lnTo>
                  <a:lnTo>
                    <a:pt x="752" y="17"/>
                  </a:lnTo>
                  <a:lnTo>
                    <a:pt x="755" y="11"/>
                  </a:lnTo>
                  <a:lnTo>
                    <a:pt x="758" y="7"/>
                  </a:lnTo>
                  <a:lnTo>
                    <a:pt x="761" y="4"/>
                  </a:lnTo>
                  <a:lnTo>
                    <a:pt x="764" y="2"/>
                  </a:lnTo>
                  <a:lnTo>
                    <a:pt x="767" y="0"/>
                  </a:lnTo>
                  <a:lnTo>
                    <a:pt x="769" y="0"/>
                  </a:lnTo>
                  <a:lnTo>
                    <a:pt x="772" y="0"/>
                  </a:lnTo>
                  <a:lnTo>
                    <a:pt x="774" y="2"/>
                  </a:lnTo>
                  <a:lnTo>
                    <a:pt x="777" y="4"/>
                  </a:lnTo>
                  <a:lnTo>
                    <a:pt x="780" y="7"/>
                  </a:lnTo>
                  <a:lnTo>
                    <a:pt x="783" y="11"/>
                  </a:lnTo>
                  <a:lnTo>
                    <a:pt x="786" y="17"/>
                  </a:lnTo>
                  <a:lnTo>
                    <a:pt x="790" y="23"/>
                  </a:lnTo>
                  <a:lnTo>
                    <a:pt x="794" y="30"/>
                  </a:lnTo>
                  <a:lnTo>
                    <a:pt x="798" y="37"/>
                  </a:lnTo>
                  <a:lnTo>
                    <a:pt x="802" y="43"/>
                  </a:lnTo>
                  <a:lnTo>
                    <a:pt x="805" y="48"/>
                  </a:lnTo>
                  <a:lnTo>
                    <a:pt x="808" y="52"/>
                  </a:lnTo>
                  <a:lnTo>
                    <a:pt x="811" y="55"/>
                  </a:lnTo>
                  <a:lnTo>
                    <a:pt x="814" y="58"/>
                  </a:lnTo>
                  <a:lnTo>
                    <a:pt x="816" y="59"/>
                  </a:lnTo>
                  <a:lnTo>
                    <a:pt x="819" y="60"/>
                  </a:lnTo>
                  <a:lnTo>
                    <a:pt x="821" y="59"/>
                  </a:lnTo>
                  <a:lnTo>
                    <a:pt x="824" y="58"/>
                  </a:lnTo>
                  <a:lnTo>
                    <a:pt x="827" y="55"/>
                  </a:lnTo>
                  <a:lnTo>
                    <a:pt x="830" y="52"/>
                  </a:lnTo>
                  <a:lnTo>
                    <a:pt x="833" y="48"/>
                  </a:lnTo>
                  <a:lnTo>
                    <a:pt x="836" y="43"/>
                  </a:lnTo>
                  <a:lnTo>
                    <a:pt x="840" y="37"/>
                  </a:lnTo>
                  <a:lnTo>
                    <a:pt x="844" y="30"/>
                  </a:lnTo>
                  <a:lnTo>
                    <a:pt x="848" y="23"/>
                  </a:lnTo>
                  <a:lnTo>
                    <a:pt x="851" y="17"/>
                  </a:lnTo>
                  <a:lnTo>
                    <a:pt x="855" y="11"/>
                  </a:lnTo>
                  <a:lnTo>
                    <a:pt x="858" y="7"/>
                  </a:lnTo>
                  <a:lnTo>
                    <a:pt x="861" y="4"/>
                  </a:lnTo>
                  <a:lnTo>
                    <a:pt x="863" y="2"/>
                  </a:lnTo>
                  <a:lnTo>
                    <a:pt x="866" y="0"/>
                  </a:lnTo>
                  <a:lnTo>
                    <a:pt x="869" y="0"/>
                  </a:lnTo>
                  <a:lnTo>
                    <a:pt x="871" y="0"/>
                  </a:lnTo>
                  <a:lnTo>
                    <a:pt x="874" y="2"/>
                  </a:lnTo>
                  <a:lnTo>
                    <a:pt x="876" y="4"/>
                  </a:lnTo>
                  <a:lnTo>
                    <a:pt x="879" y="7"/>
                  </a:lnTo>
                  <a:lnTo>
                    <a:pt x="882" y="11"/>
                  </a:lnTo>
                  <a:lnTo>
                    <a:pt x="886" y="17"/>
                  </a:lnTo>
                  <a:lnTo>
                    <a:pt x="889" y="23"/>
                  </a:lnTo>
                  <a:lnTo>
                    <a:pt x="893" y="30"/>
                  </a:lnTo>
                </a:path>
              </a:pathLst>
            </a:custGeom>
            <a:noFill/>
            <a:ln w="19050">
              <a:solidFill>
                <a:srgbClr val="C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>
                <a:solidFill>
                  <a:srgbClr val="C00000"/>
                </a:solidFill>
                <a:latin typeface="+mj-lt"/>
              </a:endParaRPr>
            </a:p>
          </p:txBody>
        </p:sp>
        <p:sp>
          <p:nvSpPr>
            <p:cNvPr id="5163" name="Freeform 203">
              <a:extLst>
                <a:ext uri="{FF2B5EF4-FFF2-40B4-BE49-F238E27FC236}">
                  <a16:creationId xmlns:a16="http://schemas.microsoft.com/office/drawing/2014/main" id="{3673D570-B86A-4C12-9F75-6E98F1E7101A}"/>
                </a:ext>
              </a:extLst>
            </p:cNvPr>
            <p:cNvSpPr>
              <a:spLocks/>
            </p:cNvSpPr>
            <p:nvPr/>
          </p:nvSpPr>
          <p:spPr bwMode="auto">
            <a:xfrm>
              <a:off x="3986661" y="4452597"/>
              <a:ext cx="1258888" cy="84137"/>
            </a:xfrm>
            <a:custGeom>
              <a:avLst/>
              <a:gdLst>
                <a:gd name="T0" fmla="*/ 2147483646 w 893"/>
                <a:gd name="T1" fmla="*/ 2147483646 h 60"/>
                <a:gd name="T2" fmla="*/ 2147483646 w 893"/>
                <a:gd name="T3" fmla="*/ 2147483646 h 60"/>
                <a:gd name="T4" fmla="*/ 2147483646 w 893"/>
                <a:gd name="T5" fmla="*/ 2147483646 h 60"/>
                <a:gd name="T6" fmla="*/ 2147483646 w 893"/>
                <a:gd name="T7" fmla="*/ 2147483646 h 60"/>
                <a:gd name="T8" fmla="*/ 2147483646 w 893"/>
                <a:gd name="T9" fmla="*/ 0 h 60"/>
                <a:gd name="T10" fmla="*/ 2147483646 w 893"/>
                <a:gd name="T11" fmla="*/ 2147483646 h 60"/>
                <a:gd name="T12" fmla="*/ 2147483646 w 893"/>
                <a:gd name="T13" fmla="*/ 2147483646 h 60"/>
                <a:gd name="T14" fmla="*/ 2147483646 w 893"/>
                <a:gd name="T15" fmla="*/ 2147483646 h 60"/>
                <a:gd name="T16" fmla="*/ 2147483646 w 893"/>
                <a:gd name="T17" fmla="*/ 2147483646 h 60"/>
                <a:gd name="T18" fmla="*/ 2147483646 w 893"/>
                <a:gd name="T19" fmla="*/ 2147483646 h 60"/>
                <a:gd name="T20" fmla="*/ 2147483646 w 893"/>
                <a:gd name="T21" fmla="*/ 2147483646 h 60"/>
                <a:gd name="T22" fmla="*/ 2147483646 w 893"/>
                <a:gd name="T23" fmla="*/ 2147483646 h 60"/>
                <a:gd name="T24" fmla="*/ 2147483646 w 893"/>
                <a:gd name="T25" fmla="*/ 2147483646 h 60"/>
                <a:gd name="T26" fmla="*/ 2147483646 w 893"/>
                <a:gd name="T27" fmla="*/ 2147483646 h 60"/>
                <a:gd name="T28" fmla="*/ 2147483646 w 893"/>
                <a:gd name="T29" fmla="*/ 2147483646 h 60"/>
                <a:gd name="T30" fmla="*/ 2147483646 w 893"/>
                <a:gd name="T31" fmla="*/ 2147483646 h 60"/>
                <a:gd name="T32" fmla="*/ 2147483646 w 893"/>
                <a:gd name="T33" fmla="*/ 2147483646 h 60"/>
                <a:gd name="T34" fmla="*/ 2147483646 w 893"/>
                <a:gd name="T35" fmla="*/ 0 h 60"/>
                <a:gd name="T36" fmla="*/ 2147483646 w 893"/>
                <a:gd name="T37" fmla="*/ 2147483646 h 60"/>
                <a:gd name="T38" fmla="*/ 2147483646 w 893"/>
                <a:gd name="T39" fmla="*/ 2147483646 h 60"/>
                <a:gd name="T40" fmla="*/ 2147483646 w 893"/>
                <a:gd name="T41" fmla="*/ 2147483646 h 60"/>
                <a:gd name="T42" fmla="*/ 2147483646 w 893"/>
                <a:gd name="T43" fmla="*/ 2147483646 h 60"/>
                <a:gd name="T44" fmla="*/ 2147483646 w 893"/>
                <a:gd name="T45" fmla="*/ 2147483646 h 60"/>
                <a:gd name="T46" fmla="*/ 2147483646 w 893"/>
                <a:gd name="T47" fmla="*/ 0 h 60"/>
                <a:gd name="T48" fmla="*/ 2147483646 w 893"/>
                <a:gd name="T49" fmla="*/ 2147483646 h 60"/>
                <a:gd name="T50" fmla="*/ 2147483646 w 893"/>
                <a:gd name="T51" fmla="*/ 2147483646 h 60"/>
                <a:gd name="T52" fmla="*/ 2147483646 w 893"/>
                <a:gd name="T53" fmla="*/ 2147483646 h 60"/>
                <a:gd name="T54" fmla="*/ 2147483646 w 893"/>
                <a:gd name="T55" fmla="*/ 2147483646 h 60"/>
                <a:gd name="T56" fmla="*/ 2147483646 w 893"/>
                <a:gd name="T57" fmla="*/ 2147483646 h 60"/>
                <a:gd name="T58" fmla="*/ 2147483646 w 893"/>
                <a:gd name="T59" fmla="*/ 2147483646 h 60"/>
                <a:gd name="T60" fmla="*/ 2147483646 w 893"/>
                <a:gd name="T61" fmla="*/ 2147483646 h 60"/>
                <a:gd name="T62" fmla="*/ 2147483646 w 893"/>
                <a:gd name="T63" fmla="*/ 2147483646 h 60"/>
                <a:gd name="T64" fmla="*/ 2147483646 w 893"/>
                <a:gd name="T65" fmla="*/ 2147483646 h 60"/>
                <a:gd name="T66" fmla="*/ 2147483646 w 893"/>
                <a:gd name="T67" fmla="*/ 2147483646 h 60"/>
                <a:gd name="T68" fmla="*/ 2147483646 w 893"/>
                <a:gd name="T69" fmla="*/ 2147483646 h 60"/>
                <a:gd name="T70" fmla="*/ 2147483646 w 893"/>
                <a:gd name="T71" fmla="*/ 2147483646 h 60"/>
                <a:gd name="T72" fmla="*/ 2147483646 w 893"/>
                <a:gd name="T73" fmla="*/ 0 h 60"/>
                <a:gd name="T74" fmla="*/ 2147483646 w 893"/>
                <a:gd name="T75" fmla="*/ 2147483646 h 60"/>
                <a:gd name="T76" fmla="*/ 2147483646 w 893"/>
                <a:gd name="T77" fmla="*/ 2147483646 h 60"/>
                <a:gd name="T78" fmla="*/ 2147483646 w 893"/>
                <a:gd name="T79" fmla="*/ 2147483646 h 60"/>
                <a:gd name="T80" fmla="*/ 2147483646 w 893"/>
                <a:gd name="T81" fmla="*/ 2147483646 h 60"/>
                <a:gd name="T82" fmla="*/ 2147483646 w 893"/>
                <a:gd name="T83" fmla="*/ 2147483646 h 60"/>
                <a:gd name="T84" fmla="*/ 2147483646 w 893"/>
                <a:gd name="T85" fmla="*/ 2147483646 h 60"/>
                <a:gd name="T86" fmla="*/ 2147483646 w 893"/>
                <a:gd name="T87" fmla="*/ 2147483646 h 60"/>
                <a:gd name="T88" fmla="*/ 2147483646 w 893"/>
                <a:gd name="T89" fmla="*/ 2147483646 h 60"/>
                <a:gd name="T90" fmla="*/ 2147483646 w 893"/>
                <a:gd name="T91" fmla="*/ 2147483646 h 60"/>
                <a:gd name="T92" fmla="*/ 2147483646 w 893"/>
                <a:gd name="T93" fmla="*/ 2147483646 h 60"/>
                <a:gd name="T94" fmla="*/ 2147483646 w 893"/>
                <a:gd name="T95" fmla="*/ 2147483646 h 60"/>
                <a:gd name="T96" fmla="*/ 2147483646 w 893"/>
                <a:gd name="T97" fmla="*/ 2147483646 h 60"/>
                <a:gd name="T98" fmla="*/ 2147483646 w 893"/>
                <a:gd name="T99" fmla="*/ 0 h 60"/>
                <a:gd name="T100" fmla="*/ 2147483646 w 893"/>
                <a:gd name="T101" fmla="*/ 2147483646 h 60"/>
                <a:gd name="T102" fmla="*/ 2147483646 w 893"/>
                <a:gd name="T103" fmla="*/ 2147483646 h 60"/>
                <a:gd name="T104" fmla="*/ 2147483646 w 893"/>
                <a:gd name="T105" fmla="*/ 2147483646 h 60"/>
                <a:gd name="T106" fmla="*/ 2147483646 w 893"/>
                <a:gd name="T107" fmla="*/ 2147483646 h 60"/>
                <a:gd name="T108" fmla="*/ 2147483646 w 893"/>
                <a:gd name="T109" fmla="*/ 2147483646 h 60"/>
                <a:gd name="T110" fmla="*/ 2147483646 w 893"/>
                <a:gd name="T111" fmla="*/ 0 h 60"/>
                <a:gd name="T112" fmla="*/ 2147483646 w 893"/>
                <a:gd name="T113" fmla="*/ 2147483646 h 60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w 893"/>
                <a:gd name="T172" fmla="*/ 0 h 60"/>
                <a:gd name="T173" fmla="*/ 893 w 893"/>
                <a:gd name="T174" fmla="*/ 60 h 60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T171" t="T172" r="T173" b="T174"/>
              <a:pathLst>
                <a:path w="893" h="60">
                  <a:moveTo>
                    <a:pt x="0" y="30"/>
                  </a:moveTo>
                  <a:lnTo>
                    <a:pt x="4" y="37"/>
                  </a:lnTo>
                  <a:lnTo>
                    <a:pt x="8" y="43"/>
                  </a:lnTo>
                  <a:lnTo>
                    <a:pt x="11" y="48"/>
                  </a:lnTo>
                  <a:lnTo>
                    <a:pt x="14" y="52"/>
                  </a:lnTo>
                  <a:lnTo>
                    <a:pt x="17" y="55"/>
                  </a:lnTo>
                  <a:lnTo>
                    <a:pt x="20" y="58"/>
                  </a:lnTo>
                  <a:lnTo>
                    <a:pt x="22" y="59"/>
                  </a:lnTo>
                  <a:lnTo>
                    <a:pt x="25" y="60"/>
                  </a:lnTo>
                  <a:lnTo>
                    <a:pt x="27" y="59"/>
                  </a:lnTo>
                  <a:lnTo>
                    <a:pt x="30" y="58"/>
                  </a:lnTo>
                  <a:lnTo>
                    <a:pt x="33" y="55"/>
                  </a:lnTo>
                  <a:lnTo>
                    <a:pt x="36" y="52"/>
                  </a:lnTo>
                  <a:lnTo>
                    <a:pt x="39" y="48"/>
                  </a:lnTo>
                  <a:lnTo>
                    <a:pt x="42" y="43"/>
                  </a:lnTo>
                  <a:lnTo>
                    <a:pt x="46" y="37"/>
                  </a:lnTo>
                  <a:lnTo>
                    <a:pt x="50" y="30"/>
                  </a:lnTo>
                  <a:lnTo>
                    <a:pt x="54" y="23"/>
                  </a:lnTo>
                  <a:lnTo>
                    <a:pt x="57" y="17"/>
                  </a:lnTo>
                  <a:lnTo>
                    <a:pt x="61" y="11"/>
                  </a:lnTo>
                  <a:lnTo>
                    <a:pt x="64" y="7"/>
                  </a:lnTo>
                  <a:lnTo>
                    <a:pt x="67" y="4"/>
                  </a:lnTo>
                  <a:lnTo>
                    <a:pt x="69" y="2"/>
                  </a:lnTo>
                  <a:lnTo>
                    <a:pt x="72" y="0"/>
                  </a:lnTo>
                  <a:lnTo>
                    <a:pt x="74" y="0"/>
                  </a:lnTo>
                  <a:lnTo>
                    <a:pt x="77" y="0"/>
                  </a:lnTo>
                  <a:lnTo>
                    <a:pt x="80" y="2"/>
                  </a:lnTo>
                  <a:lnTo>
                    <a:pt x="82" y="4"/>
                  </a:lnTo>
                  <a:lnTo>
                    <a:pt x="85" y="7"/>
                  </a:lnTo>
                  <a:lnTo>
                    <a:pt x="88" y="11"/>
                  </a:lnTo>
                  <a:lnTo>
                    <a:pt x="92" y="17"/>
                  </a:lnTo>
                  <a:lnTo>
                    <a:pt x="95" y="23"/>
                  </a:lnTo>
                  <a:lnTo>
                    <a:pt x="99" y="30"/>
                  </a:lnTo>
                  <a:lnTo>
                    <a:pt x="103" y="37"/>
                  </a:lnTo>
                  <a:lnTo>
                    <a:pt x="107" y="43"/>
                  </a:lnTo>
                  <a:lnTo>
                    <a:pt x="110" y="48"/>
                  </a:lnTo>
                  <a:lnTo>
                    <a:pt x="113" y="52"/>
                  </a:lnTo>
                  <a:lnTo>
                    <a:pt x="116" y="55"/>
                  </a:lnTo>
                  <a:lnTo>
                    <a:pt x="119" y="58"/>
                  </a:lnTo>
                  <a:lnTo>
                    <a:pt x="122" y="59"/>
                  </a:lnTo>
                  <a:lnTo>
                    <a:pt x="124" y="60"/>
                  </a:lnTo>
                  <a:lnTo>
                    <a:pt x="127" y="59"/>
                  </a:lnTo>
                  <a:lnTo>
                    <a:pt x="129" y="58"/>
                  </a:lnTo>
                  <a:lnTo>
                    <a:pt x="132" y="55"/>
                  </a:lnTo>
                  <a:lnTo>
                    <a:pt x="135" y="52"/>
                  </a:lnTo>
                  <a:lnTo>
                    <a:pt x="138" y="48"/>
                  </a:lnTo>
                  <a:lnTo>
                    <a:pt x="141" y="43"/>
                  </a:lnTo>
                  <a:lnTo>
                    <a:pt x="145" y="37"/>
                  </a:lnTo>
                  <a:lnTo>
                    <a:pt x="149" y="30"/>
                  </a:lnTo>
                  <a:lnTo>
                    <a:pt x="153" y="23"/>
                  </a:lnTo>
                  <a:lnTo>
                    <a:pt x="157" y="17"/>
                  </a:lnTo>
                  <a:lnTo>
                    <a:pt x="160" y="11"/>
                  </a:lnTo>
                  <a:lnTo>
                    <a:pt x="163" y="7"/>
                  </a:lnTo>
                  <a:lnTo>
                    <a:pt x="166" y="4"/>
                  </a:lnTo>
                  <a:lnTo>
                    <a:pt x="169" y="2"/>
                  </a:lnTo>
                  <a:lnTo>
                    <a:pt x="171" y="0"/>
                  </a:lnTo>
                  <a:lnTo>
                    <a:pt x="174" y="0"/>
                  </a:lnTo>
                  <a:lnTo>
                    <a:pt x="176" y="0"/>
                  </a:lnTo>
                  <a:lnTo>
                    <a:pt x="179" y="2"/>
                  </a:lnTo>
                  <a:lnTo>
                    <a:pt x="182" y="4"/>
                  </a:lnTo>
                  <a:lnTo>
                    <a:pt x="184" y="7"/>
                  </a:lnTo>
                  <a:lnTo>
                    <a:pt x="188" y="11"/>
                  </a:lnTo>
                  <a:lnTo>
                    <a:pt x="191" y="17"/>
                  </a:lnTo>
                  <a:lnTo>
                    <a:pt x="195" y="23"/>
                  </a:lnTo>
                  <a:lnTo>
                    <a:pt x="199" y="30"/>
                  </a:lnTo>
                  <a:lnTo>
                    <a:pt x="203" y="37"/>
                  </a:lnTo>
                  <a:lnTo>
                    <a:pt x="206" y="43"/>
                  </a:lnTo>
                  <a:lnTo>
                    <a:pt x="209" y="48"/>
                  </a:lnTo>
                  <a:lnTo>
                    <a:pt x="213" y="52"/>
                  </a:lnTo>
                  <a:lnTo>
                    <a:pt x="215" y="55"/>
                  </a:lnTo>
                  <a:lnTo>
                    <a:pt x="218" y="58"/>
                  </a:lnTo>
                  <a:lnTo>
                    <a:pt x="221" y="59"/>
                  </a:lnTo>
                  <a:lnTo>
                    <a:pt x="223" y="60"/>
                  </a:lnTo>
                  <a:lnTo>
                    <a:pt x="226" y="59"/>
                  </a:lnTo>
                  <a:lnTo>
                    <a:pt x="229" y="58"/>
                  </a:lnTo>
                  <a:lnTo>
                    <a:pt x="231" y="55"/>
                  </a:lnTo>
                  <a:lnTo>
                    <a:pt x="234" y="52"/>
                  </a:lnTo>
                  <a:lnTo>
                    <a:pt x="237" y="48"/>
                  </a:lnTo>
                  <a:lnTo>
                    <a:pt x="241" y="43"/>
                  </a:lnTo>
                  <a:lnTo>
                    <a:pt x="244" y="37"/>
                  </a:lnTo>
                  <a:lnTo>
                    <a:pt x="248" y="30"/>
                  </a:lnTo>
                  <a:lnTo>
                    <a:pt x="252" y="23"/>
                  </a:lnTo>
                  <a:lnTo>
                    <a:pt x="256" y="17"/>
                  </a:lnTo>
                  <a:lnTo>
                    <a:pt x="259" y="11"/>
                  </a:lnTo>
                  <a:lnTo>
                    <a:pt x="262" y="7"/>
                  </a:lnTo>
                  <a:lnTo>
                    <a:pt x="265" y="4"/>
                  </a:lnTo>
                  <a:lnTo>
                    <a:pt x="268" y="2"/>
                  </a:lnTo>
                  <a:lnTo>
                    <a:pt x="270" y="0"/>
                  </a:lnTo>
                  <a:lnTo>
                    <a:pt x="273" y="0"/>
                  </a:lnTo>
                  <a:lnTo>
                    <a:pt x="276" y="0"/>
                  </a:lnTo>
                  <a:lnTo>
                    <a:pt x="278" y="2"/>
                  </a:lnTo>
                  <a:lnTo>
                    <a:pt x="281" y="4"/>
                  </a:lnTo>
                  <a:lnTo>
                    <a:pt x="284" y="7"/>
                  </a:lnTo>
                  <a:lnTo>
                    <a:pt x="287" y="11"/>
                  </a:lnTo>
                  <a:lnTo>
                    <a:pt x="290" y="17"/>
                  </a:lnTo>
                  <a:lnTo>
                    <a:pt x="294" y="23"/>
                  </a:lnTo>
                  <a:lnTo>
                    <a:pt x="298" y="30"/>
                  </a:lnTo>
                  <a:lnTo>
                    <a:pt x="302" y="37"/>
                  </a:lnTo>
                  <a:lnTo>
                    <a:pt x="305" y="43"/>
                  </a:lnTo>
                  <a:lnTo>
                    <a:pt x="309" y="48"/>
                  </a:lnTo>
                  <a:lnTo>
                    <a:pt x="312" y="52"/>
                  </a:lnTo>
                  <a:lnTo>
                    <a:pt x="315" y="55"/>
                  </a:lnTo>
                  <a:lnTo>
                    <a:pt x="317" y="58"/>
                  </a:lnTo>
                  <a:lnTo>
                    <a:pt x="320" y="59"/>
                  </a:lnTo>
                  <a:lnTo>
                    <a:pt x="323" y="60"/>
                  </a:lnTo>
                  <a:lnTo>
                    <a:pt x="325" y="59"/>
                  </a:lnTo>
                  <a:lnTo>
                    <a:pt x="328" y="58"/>
                  </a:lnTo>
                  <a:lnTo>
                    <a:pt x="330" y="55"/>
                  </a:lnTo>
                  <a:lnTo>
                    <a:pt x="333" y="52"/>
                  </a:lnTo>
                  <a:lnTo>
                    <a:pt x="336" y="48"/>
                  </a:lnTo>
                  <a:lnTo>
                    <a:pt x="340" y="43"/>
                  </a:lnTo>
                  <a:lnTo>
                    <a:pt x="343" y="37"/>
                  </a:lnTo>
                  <a:lnTo>
                    <a:pt x="347" y="30"/>
                  </a:lnTo>
                  <a:lnTo>
                    <a:pt x="351" y="23"/>
                  </a:lnTo>
                  <a:lnTo>
                    <a:pt x="355" y="17"/>
                  </a:lnTo>
                  <a:lnTo>
                    <a:pt x="358" y="11"/>
                  </a:lnTo>
                  <a:lnTo>
                    <a:pt x="361" y="7"/>
                  </a:lnTo>
                  <a:lnTo>
                    <a:pt x="364" y="4"/>
                  </a:lnTo>
                  <a:lnTo>
                    <a:pt x="367" y="2"/>
                  </a:lnTo>
                  <a:lnTo>
                    <a:pt x="370" y="0"/>
                  </a:lnTo>
                  <a:lnTo>
                    <a:pt x="372" y="0"/>
                  </a:lnTo>
                  <a:lnTo>
                    <a:pt x="375" y="0"/>
                  </a:lnTo>
                  <a:lnTo>
                    <a:pt x="377" y="2"/>
                  </a:lnTo>
                  <a:lnTo>
                    <a:pt x="380" y="4"/>
                  </a:lnTo>
                  <a:lnTo>
                    <a:pt x="383" y="7"/>
                  </a:lnTo>
                  <a:lnTo>
                    <a:pt x="386" y="11"/>
                  </a:lnTo>
                  <a:lnTo>
                    <a:pt x="389" y="17"/>
                  </a:lnTo>
                  <a:lnTo>
                    <a:pt x="393" y="23"/>
                  </a:lnTo>
                  <a:lnTo>
                    <a:pt x="397" y="30"/>
                  </a:lnTo>
                  <a:lnTo>
                    <a:pt x="401" y="37"/>
                  </a:lnTo>
                  <a:lnTo>
                    <a:pt x="405" y="43"/>
                  </a:lnTo>
                  <a:lnTo>
                    <a:pt x="408" y="48"/>
                  </a:lnTo>
                  <a:lnTo>
                    <a:pt x="411" y="52"/>
                  </a:lnTo>
                  <a:lnTo>
                    <a:pt x="414" y="55"/>
                  </a:lnTo>
                  <a:lnTo>
                    <a:pt x="417" y="58"/>
                  </a:lnTo>
                  <a:lnTo>
                    <a:pt x="419" y="59"/>
                  </a:lnTo>
                  <a:lnTo>
                    <a:pt x="422" y="60"/>
                  </a:lnTo>
                  <a:lnTo>
                    <a:pt x="424" y="59"/>
                  </a:lnTo>
                  <a:lnTo>
                    <a:pt x="427" y="58"/>
                  </a:lnTo>
                  <a:lnTo>
                    <a:pt x="430" y="55"/>
                  </a:lnTo>
                  <a:lnTo>
                    <a:pt x="433" y="52"/>
                  </a:lnTo>
                  <a:lnTo>
                    <a:pt x="436" y="48"/>
                  </a:lnTo>
                  <a:lnTo>
                    <a:pt x="439" y="43"/>
                  </a:lnTo>
                  <a:lnTo>
                    <a:pt x="443" y="37"/>
                  </a:lnTo>
                  <a:lnTo>
                    <a:pt x="447" y="30"/>
                  </a:lnTo>
                  <a:lnTo>
                    <a:pt x="451" y="23"/>
                  </a:lnTo>
                  <a:lnTo>
                    <a:pt x="454" y="17"/>
                  </a:lnTo>
                  <a:lnTo>
                    <a:pt x="458" y="11"/>
                  </a:lnTo>
                  <a:lnTo>
                    <a:pt x="461" y="7"/>
                  </a:lnTo>
                  <a:lnTo>
                    <a:pt x="464" y="4"/>
                  </a:lnTo>
                  <a:lnTo>
                    <a:pt x="466" y="2"/>
                  </a:lnTo>
                  <a:lnTo>
                    <a:pt x="469" y="0"/>
                  </a:lnTo>
                  <a:lnTo>
                    <a:pt x="471" y="0"/>
                  </a:lnTo>
                  <a:lnTo>
                    <a:pt x="474" y="0"/>
                  </a:lnTo>
                  <a:lnTo>
                    <a:pt x="477" y="2"/>
                  </a:lnTo>
                  <a:lnTo>
                    <a:pt x="479" y="4"/>
                  </a:lnTo>
                  <a:lnTo>
                    <a:pt x="482" y="7"/>
                  </a:lnTo>
                  <a:lnTo>
                    <a:pt x="485" y="11"/>
                  </a:lnTo>
                  <a:lnTo>
                    <a:pt x="489" y="17"/>
                  </a:lnTo>
                  <a:lnTo>
                    <a:pt x="492" y="23"/>
                  </a:lnTo>
                  <a:lnTo>
                    <a:pt x="496" y="30"/>
                  </a:lnTo>
                  <a:lnTo>
                    <a:pt x="500" y="37"/>
                  </a:lnTo>
                  <a:lnTo>
                    <a:pt x="504" y="43"/>
                  </a:lnTo>
                  <a:lnTo>
                    <a:pt x="507" y="48"/>
                  </a:lnTo>
                  <a:lnTo>
                    <a:pt x="510" y="52"/>
                  </a:lnTo>
                  <a:lnTo>
                    <a:pt x="513" y="55"/>
                  </a:lnTo>
                  <a:lnTo>
                    <a:pt x="516" y="58"/>
                  </a:lnTo>
                  <a:lnTo>
                    <a:pt x="519" y="59"/>
                  </a:lnTo>
                  <a:lnTo>
                    <a:pt x="521" y="60"/>
                  </a:lnTo>
                  <a:lnTo>
                    <a:pt x="524" y="59"/>
                  </a:lnTo>
                  <a:lnTo>
                    <a:pt x="526" y="58"/>
                  </a:lnTo>
                  <a:lnTo>
                    <a:pt x="529" y="55"/>
                  </a:lnTo>
                  <a:lnTo>
                    <a:pt x="532" y="52"/>
                  </a:lnTo>
                  <a:lnTo>
                    <a:pt x="535" y="48"/>
                  </a:lnTo>
                  <a:lnTo>
                    <a:pt x="538" y="43"/>
                  </a:lnTo>
                  <a:lnTo>
                    <a:pt x="542" y="37"/>
                  </a:lnTo>
                  <a:lnTo>
                    <a:pt x="546" y="30"/>
                  </a:lnTo>
                  <a:lnTo>
                    <a:pt x="550" y="23"/>
                  </a:lnTo>
                  <a:lnTo>
                    <a:pt x="554" y="17"/>
                  </a:lnTo>
                  <a:lnTo>
                    <a:pt x="557" y="11"/>
                  </a:lnTo>
                  <a:lnTo>
                    <a:pt x="560" y="7"/>
                  </a:lnTo>
                  <a:lnTo>
                    <a:pt x="563" y="4"/>
                  </a:lnTo>
                  <a:lnTo>
                    <a:pt x="566" y="2"/>
                  </a:lnTo>
                  <a:lnTo>
                    <a:pt x="568" y="0"/>
                  </a:lnTo>
                  <a:lnTo>
                    <a:pt x="571" y="0"/>
                  </a:lnTo>
                  <a:lnTo>
                    <a:pt x="573" y="0"/>
                  </a:lnTo>
                  <a:lnTo>
                    <a:pt x="576" y="2"/>
                  </a:lnTo>
                  <a:lnTo>
                    <a:pt x="579" y="4"/>
                  </a:lnTo>
                  <a:lnTo>
                    <a:pt x="582" y="7"/>
                  </a:lnTo>
                  <a:lnTo>
                    <a:pt x="585" y="11"/>
                  </a:lnTo>
                  <a:lnTo>
                    <a:pt x="588" y="17"/>
                  </a:lnTo>
                  <a:lnTo>
                    <a:pt x="592" y="23"/>
                  </a:lnTo>
                  <a:lnTo>
                    <a:pt x="596" y="30"/>
                  </a:lnTo>
                  <a:lnTo>
                    <a:pt x="600" y="37"/>
                  </a:lnTo>
                  <a:lnTo>
                    <a:pt x="603" y="43"/>
                  </a:lnTo>
                  <a:lnTo>
                    <a:pt x="607" y="48"/>
                  </a:lnTo>
                  <a:lnTo>
                    <a:pt x="610" y="52"/>
                  </a:lnTo>
                  <a:lnTo>
                    <a:pt x="612" y="55"/>
                  </a:lnTo>
                  <a:lnTo>
                    <a:pt x="615" y="58"/>
                  </a:lnTo>
                  <a:lnTo>
                    <a:pt x="618" y="59"/>
                  </a:lnTo>
                  <a:lnTo>
                    <a:pt x="620" y="60"/>
                  </a:lnTo>
                  <a:lnTo>
                    <a:pt x="623" y="59"/>
                  </a:lnTo>
                  <a:lnTo>
                    <a:pt x="626" y="58"/>
                  </a:lnTo>
                  <a:lnTo>
                    <a:pt x="628" y="55"/>
                  </a:lnTo>
                  <a:lnTo>
                    <a:pt x="631" y="52"/>
                  </a:lnTo>
                  <a:lnTo>
                    <a:pt x="634" y="48"/>
                  </a:lnTo>
                  <a:lnTo>
                    <a:pt x="638" y="43"/>
                  </a:lnTo>
                  <a:lnTo>
                    <a:pt x="641" y="37"/>
                  </a:lnTo>
                  <a:lnTo>
                    <a:pt x="645" y="30"/>
                  </a:lnTo>
                  <a:lnTo>
                    <a:pt x="649" y="23"/>
                  </a:lnTo>
                  <a:lnTo>
                    <a:pt x="653" y="17"/>
                  </a:lnTo>
                  <a:lnTo>
                    <a:pt x="656" y="11"/>
                  </a:lnTo>
                  <a:lnTo>
                    <a:pt x="659" y="7"/>
                  </a:lnTo>
                  <a:lnTo>
                    <a:pt x="662" y="4"/>
                  </a:lnTo>
                  <a:lnTo>
                    <a:pt x="665" y="2"/>
                  </a:lnTo>
                  <a:lnTo>
                    <a:pt x="667" y="0"/>
                  </a:lnTo>
                  <a:lnTo>
                    <a:pt x="670" y="0"/>
                  </a:lnTo>
                  <a:lnTo>
                    <a:pt x="673" y="0"/>
                  </a:lnTo>
                  <a:lnTo>
                    <a:pt x="675" y="2"/>
                  </a:lnTo>
                  <a:lnTo>
                    <a:pt x="678" y="4"/>
                  </a:lnTo>
                  <a:lnTo>
                    <a:pt x="681" y="7"/>
                  </a:lnTo>
                  <a:lnTo>
                    <a:pt x="684" y="11"/>
                  </a:lnTo>
                  <a:lnTo>
                    <a:pt x="687" y="17"/>
                  </a:lnTo>
                  <a:lnTo>
                    <a:pt x="691" y="23"/>
                  </a:lnTo>
                  <a:lnTo>
                    <a:pt x="695" y="30"/>
                  </a:lnTo>
                  <a:lnTo>
                    <a:pt x="699" y="37"/>
                  </a:lnTo>
                  <a:lnTo>
                    <a:pt x="702" y="43"/>
                  </a:lnTo>
                  <a:lnTo>
                    <a:pt x="706" y="48"/>
                  </a:lnTo>
                  <a:lnTo>
                    <a:pt x="709" y="52"/>
                  </a:lnTo>
                  <a:lnTo>
                    <a:pt x="712" y="55"/>
                  </a:lnTo>
                  <a:lnTo>
                    <a:pt x="714" y="58"/>
                  </a:lnTo>
                  <a:lnTo>
                    <a:pt x="717" y="59"/>
                  </a:lnTo>
                  <a:lnTo>
                    <a:pt x="720" y="60"/>
                  </a:lnTo>
                  <a:lnTo>
                    <a:pt x="722" y="59"/>
                  </a:lnTo>
                  <a:lnTo>
                    <a:pt x="725" y="58"/>
                  </a:lnTo>
                  <a:lnTo>
                    <a:pt x="728" y="55"/>
                  </a:lnTo>
                  <a:lnTo>
                    <a:pt x="730" y="52"/>
                  </a:lnTo>
                  <a:lnTo>
                    <a:pt x="733" y="48"/>
                  </a:lnTo>
                  <a:lnTo>
                    <a:pt x="737" y="43"/>
                  </a:lnTo>
                  <a:lnTo>
                    <a:pt x="740" y="37"/>
                  </a:lnTo>
                  <a:lnTo>
                    <a:pt x="744" y="30"/>
                  </a:lnTo>
                  <a:lnTo>
                    <a:pt x="748" y="23"/>
                  </a:lnTo>
                  <a:lnTo>
                    <a:pt x="752" y="17"/>
                  </a:lnTo>
                  <a:lnTo>
                    <a:pt x="755" y="11"/>
                  </a:lnTo>
                  <a:lnTo>
                    <a:pt x="758" y="7"/>
                  </a:lnTo>
                  <a:lnTo>
                    <a:pt x="761" y="4"/>
                  </a:lnTo>
                  <a:lnTo>
                    <a:pt x="764" y="2"/>
                  </a:lnTo>
                  <a:lnTo>
                    <a:pt x="767" y="0"/>
                  </a:lnTo>
                  <a:lnTo>
                    <a:pt x="769" y="0"/>
                  </a:lnTo>
                  <a:lnTo>
                    <a:pt x="772" y="0"/>
                  </a:lnTo>
                  <a:lnTo>
                    <a:pt x="774" y="2"/>
                  </a:lnTo>
                  <a:lnTo>
                    <a:pt x="777" y="4"/>
                  </a:lnTo>
                  <a:lnTo>
                    <a:pt x="780" y="7"/>
                  </a:lnTo>
                  <a:lnTo>
                    <a:pt x="783" y="11"/>
                  </a:lnTo>
                  <a:lnTo>
                    <a:pt x="786" y="17"/>
                  </a:lnTo>
                  <a:lnTo>
                    <a:pt x="790" y="23"/>
                  </a:lnTo>
                  <a:lnTo>
                    <a:pt x="794" y="30"/>
                  </a:lnTo>
                  <a:lnTo>
                    <a:pt x="798" y="37"/>
                  </a:lnTo>
                  <a:lnTo>
                    <a:pt x="802" y="43"/>
                  </a:lnTo>
                  <a:lnTo>
                    <a:pt x="805" y="48"/>
                  </a:lnTo>
                  <a:lnTo>
                    <a:pt x="808" y="52"/>
                  </a:lnTo>
                  <a:lnTo>
                    <a:pt x="811" y="55"/>
                  </a:lnTo>
                  <a:lnTo>
                    <a:pt x="814" y="58"/>
                  </a:lnTo>
                  <a:lnTo>
                    <a:pt x="816" y="59"/>
                  </a:lnTo>
                  <a:lnTo>
                    <a:pt x="819" y="60"/>
                  </a:lnTo>
                  <a:lnTo>
                    <a:pt x="821" y="59"/>
                  </a:lnTo>
                  <a:lnTo>
                    <a:pt x="824" y="58"/>
                  </a:lnTo>
                  <a:lnTo>
                    <a:pt x="827" y="55"/>
                  </a:lnTo>
                  <a:lnTo>
                    <a:pt x="830" y="52"/>
                  </a:lnTo>
                  <a:lnTo>
                    <a:pt x="833" y="48"/>
                  </a:lnTo>
                  <a:lnTo>
                    <a:pt x="836" y="43"/>
                  </a:lnTo>
                  <a:lnTo>
                    <a:pt x="840" y="37"/>
                  </a:lnTo>
                  <a:lnTo>
                    <a:pt x="844" y="30"/>
                  </a:lnTo>
                  <a:lnTo>
                    <a:pt x="848" y="23"/>
                  </a:lnTo>
                  <a:lnTo>
                    <a:pt x="851" y="17"/>
                  </a:lnTo>
                  <a:lnTo>
                    <a:pt x="855" y="11"/>
                  </a:lnTo>
                  <a:lnTo>
                    <a:pt x="858" y="7"/>
                  </a:lnTo>
                  <a:lnTo>
                    <a:pt x="861" y="4"/>
                  </a:lnTo>
                  <a:lnTo>
                    <a:pt x="863" y="2"/>
                  </a:lnTo>
                  <a:lnTo>
                    <a:pt x="866" y="0"/>
                  </a:lnTo>
                  <a:lnTo>
                    <a:pt x="869" y="0"/>
                  </a:lnTo>
                  <a:lnTo>
                    <a:pt x="871" y="0"/>
                  </a:lnTo>
                  <a:lnTo>
                    <a:pt x="874" y="2"/>
                  </a:lnTo>
                  <a:lnTo>
                    <a:pt x="876" y="4"/>
                  </a:lnTo>
                  <a:lnTo>
                    <a:pt x="879" y="7"/>
                  </a:lnTo>
                  <a:lnTo>
                    <a:pt x="882" y="11"/>
                  </a:lnTo>
                  <a:lnTo>
                    <a:pt x="886" y="17"/>
                  </a:lnTo>
                  <a:lnTo>
                    <a:pt x="889" y="23"/>
                  </a:lnTo>
                  <a:lnTo>
                    <a:pt x="893" y="30"/>
                  </a:lnTo>
                </a:path>
              </a:pathLst>
            </a:custGeom>
            <a:noFill/>
            <a:ln w="19050">
              <a:solidFill>
                <a:srgbClr val="C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>
                <a:solidFill>
                  <a:srgbClr val="C00000"/>
                </a:solidFill>
                <a:latin typeface="+mj-lt"/>
              </a:endParaRPr>
            </a:p>
          </p:txBody>
        </p:sp>
        <p:sp>
          <p:nvSpPr>
            <p:cNvPr id="5164" name="Freeform 203">
              <a:extLst>
                <a:ext uri="{FF2B5EF4-FFF2-40B4-BE49-F238E27FC236}">
                  <a16:creationId xmlns:a16="http://schemas.microsoft.com/office/drawing/2014/main" id="{B19A6367-A329-4DC2-8661-0202C555859A}"/>
                </a:ext>
              </a:extLst>
            </p:cNvPr>
            <p:cNvSpPr>
              <a:spLocks/>
            </p:cNvSpPr>
            <p:nvPr/>
          </p:nvSpPr>
          <p:spPr bwMode="auto">
            <a:xfrm>
              <a:off x="5248830" y="4459112"/>
              <a:ext cx="1290592" cy="84137"/>
            </a:xfrm>
            <a:custGeom>
              <a:avLst/>
              <a:gdLst>
                <a:gd name="T0" fmla="*/ 2147483646 w 893"/>
                <a:gd name="T1" fmla="*/ 2147483646 h 60"/>
                <a:gd name="T2" fmla="*/ 2147483646 w 893"/>
                <a:gd name="T3" fmla="*/ 2147483646 h 60"/>
                <a:gd name="T4" fmla="*/ 2147483646 w 893"/>
                <a:gd name="T5" fmla="*/ 2147483646 h 60"/>
                <a:gd name="T6" fmla="*/ 2147483646 w 893"/>
                <a:gd name="T7" fmla="*/ 2147483646 h 60"/>
                <a:gd name="T8" fmla="*/ 2147483646 w 893"/>
                <a:gd name="T9" fmla="*/ 0 h 60"/>
                <a:gd name="T10" fmla="*/ 2147483646 w 893"/>
                <a:gd name="T11" fmla="*/ 2147483646 h 60"/>
                <a:gd name="T12" fmla="*/ 2147483646 w 893"/>
                <a:gd name="T13" fmla="*/ 2147483646 h 60"/>
                <a:gd name="T14" fmla="*/ 2147483646 w 893"/>
                <a:gd name="T15" fmla="*/ 2147483646 h 60"/>
                <a:gd name="T16" fmla="*/ 2147483646 w 893"/>
                <a:gd name="T17" fmla="*/ 2147483646 h 60"/>
                <a:gd name="T18" fmla="*/ 2147483646 w 893"/>
                <a:gd name="T19" fmla="*/ 2147483646 h 60"/>
                <a:gd name="T20" fmla="*/ 2147483646 w 893"/>
                <a:gd name="T21" fmla="*/ 2147483646 h 60"/>
                <a:gd name="T22" fmla="*/ 2147483646 w 893"/>
                <a:gd name="T23" fmla="*/ 2147483646 h 60"/>
                <a:gd name="T24" fmla="*/ 2147483646 w 893"/>
                <a:gd name="T25" fmla="*/ 2147483646 h 60"/>
                <a:gd name="T26" fmla="*/ 2147483646 w 893"/>
                <a:gd name="T27" fmla="*/ 2147483646 h 60"/>
                <a:gd name="T28" fmla="*/ 2147483646 w 893"/>
                <a:gd name="T29" fmla="*/ 2147483646 h 60"/>
                <a:gd name="T30" fmla="*/ 2147483646 w 893"/>
                <a:gd name="T31" fmla="*/ 2147483646 h 60"/>
                <a:gd name="T32" fmla="*/ 2147483646 w 893"/>
                <a:gd name="T33" fmla="*/ 2147483646 h 60"/>
                <a:gd name="T34" fmla="*/ 2147483646 w 893"/>
                <a:gd name="T35" fmla="*/ 0 h 60"/>
                <a:gd name="T36" fmla="*/ 2147483646 w 893"/>
                <a:gd name="T37" fmla="*/ 2147483646 h 60"/>
                <a:gd name="T38" fmla="*/ 2147483646 w 893"/>
                <a:gd name="T39" fmla="*/ 2147483646 h 60"/>
                <a:gd name="T40" fmla="*/ 2147483646 w 893"/>
                <a:gd name="T41" fmla="*/ 2147483646 h 60"/>
                <a:gd name="T42" fmla="*/ 2147483646 w 893"/>
                <a:gd name="T43" fmla="*/ 2147483646 h 60"/>
                <a:gd name="T44" fmla="*/ 2147483646 w 893"/>
                <a:gd name="T45" fmla="*/ 2147483646 h 60"/>
                <a:gd name="T46" fmla="*/ 2147483646 w 893"/>
                <a:gd name="T47" fmla="*/ 0 h 60"/>
                <a:gd name="T48" fmla="*/ 2147483646 w 893"/>
                <a:gd name="T49" fmla="*/ 2147483646 h 60"/>
                <a:gd name="T50" fmla="*/ 2147483646 w 893"/>
                <a:gd name="T51" fmla="*/ 2147483646 h 60"/>
                <a:gd name="T52" fmla="*/ 2147483646 w 893"/>
                <a:gd name="T53" fmla="*/ 2147483646 h 60"/>
                <a:gd name="T54" fmla="*/ 2147483646 w 893"/>
                <a:gd name="T55" fmla="*/ 2147483646 h 60"/>
                <a:gd name="T56" fmla="*/ 2147483646 w 893"/>
                <a:gd name="T57" fmla="*/ 2147483646 h 60"/>
                <a:gd name="T58" fmla="*/ 2147483646 w 893"/>
                <a:gd name="T59" fmla="*/ 2147483646 h 60"/>
                <a:gd name="T60" fmla="*/ 2147483646 w 893"/>
                <a:gd name="T61" fmla="*/ 2147483646 h 60"/>
                <a:gd name="T62" fmla="*/ 2147483646 w 893"/>
                <a:gd name="T63" fmla="*/ 2147483646 h 60"/>
                <a:gd name="T64" fmla="*/ 2147483646 w 893"/>
                <a:gd name="T65" fmla="*/ 2147483646 h 60"/>
                <a:gd name="T66" fmla="*/ 2147483646 w 893"/>
                <a:gd name="T67" fmla="*/ 2147483646 h 60"/>
                <a:gd name="T68" fmla="*/ 2147483646 w 893"/>
                <a:gd name="T69" fmla="*/ 2147483646 h 60"/>
                <a:gd name="T70" fmla="*/ 2147483646 w 893"/>
                <a:gd name="T71" fmla="*/ 2147483646 h 60"/>
                <a:gd name="T72" fmla="*/ 2147483646 w 893"/>
                <a:gd name="T73" fmla="*/ 0 h 60"/>
                <a:gd name="T74" fmla="*/ 2147483646 w 893"/>
                <a:gd name="T75" fmla="*/ 2147483646 h 60"/>
                <a:gd name="T76" fmla="*/ 2147483646 w 893"/>
                <a:gd name="T77" fmla="*/ 2147483646 h 60"/>
                <a:gd name="T78" fmla="*/ 2147483646 w 893"/>
                <a:gd name="T79" fmla="*/ 2147483646 h 60"/>
                <a:gd name="T80" fmla="*/ 2147483646 w 893"/>
                <a:gd name="T81" fmla="*/ 2147483646 h 60"/>
                <a:gd name="T82" fmla="*/ 2147483646 w 893"/>
                <a:gd name="T83" fmla="*/ 2147483646 h 60"/>
                <a:gd name="T84" fmla="*/ 2147483646 w 893"/>
                <a:gd name="T85" fmla="*/ 2147483646 h 60"/>
                <a:gd name="T86" fmla="*/ 2147483646 w 893"/>
                <a:gd name="T87" fmla="*/ 2147483646 h 60"/>
                <a:gd name="T88" fmla="*/ 2147483646 w 893"/>
                <a:gd name="T89" fmla="*/ 2147483646 h 60"/>
                <a:gd name="T90" fmla="*/ 2147483646 w 893"/>
                <a:gd name="T91" fmla="*/ 2147483646 h 60"/>
                <a:gd name="T92" fmla="*/ 2147483646 w 893"/>
                <a:gd name="T93" fmla="*/ 2147483646 h 60"/>
                <a:gd name="T94" fmla="*/ 2147483646 w 893"/>
                <a:gd name="T95" fmla="*/ 2147483646 h 60"/>
                <a:gd name="T96" fmla="*/ 2147483646 w 893"/>
                <a:gd name="T97" fmla="*/ 2147483646 h 60"/>
                <a:gd name="T98" fmla="*/ 2147483646 w 893"/>
                <a:gd name="T99" fmla="*/ 0 h 60"/>
                <a:gd name="T100" fmla="*/ 2147483646 w 893"/>
                <a:gd name="T101" fmla="*/ 2147483646 h 60"/>
                <a:gd name="T102" fmla="*/ 2147483646 w 893"/>
                <a:gd name="T103" fmla="*/ 2147483646 h 60"/>
                <a:gd name="T104" fmla="*/ 2147483646 w 893"/>
                <a:gd name="T105" fmla="*/ 2147483646 h 60"/>
                <a:gd name="T106" fmla="*/ 2147483646 w 893"/>
                <a:gd name="T107" fmla="*/ 2147483646 h 60"/>
                <a:gd name="T108" fmla="*/ 2147483646 w 893"/>
                <a:gd name="T109" fmla="*/ 2147483646 h 60"/>
                <a:gd name="T110" fmla="*/ 2147483646 w 893"/>
                <a:gd name="T111" fmla="*/ 0 h 60"/>
                <a:gd name="T112" fmla="*/ 2147483646 w 893"/>
                <a:gd name="T113" fmla="*/ 2147483646 h 60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w 893"/>
                <a:gd name="T172" fmla="*/ 0 h 60"/>
                <a:gd name="T173" fmla="*/ 893 w 893"/>
                <a:gd name="T174" fmla="*/ 60 h 60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T171" t="T172" r="T173" b="T174"/>
              <a:pathLst>
                <a:path w="893" h="60">
                  <a:moveTo>
                    <a:pt x="0" y="30"/>
                  </a:moveTo>
                  <a:lnTo>
                    <a:pt x="4" y="37"/>
                  </a:lnTo>
                  <a:lnTo>
                    <a:pt x="8" y="43"/>
                  </a:lnTo>
                  <a:lnTo>
                    <a:pt x="11" y="48"/>
                  </a:lnTo>
                  <a:lnTo>
                    <a:pt x="14" y="52"/>
                  </a:lnTo>
                  <a:lnTo>
                    <a:pt x="17" y="55"/>
                  </a:lnTo>
                  <a:lnTo>
                    <a:pt x="20" y="58"/>
                  </a:lnTo>
                  <a:lnTo>
                    <a:pt x="22" y="59"/>
                  </a:lnTo>
                  <a:lnTo>
                    <a:pt x="25" y="60"/>
                  </a:lnTo>
                  <a:lnTo>
                    <a:pt x="27" y="59"/>
                  </a:lnTo>
                  <a:lnTo>
                    <a:pt x="30" y="58"/>
                  </a:lnTo>
                  <a:lnTo>
                    <a:pt x="33" y="55"/>
                  </a:lnTo>
                  <a:lnTo>
                    <a:pt x="36" y="52"/>
                  </a:lnTo>
                  <a:lnTo>
                    <a:pt x="39" y="48"/>
                  </a:lnTo>
                  <a:lnTo>
                    <a:pt x="42" y="43"/>
                  </a:lnTo>
                  <a:lnTo>
                    <a:pt x="46" y="37"/>
                  </a:lnTo>
                  <a:lnTo>
                    <a:pt x="50" y="30"/>
                  </a:lnTo>
                  <a:lnTo>
                    <a:pt x="54" y="23"/>
                  </a:lnTo>
                  <a:lnTo>
                    <a:pt x="57" y="17"/>
                  </a:lnTo>
                  <a:lnTo>
                    <a:pt x="61" y="11"/>
                  </a:lnTo>
                  <a:lnTo>
                    <a:pt x="64" y="7"/>
                  </a:lnTo>
                  <a:lnTo>
                    <a:pt x="67" y="4"/>
                  </a:lnTo>
                  <a:lnTo>
                    <a:pt x="69" y="2"/>
                  </a:lnTo>
                  <a:lnTo>
                    <a:pt x="72" y="0"/>
                  </a:lnTo>
                  <a:lnTo>
                    <a:pt x="74" y="0"/>
                  </a:lnTo>
                  <a:lnTo>
                    <a:pt x="77" y="0"/>
                  </a:lnTo>
                  <a:lnTo>
                    <a:pt x="80" y="2"/>
                  </a:lnTo>
                  <a:lnTo>
                    <a:pt x="82" y="4"/>
                  </a:lnTo>
                  <a:lnTo>
                    <a:pt x="85" y="7"/>
                  </a:lnTo>
                  <a:lnTo>
                    <a:pt x="88" y="11"/>
                  </a:lnTo>
                  <a:lnTo>
                    <a:pt x="92" y="17"/>
                  </a:lnTo>
                  <a:lnTo>
                    <a:pt x="95" y="23"/>
                  </a:lnTo>
                  <a:lnTo>
                    <a:pt x="99" y="30"/>
                  </a:lnTo>
                  <a:lnTo>
                    <a:pt x="103" y="37"/>
                  </a:lnTo>
                  <a:lnTo>
                    <a:pt x="107" y="43"/>
                  </a:lnTo>
                  <a:lnTo>
                    <a:pt x="110" y="48"/>
                  </a:lnTo>
                  <a:lnTo>
                    <a:pt x="113" y="52"/>
                  </a:lnTo>
                  <a:lnTo>
                    <a:pt x="116" y="55"/>
                  </a:lnTo>
                  <a:lnTo>
                    <a:pt x="119" y="58"/>
                  </a:lnTo>
                  <a:lnTo>
                    <a:pt x="122" y="59"/>
                  </a:lnTo>
                  <a:lnTo>
                    <a:pt x="124" y="60"/>
                  </a:lnTo>
                  <a:lnTo>
                    <a:pt x="127" y="59"/>
                  </a:lnTo>
                  <a:lnTo>
                    <a:pt x="129" y="58"/>
                  </a:lnTo>
                  <a:lnTo>
                    <a:pt x="132" y="55"/>
                  </a:lnTo>
                  <a:lnTo>
                    <a:pt x="135" y="52"/>
                  </a:lnTo>
                  <a:lnTo>
                    <a:pt x="138" y="48"/>
                  </a:lnTo>
                  <a:lnTo>
                    <a:pt x="141" y="43"/>
                  </a:lnTo>
                  <a:lnTo>
                    <a:pt x="145" y="37"/>
                  </a:lnTo>
                  <a:lnTo>
                    <a:pt x="149" y="30"/>
                  </a:lnTo>
                  <a:lnTo>
                    <a:pt x="153" y="23"/>
                  </a:lnTo>
                  <a:lnTo>
                    <a:pt x="157" y="17"/>
                  </a:lnTo>
                  <a:lnTo>
                    <a:pt x="160" y="11"/>
                  </a:lnTo>
                  <a:lnTo>
                    <a:pt x="163" y="7"/>
                  </a:lnTo>
                  <a:lnTo>
                    <a:pt x="166" y="4"/>
                  </a:lnTo>
                  <a:lnTo>
                    <a:pt x="169" y="2"/>
                  </a:lnTo>
                  <a:lnTo>
                    <a:pt x="171" y="0"/>
                  </a:lnTo>
                  <a:lnTo>
                    <a:pt x="174" y="0"/>
                  </a:lnTo>
                  <a:lnTo>
                    <a:pt x="176" y="0"/>
                  </a:lnTo>
                  <a:lnTo>
                    <a:pt x="179" y="2"/>
                  </a:lnTo>
                  <a:lnTo>
                    <a:pt x="182" y="4"/>
                  </a:lnTo>
                  <a:lnTo>
                    <a:pt x="184" y="7"/>
                  </a:lnTo>
                  <a:lnTo>
                    <a:pt x="188" y="11"/>
                  </a:lnTo>
                  <a:lnTo>
                    <a:pt x="191" y="17"/>
                  </a:lnTo>
                  <a:lnTo>
                    <a:pt x="195" y="23"/>
                  </a:lnTo>
                  <a:lnTo>
                    <a:pt x="199" y="30"/>
                  </a:lnTo>
                  <a:lnTo>
                    <a:pt x="203" y="37"/>
                  </a:lnTo>
                  <a:lnTo>
                    <a:pt x="206" y="43"/>
                  </a:lnTo>
                  <a:lnTo>
                    <a:pt x="209" y="48"/>
                  </a:lnTo>
                  <a:lnTo>
                    <a:pt x="213" y="52"/>
                  </a:lnTo>
                  <a:lnTo>
                    <a:pt x="215" y="55"/>
                  </a:lnTo>
                  <a:lnTo>
                    <a:pt x="218" y="58"/>
                  </a:lnTo>
                  <a:lnTo>
                    <a:pt x="221" y="59"/>
                  </a:lnTo>
                  <a:lnTo>
                    <a:pt x="223" y="60"/>
                  </a:lnTo>
                  <a:lnTo>
                    <a:pt x="226" y="59"/>
                  </a:lnTo>
                  <a:lnTo>
                    <a:pt x="229" y="58"/>
                  </a:lnTo>
                  <a:lnTo>
                    <a:pt x="231" y="55"/>
                  </a:lnTo>
                  <a:lnTo>
                    <a:pt x="234" y="52"/>
                  </a:lnTo>
                  <a:lnTo>
                    <a:pt x="237" y="48"/>
                  </a:lnTo>
                  <a:lnTo>
                    <a:pt x="241" y="43"/>
                  </a:lnTo>
                  <a:lnTo>
                    <a:pt x="244" y="37"/>
                  </a:lnTo>
                  <a:lnTo>
                    <a:pt x="248" y="30"/>
                  </a:lnTo>
                  <a:lnTo>
                    <a:pt x="252" y="23"/>
                  </a:lnTo>
                  <a:lnTo>
                    <a:pt x="256" y="17"/>
                  </a:lnTo>
                  <a:lnTo>
                    <a:pt x="259" y="11"/>
                  </a:lnTo>
                  <a:lnTo>
                    <a:pt x="262" y="7"/>
                  </a:lnTo>
                  <a:lnTo>
                    <a:pt x="265" y="4"/>
                  </a:lnTo>
                  <a:lnTo>
                    <a:pt x="268" y="2"/>
                  </a:lnTo>
                  <a:lnTo>
                    <a:pt x="270" y="0"/>
                  </a:lnTo>
                  <a:lnTo>
                    <a:pt x="273" y="0"/>
                  </a:lnTo>
                  <a:lnTo>
                    <a:pt x="276" y="0"/>
                  </a:lnTo>
                  <a:lnTo>
                    <a:pt x="278" y="2"/>
                  </a:lnTo>
                  <a:lnTo>
                    <a:pt x="281" y="4"/>
                  </a:lnTo>
                  <a:lnTo>
                    <a:pt x="284" y="7"/>
                  </a:lnTo>
                  <a:lnTo>
                    <a:pt x="287" y="11"/>
                  </a:lnTo>
                  <a:lnTo>
                    <a:pt x="290" y="17"/>
                  </a:lnTo>
                  <a:lnTo>
                    <a:pt x="294" y="23"/>
                  </a:lnTo>
                  <a:lnTo>
                    <a:pt x="298" y="30"/>
                  </a:lnTo>
                  <a:lnTo>
                    <a:pt x="302" y="37"/>
                  </a:lnTo>
                  <a:lnTo>
                    <a:pt x="305" y="43"/>
                  </a:lnTo>
                  <a:lnTo>
                    <a:pt x="309" y="48"/>
                  </a:lnTo>
                  <a:lnTo>
                    <a:pt x="312" y="52"/>
                  </a:lnTo>
                  <a:lnTo>
                    <a:pt x="315" y="55"/>
                  </a:lnTo>
                  <a:lnTo>
                    <a:pt x="317" y="58"/>
                  </a:lnTo>
                  <a:lnTo>
                    <a:pt x="320" y="59"/>
                  </a:lnTo>
                  <a:lnTo>
                    <a:pt x="323" y="60"/>
                  </a:lnTo>
                  <a:lnTo>
                    <a:pt x="325" y="59"/>
                  </a:lnTo>
                  <a:lnTo>
                    <a:pt x="328" y="58"/>
                  </a:lnTo>
                  <a:lnTo>
                    <a:pt x="330" y="55"/>
                  </a:lnTo>
                  <a:lnTo>
                    <a:pt x="333" y="52"/>
                  </a:lnTo>
                  <a:lnTo>
                    <a:pt x="336" y="48"/>
                  </a:lnTo>
                  <a:lnTo>
                    <a:pt x="340" y="43"/>
                  </a:lnTo>
                  <a:lnTo>
                    <a:pt x="343" y="37"/>
                  </a:lnTo>
                  <a:lnTo>
                    <a:pt x="347" y="30"/>
                  </a:lnTo>
                  <a:lnTo>
                    <a:pt x="351" y="23"/>
                  </a:lnTo>
                  <a:lnTo>
                    <a:pt x="355" y="17"/>
                  </a:lnTo>
                  <a:lnTo>
                    <a:pt x="358" y="11"/>
                  </a:lnTo>
                  <a:lnTo>
                    <a:pt x="361" y="7"/>
                  </a:lnTo>
                  <a:lnTo>
                    <a:pt x="364" y="4"/>
                  </a:lnTo>
                  <a:lnTo>
                    <a:pt x="367" y="2"/>
                  </a:lnTo>
                  <a:lnTo>
                    <a:pt x="370" y="0"/>
                  </a:lnTo>
                  <a:lnTo>
                    <a:pt x="372" y="0"/>
                  </a:lnTo>
                  <a:lnTo>
                    <a:pt x="375" y="0"/>
                  </a:lnTo>
                  <a:lnTo>
                    <a:pt x="377" y="2"/>
                  </a:lnTo>
                  <a:lnTo>
                    <a:pt x="380" y="4"/>
                  </a:lnTo>
                  <a:lnTo>
                    <a:pt x="383" y="7"/>
                  </a:lnTo>
                  <a:lnTo>
                    <a:pt x="386" y="11"/>
                  </a:lnTo>
                  <a:lnTo>
                    <a:pt x="389" y="17"/>
                  </a:lnTo>
                  <a:lnTo>
                    <a:pt x="393" y="23"/>
                  </a:lnTo>
                  <a:lnTo>
                    <a:pt x="397" y="30"/>
                  </a:lnTo>
                  <a:lnTo>
                    <a:pt x="401" y="37"/>
                  </a:lnTo>
                  <a:lnTo>
                    <a:pt x="405" y="43"/>
                  </a:lnTo>
                  <a:lnTo>
                    <a:pt x="408" y="48"/>
                  </a:lnTo>
                  <a:lnTo>
                    <a:pt x="411" y="52"/>
                  </a:lnTo>
                  <a:lnTo>
                    <a:pt x="414" y="55"/>
                  </a:lnTo>
                  <a:lnTo>
                    <a:pt x="417" y="58"/>
                  </a:lnTo>
                  <a:lnTo>
                    <a:pt x="419" y="59"/>
                  </a:lnTo>
                  <a:lnTo>
                    <a:pt x="422" y="60"/>
                  </a:lnTo>
                  <a:lnTo>
                    <a:pt x="424" y="59"/>
                  </a:lnTo>
                  <a:lnTo>
                    <a:pt x="427" y="58"/>
                  </a:lnTo>
                  <a:lnTo>
                    <a:pt x="430" y="55"/>
                  </a:lnTo>
                  <a:lnTo>
                    <a:pt x="433" y="52"/>
                  </a:lnTo>
                  <a:lnTo>
                    <a:pt x="436" y="48"/>
                  </a:lnTo>
                  <a:lnTo>
                    <a:pt x="439" y="43"/>
                  </a:lnTo>
                  <a:lnTo>
                    <a:pt x="443" y="37"/>
                  </a:lnTo>
                  <a:lnTo>
                    <a:pt x="447" y="30"/>
                  </a:lnTo>
                  <a:lnTo>
                    <a:pt x="451" y="23"/>
                  </a:lnTo>
                  <a:lnTo>
                    <a:pt x="454" y="17"/>
                  </a:lnTo>
                  <a:lnTo>
                    <a:pt x="458" y="11"/>
                  </a:lnTo>
                  <a:lnTo>
                    <a:pt x="461" y="7"/>
                  </a:lnTo>
                  <a:lnTo>
                    <a:pt x="464" y="4"/>
                  </a:lnTo>
                  <a:lnTo>
                    <a:pt x="466" y="2"/>
                  </a:lnTo>
                  <a:lnTo>
                    <a:pt x="469" y="0"/>
                  </a:lnTo>
                  <a:lnTo>
                    <a:pt x="471" y="0"/>
                  </a:lnTo>
                  <a:lnTo>
                    <a:pt x="474" y="0"/>
                  </a:lnTo>
                  <a:lnTo>
                    <a:pt x="477" y="2"/>
                  </a:lnTo>
                  <a:lnTo>
                    <a:pt x="479" y="4"/>
                  </a:lnTo>
                  <a:lnTo>
                    <a:pt x="482" y="7"/>
                  </a:lnTo>
                  <a:lnTo>
                    <a:pt x="485" y="11"/>
                  </a:lnTo>
                  <a:lnTo>
                    <a:pt x="489" y="17"/>
                  </a:lnTo>
                  <a:lnTo>
                    <a:pt x="492" y="23"/>
                  </a:lnTo>
                  <a:lnTo>
                    <a:pt x="496" y="30"/>
                  </a:lnTo>
                  <a:lnTo>
                    <a:pt x="500" y="37"/>
                  </a:lnTo>
                  <a:lnTo>
                    <a:pt x="504" y="43"/>
                  </a:lnTo>
                  <a:lnTo>
                    <a:pt x="507" y="48"/>
                  </a:lnTo>
                  <a:lnTo>
                    <a:pt x="510" y="52"/>
                  </a:lnTo>
                  <a:lnTo>
                    <a:pt x="513" y="55"/>
                  </a:lnTo>
                  <a:lnTo>
                    <a:pt x="516" y="58"/>
                  </a:lnTo>
                  <a:lnTo>
                    <a:pt x="519" y="59"/>
                  </a:lnTo>
                  <a:lnTo>
                    <a:pt x="521" y="60"/>
                  </a:lnTo>
                  <a:lnTo>
                    <a:pt x="524" y="59"/>
                  </a:lnTo>
                  <a:lnTo>
                    <a:pt x="526" y="58"/>
                  </a:lnTo>
                  <a:lnTo>
                    <a:pt x="529" y="55"/>
                  </a:lnTo>
                  <a:lnTo>
                    <a:pt x="532" y="52"/>
                  </a:lnTo>
                  <a:lnTo>
                    <a:pt x="535" y="48"/>
                  </a:lnTo>
                  <a:lnTo>
                    <a:pt x="538" y="43"/>
                  </a:lnTo>
                  <a:lnTo>
                    <a:pt x="542" y="37"/>
                  </a:lnTo>
                  <a:lnTo>
                    <a:pt x="546" y="30"/>
                  </a:lnTo>
                  <a:lnTo>
                    <a:pt x="550" y="23"/>
                  </a:lnTo>
                  <a:lnTo>
                    <a:pt x="554" y="17"/>
                  </a:lnTo>
                  <a:lnTo>
                    <a:pt x="557" y="11"/>
                  </a:lnTo>
                  <a:lnTo>
                    <a:pt x="560" y="7"/>
                  </a:lnTo>
                  <a:lnTo>
                    <a:pt x="563" y="4"/>
                  </a:lnTo>
                  <a:lnTo>
                    <a:pt x="566" y="2"/>
                  </a:lnTo>
                  <a:lnTo>
                    <a:pt x="568" y="0"/>
                  </a:lnTo>
                  <a:lnTo>
                    <a:pt x="571" y="0"/>
                  </a:lnTo>
                  <a:lnTo>
                    <a:pt x="573" y="0"/>
                  </a:lnTo>
                  <a:lnTo>
                    <a:pt x="576" y="2"/>
                  </a:lnTo>
                  <a:lnTo>
                    <a:pt x="579" y="4"/>
                  </a:lnTo>
                  <a:lnTo>
                    <a:pt x="582" y="7"/>
                  </a:lnTo>
                  <a:lnTo>
                    <a:pt x="585" y="11"/>
                  </a:lnTo>
                  <a:lnTo>
                    <a:pt x="588" y="17"/>
                  </a:lnTo>
                  <a:lnTo>
                    <a:pt x="592" y="23"/>
                  </a:lnTo>
                  <a:lnTo>
                    <a:pt x="596" y="30"/>
                  </a:lnTo>
                  <a:lnTo>
                    <a:pt x="600" y="37"/>
                  </a:lnTo>
                  <a:lnTo>
                    <a:pt x="603" y="43"/>
                  </a:lnTo>
                  <a:lnTo>
                    <a:pt x="607" y="48"/>
                  </a:lnTo>
                  <a:lnTo>
                    <a:pt x="610" y="52"/>
                  </a:lnTo>
                  <a:lnTo>
                    <a:pt x="612" y="55"/>
                  </a:lnTo>
                  <a:lnTo>
                    <a:pt x="615" y="58"/>
                  </a:lnTo>
                  <a:lnTo>
                    <a:pt x="618" y="59"/>
                  </a:lnTo>
                  <a:lnTo>
                    <a:pt x="620" y="60"/>
                  </a:lnTo>
                  <a:lnTo>
                    <a:pt x="623" y="59"/>
                  </a:lnTo>
                  <a:lnTo>
                    <a:pt x="626" y="58"/>
                  </a:lnTo>
                  <a:lnTo>
                    <a:pt x="628" y="55"/>
                  </a:lnTo>
                  <a:lnTo>
                    <a:pt x="631" y="52"/>
                  </a:lnTo>
                  <a:lnTo>
                    <a:pt x="634" y="48"/>
                  </a:lnTo>
                  <a:lnTo>
                    <a:pt x="638" y="43"/>
                  </a:lnTo>
                  <a:lnTo>
                    <a:pt x="641" y="37"/>
                  </a:lnTo>
                  <a:lnTo>
                    <a:pt x="645" y="30"/>
                  </a:lnTo>
                  <a:lnTo>
                    <a:pt x="649" y="23"/>
                  </a:lnTo>
                  <a:lnTo>
                    <a:pt x="653" y="17"/>
                  </a:lnTo>
                  <a:lnTo>
                    <a:pt x="656" y="11"/>
                  </a:lnTo>
                  <a:lnTo>
                    <a:pt x="659" y="7"/>
                  </a:lnTo>
                  <a:lnTo>
                    <a:pt x="662" y="4"/>
                  </a:lnTo>
                  <a:lnTo>
                    <a:pt x="665" y="2"/>
                  </a:lnTo>
                  <a:lnTo>
                    <a:pt x="667" y="0"/>
                  </a:lnTo>
                  <a:lnTo>
                    <a:pt x="670" y="0"/>
                  </a:lnTo>
                  <a:lnTo>
                    <a:pt x="673" y="0"/>
                  </a:lnTo>
                  <a:lnTo>
                    <a:pt x="675" y="2"/>
                  </a:lnTo>
                  <a:lnTo>
                    <a:pt x="678" y="4"/>
                  </a:lnTo>
                  <a:lnTo>
                    <a:pt x="681" y="7"/>
                  </a:lnTo>
                  <a:lnTo>
                    <a:pt x="684" y="11"/>
                  </a:lnTo>
                  <a:lnTo>
                    <a:pt x="687" y="17"/>
                  </a:lnTo>
                  <a:lnTo>
                    <a:pt x="691" y="23"/>
                  </a:lnTo>
                  <a:lnTo>
                    <a:pt x="695" y="30"/>
                  </a:lnTo>
                  <a:lnTo>
                    <a:pt x="699" y="37"/>
                  </a:lnTo>
                  <a:lnTo>
                    <a:pt x="702" y="43"/>
                  </a:lnTo>
                  <a:lnTo>
                    <a:pt x="706" y="48"/>
                  </a:lnTo>
                  <a:lnTo>
                    <a:pt x="709" y="52"/>
                  </a:lnTo>
                  <a:lnTo>
                    <a:pt x="712" y="55"/>
                  </a:lnTo>
                  <a:lnTo>
                    <a:pt x="714" y="58"/>
                  </a:lnTo>
                  <a:lnTo>
                    <a:pt x="717" y="59"/>
                  </a:lnTo>
                  <a:lnTo>
                    <a:pt x="720" y="60"/>
                  </a:lnTo>
                  <a:lnTo>
                    <a:pt x="722" y="59"/>
                  </a:lnTo>
                  <a:lnTo>
                    <a:pt x="725" y="58"/>
                  </a:lnTo>
                  <a:lnTo>
                    <a:pt x="728" y="55"/>
                  </a:lnTo>
                  <a:lnTo>
                    <a:pt x="730" y="52"/>
                  </a:lnTo>
                  <a:lnTo>
                    <a:pt x="733" y="48"/>
                  </a:lnTo>
                  <a:lnTo>
                    <a:pt x="737" y="43"/>
                  </a:lnTo>
                  <a:lnTo>
                    <a:pt x="740" y="37"/>
                  </a:lnTo>
                  <a:lnTo>
                    <a:pt x="744" y="30"/>
                  </a:lnTo>
                  <a:lnTo>
                    <a:pt x="748" y="23"/>
                  </a:lnTo>
                  <a:lnTo>
                    <a:pt x="752" y="17"/>
                  </a:lnTo>
                  <a:lnTo>
                    <a:pt x="755" y="11"/>
                  </a:lnTo>
                  <a:lnTo>
                    <a:pt x="758" y="7"/>
                  </a:lnTo>
                  <a:lnTo>
                    <a:pt x="761" y="4"/>
                  </a:lnTo>
                  <a:lnTo>
                    <a:pt x="764" y="2"/>
                  </a:lnTo>
                  <a:lnTo>
                    <a:pt x="767" y="0"/>
                  </a:lnTo>
                  <a:lnTo>
                    <a:pt x="769" y="0"/>
                  </a:lnTo>
                  <a:lnTo>
                    <a:pt x="772" y="0"/>
                  </a:lnTo>
                  <a:lnTo>
                    <a:pt x="774" y="2"/>
                  </a:lnTo>
                  <a:lnTo>
                    <a:pt x="777" y="4"/>
                  </a:lnTo>
                  <a:lnTo>
                    <a:pt x="780" y="7"/>
                  </a:lnTo>
                  <a:lnTo>
                    <a:pt x="783" y="11"/>
                  </a:lnTo>
                  <a:lnTo>
                    <a:pt x="786" y="17"/>
                  </a:lnTo>
                  <a:lnTo>
                    <a:pt x="790" y="23"/>
                  </a:lnTo>
                  <a:lnTo>
                    <a:pt x="794" y="30"/>
                  </a:lnTo>
                  <a:lnTo>
                    <a:pt x="798" y="37"/>
                  </a:lnTo>
                  <a:lnTo>
                    <a:pt x="802" y="43"/>
                  </a:lnTo>
                  <a:lnTo>
                    <a:pt x="805" y="48"/>
                  </a:lnTo>
                  <a:lnTo>
                    <a:pt x="808" y="52"/>
                  </a:lnTo>
                  <a:lnTo>
                    <a:pt x="811" y="55"/>
                  </a:lnTo>
                  <a:lnTo>
                    <a:pt x="814" y="58"/>
                  </a:lnTo>
                  <a:lnTo>
                    <a:pt x="816" y="59"/>
                  </a:lnTo>
                  <a:lnTo>
                    <a:pt x="819" y="60"/>
                  </a:lnTo>
                  <a:lnTo>
                    <a:pt x="821" y="59"/>
                  </a:lnTo>
                  <a:lnTo>
                    <a:pt x="824" y="58"/>
                  </a:lnTo>
                  <a:lnTo>
                    <a:pt x="827" y="55"/>
                  </a:lnTo>
                  <a:lnTo>
                    <a:pt x="830" y="52"/>
                  </a:lnTo>
                  <a:lnTo>
                    <a:pt x="833" y="48"/>
                  </a:lnTo>
                  <a:lnTo>
                    <a:pt x="836" y="43"/>
                  </a:lnTo>
                  <a:lnTo>
                    <a:pt x="840" y="37"/>
                  </a:lnTo>
                  <a:lnTo>
                    <a:pt x="844" y="30"/>
                  </a:lnTo>
                  <a:lnTo>
                    <a:pt x="848" y="23"/>
                  </a:lnTo>
                  <a:lnTo>
                    <a:pt x="851" y="17"/>
                  </a:lnTo>
                  <a:lnTo>
                    <a:pt x="855" y="11"/>
                  </a:lnTo>
                  <a:lnTo>
                    <a:pt x="858" y="7"/>
                  </a:lnTo>
                  <a:lnTo>
                    <a:pt x="861" y="4"/>
                  </a:lnTo>
                  <a:lnTo>
                    <a:pt x="863" y="2"/>
                  </a:lnTo>
                  <a:lnTo>
                    <a:pt x="866" y="0"/>
                  </a:lnTo>
                  <a:lnTo>
                    <a:pt x="869" y="0"/>
                  </a:lnTo>
                  <a:lnTo>
                    <a:pt x="871" y="0"/>
                  </a:lnTo>
                  <a:lnTo>
                    <a:pt x="874" y="2"/>
                  </a:lnTo>
                  <a:lnTo>
                    <a:pt x="876" y="4"/>
                  </a:lnTo>
                  <a:lnTo>
                    <a:pt x="879" y="7"/>
                  </a:lnTo>
                  <a:lnTo>
                    <a:pt x="882" y="11"/>
                  </a:lnTo>
                  <a:lnTo>
                    <a:pt x="886" y="17"/>
                  </a:lnTo>
                  <a:lnTo>
                    <a:pt x="889" y="23"/>
                  </a:lnTo>
                  <a:lnTo>
                    <a:pt x="893" y="30"/>
                  </a:lnTo>
                </a:path>
              </a:pathLst>
            </a:custGeom>
            <a:noFill/>
            <a:ln w="19050">
              <a:solidFill>
                <a:srgbClr val="C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>
                <a:solidFill>
                  <a:srgbClr val="C00000"/>
                </a:solidFill>
                <a:latin typeface="+mj-lt"/>
              </a:endParaRPr>
            </a:p>
          </p:txBody>
        </p:sp>
        <p:sp>
          <p:nvSpPr>
            <p:cNvPr id="5165" name="Freeform 202">
              <a:extLst>
                <a:ext uri="{FF2B5EF4-FFF2-40B4-BE49-F238E27FC236}">
                  <a16:creationId xmlns:a16="http://schemas.microsoft.com/office/drawing/2014/main" id="{50F84834-A1D9-4E50-B70D-AF13961FC64A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6712459" y="4271498"/>
              <a:ext cx="84138" cy="430212"/>
            </a:xfrm>
            <a:custGeom>
              <a:avLst/>
              <a:gdLst>
                <a:gd name="T0" fmla="*/ 2147483646 w 60"/>
                <a:gd name="T1" fmla="*/ 2147483646 h 306"/>
                <a:gd name="T2" fmla="*/ 2147483646 w 60"/>
                <a:gd name="T3" fmla="*/ 2147483646 h 306"/>
                <a:gd name="T4" fmla="*/ 2147483646 w 60"/>
                <a:gd name="T5" fmla="*/ 2147483646 h 306"/>
                <a:gd name="T6" fmla="*/ 2147483646 w 60"/>
                <a:gd name="T7" fmla="*/ 2147483646 h 306"/>
                <a:gd name="T8" fmla="*/ 2147483646 w 60"/>
                <a:gd name="T9" fmla="*/ 2147483646 h 306"/>
                <a:gd name="T10" fmla="*/ 2147483646 w 60"/>
                <a:gd name="T11" fmla="*/ 2147483646 h 306"/>
                <a:gd name="T12" fmla="*/ 2147483646 w 60"/>
                <a:gd name="T13" fmla="*/ 2147483646 h 306"/>
                <a:gd name="T14" fmla="*/ 2147483646 w 60"/>
                <a:gd name="T15" fmla="*/ 2147483646 h 306"/>
                <a:gd name="T16" fmla="*/ 2147483646 w 60"/>
                <a:gd name="T17" fmla="*/ 2147483646 h 306"/>
                <a:gd name="T18" fmla="*/ 2147483646 w 60"/>
                <a:gd name="T19" fmla="*/ 2147483646 h 306"/>
                <a:gd name="T20" fmla="*/ 2147483646 w 60"/>
                <a:gd name="T21" fmla="*/ 2147483646 h 306"/>
                <a:gd name="T22" fmla="*/ 0 w 60"/>
                <a:gd name="T23" fmla="*/ 2147483646 h 306"/>
                <a:gd name="T24" fmla="*/ 0 w 60"/>
                <a:gd name="T25" fmla="*/ 2147483646 h 306"/>
                <a:gd name="T26" fmla="*/ 2147483646 w 60"/>
                <a:gd name="T27" fmla="*/ 2147483646 h 306"/>
                <a:gd name="T28" fmla="*/ 2147483646 w 60"/>
                <a:gd name="T29" fmla="*/ 2147483646 h 306"/>
                <a:gd name="T30" fmla="*/ 2147483646 w 60"/>
                <a:gd name="T31" fmla="*/ 2147483646 h 306"/>
                <a:gd name="T32" fmla="*/ 2147483646 w 60"/>
                <a:gd name="T33" fmla="*/ 2147483646 h 306"/>
                <a:gd name="T34" fmla="*/ 2147483646 w 60"/>
                <a:gd name="T35" fmla="*/ 2147483646 h 306"/>
                <a:gd name="T36" fmla="*/ 2147483646 w 60"/>
                <a:gd name="T37" fmla="*/ 2147483646 h 306"/>
                <a:gd name="T38" fmla="*/ 2147483646 w 60"/>
                <a:gd name="T39" fmla="*/ 2147483646 h 306"/>
                <a:gd name="T40" fmla="*/ 2147483646 w 60"/>
                <a:gd name="T41" fmla="*/ 2147483646 h 306"/>
                <a:gd name="T42" fmla="*/ 2147483646 w 60"/>
                <a:gd name="T43" fmla="*/ 2147483646 h 306"/>
                <a:gd name="T44" fmla="*/ 2147483646 w 60"/>
                <a:gd name="T45" fmla="*/ 2147483646 h 306"/>
                <a:gd name="T46" fmla="*/ 2147483646 w 60"/>
                <a:gd name="T47" fmla="*/ 2147483646 h 306"/>
                <a:gd name="T48" fmla="*/ 2147483646 w 60"/>
                <a:gd name="T49" fmla="*/ 2147483646 h 306"/>
                <a:gd name="T50" fmla="*/ 2147483646 w 60"/>
                <a:gd name="T51" fmla="*/ 2147483646 h 306"/>
                <a:gd name="T52" fmla="*/ 2147483646 w 60"/>
                <a:gd name="T53" fmla="*/ 2147483646 h 306"/>
                <a:gd name="T54" fmla="*/ 0 w 60"/>
                <a:gd name="T55" fmla="*/ 2147483646 h 306"/>
                <a:gd name="T56" fmla="*/ 0 w 60"/>
                <a:gd name="T57" fmla="*/ 2147483646 h 306"/>
                <a:gd name="T58" fmla="*/ 2147483646 w 60"/>
                <a:gd name="T59" fmla="*/ 2147483646 h 306"/>
                <a:gd name="T60" fmla="*/ 2147483646 w 60"/>
                <a:gd name="T61" fmla="*/ 2147483646 h 306"/>
                <a:gd name="T62" fmla="*/ 2147483646 w 60"/>
                <a:gd name="T63" fmla="*/ 2147483646 h 306"/>
                <a:gd name="T64" fmla="*/ 2147483646 w 60"/>
                <a:gd name="T65" fmla="*/ 2147483646 h 306"/>
                <a:gd name="T66" fmla="*/ 2147483646 w 60"/>
                <a:gd name="T67" fmla="*/ 2147483646 h 306"/>
                <a:gd name="T68" fmla="*/ 2147483646 w 60"/>
                <a:gd name="T69" fmla="*/ 2147483646 h 306"/>
                <a:gd name="T70" fmla="*/ 2147483646 w 60"/>
                <a:gd name="T71" fmla="*/ 2147483646 h 306"/>
                <a:gd name="T72" fmla="*/ 2147483646 w 60"/>
                <a:gd name="T73" fmla="*/ 2147483646 h 306"/>
                <a:gd name="T74" fmla="*/ 2147483646 w 60"/>
                <a:gd name="T75" fmla="*/ 2147483646 h 306"/>
                <a:gd name="T76" fmla="*/ 2147483646 w 60"/>
                <a:gd name="T77" fmla="*/ 2147483646 h 306"/>
                <a:gd name="T78" fmla="*/ 2147483646 w 60"/>
                <a:gd name="T79" fmla="*/ 2147483646 h 306"/>
                <a:gd name="T80" fmla="*/ 2147483646 w 60"/>
                <a:gd name="T81" fmla="*/ 2147483646 h 306"/>
                <a:gd name="T82" fmla="*/ 2147483646 w 60"/>
                <a:gd name="T83" fmla="*/ 2147483646 h 306"/>
                <a:gd name="T84" fmla="*/ 2147483646 w 60"/>
                <a:gd name="T85" fmla="*/ 2147483646 h 306"/>
                <a:gd name="T86" fmla="*/ 0 w 60"/>
                <a:gd name="T87" fmla="*/ 2147483646 h 306"/>
                <a:gd name="T88" fmla="*/ 0 w 60"/>
                <a:gd name="T89" fmla="*/ 2147483646 h 306"/>
                <a:gd name="T90" fmla="*/ 2147483646 w 60"/>
                <a:gd name="T91" fmla="*/ 2147483646 h 306"/>
                <a:gd name="T92" fmla="*/ 2147483646 w 60"/>
                <a:gd name="T93" fmla="*/ 2147483646 h 306"/>
                <a:gd name="T94" fmla="*/ 2147483646 w 60"/>
                <a:gd name="T95" fmla="*/ 2147483646 h 30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w 60"/>
                <a:gd name="T145" fmla="*/ 0 h 306"/>
                <a:gd name="T146" fmla="*/ 60 w 60"/>
                <a:gd name="T147" fmla="*/ 306 h 306"/>
              </a:gdLst>
              <a:ahLst/>
              <a:cxnLst>
                <a:cxn ang="T96">
                  <a:pos x="T0" y="T1"/>
                </a:cxn>
                <a:cxn ang="T97">
                  <a:pos x="T2" y="T3"/>
                </a:cxn>
                <a:cxn ang="T98">
                  <a:pos x="T4" y="T5"/>
                </a:cxn>
                <a:cxn ang="T99">
                  <a:pos x="T6" y="T7"/>
                </a:cxn>
                <a:cxn ang="T100">
                  <a:pos x="T8" y="T9"/>
                </a:cxn>
                <a:cxn ang="T101">
                  <a:pos x="T10" y="T11"/>
                </a:cxn>
                <a:cxn ang="T102">
                  <a:pos x="T12" y="T13"/>
                </a:cxn>
                <a:cxn ang="T103">
                  <a:pos x="T14" y="T15"/>
                </a:cxn>
                <a:cxn ang="T104">
                  <a:pos x="T16" y="T17"/>
                </a:cxn>
                <a:cxn ang="T105">
                  <a:pos x="T18" y="T19"/>
                </a:cxn>
                <a:cxn ang="T106">
                  <a:pos x="T20" y="T21"/>
                </a:cxn>
                <a:cxn ang="T107">
                  <a:pos x="T22" y="T23"/>
                </a:cxn>
                <a:cxn ang="T108">
                  <a:pos x="T24" y="T25"/>
                </a:cxn>
                <a:cxn ang="T109">
                  <a:pos x="T26" y="T27"/>
                </a:cxn>
                <a:cxn ang="T110">
                  <a:pos x="T28" y="T29"/>
                </a:cxn>
                <a:cxn ang="T111">
                  <a:pos x="T30" y="T31"/>
                </a:cxn>
                <a:cxn ang="T112">
                  <a:pos x="T32" y="T33"/>
                </a:cxn>
                <a:cxn ang="T113">
                  <a:pos x="T34" y="T35"/>
                </a:cxn>
                <a:cxn ang="T114">
                  <a:pos x="T36" y="T37"/>
                </a:cxn>
                <a:cxn ang="T115">
                  <a:pos x="T38" y="T39"/>
                </a:cxn>
                <a:cxn ang="T116">
                  <a:pos x="T40" y="T41"/>
                </a:cxn>
                <a:cxn ang="T117">
                  <a:pos x="T42" y="T43"/>
                </a:cxn>
                <a:cxn ang="T118">
                  <a:pos x="T44" y="T45"/>
                </a:cxn>
                <a:cxn ang="T119">
                  <a:pos x="T46" y="T47"/>
                </a:cxn>
                <a:cxn ang="T120">
                  <a:pos x="T48" y="T49"/>
                </a:cxn>
                <a:cxn ang="T121">
                  <a:pos x="T50" y="T51"/>
                </a:cxn>
                <a:cxn ang="T122">
                  <a:pos x="T52" y="T53"/>
                </a:cxn>
                <a:cxn ang="T123">
                  <a:pos x="T54" y="T55"/>
                </a:cxn>
                <a:cxn ang="T124">
                  <a:pos x="T56" y="T57"/>
                </a:cxn>
                <a:cxn ang="T125">
                  <a:pos x="T58" y="T59"/>
                </a:cxn>
                <a:cxn ang="T126">
                  <a:pos x="T60" y="T61"/>
                </a:cxn>
                <a:cxn ang="T127">
                  <a:pos x="T62" y="T63"/>
                </a:cxn>
                <a:cxn ang="T128">
                  <a:pos x="T64" y="T65"/>
                </a:cxn>
                <a:cxn ang="T129">
                  <a:pos x="T66" y="T67"/>
                </a:cxn>
                <a:cxn ang="T130">
                  <a:pos x="T68" y="T69"/>
                </a:cxn>
                <a:cxn ang="T131">
                  <a:pos x="T70" y="T71"/>
                </a:cxn>
                <a:cxn ang="T132">
                  <a:pos x="T72" y="T73"/>
                </a:cxn>
                <a:cxn ang="T133">
                  <a:pos x="T74" y="T75"/>
                </a:cxn>
                <a:cxn ang="T134">
                  <a:pos x="T76" y="T77"/>
                </a:cxn>
                <a:cxn ang="T135">
                  <a:pos x="T78" y="T79"/>
                </a:cxn>
                <a:cxn ang="T136">
                  <a:pos x="T80" y="T81"/>
                </a:cxn>
                <a:cxn ang="T137">
                  <a:pos x="T82" y="T83"/>
                </a:cxn>
                <a:cxn ang="T138">
                  <a:pos x="T84" y="T85"/>
                </a:cxn>
                <a:cxn ang="T139">
                  <a:pos x="T86" y="T87"/>
                </a:cxn>
                <a:cxn ang="T140">
                  <a:pos x="T88" y="T89"/>
                </a:cxn>
                <a:cxn ang="T141">
                  <a:pos x="T90" y="T91"/>
                </a:cxn>
                <a:cxn ang="T142">
                  <a:pos x="T92" y="T93"/>
                </a:cxn>
                <a:cxn ang="T143">
                  <a:pos x="T94" y="T95"/>
                </a:cxn>
              </a:cxnLst>
              <a:rect l="T144" t="T145" r="T146" b="T147"/>
              <a:pathLst>
                <a:path w="60" h="306">
                  <a:moveTo>
                    <a:pt x="30" y="306"/>
                  </a:moveTo>
                  <a:lnTo>
                    <a:pt x="37" y="302"/>
                  </a:lnTo>
                  <a:lnTo>
                    <a:pt x="43" y="298"/>
                  </a:lnTo>
                  <a:lnTo>
                    <a:pt x="48" y="295"/>
                  </a:lnTo>
                  <a:lnTo>
                    <a:pt x="53" y="292"/>
                  </a:lnTo>
                  <a:lnTo>
                    <a:pt x="56" y="289"/>
                  </a:lnTo>
                  <a:lnTo>
                    <a:pt x="58" y="286"/>
                  </a:lnTo>
                  <a:lnTo>
                    <a:pt x="60" y="283"/>
                  </a:lnTo>
                  <a:lnTo>
                    <a:pt x="60" y="281"/>
                  </a:lnTo>
                  <a:lnTo>
                    <a:pt x="60" y="278"/>
                  </a:lnTo>
                  <a:lnTo>
                    <a:pt x="58" y="275"/>
                  </a:lnTo>
                  <a:lnTo>
                    <a:pt x="56" y="273"/>
                  </a:lnTo>
                  <a:lnTo>
                    <a:pt x="53" y="270"/>
                  </a:lnTo>
                  <a:lnTo>
                    <a:pt x="48" y="267"/>
                  </a:lnTo>
                  <a:lnTo>
                    <a:pt x="43" y="263"/>
                  </a:lnTo>
                  <a:lnTo>
                    <a:pt x="37" y="259"/>
                  </a:lnTo>
                  <a:lnTo>
                    <a:pt x="30" y="255"/>
                  </a:lnTo>
                  <a:lnTo>
                    <a:pt x="23" y="251"/>
                  </a:lnTo>
                  <a:lnTo>
                    <a:pt x="17" y="247"/>
                  </a:lnTo>
                  <a:lnTo>
                    <a:pt x="12" y="244"/>
                  </a:lnTo>
                  <a:lnTo>
                    <a:pt x="8" y="241"/>
                  </a:lnTo>
                  <a:lnTo>
                    <a:pt x="4" y="238"/>
                  </a:lnTo>
                  <a:lnTo>
                    <a:pt x="2" y="235"/>
                  </a:lnTo>
                  <a:lnTo>
                    <a:pt x="0" y="232"/>
                  </a:lnTo>
                  <a:lnTo>
                    <a:pt x="0" y="230"/>
                  </a:lnTo>
                  <a:lnTo>
                    <a:pt x="0" y="227"/>
                  </a:lnTo>
                  <a:lnTo>
                    <a:pt x="2" y="224"/>
                  </a:lnTo>
                  <a:lnTo>
                    <a:pt x="4" y="222"/>
                  </a:lnTo>
                  <a:lnTo>
                    <a:pt x="8" y="219"/>
                  </a:lnTo>
                  <a:lnTo>
                    <a:pt x="12" y="215"/>
                  </a:lnTo>
                  <a:lnTo>
                    <a:pt x="17" y="212"/>
                  </a:lnTo>
                  <a:lnTo>
                    <a:pt x="23" y="208"/>
                  </a:lnTo>
                  <a:lnTo>
                    <a:pt x="30" y="204"/>
                  </a:lnTo>
                  <a:lnTo>
                    <a:pt x="37" y="200"/>
                  </a:lnTo>
                  <a:lnTo>
                    <a:pt x="43" y="196"/>
                  </a:lnTo>
                  <a:lnTo>
                    <a:pt x="48" y="193"/>
                  </a:lnTo>
                  <a:lnTo>
                    <a:pt x="53" y="190"/>
                  </a:lnTo>
                  <a:lnTo>
                    <a:pt x="56" y="187"/>
                  </a:lnTo>
                  <a:lnTo>
                    <a:pt x="58" y="184"/>
                  </a:lnTo>
                  <a:lnTo>
                    <a:pt x="60" y="181"/>
                  </a:lnTo>
                  <a:lnTo>
                    <a:pt x="60" y="179"/>
                  </a:lnTo>
                  <a:lnTo>
                    <a:pt x="60" y="176"/>
                  </a:lnTo>
                  <a:lnTo>
                    <a:pt x="58" y="173"/>
                  </a:lnTo>
                  <a:lnTo>
                    <a:pt x="56" y="170"/>
                  </a:lnTo>
                  <a:lnTo>
                    <a:pt x="53" y="167"/>
                  </a:lnTo>
                  <a:lnTo>
                    <a:pt x="48" y="164"/>
                  </a:lnTo>
                  <a:lnTo>
                    <a:pt x="43" y="161"/>
                  </a:lnTo>
                  <a:lnTo>
                    <a:pt x="37" y="157"/>
                  </a:lnTo>
                  <a:lnTo>
                    <a:pt x="30" y="153"/>
                  </a:lnTo>
                  <a:lnTo>
                    <a:pt x="23" y="149"/>
                  </a:lnTo>
                  <a:lnTo>
                    <a:pt x="17" y="145"/>
                  </a:lnTo>
                  <a:lnTo>
                    <a:pt x="12" y="142"/>
                  </a:lnTo>
                  <a:lnTo>
                    <a:pt x="8" y="139"/>
                  </a:lnTo>
                  <a:lnTo>
                    <a:pt x="4" y="136"/>
                  </a:lnTo>
                  <a:lnTo>
                    <a:pt x="2" y="133"/>
                  </a:lnTo>
                  <a:lnTo>
                    <a:pt x="0" y="130"/>
                  </a:lnTo>
                  <a:lnTo>
                    <a:pt x="0" y="127"/>
                  </a:lnTo>
                  <a:lnTo>
                    <a:pt x="0" y="125"/>
                  </a:lnTo>
                  <a:lnTo>
                    <a:pt x="2" y="122"/>
                  </a:lnTo>
                  <a:lnTo>
                    <a:pt x="4" y="119"/>
                  </a:lnTo>
                  <a:lnTo>
                    <a:pt x="8" y="116"/>
                  </a:lnTo>
                  <a:lnTo>
                    <a:pt x="12" y="113"/>
                  </a:lnTo>
                  <a:lnTo>
                    <a:pt x="17" y="110"/>
                  </a:lnTo>
                  <a:lnTo>
                    <a:pt x="23" y="106"/>
                  </a:lnTo>
                  <a:lnTo>
                    <a:pt x="30" y="102"/>
                  </a:lnTo>
                  <a:lnTo>
                    <a:pt x="37" y="98"/>
                  </a:lnTo>
                  <a:lnTo>
                    <a:pt x="43" y="94"/>
                  </a:lnTo>
                  <a:lnTo>
                    <a:pt x="48" y="91"/>
                  </a:lnTo>
                  <a:lnTo>
                    <a:pt x="53" y="87"/>
                  </a:lnTo>
                  <a:lnTo>
                    <a:pt x="56" y="84"/>
                  </a:lnTo>
                  <a:lnTo>
                    <a:pt x="58" y="82"/>
                  </a:lnTo>
                  <a:lnTo>
                    <a:pt x="60" y="79"/>
                  </a:lnTo>
                  <a:lnTo>
                    <a:pt x="60" y="76"/>
                  </a:lnTo>
                  <a:lnTo>
                    <a:pt x="60" y="74"/>
                  </a:lnTo>
                  <a:lnTo>
                    <a:pt x="58" y="71"/>
                  </a:lnTo>
                  <a:lnTo>
                    <a:pt x="56" y="68"/>
                  </a:lnTo>
                  <a:lnTo>
                    <a:pt x="53" y="65"/>
                  </a:lnTo>
                  <a:lnTo>
                    <a:pt x="48" y="62"/>
                  </a:lnTo>
                  <a:lnTo>
                    <a:pt x="43" y="59"/>
                  </a:lnTo>
                  <a:lnTo>
                    <a:pt x="37" y="55"/>
                  </a:lnTo>
                  <a:lnTo>
                    <a:pt x="30" y="51"/>
                  </a:lnTo>
                  <a:lnTo>
                    <a:pt x="23" y="47"/>
                  </a:lnTo>
                  <a:lnTo>
                    <a:pt x="17" y="43"/>
                  </a:lnTo>
                  <a:lnTo>
                    <a:pt x="12" y="39"/>
                  </a:lnTo>
                  <a:lnTo>
                    <a:pt x="8" y="36"/>
                  </a:lnTo>
                  <a:lnTo>
                    <a:pt x="4" y="33"/>
                  </a:lnTo>
                  <a:lnTo>
                    <a:pt x="2" y="31"/>
                  </a:lnTo>
                  <a:lnTo>
                    <a:pt x="0" y="28"/>
                  </a:lnTo>
                  <a:lnTo>
                    <a:pt x="0" y="25"/>
                  </a:lnTo>
                  <a:lnTo>
                    <a:pt x="0" y="23"/>
                  </a:lnTo>
                  <a:lnTo>
                    <a:pt x="2" y="20"/>
                  </a:lnTo>
                  <a:lnTo>
                    <a:pt x="4" y="17"/>
                  </a:lnTo>
                  <a:lnTo>
                    <a:pt x="8" y="14"/>
                  </a:lnTo>
                  <a:lnTo>
                    <a:pt x="12" y="11"/>
                  </a:lnTo>
                  <a:lnTo>
                    <a:pt x="17" y="8"/>
                  </a:lnTo>
                  <a:lnTo>
                    <a:pt x="23" y="4"/>
                  </a:lnTo>
                  <a:lnTo>
                    <a:pt x="30" y="0"/>
                  </a:lnTo>
                </a:path>
              </a:pathLst>
            </a:custGeom>
            <a:noFill/>
            <a:ln w="19050">
              <a:solidFill>
                <a:srgbClr val="C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>
                <a:solidFill>
                  <a:srgbClr val="C00000"/>
                </a:solidFill>
                <a:latin typeface="+mj-lt"/>
              </a:endParaRPr>
            </a:p>
          </p:txBody>
        </p:sp>
        <p:sp>
          <p:nvSpPr>
            <p:cNvPr id="5166" name="Freeform 203">
              <a:extLst>
                <a:ext uri="{FF2B5EF4-FFF2-40B4-BE49-F238E27FC236}">
                  <a16:creationId xmlns:a16="http://schemas.microsoft.com/office/drawing/2014/main" id="{4004796E-B9D3-498A-BBB4-709D461D1219}"/>
                </a:ext>
              </a:extLst>
            </p:cNvPr>
            <p:cNvSpPr>
              <a:spLocks/>
            </p:cNvSpPr>
            <p:nvPr/>
          </p:nvSpPr>
          <p:spPr bwMode="auto">
            <a:xfrm rot="-5400000">
              <a:off x="6320032" y="3865221"/>
              <a:ext cx="1258888" cy="84137"/>
            </a:xfrm>
            <a:custGeom>
              <a:avLst/>
              <a:gdLst>
                <a:gd name="T0" fmla="*/ 2147483646 w 893"/>
                <a:gd name="T1" fmla="*/ 2147483646 h 60"/>
                <a:gd name="T2" fmla="*/ 2147483646 w 893"/>
                <a:gd name="T3" fmla="*/ 2147483646 h 60"/>
                <a:gd name="T4" fmla="*/ 2147483646 w 893"/>
                <a:gd name="T5" fmla="*/ 2147483646 h 60"/>
                <a:gd name="T6" fmla="*/ 2147483646 w 893"/>
                <a:gd name="T7" fmla="*/ 2147483646 h 60"/>
                <a:gd name="T8" fmla="*/ 2147483646 w 893"/>
                <a:gd name="T9" fmla="*/ 0 h 60"/>
                <a:gd name="T10" fmla="*/ 2147483646 w 893"/>
                <a:gd name="T11" fmla="*/ 2147483646 h 60"/>
                <a:gd name="T12" fmla="*/ 2147483646 w 893"/>
                <a:gd name="T13" fmla="*/ 2147483646 h 60"/>
                <a:gd name="T14" fmla="*/ 2147483646 w 893"/>
                <a:gd name="T15" fmla="*/ 2147483646 h 60"/>
                <a:gd name="T16" fmla="*/ 2147483646 w 893"/>
                <a:gd name="T17" fmla="*/ 2147483646 h 60"/>
                <a:gd name="T18" fmla="*/ 2147483646 w 893"/>
                <a:gd name="T19" fmla="*/ 2147483646 h 60"/>
                <a:gd name="T20" fmla="*/ 2147483646 w 893"/>
                <a:gd name="T21" fmla="*/ 2147483646 h 60"/>
                <a:gd name="T22" fmla="*/ 2147483646 w 893"/>
                <a:gd name="T23" fmla="*/ 2147483646 h 60"/>
                <a:gd name="T24" fmla="*/ 2147483646 w 893"/>
                <a:gd name="T25" fmla="*/ 2147483646 h 60"/>
                <a:gd name="T26" fmla="*/ 2147483646 w 893"/>
                <a:gd name="T27" fmla="*/ 2147483646 h 60"/>
                <a:gd name="T28" fmla="*/ 2147483646 w 893"/>
                <a:gd name="T29" fmla="*/ 2147483646 h 60"/>
                <a:gd name="T30" fmla="*/ 2147483646 w 893"/>
                <a:gd name="T31" fmla="*/ 2147483646 h 60"/>
                <a:gd name="T32" fmla="*/ 2147483646 w 893"/>
                <a:gd name="T33" fmla="*/ 2147483646 h 60"/>
                <a:gd name="T34" fmla="*/ 2147483646 w 893"/>
                <a:gd name="T35" fmla="*/ 0 h 60"/>
                <a:gd name="T36" fmla="*/ 2147483646 w 893"/>
                <a:gd name="T37" fmla="*/ 2147483646 h 60"/>
                <a:gd name="T38" fmla="*/ 2147483646 w 893"/>
                <a:gd name="T39" fmla="*/ 2147483646 h 60"/>
                <a:gd name="T40" fmla="*/ 2147483646 w 893"/>
                <a:gd name="T41" fmla="*/ 2147483646 h 60"/>
                <a:gd name="T42" fmla="*/ 2147483646 w 893"/>
                <a:gd name="T43" fmla="*/ 2147483646 h 60"/>
                <a:gd name="T44" fmla="*/ 2147483646 w 893"/>
                <a:gd name="T45" fmla="*/ 2147483646 h 60"/>
                <a:gd name="T46" fmla="*/ 2147483646 w 893"/>
                <a:gd name="T47" fmla="*/ 0 h 60"/>
                <a:gd name="T48" fmla="*/ 2147483646 w 893"/>
                <a:gd name="T49" fmla="*/ 2147483646 h 60"/>
                <a:gd name="T50" fmla="*/ 2147483646 w 893"/>
                <a:gd name="T51" fmla="*/ 2147483646 h 60"/>
                <a:gd name="T52" fmla="*/ 2147483646 w 893"/>
                <a:gd name="T53" fmla="*/ 2147483646 h 60"/>
                <a:gd name="T54" fmla="*/ 2147483646 w 893"/>
                <a:gd name="T55" fmla="*/ 2147483646 h 60"/>
                <a:gd name="T56" fmla="*/ 2147483646 w 893"/>
                <a:gd name="T57" fmla="*/ 2147483646 h 60"/>
                <a:gd name="T58" fmla="*/ 2147483646 w 893"/>
                <a:gd name="T59" fmla="*/ 2147483646 h 60"/>
                <a:gd name="T60" fmla="*/ 2147483646 w 893"/>
                <a:gd name="T61" fmla="*/ 2147483646 h 60"/>
                <a:gd name="T62" fmla="*/ 2147483646 w 893"/>
                <a:gd name="T63" fmla="*/ 2147483646 h 60"/>
                <a:gd name="T64" fmla="*/ 2147483646 w 893"/>
                <a:gd name="T65" fmla="*/ 2147483646 h 60"/>
                <a:gd name="T66" fmla="*/ 2147483646 w 893"/>
                <a:gd name="T67" fmla="*/ 2147483646 h 60"/>
                <a:gd name="T68" fmla="*/ 2147483646 w 893"/>
                <a:gd name="T69" fmla="*/ 2147483646 h 60"/>
                <a:gd name="T70" fmla="*/ 2147483646 w 893"/>
                <a:gd name="T71" fmla="*/ 2147483646 h 60"/>
                <a:gd name="T72" fmla="*/ 2147483646 w 893"/>
                <a:gd name="T73" fmla="*/ 0 h 60"/>
                <a:gd name="T74" fmla="*/ 2147483646 w 893"/>
                <a:gd name="T75" fmla="*/ 2147483646 h 60"/>
                <a:gd name="T76" fmla="*/ 2147483646 w 893"/>
                <a:gd name="T77" fmla="*/ 2147483646 h 60"/>
                <a:gd name="T78" fmla="*/ 2147483646 w 893"/>
                <a:gd name="T79" fmla="*/ 2147483646 h 60"/>
                <a:gd name="T80" fmla="*/ 2147483646 w 893"/>
                <a:gd name="T81" fmla="*/ 2147483646 h 60"/>
                <a:gd name="T82" fmla="*/ 2147483646 w 893"/>
                <a:gd name="T83" fmla="*/ 2147483646 h 60"/>
                <a:gd name="T84" fmla="*/ 2147483646 w 893"/>
                <a:gd name="T85" fmla="*/ 2147483646 h 60"/>
                <a:gd name="T86" fmla="*/ 2147483646 w 893"/>
                <a:gd name="T87" fmla="*/ 2147483646 h 60"/>
                <a:gd name="T88" fmla="*/ 2147483646 w 893"/>
                <a:gd name="T89" fmla="*/ 2147483646 h 60"/>
                <a:gd name="T90" fmla="*/ 2147483646 w 893"/>
                <a:gd name="T91" fmla="*/ 2147483646 h 60"/>
                <a:gd name="T92" fmla="*/ 2147483646 w 893"/>
                <a:gd name="T93" fmla="*/ 2147483646 h 60"/>
                <a:gd name="T94" fmla="*/ 2147483646 w 893"/>
                <a:gd name="T95" fmla="*/ 2147483646 h 60"/>
                <a:gd name="T96" fmla="*/ 2147483646 w 893"/>
                <a:gd name="T97" fmla="*/ 2147483646 h 60"/>
                <a:gd name="T98" fmla="*/ 2147483646 w 893"/>
                <a:gd name="T99" fmla="*/ 0 h 60"/>
                <a:gd name="T100" fmla="*/ 2147483646 w 893"/>
                <a:gd name="T101" fmla="*/ 2147483646 h 60"/>
                <a:gd name="T102" fmla="*/ 2147483646 w 893"/>
                <a:gd name="T103" fmla="*/ 2147483646 h 60"/>
                <a:gd name="T104" fmla="*/ 2147483646 w 893"/>
                <a:gd name="T105" fmla="*/ 2147483646 h 60"/>
                <a:gd name="T106" fmla="*/ 2147483646 w 893"/>
                <a:gd name="T107" fmla="*/ 2147483646 h 60"/>
                <a:gd name="T108" fmla="*/ 2147483646 w 893"/>
                <a:gd name="T109" fmla="*/ 2147483646 h 60"/>
                <a:gd name="T110" fmla="*/ 2147483646 w 893"/>
                <a:gd name="T111" fmla="*/ 0 h 60"/>
                <a:gd name="T112" fmla="*/ 2147483646 w 893"/>
                <a:gd name="T113" fmla="*/ 2147483646 h 60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w 893"/>
                <a:gd name="T172" fmla="*/ 0 h 60"/>
                <a:gd name="T173" fmla="*/ 893 w 893"/>
                <a:gd name="T174" fmla="*/ 60 h 60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T171" t="T172" r="T173" b="T174"/>
              <a:pathLst>
                <a:path w="893" h="60">
                  <a:moveTo>
                    <a:pt x="0" y="30"/>
                  </a:moveTo>
                  <a:lnTo>
                    <a:pt x="4" y="37"/>
                  </a:lnTo>
                  <a:lnTo>
                    <a:pt x="8" y="43"/>
                  </a:lnTo>
                  <a:lnTo>
                    <a:pt x="11" y="48"/>
                  </a:lnTo>
                  <a:lnTo>
                    <a:pt x="14" y="52"/>
                  </a:lnTo>
                  <a:lnTo>
                    <a:pt x="17" y="55"/>
                  </a:lnTo>
                  <a:lnTo>
                    <a:pt x="20" y="58"/>
                  </a:lnTo>
                  <a:lnTo>
                    <a:pt x="22" y="59"/>
                  </a:lnTo>
                  <a:lnTo>
                    <a:pt x="25" y="60"/>
                  </a:lnTo>
                  <a:lnTo>
                    <a:pt x="27" y="59"/>
                  </a:lnTo>
                  <a:lnTo>
                    <a:pt x="30" y="58"/>
                  </a:lnTo>
                  <a:lnTo>
                    <a:pt x="33" y="55"/>
                  </a:lnTo>
                  <a:lnTo>
                    <a:pt x="36" y="52"/>
                  </a:lnTo>
                  <a:lnTo>
                    <a:pt x="39" y="48"/>
                  </a:lnTo>
                  <a:lnTo>
                    <a:pt x="42" y="43"/>
                  </a:lnTo>
                  <a:lnTo>
                    <a:pt x="46" y="37"/>
                  </a:lnTo>
                  <a:lnTo>
                    <a:pt x="50" y="30"/>
                  </a:lnTo>
                  <a:lnTo>
                    <a:pt x="54" y="23"/>
                  </a:lnTo>
                  <a:lnTo>
                    <a:pt x="57" y="17"/>
                  </a:lnTo>
                  <a:lnTo>
                    <a:pt x="61" y="11"/>
                  </a:lnTo>
                  <a:lnTo>
                    <a:pt x="64" y="7"/>
                  </a:lnTo>
                  <a:lnTo>
                    <a:pt x="67" y="4"/>
                  </a:lnTo>
                  <a:lnTo>
                    <a:pt x="69" y="2"/>
                  </a:lnTo>
                  <a:lnTo>
                    <a:pt x="72" y="0"/>
                  </a:lnTo>
                  <a:lnTo>
                    <a:pt x="74" y="0"/>
                  </a:lnTo>
                  <a:lnTo>
                    <a:pt x="77" y="0"/>
                  </a:lnTo>
                  <a:lnTo>
                    <a:pt x="80" y="2"/>
                  </a:lnTo>
                  <a:lnTo>
                    <a:pt x="82" y="4"/>
                  </a:lnTo>
                  <a:lnTo>
                    <a:pt x="85" y="7"/>
                  </a:lnTo>
                  <a:lnTo>
                    <a:pt x="88" y="11"/>
                  </a:lnTo>
                  <a:lnTo>
                    <a:pt x="92" y="17"/>
                  </a:lnTo>
                  <a:lnTo>
                    <a:pt x="95" y="23"/>
                  </a:lnTo>
                  <a:lnTo>
                    <a:pt x="99" y="30"/>
                  </a:lnTo>
                  <a:lnTo>
                    <a:pt x="103" y="37"/>
                  </a:lnTo>
                  <a:lnTo>
                    <a:pt x="107" y="43"/>
                  </a:lnTo>
                  <a:lnTo>
                    <a:pt x="110" y="48"/>
                  </a:lnTo>
                  <a:lnTo>
                    <a:pt x="113" y="52"/>
                  </a:lnTo>
                  <a:lnTo>
                    <a:pt x="116" y="55"/>
                  </a:lnTo>
                  <a:lnTo>
                    <a:pt x="119" y="58"/>
                  </a:lnTo>
                  <a:lnTo>
                    <a:pt x="122" y="59"/>
                  </a:lnTo>
                  <a:lnTo>
                    <a:pt x="124" y="60"/>
                  </a:lnTo>
                  <a:lnTo>
                    <a:pt x="127" y="59"/>
                  </a:lnTo>
                  <a:lnTo>
                    <a:pt x="129" y="58"/>
                  </a:lnTo>
                  <a:lnTo>
                    <a:pt x="132" y="55"/>
                  </a:lnTo>
                  <a:lnTo>
                    <a:pt x="135" y="52"/>
                  </a:lnTo>
                  <a:lnTo>
                    <a:pt x="138" y="48"/>
                  </a:lnTo>
                  <a:lnTo>
                    <a:pt x="141" y="43"/>
                  </a:lnTo>
                  <a:lnTo>
                    <a:pt x="145" y="37"/>
                  </a:lnTo>
                  <a:lnTo>
                    <a:pt x="149" y="30"/>
                  </a:lnTo>
                  <a:lnTo>
                    <a:pt x="153" y="23"/>
                  </a:lnTo>
                  <a:lnTo>
                    <a:pt x="157" y="17"/>
                  </a:lnTo>
                  <a:lnTo>
                    <a:pt x="160" y="11"/>
                  </a:lnTo>
                  <a:lnTo>
                    <a:pt x="163" y="7"/>
                  </a:lnTo>
                  <a:lnTo>
                    <a:pt x="166" y="4"/>
                  </a:lnTo>
                  <a:lnTo>
                    <a:pt x="169" y="2"/>
                  </a:lnTo>
                  <a:lnTo>
                    <a:pt x="171" y="0"/>
                  </a:lnTo>
                  <a:lnTo>
                    <a:pt x="174" y="0"/>
                  </a:lnTo>
                  <a:lnTo>
                    <a:pt x="176" y="0"/>
                  </a:lnTo>
                  <a:lnTo>
                    <a:pt x="179" y="2"/>
                  </a:lnTo>
                  <a:lnTo>
                    <a:pt x="182" y="4"/>
                  </a:lnTo>
                  <a:lnTo>
                    <a:pt x="184" y="7"/>
                  </a:lnTo>
                  <a:lnTo>
                    <a:pt x="188" y="11"/>
                  </a:lnTo>
                  <a:lnTo>
                    <a:pt x="191" y="17"/>
                  </a:lnTo>
                  <a:lnTo>
                    <a:pt x="195" y="23"/>
                  </a:lnTo>
                  <a:lnTo>
                    <a:pt x="199" y="30"/>
                  </a:lnTo>
                  <a:lnTo>
                    <a:pt x="203" y="37"/>
                  </a:lnTo>
                  <a:lnTo>
                    <a:pt x="206" y="43"/>
                  </a:lnTo>
                  <a:lnTo>
                    <a:pt x="209" y="48"/>
                  </a:lnTo>
                  <a:lnTo>
                    <a:pt x="213" y="52"/>
                  </a:lnTo>
                  <a:lnTo>
                    <a:pt x="215" y="55"/>
                  </a:lnTo>
                  <a:lnTo>
                    <a:pt x="218" y="58"/>
                  </a:lnTo>
                  <a:lnTo>
                    <a:pt x="221" y="59"/>
                  </a:lnTo>
                  <a:lnTo>
                    <a:pt x="223" y="60"/>
                  </a:lnTo>
                  <a:lnTo>
                    <a:pt x="226" y="59"/>
                  </a:lnTo>
                  <a:lnTo>
                    <a:pt x="229" y="58"/>
                  </a:lnTo>
                  <a:lnTo>
                    <a:pt x="231" y="55"/>
                  </a:lnTo>
                  <a:lnTo>
                    <a:pt x="234" y="52"/>
                  </a:lnTo>
                  <a:lnTo>
                    <a:pt x="237" y="48"/>
                  </a:lnTo>
                  <a:lnTo>
                    <a:pt x="241" y="43"/>
                  </a:lnTo>
                  <a:lnTo>
                    <a:pt x="244" y="37"/>
                  </a:lnTo>
                  <a:lnTo>
                    <a:pt x="248" y="30"/>
                  </a:lnTo>
                  <a:lnTo>
                    <a:pt x="252" y="23"/>
                  </a:lnTo>
                  <a:lnTo>
                    <a:pt x="256" y="17"/>
                  </a:lnTo>
                  <a:lnTo>
                    <a:pt x="259" y="11"/>
                  </a:lnTo>
                  <a:lnTo>
                    <a:pt x="262" y="7"/>
                  </a:lnTo>
                  <a:lnTo>
                    <a:pt x="265" y="4"/>
                  </a:lnTo>
                  <a:lnTo>
                    <a:pt x="268" y="2"/>
                  </a:lnTo>
                  <a:lnTo>
                    <a:pt x="270" y="0"/>
                  </a:lnTo>
                  <a:lnTo>
                    <a:pt x="273" y="0"/>
                  </a:lnTo>
                  <a:lnTo>
                    <a:pt x="276" y="0"/>
                  </a:lnTo>
                  <a:lnTo>
                    <a:pt x="278" y="2"/>
                  </a:lnTo>
                  <a:lnTo>
                    <a:pt x="281" y="4"/>
                  </a:lnTo>
                  <a:lnTo>
                    <a:pt x="284" y="7"/>
                  </a:lnTo>
                  <a:lnTo>
                    <a:pt x="287" y="11"/>
                  </a:lnTo>
                  <a:lnTo>
                    <a:pt x="290" y="17"/>
                  </a:lnTo>
                  <a:lnTo>
                    <a:pt x="294" y="23"/>
                  </a:lnTo>
                  <a:lnTo>
                    <a:pt x="298" y="30"/>
                  </a:lnTo>
                  <a:lnTo>
                    <a:pt x="302" y="37"/>
                  </a:lnTo>
                  <a:lnTo>
                    <a:pt x="305" y="43"/>
                  </a:lnTo>
                  <a:lnTo>
                    <a:pt x="309" y="48"/>
                  </a:lnTo>
                  <a:lnTo>
                    <a:pt x="312" y="52"/>
                  </a:lnTo>
                  <a:lnTo>
                    <a:pt x="315" y="55"/>
                  </a:lnTo>
                  <a:lnTo>
                    <a:pt x="317" y="58"/>
                  </a:lnTo>
                  <a:lnTo>
                    <a:pt x="320" y="59"/>
                  </a:lnTo>
                  <a:lnTo>
                    <a:pt x="323" y="60"/>
                  </a:lnTo>
                  <a:lnTo>
                    <a:pt x="325" y="59"/>
                  </a:lnTo>
                  <a:lnTo>
                    <a:pt x="328" y="58"/>
                  </a:lnTo>
                  <a:lnTo>
                    <a:pt x="330" y="55"/>
                  </a:lnTo>
                  <a:lnTo>
                    <a:pt x="333" y="52"/>
                  </a:lnTo>
                  <a:lnTo>
                    <a:pt x="336" y="48"/>
                  </a:lnTo>
                  <a:lnTo>
                    <a:pt x="340" y="43"/>
                  </a:lnTo>
                  <a:lnTo>
                    <a:pt x="343" y="37"/>
                  </a:lnTo>
                  <a:lnTo>
                    <a:pt x="347" y="30"/>
                  </a:lnTo>
                  <a:lnTo>
                    <a:pt x="351" y="23"/>
                  </a:lnTo>
                  <a:lnTo>
                    <a:pt x="355" y="17"/>
                  </a:lnTo>
                  <a:lnTo>
                    <a:pt x="358" y="11"/>
                  </a:lnTo>
                  <a:lnTo>
                    <a:pt x="361" y="7"/>
                  </a:lnTo>
                  <a:lnTo>
                    <a:pt x="364" y="4"/>
                  </a:lnTo>
                  <a:lnTo>
                    <a:pt x="367" y="2"/>
                  </a:lnTo>
                  <a:lnTo>
                    <a:pt x="370" y="0"/>
                  </a:lnTo>
                  <a:lnTo>
                    <a:pt x="372" y="0"/>
                  </a:lnTo>
                  <a:lnTo>
                    <a:pt x="375" y="0"/>
                  </a:lnTo>
                  <a:lnTo>
                    <a:pt x="377" y="2"/>
                  </a:lnTo>
                  <a:lnTo>
                    <a:pt x="380" y="4"/>
                  </a:lnTo>
                  <a:lnTo>
                    <a:pt x="383" y="7"/>
                  </a:lnTo>
                  <a:lnTo>
                    <a:pt x="386" y="11"/>
                  </a:lnTo>
                  <a:lnTo>
                    <a:pt x="389" y="17"/>
                  </a:lnTo>
                  <a:lnTo>
                    <a:pt x="393" y="23"/>
                  </a:lnTo>
                  <a:lnTo>
                    <a:pt x="397" y="30"/>
                  </a:lnTo>
                  <a:lnTo>
                    <a:pt x="401" y="37"/>
                  </a:lnTo>
                  <a:lnTo>
                    <a:pt x="405" y="43"/>
                  </a:lnTo>
                  <a:lnTo>
                    <a:pt x="408" y="48"/>
                  </a:lnTo>
                  <a:lnTo>
                    <a:pt x="411" y="52"/>
                  </a:lnTo>
                  <a:lnTo>
                    <a:pt x="414" y="55"/>
                  </a:lnTo>
                  <a:lnTo>
                    <a:pt x="417" y="58"/>
                  </a:lnTo>
                  <a:lnTo>
                    <a:pt x="419" y="59"/>
                  </a:lnTo>
                  <a:lnTo>
                    <a:pt x="422" y="60"/>
                  </a:lnTo>
                  <a:lnTo>
                    <a:pt x="424" y="59"/>
                  </a:lnTo>
                  <a:lnTo>
                    <a:pt x="427" y="58"/>
                  </a:lnTo>
                  <a:lnTo>
                    <a:pt x="430" y="55"/>
                  </a:lnTo>
                  <a:lnTo>
                    <a:pt x="433" y="52"/>
                  </a:lnTo>
                  <a:lnTo>
                    <a:pt x="436" y="48"/>
                  </a:lnTo>
                  <a:lnTo>
                    <a:pt x="439" y="43"/>
                  </a:lnTo>
                  <a:lnTo>
                    <a:pt x="443" y="37"/>
                  </a:lnTo>
                  <a:lnTo>
                    <a:pt x="447" y="30"/>
                  </a:lnTo>
                  <a:lnTo>
                    <a:pt x="451" y="23"/>
                  </a:lnTo>
                  <a:lnTo>
                    <a:pt x="454" y="17"/>
                  </a:lnTo>
                  <a:lnTo>
                    <a:pt x="458" y="11"/>
                  </a:lnTo>
                  <a:lnTo>
                    <a:pt x="461" y="7"/>
                  </a:lnTo>
                  <a:lnTo>
                    <a:pt x="464" y="4"/>
                  </a:lnTo>
                  <a:lnTo>
                    <a:pt x="466" y="2"/>
                  </a:lnTo>
                  <a:lnTo>
                    <a:pt x="469" y="0"/>
                  </a:lnTo>
                  <a:lnTo>
                    <a:pt x="471" y="0"/>
                  </a:lnTo>
                  <a:lnTo>
                    <a:pt x="474" y="0"/>
                  </a:lnTo>
                  <a:lnTo>
                    <a:pt x="477" y="2"/>
                  </a:lnTo>
                  <a:lnTo>
                    <a:pt x="479" y="4"/>
                  </a:lnTo>
                  <a:lnTo>
                    <a:pt x="482" y="7"/>
                  </a:lnTo>
                  <a:lnTo>
                    <a:pt x="485" y="11"/>
                  </a:lnTo>
                  <a:lnTo>
                    <a:pt x="489" y="17"/>
                  </a:lnTo>
                  <a:lnTo>
                    <a:pt x="492" y="23"/>
                  </a:lnTo>
                  <a:lnTo>
                    <a:pt x="496" y="30"/>
                  </a:lnTo>
                  <a:lnTo>
                    <a:pt x="500" y="37"/>
                  </a:lnTo>
                  <a:lnTo>
                    <a:pt x="504" y="43"/>
                  </a:lnTo>
                  <a:lnTo>
                    <a:pt x="507" y="48"/>
                  </a:lnTo>
                  <a:lnTo>
                    <a:pt x="510" y="52"/>
                  </a:lnTo>
                  <a:lnTo>
                    <a:pt x="513" y="55"/>
                  </a:lnTo>
                  <a:lnTo>
                    <a:pt x="516" y="58"/>
                  </a:lnTo>
                  <a:lnTo>
                    <a:pt x="519" y="59"/>
                  </a:lnTo>
                  <a:lnTo>
                    <a:pt x="521" y="60"/>
                  </a:lnTo>
                  <a:lnTo>
                    <a:pt x="524" y="59"/>
                  </a:lnTo>
                  <a:lnTo>
                    <a:pt x="526" y="58"/>
                  </a:lnTo>
                  <a:lnTo>
                    <a:pt x="529" y="55"/>
                  </a:lnTo>
                  <a:lnTo>
                    <a:pt x="532" y="52"/>
                  </a:lnTo>
                  <a:lnTo>
                    <a:pt x="535" y="48"/>
                  </a:lnTo>
                  <a:lnTo>
                    <a:pt x="538" y="43"/>
                  </a:lnTo>
                  <a:lnTo>
                    <a:pt x="542" y="37"/>
                  </a:lnTo>
                  <a:lnTo>
                    <a:pt x="546" y="30"/>
                  </a:lnTo>
                  <a:lnTo>
                    <a:pt x="550" y="23"/>
                  </a:lnTo>
                  <a:lnTo>
                    <a:pt x="554" y="17"/>
                  </a:lnTo>
                  <a:lnTo>
                    <a:pt x="557" y="11"/>
                  </a:lnTo>
                  <a:lnTo>
                    <a:pt x="560" y="7"/>
                  </a:lnTo>
                  <a:lnTo>
                    <a:pt x="563" y="4"/>
                  </a:lnTo>
                  <a:lnTo>
                    <a:pt x="566" y="2"/>
                  </a:lnTo>
                  <a:lnTo>
                    <a:pt x="568" y="0"/>
                  </a:lnTo>
                  <a:lnTo>
                    <a:pt x="571" y="0"/>
                  </a:lnTo>
                  <a:lnTo>
                    <a:pt x="573" y="0"/>
                  </a:lnTo>
                  <a:lnTo>
                    <a:pt x="576" y="2"/>
                  </a:lnTo>
                  <a:lnTo>
                    <a:pt x="579" y="4"/>
                  </a:lnTo>
                  <a:lnTo>
                    <a:pt x="582" y="7"/>
                  </a:lnTo>
                  <a:lnTo>
                    <a:pt x="585" y="11"/>
                  </a:lnTo>
                  <a:lnTo>
                    <a:pt x="588" y="17"/>
                  </a:lnTo>
                  <a:lnTo>
                    <a:pt x="592" y="23"/>
                  </a:lnTo>
                  <a:lnTo>
                    <a:pt x="596" y="30"/>
                  </a:lnTo>
                  <a:lnTo>
                    <a:pt x="600" y="37"/>
                  </a:lnTo>
                  <a:lnTo>
                    <a:pt x="603" y="43"/>
                  </a:lnTo>
                  <a:lnTo>
                    <a:pt x="607" y="48"/>
                  </a:lnTo>
                  <a:lnTo>
                    <a:pt x="610" y="52"/>
                  </a:lnTo>
                  <a:lnTo>
                    <a:pt x="612" y="55"/>
                  </a:lnTo>
                  <a:lnTo>
                    <a:pt x="615" y="58"/>
                  </a:lnTo>
                  <a:lnTo>
                    <a:pt x="618" y="59"/>
                  </a:lnTo>
                  <a:lnTo>
                    <a:pt x="620" y="60"/>
                  </a:lnTo>
                  <a:lnTo>
                    <a:pt x="623" y="59"/>
                  </a:lnTo>
                  <a:lnTo>
                    <a:pt x="626" y="58"/>
                  </a:lnTo>
                  <a:lnTo>
                    <a:pt x="628" y="55"/>
                  </a:lnTo>
                  <a:lnTo>
                    <a:pt x="631" y="52"/>
                  </a:lnTo>
                  <a:lnTo>
                    <a:pt x="634" y="48"/>
                  </a:lnTo>
                  <a:lnTo>
                    <a:pt x="638" y="43"/>
                  </a:lnTo>
                  <a:lnTo>
                    <a:pt x="641" y="37"/>
                  </a:lnTo>
                  <a:lnTo>
                    <a:pt x="645" y="30"/>
                  </a:lnTo>
                  <a:lnTo>
                    <a:pt x="649" y="23"/>
                  </a:lnTo>
                  <a:lnTo>
                    <a:pt x="653" y="17"/>
                  </a:lnTo>
                  <a:lnTo>
                    <a:pt x="656" y="11"/>
                  </a:lnTo>
                  <a:lnTo>
                    <a:pt x="659" y="7"/>
                  </a:lnTo>
                  <a:lnTo>
                    <a:pt x="662" y="4"/>
                  </a:lnTo>
                  <a:lnTo>
                    <a:pt x="665" y="2"/>
                  </a:lnTo>
                  <a:lnTo>
                    <a:pt x="667" y="0"/>
                  </a:lnTo>
                  <a:lnTo>
                    <a:pt x="670" y="0"/>
                  </a:lnTo>
                  <a:lnTo>
                    <a:pt x="673" y="0"/>
                  </a:lnTo>
                  <a:lnTo>
                    <a:pt x="675" y="2"/>
                  </a:lnTo>
                  <a:lnTo>
                    <a:pt x="678" y="4"/>
                  </a:lnTo>
                  <a:lnTo>
                    <a:pt x="681" y="7"/>
                  </a:lnTo>
                  <a:lnTo>
                    <a:pt x="684" y="11"/>
                  </a:lnTo>
                  <a:lnTo>
                    <a:pt x="687" y="17"/>
                  </a:lnTo>
                  <a:lnTo>
                    <a:pt x="691" y="23"/>
                  </a:lnTo>
                  <a:lnTo>
                    <a:pt x="695" y="30"/>
                  </a:lnTo>
                  <a:lnTo>
                    <a:pt x="699" y="37"/>
                  </a:lnTo>
                  <a:lnTo>
                    <a:pt x="702" y="43"/>
                  </a:lnTo>
                  <a:lnTo>
                    <a:pt x="706" y="48"/>
                  </a:lnTo>
                  <a:lnTo>
                    <a:pt x="709" y="52"/>
                  </a:lnTo>
                  <a:lnTo>
                    <a:pt x="712" y="55"/>
                  </a:lnTo>
                  <a:lnTo>
                    <a:pt x="714" y="58"/>
                  </a:lnTo>
                  <a:lnTo>
                    <a:pt x="717" y="59"/>
                  </a:lnTo>
                  <a:lnTo>
                    <a:pt x="720" y="60"/>
                  </a:lnTo>
                  <a:lnTo>
                    <a:pt x="722" y="59"/>
                  </a:lnTo>
                  <a:lnTo>
                    <a:pt x="725" y="58"/>
                  </a:lnTo>
                  <a:lnTo>
                    <a:pt x="728" y="55"/>
                  </a:lnTo>
                  <a:lnTo>
                    <a:pt x="730" y="52"/>
                  </a:lnTo>
                  <a:lnTo>
                    <a:pt x="733" y="48"/>
                  </a:lnTo>
                  <a:lnTo>
                    <a:pt x="737" y="43"/>
                  </a:lnTo>
                  <a:lnTo>
                    <a:pt x="740" y="37"/>
                  </a:lnTo>
                  <a:lnTo>
                    <a:pt x="744" y="30"/>
                  </a:lnTo>
                  <a:lnTo>
                    <a:pt x="748" y="23"/>
                  </a:lnTo>
                  <a:lnTo>
                    <a:pt x="752" y="17"/>
                  </a:lnTo>
                  <a:lnTo>
                    <a:pt x="755" y="11"/>
                  </a:lnTo>
                  <a:lnTo>
                    <a:pt x="758" y="7"/>
                  </a:lnTo>
                  <a:lnTo>
                    <a:pt x="761" y="4"/>
                  </a:lnTo>
                  <a:lnTo>
                    <a:pt x="764" y="2"/>
                  </a:lnTo>
                  <a:lnTo>
                    <a:pt x="767" y="0"/>
                  </a:lnTo>
                  <a:lnTo>
                    <a:pt x="769" y="0"/>
                  </a:lnTo>
                  <a:lnTo>
                    <a:pt x="772" y="0"/>
                  </a:lnTo>
                  <a:lnTo>
                    <a:pt x="774" y="2"/>
                  </a:lnTo>
                  <a:lnTo>
                    <a:pt x="777" y="4"/>
                  </a:lnTo>
                  <a:lnTo>
                    <a:pt x="780" y="7"/>
                  </a:lnTo>
                  <a:lnTo>
                    <a:pt x="783" y="11"/>
                  </a:lnTo>
                  <a:lnTo>
                    <a:pt x="786" y="17"/>
                  </a:lnTo>
                  <a:lnTo>
                    <a:pt x="790" y="23"/>
                  </a:lnTo>
                  <a:lnTo>
                    <a:pt x="794" y="30"/>
                  </a:lnTo>
                  <a:lnTo>
                    <a:pt x="798" y="37"/>
                  </a:lnTo>
                  <a:lnTo>
                    <a:pt x="802" y="43"/>
                  </a:lnTo>
                  <a:lnTo>
                    <a:pt x="805" y="48"/>
                  </a:lnTo>
                  <a:lnTo>
                    <a:pt x="808" y="52"/>
                  </a:lnTo>
                  <a:lnTo>
                    <a:pt x="811" y="55"/>
                  </a:lnTo>
                  <a:lnTo>
                    <a:pt x="814" y="58"/>
                  </a:lnTo>
                  <a:lnTo>
                    <a:pt x="816" y="59"/>
                  </a:lnTo>
                  <a:lnTo>
                    <a:pt x="819" y="60"/>
                  </a:lnTo>
                  <a:lnTo>
                    <a:pt x="821" y="59"/>
                  </a:lnTo>
                  <a:lnTo>
                    <a:pt x="824" y="58"/>
                  </a:lnTo>
                  <a:lnTo>
                    <a:pt x="827" y="55"/>
                  </a:lnTo>
                  <a:lnTo>
                    <a:pt x="830" y="52"/>
                  </a:lnTo>
                  <a:lnTo>
                    <a:pt x="833" y="48"/>
                  </a:lnTo>
                  <a:lnTo>
                    <a:pt x="836" y="43"/>
                  </a:lnTo>
                  <a:lnTo>
                    <a:pt x="840" y="37"/>
                  </a:lnTo>
                  <a:lnTo>
                    <a:pt x="844" y="30"/>
                  </a:lnTo>
                  <a:lnTo>
                    <a:pt x="848" y="23"/>
                  </a:lnTo>
                  <a:lnTo>
                    <a:pt x="851" y="17"/>
                  </a:lnTo>
                  <a:lnTo>
                    <a:pt x="855" y="11"/>
                  </a:lnTo>
                  <a:lnTo>
                    <a:pt x="858" y="7"/>
                  </a:lnTo>
                  <a:lnTo>
                    <a:pt x="861" y="4"/>
                  </a:lnTo>
                  <a:lnTo>
                    <a:pt x="863" y="2"/>
                  </a:lnTo>
                  <a:lnTo>
                    <a:pt x="866" y="0"/>
                  </a:lnTo>
                  <a:lnTo>
                    <a:pt x="869" y="0"/>
                  </a:lnTo>
                  <a:lnTo>
                    <a:pt x="871" y="0"/>
                  </a:lnTo>
                  <a:lnTo>
                    <a:pt x="874" y="2"/>
                  </a:lnTo>
                  <a:lnTo>
                    <a:pt x="876" y="4"/>
                  </a:lnTo>
                  <a:lnTo>
                    <a:pt x="879" y="7"/>
                  </a:lnTo>
                  <a:lnTo>
                    <a:pt x="882" y="11"/>
                  </a:lnTo>
                  <a:lnTo>
                    <a:pt x="886" y="17"/>
                  </a:lnTo>
                  <a:lnTo>
                    <a:pt x="889" y="23"/>
                  </a:lnTo>
                  <a:lnTo>
                    <a:pt x="893" y="30"/>
                  </a:lnTo>
                </a:path>
              </a:pathLst>
            </a:custGeom>
            <a:noFill/>
            <a:ln w="19050">
              <a:solidFill>
                <a:srgbClr val="C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>
                <a:solidFill>
                  <a:srgbClr val="C00000"/>
                </a:solidFill>
                <a:latin typeface="+mj-lt"/>
              </a:endParaRPr>
            </a:p>
          </p:txBody>
        </p:sp>
        <p:sp>
          <p:nvSpPr>
            <p:cNvPr id="5167" name="Freeform 201">
              <a:extLst>
                <a:ext uri="{FF2B5EF4-FFF2-40B4-BE49-F238E27FC236}">
                  <a16:creationId xmlns:a16="http://schemas.microsoft.com/office/drawing/2014/main" id="{4AFB5DA5-0D9F-46D9-BD34-8212EAE3EE88}"/>
                </a:ext>
              </a:extLst>
            </p:cNvPr>
            <p:cNvSpPr>
              <a:spLocks/>
            </p:cNvSpPr>
            <p:nvPr/>
          </p:nvSpPr>
          <p:spPr bwMode="auto">
            <a:xfrm rot="10800000">
              <a:off x="6881850" y="3250711"/>
              <a:ext cx="112713" cy="187325"/>
            </a:xfrm>
            <a:custGeom>
              <a:avLst/>
              <a:gdLst>
                <a:gd name="T0" fmla="*/ 2147483646 w 142"/>
                <a:gd name="T1" fmla="*/ 2147483646 h 236"/>
                <a:gd name="T2" fmla="*/ 0 w 142"/>
                <a:gd name="T3" fmla="*/ 0 h 236"/>
                <a:gd name="T4" fmla="*/ 2147483646 w 142"/>
                <a:gd name="T5" fmla="*/ 2147483646 h 236"/>
                <a:gd name="T6" fmla="*/ 2147483646 w 142"/>
                <a:gd name="T7" fmla="*/ 0 h 236"/>
                <a:gd name="T8" fmla="*/ 2147483646 w 142"/>
                <a:gd name="T9" fmla="*/ 2147483646 h 23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42"/>
                <a:gd name="T16" fmla="*/ 0 h 236"/>
                <a:gd name="T17" fmla="*/ 142 w 142"/>
                <a:gd name="T18" fmla="*/ 236 h 2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42" h="236">
                  <a:moveTo>
                    <a:pt x="71" y="236"/>
                  </a:moveTo>
                  <a:lnTo>
                    <a:pt x="0" y="0"/>
                  </a:lnTo>
                  <a:lnTo>
                    <a:pt x="71" y="46"/>
                  </a:lnTo>
                  <a:lnTo>
                    <a:pt x="142" y="0"/>
                  </a:lnTo>
                  <a:lnTo>
                    <a:pt x="71" y="236"/>
                  </a:lnTo>
                  <a:close/>
                </a:path>
              </a:pathLst>
            </a:custGeom>
            <a:solidFill>
              <a:srgbClr val="C00000"/>
            </a:solidFill>
            <a:ln w="19050">
              <a:solidFill>
                <a:srgbClr val="C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dirty="0">
                <a:solidFill>
                  <a:srgbClr val="C00000"/>
                </a:solidFill>
                <a:latin typeface="+mj-lt"/>
              </a:endParaRPr>
            </a:p>
          </p:txBody>
        </p:sp>
      </p:grpSp>
      <p:grpSp>
        <p:nvGrpSpPr>
          <p:cNvPr id="49" name="Group 48">
            <a:extLst>
              <a:ext uri="{FF2B5EF4-FFF2-40B4-BE49-F238E27FC236}">
                <a16:creationId xmlns:a16="http://schemas.microsoft.com/office/drawing/2014/main" id="{1B17E5F6-3858-4E87-8863-4BB68B8FC603}"/>
              </a:ext>
            </a:extLst>
          </p:cNvPr>
          <p:cNvGrpSpPr>
            <a:grpSpLocks/>
          </p:cNvGrpSpPr>
          <p:nvPr/>
        </p:nvGrpSpPr>
        <p:grpSpPr bwMode="auto">
          <a:xfrm>
            <a:off x="8948738" y="3000376"/>
            <a:ext cx="120650" cy="1685925"/>
            <a:chOff x="7425107" y="3033272"/>
            <a:chExt cx="120676" cy="1685670"/>
          </a:xfrm>
        </p:grpSpPr>
        <p:sp>
          <p:nvSpPr>
            <p:cNvPr id="5158" name="Freeform 203">
              <a:extLst>
                <a:ext uri="{FF2B5EF4-FFF2-40B4-BE49-F238E27FC236}">
                  <a16:creationId xmlns:a16="http://schemas.microsoft.com/office/drawing/2014/main" id="{3DE76F2F-6305-4631-A9A3-BC7602373EB4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6837732" y="3620647"/>
              <a:ext cx="1258888" cy="84137"/>
            </a:xfrm>
            <a:custGeom>
              <a:avLst/>
              <a:gdLst>
                <a:gd name="T0" fmla="*/ 2147483646 w 893"/>
                <a:gd name="T1" fmla="*/ 2147483646 h 60"/>
                <a:gd name="T2" fmla="*/ 2147483646 w 893"/>
                <a:gd name="T3" fmla="*/ 2147483646 h 60"/>
                <a:gd name="T4" fmla="*/ 2147483646 w 893"/>
                <a:gd name="T5" fmla="*/ 2147483646 h 60"/>
                <a:gd name="T6" fmla="*/ 2147483646 w 893"/>
                <a:gd name="T7" fmla="*/ 2147483646 h 60"/>
                <a:gd name="T8" fmla="*/ 2147483646 w 893"/>
                <a:gd name="T9" fmla="*/ 0 h 60"/>
                <a:gd name="T10" fmla="*/ 2147483646 w 893"/>
                <a:gd name="T11" fmla="*/ 2147483646 h 60"/>
                <a:gd name="T12" fmla="*/ 2147483646 w 893"/>
                <a:gd name="T13" fmla="*/ 2147483646 h 60"/>
                <a:gd name="T14" fmla="*/ 2147483646 w 893"/>
                <a:gd name="T15" fmla="*/ 2147483646 h 60"/>
                <a:gd name="T16" fmla="*/ 2147483646 w 893"/>
                <a:gd name="T17" fmla="*/ 2147483646 h 60"/>
                <a:gd name="T18" fmla="*/ 2147483646 w 893"/>
                <a:gd name="T19" fmla="*/ 2147483646 h 60"/>
                <a:gd name="T20" fmla="*/ 2147483646 w 893"/>
                <a:gd name="T21" fmla="*/ 2147483646 h 60"/>
                <a:gd name="T22" fmla="*/ 2147483646 w 893"/>
                <a:gd name="T23" fmla="*/ 2147483646 h 60"/>
                <a:gd name="T24" fmla="*/ 2147483646 w 893"/>
                <a:gd name="T25" fmla="*/ 2147483646 h 60"/>
                <a:gd name="T26" fmla="*/ 2147483646 w 893"/>
                <a:gd name="T27" fmla="*/ 2147483646 h 60"/>
                <a:gd name="T28" fmla="*/ 2147483646 w 893"/>
                <a:gd name="T29" fmla="*/ 2147483646 h 60"/>
                <a:gd name="T30" fmla="*/ 2147483646 w 893"/>
                <a:gd name="T31" fmla="*/ 2147483646 h 60"/>
                <a:gd name="T32" fmla="*/ 2147483646 w 893"/>
                <a:gd name="T33" fmla="*/ 2147483646 h 60"/>
                <a:gd name="T34" fmla="*/ 2147483646 w 893"/>
                <a:gd name="T35" fmla="*/ 0 h 60"/>
                <a:gd name="T36" fmla="*/ 2147483646 w 893"/>
                <a:gd name="T37" fmla="*/ 2147483646 h 60"/>
                <a:gd name="T38" fmla="*/ 2147483646 w 893"/>
                <a:gd name="T39" fmla="*/ 2147483646 h 60"/>
                <a:gd name="T40" fmla="*/ 2147483646 w 893"/>
                <a:gd name="T41" fmla="*/ 2147483646 h 60"/>
                <a:gd name="T42" fmla="*/ 2147483646 w 893"/>
                <a:gd name="T43" fmla="*/ 2147483646 h 60"/>
                <a:gd name="T44" fmla="*/ 2147483646 w 893"/>
                <a:gd name="T45" fmla="*/ 2147483646 h 60"/>
                <a:gd name="T46" fmla="*/ 2147483646 w 893"/>
                <a:gd name="T47" fmla="*/ 0 h 60"/>
                <a:gd name="T48" fmla="*/ 2147483646 w 893"/>
                <a:gd name="T49" fmla="*/ 2147483646 h 60"/>
                <a:gd name="T50" fmla="*/ 2147483646 w 893"/>
                <a:gd name="T51" fmla="*/ 2147483646 h 60"/>
                <a:gd name="T52" fmla="*/ 2147483646 w 893"/>
                <a:gd name="T53" fmla="*/ 2147483646 h 60"/>
                <a:gd name="T54" fmla="*/ 2147483646 w 893"/>
                <a:gd name="T55" fmla="*/ 2147483646 h 60"/>
                <a:gd name="T56" fmla="*/ 2147483646 w 893"/>
                <a:gd name="T57" fmla="*/ 2147483646 h 60"/>
                <a:gd name="T58" fmla="*/ 2147483646 w 893"/>
                <a:gd name="T59" fmla="*/ 2147483646 h 60"/>
                <a:gd name="T60" fmla="*/ 2147483646 w 893"/>
                <a:gd name="T61" fmla="*/ 2147483646 h 60"/>
                <a:gd name="T62" fmla="*/ 2147483646 w 893"/>
                <a:gd name="T63" fmla="*/ 2147483646 h 60"/>
                <a:gd name="T64" fmla="*/ 2147483646 w 893"/>
                <a:gd name="T65" fmla="*/ 2147483646 h 60"/>
                <a:gd name="T66" fmla="*/ 2147483646 w 893"/>
                <a:gd name="T67" fmla="*/ 2147483646 h 60"/>
                <a:gd name="T68" fmla="*/ 2147483646 w 893"/>
                <a:gd name="T69" fmla="*/ 2147483646 h 60"/>
                <a:gd name="T70" fmla="*/ 2147483646 w 893"/>
                <a:gd name="T71" fmla="*/ 2147483646 h 60"/>
                <a:gd name="T72" fmla="*/ 2147483646 w 893"/>
                <a:gd name="T73" fmla="*/ 0 h 60"/>
                <a:gd name="T74" fmla="*/ 2147483646 w 893"/>
                <a:gd name="T75" fmla="*/ 2147483646 h 60"/>
                <a:gd name="T76" fmla="*/ 2147483646 w 893"/>
                <a:gd name="T77" fmla="*/ 2147483646 h 60"/>
                <a:gd name="T78" fmla="*/ 2147483646 w 893"/>
                <a:gd name="T79" fmla="*/ 2147483646 h 60"/>
                <a:gd name="T80" fmla="*/ 2147483646 w 893"/>
                <a:gd name="T81" fmla="*/ 2147483646 h 60"/>
                <a:gd name="T82" fmla="*/ 2147483646 w 893"/>
                <a:gd name="T83" fmla="*/ 2147483646 h 60"/>
                <a:gd name="T84" fmla="*/ 2147483646 w 893"/>
                <a:gd name="T85" fmla="*/ 2147483646 h 60"/>
                <a:gd name="T86" fmla="*/ 2147483646 w 893"/>
                <a:gd name="T87" fmla="*/ 2147483646 h 60"/>
                <a:gd name="T88" fmla="*/ 2147483646 w 893"/>
                <a:gd name="T89" fmla="*/ 2147483646 h 60"/>
                <a:gd name="T90" fmla="*/ 2147483646 w 893"/>
                <a:gd name="T91" fmla="*/ 2147483646 h 60"/>
                <a:gd name="T92" fmla="*/ 2147483646 w 893"/>
                <a:gd name="T93" fmla="*/ 2147483646 h 60"/>
                <a:gd name="T94" fmla="*/ 2147483646 w 893"/>
                <a:gd name="T95" fmla="*/ 2147483646 h 60"/>
                <a:gd name="T96" fmla="*/ 2147483646 w 893"/>
                <a:gd name="T97" fmla="*/ 2147483646 h 60"/>
                <a:gd name="T98" fmla="*/ 2147483646 w 893"/>
                <a:gd name="T99" fmla="*/ 0 h 60"/>
                <a:gd name="T100" fmla="*/ 2147483646 w 893"/>
                <a:gd name="T101" fmla="*/ 2147483646 h 60"/>
                <a:gd name="T102" fmla="*/ 2147483646 w 893"/>
                <a:gd name="T103" fmla="*/ 2147483646 h 60"/>
                <a:gd name="T104" fmla="*/ 2147483646 w 893"/>
                <a:gd name="T105" fmla="*/ 2147483646 h 60"/>
                <a:gd name="T106" fmla="*/ 2147483646 w 893"/>
                <a:gd name="T107" fmla="*/ 2147483646 h 60"/>
                <a:gd name="T108" fmla="*/ 2147483646 w 893"/>
                <a:gd name="T109" fmla="*/ 2147483646 h 60"/>
                <a:gd name="T110" fmla="*/ 2147483646 w 893"/>
                <a:gd name="T111" fmla="*/ 0 h 60"/>
                <a:gd name="T112" fmla="*/ 2147483646 w 893"/>
                <a:gd name="T113" fmla="*/ 2147483646 h 60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w 893"/>
                <a:gd name="T172" fmla="*/ 0 h 60"/>
                <a:gd name="T173" fmla="*/ 893 w 893"/>
                <a:gd name="T174" fmla="*/ 60 h 60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T171" t="T172" r="T173" b="T174"/>
              <a:pathLst>
                <a:path w="893" h="60">
                  <a:moveTo>
                    <a:pt x="0" y="30"/>
                  </a:moveTo>
                  <a:lnTo>
                    <a:pt x="4" y="37"/>
                  </a:lnTo>
                  <a:lnTo>
                    <a:pt x="8" y="43"/>
                  </a:lnTo>
                  <a:lnTo>
                    <a:pt x="11" y="48"/>
                  </a:lnTo>
                  <a:lnTo>
                    <a:pt x="14" y="52"/>
                  </a:lnTo>
                  <a:lnTo>
                    <a:pt x="17" y="55"/>
                  </a:lnTo>
                  <a:lnTo>
                    <a:pt x="20" y="58"/>
                  </a:lnTo>
                  <a:lnTo>
                    <a:pt x="22" y="59"/>
                  </a:lnTo>
                  <a:lnTo>
                    <a:pt x="25" y="60"/>
                  </a:lnTo>
                  <a:lnTo>
                    <a:pt x="27" y="59"/>
                  </a:lnTo>
                  <a:lnTo>
                    <a:pt x="30" y="58"/>
                  </a:lnTo>
                  <a:lnTo>
                    <a:pt x="33" y="55"/>
                  </a:lnTo>
                  <a:lnTo>
                    <a:pt x="36" y="52"/>
                  </a:lnTo>
                  <a:lnTo>
                    <a:pt x="39" y="48"/>
                  </a:lnTo>
                  <a:lnTo>
                    <a:pt x="42" y="43"/>
                  </a:lnTo>
                  <a:lnTo>
                    <a:pt x="46" y="37"/>
                  </a:lnTo>
                  <a:lnTo>
                    <a:pt x="50" y="30"/>
                  </a:lnTo>
                  <a:lnTo>
                    <a:pt x="54" y="23"/>
                  </a:lnTo>
                  <a:lnTo>
                    <a:pt x="57" y="17"/>
                  </a:lnTo>
                  <a:lnTo>
                    <a:pt x="61" y="11"/>
                  </a:lnTo>
                  <a:lnTo>
                    <a:pt x="64" y="7"/>
                  </a:lnTo>
                  <a:lnTo>
                    <a:pt x="67" y="4"/>
                  </a:lnTo>
                  <a:lnTo>
                    <a:pt x="69" y="2"/>
                  </a:lnTo>
                  <a:lnTo>
                    <a:pt x="72" y="0"/>
                  </a:lnTo>
                  <a:lnTo>
                    <a:pt x="74" y="0"/>
                  </a:lnTo>
                  <a:lnTo>
                    <a:pt x="77" y="0"/>
                  </a:lnTo>
                  <a:lnTo>
                    <a:pt x="80" y="2"/>
                  </a:lnTo>
                  <a:lnTo>
                    <a:pt x="82" y="4"/>
                  </a:lnTo>
                  <a:lnTo>
                    <a:pt x="85" y="7"/>
                  </a:lnTo>
                  <a:lnTo>
                    <a:pt x="88" y="11"/>
                  </a:lnTo>
                  <a:lnTo>
                    <a:pt x="92" y="17"/>
                  </a:lnTo>
                  <a:lnTo>
                    <a:pt x="95" y="23"/>
                  </a:lnTo>
                  <a:lnTo>
                    <a:pt x="99" y="30"/>
                  </a:lnTo>
                  <a:lnTo>
                    <a:pt x="103" y="37"/>
                  </a:lnTo>
                  <a:lnTo>
                    <a:pt x="107" y="43"/>
                  </a:lnTo>
                  <a:lnTo>
                    <a:pt x="110" y="48"/>
                  </a:lnTo>
                  <a:lnTo>
                    <a:pt x="113" y="52"/>
                  </a:lnTo>
                  <a:lnTo>
                    <a:pt x="116" y="55"/>
                  </a:lnTo>
                  <a:lnTo>
                    <a:pt x="119" y="58"/>
                  </a:lnTo>
                  <a:lnTo>
                    <a:pt x="122" y="59"/>
                  </a:lnTo>
                  <a:lnTo>
                    <a:pt x="124" y="60"/>
                  </a:lnTo>
                  <a:lnTo>
                    <a:pt x="127" y="59"/>
                  </a:lnTo>
                  <a:lnTo>
                    <a:pt x="129" y="58"/>
                  </a:lnTo>
                  <a:lnTo>
                    <a:pt x="132" y="55"/>
                  </a:lnTo>
                  <a:lnTo>
                    <a:pt x="135" y="52"/>
                  </a:lnTo>
                  <a:lnTo>
                    <a:pt x="138" y="48"/>
                  </a:lnTo>
                  <a:lnTo>
                    <a:pt x="141" y="43"/>
                  </a:lnTo>
                  <a:lnTo>
                    <a:pt x="145" y="37"/>
                  </a:lnTo>
                  <a:lnTo>
                    <a:pt x="149" y="30"/>
                  </a:lnTo>
                  <a:lnTo>
                    <a:pt x="153" y="23"/>
                  </a:lnTo>
                  <a:lnTo>
                    <a:pt x="157" y="17"/>
                  </a:lnTo>
                  <a:lnTo>
                    <a:pt x="160" y="11"/>
                  </a:lnTo>
                  <a:lnTo>
                    <a:pt x="163" y="7"/>
                  </a:lnTo>
                  <a:lnTo>
                    <a:pt x="166" y="4"/>
                  </a:lnTo>
                  <a:lnTo>
                    <a:pt x="169" y="2"/>
                  </a:lnTo>
                  <a:lnTo>
                    <a:pt x="171" y="0"/>
                  </a:lnTo>
                  <a:lnTo>
                    <a:pt x="174" y="0"/>
                  </a:lnTo>
                  <a:lnTo>
                    <a:pt x="176" y="0"/>
                  </a:lnTo>
                  <a:lnTo>
                    <a:pt x="179" y="2"/>
                  </a:lnTo>
                  <a:lnTo>
                    <a:pt x="182" y="4"/>
                  </a:lnTo>
                  <a:lnTo>
                    <a:pt x="184" y="7"/>
                  </a:lnTo>
                  <a:lnTo>
                    <a:pt x="188" y="11"/>
                  </a:lnTo>
                  <a:lnTo>
                    <a:pt x="191" y="17"/>
                  </a:lnTo>
                  <a:lnTo>
                    <a:pt x="195" y="23"/>
                  </a:lnTo>
                  <a:lnTo>
                    <a:pt x="199" y="30"/>
                  </a:lnTo>
                  <a:lnTo>
                    <a:pt x="203" y="37"/>
                  </a:lnTo>
                  <a:lnTo>
                    <a:pt x="206" y="43"/>
                  </a:lnTo>
                  <a:lnTo>
                    <a:pt x="209" y="48"/>
                  </a:lnTo>
                  <a:lnTo>
                    <a:pt x="213" y="52"/>
                  </a:lnTo>
                  <a:lnTo>
                    <a:pt x="215" y="55"/>
                  </a:lnTo>
                  <a:lnTo>
                    <a:pt x="218" y="58"/>
                  </a:lnTo>
                  <a:lnTo>
                    <a:pt x="221" y="59"/>
                  </a:lnTo>
                  <a:lnTo>
                    <a:pt x="223" y="60"/>
                  </a:lnTo>
                  <a:lnTo>
                    <a:pt x="226" y="59"/>
                  </a:lnTo>
                  <a:lnTo>
                    <a:pt x="229" y="58"/>
                  </a:lnTo>
                  <a:lnTo>
                    <a:pt x="231" y="55"/>
                  </a:lnTo>
                  <a:lnTo>
                    <a:pt x="234" y="52"/>
                  </a:lnTo>
                  <a:lnTo>
                    <a:pt x="237" y="48"/>
                  </a:lnTo>
                  <a:lnTo>
                    <a:pt x="241" y="43"/>
                  </a:lnTo>
                  <a:lnTo>
                    <a:pt x="244" y="37"/>
                  </a:lnTo>
                  <a:lnTo>
                    <a:pt x="248" y="30"/>
                  </a:lnTo>
                  <a:lnTo>
                    <a:pt x="252" y="23"/>
                  </a:lnTo>
                  <a:lnTo>
                    <a:pt x="256" y="17"/>
                  </a:lnTo>
                  <a:lnTo>
                    <a:pt x="259" y="11"/>
                  </a:lnTo>
                  <a:lnTo>
                    <a:pt x="262" y="7"/>
                  </a:lnTo>
                  <a:lnTo>
                    <a:pt x="265" y="4"/>
                  </a:lnTo>
                  <a:lnTo>
                    <a:pt x="268" y="2"/>
                  </a:lnTo>
                  <a:lnTo>
                    <a:pt x="270" y="0"/>
                  </a:lnTo>
                  <a:lnTo>
                    <a:pt x="273" y="0"/>
                  </a:lnTo>
                  <a:lnTo>
                    <a:pt x="276" y="0"/>
                  </a:lnTo>
                  <a:lnTo>
                    <a:pt x="278" y="2"/>
                  </a:lnTo>
                  <a:lnTo>
                    <a:pt x="281" y="4"/>
                  </a:lnTo>
                  <a:lnTo>
                    <a:pt x="284" y="7"/>
                  </a:lnTo>
                  <a:lnTo>
                    <a:pt x="287" y="11"/>
                  </a:lnTo>
                  <a:lnTo>
                    <a:pt x="290" y="17"/>
                  </a:lnTo>
                  <a:lnTo>
                    <a:pt x="294" y="23"/>
                  </a:lnTo>
                  <a:lnTo>
                    <a:pt x="298" y="30"/>
                  </a:lnTo>
                  <a:lnTo>
                    <a:pt x="302" y="37"/>
                  </a:lnTo>
                  <a:lnTo>
                    <a:pt x="305" y="43"/>
                  </a:lnTo>
                  <a:lnTo>
                    <a:pt x="309" y="48"/>
                  </a:lnTo>
                  <a:lnTo>
                    <a:pt x="312" y="52"/>
                  </a:lnTo>
                  <a:lnTo>
                    <a:pt x="315" y="55"/>
                  </a:lnTo>
                  <a:lnTo>
                    <a:pt x="317" y="58"/>
                  </a:lnTo>
                  <a:lnTo>
                    <a:pt x="320" y="59"/>
                  </a:lnTo>
                  <a:lnTo>
                    <a:pt x="323" y="60"/>
                  </a:lnTo>
                  <a:lnTo>
                    <a:pt x="325" y="59"/>
                  </a:lnTo>
                  <a:lnTo>
                    <a:pt x="328" y="58"/>
                  </a:lnTo>
                  <a:lnTo>
                    <a:pt x="330" y="55"/>
                  </a:lnTo>
                  <a:lnTo>
                    <a:pt x="333" y="52"/>
                  </a:lnTo>
                  <a:lnTo>
                    <a:pt x="336" y="48"/>
                  </a:lnTo>
                  <a:lnTo>
                    <a:pt x="340" y="43"/>
                  </a:lnTo>
                  <a:lnTo>
                    <a:pt x="343" y="37"/>
                  </a:lnTo>
                  <a:lnTo>
                    <a:pt x="347" y="30"/>
                  </a:lnTo>
                  <a:lnTo>
                    <a:pt x="351" y="23"/>
                  </a:lnTo>
                  <a:lnTo>
                    <a:pt x="355" y="17"/>
                  </a:lnTo>
                  <a:lnTo>
                    <a:pt x="358" y="11"/>
                  </a:lnTo>
                  <a:lnTo>
                    <a:pt x="361" y="7"/>
                  </a:lnTo>
                  <a:lnTo>
                    <a:pt x="364" y="4"/>
                  </a:lnTo>
                  <a:lnTo>
                    <a:pt x="367" y="2"/>
                  </a:lnTo>
                  <a:lnTo>
                    <a:pt x="370" y="0"/>
                  </a:lnTo>
                  <a:lnTo>
                    <a:pt x="372" y="0"/>
                  </a:lnTo>
                  <a:lnTo>
                    <a:pt x="375" y="0"/>
                  </a:lnTo>
                  <a:lnTo>
                    <a:pt x="377" y="2"/>
                  </a:lnTo>
                  <a:lnTo>
                    <a:pt x="380" y="4"/>
                  </a:lnTo>
                  <a:lnTo>
                    <a:pt x="383" y="7"/>
                  </a:lnTo>
                  <a:lnTo>
                    <a:pt x="386" y="11"/>
                  </a:lnTo>
                  <a:lnTo>
                    <a:pt x="389" y="17"/>
                  </a:lnTo>
                  <a:lnTo>
                    <a:pt x="393" y="23"/>
                  </a:lnTo>
                  <a:lnTo>
                    <a:pt x="397" y="30"/>
                  </a:lnTo>
                  <a:lnTo>
                    <a:pt x="401" y="37"/>
                  </a:lnTo>
                  <a:lnTo>
                    <a:pt x="405" y="43"/>
                  </a:lnTo>
                  <a:lnTo>
                    <a:pt x="408" y="48"/>
                  </a:lnTo>
                  <a:lnTo>
                    <a:pt x="411" y="52"/>
                  </a:lnTo>
                  <a:lnTo>
                    <a:pt x="414" y="55"/>
                  </a:lnTo>
                  <a:lnTo>
                    <a:pt x="417" y="58"/>
                  </a:lnTo>
                  <a:lnTo>
                    <a:pt x="419" y="59"/>
                  </a:lnTo>
                  <a:lnTo>
                    <a:pt x="422" y="60"/>
                  </a:lnTo>
                  <a:lnTo>
                    <a:pt x="424" y="59"/>
                  </a:lnTo>
                  <a:lnTo>
                    <a:pt x="427" y="58"/>
                  </a:lnTo>
                  <a:lnTo>
                    <a:pt x="430" y="55"/>
                  </a:lnTo>
                  <a:lnTo>
                    <a:pt x="433" y="52"/>
                  </a:lnTo>
                  <a:lnTo>
                    <a:pt x="436" y="48"/>
                  </a:lnTo>
                  <a:lnTo>
                    <a:pt x="439" y="43"/>
                  </a:lnTo>
                  <a:lnTo>
                    <a:pt x="443" y="37"/>
                  </a:lnTo>
                  <a:lnTo>
                    <a:pt x="447" y="30"/>
                  </a:lnTo>
                  <a:lnTo>
                    <a:pt x="451" y="23"/>
                  </a:lnTo>
                  <a:lnTo>
                    <a:pt x="454" y="17"/>
                  </a:lnTo>
                  <a:lnTo>
                    <a:pt x="458" y="11"/>
                  </a:lnTo>
                  <a:lnTo>
                    <a:pt x="461" y="7"/>
                  </a:lnTo>
                  <a:lnTo>
                    <a:pt x="464" y="4"/>
                  </a:lnTo>
                  <a:lnTo>
                    <a:pt x="466" y="2"/>
                  </a:lnTo>
                  <a:lnTo>
                    <a:pt x="469" y="0"/>
                  </a:lnTo>
                  <a:lnTo>
                    <a:pt x="471" y="0"/>
                  </a:lnTo>
                  <a:lnTo>
                    <a:pt x="474" y="0"/>
                  </a:lnTo>
                  <a:lnTo>
                    <a:pt x="477" y="2"/>
                  </a:lnTo>
                  <a:lnTo>
                    <a:pt x="479" y="4"/>
                  </a:lnTo>
                  <a:lnTo>
                    <a:pt x="482" y="7"/>
                  </a:lnTo>
                  <a:lnTo>
                    <a:pt x="485" y="11"/>
                  </a:lnTo>
                  <a:lnTo>
                    <a:pt x="489" y="17"/>
                  </a:lnTo>
                  <a:lnTo>
                    <a:pt x="492" y="23"/>
                  </a:lnTo>
                  <a:lnTo>
                    <a:pt x="496" y="30"/>
                  </a:lnTo>
                  <a:lnTo>
                    <a:pt x="500" y="37"/>
                  </a:lnTo>
                  <a:lnTo>
                    <a:pt x="504" y="43"/>
                  </a:lnTo>
                  <a:lnTo>
                    <a:pt x="507" y="48"/>
                  </a:lnTo>
                  <a:lnTo>
                    <a:pt x="510" y="52"/>
                  </a:lnTo>
                  <a:lnTo>
                    <a:pt x="513" y="55"/>
                  </a:lnTo>
                  <a:lnTo>
                    <a:pt x="516" y="58"/>
                  </a:lnTo>
                  <a:lnTo>
                    <a:pt x="519" y="59"/>
                  </a:lnTo>
                  <a:lnTo>
                    <a:pt x="521" y="60"/>
                  </a:lnTo>
                  <a:lnTo>
                    <a:pt x="524" y="59"/>
                  </a:lnTo>
                  <a:lnTo>
                    <a:pt x="526" y="58"/>
                  </a:lnTo>
                  <a:lnTo>
                    <a:pt x="529" y="55"/>
                  </a:lnTo>
                  <a:lnTo>
                    <a:pt x="532" y="52"/>
                  </a:lnTo>
                  <a:lnTo>
                    <a:pt x="535" y="48"/>
                  </a:lnTo>
                  <a:lnTo>
                    <a:pt x="538" y="43"/>
                  </a:lnTo>
                  <a:lnTo>
                    <a:pt x="542" y="37"/>
                  </a:lnTo>
                  <a:lnTo>
                    <a:pt x="546" y="30"/>
                  </a:lnTo>
                  <a:lnTo>
                    <a:pt x="550" y="23"/>
                  </a:lnTo>
                  <a:lnTo>
                    <a:pt x="554" y="17"/>
                  </a:lnTo>
                  <a:lnTo>
                    <a:pt x="557" y="11"/>
                  </a:lnTo>
                  <a:lnTo>
                    <a:pt x="560" y="7"/>
                  </a:lnTo>
                  <a:lnTo>
                    <a:pt x="563" y="4"/>
                  </a:lnTo>
                  <a:lnTo>
                    <a:pt x="566" y="2"/>
                  </a:lnTo>
                  <a:lnTo>
                    <a:pt x="568" y="0"/>
                  </a:lnTo>
                  <a:lnTo>
                    <a:pt x="571" y="0"/>
                  </a:lnTo>
                  <a:lnTo>
                    <a:pt x="573" y="0"/>
                  </a:lnTo>
                  <a:lnTo>
                    <a:pt x="576" y="2"/>
                  </a:lnTo>
                  <a:lnTo>
                    <a:pt x="579" y="4"/>
                  </a:lnTo>
                  <a:lnTo>
                    <a:pt x="582" y="7"/>
                  </a:lnTo>
                  <a:lnTo>
                    <a:pt x="585" y="11"/>
                  </a:lnTo>
                  <a:lnTo>
                    <a:pt x="588" y="17"/>
                  </a:lnTo>
                  <a:lnTo>
                    <a:pt x="592" y="23"/>
                  </a:lnTo>
                  <a:lnTo>
                    <a:pt x="596" y="30"/>
                  </a:lnTo>
                  <a:lnTo>
                    <a:pt x="600" y="37"/>
                  </a:lnTo>
                  <a:lnTo>
                    <a:pt x="603" y="43"/>
                  </a:lnTo>
                  <a:lnTo>
                    <a:pt x="607" y="48"/>
                  </a:lnTo>
                  <a:lnTo>
                    <a:pt x="610" y="52"/>
                  </a:lnTo>
                  <a:lnTo>
                    <a:pt x="612" y="55"/>
                  </a:lnTo>
                  <a:lnTo>
                    <a:pt x="615" y="58"/>
                  </a:lnTo>
                  <a:lnTo>
                    <a:pt x="618" y="59"/>
                  </a:lnTo>
                  <a:lnTo>
                    <a:pt x="620" y="60"/>
                  </a:lnTo>
                  <a:lnTo>
                    <a:pt x="623" y="59"/>
                  </a:lnTo>
                  <a:lnTo>
                    <a:pt x="626" y="58"/>
                  </a:lnTo>
                  <a:lnTo>
                    <a:pt x="628" y="55"/>
                  </a:lnTo>
                  <a:lnTo>
                    <a:pt x="631" y="52"/>
                  </a:lnTo>
                  <a:lnTo>
                    <a:pt x="634" y="48"/>
                  </a:lnTo>
                  <a:lnTo>
                    <a:pt x="638" y="43"/>
                  </a:lnTo>
                  <a:lnTo>
                    <a:pt x="641" y="37"/>
                  </a:lnTo>
                  <a:lnTo>
                    <a:pt x="645" y="30"/>
                  </a:lnTo>
                  <a:lnTo>
                    <a:pt x="649" y="23"/>
                  </a:lnTo>
                  <a:lnTo>
                    <a:pt x="653" y="17"/>
                  </a:lnTo>
                  <a:lnTo>
                    <a:pt x="656" y="11"/>
                  </a:lnTo>
                  <a:lnTo>
                    <a:pt x="659" y="7"/>
                  </a:lnTo>
                  <a:lnTo>
                    <a:pt x="662" y="4"/>
                  </a:lnTo>
                  <a:lnTo>
                    <a:pt x="665" y="2"/>
                  </a:lnTo>
                  <a:lnTo>
                    <a:pt x="667" y="0"/>
                  </a:lnTo>
                  <a:lnTo>
                    <a:pt x="670" y="0"/>
                  </a:lnTo>
                  <a:lnTo>
                    <a:pt x="673" y="0"/>
                  </a:lnTo>
                  <a:lnTo>
                    <a:pt x="675" y="2"/>
                  </a:lnTo>
                  <a:lnTo>
                    <a:pt x="678" y="4"/>
                  </a:lnTo>
                  <a:lnTo>
                    <a:pt x="681" y="7"/>
                  </a:lnTo>
                  <a:lnTo>
                    <a:pt x="684" y="11"/>
                  </a:lnTo>
                  <a:lnTo>
                    <a:pt x="687" y="17"/>
                  </a:lnTo>
                  <a:lnTo>
                    <a:pt x="691" y="23"/>
                  </a:lnTo>
                  <a:lnTo>
                    <a:pt x="695" y="30"/>
                  </a:lnTo>
                  <a:lnTo>
                    <a:pt x="699" y="37"/>
                  </a:lnTo>
                  <a:lnTo>
                    <a:pt x="702" y="43"/>
                  </a:lnTo>
                  <a:lnTo>
                    <a:pt x="706" y="48"/>
                  </a:lnTo>
                  <a:lnTo>
                    <a:pt x="709" y="52"/>
                  </a:lnTo>
                  <a:lnTo>
                    <a:pt x="712" y="55"/>
                  </a:lnTo>
                  <a:lnTo>
                    <a:pt x="714" y="58"/>
                  </a:lnTo>
                  <a:lnTo>
                    <a:pt x="717" y="59"/>
                  </a:lnTo>
                  <a:lnTo>
                    <a:pt x="720" y="60"/>
                  </a:lnTo>
                  <a:lnTo>
                    <a:pt x="722" y="59"/>
                  </a:lnTo>
                  <a:lnTo>
                    <a:pt x="725" y="58"/>
                  </a:lnTo>
                  <a:lnTo>
                    <a:pt x="728" y="55"/>
                  </a:lnTo>
                  <a:lnTo>
                    <a:pt x="730" y="52"/>
                  </a:lnTo>
                  <a:lnTo>
                    <a:pt x="733" y="48"/>
                  </a:lnTo>
                  <a:lnTo>
                    <a:pt x="737" y="43"/>
                  </a:lnTo>
                  <a:lnTo>
                    <a:pt x="740" y="37"/>
                  </a:lnTo>
                  <a:lnTo>
                    <a:pt x="744" y="30"/>
                  </a:lnTo>
                  <a:lnTo>
                    <a:pt x="748" y="23"/>
                  </a:lnTo>
                  <a:lnTo>
                    <a:pt x="752" y="17"/>
                  </a:lnTo>
                  <a:lnTo>
                    <a:pt x="755" y="11"/>
                  </a:lnTo>
                  <a:lnTo>
                    <a:pt x="758" y="7"/>
                  </a:lnTo>
                  <a:lnTo>
                    <a:pt x="761" y="4"/>
                  </a:lnTo>
                  <a:lnTo>
                    <a:pt x="764" y="2"/>
                  </a:lnTo>
                  <a:lnTo>
                    <a:pt x="767" y="0"/>
                  </a:lnTo>
                  <a:lnTo>
                    <a:pt x="769" y="0"/>
                  </a:lnTo>
                  <a:lnTo>
                    <a:pt x="772" y="0"/>
                  </a:lnTo>
                  <a:lnTo>
                    <a:pt x="774" y="2"/>
                  </a:lnTo>
                  <a:lnTo>
                    <a:pt x="777" y="4"/>
                  </a:lnTo>
                  <a:lnTo>
                    <a:pt x="780" y="7"/>
                  </a:lnTo>
                  <a:lnTo>
                    <a:pt x="783" y="11"/>
                  </a:lnTo>
                  <a:lnTo>
                    <a:pt x="786" y="17"/>
                  </a:lnTo>
                  <a:lnTo>
                    <a:pt x="790" y="23"/>
                  </a:lnTo>
                  <a:lnTo>
                    <a:pt x="794" y="30"/>
                  </a:lnTo>
                  <a:lnTo>
                    <a:pt x="798" y="37"/>
                  </a:lnTo>
                  <a:lnTo>
                    <a:pt x="802" y="43"/>
                  </a:lnTo>
                  <a:lnTo>
                    <a:pt x="805" y="48"/>
                  </a:lnTo>
                  <a:lnTo>
                    <a:pt x="808" y="52"/>
                  </a:lnTo>
                  <a:lnTo>
                    <a:pt x="811" y="55"/>
                  </a:lnTo>
                  <a:lnTo>
                    <a:pt x="814" y="58"/>
                  </a:lnTo>
                  <a:lnTo>
                    <a:pt x="816" y="59"/>
                  </a:lnTo>
                  <a:lnTo>
                    <a:pt x="819" y="60"/>
                  </a:lnTo>
                  <a:lnTo>
                    <a:pt x="821" y="59"/>
                  </a:lnTo>
                  <a:lnTo>
                    <a:pt x="824" y="58"/>
                  </a:lnTo>
                  <a:lnTo>
                    <a:pt x="827" y="55"/>
                  </a:lnTo>
                  <a:lnTo>
                    <a:pt x="830" y="52"/>
                  </a:lnTo>
                  <a:lnTo>
                    <a:pt x="833" y="48"/>
                  </a:lnTo>
                  <a:lnTo>
                    <a:pt x="836" y="43"/>
                  </a:lnTo>
                  <a:lnTo>
                    <a:pt x="840" y="37"/>
                  </a:lnTo>
                  <a:lnTo>
                    <a:pt x="844" y="30"/>
                  </a:lnTo>
                  <a:lnTo>
                    <a:pt x="848" y="23"/>
                  </a:lnTo>
                  <a:lnTo>
                    <a:pt x="851" y="17"/>
                  </a:lnTo>
                  <a:lnTo>
                    <a:pt x="855" y="11"/>
                  </a:lnTo>
                  <a:lnTo>
                    <a:pt x="858" y="7"/>
                  </a:lnTo>
                  <a:lnTo>
                    <a:pt x="861" y="4"/>
                  </a:lnTo>
                  <a:lnTo>
                    <a:pt x="863" y="2"/>
                  </a:lnTo>
                  <a:lnTo>
                    <a:pt x="866" y="0"/>
                  </a:lnTo>
                  <a:lnTo>
                    <a:pt x="869" y="0"/>
                  </a:lnTo>
                  <a:lnTo>
                    <a:pt x="871" y="0"/>
                  </a:lnTo>
                  <a:lnTo>
                    <a:pt x="874" y="2"/>
                  </a:lnTo>
                  <a:lnTo>
                    <a:pt x="876" y="4"/>
                  </a:lnTo>
                  <a:lnTo>
                    <a:pt x="879" y="7"/>
                  </a:lnTo>
                  <a:lnTo>
                    <a:pt x="882" y="11"/>
                  </a:lnTo>
                  <a:lnTo>
                    <a:pt x="886" y="17"/>
                  </a:lnTo>
                  <a:lnTo>
                    <a:pt x="889" y="23"/>
                  </a:lnTo>
                  <a:lnTo>
                    <a:pt x="893" y="30"/>
                  </a:lnTo>
                </a:path>
              </a:pathLst>
            </a:cu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>
                <a:latin typeface="+mj-lt"/>
              </a:endParaRPr>
            </a:p>
          </p:txBody>
        </p:sp>
        <p:sp>
          <p:nvSpPr>
            <p:cNvPr id="5159" name="Freeform 202">
              <a:extLst>
                <a:ext uri="{FF2B5EF4-FFF2-40B4-BE49-F238E27FC236}">
                  <a16:creationId xmlns:a16="http://schemas.microsoft.com/office/drawing/2014/main" id="{02033026-5256-465D-9671-A3731DE8CEA6}"/>
                </a:ext>
              </a:extLst>
            </p:cNvPr>
            <p:cNvSpPr>
              <a:spLocks/>
            </p:cNvSpPr>
            <p:nvPr/>
          </p:nvSpPr>
          <p:spPr bwMode="auto">
            <a:xfrm>
              <a:off x="7429496" y="4163641"/>
              <a:ext cx="84138" cy="430212"/>
            </a:xfrm>
            <a:custGeom>
              <a:avLst/>
              <a:gdLst>
                <a:gd name="T0" fmla="*/ 2147483646 w 60"/>
                <a:gd name="T1" fmla="*/ 2147483646 h 306"/>
                <a:gd name="T2" fmla="*/ 2147483646 w 60"/>
                <a:gd name="T3" fmla="*/ 2147483646 h 306"/>
                <a:gd name="T4" fmla="*/ 2147483646 w 60"/>
                <a:gd name="T5" fmla="*/ 2147483646 h 306"/>
                <a:gd name="T6" fmla="*/ 2147483646 w 60"/>
                <a:gd name="T7" fmla="*/ 2147483646 h 306"/>
                <a:gd name="T8" fmla="*/ 2147483646 w 60"/>
                <a:gd name="T9" fmla="*/ 2147483646 h 306"/>
                <a:gd name="T10" fmla="*/ 2147483646 w 60"/>
                <a:gd name="T11" fmla="*/ 2147483646 h 306"/>
                <a:gd name="T12" fmla="*/ 2147483646 w 60"/>
                <a:gd name="T13" fmla="*/ 2147483646 h 306"/>
                <a:gd name="T14" fmla="*/ 2147483646 w 60"/>
                <a:gd name="T15" fmla="*/ 2147483646 h 306"/>
                <a:gd name="T16" fmla="*/ 2147483646 w 60"/>
                <a:gd name="T17" fmla="*/ 2147483646 h 306"/>
                <a:gd name="T18" fmla="*/ 2147483646 w 60"/>
                <a:gd name="T19" fmla="*/ 2147483646 h 306"/>
                <a:gd name="T20" fmla="*/ 2147483646 w 60"/>
                <a:gd name="T21" fmla="*/ 2147483646 h 306"/>
                <a:gd name="T22" fmla="*/ 0 w 60"/>
                <a:gd name="T23" fmla="*/ 2147483646 h 306"/>
                <a:gd name="T24" fmla="*/ 0 w 60"/>
                <a:gd name="T25" fmla="*/ 2147483646 h 306"/>
                <a:gd name="T26" fmla="*/ 2147483646 w 60"/>
                <a:gd name="T27" fmla="*/ 2147483646 h 306"/>
                <a:gd name="T28" fmla="*/ 2147483646 w 60"/>
                <a:gd name="T29" fmla="*/ 2147483646 h 306"/>
                <a:gd name="T30" fmla="*/ 2147483646 w 60"/>
                <a:gd name="T31" fmla="*/ 2147483646 h 306"/>
                <a:gd name="T32" fmla="*/ 2147483646 w 60"/>
                <a:gd name="T33" fmla="*/ 2147483646 h 306"/>
                <a:gd name="T34" fmla="*/ 2147483646 w 60"/>
                <a:gd name="T35" fmla="*/ 2147483646 h 306"/>
                <a:gd name="T36" fmla="*/ 2147483646 w 60"/>
                <a:gd name="T37" fmla="*/ 2147483646 h 306"/>
                <a:gd name="T38" fmla="*/ 2147483646 w 60"/>
                <a:gd name="T39" fmla="*/ 2147483646 h 306"/>
                <a:gd name="T40" fmla="*/ 2147483646 w 60"/>
                <a:gd name="T41" fmla="*/ 2147483646 h 306"/>
                <a:gd name="T42" fmla="*/ 2147483646 w 60"/>
                <a:gd name="T43" fmla="*/ 2147483646 h 306"/>
                <a:gd name="T44" fmla="*/ 2147483646 w 60"/>
                <a:gd name="T45" fmla="*/ 2147483646 h 306"/>
                <a:gd name="T46" fmla="*/ 2147483646 w 60"/>
                <a:gd name="T47" fmla="*/ 2147483646 h 306"/>
                <a:gd name="T48" fmla="*/ 2147483646 w 60"/>
                <a:gd name="T49" fmla="*/ 2147483646 h 306"/>
                <a:gd name="T50" fmla="*/ 2147483646 w 60"/>
                <a:gd name="T51" fmla="*/ 2147483646 h 306"/>
                <a:gd name="T52" fmla="*/ 2147483646 w 60"/>
                <a:gd name="T53" fmla="*/ 2147483646 h 306"/>
                <a:gd name="T54" fmla="*/ 0 w 60"/>
                <a:gd name="T55" fmla="*/ 2147483646 h 306"/>
                <a:gd name="T56" fmla="*/ 0 w 60"/>
                <a:gd name="T57" fmla="*/ 2147483646 h 306"/>
                <a:gd name="T58" fmla="*/ 2147483646 w 60"/>
                <a:gd name="T59" fmla="*/ 2147483646 h 306"/>
                <a:gd name="T60" fmla="*/ 2147483646 w 60"/>
                <a:gd name="T61" fmla="*/ 2147483646 h 306"/>
                <a:gd name="T62" fmla="*/ 2147483646 w 60"/>
                <a:gd name="T63" fmla="*/ 2147483646 h 306"/>
                <a:gd name="T64" fmla="*/ 2147483646 w 60"/>
                <a:gd name="T65" fmla="*/ 2147483646 h 306"/>
                <a:gd name="T66" fmla="*/ 2147483646 w 60"/>
                <a:gd name="T67" fmla="*/ 2147483646 h 306"/>
                <a:gd name="T68" fmla="*/ 2147483646 w 60"/>
                <a:gd name="T69" fmla="*/ 2147483646 h 306"/>
                <a:gd name="T70" fmla="*/ 2147483646 w 60"/>
                <a:gd name="T71" fmla="*/ 2147483646 h 306"/>
                <a:gd name="T72" fmla="*/ 2147483646 w 60"/>
                <a:gd name="T73" fmla="*/ 2147483646 h 306"/>
                <a:gd name="T74" fmla="*/ 2147483646 w 60"/>
                <a:gd name="T75" fmla="*/ 2147483646 h 306"/>
                <a:gd name="T76" fmla="*/ 2147483646 w 60"/>
                <a:gd name="T77" fmla="*/ 2147483646 h 306"/>
                <a:gd name="T78" fmla="*/ 2147483646 w 60"/>
                <a:gd name="T79" fmla="*/ 2147483646 h 306"/>
                <a:gd name="T80" fmla="*/ 2147483646 w 60"/>
                <a:gd name="T81" fmla="*/ 2147483646 h 306"/>
                <a:gd name="T82" fmla="*/ 2147483646 w 60"/>
                <a:gd name="T83" fmla="*/ 2147483646 h 306"/>
                <a:gd name="T84" fmla="*/ 2147483646 w 60"/>
                <a:gd name="T85" fmla="*/ 2147483646 h 306"/>
                <a:gd name="T86" fmla="*/ 0 w 60"/>
                <a:gd name="T87" fmla="*/ 2147483646 h 306"/>
                <a:gd name="T88" fmla="*/ 0 w 60"/>
                <a:gd name="T89" fmla="*/ 2147483646 h 306"/>
                <a:gd name="T90" fmla="*/ 2147483646 w 60"/>
                <a:gd name="T91" fmla="*/ 2147483646 h 306"/>
                <a:gd name="T92" fmla="*/ 2147483646 w 60"/>
                <a:gd name="T93" fmla="*/ 2147483646 h 306"/>
                <a:gd name="T94" fmla="*/ 2147483646 w 60"/>
                <a:gd name="T95" fmla="*/ 2147483646 h 30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w 60"/>
                <a:gd name="T145" fmla="*/ 0 h 306"/>
                <a:gd name="T146" fmla="*/ 60 w 60"/>
                <a:gd name="T147" fmla="*/ 306 h 306"/>
              </a:gdLst>
              <a:ahLst/>
              <a:cxnLst>
                <a:cxn ang="T96">
                  <a:pos x="T0" y="T1"/>
                </a:cxn>
                <a:cxn ang="T97">
                  <a:pos x="T2" y="T3"/>
                </a:cxn>
                <a:cxn ang="T98">
                  <a:pos x="T4" y="T5"/>
                </a:cxn>
                <a:cxn ang="T99">
                  <a:pos x="T6" y="T7"/>
                </a:cxn>
                <a:cxn ang="T100">
                  <a:pos x="T8" y="T9"/>
                </a:cxn>
                <a:cxn ang="T101">
                  <a:pos x="T10" y="T11"/>
                </a:cxn>
                <a:cxn ang="T102">
                  <a:pos x="T12" y="T13"/>
                </a:cxn>
                <a:cxn ang="T103">
                  <a:pos x="T14" y="T15"/>
                </a:cxn>
                <a:cxn ang="T104">
                  <a:pos x="T16" y="T17"/>
                </a:cxn>
                <a:cxn ang="T105">
                  <a:pos x="T18" y="T19"/>
                </a:cxn>
                <a:cxn ang="T106">
                  <a:pos x="T20" y="T21"/>
                </a:cxn>
                <a:cxn ang="T107">
                  <a:pos x="T22" y="T23"/>
                </a:cxn>
                <a:cxn ang="T108">
                  <a:pos x="T24" y="T25"/>
                </a:cxn>
                <a:cxn ang="T109">
                  <a:pos x="T26" y="T27"/>
                </a:cxn>
                <a:cxn ang="T110">
                  <a:pos x="T28" y="T29"/>
                </a:cxn>
                <a:cxn ang="T111">
                  <a:pos x="T30" y="T31"/>
                </a:cxn>
                <a:cxn ang="T112">
                  <a:pos x="T32" y="T33"/>
                </a:cxn>
                <a:cxn ang="T113">
                  <a:pos x="T34" y="T35"/>
                </a:cxn>
                <a:cxn ang="T114">
                  <a:pos x="T36" y="T37"/>
                </a:cxn>
                <a:cxn ang="T115">
                  <a:pos x="T38" y="T39"/>
                </a:cxn>
                <a:cxn ang="T116">
                  <a:pos x="T40" y="T41"/>
                </a:cxn>
                <a:cxn ang="T117">
                  <a:pos x="T42" y="T43"/>
                </a:cxn>
                <a:cxn ang="T118">
                  <a:pos x="T44" y="T45"/>
                </a:cxn>
                <a:cxn ang="T119">
                  <a:pos x="T46" y="T47"/>
                </a:cxn>
                <a:cxn ang="T120">
                  <a:pos x="T48" y="T49"/>
                </a:cxn>
                <a:cxn ang="T121">
                  <a:pos x="T50" y="T51"/>
                </a:cxn>
                <a:cxn ang="T122">
                  <a:pos x="T52" y="T53"/>
                </a:cxn>
                <a:cxn ang="T123">
                  <a:pos x="T54" y="T55"/>
                </a:cxn>
                <a:cxn ang="T124">
                  <a:pos x="T56" y="T57"/>
                </a:cxn>
                <a:cxn ang="T125">
                  <a:pos x="T58" y="T59"/>
                </a:cxn>
                <a:cxn ang="T126">
                  <a:pos x="T60" y="T61"/>
                </a:cxn>
                <a:cxn ang="T127">
                  <a:pos x="T62" y="T63"/>
                </a:cxn>
                <a:cxn ang="T128">
                  <a:pos x="T64" y="T65"/>
                </a:cxn>
                <a:cxn ang="T129">
                  <a:pos x="T66" y="T67"/>
                </a:cxn>
                <a:cxn ang="T130">
                  <a:pos x="T68" y="T69"/>
                </a:cxn>
                <a:cxn ang="T131">
                  <a:pos x="T70" y="T71"/>
                </a:cxn>
                <a:cxn ang="T132">
                  <a:pos x="T72" y="T73"/>
                </a:cxn>
                <a:cxn ang="T133">
                  <a:pos x="T74" y="T75"/>
                </a:cxn>
                <a:cxn ang="T134">
                  <a:pos x="T76" y="T77"/>
                </a:cxn>
                <a:cxn ang="T135">
                  <a:pos x="T78" y="T79"/>
                </a:cxn>
                <a:cxn ang="T136">
                  <a:pos x="T80" y="T81"/>
                </a:cxn>
                <a:cxn ang="T137">
                  <a:pos x="T82" y="T83"/>
                </a:cxn>
                <a:cxn ang="T138">
                  <a:pos x="T84" y="T85"/>
                </a:cxn>
                <a:cxn ang="T139">
                  <a:pos x="T86" y="T87"/>
                </a:cxn>
                <a:cxn ang="T140">
                  <a:pos x="T88" y="T89"/>
                </a:cxn>
                <a:cxn ang="T141">
                  <a:pos x="T90" y="T91"/>
                </a:cxn>
                <a:cxn ang="T142">
                  <a:pos x="T92" y="T93"/>
                </a:cxn>
                <a:cxn ang="T143">
                  <a:pos x="T94" y="T95"/>
                </a:cxn>
              </a:cxnLst>
              <a:rect l="T144" t="T145" r="T146" b="T147"/>
              <a:pathLst>
                <a:path w="60" h="306">
                  <a:moveTo>
                    <a:pt x="30" y="306"/>
                  </a:moveTo>
                  <a:lnTo>
                    <a:pt x="37" y="302"/>
                  </a:lnTo>
                  <a:lnTo>
                    <a:pt x="43" y="298"/>
                  </a:lnTo>
                  <a:lnTo>
                    <a:pt x="48" y="295"/>
                  </a:lnTo>
                  <a:lnTo>
                    <a:pt x="53" y="292"/>
                  </a:lnTo>
                  <a:lnTo>
                    <a:pt x="56" y="289"/>
                  </a:lnTo>
                  <a:lnTo>
                    <a:pt x="58" y="286"/>
                  </a:lnTo>
                  <a:lnTo>
                    <a:pt x="60" y="283"/>
                  </a:lnTo>
                  <a:lnTo>
                    <a:pt x="60" y="281"/>
                  </a:lnTo>
                  <a:lnTo>
                    <a:pt x="60" y="278"/>
                  </a:lnTo>
                  <a:lnTo>
                    <a:pt x="58" y="275"/>
                  </a:lnTo>
                  <a:lnTo>
                    <a:pt x="56" y="273"/>
                  </a:lnTo>
                  <a:lnTo>
                    <a:pt x="53" y="270"/>
                  </a:lnTo>
                  <a:lnTo>
                    <a:pt x="48" y="267"/>
                  </a:lnTo>
                  <a:lnTo>
                    <a:pt x="43" y="263"/>
                  </a:lnTo>
                  <a:lnTo>
                    <a:pt x="37" y="259"/>
                  </a:lnTo>
                  <a:lnTo>
                    <a:pt x="30" y="255"/>
                  </a:lnTo>
                  <a:lnTo>
                    <a:pt x="23" y="251"/>
                  </a:lnTo>
                  <a:lnTo>
                    <a:pt x="17" y="247"/>
                  </a:lnTo>
                  <a:lnTo>
                    <a:pt x="12" y="244"/>
                  </a:lnTo>
                  <a:lnTo>
                    <a:pt x="8" y="241"/>
                  </a:lnTo>
                  <a:lnTo>
                    <a:pt x="4" y="238"/>
                  </a:lnTo>
                  <a:lnTo>
                    <a:pt x="2" y="235"/>
                  </a:lnTo>
                  <a:lnTo>
                    <a:pt x="0" y="232"/>
                  </a:lnTo>
                  <a:lnTo>
                    <a:pt x="0" y="230"/>
                  </a:lnTo>
                  <a:lnTo>
                    <a:pt x="0" y="227"/>
                  </a:lnTo>
                  <a:lnTo>
                    <a:pt x="2" y="224"/>
                  </a:lnTo>
                  <a:lnTo>
                    <a:pt x="4" y="222"/>
                  </a:lnTo>
                  <a:lnTo>
                    <a:pt x="8" y="219"/>
                  </a:lnTo>
                  <a:lnTo>
                    <a:pt x="12" y="215"/>
                  </a:lnTo>
                  <a:lnTo>
                    <a:pt x="17" y="212"/>
                  </a:lnTo>
                  <a:lnTo>
                    <a:pt x="23" y="208"/>
                  </a:lnTo>
                  <a:lnTo>
                    <a:pt x="30" y="204"/>
                  </a:lnTo>
                  <a:lnTo>
                    <a:pt x="37" y="200"/>
                  </a:lnTo>
                  <a:lnTo>
                    <a:pt x="43" y="196"/>
                  </a:lnTo>
                  <a:lnTo>
                    <a:pt x="48" y="193"/>
                  </a:lnTo>
                  <a:lnTo>
                    <a:pt x="53" y="190"/>
                  </a:lnTo>
                  <a:lnTo>
                    <a:pt x="56" y="187"/>
                  </a:lnTo>
                  <a:lnTo>
                    <a:pt x="58" y="184"/>
                  </a:lnTo>
                  <a:lnTo>
                    <a:pt x="60" y="181"/>
                  </a:lnTo>
                  <a:lnTo>
                    <a:pt x="60" y="179"/>
                  </a:lnTo>
                  <a:lnTo>
                    <a:pt x="60" y="176"/>
                  </a:lnTo>
                  <a:lnTo>
                    <a:pt x="58" y="173"/>
                  </a:lnTo>
                  <a:lnTo>
                    <a:pt x="56" y="170"/>
                  </a:lnTo>
                  <a:lnTo>
                    <a:pt x="53" y="167"/>
                  </a:lnTo>
                  <a:lnTo>
                    <a:pt x="48" y="164"/>
                  </a:lnTo>
                  <a:lnTo>
                    <a:pt x="43" y="161"/>
                  </a:lnTo>
                  <a:lnTo>
                    <a:pt x="37" y="157"/>
                  </a:lnTo>
                  <a:lnTo>
                    <a:pt x="30" y="153"/>
                  </a:lnTo>
                  <a:lnTo>
                    <a:pt x="23" y="149"/>
                  </a:lnTo>
                  <a:lnTo>
                    <a:pt x="17" y="145"/>
                  </a:lnTo>
                  <a:lnTo>
                    <a:pt x="12" y="142"/>
                  </a:lnTo>
                  <a:lnTo>
                    <a:pt x="8" y="139"/>
                  </a:lnTo>
                  <a:lnTo>
                    <a:pt x="4" y="136"/>
                  </a:lnTo>
                  <a:lnTo>
                    <a:pt x="2" y="133"/>
                  </a:lnTo>
                  <a:lnTo>
                    <a:pt x="0" y="130"/>
                  </a:lnTo>
                  <a:lnTo>
                    <a:pt x="0" y="127"/>
                  </a:lnTo>
                  <a:lnTo>
                    <a:pt x="0" y="125"/>
                  </a:lnTo>
                  <a:lnTo>
                    <a:pt x="2" y="122"/>
                  </a:lnTo>
                  <a:lnTo>
                    <a:pt x="4" y="119"/>
                  </a:lnTo>
                  <a:lnTo>
                    <a:pt x="8" y="116"/>
                  </a:lnTo>
                  <a:lnTo>
                    <a:pt x="12" y="113"/>
                  </a:lnTo>
                  <a:lnTo>
                    <a:pt x="17" y="110"/>
                  </a:lnTo>
                  <a:lnTo>
                    <a:pt x="23" y="106"/>
                  </a:lnTo>
                  <a:lnTo>
                    <a:pt x="30" y="102"/>
                  </a:lnTo>
                  <a:lnTo>
                    <a:pt x="37" y="98"/>
                  </a:lnTo>
                  <a:lnTo>
                    <a:pt x="43" y="94"/>
                  </a:lnTo>
                  <a:lnTo>
                    <a:pt x="48" y="91"/>
                  </a:lnTo>
                  <a:lnTo>
                    <a:pt x="53" y="87"/>
                  </a:lnTo>
                  <a:lnTo>
                    <a:pt x="56" y="84"/>
                  </a:lnTo>
                  <a:lnTo>
                    <a:pt x="58" y="82"/>
                  </a:lnTo>
                  <a:lnTo>
                    <a:pt x="60" y="79"/>
                  </a:lnTo>
                  <a:lnTo>
                    <a:pt x="60" y="76"/>
                  </a:lnTo>
                  <a:lnTo>
                    <a:pt x="60" y="74"/>
                  </a:lnTo>
                  <a:lnTo>
                    <a:pt x="58" y="71"/>
                  </a:lnTo>
                  <a:lnTo>
                    <a:pt x="56" y="68"/>
                  </a:lnTo>
                  <a:lnTo>
                    <a:pt x="53" y="65"/>
                  </a:lnTo>
                  <a:lnTo>
                    <a:pt x="48" y="62"/>
                  </a:lnTo>
                  <a:lnTo>
                    <a:pt x="43" y="59"/>
                  </a:lnTo>
                  <a:lnTo>
                    <a:pt x="37" y="55"/>
                  </a:lnTo>
                  <a:lnTo>
                    <a:pt x="30" y="51"/>
                  </a:lnTo>
                  <a:lnTo>
                    <a:pt x="23" y="47"/>
                  </a:lnTo>
                  <a:lnTo>
                    <a:pt x="17" y="43"/>
                  </a:lnTo>
                  <a:lnTo>
                    <a:pt x="12" y="39"/>
                  </a:lnTo>
                  <a:lnTo>
                    <a:pt x="8" y="36"/>
                  </a:lnTo>
                  <a:lnTo>
                    <a:pt x="4" y="33"/>
                  </a:lnTo>
                  <a:lnTo>
                    <a:pt x="2" y="31"/>
                  </a:lnTo>
                  <a:lnTo>
                    <a:pt x="0" y="28"/>
                  </a:lnTo>
                  <a:lnTo>
                    <a:pt x="0" y="25"/>
                  </a:lnTo>
                  <a:lnTo>
                    <a:pt x="0" y="23"/>
                  </a:lnTo>
                  <a:lnTo>
                    <a:pt x="2" y="20"/>
                  </a:lnTo>
                  <a:lnTo>
                    <a:pt x="4" y="17"/>
                  </a:lnTo>
                  <a:lnTo>
                    <a:pt x="8" y="14"/>
                  </a:lnTo>
                  <a:lnTo>
                    <a:pt x="12" y="11"/>
                  </a:lnTo>
                  <a:lnTo>
                    <a:pt x="17" y="8"/>
                  </a:lnTo>
                  <a:lnTo>
                    <a:pt x="23" y="4"/>
                  </a:lnTo>
                  <a:lnTo>
                    <a:pt x="30" y="0"/>
                  </a:lnTo>
                </a:path>
              </a:pathLst>
            </a:cu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>
                <a:latin typeface="+mj-lt"/>
              </a:endParaRPr>
            </a:p>
          </p:txBody>
        </p:sp>
        <p:sp>
          <p:nvSpPr>
            <p:cNvPr id="5160" name="Freeform 201">
              <a:extLst>
                <a:ext uri="{FF2B5EF4-FFF2-40B4-BE49-F238E27FC236}">
                  <a16:creationId xmlns:a16="http://schemas.microsoft.com/office/drawing/2014/main" id="{99090692-D504-4CBE-B384-0BF934CA89C8}"/>
                </a:ext>
              </a:extLst>
            </p:cNvPr>
            <p:cNvSpPr>
              <a:spLocks/>
            </p:cNvSpPr>
            <p:nvPr/>
          </p:nvSpPr>
          <p:spPr bwMode="auto">
            <a:xfrm>
              <a:off x="7433070" y="4531617"/>
              <a:ext cx="112713" cy="187325"/>
            </a:xfrm>
            <a:custGeom>
              <a:avLst/>
              <a:gdLst>
                <a:gd name="T0" fmla="*/ 2147483646 w 142"/>
                <a:gd name="T1" fmla="*/ 2147483646 h 236"/>
                <a:gd name="T2" fmla="*/ 0 w 142"/>
                <a:gd name="T3" fmla="*/ 0 h 236"/>
                <a:gd name="T4" fmla="*/ 2147483646 w 142"/>
                <a:gd name="T5" fmla="*/ 2147483646 h 236"/>
                <a:gd name="T6" fmla="*/ 2147483646 w 142"/>
                <a:gd name="T7" fmla="*/ 0 h 236"/>
                <a:gd name="T8" fmla="*/ 2147483646 w 142"/>
                <a:gd name="T9" fmla="*/ 2147483646 h 23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42"/>
                <a:gd name="T16" fmla="*/ 0 h 236"/>
                <a:gd name="T17" fmla="*/ 142 w 142"/>
                <a:gd name="T18" fmla="*/ 236 h 2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42" h="236">
                  <a:moveTo>
                    <a:pt x="71" y="236"/>
                  </a:moveTo>
                  <a:lnTo>
                    <a:pt x="0" y="0"/>
                  </a:lnTo>
                  <a:lnTo>
                    <a:pt x="71" y="46"/>
                  </a:lnTo>
                  <a:lnTo>
                    <a:pt x="142" y="0"/>
                  </a:lnTo>
                  <a:lnTo>
                    <a:pt x="71" y="236"/>
                  </a:lnTo>
                  <a:close/>
                </a:path>
              </a:pathLst>
            </a:custGeom>
            <a:solidFill>
              <a:schemeClr val="tx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latin typeface="+mj-lt"/>
              </a:endParaRPr>
            </a:p>
          </p:txBody>
        </p:sp>
      </p:grpSp>
      <p:sp>
        <p:nvSpPr>
          <p:cNvPr id="5147" name="TextBox 120">
            <a:extLst>
              <a:ext uri="{FF2B5EF4-FFF2-40B4-BE49-F238E27FC236}">
                <a16:creationId xmlns:a16="http://schemas.microsoft.com/office/drawing/2014/main" id="{3DDB1996-2B39-4076-B7E1-4BD8E23C08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33975" y="1731964"/>
            <a:ext cx="163353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800" dirty="0">
                <a:latin typeface="+mj-lt"/>
              </a:rPr>
              <a:t>Water at 0</a:t>
            </a:r>
            <a:r>
              <a:rPr lang="en-US" sz="1600" i="0" dirty="0">
                <a:solidFill>
                  <a:srgbClr val="001D35"/>
                </a:solidFill>
                <a:effectLst/>
                <a:latin typeface="Microsoft JhengHei UI" panose="020B0604030504040204" pitchFamily="34" charset="-120"/>
                <a:ea typeface="Microsoft JhengHei UI" panose="020B0604030504040204" pitchFamily="34" charset="-120"/>
              </a:rPr>
              <a:t>°C</a:t>
            </a:r>
            <a:endParaRPr lang="en-US" altLang="en-US" sz="1600" dirty="0">
              <a:latin typeface="+mj-lt"/>
            </a:endParaRPr>
          </a:p>
        </p:txBody>
      </p:sp>
      <p:sp>
        <p:nvSpPr>
          <p:cNvPr id="5148" name="TextBox 121">
            <a:extLst>
              <a:ext uri="{FF2B5EF4-FFF2-40B4-BE49-F238E27FC236}">
                <a16:creationId xmlns:a16="http://schemas.microsoft.com/office/drawing/2014/main" id="{D70F5C91-055B-408D-AB18-7437A0CED03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75225" y="3125789"/>
            <a:ext cx="163195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800" dirty="0">
                <a:latin typeface="+mj-lt"/>
              </a:rPr>
              <a:t>Water at 0</a:t>
            </a:r>
            <a:r>
              <a:rPr lang="en-US" sz="1600" i="0" dirty="0">
                <a:solidFill>
                  <a:srgbClr val="001D35"/>
                </a:solidFill>
                <a:effectLst/>
                <a:latin typeface="Microsoft JhengHei UI" panose="020B0604030504040204" pitchFamily="34" charset="-120"/>
                <a:ea typeface="Microsoft JhengHei UI" panose="020B0604030504040204" pitchFamily="34" charset="-120"/>
              </a:rPr>
              <a:t>°C</a:t>
            </a:r>
            <a:endParaRPr lang="en-US" altLang="en-US" sz="1600" dirty="0">
              <a:latin typeface="+mj-lt"/>
            </a:endParaRPr>
          </a:p>
        </p:txBody>
      </p:sp>
      <p:sp>
        <p:nvSpPr>
          <p:cNvPr id="5149" name="TextBox 122">
            <a:extLst>
              <a:ext uri="{FF2B5EF4-FFF2-40B4-BE49-F238E27FC236}">
                <a16:creationId xmlns:a16="http://schemas.microsoft.com/office/drawing/2014/main" id="{5D50703E-FA0A-42FF-B7CB-938B1385464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33964" y="4560889"/>
            <a:ext cx="1633537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800" dirty="0">
                <a:latin typeface="+mj-lt"/>
              </a:rPr>
              <a:t>Water at 0</a:t>
            </a:r>
            <a:r>
              <a:rPr lang="en-US" sz="1600" i="0" dirty="0">
                <a:solidFill>
                  <a:srgbClr val="001D35"/>
                </a:solidFill>
                <a:effectLst/>
                <a:latin typeface="Microsoft JhengHei UI" panose="020B0604030504040204" pitchFamily="34" charset="-120"/>
                <a:ea typeface="Microsoft JhengHei UI" panose="020B0604030504040204" pitchFamily="34" charset="-120"/>
              </a:rPr>
              <a:t>°C</a:t>
            </a:r>
            <a:endParaRPr lang="en-US" altLang="en-US" sz="1600" dirty="0">
              <a:latin typeface="+mj-lt"/>
            </a:endParaRPr>
          </a:p>
        </p:txBody>
      </p:sp>
      <p:sp>
        <p:nvSpPr>
          <p:cNvPr id="124" name="TextBox 123">
            <a:extLst>
              <a:ext uri="{FF2B5EF4-FFF2-40B4-BE49-F238E27FC236}">
                <a16:creationId xmlns:a16="http://schemas.microsoft.com/office/drawing/2014/main" id="{C471309C-723D-4E04-A25A-FA077E7EA4E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18363" y="1062039"/>
            <a:ext cx="84455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800" dirty="0">
                <a:solidFill>
                  <a:srgbClr val="C00000"/>
                </a:solidFill>
                <a:latin typeface="+mj-lt"/>
              </a:rPr>
              <a:t>q</a:t>
            </a:r>
            <a:r>
              <a:rPr lang="en-US" altLang="en-US" sz="1800" baseline="-25000" dirty="0">
                <a:solidFill>
                  <a:srgbClr val="C00000"/>
                </a:solidFill>
                <a:latin typeface="+mj-lt"/>
              </a:rPr>
              <a:t>cooler</a:t>
            </a:r>
            <a:endParaRPr lang="en-US" altLang="en-US" sz="1800" dirty="0">
              <a:solidFill>
                <a:srgbClr val="C00000"/>
              </a:solidFill>
              <a:latin typeface="+mj-lt"/>
            </a:endParaRPr>
          </a:p>
        </p:txBody>
      </p:sp>
      <p:sp>
        <p:nvSpPr>
          <p:cNvPr id="125" name="TextBox 124">
            <a:extLst>
              <a:ext uri="{FF2B5EF4-FFF2-40B4-BE49-F238E27FC236}">
                <a16:creationId xmlns:a16="http://schemas.microsoft.com/office/drawing/2014/main" id="{FC8DDF00-2E65-4C47-AF77-0C849513C86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72301" y="2482850"/>
            <a:ext cx="138747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800" dirty="0">
                <a:solidFill>
                  <a:srgbClr val="0070C0"/>
                </a:solidFill>
                <a:latin typeface="+mj-lt"/>
              </a:rPr>
              <a:t>q</a:t>
            </a:r>
            <a:r>
              <a:rPr lang="en-US" altLang="en-US" sz="1800" baseline="-25000" dirty="0">
                <a:solidFill>
                  <a:srgbClr val="0070C0"/>
                </a:solidFill>
                <a:latin typeface="+mj-lt"/>
              </a:rPr>
              <a:t>warmer+melter</a:t>
            </a:r>
            <a:endParaRPr lang="en-US" altLang="en-US" sz="1800" dirty="0">
              <a:solidFill>
                <a:srgbClr val="0070C0"/>
              </a:solidFill>
              <a:latin typeface="+mj-lt"/>
            </a:endParaRPr>
          </a:p>
        </p:txBody>
      </p:sp>
      <p:sp>
        <p:nvSpPr>
          <p:cNvPr id="126" name="TextBox 125">
            <a:extLst>
              <a:ext uri="{FF2B5EF4-FFF2-40B4-BE49-F238E27FC236}">
                <a16:creationId xmlns:a16="http://schemas.microsoft.com/office/drawing/2014/main" id="{0561B39D-2055-42B3-9564-E958727B5DC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53387" y="3890963"/>
            <a:ext cx="1673064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800" dirty="0" err="1">
                <a:solidFill>
                  <a:srgbClr val="C00000"/>
                </a:solidFill>
                <a:latin typeface="+mj-lt"/>
              </a:rPr>
              <a:t>q</a:t>
            </a:r>
            <a:r>
              <a:rPr lang="en-US" altLang="en-US" sz="1800" baseline="-25000" dirty="0" err="1">
                <a:solidFill>
                  <a:srgbClr val="C00000"/>
                </a:solidFill>
                <a:latin typeface="+mj-lt"/>
              </a:rPr>
              <a:t>condenser+cooler</a:t>
            </a:r>
            <a:endParaRPr lang="en-US" altLang="en-US" sz="1800" dirty="0">
              <a:solidFill>
                <a:srgbClr val="C00000"/>
              </a:solidFill>
              <a:latin typeface="+mj-lt"/>
            </a:endParaRPr>
          </a:p>
        </p:txBody>
      </p:sp>
      <p:sp>
        <p:nvSpPr>
          <p:cNvPr id="127" name="TextBox 126">
            <a:extLst>
              <a:ext uri="{FF2B5EF4-FFF2-40B4-BE49-F238E27FC236}">
                <a16:creationId xmlns:a16="http://schemas.microsoft.com/office/drawing/2014/main" id="{550B6DE9-6119-45D5-B31E-1CB08A0EB4D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037638" y="2951163"/>
            <a:ext cx="106680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800">
                <a:latin typeface="+mj-lt"/>
              </a:rPr>
              <a:t>q</a:t>
            </a:r>
            <a:r>
              <a:rPr lang="en-US" altLang="en-US" sz="1800" baseline="-25000">
                <a:latin typeface="+mj-lt"/>
              </a:rPr>
              <a:t>total</a:t>
            </a:r>
            <a:endParaRPr lang="en-US" altLang="en-US" sz="1800">
              <a:latin typeface="+mj-lt"/>
            </a:endParaRPr>
          </a:p>
        </p:txBody>
      </p:sp>
      <p:sp>
        <p:nvSpPr>
          <p:cNvPr id="5155" name="TextBox 128">
            <a:extLst>
              <a:ext uri="{FF2B5EF4-FFF2-40B4-BE49-F238E27FC236}">
                <a16:creationId xmlns:a16="http://schemas.microsoft.com/office/drawing/2014/main" id="{AE8C0A7E-41DA-46F4-9F23-C2BD8963960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809039" y="995363"/>
            <a:ext cx="1381125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800">
                <a:latin typeface="+mj-lt"/>
              </a:rPr>
              <a:t>Equivalent Mixer</a:t>
            </a:r>
          </a:p>
        </p:txBody>
      </p:sp>
      <p:sp>
        <p:nvSpPr>
          <p:cNvPr id="98" name="Freeform 202">
            <a:extLst>
              <a:ext uri="{FF2B5EF4-FFF2-40B4-BE49-F238E27FC236}">
                <a16:creationId xmlns:a16="http://schemas.microsoft.com/office/drawing/2014/main" id="{DE9313F2-A872-47BE-8280-654EB50A99F5}"/>
              </a:ext>
            </a:extLst>
          </p:cNvPr>
          <p:cNvSpPr>
            <a:spLocks/>
          </p:cNvSpPr>
          <p:nvPr/>
        </p:nvSpPr>
        <p:spPr bwMode="auto">
          <a:xfrm rot="5400000">
            <a:off x="8756650" y="2836863"/>
            <a:ext cx="84138" cy="430212"/>
          </a:xfrm>
          <a:custGeom>
            <a:avLst/>
            <a:gdLst>
              <a:gd name="T0" fmla="*/ 2147483646 w 60"/>
              <a:gd name="T1" fmla="*/ 2147483646 h 306"/>
              <a:gd name="T2" fmla="*/ 2147483646 w 60"/>
              <a:gd name="T3" fmla="*/ 2147483646 h 306"/>
              <a:gd name="T4" fmla="*/ 2147483646 w 60"/>
              <a:gd name="T5" fmla="*/ 2147483646 h 306"/>
              <a:gd name="T6" fmla="*/ 2147483646 w 60"/>
              <a:gd name="T7" fmla="*/ 2147483646 h 306"/>
              <a:gd name="T8" fmla="*/ 2147483646 w 60"/>
              <a:gd name="T9" fmla="*/ 2147483646 h 306"/>
              <a:gd name="T10" fmla="*/ 2147483646 w 60"/>
              <a:gd name="T11" fmla="*/ 2147483646 h 306"/>
              <a:gd name="T12" fmla="*/ 2147483646 w 60"/>
              <a:gd name="T13" fmla="*/ 2147483646 h 306"/>
              <a:gd name="T14" fmla="*/ 2147483646 w 60"/>
              <a:gd name="T15" fmla="*/ 2147483646 h 306"/>
              <a:gd name="T16" fmla="*/ 2147483646 w 60"/>
              <a:gd name="T17" fmla="*/ 2147483646 h 306"/>
              <a:gd name="T18" fmla="*/ 2147483646 w 60"/>
              <a:gd name="T19" fmla="*/ 2147483646 h 306"/>
              <a:gd name="T20" fmla="*/ 2147483646 w 60"/>
              <a:gd name="T21" fmla="*/ 2147483646 h 306"/>
              <a:gd name="T22" fmla="*/ 0 w 60"/>
              <a:gd name="T23" fmla="*/ 2147483646 h 306"/>
              <a:gd name="T24" fmla="*/ 0 w 60"/>
              <a:gd name="T25" fmla="*/ 2147483646 h 306"/>
              <a:gd name="T26" fmla="*/ 2147483646 w 60"/>
              <a:gd name="T27" fmla="*/ 2147483646 h 306"/>
              <a:gd name="T28" fmla="*/ 2147483646 w 60"/>
              <a:gd name="T29" fmla="*/ 2147483646 h 306"/>
              <a:gd name="T30" fmla="*/ 2147483646 w 60"/>
              <a:gd name="T31" fmla="*/ 2147483646 h 306"/>
              <a:gd name="T32" fmla="*/ 2147483646 w 60"/>
              <a:gd name="T33" fmla="*/ 2147483646 h 306"/>
              <a:gd name="T34" fmla="*/ 2147483646 w 60"/>
              <a:gd name="T35" fmla="*/ 2147483646 h 306"/>
              <a:gd name="T36" fmla="*/ 2147483646 w 60"/>
              <a:gd name="T37" fmla="*/ 2147483646 h 306"/>
              <a:gd name="T38" fmla="*/ 2147483646 w 60"/>
              <a:gd name="T39" fmla="*/ 2147483646 h 306"/>
              <a:gd name="T40" fmla="*/ 2147483646 w 60"/>
              <a:gd name="T41" fmla="*/ 2147483646 h 306"/>
              <a:gd name="T42" fmla="*/ 2147483646 w 60"/>
              <a:gd name="T43" fmla="*/ 2147483646 h 306"/>
              <a:gd name="T44" fmla="*/ 2147483646 w 60"/>
              <a:gd name="T45" fmla="*/ 2147483646 h 306"/>
              <a:gd name="T46" fmla="*/ 2147483646 w 60"/>
              <a:gd name="T47" fmla="*/ 2147483646 h 306"/>
              <a:gd name="T48" fmla="*/ 2147483646 w 60"/>
              <a:gd name="T49" fmla="*/ 2147483646 h 306"/>
              <a:gd name="T50" fmla="*/ 2147483646 w 60"/>
              <a:gd name="T51" fmla="*/ 2147483646 h 306"/>
              <a:gd name="T52" fmla="*/ 2147483646 w 60"/>
              <a:gd name="T53" fmla="*/ 2147483646 h 306"/>
              <a:gd name="T54" fmla="*/ 0 w 60"/>
              <a:gd name="T55" fmla="*/ 2147483646 h 306"/>
              <a:gd name="T56" fmla="*/ 0 w 60"/>
              <a:gd name="T57" fmla="*/ 2147483646 h 306"/>
              <a:gd name="T58" fmla="*/ 2147483646 w 60"/>
              <a:gd name="T59" fmla="*/ 2147483646 h 306"/>
              <a:gd name="T60" fmla="*/ 2147483646 w 60"/>
              <a:gd name="T61" fmla="*/ 2147483646 h 306"/>
              <a:gd name="T62" fmla="*/ 2147483646 w 60"/>
              <a:gd name="T63" fmla="*/ 2147483646 h 306"/>
              <a:gd name="T64" fmla="*/ 2147483646 w 60"/>
              <a:gd name="T65" fmla="*/ 2147483646 h 306"/>
              <a:gd name="T66" fmla="*/ 2147483646 w 60"/>
              <a:gd name="T67" fmla="*/ 2147483646 h 306"/>
              <a:gd name="T68" fmla="*/ 2147483646 w 60"/>
              <a:gd name="T69" fmla="*/ 2147483646 h 306"/>
              <a:gd name="T70" fmla="*/ 2147483646 w 60"/>
              <a:gd name="T71" fmla="*/ 2147483646 h 306"/>
              <a:gd name="T72" fmla="*/ 2147483646 w 60"/>
              <a:gd name="T73" fmla="*/ 2147483646 h 306"/>
              <a:gd name="T74" fmla="*/ 2147483646 w 60"/>
              <a:gd name="T75" fmla="*/ 2147483646 h 306"/>
              <a:gd name="T76" fmla="*/ 2147483646 w 60"/>
              <a:gd name="T77" fmla="*/ 2147483646 h 306"/>
              <a:gd name="T78" fmla="*/ 2147483646 w 60"/>
              <a:gd name="T79" fmla="*/ 2147483646 h 306"/>
              <a:gd name="T80" fmla="*/ 2147483646 w 60"/>
              <a:gd name="T81" fmla="*/ 2147483646 h 306"/>
              <a:gd name="T82" fmla="*/ 2147483646 w 60"/>
              <a:gd name="T83" fmla="*/ 2147483646 h 306"/>
              <a:gd name="T84" fmla="*/ 2147483646 w 60"/>
              <a:gd name="T85" fmla="*/ 2147483646 h 306"/>
              <a:gd name="T86" fmla="*/ 0 w 60"/>
              <a:gd name="T87" fmla="*/ 2147483646 h 306"/>
              <a:gd name="T88" fmla="*/ 0 w 60"/>
              <a:gd name="T89" fmla="*/ 2147483646 h 306"/>
              <a:gd name="T90" fmla="*/ 2147483646 w 60"/>
              <a:gd name="T91" fmla="*/ 2147483646 h 306"/>
              <a:gd name="T92" fmla="*/ 2147483646 w 60"/>
              <a:gd name="T93" fmla="*/ 2147483646 h 306"/>
              <a:gd name="T94" fmla="*/ 2147483646 w 60"/>
              <a:gd name="T95" fmla="*/ 2147483646 h 30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w 60"/>
              <a:gd name="T145" fmla="*/ 0 h 306"/>
              <a:gd name="T146" fmla="*/ 60 w 60"/>
              <a:gd name="T147" fmla="*/ 306 h 306"/>
            </a:gdLst>
            <a:ahLst/>
            <a:cxnLst>
              <a:cxn ang="T96">
                <a:pos x="T0" y="T1"/>
              </a:cxn>
              <a:cxn ang="T97">
                <a:pos x="T2" y="T3"/>
              </a:cxn>
              <a:cxn ang="T98">
                <a:pos x="T4" y="T5"/>
              </a:cxn>
              <a:cxn ang="T99">
                <a:pos x="T6" y="T7"/>
              </a:cxn>
              <a:cxn ang="T100">
                <a:pos x="T8" y="T9"/>
              </a:cxn>
              <a:cxn ang="T101">
                <a:pos x="T10" y="T11"/>
              </a:cxn>
              <a:cxn ang="T102">
                <a:pos x="T12" y="T13"/>
              </a:cxn>
              <a:cxn ang="T103">
                <a:pos x="T14" y="T15"/>
              </a:cxn>
              <a:cxn ang="T104">
                <a:pos x="T16" y="T17"/>
              </a:cxn>
              <a:cxn ang="T105">
                <a:pos x="T18" y="T19"/>
              </a:cxn>
              <a:cxn ang="T106">
                <a:pos x="T20" y="T21"/>
              </a:cxn>
              <a:cxn ang="T107">
                <a:pos x="T22" y="T23"/>
              </a:cxn>
              <a:cxn ang="T108">
                <a:pos x="T24" y="T25"/>
              </a:cxn>
              <a:cxn ang="T109">
                <a:pos x="T26" y="T27"/>
              </a:cxn>
              <a:cxn ang="T110">
                <a:pos x="T28" y="T29"/>
              </a:cxn>
              <a:cxn ang="T111">
                <a:pos x="T30" y="T31"/>
              </a:cxn>
              <a:cxn ang="T112">
                <a:pos x="T32" y="T33"/>
              </a:cxn>
              <a:cxn ang="T113">
                <a:pos x="T34" y="T35"/>
              </a:cxn>
              <a:cxn ang="T114">
                <a:pos x="T36" y="T37"/>
              </a:cxn>
              <a:cxn ang="T115">
                <a:pos x="T38" y="T39"/>
              </a:cxn>
              <a:cxn ang="T116">
                <a:pos x="T40" y="T41"/>
              </a:cxn>
              <a:cxn ang="T117">
                <a:pos x="T42" y="T43"/>
              </a:cxn>
              <a:cxn ang="T118">
                <a:pos x="T44" y="T45"/>
              </a:cxn>
              <a:cxn ang="T119">
                <a:pos x="T46" y="T47"/>
              </a:cxn>
              <a:cxn ang="T120">
                <a:pos x="T48" y="T49"/>
              </a:cxn>
              <a:cxn ang="T121">
                <a:pos x="T50" y="T51"/>
              </a:cxn>
              <a:cxn ang="T122">
                <a:pos x="T52" y="T53"/>
              </a:cxn>
              <a:cxn ang="T123">
                <a:pos x="T54" y="T55"/>
              </a:cxn>
              <a:cxn ang="T124">
                <a:pos x="T56" y="T57"/>
              </a:cxn>
              <a:cxn ang="T125">
                <a:pos x="T58" y="T59"/>
              </a:cxn>
              <a:cxn ang="T126">
                <a:pos x="T60" y="T61"/>
              </a:cxn>
              <a:cxn ang="T127">
                <a:pos x="T62" y="T63"/>
              </a:cxn>
              <a:cxn ang="T128">
                <a:pos x="T64" y="T65"/>
              </a:cxn>
              <a:cxn ang="T129">
                <a:pos x="T66" y="T67"/>
              </a:cxn>
              <a:cxn ang="T130">
                <a:pos x="T68" y="T69"/>
              </a:cxn>
              <a:cxn ang="T131">
                <a:pos x="T70" y="T71"/>
              </a:cxn>
              <a:cxn ang="T132">
                <a:pos x="T72" y="T73"/>
              </a:cxn>
              <a:cxn ang="T133">
                <a:pos x="T74" y="T75"/>
              </a:cxn>
              <a:cxn ang="T134">
                <a:pos x="T76" y="T77"/>
              </a:cxn>
              <a:cxn ang="T135">
                <a:pos x="T78" y="T79"/>
              </a:cxn>
              <a:cxn ang="T136">
                <a:pos x="T80" y="T81"/>
              </a:cxn>
              <a:cxn ang="T137">
                <a:pos x="T82" y="T83"/>
              </a:cxn>
              <a:cxn ang="T138">
                <a:pos x="T84" y="T85"/>
              </a:cxn>
              <a:cxn ang="T139">
                <a:pos x="T86" y="T87"/>
              </a:cxn>
              <a:cxn ang="T140">
                <a:pos x="T88" y="T89"/>
              </a:cxn>
              <a:cxn ang="T141">
                <a:pos x="T90" y="T91"/>
              </a:cxn>
              <a:cxn ang="T142">
                <a:pos x="T92" y="T93"/>
              </a:cxn>
              <a:cxn ang="T143">
                <a:pos x="T94" y="T95"/>
              </a:cxn>
            </a:cxnLst>
            <a:rect l="T144" t="T145" r="T146" b="T147"/>
            <a:pathLst>
              <a:path w="60" h="306">
                <a:moveTo>
                  <a:pt x="30" y="306"/>
                </a:moveTo>
                <a:lnTo>
                  <a:pt x="37" y="302"/>
                </a:lnTo>
                <a:lnTo>
                  <a:pt x="43" y="298"/>
                </a:lnTo>
                <a:lnTo>
                  <a:pt x="48" y="295"/>
                </a:lnTo>
                <a:lnTo>
                  <a:pt x="53" y="292"/>
                </a:lnTo>
                <a:lnTo>
                  <a:pt x="56" y="289"/>
                </a:lnTo>
                <a:lnTo>
                  <a:pt x="58" y="286"/>
                </a:lnTo>
                <a:lnTo>
                  <a:pt x="60" y="283"/>
                </a:lnTo>
                <a:lnTo>
                  <a:pt x="60" y="281"/>
                </a:lnTo>
                <a:lnTo>
                  <a:pt x="60" y="278"/>
                </a:lnTo>
                <a:lnTo>
                  <a:pt x="58" y="275"/>
                </a:lnTo>
                <a:lnTo>
                  <a:pt x="56" y="273"/>
                </a:lnTo>
                <a:lnTo>
                  <a:pt x="53" y="270"/>
                </a:lnTo>
                <a:lnTo>
                  <a:pt x="48" y="267"/>
                </a:lnTo>
                <a:lnTo>
                  <a:pt x="43" y="263"/>
                </a:lnTo>
                <a:lnTo>
                  <a:pt x="37" y="259"/>
                </a:lnTo>
                <a:lnTo>
                  <a:pt x="30" y="255"/>
                </a:lnTo>
                <a:lnTo>
                  <a:pt x="23" y="251"/>
                </a:lnTo>
                <a:lnTo>
                  <a:pt x="17" y="247"/>
                </a:lnTo>
                <a:lnTo>
                  <a:pt x="12" y="244"/>
                </a:lnTo>
                <a:lnTo>
                  <a:pt x="8" y="241"/>
                </a:lnTo>
                <a:lnTo>
                  <a:pt x="4" y="238"/>
                </a:lnTo>
                <a:lnTo>
                  <a:pt x="2" y="235"/>
                </a:lnTo>
                <a:lnTo>
                  <a:pt x="0" y="232"/>
                </a:lnTo>
                <a:lnTo>
                  <a:pt x="0" y="230"/>
                </a:lnTo>
                <a:lnTo>
                  <a:pt x="0" y="227"/>
                </a:lnTo>
                <a:lnTo>
                  <a:pt x="2" y="224"/>
                </a:lnTo>
                <a:lnTo>
                  <a:pt x="4" y="222"/>
                </a:lnTo>
                <a:lnTo>
                  <a:pt x="8" y="219"/>
                </a:lnTo>
                <a:lnTo>
                  <a:pt x="12" y="215"/>
                </a:lnTo>
                <a:lnTo>
                  <a:pt x="17" y="212"/>
                </a:lnTo>
                <a:lnTo>
                  <a:pt x="23" y="208"/>
                </a:lnTo>
                <a:lnTo>
                  <a:pt x="30" y="204"/>
                </a:lnTo>
                <a:lnTo>
                  <a:pt x="37" y="200"/>
                </a:lnTo>
                <a:lnTo>
                  <a:pt x="43" y="196"/>
                </a:lnTo>
                <a:lnTo>
                  <a:pt x="48" y="193"/>
                </a:lnTo>
                <a:lnTo>
                  <a:pt x="53" y="190"/>
                </a:lnTo>
                <a:lnTo>
                  <a:pt x="56" y="187"/>
                </a:lnTo>
                <a:lnTo>
                  <a:pt x="58" y="184"/>
                </a:lnTo>
                <a:lnTo>
                  <a:pt x="60" y="181"/>
                </a:lnTo>
                <a:lnTo>
                  <a:pt x="60" y="179"/>
                </a:lnTo>
                <a:lnTo>
                  <a:pt x="60" y="176"/>
                </a:lnTo>
                <a:lnTo>
                  <a:pt x="58" y="173"/>
                </a:lnTo>
                <a:lnTo>
                  <a:pt x="56" y="170"/>
                </a:lnTo>
                <a:lnTo>
                  <a:pt x="53" y="167"/>
                </a:lnTo>
                <a:lnTo>
                  <a:pt x="48" y="164"/>
                </a:lnTo>
                <a:lnTo>
                  <a:pt x="43" y="161"/>
                </a:lnTo>
                <a:lnTo>
                  <a:pt x="37" y="157"/>
                </a:lnTo>
                <a:lnTo>
                  <a:pt x="30" y="153"/>
                </a:lnTo>
                <a:lnTo>
                  <a:pt x="23" y="149"/>
                </a:lnTo>
                <a:lnTo>
                  <a:pt x="17" y="145"/>
                </a:lnTo>
                <a:lnTo>
                  <a:pt x="12" y="142"/>
                </a:lnTo>
                <a:lnTo>
                  <a:pt x="8" y="139"/>
                </a:lnTo>
                <a:lnTo>
                  <a:pt x="4" y="136"/>
                </a:lnTo>
                <a:lnTo>
                  <a:pt x="2" y="133"/>
                </a:lnTo>
                <a:lnTo>
                  <a:pt x="0" y="130"/>
                </a:lnTo>
                <a:lnTo>
                  <a:pt x="0" y="127"/>
                </a:lnTo>
                <a:lnTo>
                  <a:pt x="0" y="125"/>
                </a:lnTo>
                <a:lnTo>
                  <a:pt x="2" y="122"/>
                </a:lnTo>
                <a:lnTo>
                  <a:pt x="4" y="119"/>
                </a:lnTo>
                <a:lnTo>
                  <a:pt x="8" y="116"/>
                </a:lnTo>
                <a:lnTo>
                  <a:pt x="12" y="113"/>
                </a:lnTo>
                <a:lnTo>
                  <a:pt x="17" y="110"/>
                </a:lnTo>
                <a:lnTo>
                  <a:pt x="23" y="106"/>
                </a:lnTo>
                <a:lnTo>
                  <a:pt x="30" y="102"/>
                </a:lnTo>
                <a:lnTo>
                  <a:pt x="37" y="98"/>
                </a:lnTo>
                <a:lnTo>
                  <a:pt x="43" y="94"/>
                </a:lnTo>
                <a:lnTo>
                  <a:pt x="48" y="91"/>
                </a:lnTo>
                <a:lnTo>
                  <a:pt x="53" y="87"/>
                </a:lnTo>
                <a:lnTo>
                  <a:pt x="56" y="84"/>
                </a:lnTo>
                <a:lnTo>
                  <a:pt x="58" y="82"/>
                </a:lnTo>
                <a:lnTo>
                  <a:pt x="60" y="79"/>
                </a:lnTo>
                <a:lnTo>
                  <a:pt x="60" y="76"/>
                </a:lnTo>
                <a:lnTo>
                  <a:pt x="60" y="74"/>
                </a:lnTo>
                <a:lnTo>
                  <a:pt x="58" y="71"/>
                </a:lnTo>
                <a:lnTo>
                  <a:pt x="56" y="68"/>
                </a:lnTo>
                <a:lnTo>
                  <a:pt x="53" y="65"/>
                </a:lnTo>
                <a:lnTo>
                  <a:pt x="48" y="62"/>
                </a:lnTo>
                <a:lnTo>
                  <a:pt x="43" y="59"/>
                </a:lnTo>
                <a:lnTo>
                  <a:pt x="37" y="55"/>
                </a:lnTo>
                <a:lnTo>
                  <a:pt x="30" y="51"/>
                </a:lnTo>
                <a:lnTo>
                  <a:pt x="23" y="47"/>
                </a:lnTo>
                <a:lnTo>
                  <a:pt x="17" y="43"/>
                </a:lnTo>
                <a:lnTo>
                  <a:pt x="12" y="39"/>
                </a:lnTo>
                <a:lnTo>
                  <a:pt x="8" y="36"/>
                </a:lnTo>
                <a:lnTo>
                  <a:pt x="4" y="33"/>
                </a:lnTo>
                <a:lnTo>
                  <a:pt x="2" y="31"/>
                </a:lnTo>
                <a:lnTo>
                  <a:pt x="0" y="28"/>
                </a:lnTo>
                <a:lnTo>
                  <a:pt x="0" y="25"/>
                </a:lnTo>
                <a:lnTo>
                  <a:pt x="0" y="23"/>
                </a:lnTo>
                <a:lnTo>
                  <a:pt x="2" y="20"/>
                </a:lnTo>
                <a:lnTo>
                  <a:pt x="4" y="17"/>
                </a:lnTo>
                <a:lnTo>
                  <a:pt x="8" y="14"/>
                </a:lnTo>
                <a:lnTo>
                  <a:pt x="12" y="11"/>
                </a:lnTo>
                <a:lnTo>
                  <a:pt x="17" y="8"/>
                </a:lnTo>
                <a:lnTo>
                  <a:pt x="23" y="4"/>
                </a:lnTo>
                <a:lnTo>
                  <a:pt x="30" y="0"/>
                </a:lnTo>
              </a:path>
            </a:pathLst>
          </a:cu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>
              <a:latin typeface="+mj-lt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5E437A0-7D9B-09E4-6DE8-25E33E741081}"/>
              </a:ext>
            </a:extLst>
          </p:cNvPr>
          <p:cNvSpPr txBox="1"/>
          <p:nvPr/>
        </p:nvSpPr>
        <p:spPr>
          <a:xfrm>
            <a:off x="350237" y="242393"/>
            <a:ext cx="7746031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b="1" dirty="0"/>
              <a:t>Equivalent Unit Used in 3.66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9" grpId="0" animBg="1"/>
      <p:bldP spid="124" grpId="0"/>
      <p:bldP spid="125" grpId="0"/>
      <p:bldP spid="126" grpId="0"/>
      <p:bldP spid="12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06503CD9-6EA9-0B78-CF46-C70662F1F7D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771"/>
          <a:stretch>
            <a:fillRect/>
          </a:stretch>
        </p:blipFill>
        <p:spPr>
          <a:xfrm>
            <a:off x="375018" y="2114550"/>
            <a:ext cx="11441964" cy="2628900"/>
          </a:xfrm>
          <a:prstGeom prst="rect">
            <a:avLst/>
          </a:prstGeom>
        </p:spPr>
      </p:pic>
      <p:sp>
        <p:nvSpPr>
          <p:cNvPr id="5" name="Title 1">
            <a:extLst>
              <a:ext uri="{FF2B5EF4-FFF2-40B4-BE49-F238E27FC236}">
                <a16:creationId xmlns:a16="http://schemas.microsoft.com/office/drawing/2014/main" id="{F81159CE-83E4-9E47-0FAC-CC1273C446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3299" y="499451"/>
            <a:ext cx="10772775" cy="1032187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altLang="en-US" sz="5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Temperature/Energy Scale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04996B1-4B74-AE42-F012-0DD788F66CA2}"/>
              </a:ext>
            </a:extLst>
          </p:cNvPr>
          <p:cNvSpPr/>
          <p:nvPr/>
        </p:nvSpPr>
        <p:spPr>
          <a:xfrm>
            <a:off x="1066800" y="2286000"/>
            <a:ext cx="533400" cy="5334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6FAD61E-094B-7972-D282-AC70C56AD1A0}"/>
              </a:ext>
            </a:extLst>
          </p:cNvPr>
          <p:cNvSpPr/>
          <p:nvPr/>
        </p:nvSpPr>
        <p:spPr>
          <a:xfrm>
            <a:off x="2971800" y="2256099"/>
            <a:ext cx="609600" cy="5334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05C2F693-6FE8-B3AC-488B-63E848A4804B}"/>
              </a:ext>
            </a:extLst>
          </p:cNvPr>
          <p:cNvSpPr/>
          <p:nvPr/>
        </p:nvSpPr>
        <p:spPr>
          <a:xfrm>
            <a:off x="6178182" y="2667000"/>
            <a:ext cx="1518018" cy="5334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B6319963-4C44-F199-5A24-886E69E1C0A4}"/>
              </a:ext>
            </a:extLst>
          </p:cNvPr>
          <p:cNvSpPr/>
          <p:nvPr/>
        </p:nvSpPr>
        <p:spPr>
          <a:xfrm>
            <a:off x="10209358" y="2266709"/>
            <a:ext cx="1518018" cy="5334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CDF06D86-1541-66DF-8209-8231C2917F6E}"/>
              </a:ext>
            </a:extLst>
          </p:cNvPr>
          <p:cNvSpPr/>
          <p:nvPr/>
        </p:nvSpPr>
        <p:spPr>
          <a:xfrm>
            <a:off x="1942379" y="2521352"/>
            <a:ext cx="609600" cy="67904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CCF179DE-AAAB-6495-CDAE-E7F7741E1B54}"/>
              </a:ext>
            </a:extLst>
          </p:cNvPr>
          <p:cNvSpPr txBox="1"/>
          <p:nvPr/>
        </p:nvSpPr>
        <p:spPr>
          <a:xfrm>
            <a:off x="880388" y="2368034"/>
            <a:ext cx="6976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B050"/>
                </a:solidFill>
              </a:rPr>
              <a:t>Solid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14BB15AC-9C39-20E7-BDB4-EB00BF533043}"/>
              </a:ext>
            </a:extLst>
          </p:cNvPr>
          <p:cNvSpPr txBox="1"/>
          <p:nvPr/>
        </p:nvSpPr>
        <p:spPr>
          <a:xfrm>
            <a:off x="2894158" y="2362200"/>
            <a:ext cx="8002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B0F0"/>
                </a:solidFill>
              </a:rPr>
              <a:t>Liquid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23B8C384-D270-8E19-C55C-86981724963C}"/>
              </a:ext>
            </a:extLst>
          </p:cNvPr>
          <p:cNvSpPr txBox="1"/>
          <p:nvPr/>
        </p:nvSpPr>
        <p:spPr>
          <a:xfrm>
            <a:off x="10653426" y="2362200"/>
            <a:ext cx="7830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Vapor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E26C1C2F-DAF6-61A2-FD95-F74C4DE99496}"/>
              </a:ext>
            </a:extLst>
          </p:cNvPr>
          <p:cNvSpPr txBox="1"/>
          <p:nvPr/>
        </p:nvSpPr>
        <p:spPr>
          <a:xfrm>
            <a:off x="1613141" y="1847331"/>
            <a:ext cx="122370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00B050"/>
                </a:solidFill>
              </a:rPr>
              <a:t>S</a:t>
            </a:r>
            <a:r>
              <a:rPr lang="en-US" dirty="0"/>
              <a:t>-</a:t>
            </a:r>
            <a:r>
              <a:rPr lang="en-US" dirty="0">
                <a:solidFill>
                  <a:srgbClr val="00B0F0"/>
                </a:solidFill>
              </a:rPr>
              <a:t>L</a:t>
            </a:r>
            <a:r>
              <a:rPr lang="en-US" dirty="0"/>
              <a:t> Transition</a:t>
            </a:r>
          </a:p>
        </p:txBody>
      </p: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2CE54424-8A54-A4E4-7C19-699B7E7B4D12}"/>
              </a:ext>
            </a:extLst>
          </p:cNvPr>
          <p:cNvCxnSpPr>
            <a:cxnSpLocks/>
          </p:cNvCxnSpPr>
          <p:nvPr/>
        </p:nvCxnSpPr>
        <p:spPr>
          <a:xfrm>
            <a:off x="2247179" y="2438400"/>
            <a:ext cx="0" cy="82296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8" name="TextBox 17">
            <a:extLst>
              <a:ext uri="{FF2B5EF4-FFF2-40B4-BE49-F238E27FC236}">
                <a16:creationId xmlns:a16="http://schemas.microsoft.com/office/drawing/2014/main" id="{3A383FAD-C418-E7F9-F401-6540EE460B6B}"/>
              </a:ext>
            </a:extLst>
          </p:cNvPr>
          <p:cNvSpPr txBox="1"/>
          <p:nvPr/>
        </p:nvSpPr>
        <p:spPr>
          <a:xfrm>
            <a:off x="5976610" y="2595979"/>
            <a:ext cx="122370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00B0F0"/>
                </a:solidFill>
              </a:rPr>
              <a:t>L</a:t>
            </a:r>
            <a:r>
              <a:rPr lang="en-US" dirty="0"/>
              <a:t>-</a:t>
            </a:r>
            <a:r>
              <a:rPr lang="en-US" dirty="0">
                <a:solidFill>
                  <a:srgbClr val="FF0000"/>
                </a:solidFill>
              </a:rPr>
              <a:t>V</a:t>
            </a:r>
            <a:r>
              <a:rPr lang="en-US" dirty="0"/>
              <a:t> Transition</a:t>
            </a:r>
          </a:p>
        </p:txBody>
      </p:sp>
    </p:spTree>
    <p:extLst>
      <p:ext uri="{BB962C8B-B14F-4D97-AF65-F5344CB8AC3E}">
        <p14:creationId xmlns:p14="http://schemas.microsoft.com/office/powerpoint/2010/main" val="2220305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5" grpId="0"/>
      <p:bldP spid="1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0B5FB8F-F790-DE80-32FF-AFE02B4B847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F6277AE3-22F7-6871-D028-9EE0FECCFB4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771"/>
          <a:stretch>
            <a:fillRect/>
          </a:stretch>
        </p:blipFill>
        <p:spPr>
          <a:xfrm>
            <a:off x="375018" y="2983230"/>
            <a:ext cx="11441964" cy="2628900"/>
          </a:xfrm>
          <a:prstGeom prst="rect">
            <a:avLst/>
          </a:prstGeom>
        </p:spPr>
      </p:pic>
      <p:sp>
        <p:nvSpPr>
          <p:cNvPr id="5" name="Title 1">
            <a:extLst>
              <a:ext uri="{FF2B5EF4-FFF2-40B4-BE49-F238E27FC236}">
                <a16:creationId xmlns:a16="http://schemas.microsoft.com/office/drawing/2014/main" id="{78B77988-88C2-529E-3942-1847CF678D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3299" y="76200"/>
            <a:ext cx="10772775" cy="1032187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altLang="en-US" sz="5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Temperature/Energy Scale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D0EF57C-7FD1-8881-4C16-F6147F95A14E}"/>
              </a:ext>
            </a:extLst>
          </p:cNvPr>
          <p:cNvSpPr/>
          <p:nvPr/>
        </p:nvSpPr>
        <p:spPr>
          <a:xfrm>
            <a:off x="1066800" y="3154680"/>
            <a:ext cx="533400" cy="5334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C0189FC-2C61-D595-FC2A-BD02925F6DDF}"/>
              </a:ext>
            </a:extLst>
          </p:cNvPr>
          <p:cNvSpPr/>
          <p:nvPr/>
        </p:nvSpPr>
        <p:spPr>
          <a:xfrm>
            <a:off x="2971800" y="3124779"/>
            <a:ext cx="609600" cy="5334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83082CA-F8A5-5FF9-A651-759C51C20F62}"/>
              </a:ext>
            </a:extLst>
          </p:cNvPr>
          <p:cNvSpPr/>
          <p:nvPr/>
        </p:nvSpPr>
        <p:spPr>
          <a:xfrm>
            <a:off x="6178182" y="3535680"/>
            <a:ext cx="1518018" cy="5334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C61B1A7-684A-0C1C-F82F-B8C76E37881A}"/>
              </a:ext>
            </a:extLst>
          </p:cNvPr>
          <p:cNvSpPr/>
          <p:nvPr/>
        </p:nvSpPr>
        <p:spPr>
          <a:xfrm>
            <a:off x="10209358" y="3135389"/>
            <a:ext cx="1518018" cy="5334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90CEE20-3156-8C35-4144-E15A9E9D4F78}"/>
              </a:ext>
            </a:extLst>
          </p:cNvPr>
          <p:cNvSpPr/>
          <p:nvPr/>
        </p:nvSpPr>
        <p:spPr>
          <a:xfrm>
            <a:off x="1942379" y="3390032"/>
            <a:ext cx="609600" cy="67904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40D6610-0F92-78FF-6020-4F0395DE061B}"/>
              </a:ext>
            </a:extLst>
          </p:cNvPr>
          <p:cNvSpPr/>
          <p:nvPr/>
        </p:nvSpPr>
        <p:spPr>
          <a:xfrm>
            <a:off x="1636833" y="3230880"/>
            <a:ext cx="27432" cy="2560320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23ECEA1C-C813-FDFA-7208-C0BDE5D972B7}"/>
              </a:ext>
            </a:extLst>
          </p:cNvPr>
          <p:cNvSpPr/>
          <p:nvPr/>
        </p:nvSpPr>
        <p:spPr>
          <a:xfrm>
            <a:off x="2854762" y="3230880"/>
            <a:ext cx="27432" cy="2560320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FFE9094B-DD1A-9F0B-81FC-990D1F0BC353}"/>
              </a:ext>
            </a:extLst>
          </p:cNvPr>
          <p:cNvSpPr/>
          <p:nvPr/>
        </p:nvSpPr>
        <p:spPr>
          <a:xfrm>
            <a:off x="11009376" y="3227832"/>
            <a:ext cx="27432" cy="256032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27500A0C-B4B7-744E-13D0-BC3223F9B231}"/>
              </a:ext>
            </a:extLst>
          </p:cNvPr>
          <p:cNvSpPr txBox="1"/>
          <p:nvPr/>
        </p:nvSpPr>
        <p:spPr>
          <a:xfrm>
            <a:off x="192387" y="5414248"/>
            <a:ext cx="14718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B050"/>
                </a:solidFill>
                <a:cs typeface="Arial" panose="020B0604020202020204" pitchFamily="34" charset="0"/>
              </a:rPr>
              <a:t>Ice at -12</a:t>
            </a:r>
            <a:r>
              <a:rPr lang="en-US" b="1" dirty="0">
                <a:solidFill>
                  <a:srgbClr val="00B050"/>
                </a:solidFill>
                <a:ea typeface="Microsoft JhengHei UI" panose="020B0604030504040204" pitchFamily="34" charset="-120"/>
                <a:cs typeface="Arial" panose="020B0604020202020204" pitchFamily="34" charset="0"/>
              </a:rPr>
              <a:t> </a:t>
            </a:r>
            <a:r>
              <a:rPr lang="en-US" dirty="0">
                <a:solidFill>
                  <a:srgbClr val="00B050"/>
                </a:solidFill>
                <a:ea typeface="Microsoft JhengHei UI" panose="020B0604030504040204" pitchFamily="34" charset="-120"/>
                <a:cs typeface="Arial" panose="020B0604020202020204" pitchFamily="34" charset="0"/>
              </a:rPr>
              <a:t>°C</a:t>
            </a:r>
            <a:endParaRPr lang="en-US" dirty="0">
              <a:solidFill>
                <a:srgbClr val="00B050"/>
              </a:solidFill>
              <a:cs typeface="Arial" panose="020B0604020202020204" pitchFamily="34" charset="0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BFEF16B4-A87A-3D2F-EF9B-90C4D32CB905}"/>
              </a:ext>
            </a:extLst>
          </p:cNvPr>
          <p:cNvSpPr txBox="1"/>
          <p:nvPr/>
        </p:nvSpPr>
        <p:spPr>
          <a:xfrm>
            <a:off x="2892187" y="5384347"/>
            <a:ext cx="17325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B0F0"/>
                </a:solidFill>
                <a:ea typeface="Microsoft JhengHei UI" panose="020B0604030504040204" pitchFamily="34" charset="-120"/>
                <a:cs typeface="Arial" panose="020B0604020202020204" pitchFamily="34" charset="0"/>
              </a:rPr>
              <a:t>Water at 16 °C</a:t>
            </a:r>
            <a:endParaRPr lang="en-US" dirty="0">
              <a:solidFill>
                <a:srgbClr val="00B0F0"/>
              </a:solidFill>
              <a:cs typeface="Arial" panose="020B0604020202020204" pitchFamily="34" charset="0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648387AD-004A-9236-5853-71BCC448299C}"/>
              </a:ext>
            </a:extLst>
          </p:cNvPr>
          <p:cNvSpPr txBox="1"/>
          <p:nvPr/>
        </p:nvSpPr>
        <p:spPr>
          <a:xfrm>
            <a:off x="9166266" y="5427464"/>
            <a:ext cx="18181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  <a:ea typeface="Microsoft JhengHei UI" panose="020B0604030504040204" pitchFamily="34" charset="-120"/>
                <a:cs typeface="Arial" panose="020B0604020202020204" pitchFamily="34" charset="0"/>
              </a:rPr>
              <a:t>Steam at 215°C</a:t>
            </a:r>
            <a:endParaRPr lang="en-US" dirty="0">
              <a:solidFill>
                <a:srgbClr val="FF0000"/>
              </a:solidFill>
              <a:cs typeface="Arial" panose="020B0604020202020204" pitchFamily="34" charset="0"/>
            </a:endParaRP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5E39D526-5A28-BEA5-174B-100F3BE9F9BF}"/>
              </a:ext>
            </a:extLst>
          </p:cNvPr>
          <p:cNvSpPr/>
          <p:nvPr/>
        </p:nvSpPr>
        <p:spPr>
          <a:xfrm>
            <a:off x="2520221" y="2542032"/>
            <a:ext cx="685800" cy="685800"/>
          </a:xfrm>
          <a:prstGeom prst="rect">
            <a:avLst/>
          </a:prstGeom>
          <a:solidFill>
            <a:srgbClr val="96D2DE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10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3BB56AC2-DC65-70A3-B549-75E150E93F00}"/>
              </a:ext>
            </a:extLst>
          </p:cNvPr>
          <p:cNvSpPr/>
          <p:nvPr/>
        </p:nvSpPr>
        <p:spPr>
          <a:xfrm>
            <a:off x="1492603" y="2907030"/>
            <a:ext cx="304800" cy="304800"/>
          </a:xfrm>
          <a:prstGeom prst="rect">
            <a:avLst/>
          </a:prstGeom>
          <a:solidFill>
            <a:srgbClr val="96D2DE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4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6EBE78E2-AD5E-CB75-99C8-2FD022A03366}"/>
              </a:ext>
            </a:extLst>
          </p:cNvPr>
          <p:cNvSpPr/>
          <p:nvPr/>
        </p:nvSpPr>
        <p:spPr>
          <a:xfrm>
            <a:off x="10794492" y="2797826"/>
            <a:ext cx="457200" cy="457200"/>
          </a:xfrm>
          <a:prstGeom prst="rect">
            <a:avLst/>
          </a:prstGeom>
          <a:solidFill>
            <a:srgbClr val="96D2DE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6</a:t>
            </a:r>
          </a:p>
        </p:txBody>
      </p:sp>
      <p:sp>
        <p:nvSpPr>
          <p:cNvPr id="29" name="TextBox 9">
            <a:extLst>
              <a:ext uri="{FF2B5EF4-FFF2-40B4-BE49-F238E27FC236}">
                <a16:creationId xmlns:a16="http://schemas.microsoft.com/office/drawing/2014/main" id="{A81A1081-EB30-D979-1790-F403FBA2004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363200" y="1219200"/>
            <a:ext cx="16002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en-US" altLang="en-US" sz="1800" dirty="0">
                <a:solidFill>
                  <a:srgbClr val="00B0F0"/>
                </a:solidFill>
              </a:rPr>
              <a:t>water at 16</a:t>
            </a:r>
            <a:r>
              <a:rPr lang="en-US" altLang="en-US" sz="1800" dirty="0">
                <a:solidFill>
                  <a:srgbClr val="00B0F0"/>
                </a:solidFill>
                <a:cs typeface="Calibri" panose="020F0502020204030204" pitchFamily="34" charset="0"/>
              </a:rPr>
              <a:t> </a:t>
            </a:r>
            <a:r>
              <a:rPr lang="en-US" sz="1600" b="1" i="0" dirty="0">
                <a:solidFill>
                  <a:srgbClr val="00B0F0"/>
                </a:solidFill>
                <a:effectLst/>
                <a:latin typeface="Microsoft JhengHei UI" panose="020B0604030504040204" pitchFamily="34" charset="-120"/>
                <a:ea typeface="Microsoft JhengHei UI" panose="020B0604030504040204" pitchFamily="34" charset="-120"/>
              </a:rPr>
              <a:t>°C</a:t>
            </a:r>
            <a:endParaRPr lang="en-US" altLang="en-US" sz="1600" dirty="0">
              <a:solidFill>
                <a:srgbClr val="00B0F0"/>
              </a:solidFill>
              <a:cs typeface="Calibri" panose="020F0502020204030204" pitchFamily="34" charset="0"/>
            </a:endParaRPr>
          </a:p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en-US" altLang="en-US" sz="1800" dirty="0">
                <a:solidFill>
                  <a:srgbClr val="00B0F0"/>
                </a:solidFill>
                <a:cs typeface="Calibri" panose="020F0502020204030204" pitchFamily="34" charset="0"/>
              </a:rPr>
              <a:t>10. kg/min</a:t>
            </a:r>
            <a:endParaRPr lang="en-US" altLang="en-US" sz="1800" dirty="0">
              <a:solidFill>
                <a:srgbClr val="00B0F0"/>
              </a:solidFill>
            </a:endParaRPr>
          </a:p>
        </p:txBody>
      </p:sp>
      <p:sp>
        <p:nvSpPr>
          <p:cNvPr id="30" name="TextBox 10">
            <a:extLst>
              <a:ext uri="{FF2B5EF4-FFF2-40B4-BE49-F238E27FC236}">
                <a16:creationId xmlns:a16="http://schemas.microsoft.com/office/drawing/2014/main" id="{6F41B52B-8A2C-AD0C-F91E-901D8AB2C3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363200" y="573087"/>
            <a:ext cx="16002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en-US" altLang="en-US" sz="1800" dirty="0">
                <a:solidFill>
                  <a:srgbClr val="00B050"/>
                </a:solidFill>
              </a:rPr>
              <a:t>ice at -12</a:t>
            </a:r>
            <a:r>
              <a:rPr lang="en-US" altLang="en-US" sz="1800" dirty="0">
                <a:solidFill>
                  <a:srgbClr val="00B050"/>
                </a:solidFill>
                <a:cs typeface="Calibri" panose="020F0502020204030204" pitchFamily="34" charset="0"/>
              </a:rPr>
              <a:t> </a:t>
            </a:r>
            <a:r>
              <a:rPr lang="en-US" sz="1600" b="1" i="0" dirty="0">
                <a:solidFill>
                  <a:srgbClr val="00B050"/>
                </a:solidFill>
                <a:effectLst/>
                <a:latin typeface="Microsoft JhengHei UI" panose="020B0604030504040204" pitchFamily="34" charset="-120"/>
                <a:ea typeface="Microsoft JhengHei UI" panose="020B0604030504040204" pitchFamily="34" charset="-120"/>
              </a:rPr>
              <a:t>°C</a:t>
            </a:r>
            <a:endParaRPr lang="en-US" altLang="en-US" sz="1600" dirty="0">
              <a:solidFill>
                <a:srgbClr val="00B050"/>
              </a:solidFill>
              <a:cs typeface="Calibri" panose="020F0502020204030204" pitchFamily="34" charset="0"/>
            </a:endParaRPr>
          </a:p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en-US" altLang="en-US" sz="1800" dirty="0">
                <a:solidFill>
                  <a:srgbClr val="00B050"/>
                </a:solidFill>
                <a:cs typeface="Calibri" panose="020F0502020204030204" pitchFamily="34" charset="0"/>
              </a:rPr>
              <a:t>4.0 kg/min</a:t>
            </a:r>
            <a:endParaRPr lang="en-US" altLang="en-US" sz="1800" dirty="0">
              <a:solidFill>
                <a:srgbClr val="00B050"/>
              </a:solidFill>
            </a:endParaRPr>
          </a:p>
        </p:txBody>
      </p:sp>
      <p:sp>
        <p:nvSpPr>
          <p:cNvPr id="31" name="TextBox 11">
            <a:extLst>
              <a:ext uri="{FF2B5EF4-FFF2-40B4-BE49-F238E27FC236}">
                <a16:creationId xmlns:a16="http://schemas.microsoft.com/office/drawing/2014/main" id="{BBEBC5AD-2C9A-D6DB-4DB1-B95813DC51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216207" y="1848147"/>
            <a:ext cx="1747193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en-US" altLang="en-US" sz="1800" dirty="0">
                <a:solidFill>
                  <a:srgbClr val="FF0000"/>
                </a:solidFill>
              </a:rPr>
              <a:t>steam at 215 </a:t>
            </a:r>
            <a:r>
              <a:rPr lang="en-US" sz="1600" b="1" i="0" dirty="0">
                <a:solidFill>
                  <a:srgbClr val="FF0000"/>
                </a:solidFill>
                <a:effectLst/>
                <a:latin typeface="Microsoft JhengHei UI" panose="020B0604030504040204" pitchFamily="34" charset="-120"/>
                <a:ea typeface="Microsoft JhengHei UI" panose="020B0604030504040204" pitchFamily="34" charset="-120"/>
              </a:rPr>
              <a:t>°C</a:t>
            </a:r>
            <a:endParaRPr lang="en-US" altLang="en-US" sz="1600" dirty="0">
              <a:solidFill>
                <a:srgbClr val="FF0000"/>
              </a:solidFill>
              <a:cs typeface="Calibri" panose="020F0502020204030204" pitchFamily="34" charset="0"/>
            </a:endParaRPr>
          </a:p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en-US" altLang="en-US" sz="1800" dirty="0">
                <a:solidFill>
                  <a:srgbClr val="FF0000"/>
                </a:solidFill>
                <a:cs typeface="Calibri" panose="020F0502020204030204" pitchFamily="34" charset="0"/>
              </a:rPr>
              <a:t>6.0 kg/min</a:t>
            </a:r>
            <a:endParaRPr lang="en-US" altLang="en-US" sz="1800" dirty="0">
              <a:solidFill>
                <a:srgbClr val="FF0000"/>
              </a:solidFill>
            </a:endParaRPr>
          </a:p>
        </p:txBody>
      </p:sp>
      <p:sp>
        <p:nvSpPr>
          <p:cNvPr id="32" name="TextBox 9">
            <a:extLst>
              <a:ext uri="{FF2B5EF4-FFF2-40B4-BE49-F238E27FC236}">
                <a16:creationId xmlns:a16="http://schemas.microsoft.com/office/drawing/2014/main" id="{2BF340EE-EC3D-FB72-C872-2E88AB108F6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02145" y="6191756"/>
            <a:ext cx="229006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marL="342900" indent="-342900" eaLnBrk="1" hangingPunct="1">
              <a:spcBef>
                <a:spcPct val="0"/>
              </a:spcBef>
              <a:buFontTx/>
              <a:buAutoNum type="arabicPeriod"/>
            </a:pPr>
            <a:r>
              <a:rPr lang="en-US" altLang="en-US" sz="1800" dirty="0">
                <a:solidFill>
                  <a:schemeClr val="bg1">
                    <a:lumMod val="50000"/>
                  </a:schemeClr>
                </a:solidFill>
              </a:rPr>
              <a:t>Locate streams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106AB523-1BE9-3B9E-A779-359615D1DCFB}"/>
              </a:ext>
            </a:extLst>
          </p:cNvPr>
          <p:cNvSpPr txBox="1"/>
          <p:nvPr/>
        </p:nvSpPr>
        <p:spPr>
          <a:xfrm>
            <a:off x="4982366" y="6191756"/>
            <a:ext cx="302256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 eaLnBrk="1" hangingPunct="1">
              <a:spcBef>
                <a:spcPct val="0"/>
              </a:spcBef>
              <a:buFont typeface="+mj-lt"/>
              <a:buAutoNum type="arabicPeriod" startAt="2"/>
            </a:pPr>
            <a:r>
              <a:rPr lang="en-US" altLang="en-US" sz="1800" dirty="0">
                <a:solidFill>
                  <a:schemeClr val="bg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Add stream “weights”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3E32DDA5-688B-B0EF-2D08-B70146593963}"/>
              </a:ext>
            </a:extLst>
          </p:cNvPr>
          <p:cNvSpPr txBox="1"/>
          <p:nvPr/>
        </p:nvSpPr>
        <p:spPr>
          <a:xfrm>
            <a:off x="9056272" y="6177584"/>
            <a:ext cx="2907128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 eaLnBrk="1" hangingPunct="1">
              <a:spcBef>
                <a:spcPct val="0"/>
              </a:spcBef>
              <a:buFont typeface="+mj-lt"/>
              <a:buAutoNum type="arabicPeriod" startAt="3"/>
            </a:pPr>
            <a:r>
              <a:rPr lang="en-US" altLang="en-US" sz="1800" dirty="0">
                <a:solidFill>
                  <a:schemeClr val="bg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Find the fulcrum using lever rule</a:t>
            </a: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638CDFB3-87CF-D7BA-CAD3-BAD2260D3BAB}"/>
              </a:ext>
            </a:extLst>
          </p:cNvPr>
          <p:cNvSpPr/>
          <p:nvPr/>
        </p:nvSpPr>
        <p:spPr>
          <a:xfrm>
            <a:off x="1636833" y="3488436"/>
            <a:ext cx="9390888" cy="45720"/>
          </a:xfrm>
          <a:prstGeom prst="rect">
            <a:avLst/>
          </a:prstGeom>
          <a:solidFill>
            <a:schemeClr val="accent5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Triangle 37">
            <a:extLst>
              <a:ext uri="{FF2B5EF4-FFF2-40B4-BE49-F238E27FC236}">
                <a16:creationId xmlns:a16="http://schemas.microsoft.com/office/drawing/2014/main" id="{3DDCDFF5-4E8C-3A21-12A4-480FFD887817}"/>
              </a:ext>
            </a:extLst>
          </p:cNvPr>
          <p:cNvSpPr>
            <a:spLocks noChangeAspect="1"/>
          </p:cNvSpPr>
          <p:nvPr/>
        </p:nvSpPr>
        <p:spPr>
          <a:xfrm>
            <a:off x="5963298" y="3505200"/>
            <a:ext cx="530352" cy="457200"/>
          </a:xfrm>
          <a:prstGeom prst="triangl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6ED23C2F-024C-0152-6B97-F86397B6C70E}"/>
              </a:ext>
            </a:extLst>
          </p:cNvPr>
          <p:cNvSpPr txBox="1"/>
          <p:nvPr/>
        </p:nvSpPr>
        <p:spPr>
          <a:xfrm>
            <a:off x="6228474" y="2215634"/>
            <a:ext cx="118654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?????</a:t>
            </a:r>
          </a:p>
        </p:txBody>
      </p:sp>
    </p:spTree>
    <p:extLst>
      <p:ext uri="{BB962C8B-B14F-4D97-AF65-F5344CB8AC3E}">
        <p14:creationId xmlns:p14="http://schemas.microsoft.com/office/powerpoint/2010/main" val="29157019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0833E-6 0.00787 L -0.13112 0.00787 " pathEditMode="relative" rAng="0" ptsTypes="AA">
                                      <p:cBhvr>
                                        <p:cTn id="75" dur="2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562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0" presetClass="path" presetSubtype="0" accel="50000" decel="5000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3112 0.00672 L 0.17083 0.00787 " pathEditMode="relative" rAng="0" ptsTypes="AA">
                                      <p:cBhvr>
                                        <p:cTn id="79" dur="2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091" y="4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9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4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6" grpId="0" animBg="1"/>
      <p:bldP spid="19" grpId="0" animBg="1"/>
      <p:bldP spid="20" grpId="0"/>
      <p:bldP spid="21" grpId="0"/>
      <p:bldP spid="22" grpId="0"/>
      <p:bldP spid="23" grpId="0" animBg="1"/>
      <p:bldP spid="24" grpId="0" animBg="1"/>
      <p:bldP spid="25" grpId="0" animBg="1"/>
      <p:bldP spid="32" grpId="0"/>
      <p:bldP spid="33" grpId="0"/>
      <p:bldP spid="34" grpId="0"/>
      <p:bldP spid="36" grpId="1" animBg="1"/>
      <p:bldP spid="38" grpId="0" animBg="1"/>
      <p:bldP spid="38" grpId="1" animBg="1"/>
      <p:bldP spid="38" grpId="2" animBg="1"/>
      <p:bldP spid="39" grpId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8113E97-1D80-E2C5-240D-F5BB0F7CFA1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7BD7CFCC-8418-B1C3-29B7-6E957D968C0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771"/>
          <a:stretch>
            <a:fillRect/>
          </a:stretch>
        </p:blipFill>
        <p:spPr>
          <a:xfrm>
            <a:off x="375018" y="745998"/>
            <a:ext cx="11441964" cy="2628900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7DF5C78A-EDB3-269A-FBD8-3329B38B3332}"/>
              </a:ext>
            </a:extLst>
          </p:cNvPr>
          <p:cNvSpPr/>
          <p:nvPr/>
        </p:nvSpPr>
        <p:spPr>
          <a:xfrm>
            <a:off x="1066800" y="917448"/>
            <a:ext cx="533400" cy="5334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9959366-C376-C097-0559-E2485E16C39B}"/>
              </a:ext>
            </a:extLst>
          </p:cNvPr>
          <p:cNvSpPr/>
          <p:nvPr/>
        </p:nvSpPr>
        <p:spPr>
          <a:xfrm>
            <a:off x="2971800" y="887547"/>
            <a:ext cx="609600" cy="5334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2823A276-22B4-A407-9E66-2C736CFE100F}"/>
              </a:ext>
            </a:extLst>
          </p:cNvPr>
          <p:cNvSpPr/>
          <p:nvPr/>
        </p:nvSpPr>
        <p:spPr>
          <a:xfrm>
            <a:off x="6178182" y="1298448"/>
            <a:ext cx="1518018" cy="5334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FDE6683A-C3C6-05AC-3F2B-4920AE4FA5CE}"/>
              </a:ext>
            </a:extLst>
          </p:cNvPr>
          <p:cNvSpPr/>
          <p:nvPr/>
        </p:nvSpPr>
        <p:spPr>
          <a:xfrm>
            <a:off x="10209358" y="898157"/>
            <a:ext cx="1518018" cy="5334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09C7E4F9-6766-3708-902D-B6AD6E2D9674}"/>
              </a:ext>
            </a:extLst>
          </p:cNvPr>
          <p:cNvSpPr/>
          <p:nvPr/>
        </p:nvSpPr>
        <p:spPr>
          <a:xfrm>
            <a:off x="1942379" y="1152800"/>
            <a:ext cx="609600" cy="67904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357BF64B-C6AE-9BBC-1291-F3AF1EEE963E}"/>
              </a:ext>
            </a:extLst>
          </p:cNvPr>
          <p:cNvSpPr/>
          <p:nvPr/>
        </p:nvSpPr>
        <p:spPr>
          <a:xfrm>
            <a:off x="1636833" y="993648"/>
            <a:ext cx="27432" cy="2560320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B120E109-D6CF-68FE-70D3-FB58475B69B4}"/>
              </a:ext>
            </a:extLst>
          </p:cNvPr>
          <p:cNvSpPr/>
          <p:nvPr/>
        </p:nvSpPr>
        <p:spPr>
          <a:xfrm>
            <a:off x="2854762" y="993648"/>
            <a:ext cx="27432" cy="2560320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F42F3FFF-9251-37CB-B62A-0D61AFF84A71}"/>
              </a:ext>
            </a:extLst>
          </p:cNvPr>
          <p:cNvSpPr/>
          <p:nvPr/>
        </p:nvSpPr>
        <p:spPr>
          <a:xfrm>
            <a:off x="11009376" y="990600"/>
            <a:ext cx="27432" cy="256032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D680B801-A1AD-96D2-E9FF-A1BEC720E15F}"/>
              </a:ext>
            </a:extLst>
          </p:cNvPr>
          <p:cNvSpPr txBox="1"/>
          <p:nvPr/>
        </p:nvSpPr>
        <p:spPr>
          <a:xfrm>
            <a:off x="351140" y="3005566"/>
            <a:ext cx="12490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B050"/>
                </a:solidFill>
                <a:cs typeface="Arial" panose="020B0604020202020204" pitchFamily="34" charset="0"/>
              </a:rPr>
              <a:t>-355 kJ/kg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3661DFBF-62DF-FCB5-C538-6B366822EB68}"/>
              </a:ext>
            </a:extLst>
          </p:cNvPr>
          <p:cNvSpPr txBox="1"/>
          <p:nvPr/>
        </p:nvSpPr>
        <p:spPr>
          <a:xfrm>
            <a:off x="2918827" y="2958682"/>
            <a:ext cx="10438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B0F0"/>
                </a:solidFill>
                <a:ea typeface="Microsoft JhengHei UI" panose="020B0604030504040204" pitchFamily="34" charset="-120"/>
                <a:cs typeface="Arial" panose="020B0604020202020204" pitchFamily="34" charset="0"/>
              </a:rPr>
              <a:t>65 kJ/kg</a:t>
            </a:r>
            <a:endParaRPr lang="en-US" dirty="0">
              <a:solidFill>
                <a:srgbClr val="00B0F0"/>
              </a:solidFill>
              <a:cs typeface="Arial" panose="020B0604020202020204" pitchFamily="34" charset="0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8FC413F4-1636-A621-FC0F-94117148099C}"/>
              </a:ext>
            </a:extLst>
          </p:cNvPr>
          <p:cNvSpPr txBox="1"/>
          <p:nvPr/>
        </p:nvSpPr>
        <p:spPr>
          <a:xfrm>
            <a:off x="9525173" y="3072499"/>
            <a:ext cx="13003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  <a:ea typeface="Microsoft JhengHei UI" panose="020B0604030504040204" pitchFamily="34" charset="-120"/>
                <a:cs typeface="Arial" panose="020B0604020202020204" pitchFamily="34" charset="0"/>
              </a:rPr>
              <a:t>2920 kJ/kg</a:t>
            </a:r>
            <a:endParaRPr lang="en-US" dirty="0">
              <a:solidFill>
                <a:srgbClr val="FF0000"/>
              </a:solidFill>
              <a:cs typeface="Arial" panose="020B0604020202020204" pitchFamily="34" charset="0"/>
            </a:endParaRP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EFFE9696-6E76-2BCD-5D32-96C9824AD701}"/>
              </a:ext>
            </a:extLst>
          </p:cNvPr>
          <p:cNvSpPr/>
          <p:nvPr/>
        </p:nvSpPr>
        <p:spPr>
          <a:xfrm>
            <a:off x="2520221" y="304800"/>
            <a:ext cx="685800" cy="685800"/>
          </a:xfrm>
          <a:prstGeom prst="rect">
            <a:avLst/>
          </a:prstGeom>
          <a:solidFill>
            <a:srgbClr val="96D2DE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10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15DEF92F-773A-02AC-78C5-CC88C7C2FDC2}"/>
              </a:ext>
            </a:extLst>
          </p:cNvPr>
          <p:cNvSpPr/>
          <p:nvPr/>
        </p:nvSpPr>
        <p:spPr>
          <a:xfrm>
            <a:off x="1492603" y="669798"/>
            <a:ext cx="304800" cy="304800"/>
          </a:xfrm>
          <a:prstGeom prst="rect">
            <a:avLst/>
          </a:prstGeom>
          <a:solidFill>
            <a:srgbClr val="96D2DE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4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7048B9B0-7CBF-1908-FDAF-4F4FB1E68656}"/>
              </a:ext>
            </a:extLst>
          </p:cNvPr>
          <p:cNvSpPr/>
          <p:nvPr/>
        </p:nvSpPr>
        <p:spPr>
          <a:xfrm>
            <a:off x="10794492" y="560594"/>
            <a:ext cx="457200" cy="457200"/>
          </a:xfrm>
          <a:prstGeom prst="rect">
            <a:avLst/>
          </a:prstGeom>
          <a:solidFill>
            <a:srgbClr val="96D2DE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6</a:t>
            </a: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5DA600F4-D197-F4C5-BA0A-0514C728058E}"/>
              </a:ext>
            </a:extLst>
          </p:cNvPr>
          <p:cNvSpPr/>
          <p:nvPr/>
        </p:nvSpPr>
        <p:spPr>
          <a:xfrm>
            <a:off x="1636833" y="1251204"/>
            <a:ext cx="9390888" cy="45720"/>
          </a:xfrm>
          <a:prstGeom prst="rect">
            <a:avLst/>
          </a:prstGeom>
          <a:solidFill>
            <a:schemeClr val="accent5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3" name="Object 150">
            <a:extLst>
              <a:ext uri="{FF2B5EF4-FFF2-40B4-BE49-F238E27FC236}">
                <a16:creationId xmlns:a16="http://schemas.microsoft.com/office/drawing/2014/main" id="{5E463B2B-3633-9D37-AE3B-625096FFCCA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04344570"/>
              </p:ext>
            </p:extLst>
          </p:nvPr>
        </p:nvGraphicFramePr>
        <p:xfrm>
          <a:off x="398318" y="4734732"/>
          <a:ext cx="1399085" cy="135853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4925675" imgH="14478000" progId="Equation.3">
                  <p:embed/>
                </p:oleObj>
              </mc:Choice>
              <mc:Fallback>
                <p:oleObj name="Equation" r:id="rId3" imgW="14925675" imgH="14478000" progId="Equation.3">
                  <p:embed/>
                  <p:pic>
                    <p:nvPicPr>
                      <p:cNvPr id="6284" name="Object 150">
                        <a:extLst>
                          <a:ext uri="{FF2B5EF4-FFF2-40B4-BE49-F238E27FC236}">
                            <a16:creationId xmlns:a16="http://schemas.microsoft.com/office/drawing/2014/main" id="{A4B873D2-4634-DCE9-BE96-8DB7C92A506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8318" y="4734732"/>
                        <a:ext cx="1399085" cy="135853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51">
            <a:extLst>
              <a:ext uri="{FF2B5EF4-FFF2-40B4-BE49-F238E27FC236}">
                <a16:creationId xmlns:a16="http://schemas.microsoft.com/office/drawing/2014/main" id="{B7E39FC1-76D5-F467-A6E1-2D4D3C917B9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98961445"/>
              </p:ext>
            </p:extLst>
          </p:nvPr>
        </p:nvGraphicFramePr>
        <p:xfrm>
          <a:off x="3282704" y="4787256"/>
          <a:ext cx="1971921" cy="162626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7554575" imgH="14478000" progId="Equation.3">
                  <p:embed/>
                </p:oleObj>
              </mc:Choice>
              <mc:Fallback>
                <p:oleObj name="Equation" r:id="rId5" imgW="17554575" imgH="14478000" progId="Equation.3">
                  <p:embed/>
                  <p:pic>
                    <p:nvPicPr>
                      <p:cNvPr id="6285" name="Object 151">
                        <a:extLst>
                          <a:ext uri="{FF2B5EF4-FFF2-40B4-BE49-F238E27FC236}">
                            <a16:creationId xmlns:a16="http://schemas.microsoft.com/office/drawing/2014/main" id="{D2ADB4CA-B8BE-6148-AE44-D3E3F01A495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82704" y="4787256"/>
                        <a:ext cx="1971921" cy="162626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Arrow: Right 6285">
            <a:extLst>
              <a:ext uri="{FF2B5EF4-FFF2-40B4-BE49-F238E27FC236}">
                <a16:creationId xmlns:a16="http://schemas.microsoft.com/office/drawing/2014/main" id="{05B4A724-B27F-E25C-6B62-3A52C08B9541}"/>
              </a:ext>
            </a:extLst>
          </p:cNvPr>
          <p:cNvSpPr/>
          <p:nvPr/>
        </p:nvSpPr>
        <p:spPr>
          <a:xfrm>
            <a:off x="2291094" y="5400392"/>
            <a:ext cx="691498" cy="338637"/>
          </a:xfrm>
          <a:prstGeom prst="rightArrow">
            <a:avLst/>
          </a:prstGeom>
          <a:solidFill>
            <a:srgbClr val="9D85BD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45">
            <a:extLst>
              <a:ext uri="{FF2B5EF4-FFF2-40B4-BE49-F238E27FC236}">
                <a16:creationId xmlns:a16="http://schemas.microsoft.com/office/drawing/2014/main" id="{91A2FCB5-B896-4AC8-DCC4-02020484452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16639" y="5181952"/>
            <a:ext cx="32766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000" dirty="0">
                <a:solidFill>
                  <a:srgbClr val="00B050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-355</a:t>
            </a:r>
            <a:r>
              <a:rPr lang="en-US" altLang="en-US" sz="2000" dirty="0">
                <a:ea typeface="Calibri" panose="020F0502020204030204" pitchFamily="34" charset="0"/>
                <a:cs typeface="Calibri" panose="020F0502020204030204" pitchFamily="34" charset="0"/>
              </a:rPr>
              <a:t>(4) + </a:t>
            </a:r>
            <a:r>
              <a:rPr lang="en-US" altLang="en-US" sz="2000" dirty="0">
                <a:solidFill>
                  <a:srgbClr val="00B0F0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65</a:t>
            </a:r>
            <a:r>
              <a:rPr lang="en-US" altLang="en-US" sz="2000" dirty="0">
                <a:ea typeface="Calibri" panose="020F0502020204030204" pitchFamily="34" charset="0"/>
                <a:cs typeface="Calibri" panose="020F0502020204030204" pitchFamily="34" charset="0"/>
              </a:rPr>
              <a:t>(10) + </a:t>
            </a:r>
            <a:r>
              <a:rPr lang="en-US" altLang="en-US" sz="2000" dirty="0">
                <a:solidFill>
                  <a:srgbClr val="FF0000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2920</a:t>
            </a:r>
            <a:r>
              <a:rPr lang="en-US" altLang="en-US" sz="2000" dirty="0">
                <a:ea typeface="Calibri" panose="020F0502020204030204" pitchFamily="34" charset="0"/>
                <a:cs typeface="Calibri" panose="020F0502020204030204" pitchFamily="34" charset="0"/>
              </a:rPr>
              <a:t>(6) </a:t>
            </a:r>
          </a:p>
        </p:txBody>
      </p:sp>
      <p:sp>
        <p:nvSpPr>
          <p:cNvPr id="15" name="TextBox 146">
            <a:extLst>
              <a:ext uri="{FF2B5EF4-FFF2-40B4-BE49-F238E27FC236}">
                <a16:creationId xmlns:a16="http://schemas.microsoft.com/office/drawing/2014/main" id="{3EC78966-E1FA-AF09-241A-38F22113563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54839" y="5582002"/>
            <a:ext cx="16764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000" dirty="0">
                <a:ea typeface="Calibri" panose="020F0502020204030204" pitchFamily="34" charset="0"/>
                <a:cs typeface="Calibri" panose="020F0502020204030204" pitchFamily="34" charset="0"/>
              </a:rPr>
              <a:t>4 + 10 + 6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66CF26DC-FB3B-61D6-D653-9E8E1F248073}"/>
              </a:ext>
            </a:extLst>
          </p:cNvPr>
          <p:cNvCxnSpPr/>
          <p:nvPr/>
        </p:nvCxnSpPr>
        <p:spPr>
          <a:xfrm flipV="1">
            <a:off x="6421439" y="5562952"/>
            <a:ext cx="2743200" cy="1905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Arrow: Right 6286">
            <a:extLst>
              <a:ext uri="{FF2B5EF4-FFF2-40B4-BE49-F238E27FC236}">
                <a16:creationId xmlns:a16="http://schemas.microsoft.com/office/drawing/2014/main" id="{7528D6C0-AEC0-DF7F-8431-CD5DBCEE025A}"/>
              </a:ext>
            </a:extLst>
          </p:cNvPr>
          <p:cNvSpPr/>
          <p:nvPr/>
        </p:nvSpPr>
        <p:spPr>
          <a:xfrm>
            <a:off x="5404502" y="5400392"/>
            <a:ext cx="691498" cy="338637"/>
          </a:xfrm>
          <a:prstGeom prst="rightArrow">
            <a:avLst/>
          </a:prstGeom>
          <a:solidFill>
            <a:srgbClr val="9D85BD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TextBox 147">
            <a:extLst>
              <a:ext uri="{FF2B5EF4-FFF2-40B4-BE49-F238E27FC236}">
                <a16:creationId xmlns:a16="http://schemas.microsoft.com/office/drawing/2014/main" id="{5904A446-3818-9E4E-AA84-AF65C55365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240839" y="5334353"/>
            <a:ext cx="6096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400" b="1" dirty="0"/>
              <a:t>=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3D3C039A-A5D8-0596-B2DF-5C38A8204FB5}"/>
              </a:ext>
            </a:extLst>
          </p:cNvPr>
          <p:cNvSpPr txBox="1"/>
          <p:nvPr/>
        </p:nvSpPr>
        <p:spPr>
          <a:xfrm>
            <a:off x="9774239" y="5334353"/>
            <a:ext cx="1676400" cy="4619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840 kJ/kg</a:t>
            </a: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F7B4C488-46C4-47D9-9DCC-1366A6CFD267}"/>
              </a:ext>
            </a:extLst>
          </p:cNvPr>
          <p:cNvSpPr/>
          <p:nvPr/>
        </p:nvSpPr>
        <p:spPr>
          <a:xfrm>
            <a:off x="5093208" y="1295400"/>
            <a:ext cx="27432" cy="256032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Triangle 37">
            <a:extLst>
              <a:ext uri="{FF2B5EF4-FFF2-40B4-BE49-F238E27FC236}">
                <a16:creationId xmlns:a16="http://schemas.microsoft.com/office/drawing/2014/main" id="{8D5EAAC8-977F-5E6B-852B-84C3E1A1B65F}"/>
              </a:ext>
            </a:extLst>
          </p:cNvPr>
          <p:cNvSpPr>
            <a:spLocks noChangeAspect="1"/>
          </p:cNvSpPr>
          <p:nvPr/>
        </p:nvSpPr>
        <p:spPr>
          <a:xfrm>
            <a:off x="5963298" y="1267968"/>
            <a:ext cx="530352" cy="457200"/>
          </a:xfrm>
          <a:prstGeom prst="triangl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30999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0 C -0.00417 0.00185 -0.00847 0.00393 -0.01276 0.00463 C -0.01433 0.00486 -0.01589 0.00509 -0.01745 0.00532 C -0.01953 0.00579 -0.02162 0.00648 -0.02357 0.00694 L -0.02709 0.00764 C -0.02826 0.0081 -0.02943 0.00879 -0.0306 0.00926 C -0.03282 0.00995 -0.03633 0.01041 -0.03841 0.01088 C -0.0392 0.01111 -0.03985 0.01134 -0.04063 0.01157 C -0.04922 0.01366 -0.05391 0.01204 -0.06498 0.01157 C -0.07058 0.00903 -0.06732 0.01018 -0.075 0.00926 C -0.07631 0.00879 -0.07774 0.00833 -0.07891 0.00764 C -0.07982 0.00717 -0.08151 0.00625 -0.08151 0.00625 C -0.08269 0.00486 -0.08321 0.0044 -0.08412 0.00231 C -0.08503 0.00023 -0.08581 -0.00301 -0.08724 -0.00463 C -0.08763 -0.00509 -0.08802 -0.00509 -0.08854 -0.00533 C -0.08867 -0.00463 -0.08881 -0.00394 -0.08894 -0.00301 C -0.08907 -0.00209 -0.0892 -0.00116 -0.08933 0 C -0.08959 0.00162 -0.08933 0.00416 -0.09024 0.00463 C -0.0918 0.00555 -0.09128 0.00602 -0.09193 0.00463 L -0.09193 0.00463 " pathEditMode="relative" ptsTypes="AAAAAAAAAAAAAAAAAAAAA">
                                      <p:cBhvr>
                                        <p:cTn id="48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21" grpId="0"/>
      <p:bldP spid="22" grpId="0"/>
      <p:bldP spid="13" grpId="0" animBg="1"/>
      <p:bldP spid="14" grpId="0"/>
      <p:bldP spid="15" grpId="0"/>
      <p:bldP spid="18" grpId="0" animBg="1"/>
      <p:bldP spid="26" grpId="0"/>
      <p:bldP spid="27" grpId="0"/>
      <p:bldP spid="28" grpId="0" animBg="1"/>
      <p:bldP spid="38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37EB866-5A00-B97D-64B8-E5C136A175F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91554F89-F8FA-7C09-B31F-B8BA6AFBB83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771"/>
          <a:stretch>
            <a:fillRect/>
          </a:stretch>
        </p:blipFill>
        <p:spPr>
          <a:xfrm>
            <a:off x="375018" y="745998"/>
            <a:ext cx="11441964" cy="2628900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777A66D7-464D-60D5-7187-DD23A4BE0FD7}"/>
              </a:ext>
            </a:extLst>
          </p:cNvPr>
          <p:cNvSpPr/>
          <p:nvPr/>
        </p:nvSpPr>
        <p:spPr>
          <a:xfrm>
            <a:off x="1066800" y="917448"/>
            <a:ext cx="533400" cy="5334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1A0E695-08F5-80C1-FF7C-07AE56522F2D}"/>
              </a:ext>
            </a:extLst>
          </p:cNvPr>
          <p:cNvSpPr/>
          <p:nvPr/>
        </p:nvSpPr>
        <p:spPr>
          <a:xfrm>
            <a:off x="2971800" y="887547"/>
            <a:ext cx="609600" cy="5334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7EA8B9F3-CFA8-D5F7-B257-5393C09CA196}"/>
              </a:ext>
            </a:extLst>
          </p:cNvPr>
          <p:cNvSpPr/>
          <p:nvPr/>
        </p:nvSpPr>
        <p:spPr>
          <a:xfrm>
            <a:off x="6178182" y="1298448"/>
            <a:ext cx="1518018" cy="5334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F35FB754-8901-7E20-CA06-8B4EF9CDC034}"/>
              </a:ext>
            </a:extLst>
          </p:cNvPr>
          <p:cNvSpPr/>
          <p:nvPr/>
        </p:nvSpPr>
        <p:spPr>
          <a:xfrm>
            <a:off x="10209358" y="898157"/>
            <a:ext cx="1518018" cy="5334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D578E391-9E58-6ADC-5952-9A073842E196}"/>
              </a:ext>
            </a:extLst>
          </p:cNvPr>
          <p:cNvSpPr/>
          <p:nvPr/>
        </p:nvSpPr>
        <p:spPr>
          <a:xfrm>
            <a:off x="1942379" y="1152800"/>
            <a:ext cx="609600" cy="67904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DD477500-1F80-5938-8B54-B2A1F8008467}"/>
              </a:ext>
            </a:extLst>
          </p:cNvPr>
          <p:cNvSpPr/>
          <p:nvPr/>
        </p:nvSpPr>
        <p:spPr>
          <a:xfrm>
            <a:off x="1636833" y="993648"/>
            <a:ext cx="27432" cy="320040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64E11CA5-449D-952F-EA3B-0F0536071748}"/>
              </a:ext>
            </a:extLst>
          </p:cNvPr>
          <p:cNvSpPr/>
          <p:nvPr/>
        </p:nvSpPr>
        <p:spPr>
          <a:xfrm>
            <a:off x="2854762" y="993648"/>
            <a:ext cx="27432" cy="320040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A3EBDBE0-325B-63DF-C1B0-6A0ACE930A10}"/>
              </a:ext>
            </a:extLst>
          </p:cNvPr>
          <p:cNvSpPr/>
          <p:nvPr/>
        </p:nvSpPr>
        <p:spPr>
          <a:xfrm>
            <a:off x="11009376" y="990600"/>
            <a:ext cx="27432" cy="32004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3743945A-BB39-5E68-DBA4-7106C62CF9E4}"/>
              </a:ext>
            </a:extLst>
          </p:cNvPr>
          <p:cNvSpPr/>
          <p:nvPr/>
        </p:nvSpPr>
        <p:spPr>
          <a:xfrm>
            <a:off x="2520221" y="304800"/>
            <a:ext cx="685800" cy="685800"/>
          </a:xfrm>
          <a:prstGeom prst="rect">
            <a:avLst/>
          </a:prstGeom>
          <a:solidFill>
            <a:srgbClr val="96D2DE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10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94474200-385C-6ADB-E12B-C24F517D4AA6}"/>
              </a:ext>
            </a:extLst>
          </p:cNvPr>
          <p:cNvSpPr/>
          <p:nvPr/>
        </p:nvSpPr>
        <p:spPr>
          <a:xfrm>
            <a:off x="1492603" y="669798"/>
            <a:ext cx="304800" cy="304800"/>
          </a:xfrm>
          <a:prstGeom prst="rect">
            <a:avLst/>
          </a:prstGeom>
          <a:solidFill>
            <a:srgbClr val="96D2DE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4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E49DC18A-8354-A187-0C5F-00448AFBDF0D}"/>
              </a:ext>
            </a:extLst>
          </p:cNvPr>
          <p:cNvSpPr/>
          <p:nvPr/>
        </p:nvSpPr>
        <p:spPr>
          <a:xfrm>
            <a:off x="10794492" y="560594"/>
            <a:ext cx="457200" cy="457200"/>
          </a:xfrm>
          <a:prstGeom prst="rect">
            <a:avLst/>
          </a:prstGeom>
          <a:solidFill>
            <a:srgbClr val="96D2DE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6</a:t>
            </a: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224E99FC-AFCD-3226-6D1A-FEA15BC34C23}"/>
              </a:ext>
            </a:extLst>
          </p:cNvPr>
          <p:cNvSpPr/>
          <p:nvPr/>
        </p:nvSpPr>
        <p:spPr>
          <a:xfrm>
            <a:off x="1636833" y="1251204"/>
            <a:ext cx="9390888" cy="45720"/>
          </a:xfrm>
          <a:prstGeom prst="rect">
            <a:avLst/>
          </a:prstGeom>
          <a:solidFill>
            <a:schemeClr val="accent5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3A2AD708-209C-F1AF-CA88-E6F5D5AE1BB2}"/>
              </a:ext>
            </a:extLst>
          </p:cNvPr>
          <p:cNvSpPr/>
          <p:nvPr/>
        </p:nvSpPr>
        <p:spPr>
          <a:xfrm>
            <a:off x="10406973" y="1024128"/>
            <a:ext cx="27432" cy="32004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A0EB3C40-28C3-0695-1839-304367BCF508}"/>
              </a:ext>
            </a:extLst>
          </p:cNvPr>
          <p:cNvSpPr/>
          <p:nvPr/>
        </p:nvSpPr>
        <p:spPr>
          <a:xfrm>
            <a:off x="5093208" y="1295400"/>
            <a:ext cx="27432" cy="256032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Triangle 37">
            <a:extLst>
              <a:ext uri="{FF2B5EF4-FFF2-40B4-BE49-F238E27FC236}">
                <a16:creationId xmlns:a16="http://schemas.microsoft.com/office/drawing/2014/main" id="{364DCD2C-D61F-57D3-1525-C9945CA48D77}"/>
              </a:ext>
            </a:extLst>
          </p:cNvPr>
          <p:cNvSpPr>
            <a:spLocks noChangeAspect="1"/>
          </p:cNvSpPr>
          <p:nvPr/>
        </p:nvSpPr>
        <p:spPr>
          <a:xfrm>
            <a:off x="4853883" y="1263724"/>
            <a:ext cx="530352" cy="457200"/>
          </a:xfrm>
          <a:prstGeom prst="triangl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AA324744-1992-019F-2852-A95A3708B1F2}"/>
              </a:ext>
            </a:extLst>
          </p:cNvPr>
          <p:cNvSpPr txBox="1"/>
          <p:nvPr/>
        </p:nvSpPr>
        <p:spPr>
          <a:xfrm>
            <a:off x="727358" y="3449990"/>
            <a:ext cx="35189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How do we get the composition?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86C4DCE-F3E1-645A-DD01-A8EB21B4D4EC}"/>
              </a:ext>
            </a:extLst>
          </p:cNvPr>
          <p:cNvSpPr txBox="1"/>
          <p:nvPr/>
        </p:nvSpPr>
        <p:spPr>
          <a:xfrm>
            <a:off x="176680" y="3902237"/>
            <a:ext cx="49423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Use the lever rule along the liquid vapor zone!!</a:t>
            </a: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613C73EE-75EC-8584-0543-5CD465CB1E02}"/>
              </a:ext>
            </a:extLst>
          </p:cNvPr>
          <p:cNvSpPr/>
          <p:nvPr/>
        </p:nvSpPr>
        <p:spPr>
          <a:xfrm>
            <a:off x="10075349" y="452864"/>
            <a:ext cx="685800" cy="600459"/>
          </a:xfrm>
          <a:prstGeom prst="rect">
            <a:avLst/>
          </a:prstGeom>
          <a:solidFill>
            <a:srgbClr val="96D2DE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20-x</a:t>
            </a: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F0F15C46-3A57-8BFA-7E6B-3782DB82BB5A}"/>
              </a:ext>
            </a:extLst>
          </p:cNvPr>
          <p:cNvSpPr/>
          <p:nvPr/>
        </p:nvSpPr>
        <p:spPr>
          <a:xfrm>
            <a:off x="3874672" y="956551"/>
            <a:ext cx="27432" cy="32004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1C9CB18B-EB57-1D37-5D9F-A7CC3B9F63CA}"/>
              </a:ext>
            </a:extLst>
          </p:cNvPr>
          <p:cNvSpPr/>
          <p:nvPr/>
        </p:nvSpPr>
        <p:spPr>
          <a:xfrm>
            <a:off x="3546183" y="319330"/>
            <a:ext cx="685800" cy="685800"/>
          </a:xfrm>
          <a:prstGeom prst="rect">
            <a:avLst/>
          </a:prstGeom>
          <a:solidFill>
            <a:srgbClr val="96D2DE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x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0D921DBE-4EE7-FE72-2475-1D266522B8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8994" y="4677489"/>
            <a:ext cx="2146769" cy="1186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en-US" altLang="en-US" sz="2500" dirty="0">
                <a:solidFill>
                  <a:srgbClr val="00B0F0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Liquid</a:t>
            </a:r>
            <a:r>
              <a:rPr lang="en-US" altLang="en-US" sz="2500" dirty="0">
                <a:ea typeface="Calibri" panose="020F0502020204030204" pitchFamily="34" charset="0"/>
                <a:cs typeface="Calibri" panose="020F0502020204030204" pitchFamily="34" charset="0"/>
              </a:rPr>
              <a:t> = x</a:t>
            </a:r>
          </a:p>
          <a:p>
            <a:pPr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en-US" altLang="en-US" sz="2500" dirty="0">
                <a:solidFill>
                  <a:srgbClr val="FF0000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Vapor</a:t>
            </a:r>
            <a:r>
              <a:rPr lang="en-US" altLang="en-US" sz="2500" dirty="0">
                <a:ea typeface="Calibri" panose="020F0502020204030204" pitchFamily="34" charset="0"/>
                <a:cs typeface="Calibri" panose="020F0502020204030204" pitchFamily="34" charset="0"/>
              </a:rPr>
              <a:t> = 20 - x</a:t>
            </a: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ECF01B9C-3F30-DA4C-5476-55F48173EDB4}"/>
              </a:ext>
            </a:extLst>
          </p:cNvPr>
          <p:cNvSpPr/>
          <p:nvPr/>
        </p:nvSpPr>
        <p:spPr>
          <a:xfrm>
            <a:off x="3874672" y="1236916"/>
            <a:ext cx="27432" cy="2560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692F722F-1C4A-F9FD-490F-23091C319F85}"/>
              </a:ext>
            </a:extLst>
          </p:cNvPr>
          <p:cNvSpPr/>
          <p:nvPr/>
        </p:nvSpPr>
        <p:spPr>
          <a:xfrm>
            <a:off x="10406973" y="1292301"/>
            <a:ext cx="27432" cy="2560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31D0A382-2F7B-2C63-D01B-E2524BF05A1A}"/>
              </a:ext>
            </a:extLst>
          </p:cNvPr>
          <p:cNvSpPr txBox="1"/>
          <p:nvPr/>
        </p:nvSpPr>
        <p:spPr>
          <a:xfrm>
            <a:off x="2781172" y="3184326"/>
            <a:ext cx="11721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B0F0"/>
                </a:solidFill>
              </a:rPr>
              <a:t>417</a:t>
            </a:r>
            <a:r>
              <a:rPr lang="en-US" dirty="0"/>
              <a:t> kJ/kg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6D461127-229B-B395-345D-935AC216F571}"/>
              </a:ext>
            </a:extLst>
          </p:cNvPr>
          <p:cNvSpPr txBox="1"/>
          <p:nvPr/>
        </p:nvSpPr>
        <p:spPr>
          <a:xfrm>
            <a:off x="10385926" y="3298437"/>
            <a:ext cx="13003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2697</a:t>
            </a:r>
            <a:r>
              <a:rPr lang="en-US" dirty="0"/>
              <a:t> kJ/kg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39596798-03FE-445D-1056-508C182A70C8}"/>
              </a:ext>
            </a:extLst>
          </p:cNvPr>
          <p:cNvSpPr txBox="1"/>
          <p:nvPr/>
        </p:nvSpPr>
        <p:spPr>
          <a:xfrm>
            <a:off x="4329113" y="838200"/>
            <a:ext cx="4411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B0F0"/>
                </a:solidFill>
              </a:rPr>
              <a:t>L1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46A9D697-81AE-F825-7EAE-685C6187E0AE}"/>
              </a:ext>
            </a:extLst>
          </p:cNvPr>
          <p:cNvSpPr txBox="1"/>
          <p:nvPr/>
        </p:nvSpPr>
        <p:spPr>
          <a:xfrm>
            <a:off x="5134066" y="3276600"/>
            <a:ext cx="11721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840 kJ/kg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D87F6D85-4C5B-3F36-F830-FFED2E0E09F2}"/>
              </a:ext>
            </a:extLst>
          </p:cNvPr>
          <p:cNvSpPr txBox="1"/>
          <p:nvPr/>
        </p:nvSpPr>
        <p:spPr>
          <a:xfrm>
            <a:off x="7788454" y="849868"/>
            <a:ext cx="4411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L2</a:t>
            </a:r>
          </a:p>
        </p:txBody>
      </p:sp>
      <p:sp>
        <p:nvSpPr>
          <p:cNvPr id="43" name="TextBox 152">
            <a:extLst>
              <a:ext uri="{FF2B5EF4-FFF2-40B4-BE49-F238E27FC236}">
                <a16:creationId xmlns:a16="http://schemas.microsoft.com/office/drawing/2014/main" id="{8496F65C-25FD-D8C9-3576-DE14C1A39B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89334" y="5148801"/>
            <a:ext cx="5267859" cy="4770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None/>
            </a:pPr>
            <a:r>
              <a:rPr lang="en-US" altLang="en-US" sz="2400" dirty="0">
                <a:ea typeface="Calibri" panose="020F0502020204030204" pitchFamily="34" charset="0"/>
                <a:cs typeface="Calibri" panose="020F0502020204030204" pitchFamily="34" charset="0"/>
              </a:rPr>
              <a:t>x (840 - </a:t>
            </a:r>
            <a:r>
              <a:rPr lang="en-US" altLang="en-US" sz="2400" dirty="0">
                <a:solidFill>
                  <a:srgbClr val="00B0F0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417</a:t>
            </a:r>
            <a:r>
              <a:rPr lang="en-US" altLang="en-US" sz="2400" dirty="0">
                <a:ea typeface="Calibri" panose="020F0502020204030204" pitchFamily="34" charset="0"/>
                <a:cs typeface="Calibri" panose="020F0502020204030204" pitchFamily="34" charset="0"/>
              </a:rPr>
              <a:t>) = (20 - x) (</a:t>
            </a:r>
            <a:r>
              <a:rPr lang="en-US" altLang="en-US" sz="2400" dirty="0">
                <a:solidFill>
                  <a:srgbClr val="FF0000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2697</a:t>
            </a:r>
            <a:r>
              <a:rPr lang="en-US" altLang="en-US" sz="2400" dirty="0">
                <a:ea typeface="Calibri" panose="020F0502020204030204" pitchFamily="34" charset="0"/>
                <a:cs typeface="Calibri" panose="020F0502020204030204" pitchFamily="34" charset="0"/>
              </a:rPr>
              <a:t> - 840)</a:t>
            </a:r>
          </a:p>
        </p:txBody>
      </p:sp>
      <p:sp>
        <p:nvSpPr>
          <p:cNvPr id="44" name="TextBox 159">
            <a:extLst>
              <a:ext uri="{FF2B5EF4-FFF2-40B4-BE49-F238E27FC236}">
                <a16:creationId xmlns:a16="http://schemas.microsoft.com/office/drawing/2014/main" id="{B0E3BA0C-B6DB-5D57-7527-BB82D0B54C5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94105" y="5874855"/>
            <a:ext cx="2568154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dirty="0">
                <a:ea typeface="Calibri" panose="020F0502020204030204" pitchFamily="34" charset="0"/>
                <a:cs typeface="Calibri" panose="020F0502020204030204" pitchFamily="34" charset="0"/>
              </a:rPr>
              <a:t>x = 16.3 kg/min</a:t>
            </a:r>
          </a:p>
        </p:txBody>
      </p:sp>
      <p:sp>
        <p:nvSpPr>
          <p:cNvPr id="45" name="TextBox 156">
            <a:extLst>
              <a:ext uri="{FF2B5EF4-FFF2-40B4-BE49-F238E27FC236}">
                <a16:creationId xmlns:a16="http://schemas.microsoft.com/office/drawing/2014/main" id="{9FEECADA-7B7E-5101-96E0-ED9E398791A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51693" y="4632571"/>
            <a:ext cx="365766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400" dirty="0">
                <a:ea typeface="Calibri" panose="020F0502020204030204" pitchFamily="34" charset="0"/>
                <a:cs typeface="Calibri" panose="020F0502020204030204" pitchFamily="34" charset="0"/>
              </a:rPr>
              <a:t>(x) (</a:t>
            </a:r>
            <a:r>
              <a:rPr lang="en-US" altLang="en-US" sz="2400" dirty="0">
                <a:solidFill>
                  <a:srgbClr val="00B0F0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L1</a:t>
            </a:r>
            <a:r>
              <a:rPr lang="en-US" altLang="en-US" sz="2400" dirty="0">
                <a:ea typeface="Calibri" panose="020F0502020204030204" pitchFamily="34" charset="0"/>
                <a:cs typeface="Calibri" panose="020F0502020204030204" pitchFamily="34" charset="0"/>
              </a:rPr>
              <a:t>)  = (20 – x) (</a:t>
            </a:r>
            <a:r>
              <a:rPr lang="en-US" altLang="en-US" sz="2400" dirty="0">
                <a:solidFill>
                  <a:srgbClr val="FF0000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L2</a:t>
            </a:r>
            <a:r>
              <a:rPr lang="en-US" altLang="en-US" sz="2400" dirty="0">
                <a:ea typeface="Calibri" panose="020F0502020204030204" pitchFamily="34" charset="0"/>
                <a:cs typeface="Calibri" panose="020F0502020204030204" pitchFamily="34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6974026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6 -4.44444E-6 L 0.08294 0.00325 " pathEditMode="relative" rAng="0" ptsTypes="AA">
                                      <p:cBhvr>
                                        <p:cTn id="14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141" y="162"/>
                                    </p:animMotion>
                                  </p:childTnLst>
                                </p:cTn>
                              </p:par>
                              <p:par>
                                <p:cTn id="15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54167E-6 2.96296E-6 L 0.08255 -0.00394 " pathEditMode="relative" rAng="0" ptsTypes="AA">
                                      <p:cBhvr>
                                        <p:cTn id="1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128" y="-208"/>
                                    </p:animMotion>
                                  </p:childTnLst>
                                </p:cTn>
                              </p:par>
                              <p:par>
                                <p:cTn id="17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6 2.59259E-6 L 0.18294 -0.01412 " pathEditMode="relative" rAng="0" ptsTypes="AA">
                                      <p:cBhvr>
                                        <p:cTn id="1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141" y="-718"/>
                                    </p:animMotion>
                                  </p:childTnLst>
                                </p:cTn>
                              </p:par>
                              <p:par>
                                <p:cTn id="19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54167E-6 2.96296E-6 L 0.1802 -0.00741 " pathEditMode="relative" rAng="0" ptsTypes="AA">
                                      <p:cBhvr>
                                        <p:cTn id="2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010" y="-370"/>
                                    </p:animMotion>
                                  </p:childTnLst>
                                </p:cTn>
                              </p:par>
                              <p:par>
                                <p:cTn id="21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377 0.00047 L -0.05 0.00047 " pathEditMode="relative" rAng="0" ptsTypes="AA">
                                      <p:cBhvr>
                                        <p:cTn id="2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695" y="0"/>
                                    </p:animMotion>
                                  </p:childTnLst>
                                </p:cTn>
                              </p:par>
                              <p:par>
                                <p:cTn id="23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-0.05378 0 " pathEditMode="relative" ptsTypes="AA">
                                      <p:cBhvr>
                                        <p:cTn id="24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"/>
                            </p:stCondLst>
                            <p:childTnLst>
                              <p:par>
                                <p:cTn id="26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2" grpId="1" animBg="1"/>
      <p:bldP spid="16" grpId="0" animBg="1"/>
      <p:bldP spid="16" grpId="1" animBg="1"/>
      <p:bldP spid="19" grpId="0" animBg="1"/>
      <p:bldP spid="19" grpId="1" animBg="1"/>
      <p:bldP spid="23" grpId="0" animBg="1"/>
      <p:bldP spid="23" grpId="1" animBg="1"/>
      <p:bldP spid="24" grpId="0" animBg="1"/>
      <p:bldP spid="24" grpId="1" animBg="1"/>
      <p:bldP spid="25" grpId="0" animBg="1"/>
      <p:bldP spid="25" grpId="1" animBg="1"/>
      <p:bldP spid="30" grpId="0" animBg="1"/>
      <p:bldP spid="2" grpId="0"/>
      <p:bldP spid="2" grpId="1"/>
      <p:bldP spid="5" grpId="0"/>
      <p:bldP spid="5" grpId="1"/>
      <p:bldP spid="29" grpId="0" animBg="1"/>
      <p:bldP spid="31" grpId="0" animBg="1"/>
      <p:bldP spid="32" grpId="0" animBg="1"/>
      <p:bldP spid="33" grpId="0" uiExpand="1" build="p"/>
      <p:bldP spid="34" grpId="0" animBg="1"/>
      <p:bldP spid="35" grpId="0" animBg="1"/>
      <p:bldP spid="37" grpId="0"/>
      <p:bldP spid="39" grpId="0"/>
      <p:bldP spid="40" grpId="0"/>
      <p:bldP spid="42" grpId="0"/>
      <p:bldP spid="43" grpId="0"/>
      <p:bldP spid="44" grpId="0"/>
      <p:bldP spid="4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CE6D832-1312-B099-418D-8A94466CEC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F5BF7EA4-0EFC-29A0-03F2-9C5C7E7DAE7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771"/>
          <a:stretch>
            <a:fillRect/>
          </a:stretch>
        </p:blipFill>
        <p:spPr>
          <a:xfrm>
            <a:off x="375018" y="745998"/>
            <a:ext cx="11441964" cy="2628900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AD6E853D-C128-98AB-BE4F-40C328D415C8}"/>
              </a:ext>
            </a:extLst>
          </p:cNvPr>
          <p:cNvSpPr/>
          <p:nvPr/>
        </p:nvSpPr>
        <p:spPr>
          <a:xfrm>
            <a:off x="1066800" y="917448"/>
            <a:ext cx="533400" cy="5334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9369F97-BD38-9160-3559-2DFA925546E2}"/>
              </a:ext>
            </a:extLst>
          </p:cNvPr>
          <p:cNvSpPr/>
          <p:nvPr/>
        </p:nvSpPr>
        <p:spPr>
          <a:xfrm>
            <a:off x="2971800" y="887547"/>
            <a:ext cx="609600" cy="5334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F9932E5F-40A0-EAC6-76BD-7D1B552BEA38}"/>
              </a:ext>
            </a:extLst>
          </p:cNvPr>
          <p:cNvSpPr/>
          <p:nvPr/>
        </p:nvSpPr>
        <p:spPr>
          <a:xfrm>
            <a:off x="6178182" y="1298448"/>
            <a:ext cx="1518018" cy="5334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BB7FA99C-D5A2-271C-CAF1-50C898376BE2}"/>
              </a:ext>
            </a:extLst>
          </p:cNvPr>
          <p:cNvSpPr/>
          <p:nvPr/>
        </p:nvSpPr>
        <p:spPr>
          <a:xfrm>
            <a:off x="10209358" y="898157"/>
            <a:ext cx="1518018" cy="5334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AC344FA-E789-4BC3-3562-4EDAFD03C422}"/>
              </a:ext>
            </a:extLst>
          </p:cNvPr>
          <p:cNvSpPr/>
          <p:nvPr/>
        </p:nvSpPr>
        <p:spPr>
          <a:xfrm>
            <a:off x="1942379" y="1152800"/>
            <a:ext cx="609600" cy="67904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982D5DE9-34E1-3881-658A-C600CC026CFF}"/>
              </a:ext>
            </a:extLst>
          </p:cNvPr>
          <p:cNvSpPr/>
          <p:nvPr/>
        </p:nvSpPr>
        <p:spPr>
          <a:xfrm>
            <a:off x="1636833" y="1251204"/>
            <a:ext cx="9390888" cy="45720"/>
          </a:xfrm>
          <a:prstGeom prst="rect">
            <a:avLst/>
          </a:prstGeom>
          <a:solidFill>
            <a:schemeClr val="accent5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F3E865E2-884B-0D9E-E453-EEE7A4D0FD93}"/>
              </a:ext>
            </a:extLst>
          </p:cNvPr>
          <p:cNvSpPr/>
          <p:nvPr/>
        </p:nvSpPr>
        <p:spPr>
          <a:xfrm>
            <a:off x="10406973" y="1024128"/>
            <a:ext cx="27432" cy="32004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A6166305-D407-62EC-25F4-F538792D98C9}"/>
              </a:ext>
            </a:extLst>
          </p:cNvPr>
          <p:cNvSpPr/>
          <p:nvPr/>
        </p:nvSpPr>
        <p:spPr>
          <a:xfrm>
            <a:off x="5093208" y="1295400"/>
            <a:ext cx="27432" cy="256032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Triangle 37">
            <a:extLst>
              <a:ext uri="{FF2B5EF4-FFF2-40B4-BE49-F238E27FC236}">
                <a16:creationId xmlns:a16="http://schemas.microsoft.com/office/drawing/2014/main" id="{535D57D3-BED0-877D-D541-85A1FC89B57C}"/>
              </a:ext>
            </a:extLst>
          </p:cNvPr>
          <p:cNvSpPr>
            <a:spLocks noChangeAspect="1"/>
          </p:cNvSpPr>
          <p:nvPr/>
        </p:nvSpPr>
        <p:spPr>
          <a:xfrm>
            <a:off x="4853883" y="1263724"/>
            <a:ext cx="530352" cy="457200"/>
          </a:xfrm>
          <a:prstGeom prst="triangl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7A063252-59B9-A94C-6830-DCAA0E452A1A}"/>
              </a:ext>
            </a:extLst>
          </p:cNvPr>
          <p:cNvSpPr/>
          <p:nvPr/>
        </p:nvSpPr>
        <p:spPr>
          <a:xfrm>
            <a:off x="10075349" y="452864"/>
            <a:ext cx="685800" cy="600459"/>
          </a:xfrm>
          <a:prstGeom prst="rect">
            <a:avLst/>
          </a:prstGeom>
          <a:solidFill>
            <a:srgbClr val="96D2DE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20-x</a:t>
            </a: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DFCFD244-76B1-36F5-B041-CC2D6F00C650}"/>
              </a:ext>
            </a:extLst>
          </p:cNvPr>
          <p:cNvSpPr/>
          <p:nvPr/>
        </p:nvSpPr>
        <p:spPr>
          <a:xfrm>
            <a:off x="3874672" y="956551"/>
            <a:ext cx="27432" cy="32004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CCC52309-BD50-6C9C-2385-2BE5ACECCDDA}"/>
              </a:ext>
            </a:extLst>
          </p:cNvPr>
          <p:cNvSpPr/>
          <p:nvPr/>
        </p:nvSpPr>
        <p:spPr>
          <a:xfrm>
            <a:off x="3546183" y="319330"/>
            <a:ext cx="685800" cy="685800"/>
          </a:xfrm>
          <a:prstGeom prst="rect">
            <a:avLst/>
          </a:prstGeom>
          <a:solidFill>
            <a:srgbClr val="96D2DE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x</a:t>
            </a: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5C08A7C5-6221-51BE-9D59-85413442558C}"/>
              </a:ext>
            </a:extLst>
          </p:cNvPr>
          <p:cNvSpPr/>
          <p:nvPr/>
        </p:nvSpPr>
        <p:spPr>
          <a:xfrm>
            <a:off x="3874672" y="1236916"/>
            <a:ext cx="27432" cy="2560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F639B20F-7CE6-0DEF-E81E-790EA28778DA}"/>
              </a:ext>
            </a:extLst>
          </p:cNvPr>
          <p:cNvSpPr/>
          <p:nvPr/>
        </p:nvSpPr>
        <p:spPr>
          <a:xfrm>
            <a:off x="10406973" y="1292301"/>
            <a:ext cx="27432" cy="2560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560E31A6-4162-F96A-E948-92B3AE1DC788}"/>
              </a:ext>
            </a:extLst>
          </p:cNvPr>
          <p:cNvSpPr txBox="1"/>
          <p:nvPr/>
        </p:nvSpPr>
        <p:spPr>
          <a:xfrm>
            <a:off x="2781172" y="3184326"/>
            <a:ext cx="11721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B0F0"/>
                </a:solidFill>
              </a:rPr>
              <a:t>417</a:t>
            </a:r>
            <a:r>
              <a:rPr lang="en-US" dirty="0"/>
              <a:t> kJ/kg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715B3ED7-B13C-249F-5D6B-D3EF26D6E5A3}"/>
              </a:ext>
            </a:extLst>
          </p:cNvPr>
          <p:cNvSpPr txBox="1"/>
          <p:nvPr/>
        </p:nvSpPr>
        <p:spPr>
          <a:xfrm>
            <a:off x="10385926" y="3298437"/>
            <a:ext cx="13003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2697</a:t>
            </a:r>
            <a:r>
              <a:rPr lang="en-US" dirty="0"/>
              <a:t> kJ/kg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7310F7AA-1A16-71BF-B04A-397069310B6D}"/>
              </a:ext>
            </a:extLst>
          </p:cNvPr>
          <p:cNvSpPr txBox="1"/>
          <p:nvPr/>
        </p:nvSpPr>
        <p:spPr>
          <a:xfrm>
            <a:off x="4329113" y="838200"/>
            <a:ext cx="4411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B0F0"/>
                </a:solidFill>
              </a:rPr>
              <a:t>L1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B3867141-2157-061E-1170-581E11EA82C9}"/>
              </a:ext>
            </a:extLst>
          </p:cNvPr>
          <p:cNvSpPr txBox="1"/>
          <p:nvPr/>
        </p:nvSpPr>
        <p:spPr>
          <a:xfrm>
            <a:off x="5134066" y="3276600"/>
            <a:ext cx="11721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840 kJ/kg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148A027F-BB88-B6C1-C0A8-AC746274AB78}"/>
              </a:ext>
            </a:extLst>
          </p:cNvPr>
          <p:cNvSpPr txBox="1"/>
          <p:nvPr/>
        </p:nvSpPr>
        <p:spPr>
          <a:xfrm>
            <a:off x="7788454" y="849868"/>
            <a:ext cx="4411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L2</a:t>
            </a:r>
          </a:p>
        </p:txBody>
      </p:sp>
      <p:sp>
        <p:nvSpPr>
          <p:cNvPr id="44" name="TextBox 159">
            <a:extLst>
              <a:ext uri="{FF2B5EF4-FFF2-40B4-BE49-F238E27FC236}">
                <a16:creationId xmlns:a16="http://schemas.microsoft.com/office/drawing/2014/main" id="{A239261F-3885-946C-0AEB-27840BC902F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423" y="4802255"/>
            <a:ext cx="2568154" cy="4770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500" dirty="0">
                <a:ea typeface="Calibri" panose="020F0502020204030204" pitchFamily="34" charset="0"/>
                <a:cs typeface="Calibri" panose="020F0502020204030204" pitchFamily="34" charset="0"/>
              </a:rPr>
              <a:t>x = 16.3 kg/min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044A766-89B0-8F16-C868-4C5A359B8DC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5210" y="3505200"/>
            <a:ext cx="2146769" cy="1186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en-US" altLang="en-US" sz="2500" dirty="0">
                <a:solidFill>
                  <a:srgbClr val="00B0F0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Liquid</a:t>
            </a:r>
            <a:r>
              <a:rPr lang="en-US" altLang="en-US" sz="2500" dirty="0">
                <a:ea typeface="Calibri" panose="020F0502020204030204" pitchFamily="34" charset="0"/>
                <a:cs typeface="Calibri" panose="020F0502020204030204" pitchFamily="34" charset="0"/>
              </a:rPr>
              <a:t> = x</a:t>
            </a:r>
          </a:p>
          <a:p>
            <a:pPr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en-US" altLang="en-US" sz="2500" dirty="0">
                <a:solidFill>
                  <a:srgbClr val="FF0000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Vapor</a:t>
            </a:r>
            <a:r>
              <a:rPr lang="en-US" altLang="en-US" sz="2500" dirty="0">
                <a:ea typeface="Calibri" panose="020F0502020204030204" pitchFamily="34" charset="0"/>
                <a:cs typeface="Calibri" panose="020F0502020204030204" pitchFamily="34" charset="0"/>
              </a:rPr>
              <a:t> = 20 - x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DC8749D7-5B13-D0E4-F8E6-B16A287836BB}"/>
              </a:ext>
            </a:extLst>
          </p:cNvPr>
          <p:cNvSpPr txBox="1"/>
          <p:nvPr/>
        </p:nvSpPr>
        <p:spPr>
          <a:xfrm>
            <a:off x="4296824" y="4053581"/>
            <a:ext cx="248497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00B0F0"/>
                </a:solidFill>
              </a:rPr>
              <a:t>Liquid</a:t>
            </a:r>
            <a:r>
              <a:rPr lang="en-US" sz="2000" dirty="0"/>
              <a:t> = 16.3 kg/min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FE192337-4AC4-68C7-B076-D6BC258643CA}"/>
              </a:ext>
            </a:extLst>
          </p:cNvPr>
          <p:cNvSpPr txBox="1"/>
          <p:nvPr/>
        </p:nvSpPr>
        <p:spPr>
          <a:xfrm>
            <a:off x="4315601" y="4640672"/>
            <a:ext cx="232166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Vapor</a:t>
            </a:r>
            <a:r>
              <a:rPr lang="en-US" sz="2000" dirty="0"/>
              <a:t> = 3.7 kg/min</a:t>
            </a:r>
          </a:p>
        </p:txBody>
      </p: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2647674C-D438-1CBC-A427-5F1157DEF407}"/>
              </a:ext>
            </a:extLst>
          </p:cNvPr>
          <p:cNvCxnSpPr/>
          <p:nvPr/>
        </p:nvCxnSpPr>
        <p:spPr>
          <a:xfrm>
            <a:off x="3181982" y="4495800"/>
            <a:ext cx="704218" cy="0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26" name="TextBox 152">
                <a:extLst>
                  <a:ext uri="{FF2B5EF4-FFF2-40B4-BE49-F238E27FC236}">
                    <a16:creationId xmlns:a16="http://schemas.microsoft.com/office/drawing/2014/main" id="{074BB144-1FAE-B432-C9C8-AA4D0997C21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7925982" y="3912243"/>
                <a:ext cx="3438420" cy="92474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2000" dirty="0"/>
                  <a:t>% </a:t>
                </a:r>
                <a:r>
                  <a:rPr lang="en-US" altLang="en-US" sz="2000" dirty="0">
                    <a:solidFill>
                      <a:srgbClr val="00B0F0"/>
                    </a:solidFill>
                  </a:rPr>
                  <a:t>liquid</a:t>
                </a:r>
                <a:r>
                  <a:rPr lang="en-US" altLang="en-US" sz="2000" dirty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en-US" sz="24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en-US" sz="2400" b="0" i="1" smtClean="0">
                            <a:latin typeface="Cambria Math" panose="02040503050406030204" pitchFamily="18" charset="0"/>
                          </a:rPr>
                          <m:t>16.3</m:t>
                        </m:r>
                      </m:num>
                      <m:den>
                        <m:r>
                          <a:rPr lang="en-US" altLang="en-US" sz="2400" b="0" i="1" smtClean="0">
                            <a:latin typeface="Cambria Math" panose="02040503050406030204" pitchFamily="18" charset="0"/>
                          </a:rPr>
                          <m:t>20</m:t>
                        </m:r>
                      </m:den>
                    </m:f>
                  </m:oMath>
                </a14:m>
                <a:r>
                  <a:rPr lang="en-US" altLang="en-US" sz="2000" dirty="0"/>
                  <a:t> = 81 </a:t>
                </a:r>
                <a:r>
                  <a:rPr lang="en-US" altLang="en-US" sz="2000" dirty="0" err="1"/>
                  <a:t>wt</a:t>
                </a:r>
                <a:r>
                  <a:rPr lang="en-US" altLang="en-US" sz="2000" dirty="0"/>
                  <a:t> %</a:t>
                </a:r>
              </a:p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2000" dirty="0"/>
                  <a:t> </a:t>
                </a:r>
              </a:p>
            </p:txBody>
          </p:sp>
        </mc:Choice>
        <mc:Fallback>
          <p:sp>
            <p:nvSpPr>
              <p:cNvPr id="26" name="TextBox 152">
                <a:extLst>
                  <a:ext uri="{FF2B5EF4-FFF2-40B4-BE49-F238E27FC236}">
                    <a16:creationId xmlns:a16="http://schemas.microsoft.com/office/drawing/2014/main" id="{074BB144-1FAE-B432-C9C8-AA4D0997C21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7925982" y="3912243"/>
                <a:ext cx="3438420" cy="924740"/>
              </a:xfrm>
              <a:prstGeom prst="rect">
                <a:avLst/>
              </a:prstGeom>
              <a:blipFill>
                <a:blip r:embed="rId3"/>
                <a:stretch>
                  <a:fillRect l="-1845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6" name="TextBox 152">
                <a:extLst>
                  <a:ext uri="{FF2B5EF4-FFF2-40B4-BE49-F238E27FC236}">
                    <a16:creationId xmlns:a16="http://schemas.microsoft.com/office/drawing/2014/main" id="{00A0C8C9-5E46-EAF7-67EB-1ADD51855BF5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7991580" y="4512230"/>
                <a:ext cx="3438420" cy="61696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2000" dirty="0"/>
                  <a:t>% </a:t>
                </a:r>
                <a:r>
                  <a:rPr lang="en-US" altLang="en-US" sz="2000" dirty="0">
                    <a:solidFill>
                      <a:srgbClr val="FF0000"/>
                    </a:solidFill>
                  </a:rPr>
                  <a:t>vapor</a:t>
                </a:r>
                <a:r>
                  <a:rPr lang="en-US" altLang="en-US" sz="2000" dirty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en-US" sz="24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en-US" sz="2400" b="0" i="1" smtClean="0">
                            <a:latin typeface="Cambria Math" panose="02040503050406030204" pitchFamily="18" charset="0"/>
                          </a:rPr>
                          <m:t>3.7</m:t>
                        </m:r>
                      </m:num>
                      <m:den>
                        <m:r>
                          <a:rPr lang="en-US" altLang="en-US" sz="2400" b="0" i="1" smtClean="0">
                            <a:latin typeface="Cambria Math" panose="02040503050406030204" pitchFamily="18" charset="0"/>
                          </a:rPr>
                          <m:t>20</m:t>
                        </m:r>
                      </m:den>
                    </m:f>
                  </m:oMath>
                </a14:m>
                <a:r>
                  <a:rPr lang="en-US" altLang="en-US" sz="2000" dirty="0"/>
                  <a:t> = 19 </a:t>
                </a:r>
                <a:r>
                  <a:rPr lang="en-US" altLang="en-US" sz="2000" dirty="0" err="1"/>
                  <a:t>wt</a:t>
                </a:r>
                <a:r>
                  <a:rPr lang="en-US" altLang="en-US" sz="2000" dirty="0"/>
                  <a:t> % </a:t>
                </a:r>
              </a:p>
            </p:txBody>
          </p:sp>
        </mc:Choice>
        <mc:Fallback>
          <p:sp>
            <p:nvSpPr>
              <p:cNvPr id="46" name="TextBox 152">
                <a:extLst>
                  <a:ext uri="{FF2B5EF4-FFF2-40B4-BE49-F238E27FC236}">
                    <a16:creationId xmlns:a16="http://schemas.microsoft.com/office/drawing/2014/main" id="{00A0C8C9-5E46-EAF7-67EB-1ADD51855BF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7991580" y="4512230"/>
                <a:ext cx="3438420" cy="616964"/>
              </a:xfrm>
              <a:prstGeom prst="rect">
                <a:avLst/>
              </a:prstGeom>
              <a:blipFill>
                <a:blip r:embed="rId4"/>
                <a:stretch>
                  <a:fillRect l="-1838" b="-4082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7" name="TextBox 46">
            <a:extLst>
              <a:ext uri="{FF2B5EF4-FFF2-40B4-BE49-F238E27FC236}">
                <a16:creationId xmlns:a16="http://schemas.microsoft.com/office/drawing/2014/main" id="{7503B0A0-EC3B-3DC9-1166-E2E09016A4BC}"/>
              </a:ext>
            </a:extLst>
          </p:cNvPr>
          <p:cNvSpPr txBox="1"/>
          <p:nvPr/>
        </p:nvSpPr>
        <p:spPr>
          <a:xfrm>
            <a:off x="3774047" y="5510903"/>
            <a:ext cx="5875921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b="1" dirty="0">
                <a:solidFill>
                  <a:schemeClr val="bg1">
                    <a:lumMod val="50000"/>
                  </a:schemeClr>
                </a:solidFill>
                <a:latin typeface="+mj-lt"/>
              </a:rPr>
              <a:t>Stream 4 is 81 </a:t>
            </a:r>
            <a:r>
              <a:rPr lang="en-US" sz="2500" b="1" dirty="0" err="1">
                <a:solidFill>
                  <a:schemeClr val="bg1">
                    <a:lumMod val="50000"/>
                  </a:schemeClr>
                </a:solidFill>
                <a:latin typeface="+mj-lt"/>
              </a:rPr>
              <a:t>wt</a:t>
            </a:r>
            <a:r>
              <a:rPr lang="en-US" sz="2500" b="1" dirty="0">
                <a:solidFill>
                  <a:schemeClr val="bg1">
                    <a:lumMod val="50000"/>
                  </a:schemeClr>
                </a:solidFill>
                <a:latin typeface="+mj-lt"/>
              </a:rPr>
              <a:t> % water (16.3 kg/min) and 19 </a:t>
            </a:r>
            <a:r>
              <a:rPr lang="en-US" sz="2500" b="1" dirty="0" err="1">
                <a:solidFill>
                  <a:schemeClr val="bg1">
                    <a:lumMod val="50000"/>
                  </a:schemeClr>
                </a:solidFill>
                <a:latin typeface="+mj-lt"/>
              </a:rPr>
              <a:t>wt</a:t>
            </a:r>
            <a:r>
              <a:rPr lang="en-US" sz="2500" b="1" dirty="0">
                <a:solidFill>
                  <a:schemeClr val="bg1">
                    <a:lumMod val="50000"/>
                  </a:schemeClr>
                </a:solidFill>
                <a:latin typeface="+mj-lt"/>
              </a:rPr>
              <a:t> % steam (3.7 kg/min)</a:t>
            </a:r>
          </a:p>
        </p:txBody>
      </p:sp>
      <p:cxnSp>
        <p:nvCxnSpPr>
          <p:cNvPr id="49" name="Straight Arrow Connector 48">
            <a:extLst>
              <a:ext uri="{FF2B5EF4-FFF2-40B4-BE49-F238E27FC236}">
                <a16:creationId xmlns:a16="http://schemas.microsoft.com/office/drawing/2014/main" id="{437D212C-A1FF-B017-763C-5FCE3DA1D9B7}"/>
              </a:ext>
            </a:extLst>
          </p:cNvPr>
          <p:cNvCxnSpPr/>
          <p:nvPr/>
        </p:nvCxnSpPr>
        <p:spPr>
          <a:xfrm>
            <a:off x="6839582" y="4598148"/>
            <a:ext cx="704218" cy="0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Box 50">
            <a:extLst>
              <a:ext uri="{FF2B5EF4-FFF2-40B4-BE49-F238E27FC236}">
                <a16:creationId xmlns:a16="http://schemas.microsoft.com/office/drawing/2014/main" id="{6C15E986-6608-34B1-E0F4-62F5258CCFC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47127" y="5072693"/>
            <a:ext cx="2735971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 i="1" dirty="0">
                <a:solidFill>
                  <a:schemeClr val="bg1">
                    <a:lumMod val="50000"/>
                  </a:schemeClr>
                </a:solidFill>
                <a:cs typeface="Calibri" panose="020F0502020204030204" pitchFamily="34" charset="0"/>
              </a:rPr>
              <a:t>can also use lengths!</a:t>
            </a:r>
          </a:p>
        </p:txBody>
      </p:sp>
    </p:spTree>
    <p:extLst>
      <p:ext uri="{BB962C8B-B14F-4D97-AF65-F5344CB8AC3E}">
        <p14:creationId xmlns:p14="http://schemas.microsoft.com/office/powerpoint/2010/main" val="26059801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3" grpId="0"/>
      <p:bldP spid="26" grpId="0"/>
      <p:bldP spid="46" grpId="0"/>
      <p:bldP spid="47" grpId="0"/>
      <p:bldP spid="51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Metropolitan">
  <a:themeElements>
    <a:clrScheme name="Metropolitan">
      <a:dk1>
        <a:sysClr val="windowText" lastClr="000000"/>
      </a:dk1>
      <a:lt1>
        <a:sysClr val="window" lastClr="FFFFFF"/>
      </a:lt1>
      <a:dk2>
        <a:srgbClr val="162F33"/>
      </a:dk2>
      <a:lt2>
        <a:srgbClr val="EAF0E0"/>
      </a:lt2>
      <a:accent1>
        <a:srgbClr val="50B4C8"/>
      </a:accent1>
      <a:accent2>
        <a:srgbClr val="A8B97F"/>
      </a:accent2>
      <a:accent3>
        <a:srgbClr val="9B9256"/>
      </a:accent3>
      <a:accent4>
        <a:srgbClr val="657689"/>
      </a:accent4>
      <a:accent5>
        <a:srgbClr val="7A855D"/>
      </a:accent5>
      <a:accent6>
        <a:srgbClr val="84AC9D"/>
      </a:accent6>
      <a:hlink>
        <a:srgbClr val="2370CD"/>
      </a:hlink>
      <a:folHlink>
        <a:srgbClr val="877589"/>
      </a:folHlink>
    </a:clrScheme>
    <a:fontScheme name="Metropolitan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Metropolitan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00000"/>
                <a:lumMod val="110000"/>
              </a:schemeClr>
            </a:gs>
            <a:gs pos="50000">
              <a:schemeClr val="phClr">
                <a:tint val="75000"/>
                <a:satMod val="101000"/>
                <a:lumMod val="105000"/>
              </a:schemeClr>
            </a:gs>
            <a:gs pos="100000">
              <a:schemeClr val="phClr">
                <a:tint val="82000"/>
                <a:satMod val="104000"/>
                <a:lumMod val="105000"/>
              </a:schemeClr>
            </a:gs>
          </a:gsLst>
          <a:lin ang="27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0000"/>
                <a:lumMod val="100000"/>
              </a:schemeClr>
            </a:gs>
            <a:gs pos="100000">
              <a:schemeClr val="phClr">
                <a:shade val="80000"/>
                <a:satMod val="100000"/>
                <a:lumMod val="99000"/>
              </a:schemeClr>
            </a:gs>
          </a:gsLst>
          <a:lin ang="27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solidFill>
          <a:schemeClr val="phClr">
            <a:shade val="95000"/>
            <a:satMod val="17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etropolitan" id="{4C5440D6-04D2-4954-96CF-F251137069B2}" vid="{79CFCA13-9412-4290-BB4B-85112F88857B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7779</TotalTime>
  <Words>603</Words>
  <Application>Microsoft Macintosh PowerPoint</Application>
  <PresentationFormat>Widescreen</PresentationFormat>
  <Paragraphs>125</Paragraphs>
  <Slides>10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8</vt:i4>
      </vt:variant>
      <vt:variant>
        <vt:lpstr>Theme</vt:lpstr>
      </vt:variant>
      <vt:variant>
        <vt:i4>3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22" baseType="lpstr">
      <vt:lpstr>Microsoft JhengHei UI</vt:lpstr>
      <vt:lpstr>Aptos</vt:lpstr>
      <vt:lpstr>Aptos Display</vt:lpstr>
      <vt:lpstr>Arial</vt:lpstr>
      <vt:lpstr>Calibri</vt:lpstr>
      <vt:lpstr>Calibri Light</vt:lpstr>
      <vt:lpstr>Cambria Math</vt:lpstr>
      <vt:lpstr>Times New Roman</vt:lpstr>
      <vt:lpstr>Office Theme</vt:lpstr>
      <vt:lpstr>Office Theme</vt:lpstr>
      <vt:lpstr>Metropolitan</vt:lpstr>
      <vt:lpstr>Equation</vt:lpstr>
      <vt:lpstr>Calculation Session 8 Exercise 4.6</vt:lpstr>
      <vt:lpstr>PowerPoint Presentation</vt:lpstr>
      <vt:lpstr>Our Process</vt:lpstr>
      <vt:lpstr>PowerPoint Presentation</vt:lpstr>
      <vt:lpstr>The Temperature/Energy Scale</vt:lpstr>
      <vt:lpstr>The Temperature/Energy Scale</vt:lpstr>
      <vt:lpstr>PowerPoint Presentation</vt:lpstr>
      <vt:lpstr>PowerPoint Presentation</vt:lpstr>
      <vt:lpstr>PowerPoint Presentation</vt:lpstr>
      <vt:lpstr>Key Takeaways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4.lever.4 Visualizing an Energy Balance</dc:title>
  <dc:creator>Angela Z</dc:creator>
  <cp:lastModifiedBy>Liam Giddings Gillespie</cp:lastModifiedBy>
  <cp:revision>69</cp:revision>
  <dcterms:created xsi:type="dcterms:W3CDTF">2015-10-14T18:20:23Z</dcterms:created>
  <dcterms:modified xsi:type="dcterms:W3CDTF">2025-10-15T18:31:33Z</dcterms:modified>
</cp:coreProperties>
</file>